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1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3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4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7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4.xml" ContentType="application/vnd.openxmlformats-officedocument.presentationml.notesSlide+xml"/>
  <Override PartName="/ppt/charts/chart10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4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2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5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5.xml" ContentType="application/vnd.openxmlformats-officedocument.drawingml.chartshapes+xml"/>
  <Override PartName="/ppt/charts/chart16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7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18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  <p:sldMasterId id="2147483882" r:id="rId5"/>
    <p:sldMasterId id="2147483924" r:id="rId6"/>
  </p:sldMasterIdLst>
  <p:notesMasterIdLst>
    <p:notesMasterId r:id="rId38"/>
  </p:notesMasterIdLst>
  <p:handoutMasterIdLst>
    <p:handoutMasterId r:id="rId39"/>
  </p:handoutMasterIdLst>
  <p:sldIdLst>
    <p:sldId id="264" r:id="rId7"/>
    <p:sldId id="4966" r:id="rId8"/>
    <p:sldId id="4963" r:id="rId9"/>
    <p:sldId id="4968" r:id="rId10"/>
    <p:sldId id="4980" r:id="rId11"/>
    <p:sldId id="4969" r:id="rId12"/>
    <p:sldId id="4970" r:id="rId13"/>
    <p:sldId id="4957" r:id="rId14"/>
    <p:sldId id="875" r:id="rId15"/>
    <p:sldId id="4859" r:id="rId16"/>
    <p:sldId id="1210" r:id="rId17"/>
    <p:sldId id="4506" r:id="rId18"/>
    <p:sldId id="518" r:id="rId19"/>
    <p:sldId id="4857" r:id="rId20"/>
    <p:sldId id="4658" r:id="rId21"/>
    <p:sldId id="4974" r:id="rId22"/>
    <p:sldId id="4849" r:id="rId23"/>
    <p:sldId id="4961" r:id="rId24"/>
    <p:sldId id="4962" r:id="rId25"/>
    <p:sldId id="4981" r:id="rId26"/>
    <p:sldId id="571" r:id="rId27"/>
    <p:sldId id="4967" r:id="rId28"/>
    <p:sldId id="265" r:id="rId29"/>
    <p:sldId id="263" r:id="rId30"/>
    <p:sldId id="4854" r:id="rId31"/>
    <p:sldId id="4860" r:id="rId32"/>
    <p:sldId id="4971" r:id="rId33"/>
    <p:sldId id="4979" r:id="rId34"/>
    <p:sldId id="4663" r:id="rId35"/>
    <p:sldId id="4972" r:id="rId36"/>
    <p:sldId id="4973" r:id="rId37"/>
  </p:sldIdLst>
  <p:sldSz cx="12192000" cy="6858000"/>
  <p:notesSz cx="9236075" cy="6954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C96D3CE-38C6-49D4-9B0D-817B7D922481}">
          <p14:sldIdLst>
            <p14:sldId id="264"/>
            <p14:sldId id="4966"/>
            <p14:sldId id="4963"/>
            <p14:sldId id="4968"/>
            <p14:sldId id="4980"/>
            <p14:sldId id="4969"/>
            <p14:sldId id="4970"/>
            <p14:sldId id="4957"/>
            <p14:sldId id="875"/>
            <p14:sldId id="4859"/>
            <p14:sldId id="1210"/>
            <p14:sldId id="4506"/>
            <p14:sldId id="518"/>
            <p14:sldId id="4857"/>
            <p14:sldId id="4658"/>
            <p14:sldId id="4974"/>
            <p14:sldId id="4849"/>
            <p14:sldId id="4961"/>
            <p14:sldId id="4962"/>
            <p14:sldId id="4981"/>
            <p14:sldId id="571"/>
            <p14:sldId id="4967"/>
            <p14:sldId id="265"/>
            <p14:sldId id="263"/>
            <p14:sldId id="4854"/>
            <p14:sldId id="4860"/>
            <p14:sldId id="4971"/>
            <p14:sldId id="4979"/>
            <p14:sldId id="4663"/>
            <p14:sldId id="4972"/>
            <p14:sldId id="4973"/>
          </p14:sldIdLst>
        </p14:section>
      </p14:sectionLst>
    </p:ext>
    <p:ext uri="{EFAFB233-063F-42B5-8137-9DF3F51BA10A}">
      <p15:sldGuideLst xmlns:p15="http://schemas.microsoft.com/office/powerpoint/2012/main">
        <p15:guide id="2" pos="393" userDrawn="1">
          <p15:clr>
            <a:srgbClr val="A4A3A4"/>
          </p15:clr>
        </p15:guide>
        <p15:guide id="3" orient="horz" pos="2840" userDrawn="1">
          <p15:clr>
            <a:srgbClr val="A4A3A4"/>
          </p15:clr>
        </p15:guide>
        <p15:guide id="4" orient="horz" pos="890" userDrawn="1">
          <p15:clr>
            <a:srgbClr val="A4A3A4"/>
          </p15:clr>
        </p15:guide>
        <p15:guide id="7" orient="horz" pos="3498" userDrawn="1">
          <p15:clr>
            <a:srgbClr val="A4A3A4"/>
          </p15:clr>
        </p15:guide>
        <p15:guide id="8" pos="20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9093"/>
    <a:srgbClr val="83CB96"/>
    <a:srgbClr val="7F7F7F"/>
    <a:srgbClr val="F0C9A2"/>
    <a:srgbClr val="E9B077"/>
    <a:srgbClr val="D47B22"/>
    <a:srgbClr val="D47B18"/>
    <a:srgbClr val="8B2C4F"/>
    <a:srgbClr val="1A65B2"/>
    <a:srgbClr val="206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2" autoAdjust="0"/>
    <p:restoredTop sz="95472" autoAdjust="0"/>
  </p:normalViewPr>
  <p:slideViewPr>
    <p:cSldViewPr snapToGrid="0" snapToObjects="1">
      <p:cViewPr varScale="1">
        <p:scale>
          <a:sx n="98" d="100"/>
          <a:sy n="98" d="100"/>
        </p:scale>
        <p:origin x="102" y="252"/>
      </p:cViewPr>
      <p:guideLst>
        <p:guide pos="393"/>
        <p:guide orient="horz" pos="2840"/>
        <p:guide orient="horz" pos="890"/>
        <p:guide orient="horz" pos="3498"/>
        <p:guide pos="2003"/>
      </p:guideLst>
    </p:cSldViewPr>
  </p:slideViewPr>
  <p:outlineViewPr>
    <p:cViewPr>
      <p:scale>
        <a:sx n="33" d="100"/>
        <a:sy n="33" d="100"/>
      </p:scale>
      <p:origin x="0" y="-183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68"/>
    </p:cViewPr>
  </p:sorterViewPr>
  <p:notesViewPr>
    <p:cSldViewPr snapToGrid="0" snapToObjects="1" showGuides="1">
      <p:cViewPr varScale="1">
        <p:scale>
          <a:sx n="107" d="100"/>
          <a:sy n="107" d="100"/>
        </p:scale>
        <p:origin x="1278" y="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4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\\edcfs2\share2\dicaan\AD%20Files\RAD\COVID-19\Statistica_COVID-19%20Cases_March_27_2020.xlsx" TargetMode="External"/><Relationship Id="rId4" Type="http://schemas.openxmlformats.org/officeDocument/2006/relationships/themeOverride" Target="../theme/themeOverride1.xml"/></Relationships>
</file>

<file path=ppt/charts/_rels/chartEx2.xml.rels><?xml version="1.0" encoding="UTF-8" standalone="yes"?>
<Relationships xmlns="http://schemas.openxmlformats.org/package/2006/relationships"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455784718770491E-2"/>
          <c:y val="0.15381291125823274"/>
          <c:w val="0.89354060620183884"/>
          <c:h val="0.74119174641276686"/>
        </c:manualLayout>
      </c:layout>
      <c:areaChart>
        <c:grouping val="standar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Daily Change
(thousands, 5-day avg, rhs)</c:v>
                </c:pt>
              </c:strCache>
            </c:strRef>
          </c:tx>
          <c:spPr>
            <a:solidFill>
              <a:schemeClr val="tx2"/>
            </a:solidFill>
            <a:ln w="22225">
              <a:noFill/>
            </a:ln>
            <a:effectLst/>
          </c:spPr>
          <c:cat>
            <c:numRef>
              <c:f>Sheet1!$C$9:$C$191</c:f>
              <c:numCache>
                <c:formatCode>dd"-"mmm"-"yyyy</c:formatCode>
                <c:ptCount val="183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43836</c:v>
                </c:pt>
                <c:pt idx="4">
                  <c:v>43837</c:v>
                </c:pt>
                <c:pt idx="5">
                  <c:v>43838</c:v>
                </c:pt>
                <c:pt idx="6">
                  <c:v>43839</c:v>
                </c:pt>
                <c:pt idx="7">
                  <c:v>43840</c:v>
                </c:pt>
                <c:pt idx="8">
                  <c:v>43843</c:v>
                </c:pt>
                <c:pt idx="9">
                  <c:v>43844</c:v>
                </c:pt>
                <c:pt idx="10">
                  <c:v>43845</c:v>
                </c:pt>
                <c:pt idx="11">
                  <c:v>43846</c:v>
                </c:pt>
                <c:pt idx="12">
                  <c:v>43847</c:v>
                </c:pt>
                <c:pt idx="13">
                  <c:v>43850</c:v>
                </c:pt>
                <c:pt idx="14">
                  <c:v>43851</c:v>
                </c:pt>
                <c:pt idx="15">
                  <c:v>43852</c:v>
                </c:pt>
                <c:pt idx="16">
                  <c:v>43853</c:v>
                </c:pt>
                <c:pt idx="17">
                  <c:v>43854</c:v>
                </c:pt>
                <c:pt idx="18">
                  <c:v>43857</c:v>
                </c:pt>
                <c:pt idx="19">
                  <c:v>43858</c:v>
                </c:pt>
                <c:pt idx="20">
                  <c:v>43859</c:v>
                </c:pt>
                <c:pt idx="21">
                  <c:v>43860</c:v>
                </c:pt>
                <c:pt idx="22">
                  <c:v>43861</c:v>
                </c:pt>
                <c:pt idx="23">
                  <c:v>43864</c:v>
                </c:pt>
                <c:pt idx="24">
                  <c:v>43865</c:v>
                </c:pt>
                <c:pt idx="25">
                  <c:v>43866</c:v>
                </c:pt>
                <c:pt idx="26">
                  <c:v>43867</c:v>
                </c:pt>
                <c:pt idx="27">
                  <c:v>43868</c:v>
                </c:pt>
                <c:pt idx="28">
                  <c:v>43871</c:v>
                </c:pt>
                <c:pt idx="29">
                  <c:v>43872</c:v>
                </c:pt>
                <c:pt idx="30">
                  <c:v>43873</c:v>
                </c:pt>
                <c:pt idx="31">
                  <c:v>43874</c:v>
                </c:pt>
                <c:pt idx="32">
                  <c:v>43875</c:v>
                </c:pt>
                <c:pt idx="33">
                  <c:v>43878</c:v>
                </c:pt>
                <c:pt idx="34">
                  <c:v>43879</c:v>
                </c:pt>
                <c:pt idx="35">
                  <c:v>43880</c:v>
                </c:pt>
                <c:pt idx="36">
                  <c:v>43881</c:v>
                </c:pt>
                <c:pt idx="37">
                  <c:v>43882</c:v>
                </c:pt>
                <c:pt idx="38">
                  <c:v>43885</c:v>
                </c:pt>
                <c:pt idx="39">
                  <c:v>43886</c:v>
                </c:pt>
                <c:pt idx="40">
                  <c:v>43887</c:v>
                </c:pt>
                <c:pt idx="41">
                  <c:v>43888</c:v>
                </c:pt>
                <c:pt idx="42">
                  <c:v>43889</c:v>
                </c:pt>
                <c:pt idx="43">
                  <c:v>43892</c:v>
                </c:pt>
                <c:pt idx="44">
                  <c:v>43893</c:v>
                </c:pt>
                <c:pt idx="45">
                  <c:v>43894</c:v>
                </c:pt>
                <c:pt idx="46">
                  <c:v>43895</c:v>
                </c:pt>
                <c:pt idx="47">
                  <c:v>43896</c:v>
                </c:pt>
                <c:pt idx="48">
                  <c:v>43899</c:v>
                </c:pt>
                <c:pt idx="49">
                  <c:v>43900</c:v>
                </c:pt>
                <c:pt idx="50">
                  <c:v>43901</c:v>
                </c:pt>
                <c:pt idx="51">
                  <c:v>43902</c:v>
                </c:pt>
                <c:pt idx="52">
                  <c:v>43903</c:v>
                </c:pt>
                <c:pt idx="53">
                  <c:v>43906</c:v>
                </c:pt>
                <c:pt idx="54">
                  <c:v>43907</c:v>
                </c:pt>
                <c:pt idx="55">
                  <c:v>43908</c:v>
                </c:pt>
                <c:pt idx="56">
                  <c:v>43909</c:v>
                </c:pt>
                <c:pt idx="57">
                  <c:v>43910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43920</c:v>
                </c:pt>
                <c:pt idx="64">
                  <c:v>43921</c:v>
                </c:pt>
                <c:pt idx="65">
                  <c:v>43922</c:v>
                </c:pt>
                <c:pt idx="66">
                  <c:v>43923</c:v>
                </c:pt>
                <c:pt idx="67">
                  <c:v>43924</c:v>
                </c:pt>
                <c:pt idx="68">
                  <c:v>43927</c:v>
                </c:pt>
                <c:pt idx="69">
                  <c:v>43928</c:v>
                </c:pt>
                <c:pt idx="70">
                  <c:v>43929</c:v>
                </c:pt>
                <c:pt idx="71">
                  <c:v>43930</c:v>
                </c:pt>
                <c:pt idx="72">
                  <c:v>43931</c:v>
                </c:pt>
                <c:pt idx="73">
                  <c:v>43934</c:v>
                </c:pt>
                <c:pt idx="74">
                  <c:v>43935</c:v>
                </c:pt>
                <c:pt idx="75">
                  <c:v>43936</c:v>
                </c:pt>
                <c:pt idx="76">
                  <c:v>43937</c:v>
                </c:pt>
                <c:pt idx="77">
                  <c:v>43938</c:v>
                </c:pt>
                <c:pt idx="78">
                  <c:v>43941</c:v>
                </c:pt>
                <c:pt idx="79">
                  <c:v>43942</c:v>
                </c:pt>
                <c:pt idx="80">
                  <c:v>43943</c:v>
                </c:pt>
                <c:pt idx="81">
                  <c:v>43944</c:v>
                </c:pt>
                <c:pt idx="82">
                  <c:v>43945</c:v>
                </c:pt>
                <c:pt idx="83">
                  <c:v>43948</c:v>
                </c:pt>
                <c:pt idx="84">
                  <c:v>43949</c:v>
                </c:pt>
                <c:pt idx="85">
                  <c:v>43950</c:v>
                </c:pt>
                <c:pt idx="86">
                  <c:v>43951</c:v>
                </c:pt>
                <c:pt idx="87">
                  <c:v>43952</c:v>
                </c:pt>
                <c:pt idx="88">
                  <c:v>43955</c:v>
                </c:pt>
                <c:pt idx="89">
                  <c:v>43956</c:v>
                </c:pt>
                <c:pt idx="90">
                  <c:v>43957</c:v>
                </c:pt>
                <c:pt idx="91">
                  <c:v>43958</c:v>
                </c:pt>
                <c:pt idx="92">
                  <c:v>43959</c:v>
                </c:pt>
                <c:pt idx="93">
                  <c:v>43962</c:v>
                </c:pt>
                <c:pt idx="94">
                  <c:v>43963</c:v>
                </c:pt>
                <c:pt idx="95">
                  <c:v>43964</c:v>
                </c:pt>
                <c:pt idx="96">
                  <c:v>43965</c:v>
                </c:pt>
                <c:pt idx="97">
                  <c:v>43966</c:v>
                </c:pt>
                <c:pt idx="98">
                  <c:v>43969</c:v>
                </c:pt>
                <c:pt idx="99">
                  <c:v>43970</c:v>
                </c:pt>
                <c:pt idx="100">
                  <c:v>43971</c:v>
                </c:pt>
                <c:pt idx="101">
                  <c:v>43972</c:v>
                </c:pt>
                <c:pt idx="102">
                  <c:v>43973</c:v>
                </c:pt>
                <c:pt idx="103">
                  <c:v>43976</c:v>
                </c:pt>
                <c:pt idx="104">
                  <c:v>43977</c:v>
                </c:pt>
                <c:pt idx="105">
                  <c:v>43978</c:v>
                </c:pt>
                <c:pt idx="106">
                  <c:v>43979</c:v>
                </c:pt>
                <c:pt idx="107">
                  <c:v>43980</c:v>
                </c:pt>
                <c:pt idx="108">
                  <c:v>43983</c:v>
                </c:pt>
                <c:pt idx="109">
                  <c:v>43984</c:v>
                </c:pt>
                <c:pt idx="110">
                  <c:v>43985</c:v>
                </c:pt>
                <c:pt idx="111">
                  <c:v>43986</c:v>
                </c:pt>
                <c:pt idx="112">
                  <c:v>43987</c:v>
                </c:pt>
                <c:pt idx="113">
                  <c:v>43990</c:v>
                </c:pt>
                <c:pt idx="114">
                  <c:v>43991</c:v>
                </c:pt>
                <c:pt idx="115">
                  <c:v>43992</c:v>
                </c:pt>
                <c:pt idx="116">
                  <c:v>43993</c:v>
                </c:pt>
                <c:pt idx="117">
                  <c:v>43994</c:v>
                </c:pt>
                <c:pt idx="118">
                  <c:v>43997</c:v>
                </c:pt>
                <c:pt idx="119">
                  <c:v>43998</c:v>
                </c:pt>
                <c:pt idx="120">
                  <c:v>43999</c:v>
                </c:pt>
                <c:pt idx="121">
                  <c:v>44000</c:v>
                </c:pt>
                <c:pt idx="122">
                  <c:v>44001</c:v>
                </c:pt>
                <c:pt idx="123">
                  <c:v>44004</c:v>
                </c:pt>
                <c:pt idx="124">
                  <c:v>44005</c:v>
                </c:pt>
                <c:pt idx="125">
                  <c:v>44006</c:v>
                </c:pt>
                <c:pt idx="126">
                  <c:v>44007</c:v>
                </c:pt>
                <c:pt idx="127">
                  <c:v>44008</c:v>
                </c:pt>
                <c:pt idx="128">
                  <c:v>44011</c:v>
                </c:pt>
                <c:pt idx="129">
                  <c:v>44012</c:v>
                </c:pt>
                <c:pt idx="130">
                  <c:v>44013</c:v>
                </c:pt>
                <c:pt idx="131">
                  <c:v>44014</c:v>
                </c:pt>
                <c:pt idx="132">
                  <c:v>44015</c:v>
                </c:pt>
                <c:pt idx="133">
                  <c:v>44018</c:v>
                </c:pt>
                <c:pt idx="134">
                  <c:v>44019</c:v>
                </c:pt>
                <c:pt idx="135">
                  <c:v>44020</c:v>
                </c:pt>
                <c:pt idx="136">
                  <c:v>44021</c:v>
                </c:pt>
                <c:pt idx="137">
                  <c:v>44022</c:v>
                </c:pt>
                <c:pt idx="138">
                  <c:v>44025</c:v>
                </c:pt>
                <c:pt idx="139">
                  <c:v>44026</c:v>
                </c:pt>
                <c:pt idx="140">
                  <c:v>44027</c:v>
                </c:pt>
                <c:pt idx="141">
                  <c:v>44028</c:v>
                </c:pt>
                <c:pt idx="142">
                  <c:v>44029</c:v>
                </c:pt>
                <c:pt idx="143">
                  <c:v>44032</c:v>
                </c:pt>
                <c:pt idx="144">
                  <c:v>44033</c:v>
                </c:pt>
                <c:pt idx="145">
                  <c:v>44034</c:v>
                </c:pt>
                <c:pt idx="146">
                  <c:v>44035</c:v>
                </c:pt>
                <c:pt idx="147">
                  <c:v>44036</c:v>
                </c:pt>
                <c:pt idx="148">
                  <c:v>44039</c:v>
                </c:pt>
                <c:pt idx="149">
                  <c:v>44040</c:v>
                </c:pt>
                <c:pt idx="150">
                  <c:v>44041</c:v>
                </c:pt>
                <c:pt idx="151">
                  <c:v>44042</c:v>
                </c:pt>
                <c:pt idx="152">
                  <c:v>44043</c:v>
                </c:pt>
                <c:pt idx="153">
                  <c:v>44046</c:v>
                </c:pt>
                <c:pt idx="154">
                  <c:v>44047</c:v>
                </c:pt>
                <c:pt idx="155">
                  <c:v>44048</c:v>
                </c:pt>
                <c:pt idx="156">
                  <c:v>44049</c:v>
                </c:pt>
                <c:pt idx="157">
                  <c:v>44050</c:v>
                </c:pt>
                <c:pt idx="158">
                  <c:v>44053</c:v>
                </c:pt>
                <c:pt idx="159">
                  <c:v>44054</c:v>
                </c:pt>
                <c:pt idx="160">
                  <c:v>44055</c:v>
                </c:pt>
                <c:pt idx="161">
                  <c:v>44056</c:v>
                </c:pt>
                <c:pt idx="162">
                  <c:v>44057</c:v>
                </c:pt>
                <c:pt idx="163">
                  <c:v>44060</c:v>
                </c:pt>
                <c:pt idx="164">
                  <c:v>44061</c:v>
                </c:pt>
                <c:pt idx="165">
                  <c:v>44062</c:v>
                </c:pt>
                <c:pt idx="166">
                  <c:v>44063</c:v>
                </c:pt>
                <c:pt idx="167">
                  <c:v>44064</c:v>
                </c:pt>
                <c:pt idx="168">
                  <c:v>44067</c:v>
                </c:pt>
                <c:pt idx="169">
                  <c:v>44068</c:v>
                </c:pt>
                <c:pt idx="170">
                  <c:v>44069</c:v>
                </c:pt>
                <c:pt idx="171">
                  <c:v>44070</c:v>
                </c:pt>
                <c:pt idx="172">
                  <c:v>44071</c:v>
                </c:pt>
                <c:pt idx="173">
                  <c:v>44074</c:v>
                </c:pt>
                <c:pt idx="174">
                  <c:v>44075</c:v>
                </c:pt>
                <c:pt idx="175">
                  <c:v>44076</c:v>
                </c:pt>
                <c:pt idx="176">
                  <c:v>44077</c:v>
                </c:pt>
                <c:pt idx="177">
                  <c:v>44078</c:v>
                </c:pt>
                <c:pt idx="178">
                  <c:v>44081</c:v>
                </c:pt>
                <c:pt idx="179">
                  <c:v>44082</c:v>
                </c:pt>
                <c:pt idx="180">
                  <c:v>44083</c:v>
                </c:pt>
                <c:pt idx="181">
                  <c:v>44084</c:v>
                </c:pt>
                <c:pt idx="182">
                  <c:v>44085</c:v>
                </c:pt>
              </c:numCache>
            </c:numRef>
          </c:cat>
          <c:val>
            <c:numRef>
              <c:f>Sheet1!$E$9:$E$191</c:f>
              <c:numCache>
                <c:formatCode>0</c:formatCode>
                <c:ptCount val="18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1049.5999999999999</c:v>
                </c:pt>
                <c:pt idx="20">
                  <c:v>1122.2</c:v>
                </c:pt>
                <c:pt idx="21">
                  <c:v>1516.2</c:v>
                </c:pt>
                <c:pt idx="22">
                  <c:v>1797.2</c:v>
                </c:pt>
                <c:pt idx="23">
                  <c:v>3390.8</c:v>
                </c:pt>
                <c:pt idx="24">
                  <c:v>3662.8</c:v>
                </c:pt>
                <c:pt idx="25">
                  <c:v>4294</c:v>
                </c:pt>
                <c:pt idx="26">
                  <c:v>4516.8</c:v>
                </c:pt>
                <c:pt idx="27">
                  <c:v>4893</c:v>
                </c:pt>
                <c:pt idx="28">
                  <c:v>4576.3999999999996</c:v>
                </c:pt>
                <c:pt idx="29">
                  <c:v>4182.2</c:v>
                </c:pt>
                <c:pt idx="30">
                  <c:v>3517.2</c:v>
                </c:pt>
                <c:pt idx="31">
                  <c:v>5910.4</c:v>
                </c:pt>
                <c:pt idx="32">
                  <c:v>6499</c:v>
                </c:pt>
                <c:pt idx="33">
                  <c:v>6099.4</c:v>
                </c:pt>
                <c:pt idx="34">
                  <c:v>6067</c:v>
                </c:pt>
                <c:pt idx="35">
                  <c:v>6083.8</c:v>
                </c:pt>
                <c:pt idx="36">
                  <c:v>3165.8</c:v>
                </c:pt>
                <c:pt idx="37">
                  <c:v>1991.2</c:v>
                </c:pt>
                <c:pt idx="38">
                  <c:v>1262</c:v>
                </c:pt>
                <c:pt idx="39">
                  <c:v>1055.4000000000001</c:v>
                </c:pt>
                <c:pt idx="40">
                  <c:v>1151.2</c:v>
                </c:pt>
                <c:pt idx="41">
                  <c:v>1311.4</c:v>
                </c:pt>
                <c:pt idx="42">
                  <c:v>1455.8</c:v>
                </c:pt>
                <c:pt idx="43">
                  <c:v>2147.8000000000002</c:v>
                </c:pt>
                <c:pt idx="44">
                  <c:v>2485.6</c:v>
                </c:pt>
                <c:pt idx="45">
                  <c:v>2745.2</c:v>
                </c:pt>
                <c:pt idx="46">
                  <c:v>3025.8</c:v>
                </c:pt>
                <c:pt idx="47">
                  <c:v>3535.4</c:v>
                </c:pt>
                <c:pt idx="48">
                  <c:v>4654.8</c:v>
                </c:pt>
                <c:pt idx="49">
                  <c:v>5149.8</c:v>
                </c:pt>
                <c:pt idx="50">
                  <c:v>6148.4</c:v>
                </c:pt>
                <c:pt idx="51">
                  <c:v>6091.6</c:v>
                </c:pt>
                <c:pt idx="52">
                  <c:v>8678.7999999999993</c:v>
                </c:pt>
                <c:pt idx="53">
                  <c:v>13592.6</c:v>
                </c:pt>
                <c:pt idx="54">
                  <c:v>15715.2</c:v>
                </c:pt>
                <c:pt idx="55">
                  <c:v>17810</c:v>
                </c:pt>
                <c:pt idx="56">
                  <c:v>22874</c:v>
                </c:pt>
                <c:pt idx="57">
                  <c:v>25394.799999999999</c:v>
                </c:pt>
                <c:pt idx="58">
                  <c:v>39348.199999999997</c:v>
                </c:pt>
                <c:pt idx="59">
                  <c:v>44159.6</c:v>
                </c:pt>
                <c:pt idx="60">
                  <c:v>50535.8</c:v>
                </c:pt>
                <c:pt idx="61">
                  <c:v>57375.6</c:v>
                </c:pt>
                <c:pt idx="62">
                  <c:v>64224.800000000003</c:v>
                </c:pt>
                <c:pt idx="63">
                  <c:v>80815.600000000006</c:v>
                </c:pt>
                <c:pt idx="64">
                  <c:v>87904.2</c:v>
                </c:pt>
                <c:pt idx="65">
                  <c:v>93002.2</c:v>
                </c:pt>
                <c:pt idx="66">
                  <c:v>96713.2</c:v>
                </c:pt>
                <c:pt idx="67">
                  <c:v>100525.2</c:v>
                </c:pt>
                <c:pt idx="68">
                  <c:v>112547.2</c:v>
                </c:pt>
                <c:pt idx="69">
                  <c:v>113721.8</c:v>
                </c:pt>
                <c:pt idx="70">
                  <c:v>115699.8</c:v>
                </c:pt>
                <c:pt idx="71">
                  <c:v>116438.6</c:v>
                </c:pt>
                <c:pt idx="72">
                  <c:v>119160.4</c:v>
                </c:pt>
                <c:pt idx="73">
                  <c:v>114443.6</c:v>
                </c:pt>
                <c:pt idx="74">
                  <c:v>109523.6</c:v>
                </c:pt>
                <c:pt idx="75">
                  <c:v>108990</c:v>
                </c:pt>
                <c:pt idx="76">
                  <c:v>111459.2</c:v>
                </c:pt>
                <c:pt idx="77">
                  <c:v>109694.39999999999</c:v>
                </c:pt>
                <c:pt idx="78">
                  <c:v>110988</c:v>
                </c:pt>
                <c:pt idx="79">
                  <c:v>115116</c:v>
                </c:pt>
                <c:pt idx="80">
                  <c:v>113472.2</c:v>
                </c:pt>
                <c:pt idx="81">
                  <c:v>111247.8</c:v>
                </c:pt>
                <c:pt idx="82">
                  <c:v>114200.4</c:v>
                </c:pt>
                <c:pt idx="83">
                  <c:v>113901</c:v>
                </c:pt>
                <c:pt idx="84">
                  <c:v>113420.8</c:v>
                </c:pt>
                <c:pt idx="85">
                  <c:v>114094.2</c:v>
                </c:pt>
                <c:pt idx="86">
                  <c:v>109592.2</c:v>
                </c:pt>
                <c:pt idx="87">
                  <c:v>106516.8</c:v>
                </c:pt>
                <c:pt idx="88">
                  <c:v>108258.2</c:v>
                </c:pt>
                <c:pt idx="89">
                  <c:v>109258.6</c:v>
                </c:pt>
                <c:pt idx="90">
                  <c:v>112291</c:v>
                </c:pt>
                <c:pt idx="91">
                  <c:v>117774.39999999999</c:v>
                </c:pt>
                <c:pt idx="92">
                  <c:v>118857.4</c:v>
                </c:pt>
                <c:pt idx="93">
                  <c:v>118889.8</c:v>
                </c:pt>
                <c:pt idx="94">
                  <c:v>119852.8</c:v>
                </c:pt>
                <c:pt idx="95">
                  <c:v>118335.4</c:v>
                </c:pt>
                <c:pt idx="96">
                  <c:v>119289</c:v>
                </c:pt>
                <c:pt idx="97">
                  <c:v>120856.6</c:v>
                </c:pt>
                <c:pt idx="98">
                  <c:v>124887.8</c:v>
                </c:pt>
                <c:pt idx="99">
                  <c:v>127107.4</c:v>
                </c:pt>
                <c:pt idx="100">
                  <c:v>129890.8</c:v>
                </c:pt>
                <c:pt idx="101">
                  <c:v>132052.20000000001</c:v>
                </c:pt>
                <c:pt idx="102">
                  <c:v>133694</c:v>
                </c:pt>
                <c:pt idx="103">
                  <c:v>138623.6</c:v>
                </c:pt>
                <c:pt idx="104">
                  <c:v>138426.79999999999</c:v>
                </c:pt>
                <c:pt idx="105">
                  <c:v>139063.6</c:v>
                </c:pt>
                <c:pt idx="106">
                  <c:v>141304.4</c:v>
                </c:pt>
                <c:pt idx="107">
                  <c:v>142691.6</c:v>
                </c:pt>
                <c:pt idx="108">
                  <c:v>154158.20000000001</c:v>
                </c:pt>
                <c:pt idx="109">
                  <c:v>157722.4</c:v>
                </c:pt>
                <c:pt idx="110">
                  <c:v>147783</c:v>
                </c:pt>
                <c:pt idx="111">
                  <c:v>164807.79999999999</c:v>
                </c:pt>
                <c:pt idx="112">
                  <c:v>168128.6</c:v>
                </c:pt>
                <c:pt idx="113">
                  <c:v>169675.2</c:v>
                </c:pt>
                <c:pt idx="114">
                  <c:v>170382</c:v>
                </c:pt>
                <c:pt idx="115">
                  <c:v>173316.6</c:v>
                </c:pt>
                <c:pt idx="116">
                  <c:v>175548.4</c:v>
                </c:pt>
                <c:pt idx="117">
                  <c:v>175199.2</c:v>
                </c:pt>
                <c:pt idx="118">
                  <c:v>182934.6</c:v>
                </c:pt>
                <c:pt idx="119">
                  <c:v>186366.8</c:v>
                </c:pt>
                <c:pt idx="120">
                  <c:v>187966.4</c:v>
                </c:pt>
                <c:pt idx="121">
                  <c:v>188344.4</c:v>
                </c:pt>
                <c:pt idx="122">
                  <c:v>198697.8</c:v>
                </c:pt>
                <c:pt idx="123">
                  <c:v>205587.8</c:v>
                </c:pt>
                <c:pt idx="124">
                  <c:v>210358.39999999999</c:v>
                </c:pt>
                <c:pt idx="125">
                  <c:v>216206.6</c:v>
                </c:pt>
                <c:pt idx="126">
                  <c:v>223802</c:v>
                </c:pt>
                <c:pt idx="127">
                  <c:v>225907.20000000001</c:v>
                </c:pt>
                <c:pt idx="128">
                  <c:v>240813.2</c:v>
                </c:pt>
                <c:pt idx="129">
                  <c:v>242500</c:v>
                </c:pt>
                <c:pt idx="130">
                  <c:v>251784</c:v>
                </c:pt>
                <c:pt idx="131">
                  <c:v>257736.6</c:v>
                </c:pt>
                <c:pt idx="132">
                  <c:v>260167</c:v>
                </c:pt>
                <c:pt idx="133">
                  <c:v>269278.2</c:v>
                </c:pt>
                <c:pt idx="134">
                  <c:v>276683.2</c:v>
                </c:pt>
                <c:pt idx="135">
                  <c:v>275512.59999999998</c:v>
                </c:pt>
                <c:pt idx="136">
                  <c:v>279609</c:v>
                </c:pt>
                <c:pt idx="137">
                  <c:v>285411</c:v>
                </c:pt>
                <c:pt idx="138">
                  <c:v>297007.59999999998</c:v>
                </c:pt>
                <c:pt idx="139">
                  <c:v>299166.59999999998</c:v>
                </c:pt>
                <c:pt idx="140">
                  <c:v>303030</c:v>
                </c:pt>
                <c:pt idx="141">
                  <c:v>307919.2</c:v>
                </c:pt>
                <c:pt idx="142">
                  <c:v>309785.2</c:v>
                </c:pt>
                <c:pt idx="143">
                  <c:v>321279.59999999998</c:v>
                </c:pt>
                <c:pt idx="144">
                  <c:v>323676.40000000002</c:v>
                </c:pt>
                <c:pt idx="145">
                  <c:v>333548.40000000002</c:v>
                </c:pt>
                <c:pt idx="146">
                  <c:v>339565</c:v>
                </c:pt>
                <c:pt idx="147">
                  <c:v>347416.6</c:v>
                </c:pt>
                <c:pt idx="148">
                  <c:v>354660.4</c:v>
                </c:pt>
                <c:pt idx="149">
                  <c:v>358403.2</c:v>
                </c:pt>
                <c:pt idx="150">
                  <c:v>360137.2</c:v>
                </c:pt>
                <c:pt idx="151">
                  <c:v>359716</c:v>
                </c:pt>
                <c:pt idx="152">
                  <c:v>361503</c:v>
                </c:pt>
                <c:pt idx="153">
                  <c:v>358907.8</c:v>
                </c:pt>
                <c:pt idx="154">
                  <c:v>360156.6</c:v>
                </c:pt>
                <c:pt idx="155">
                  <c:v>356559.6</c:v>
                </c:pt>
                <c:pt idx="156">
                  <c:v>357468.8</c:v>
                </c:pt>
                <c:pt idx="157">
                  <c:v>355626.2</c:v>
                </c:pt>
                <c:pt idx="158">
                  <c:v>361483.2</c:v>
                </c:pt>
                <c:pt idx="159">
                  <c:v>360679.8</c:v>
                </c:pt>
                <c:pt idx="160">
                  <c:v>361837.4</c:v>
                </c:pt>
                <c:pt idx="161">
                  <c:v>361995</c:v>
                </c:pt>
                <c:pt idx="162">
                  <c:v>366707.4</c:v>
                </c:pt>
                <c:pt idx="163">
                  <c:v>358446.8</c:v>
                </c:pt>
                <c:pt idx="164">
                  <c:v>358553.2</c:v>
                </c:pt>
                <c:pt idx="165">
                  <c:v>358032</c:v>
                </c:pt>
                <c:pt idx="166">
                  <c:v>354271.8</c:v>
                </c:pt>
                <c:pt idx="167">
                  <c:v>347532.2</c:v>
                </c:pt>
                <c:pt idx="168">
                  <c:v>353103.8</c:v>
                </c:pt>
                <c:pt idx="169">
                  <c:v>350439.2</c:v>
                </c:pt>
                <c:pt idx="170">
                  <c:v>353107.20000000001</c:v>
                </c:pt>
                <c:pt idx="171">
                  <c:v>354829.2</c:v>
                </c:pt>
                <c:pt idx="172">
                  <c:v>357681.8</c:v>
                </c:pt>
                <c:pt idx="173">
                  <c:v>368143</c:v>
                </c:pt>
                <c:pt idx="174">
                  <c:v>372709</c:v>
                </c:pt>
                <c:pt idx="175">
                  <c:v>371501.4</c:v>
                </c:pt>
                <c:pt idx="176">
                  <c:v>370379.4</c:v>
                </c:pt>
                <c:pt idx="177">
                  <c:v>374951.2</c:v>
                </c:pt>
                <c:pt idx="178">
                  <c:v>369533.2</c:v>
                </c:pt>
                <c:pt idx="179">
                  <c:v>364220</c:v>
                </c:pt>
                <c:pt idx="180">
                  <c:v>366464.6</c:v>
                </c:pt>
                <c:pt idx="181">
                  <c:v>371405.8</c:v>
                </c:pt>
                <c:pt idx="182">
                  <c:v>374386.2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20-4E68-83C8-64C76E3F3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7781232"/>
        <c:axId val="1104087888"/>
      </c:areaChart>
      <c:dateAx>
        <c:axId val="1107781232"/>
        <c:scaling>
          <c:orientation val="minMax"/>
          <c:min val="43891"/>
        </c:scaling>
        <c:delete val="0"/>
        <c:axPos val="b"/>
        <c:numFmt formatCode="mmm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4087888"/>
        <c:crosses val="autoZero"/>
        <c:auto val="0"/>
        <c:lblOffset val="100"/>
        <c:baseTimeUnit val="days"/>
        <c:majorUnit val="1"/>
        <c:majorTimeUnit val="months"/>
      </c:dateAx>
      <c:valAx>
        <c:axId val="1104087888"/>
        <c:scaling>
          <c:orientation val="minMax"/>
        </c:scaling>
        <c:delete val="0"/>
        <c:axPos val="l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7781232"/>
        <c:crosses val="autoZero"/>
        <c:crossBetween val="midCat"/>
        <c:dispUnits>
          <c:builtInUnit val="thousands"/>
        </c:dispUnits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Index values, Nov 2019 = 100</a:t>
            </a:r>
          </a:p>
        </c:rich>
      </c:tx>
      <c:layout>
        <c:manualLayout>
          <c:xMode val="edge"/>
          <c:yMode val="edge"/>
          <c:x val="6.086545846715307E-2"/>
          <c:y val="3.31766120931923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1758980481305757E-2"/>
          <c:y val="0.10435238712068244"/>
          <c:w val="0.91049416523732396"/>
          <c:h val="0.8276195109080707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9E-D147-B133-2B932AEC2854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9E-D147-B133-2B932AEC2854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59E-D147-B133-2B932AEC2854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59E-D147-B133-2B932AEC2854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259E-D147-B133-2B932AEC2854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259E-D147-B133-2B932AEC2854}"/>
              </c:ext>
            </c:extLst>
          </c:dPt>
          <c:cat>
            <c:strRef>
              <c:f>Sheet1!$A$2:$A$11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Sheet1!$B$2:$B$11</c:f>
              <c:numCache>
                <c:formatCode>0.0</c:formatCode>
                <c:ptCount val="10"/>
                <c:pt idx="0">
                  <c:v>100</c:v>
                </c:pt>
                <c:pt idx="1">
                  <c:v>100.0862834133947</c:v>
                </c:pt>
                <c:pt idx="2">
                  <c:v>100.87654805395665</c:v>
                </c:pt>
                <c:pt idx="3">
                  <c:v>100.43027424030598</c:v>
                </c:pt>
                <c:pt idx="4">
                  <c:v>92.178303816660119</c:v>
                </c:pt>
                <c:pt idx="5">
                  <c:v>78.619998704796444</c:v>
                </c:pt>
                <c:pt idx="6">
                  <c:v>92.991424990571687</c:v>
                </c:pt>
                <c:pt idx="7">
                  <c:v>100.83464440948242</c:v>
                </c:pt>
                <c:pt idx="8">
                  <c:v>102.08908714815223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59E-D147-B133-2B932AEC28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Canada</c:v>
                </c:pt>
              </c:strCache>
            </c:strRef>
          </c:tx>
          <c:spPr>
            <a:ln w="3810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38100" cap="rnd">
                <a:solidFill>
                  <a:schemeClr val="accent4">
                    <a:lumMod val="60000"/>
                    <a:lumOff val="40000"/>
                  </a:schemeClr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1F72-440F-8E7A-979D9B537C15}"/>
              </c:ext>
            </c:extLst>
          </c:dPt>
          <c:cat>
            <c:strRef>
              <c:f>Sheet1!$A$2:$A$11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Sheet1!$C$2:$C$11</c:f>
              <c:numCache>
                <c:formatCode>0.0</c:formatCode>
                <c:ptCount val="10"/>
                <c:pt idx="0">
                  <c:v>100</c:v>
                </c:pt>
                <c:pt idx="1">
                  <c:v>100.67848324833825</c:v>
                </c:pt>
                <c:pt idx="2">
                  <c:v>101.08755787874881</c:v>
                </c:pt>
                <c:pt idx="3">
                  <c:v>101.80972632591445</c:v>
                </c:pt>
                <c:pt idx="4">
                  <c:v>91.613293126456853</c:v>
                </c:pt>
                <c:pt idx="5">
                  <c:v>68.788701092642313</c:v>
                </c:pt>
                <c:pt idx="6">
                  <c:v>83.391230264030426</c:v>
                </c:pt>
                <c:pt idx="7">
                  <c:v>103.17224089154351</c:v>
                </c:pt>
                <c:pt idx="8">
                  <c:v>103.89444657778431</c:v>
                </c:pt>
                <c:pt idx="9">
                  <c:v>105.03728549013992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E0-4D93-A6C7-11F0F73411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 Area</c:v>
                </c:pt>
              </c:strCache>
            </c:strRef>
          </c:tx>
          <c:spPr>
            <a:ln w="3810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Sheet1!$D$2:$D$11</c:f>
              <c:numCache>
                <c:formatCode>0.0</c:formatCode>
                <c:ptCount val="10"/>
                <c:pt idx="0">
                  <c:v>100</c:v>
                </c:pt>
                <c:pt idx="1">
                  <c:v>99.288888888888891</c:v>
                </c:pt>
                <c:pt idx="2">
                  <c:v>100.26666666666667</c:v>
                </c:pt>
                <c:pt idx="3">
                  <c:v>100.8888888888889</c:v>
                </c:pt>
                <c:pt idx="4">
                  <c:v>90.13333333333334</c:v>
                </c:pt>
                <c:pt idx="5">
                  <c:v>79.466666666666669</c:v>
                </c:pt>
                <c:pt idx="6">
                  <c:v>94.933333333333337</c:v>
                </c:pt>
                <c:pt idx="7">
                  <c:v>100.17777777777779</c:v>
                </c:pt>
                <c:pt idx="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E0-4D93-A6C7-11F0F73411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851853184"/>
        <c:axId val="-1851854816"/>
      </c:lineChart>
      <c:valAx>
        <c:axId val="-1851854816"/>
        <c:scaling>
          <c:orientation val="minMax"/>
          <c:max val="110"/>
          <c:min val="6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3184"/>
        <c:crosses val="autoZero"/>
        <c:crossBetween val="between"/>
      </c:valAx>
      <c:catAx>
        <c:axId val="-185185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4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Index values, Nov 2019 = 100</a:t>
            </a:r>
          </a:p>
        </c:rich>
      </c:tx>
      <c:layout>
        <c:manualLayout>
          <c:xMode val="edge"/>
          <c:yMode val="edge"/>
          <c:x val="6.086545846715307E-2"/>
          <c:y val="3.31766120931923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1758980481305757E-2"/>
          <c:y val="0.10435238712068244"/>
          <c:w val="0.91049416523732396"/>
          <c:h val="0.8276195109080707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9E-D147-B133-2B932AEC2854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9E-D147-B133-2B932AEC2854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59E-D147-B133-2B932AEC2854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59E-D147-B133-2B932AEC2854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259E-D147-B133-2B932AEC2854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259E-D147-B133-2B932AEC2854}"/>
              </c:ext>
            </c:extLst>
          </c:dPt>
          <c:cat>
            <c:strRef>
              <c:f>Sheet1!$A$2:$A$55</c:f>
              <c:strCache>
                <c:ptCount val="54"/>
                <c:pt idx="0">
                  <c:v>2007 - Q1</c:v>
                </c:pt>
                <c:pt idx="1">
                  <c:v>2007 - Q2</c:v>
                </c:pt>
                <c:pt idx="2">
                  <c:v>2007 - Q3</c:v>
                </c:pt>
                <c:pt idx="3">
                  <c:v>2007 - Q4</c:v>
                </c:pt>
                <c:pt idx="4">
                  <c:v>2008 - Q1</c:v>
                </c:pt>
                <c:pt idx="5">
                  <c:v>2008 - Q2</c:v>
                </c:pt>
                <c:pt idx="6">
                  <c:v>2008 - Q3</c:v>
                </c:pt>
                <c:pt idx="7">
                  <c:v>2008 - Q4</c:v>
                </c:pt>
                <c:pt idx="8">
                  <c:v>2009 - Q1</c:v>
                </c:pt>
                <c:pt idx="9">
                  <c:v>2009 - Q2</c:v>
                </c:pt>
                <c:pt idx="10">
                  <c:v>2009 - Q3</c:v>
                </c:pt>
                <c:pt idx="11">
                  <c:v>2009 - Q4</c:v>
                </c:pt>
                <c:pt idx="12">
                  <c:v>2010 - Q1</c:v>
                </c:pt>
                <c:pt idx="13">
                  <c:v>2010 - Q2</c:v>
                </c:pt>
                <c:pt idx="14">
                  <c:v>2010 - Q3</c:v>
                </c:pt>
                <c:pt idx="15">
                  <c:v>2010 - Q4</c:v>
                </c:pt>
                <c:pt idx="16">
                  <c:v>2011 - Q1</c:v>
                </c:pt>
                <c:pt idx="17">
                  <c:v>2011 - Q2</c:v>
                </c:pt>
                <c:pt idx="18">
                  <c:v>2011 - Q3</c:v>
                </c:pt>
                <c:pt idx="19">
                  <c:v>2011 - Q4</c:v>
                </c:pt>
                <c:pt idx="20">
                  <c:v>2012 - Q1</c:v>
                </c:pt>
                <c:pt idx="21">
                  <c:v>2012 - Q2</c:v>
                </c:pt>
                <c:pt idx="22">
                  <c:v>2012 - Q3</c:v>
                </c:pt>
                <c:pt idx="23">
                  <c:v>2012 - Q4</c:v>
                </c:pt>
                <c:pt idx="24">
                  <c:v>2013 - Q1</c:v>
                </c:pt>
                <c:pt idx="25">
                  <c:v>2013 - Q2</c:v>
                </c:pt>
                <c:pt idx="26">
                  <c:v>2013 - Q3</c:v>
                </c:pt>
                <c:pt idx="27">
                  <c:v>2013 - Q4</c:v>
                </c:pt>
                <c:pt idx="28">
                  <c:v>2014 - Q1</c:v>
                </c:pt>
                <c:pt idx="29">
                  <c:v>2014 - Q2</c:v>
                </c:pt>
                <c:pt idx="30">
                  <c:v>2014 - Q3</c:v>
                </c:pt>
                <c:pt idx="31">
                  <c:v>2014 - Q4</c:v>
                </c:pt>
                <c:pt idx="32">
                  <c:v>2015 - Q1</c:v>
                </c:pt>
                <c:pt idx="33">
                  <c:v>2015 - Q2</c:v>
                </c:pt>
                <c:pt idx="34">
                  <c:v>2015 - Q3</c:v>
                </c:pt>
                <c:pt idx="35">
                  <c:v>2015 - Q4</c:v>
                </c:pt>
                <c:pt idx="36">
                  <c:v>2016 - Q1</c:v>
                </c:pt>
                <c:pt idx="37">
                  <c:v>2016 - Q2</c:v>
                </c:pt>
                <c:pt idx="38">
                  <c:v>2016 - Q3</c:v>
                </c:pt>
                <c:pt idx="39">
                  <c:v>2016 - Q4</c:v>
                </c:pt>
                <c:pt idx="40">
                  <c:v>2017 - Q1</c:v>
                </c:pt>
                <c:pt idx="41">
                  <c:v>2017 - Q2</c:v>
                </c:pt>
                <c:pt idx="42">
                  <c:v>2017 - Q3</c:v>
                </c:pt>
                <c:pt idx="43">
                  <c:v>2017 - Q4</c:v>
                </c:pt>
                <c:pt idx="44">
                  <c:v>2018 - Q1</c:v>
                </c:pt>
                <c:pt idx="45">
                  <c:v>2018 - Q2</c:v>
                </c:pt>
                <c:pt idx="46">
                  <c:v>2018 - Q3</c:v>
                </c:pt>
                <c:pt idx="47">
                  <c:v>2018 - Q4</c:v>
                </c:pt>
                <c:pt idx="48">
                  <c:v>2019 - Q1</c:v>
                </c:pt>
                <c:pt idx="49">
                  <c:v>2019 - Q2</c:v>
                </c:pt>
                <c:pt idx="50">
                  <c:v>2019 - Q3</c:v>
                </c:pt>
                <c:pt idx="51">
                  <c:v>2019 - Q4</c:v>
                </c:pt>
                <c:pt idx="52">
                  <c:v>2020 - Q1</c:v>
                </c:pt>
                <c:pt idx="53">
                  <c:v>2020 - Q2</c:v>
                </c:pt>
              </c:strCache>
            </c:strRef>
          </c:cat>
          <c:val>
            <c:numRef>
              <c:f>Sheet1!$B$2:$B$55</c:f>
              <c:numCache>
                <c:formatCode>0.0</c:formatCode>
                <c:ptCount val="54"/>
                <c:pt idx="0">
                  <c:v>4</c:v>
                </c:pt>
                <c:pt idx="1">
                  <c:v>3.9</c:v>
                </c:pt>
                <c:pt idx="2">
                  <c:v>3.5</c:v>
                </c:pt>
                <c:pt idx="3">
                  <c:v>3.3</c:v>
                </c:pt>
                <c:pt idx="4">
                  <c:v>3.9</c:v>
                </c:pt>
                <c:pt idx="5">
                  <c:v>5.6</c:v>
                </c:pt>
                <c:pt idx="6">
                  <c:v>4.3</c:v>
                </c:pt>
                <c:pt idx="7">
                  <c:v>6.1</c:v>
                </c:pt>
                <c:pt idx="8">
                  <c:v>5.9</c:v>
                </c:pt>
                <c:pt idx="9" formatCode="General">
                  <c:v>7.2</c:v>
                </c:pt>
                <c:pt idx="10">
                  <c:v>5.6</c:v>
                </c:pt>
                <c:pt idx="11" formatCode="General">
                  <c:v>5.7</c:v>
                </c:pt>
                <c:pt idx="12" formatCode="General">
                  <c:v>5.9</c:v>
                </c:pt>
                <c:pt idx="13" formatCode="General">
                  <c:v>6.7</c:v>
                </c:pt>
                <c:pt idx="14" formatCode="General">
                  <c:v>6.8</c:v>
                </c:pt>
                <c:pt idx="15" formatCode="General">
                  <c:v>6.8</c:v>
                </c:pt>
                <c:pt idx="16" formatCode="General">
                  <c:v>7.4</c:v>
                </c:pt>
                <c:pt idx="17" formatCode="General">
                  <c:v>7</c:v>
                </c:pt>
                <c:pt idx="18" formatCode="General">
                  <c:v>7.1</c:v>
                </c:pt>
                <c:pt idx="19" formatCode="General">
                  <c:v>7.2</c:v>
                </c:pt>
                <c:pt idx="20" formatCode="General">
                  <c:v>8.1999999999999993</c:v>
                </c:pt>
                <c:pt idx="21" formatCode="General">
                  <c:v>8.9</c:v>
                </c:pt>
                <c:pt idx="22" formatCode="General">
                  <c:v>8.1</c:v>
                </c:pt>
                <c:pt idx="23" formatCode="General">
                  <c:v>10.199999999999999</c:v>
                </c:pt>
                <c:pt idx="24" formatCode="General">
                  <c:v>6</c:v>
                </c:pt>
                <c:pt idx="25" formatCode="General">
                  <c:v>6.6</c:v>
                </c:pt>
                <c:pt idx="26" formatCode="General">
                  <c:v>6.7</c:v>
                </c:pt>
                <c:pt idx="27" formatCode="General">
                  <c:v>6.3</c:v>
                </c:pt>
                <c:pt idx="28" formatCode="General">
                  <c:v>7.1</c:v>
                </c:pt>
                <c:pt idx="29" formatCode="General">
                  <c:v>7.4</c:v>
                </c:pt>
                <c:pt idx="30" formatCode="General">
                  <c:v>7.4</c:v>
                </c:pt>
                <c:pt idx="31" formatCode="General">
                  <c:v>7.5</c:v>
                </c:pt>
                <c:pt idx="32" formatCode="General">
                  <c:v>8</c:v>
                </c:pt>
                <c:pt idx="33" formatCode="General">
                  <c:v>7.5</c:v>
                </c:pt>
                <c:pt idx="34" formatCode="General">
                  <c:v>7.3</c:v>
                </c:pt>
                <c:pt idx="35" formatCode="General">
                  <c:v>7.4</c:v>
                </c:pt>
                <c:pt idx="36" formatCode="General">
                  <c:v>7.4</c:v>
                </c:pt>
                <c:pt idx="37" formatCode="General">
                  <c:v>6.8</c:v>
                </c:pt>
                <c:pt idx="38" formatCode="General">
                  <c:v>6.6</c:v>
                </c:pt>
                <c:pt idx="39" formatCode="General">
                  <c:v>6.6</c:v>
                </c:pt>
                <c:pt idx="40" formatCode="General">
                  <c:v>6.9</c:v>
                </c:pt>
                <c:pt idx="41" formatCode="General">
                  <c:v>7.4</c:v>
                </c:pt>
                <c:pt idx="42" formatCode="General">
                  <c:v>7.5</c:v>
                </c:pt>
                <c:pt idx="43" formatCode="General">
                  <c:v>7</c:v>
                </c:pt>
                <c:pt idx="44" formatCode="General">
                  <c:v>7.7</c:v>
                </c:pt>
                <c:pt idx="45" formatCode="General">
                  <c:v>7.8</c:v>
                </c:pt>
                <c:pt idx="46" formatCode="General">
                  <c:v>7.9</c:v>
                </c:pt>
                <c:pt idx="47" formatCode="General">
                  <c:v>8.1</c:v>
                </c:pt>
                <c:pt idx="48" formatCode="General">
                  <c:v>8.4</c:v>
                </c:pt>
                <c:pt idx="49" formatCode="General">
                  <c:v>7.3</c:v>
                </c:pt>
                <c:pt idx="50" formatCode="General">
                  <c:v>7.2</c:v>
                </c:pt>
                <c:pt idx="51" formatCode="General">
                  <c:v>7.3</c:v>
                </c:pt>
                <c:pt idx="52" formatCode="General">
                  <c:v>9.6</c:v>
                </c:pt>
                <c:pt idx="53" formatCode="General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59E-D147-B133-2B932AEC28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Canada</c:v>
                </c:pt>
              </c:strCache>
            </c:strRef>
          </c:tx>
          <c:spPr>
            <a:ln w="3810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38100" cap="rnd">
                <a:solidFill>
                  <a:schemeClr val="accent4">
                    <a:lumMod val="60000"/>
                    <a:lumOff val="40000"/>
                  </a:schemeClr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1F72-440F-8E7A-979D9B537C15}"/>
              </c:ext>
            </c:extLst>
          </c:dPt>
          <c:cat>
            <c:strRef>
              <c:f>Sheet1!$A$2:$A$55</c:f>
              <c:strCache>
                <c:ptCount val="54"/>
                <c:pt idx="0">
                  <c:v>2007 - Q1</c:v>
                </c:pt>
                <c:pt idx="1">
                  <c:v>2007 - Q2</c:v>
                </c:pt>
                <c:pt idx="2">
                  <c:v>2007 - Q3</c:v>
                </c:pt>
                <c:pt idx="3">
                  <c:v>2007 - Q4</c:v>
                </c:pt>
                <c:pt idx="4">
                  <c:v>2008 - Q1</c:v>
                </c:pt>
                <c:pt idx="5">
                  <c:v>2008 - Q2</c:v>
                </c:pt>
                <c:pt idx="6">
                  <c:v>2008 - Q3</c:v>
                </c:pt>
                <c:pt idx="7">
                  <c:v>2008 - Q4</c:v>
                </c:pt>
                <c:pt idx="8">
                  <c:v>2009 - Q1</c:v>
                </c:pt>
                <c:pt idx="9">
                  <c:v>2009 - Q2</c:v>
                </c:pt>
                <c:pt idx="10">
                  <c:v>2009 - Q3</c:v>
                </c:pt>
                <c:pt idx="11">
                  <c:v>2009 - Q4</c:v>
                </c:pt>
                <c:pt idx="12">
                  <c:v>2010 - Q1</c:v>
                </c:pt>
                <c:pt idx="13">
                  <c:v>2010 - Q2</c:v>
                </c:pt>
                <c:pt idx="14">
                  <c:v>2010 - Q3</c:v>
                </c:pt>
                <c:pt idx="15">
                  <c:v>2010 - Q4</c:v>
                </c:pt>
                <c:pt idx="16">
                  <c:v>2011 - Q1</c:v>
                </c:pt>
                <c:pt idx="17">
                  <c:v>2011 - Q2</c:v>
                </c:pt>
                <c:pt idx="18">
                  <c:v>2011 - Q3</c:v>
                </c:pt>
                <c:pt idx="19">
                  <c:v>2011 - Q4</c:v>
                </c:pt>
                <c:pt idx="20">
                  <c:v>2012 - Q1</c:v>
                </c:pt>
                <c:pt idx="21">
                  <c:v>2012 - Q2</c:v>
                </c:pt>
                <c:pt idx="22">
                  <c:v>2012 - Q3</c:v>
                </c:pt>
                <c:pt idx="23">
                  <c:v>2012 - Q4</c:v>
                </c:pt>
                <c:pt idx="24">
                  <c:v>2013 - Q1</c:v>
                </c:pt>
                <c:pt idx="25">
                  <c:v>2013 - Q2</c:v>
                </c:pt>
                <c:pt idx="26">
                  <c:v>2013 - Q3</c:v>
                </c:pt>
                <c:pt idx="27">
                  <c:v>2013 - Q4</c:v>
                </c:pt>
                <c:pt idx="28">
                  <c:v>2014 - Q1</c:v>
                </c:pt>
                <c:pt idx="29">
                  <c:v>2014 - Q2</c:v>
                </c:pt>
                <c:pt idx="30">
                  <c:v>2014 - Q3</c:v>
                </c:pt>
                <c:pt idx="31">
                  <c:v>2014 - Q4</c:v>
                </c:pt>
                <c:pt idx="32">
                  <c:v>2015 - Q1</c:v>
                </c:pt>
                <c:pt idx="33">
                  <c:v>2015 - Q2</c:v>
                </c:pt>
                <c:pt idx="34">
                  <c:v>2015 - Q3</c:v>
                </c:pt>
                <c:pt idx="35">
                  <c:v>2015 - Q4</c:v>
                </c:pt>
                <c:pt idx="36">
                  <c:v>2016 - Q1</c:v>
                </c:pt>
                <c:pt idx="37">
                  <c:v>2016 - Q2</c:v>
                </c:pt>
                <c:pt idx="38">
                  <c:v>2016 - Q3</c:v>
                </c:pt>
                <c:pt idx="39">
                  <c:v>2016 - Q4</c:v>
                </c:pt>
                <c:pt idx="40">
                  <c:v>2017 - Q1</c:v>
                </c:pt>
                <c:pt idx="41">
                  <c:v>2017 - Q2</c:v>
                </c:pt>
                <c:pt idx="42">
                  <c:v>2017 - Q3</c:v>
                </c:pt>
                <c:pt idx="43">
                  <c:v>2017 - Q4</c:v>
                </c:pt>
                <c:pt idx="44">
                  <c:v>2018 - Q1</c:v>
                </c:pt>
                <c:pt idx="45">
                  <c:v>2018 - Q2</c:v>
                </c:pt>
                <c:pt idx="46">
                  <c:v>2018 - Q3</c:v>
                </c:pt>
                <c:pt idx="47">
                  <c:v>2018 - Q4</c:v>
                </c:pt>
                <c:pt idx="48">
                  <c:v>2019 - Q1</c:v>
                </c:pt>
                <c:pt idx="49">
                  <c:v>2019 - Q2</c:v>
                </c:pt>
                <c:pt idx="50">
                  <c:v>2019 - Q3</c:v>
                </c:pt>
                <c:pt idx="51">
                  <c:v>2019 - Q4</c:v>
                </c:pt>
                <c:pt idx="52">
                  <c:v>2020 - Q1</c:v>
                </c:pt>
                <c:pt idx="53">
                  <c:v>2020 - Q2</c:v>
                </c:pt>
              </c:strCache>
            </c:strRef>
          </c:cat>
          <c:val>
            <c:numRef>
              <c:f>Sheet1!$C$2:$C$55</c:f>
              <c:numCache>
                <c:formatCode>0.0</c:formatCode>
                <c:ptCount val="54"/>
                <c:pt idx="0">
                  <c:v>4.5</c:v>
                </c:pt>
                <c:pt idx="1">
                  <c:v>1.7</c:v>
                </c:pt>
                <c:pt idx="2">
                  <c:v>1.3</c:v>
                </c:pt>
                <c:pt idx="3">
                  <c:v>1.1000000000000001</c:v>
                </c:pt>
                <c:pt idx="4">
                  <c:v>2.5</c:v>
                </c:pt>
                <c:pt idx="5">
                  <c:v>3</c:v>
                </c:pt>
                <c:pt idx="6">
                  <c:v>3.1</c:v>
                </c:pt>
                <c:pt idx="7">
                  <c:v>5</c:v>
                </c:pt>
                <c:pt idx="8">
                  <c:v>4.5999999999999996</c:v>
                </c:pt>
                <c:pt idx="9">
                  <c:v>4.8</c:v>
                </c:pt>
                <c:pt idx="10">
                  <c:v>4.8</c:v>
                </c:pt>
                <c:pt idx="11" formatCode="General">
                  <c:v>4.3</c:v>
                </c:pt>
                <c:pt idx="12" formatCode="General">
                  <c:v>5.4</c:v>
                </c:pt>
                <c:pt idx="13" formatCode="General">
                  <c:v>3.7</c:v>
                </c:pt>
                <c:pt idx="14" formatCode="General">
                  <c:v>3.8</c:v>
                </c:pt>
                <c:pt idx="15" formatCode="General">
                  <c:v>4.2</c:v>
                </c:pt>
                <c:pt idx="16" formatCode="General">
                  <c:v>4.5</c:v>
                </c:pt>
                <c:pt idx="17" formatCode="General">
                  <c:v>4.3</c:v>
                </c:pt>
                <c:pt idx="18" formatCode="General">
                  <c:v>4.3</c:v>
                </c:pt>
                <c:pt idx="19" formatCode="General">
                  <c:v>4.3</c:v>
                </c:pt>
                <c:pt idx="20" formatCode="General">
                  <c:v>4.7</c:v>
                </c:pt>
                <c:pt idx="21" formatCode="General">
                  <c:v>4.9000000000000004</c:v>
                </c:pt>
                <c:pt idx="22" formatCode="General">
                  <c:v>5.4</c:v>
                </c:pt>
                <c:pt idx="23" formatCode="General">
                  <c:v>5.2</c:v>
                </c:pt>
                <c:pt idx="24" formatCode="General">
                  <c:v>5.8</c:v>
                </c:pt>
                <c:pt idx="25" formatCode="General">
                  <c:v>5</c:v>
                </c:pt>
                <c:pt idx="26" formatCode="General">
                  <c:v>4.8</c:v>
                </c:pt>
                <c:pt idx="27" formatCode="General">
                  <c:v>4.9000000000000004</c:v>
                </c:pt>
                <c:pt idx="28" formatCode="General">
                  <c:v>4.3</c:v>
                </c:pt>
                <c:pt idx="29" formatCode="General">
                  <c:v>3.9</c:v>
                </c:pt>
                <c:pt idx="30" formatCode="General">
                  <c:v>3.8</c:v>
                </c:pt>
                <c:pt idx="31" formatCode="General">
                  <c:v>3.5</c:v>
                </c:pt>
                <c:pt idx="32" formatCode="General">
                  <c:v>5.6</c:v>
                </c:pt>
                <c:pt idx="33" formatCode="General">
                  <c:v>5.3</c:v>
                </c:pt>
                <c:pt idx="34" formatCode="General">
                  <c:v>4.0999999999999996</c:v>
                </c:pt>
                <c:pt idx="35" formatCode="General">
                  <c:v>3.1</c:v>
                </c:pt>
                <c:pt idx="36" formatCode="General">
                  <c:v>0.9</c:v>
                </c:pt>
                <c:pt idx="37" formatCode="General">
                  <c:v>2.2000000000000002</c:v>
                </c:pt>
                <c:pt idx="38" formatCode="General">
                  <c:v>2.2999999999999998</c:v>
                </c:pt>
                <c:pt idx="39" formatCode="General">
                  <c:v>2.4</c:v>
                </c:pt>
                <c:pt idx="40" formatCode="General">
                  <c:v>0.7</c:v>
                </c:pt>
                <c:pt idx="41" formatCode="General">
                  <c:v>1.9</c:v>
                </c:pt>
                <c:pt idx="42" formatCode="General">
                  <c:v>3.1</c:v>
                </c:pt>
                <c:pt idx="43" formatCode="General">
                  <c:v>2.5</c:v>
                </c:pt>
                <c:pt idx="44" formatCode="General">
                  <c:v>2</c:v>
                </c:pt>
                <c:pt idx="45" formatCode="General">
                  <c:v>1.9</c:v>
                </c:pt>
                <c:pt idx="46" formatCode="General">
                  <c:v>1.3</c:v>
                </c:pt>
                <c:pt idx="47" formatCode="General">
                  <c:v>1.9</c:v>
                </c:pt>
                <c:pt idx="48" formatCode="General">
                  <c:v>2.2999999999999998</c:v>
                </c:pt>
                <c:pt idx="49" formatCode="General">
                  <c:v>3.1</c:v>
                </c:pt>
                <c:pt idx="50" formatCode="General">
                  <c:v>3</c:v>
                </c:pt>
                <c:pt idx="51" formatCode="General">
                  <c:v>3.6</c:v>
                </c:pt>
                <c:pt idx="52" formatCode="General">
                  <c:v>7.6</c:v>
                </c:pt>
                <c:pt idx="53" formatCode="General">
                  <c:v>28.2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E0-4D93-A6C7-11F0F73411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 Area</c:v>
                </c:pt>
              </c:strCache>
            </c:strRef>
          </c:tx>
          <c:spPr>
            <a:ln w="3810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Sheet1!$A$2:$A$55</c:f>
              <c:strCache>
                <c:ptCount val="54"/>
                <c:pt idx="0">
                  <c:v>2007 - Q1</c:v>
                </c:pt>
                <c:pt idx="1">
                  <c:v>2007 - Q2</c:v>
                </c:pt>
                <c:pt idx="2">
                  <c:v>2007 - Q3</c:v>
                </c:pt>
                <c:pt idx="3">
                  <c:v>2007 - Q4</c:v>
                </c:pt>
                <c:pt idx="4">
                  <c:v>2008 - Q1</c:v>
                </c:pt>
                <c:pt idx="5">
                  <c:v>2008 - Q2</c:v>
                </c:pt>
                <c:pt idx="6">
                  <c:v>2008 - Q3</c:v>
                </c:pt>
                <c:pt idx="7">
                  <c:v>2008 - Q4</c:v>
                </c:pt>
                <c:pt idx="8">
                  <c:v>2009 - Q1</c:v>
                </c:pt>
                <c:pt idx="9">
                  <c:v>2009 - Q2</c:v>
                </c:pt>
                <c:pt idx="10">
                  <c:v>2009 - Q3</c:v>
                </c:pt>
                <c:pt idx="11">
                  <c:v>2009 - Q4</c:v>
                </c:pt>
                <c:pt idx="12">
                  <c:v>2010 - Q1</c:v>
                </c:pt>
                <c:pt idx="13">
                  <c:v>2010 - Q2</c:v>
                </c:pt>
                <c:pt idx="14">
                  <c:v>2010 - Q3</c:v>
                </c:pt>
                <c:pt idx="15">
                  <c:v>2010 - Q4</c:v>
                </c:pt>
                <c:pt idx="16">
                  <c:v>2011 - Q1</c:v>
                </c:pt>
                <c:pt idx="17">
                  <c:v>2011 - Q2</c:v>
                </c:pt>
                <c:pt idx="18">
                  <c:v>2011 - Q3</c:v>
                </c:pt>
                <c:pt idx="19">
                  <c:v>2011 - Q4</c:v>
                </c:pt>
                <c:pt idx="20">
                  <c:v>2012 - Q1</c:v>
                </c:pt>
                <c:pt idx="21">
                  <c:v>2012 - Q2</c:v>
                </c:pt>
                <c:pt idx="22">
                  <c:v>2012 - Q3</c:v>
                </c:pt>
                <c:pt idx="23">
                  <c:v>2012 - Q4</c:v>
                </c:pt>
                <c:pt idx="24">
                  <c:v>2013 - Q1</c:v>
                </c:pt>
                <c:pt idx="25">
                  <c:v>2013 - Q2</c:v>
                </c:pt>
                <c:pt idx="26">
                  <c:v>2013 - Q3</c:v>
                </c:pt>
                <c:pt idx="27">
                  <c:v>2013 - Q4</c:v>
                </c:pt>
                <c:pt idx="28">
                  <c:v>2014 - Q1</c:v>
                </c:pt>
                <c:pt idx="29">
                  <c:v>2014 - Q2</c:v>
                </c:pt>
                <c:pt idx="30">
                  <c:v>2014 - Q3</c:v>
                </c:pt>
                <c:pt idx="31">
                  <c:v>2014 - Q4</c:v>
                </c:pt>
                <c:pt idx="32">
                  <c:v>2015 - Q1</c:v>
                </c:pt>
                <c:pt idx="33">
                  <c:v>2015 - Q2</c:v>
                </c:pt>
                <c:pt idx="34">
                  <c:v>2015 - Q3</c:v>
                </c:pt>
                <c:pt idx="35">
                  <c:v>2015 - Q4</c:v>
                </c:pt>
                <c:pt idx="36">
                  <c:v>2016 - Q1</c:v>
                </c:pt>
                <c:pt idx="37">
                  <c:v>2016 - Q2</c:v>
                </c:pt>
                <c:pt idx="38">
                  <c:v>2016 - Q3</c:v>
                </c:pt>
                <c:pt idx="39">
                  <c:v>2016 - Q4</c:v>
                </c:pt>
                <c:pt idx="40">
                  <c:v>2017 - Q1</c:v>
                </c:pt>
                <c:pt idx="41">
                  <c:v>2017 - Q2</c:v>
                </c:pt>
                <c:pt idx="42">
                  <c:v>2017 - Q3</c:v>
                </c:pt>
                <c:pt idx="43">
                  <c:v>2017 - Q4</c:v>
                </c:pt>
                <c:pt idx="44">
                  <c:v>2018 - Q1</c:v>
                </c:pt>
                <c:pt idx="45">
                  <c:v>2018 - Q2</c:v>
                </c:pt>
                <c:pt idx="46">
                  <c:v>2018 - Q3</c:v>
                </c:pt>
                <c:pt idx="47">
                  <c:v>2018 - Q4</c:v>
                </c:pt>
                <c:pt idx="48">
                  <c:v>2019 - Q1</c:v>
                </c:pt>
                <c:pt idx="49">
                  <c:v>2019 - Q2</c:v>
                </c:pt>
                <c:pt idx="50">
                  <c:v>2019 - Q3</c:v>
                </c:pt>
                <c:pt idx="51">
                  <c:v>2019 - Q4</c:v>
                </c:pt>
                <c:pt idx="52">
                  <c:v>2020 - Q1</c:v>
                </c:pt>
                <c:pt idx="53">
                  <c:v>2020 - Q2</c:v>
                </c:pt>
              </c:strCache>
            </c:strRef>
          </c:cat>
          <c:val>
            <c:numRef>
              <c:f>Sheet1!$D$2:$D$55</c:f>
              <c:numCache>
                <c:formatCode>0.0</c:formatCode>
                <c:ptCount val="54"/>
                <c:pt idx="0">
                  <c:v>12.85</c:v>
                </c:pt>
                <c:pt idx="1">
                  <c:v>12.54</c:v>
                </c:pt>
                <c:pt idx="2">
                  <c:v>12.17</c:v>
                </c:pt>
                <c:pt idx="3">
                  <c:v>12.18</c:v>
                </c:pt>
                <c:pt idx="4">
                  <c:v>12.34</c:v>
                </c:pt>
                <c:pt idx="5">
                  <c:v>12.79</c:v>
                </c:pt>
                <c:pt idx="6">
                  <c:v>12.69</c:v>
                </c:pt>
                <c:pt idx="7">
                  <c:v>13.16</c:v>
                </c:pt>
                <c:pt idx="8">
                  <c:v>13.95</c:v>
                </c:pt>
                <c:pt idx="9">
                  <c:v>14</c:v>
                </c:pt>
                <c:pt idx="10">
                  <c:v>14.19</c:v>
                </c:pt>
                <c:pt idx="11" formatCode="General">
                  <c:v>13.79</c:v>
                </c:pt>
                <c:pt idx="12" formatCode="General">
                  <c:v>13.19</c:v>
                </c:pt>
                <c:pt idx="13" formatCode="General">
                  <c:v>13.01</c:v>
                </c:pt>
                <c:pt idx="14" formatCode="General">
                  <c:v>13.15</c:v>
                </c:pt>
                <c:pt idx="15" formatCode="General">
                  <c:v>12.64</c:v>
                </c:pt>
                <c:pt idx="16" formatCode="General">
                  <c:v>12.42</c:v>
                </c:pt>
                <c:pt idx="17" formatCode="General">
                  <c:v>12.66</c:v>
                </c:pt>
                <c:pt idx="18" formatCode="General">
                  <c:v>12.25</c:v>
                </c:pt>
                <c:pt idx="19" formatCode="General">
                  <c:v>12.89</c:v>
                </c:pt>
                <c:pt idx="20" formatCode="General">
                  <c:v>12.26</c:v>
                </c:pt>
                <c:pt idx="21" formatCode="General">
                  <c:v>12.3</c:v>
                </c:pt>
                <c:pt idx="22" formatCode="General">
                  <c:v>12.14</c:v>
                </c:pt>
                <c:pt idx="23" formatCode="General">
                  <c:v>11.88</c:v>
                </c:pt>
                <c:pt idx="24" formatCode="General">
                  <c:v>12.36</c:v>
                </c:pt>
                <c:pt idx="25" formatCode="General">
                  <c:v>12.09</c:v>
                </c:pt>
                <c:pt idx="26" formatCode="General">
                  <c:v>12.06</c:v>
                </c:pt>
                <c:pt idx="27" formatCode="General">
                  <c:v>12.18</c:v>
                </c:pt>
                <c:pt idx="28" formatCode="General">
                  <c:v>12.55</c:v>
                </c:pt>
                <c:pt idx="29" formatCode="General">
                  <c:v>12.12</c:v>
                </c:pt>
                <c:pt idx="30" formatCode="General">
                  <c:v>12.55</c:v>
                </c:pt>
                <c:pt idx="31" formatCode="General">
                  <c:v>12.2</c:v>
                </c:pt>
                <c:pt idx="32" formatCode="General">
                  <c:v>12.33</c:v>
                </c:pt>
                <c:pt idx="33" formatCode="General">
                  <c:v>12.17</c:v>
                </c:pt>
                <c:pt idx="34" formatCode="General">
                  <c:v>12.43</c:v>
                </c:pt>
                <c:pt idx="35" formatCode="General">
                  <c:v>12.44</c:v>
                </c:pt>
                <c:pt idx="36" formatCode="General">
                  <c:v>12.32</c:v>
                </c:pt>
                <c:pt idx="37" formatCode="General">
                  <c:v>12.53</c:v>
                </c:pt>
                <c:pt idx="38" formatCode="General">
                  <c:v>12.47</c:v>
                </c:pt>
                <c:pt idx="39" formatCode="General">
                  <c:v>11.89</c:v>
                </c:pt>
                <c:pt idx="40" formatCode="General">
                  <c:v>11.93</c:v>
                </c:pt>
                <c:pt idx="41" formatCode="General">
                  <c:v>12.11</c:v>
                </c:pt>
                <c:pt idx="42" formatCode="General">
                  <c:v>12.25</c:v>
                </c:pt>
                <c:pt idx="43" formatCode="General">
                  <c:v>12.09</c:v>
                </c:pt>
                <c:pt idx="44" formatCode="General">
                  <c:v>11.96</c:v>
                </c:pt>
                <c:pt idx="45" formatCode="General">
                  <c:v>12.5</c:v>
                </c:pt>
                <c:pt idx="46" formatCode="General">
                  <c:v>12.51</c:v>
                </c:pt>
                <c:pt idx="47" formatCode="General">
                  <c:v>13.07</c:v>
                </c:pt>
                <c:pt idx="48" formatCode="General">
                  <c:v>13.1</c:v>
                </c:pt>
                <c:pt idx="49" formatCode="General">
                  <c:v>13.48</c:v>
                </c:pt>
                <c:pt idx="50" formatCode="General">
                  <c:v>13.27</c:v>
                </c:pt>
                <c:pt idx="51" formatCode="General">
                  <c:v>12.5</c:v>
                </c:pt>
                <c:pt idx="52" formatCode="General">
                  <c:v>16.829999999999998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FE-44A2-8142-CA61280BB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851853184"/>
        <c:axId val="-1851854816"/>
      </c:lineChart>
      <c:valAx>
        <c:axId val="-185185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3184"/>
        <c:crosses val="autoZero"/>
        <c:crossBetween val="between"/>
      </c:valAx>
      <c:catAx>
        <c:axId val="-185185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4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Index values, Nov 2019 = 100</a:t>
            </a:r>
          </a:p>
        </c:rich>
      </c:tx>
      <c:layout>
        <c:manualLayout>
          <c:xMode val="edge"/>
          <c:yMode val="edge"/>
          <c:x val="6.086545846715307E-2"/>
          <c:y val="3.31766120931923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1758980481305757E-2"/>
          <c:y val="0.10435238712068244"/>
          <c:w val="0.91049416523732396"/>
          <c:h val="0.8276195109080707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9E-D147-B133-2B932AEC2854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9E-D147-B133-2B932AEC2854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59E-D147-B133-2B932AEC2854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59E-D147-B133-2B932AEC2854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259E-D147-B133-2B932AEC2854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259E-D147-B133-2B932AEC2854}"/>
              </c:ext>
            </c:extLst>
          </c:dPt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Sheet1!$B$2:$B$10</c:f>
              <c:numCache>
                <c:formatCode>0.0</c:formatCode>
                <c:ptCount val="9"/>
                <c:pt idx="0">
                  <c:v>100</c:v>
                </c:pt>
                <c:pt idx="1">
                  <c:v>100.55738998305183</c:v>
                </c:pt>
                <c:pt idx="2">
                  <c:v>100.24764771199813</c:v>
                </c:pt>
                <c:pt idx="3">
                  <c:v>101.14619250774355</c:v>
                </c:pt>
                <c:pt idx="4">
                  <c:v>93.396061013383203</c:v>
                </c:pt>
                <c:pt idx="5">
                  <c:v>69.901671439424931</c:v>
                </c:pt>
                <c:pt idx="6">
                  <c:v>65.757407515633219</c:v>
                </c:pt>
                <c:pt idx="7">
                  <c:v>75.378411548126934</c:v>
                </c:pt>
                <c:pt idx="8">
                  <c:v>84.347057448424991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59E-D147-B133-2B932AEC28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Canada</c:v>
                </c:pt>
              </c:strCache>
            </c:strRef>
          </c:tx>
          <c:spPr>
            <a:ln w="3810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Sheet1!$C$2:$C$10</c:f>
              <c:numCache>
                <c:formatCode>0.0</c:formatCode>
                <c:ptCount val="9"/>
                <c:pt idx="0">
                  <c:v>100</c:v>
                </c:pt>
                <c:pt idx="1">
                  <c:v>100.69384801756244</c:v>
                </c:pt>
                <c:pt idx="2">
                  <c:v>97.668998624602594</c:v>
                </c:pt>
                <c:pt idx="3">
                  <c:v>99.034967070403539</c:v>
                </c:pt>
                <c:pt idx="4">
                  <c:v>90.88609618762797</c:v>
                </c:pt>
                <c:pt idx="5">
                  <c:v>65.748300226089924</c:v>
                </c:pt>
                <c:pt idx="6">
                  <c:v>69.561902106961242</c:v>
                </c:pt>
                <c:pt idx="7">
                  <c:v>83.833238702166</c:v>
                </c:pt>
                <c:pt idx="8">
                  <c:v>93.116863683974259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E0-4D93-A6C7-11F0F73411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 Area</c:v>
                </c:pt>
              </c:strCache>
            </c:strRef>
          </c:tx>
          <c:spPr>
            <a:ln w="3810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100</c:v>
                </c:pt>
                <c:pt idx="1">
                  <c:v>100.81661407791074</c:v>
                </c:pt>
                <c:pt idx="2">
                  <c:v>100.02282153559167</c:v>
                </c:pt>
                <c:pt idx="3">
                  <c:v>99.614514496636303</c:v>
                </c:pt>
                <c:pt idx="4">
                  <c:v>90.968625349764849</c:v>
                </c:pt>
                <c:pt idx="5">
                  <c:v>71.879899188347125</c:v>
                </c:pt>
                <c:pt idx="6">
                  <c:v>77.882955289635063</c:v>
                </c:pt>
                <c:pt idx="7">
                  <c:v>85.055863150165706</c:v>
                </c:pt>
                <c:pt idx="8">
                  <c:v>90.568752356571608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E0-4D93-A6C7-11F0F73411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851853184"/>
        <c:axId val="-1851854816"/>
      </c:lineChart>
      <c:valAx>
        <c:axId val="-1851854816"/>
        <c:scaling>
          <c:orientation val="minMax"/>
          <c:min val="6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3184"/>
        <c:crosses val="autoZero"/>
        <c:crossBetween val="between"/>
      </c:valAx>
      <c:catAx>
        <c:axId val="-185185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4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Index values, Nov 2019 = 100</a:t>
            </a:r>
          </a:p>
        </c:rich>
      </c:tx>
      <c:layout>
        <c:manualLayout>
          <c:xMode val="edge"/>
          <c:yMode val="edge"/>
          <c:x val="6.086545846715307E-2"/>
          <c:y val="3.31766120931923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1758980481305757E-2"/>
          <c:y val="0.10435238712068244"/>
          <c:w val="0.91049416523732396"/>
          <c:h val="0.8276195109080707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9E-D147-B133-2B932AEC2854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9E-D147-B133-2B932AEC2854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59E-D147-B133-2B932AEC2854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59E-D147-B133-2B932AEC2854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259E-D147-B133-2B932AEC2854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259E-D147-B133-2B932AEC2854}"/>
              </c:ext>
            </c:extLst>
          </c:dPt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Sheet1!$B$2:$B$10</c:f>
              <c:numCache>
                <c:formatCode>0.0</c:formatCode>
                <c:ptCount val="9"/>
                <c:pt idx="0">
                  <c:v>100</c:v>
                </c:pt>
                <c:pt idx="1">
                  <c:v>100.22122092234196</c:v>
                </c:pt>
                <c:pt idx="2">
                  <c:v>97.775576124426593</c:v>
                </c:pt>
                <c:pt idx="3">
                  <c:v>96.623327271246708</c:v>
                </c:pt>
                <c:pt idx="4">
                  <c:v>79.777964767514447</c:v>
                </c:pt>
                <c:pt idx="5">
                  <c:v>70.144675768844493</c:v>
                </c:pt>
                <c:pt idx="6">
                  <c:v>70.288537227545405</c:v>
                </c:pt>
                <c:pt idx="7">
                  <c:v>70.972557748161009</c:v>
                </c:pt>
                <c:pt idx="8">
                  <c:v>71.453000732879119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59E-D147-B133-2B932AEC28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Canada</c:v>
                </c:pt>
              </c:strCache>
            </c:strRef>
          </c:tx>
          <c:spPr>
            <a:ln w="3810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Sheet1!$C$2:$C$10</c:f>
              <c:numCache>
                <c:formatCode>0.0</c:formatCode>
                <c:ptCount val="9"/>
                <c:pt idx="0">
                  <c:v>100</c:v>
                </c:pt>
                <c:pt idx="1">
                  <c:v>101.02693451040447</c:v>
                </c:pt>
                <c:pt idx="2">
                  <c:v>98.946040897216463</c:v>
                </c:pt>
                <c:pt idx="3">
                  <c:v>101.64850013512296</c:v>
                </c:pt>
                <c:pt idx="4">
                  <c:v>95.126565174308624</c:v>
                </c:pt>
                <c:pt idx="5">
                  <c:v>77.794793261868307</c:v>
                </c:pt>
                <c:pt idx="6">
                  <c:v>77.245293216827321</c:v>
                </c:pt>
                <c:pt idx="7">
                  <c:v>77.632645707593909</c:v>
                </c:pt>
                <c:pt idx="8">
                  <c:v>78.128096567876767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E0-4D93-A6C7-11F0F73411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 Area</c:v>
                </c:pt>
              </c:strCache>
            </c:strRef>
          </c:tx>
          <c:spPr>
            <a:ln w="3810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100</c:v>
                </c:pt>
                <c:pt idx="1">
                  <c:v>99.276951342381309</c:v>
                </c:pt>
                <c:pt idx="2">
                  <c:v>100.57606827475848</c:v>
                </c:pt>
                <c:pt idx="3">
                  <c:v>99.775973448705031</c:v>
                </c:pt>
                <c:pt idx="4">
                  <c:v>86.214662478515976</c:v>
                </c:pt>
                <c:pt idx="5">
                  <c:v>74.836721389201685</c:v>
                </c:pt>
                <c:pt idx="6">
                  <c:v>76.547146328453735</c:v>
                </c:pt>
                <c:pt idx="7">
                  <c:v>78.529010845729871</c:v>
                </c:pt>
                <c:pt idx="8">
                  <c:v>78.103478930836246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E0-4D93-A6C7-11F0F73411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851853184"/>
        <c:axId val="-1851854816"/>
      </c:lineChart>
      <c:valAx>
        <c:axId val="-1851854816"/>
        <c:scaling>
          <c:orientation val="minMax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3184"/>
        <c:crosses val="autoZero"/>
        <c:crossBetween val="between"/>
      </c:valAx>
      <c:catAx>
        <c:axId val="-185185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4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937238070706861E-2"/>
          <c:y val="3.4260634766409975E-2"/>
          <c:w val="0.93304249162641961"/>
          <c:h val="0.8687756804190561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ln w="38100" cap="rnd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38100" cap="rnd">
                <a:solidFill>
                  <a:schemeClr val="bg1">
                    <a:lumMod val="50000"/>
                  </a:schemeClr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9E-D147-B133-2B932AEC2854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38100" cap="rnd">
                <a:solidFill>
                  <a:schemeClr val="bg1">
                    <a:lumMod val="50000"/>
                  </a:schemeClr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9E-D147-B133-2B932AEC2854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38100" cap="rnd">
                <a:solidFill>
                  <a:schemeClr val="bg1">
                    <a:lumMod val="50000"/>
                  </a:schemeClr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59E-D147-B133-2B932AEC2854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8100" cap="rnd">
                <a:solidFill>
                  <a:schemeClr val="bg1">
                    <a:lumMod val="50000"/>
                  </a:schemeClr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59E-D147-B133-2B932AEC2854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38100" cap="rnd">
                <a:solidFill>
                  <a:schemeClr val="bg1">
                    <a:lumMod val="50000"/>
                  </a:schemeClr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259E-D147-B133-2B932AEC2854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38100" cap="rnd">
                <a:solidFill>
                  <a:schemeClr val="bg1">
                    <a:lumMod val="50000"/>
                  </a:schemeClr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259E-D147-B133-2B932AEC2854}"/>
              </c:ext>
            </c:extLst>
          </c:dPt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Sheet1!$B$2:$B$10</c:f>
              <c:numCache>
                <c:formatCode>0.0</c:formatCode>
                <c:ptCount val="9"/>
                <c:pt idx="0">
                  <c:v>100</c:v>
                </c:pt>
                <c:pt idx="1">
                  <c:v>100.69384801756244</c:v>
                </c:pt>
                <c:pt idx="2">
                  <c:v>97.668998624602594</c:v>
                </c:pt>
                <c:pt idx="3">
                  <c:v>99.034967070403539</c:v>
                </c:pt>
                <c:pt idx="4">
                  <c:v>90.88609618762797</c:v>
                </c:pt>
                <c:pt idx="5">
                  <c:v>65.748300226089924</c:v>
                </c:pt>
                <c:pt idx="6">
                  <c:v>69.561902106961242</c:v>
                </c:pt>
                <c:pt idx="7">
                  <c:v>83.833238702166</c:v>
                </c:pt>
                <c:pt idx="8">
                  <c:v>93.116863683974259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59E-D147-B133-2B932AEC28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Food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Sheet1!$C$2:$C$10</c:f>
              <c:numCache>
                <c:formatCode>0.0</c:formatCode>
                <c:ptCount val="9"/>
                <c:pt idx="0">
                  <c:v>100</c:v>
                </c:pt>
                <c:pt idx="1">
                  <c:v>98.806027820710966</c:v>
                </c:pt>
                <c:pt idx="2">
                  <c:v>105.22411128284388</c:v>
                </c:pt>
                <c:pt idx="3">
                  <c:v>107.09428129829983</c:v>
                </c:pt>
                <c:pt idx="4">
                  <c:v>117.66615146831529</c:v>
                </c:pt>
                <c:pt idx="5">
                  <c:v>129.79907264296753</c:v>
                </c:pt>
                <c:pt idx="6">
                  <c:v>126.19010819165379</c:v>
                </c:pt>
                <c:pt idx="7">
                  <c:v>124.02627511591963</c:v>
                </c:pt>
                <c:pt idx="8">
                  <c:v>129.27357032457496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1046-4006-873B-3275CA38F5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Energy</c:v>
                </c:pt>
              </c:strCache>
            </c:strRef>
          </c:tx>
          <c:spPr>
            <a:ln w="571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Sheet1!$D$2:$D$10</c:f>
              <c:numCache>
                <c:formatCode>0.0</c:formatCode>
                <c:ptCount val="9"/>
                <c:pt idx="0">
                  <c:v>100</c:v>
                </c:pt>
                <c:pt idx="1">
                  <c:v>103.83706488167859</c:v>
                </c:pt>
                <c:pt idx="2">
                  <c:v>98.065530165638975</c:v>
                </c:pt>
                <c:pt idx="3">
                  <c:v>91.231136171288497</c:v>
                </c:pt>
                <c:pt idx="4">
                  <c:v>60.666512788384388</c:v>
                </c:pt>
                <c:pt idx="5">
                  <c:v>33.498202921489103</c:v>
                </c:pt>
                <c:pt idx="6">
                  <c:v>38.919114980050779</c:v>
                </c:pt>
                <c:pt idx="7">
                  <c:v>59.515723063057123</c:v>
                </c:pt>
                <c:pt idx="8">
                  <c:v>70.782910717622343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1046-4006-873B-3275CA38F5A7}"/>
            </c:ext>
          </c:extLst>
        </c:ser>
        <c:ser>
          <c:idx val="4"/>
          <c:order val="3"/>
          <c:tx>
            <c:strRef>
              <c:f>Sheet1!$F$1</c:f>
              <c:strCache>
                <c:ptCount val="1"/>
                <c:pt idx="0">
                  <c:v>FM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Sheet1!$F$2:$F$10</c:f>
              <c:numCache>
                <c:formatCode>0.0</c:formatCode>
                <c:ptCount val="9"/>
                <c:pt idx="0">
                  <c:v>100</c:v>
                </c:pt>
                <c:pt idx="1">
                  <c:v>87.000693425360012</c:v>
                </c:pt>
                <c:pt idx="2">
                  <c:v>91.108029220622143</c:v>
                </c:pt>
                <c:pt idx="3">
                  <c:v>89.790521036590278</c:v>
                </c:pt>
                <c:pt idx="4">
                  <c:v>101.50295915240844</c:v>
                </c:pt>
                <c:pt idx="5">
                  <c:v>80.437341761945461</c:v>
                </c:pt>
                <c:pt idx="6">
                  <c:v>78.008740384770434</c:v>
                </c:pt>
                <c:pt idx="7">
                  <c:v>82.583735143764812</c:v>
                </c:pt>
                <c:pt idx="8">
                  <c:v>82.870780990469413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C4-461E-B360-6BBEF4BB1A50}"/>
            </c:ext>
          </c:extLst>
        </c:ser>
        <c:ser>
          <c:idx val="9"/>
          <c:order val="4"/>
          <c:tx>
            <c:strRef>
              <c:f>Sheet1!$K$1</c:f>
              <c:strCache>
                <c:ptCount val="1"/>
                <c:pt idx="0">
                  <c:v>Autos &amp; parts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Sheet1!$K$2:$K$10</c:f>
              <c:numCache>
                <c:formatCode>0.0</c:formatCode>
                <c:ptCount val="9"/>
                <c:pt idx="0">
                  <c:v>100</c:v>
                </c:pt>
                <c:pt idx="1">
                  <c:v>101.19274680993955</c:v>
                </c:pt>
                <c:pt idx="2">
                  <c:v>96.045668233713911</c:v>
                </c:pt>
                <c:pt idx="3">
                  <c:v>98.558764271323028</c:v>
                </c:pt>
                <c:pt idx="4">
                  <c:v>84.095366017461387</c:v>
                </c:pt>
                <c:pt idx="5">
                  <c:v>14.411014103425119</c:v>
                </c:pt>
                <c:pt idx="6">
                  <c:v>25.517797179314979</c:v>
                </c:pt>
                <c:pt idx="7">
                  <c:v>80.384150436534597</c:v>
                </c:pt>
                <c:pt idx="8">
                  <c:v>110.11282740094022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CC4-461E-B360-6BBEF4BB1A50}"/>
            </c:ext>
          </c:extLst>
        </c:ser>
        <c:ser>
          <c:idx val="10"/>
          <c:order val="5"/>
          <c:tx>
            <c:strRef>
              <c:f>Sheet1!$L$1</c:f>
              <c:strCache>
                <c:ptCount val="1"/>
                <c:pt idx="0">
                  <c:v>Aerospace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Sheet1!$L$2:$L$10</c:f>
              <c:numCache>
                <c:formatCode>0.0</c:formatCode>
                <c:ptCount val="9"/>
                <c:pt idx="0">
                  <c:v>100</c:v>
                </c:pt>
                <c:pt idx="1">
                  <c:v>94.122241749658272</c:v>
                </c:pt>
                <c:pt idx="2">
                  <c:v>86.276117945713722</c:v>
                </c:pt>
                <c:pt idx="3">
                  <c:v>108.83811755516501</c:v>
                </c:pt>
                <c:pt idx="4">
                  <c:v>74.5518453427065</c:v>
                </c:pt>
                <c:pt idx="5">
                  <c:v>52.681116969341922</c:v>
                </c:pt>
                <c:pt idx="6">
                  <c:v>60.289006053505176</c:v>
                </c:pt>
                <c:pt idx="7">
                  <c:v>60.67174380003906</c:v>
                </c:pt>
                <c:pt idx="8">
                  <c:v>70.958797109939468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CC4-461E-B360-6BBEF4BB1A50}"/>
            </c:ext>
          </c:extLst>
        </c:ser>
        <c:ser>
          <c:idx val="11"/>
          <c:order val="6"/>
          <c:tx>
            <c:strRef>
              <c:f>Sheet1!$M$1</c:f>
              <c:strCache>
                <c:ptCount val="1"/>
                <c:pt idx="0">
                  <c:v>Consumer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Nov-19</c:v>
                </c:pt>
                <c:pt idx="1">
                  <c:v>Dec-19</c:v>
                </c:pt>
                <c:pt idx="2">
                  <c:v>Jan-20</c:v>
                </c:pt>
                <c:pt idx="3">
                  <c:v>Feb-20</c:v>
                </c:pt>
                <c:pt idx="4">
                  <c:v>Mar-20</c:v>
                </c:pt>
                <c:pt idx="5">
                  <c:v>Apr-20</c:v>
                </c:pt>
                <c:pt idx="6">
                  <c:v>May-20</c:v>
                </c:pt>
                <c:pt idx="7">
                  <c:v>Jun-20</c:v>
                </c:pt>
                <c:pt idx="8">
                  <c:v>Jul-20</c:v>
                </c:pt>
              </c:strCache>
            </c:strRef>
          </c:cat>
          <c:val>
            <c:numRef>
              <c:f>Sheet1!$M$2:$M$10</c:f>
              <c:numCache>
                <c:formatCode>0.0</c:formatCode>
                <c:ptCount val="9"/>
                <c:pt idx="0">
                  <c:v>100</c:v>
                </c:pt>
                <c:pt idx="1">
                  <c:v>101.26331683583591</c:v>
                </c:pt>
                <c:pt idx="2">
                  <c:v>98.255179934569242</c:v>
                </c:pt>
                <c:pt idx="3">
                  <c:v>100.99656069121717</c:v>
                </c:pt>
                <c:pt idx="4">
                  <c:v>102.35550708833149</c:v>
                </c:pt>
                <c:pt idx="5">
                  <c:v>87.851690294438384</c:v>
                </c:pt>
                <c:pt idx="6">
                  <c:v>96.146296451639969</c:v>
                </c:pt>
                <c:pt idx="7">
                  <c:v>98.377652881469686</c:v>
                </c:pt>
                <c:pt idx="8">
                  <c:v>104.54324301652547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CC4-461E-B360-6BBEF4BB1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851853184"/>
        <c:axId val="-1851854816"/>
      </c:lineChart>
      <c:valAx>
        <c:axId val="-185185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3184"/>
        <c:crosses val="autoZero"/>
        <c:crossBetween val="between"/>
      </c:valAx>
      <c:catAx>
        <c:axId val="-1851853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4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7624161043285275"/>
          <c:y val="0.47115243709719062"/>
          <c:w val="0.16167862092293336"/>
          <c:h val="0.396321441087180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937238070706861E-2"/>
          <c:y val="3.4260634766409975E-2"/>
          <c:w val="0.93304249162641961"/>
          <c:h val="0.8687756804190561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noFill/>
            <a:ln w="38100">
              <a:noFill/>
              <a:prstDash val="sysDash"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 w="3810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9E-D147-B133-2B932AEC2854}"/>
              </c:ext>
            </c:extLst>
          </c:dPt>
          <c:dPt>
            <c:idx val="1"/>
            <c:invertIfNegative val="0"/>
            <c:bubble3D val="0"/>
            <c:spPr>
              <a:noFill/>
              <a:ln w="3810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9E-D147-B133-2B932AEC2854}"/>
              </c:ext>
            </c:extLst>
          </c:dPt>
          <c:dPt>
            <c:idx val="2"/>
            <c:invertIfNegative val="0"/>
            <c:bubble3D val="0"/>
            <c:spPr>
              <a:noFill/>
              <a:ln w="3810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59E-D147-B133-2B932AEC2854}"/>
              </c:ext>
            </c:extLst>
          </c:dPt>
          <c:dPt>
            <c:idx val="3"/>
            <c:invertIfNegative val="0"/>
            <c:bubble3D val="0"/>
            <c:spPr>
              <a:noFill/>
              <a:ln w="3810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59E-D147-B133-2B932AEC2854}"/>
              </c:ext>
            </c:extLst>
          </c:dPt>
          <c:dPt>
            <c:idx val="4"/>
            <c:invertIfNegative val="0"/>
            <c:bubble3D val="0"/>
            <c:spPr>
              <a:noFill/>
              <a:ln w="3810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259E-D147-B133-2B932AEC2854}"/>
              </c:ext>
            </c:extLst>
          </c:dPt>
          <c:dPt>
            <c:idx val="5"/>
            <c:invertIfNegative val="0"/>
            <c:bubble3D val="0"/>
            <c:spPr>
              <a:noFill/>
              <a:ln w="3810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259E-D147-B133-2B932AEC2854}"/>
              </c:ext>
            </c:extLst>
          </c:dPt>
          <c:cat>
            <c:strRef>
              <c:f>Sheet1!$A$2:$A$40</c:f>
              <c:strCache>
                <c:ptCount val="39"/>
                <c:pt idx="0">
                  <c:v>ArtsEnter</c:v>
                </c:pt>
                <c:pt idx="1">
                  <c:v>Acc&amp;Food</c:v>
                </c:pt>
                <c:pt idx="2">
                  <c:v>Tex</c:v>
                </c:pt>
                <c:pt idx="3">
                  <c:v>TranWare</c:v>
                </c:pt>
                <c:pt idx="4">
                  <c:v>Auto&amp;P</c:v>
                </c:pt>
                <c:pt idx="5">
                  <c:v>Printing</c:v>
                </c:pt>
                <c:pt idx="6">
                  <c:v>Misc Tran</c:v>
                </c:pt>
                <c:pt idx="7">
                  <c:v>Fab MT</c:v>
                </c:pt>
                <c:pt idx="8">
                  <c:v>Prim MT</c:v>
                </c:pt>
                <c:pt idx="9">
                  <c:v>Other</c:v>
                </c:pt>
                <c:pt idx="10">
                  <c:v>Furn</c:v>
                </c:pt>
                <c:pt idx="11">
                  <c:v>PCP</c:v>
                </c:pt>
                <c:pt idx="12">
                  <c:v>Admin</c:v>
                </c:pt>
                <c:pt idx="13">
                  <c:v>NMM</c:v>
                </c:pt>
                <c:pt idx="14">
                  <c:v>Aero</c:v>
                </c:pt>
                <c:pt idx="15">
                  <c:v>Mining</c:v>
                </c:pt>
                <c:pt idx="16">
                  <c:v>Misc</c:v>
                </c:pt>
                <c:pt idx="17">
                  <c:v>Compu</c:v>
                </c:pt>
                <c:pt idx="18">
                  <c:v>Elec EQ</c:v>
                </c:pt>
                <c:pt idx="19">
                  <c:v>Plast</c:v>
                </c:pt>
                <c:pt idx="20">
                  <c:v>Machinery</c:v>
                </c:pt>
                <c:pt idx="21">
                  <c:v>Mgmt</c:v>
                </c:pt>
                <c:pt idx="22">
                  <c:v>Paper</c:v>
                </c:pt>
                <c:pt idx="23">
                  <c:v>Health</c:v>
                </c:pt>
                <c:pt idx="24">
                  <c:v>Wood</c:v>
                </c:pt>
                <c:pt idx="25">
                  <c:v>Educ</c:v>
                </c:pt>
                <c:pt idx="26">
                  <c:v>ProfSciTech</c:v>
                </c:pt>
                <c:pt idx="27">
                  <c:v>Wholsale</c:v>
                </c:pt>
                <c:pt idx="28">
                  <c:v>InfoCult</c:v>
                </c:pt>
                <c:pt idx="29">
                  <c:v>Food</c:v>
                </c:pt>
                <c:pt idx="30">
                  <c:v>Construction</c:v>
                </c:pt>
                <c:pt idx="31">
                  <c:v>Chem</c:v>
                </c:pt>
                <c:pt idx="32">
                  <c:v>PAD</c:v>
                </c:pt>
                <c:pt idx="33">
                  <c:v>Utilities</c:v>
                </c:pt>
                <c:pt idx="34">
                  <c:v>Ag</c:v>
                </c:pt>
                <c:pt idx="35">
                  <c:v>Real Estat</c:v>
                </c:pt>
                <c:pt idx="36">
                  <c:v>Bev</c:v>
                </c:pt>
                <c:pt idx="37">
                  <c:v>FinIns</c:v>
                </c:pt>
                <c:pt idx="38">
                  <c:v>Retail</c:v>
                </c:pt>
              </c:strCache>
            </c:strRef>
          </c:cat>
          <c:val>
            <c:numRef>
              <c:f>Sheet1!$B$2:$B$40</c:f>
              <c:numCache>
                <c:formatCode>0%</c:formatCode>
                <c:ptCount val="39"/>
                <c:pt idx="0">
                  <c:v>0.38231353282715497</c:v>
                </c:pt>
                <c:pt idx="1">
                  <c:v>0.34254143646408841</c:v>
                </c:pt>
                <c:pt idx="2">
                  <c:v>0.60121820136151916</c:v>
                </c:pt>
                <c:pt idx="3">
                  <c:v>0.66586435721516135</c:v>
                </c:pt>
                <c:pt idx="4">
                  <c:v>9.1850261978410452E-2</c:v>
                </c:pt>
                <c:pt idx="5">
                  <c:v>0.59983203863111489</c:v>
                </c:pt>
                <c:pt idx="6">
                  <c:v>0.70574403762176685</c:v>
                </c:pt>
                <c:pt idx="7">
                  <c:v>0.63360300820419324</c:v>
                </c:pt>
                <c:pt idx="8">
                  <c:v>0.76</c:v>
                </c:pt>
                <c:pt idx="9">
                  <c:v>0.61022685209666327</c:v>
                </c:pt>
                <c:pt idx="10">
                  <c:v>0.50597763208638646</c:v>
                </c:pt>
                <c:pt idx="11">
                  <c:v>0.68631377328922161</c:v>
                </c:pt>
                <c:pt idx="12">
                  <c:v>0.71660841817352983</c:v>
                </c:pt>
                <c:pt idx="13">
                  <c:v>0.56880619380619379</c:v>
                </c:pt>
                <c:pt idx="14">
                  <c:v>0.81794226853515395</c:v>
                </c:pt>
                <c:pt idx="15">
                  <c:v>0.81662809692349581</c:v>
                </c:pt>
                <c:pt idx="16">
                  <c:v>0.63100395554718403</c:v>
                </c:pt>
                <c:pt idx="17">
                  <c:v>0.8204997450280469</c:v>
                </c:pt>
                <c:pt idx="18">
                  <c:v>0.75893294175232506</c:v>
                </c:pt>
                <c:pt idx="19">
                  <c:v>0.59472988288628637</c:v>
                </c:pt>
                <c:pt idx="20">
                  <c:v>0.62956531481066547</c:v>
                </c:pt>
                <c:pt idx="21">
                  <c:v>0.87104287983059825</c:v>
                </c:pt>
                <c:pt idx="22">
                  <c:v>0.88797662120790422</c:v>
                </c:pt>
                <c:pt idx="23">
                  <c:v>0.80094902994280592</c:v>
                </c:pt>
                <c:pt idx="24">
                  <c:v>0.74563655030800824</c:v>
                </c:pt>
                <c:pt idx="25">
                  <c:v>0.83041377227423741</c:v>
                </c:pt>
                <c:pt idx="26">
                  <c:v>0.87060833395231374</c:v>
                </c:pt>
                <c:pt idx="27">
                  <c:v>0.7668685498328407</c:v>
                </c:pt>
                <c:pt idx="28">
                  <c:v>0.91818195815178061</c:v>
                </c:pt>
                <c:pt idx="29">
                  <c:v>0.89546549678161746</c:v>
                </c:pt>
                <c:pt idx="30">
                  <c:v>0.74944133307584071</c:v>
                </c:pt>
                <c:pt idx="31">
                  <c:v>0.91380105098183828</c:v>
                </c:pt>
                <c:pt idx="32">
                  <c:v>0.9381292853738129</c:v>
                </c:pt>
                <c:pt idx="33">
                  <c:v>0.97405373106887594</c:v>
                </c:pt>
                <c:pt idx="34">
                  <c:v>0.98</c:v>
                </c:pt>
                <c:pt idx="35">
                  <c:v>0.95313709091193322</c:v>
                </c:pt>
                <c:pt idx="36">
                  <c:v>0.76906609579876906</c:v>
                </c:pt>
                <c:pt idx="37">
                  <c:v>0.98552297424994095</c:v>
                </c:pt>
                <c:pt idx="38">
                  <c:v>0.70618080732482524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9E-D147-B133-2B932AEC28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FFC000"/>
            </a:solidFill>
            <a:ln w="57150"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761-4052-96C7-F45BD1003CFA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61-4052-96C7-F45BD1003CFA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47FF-4C65-BC20-E5F7B987E87A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FF-4C65-BC20-E5F7B987E87A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5761-4052-96C7-F45BD1003CFA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761-4052-96C7-F45BD1003CFA}"/>
              </c:ext>
            </c:extLst>
          </c:dPt>
          <c:dPt>
            <c:idx val="17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A96B-4536-9E3D-B7195BC734D8}"/>
              </c:ext>
            </c:extLst>
          </c:dPt>
          <c:dPt>
            <c:idx val="18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A96B-4536-9E3D-B7195BC734D8}"/>
              </c:ext>
            </c:extLst>
          </c:dPt>
          <c:dPt>
            <c:idx val="20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A96B-4536-9E3D-B7195BC734D8}"/>
              </c:ext>
            </c:extLst>
          </c:dPt>
          <c:dPt>
            <c:idx val="25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A96B-4536-9E3D-B7195BC734D8}"/>
              </c:ext>
            </c:extLst>
          </c:dPt>
          <c:dPt>
            <c:idx val="33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5761-4052-96C7-F45BD1003CFA}"/>
              </c:ext>
            </c:extLst>
          </c:dPt>
          <c:dPt>
            <c:idx val="34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761-4052-96C7-F45BD1003CFA}"/>
              </c:ext>
            </c:extLst>
          </c:dPt>
          <c:dPt>
            <c:idx val="35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761-4052-96C7-F45BD1003CFA}"/>
              </c:ext>
            </c:extLst>
          </c:dPt>
          <c:dPt>
            <c:idx val="36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61-4052-96C7-F45BD1003CFA}"/>
              </c:ext>
            </c:extLst>
          </c:dPt>
          <c:dPt>
            <c:idx val="37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761-4052-96C7-F45BD1003CFA}"/>
              </c:ext>
            </c:extLst>
          </c:dPt>
          <c:dPt>
            <c:idx val="38"/>
            <c:invertIfNegative val="0"/>
            <c:bubble3D val="0"/>
            <c:spPr>
              <a:solidFill>
                <a:srgbClr val="FFC00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61-4052-96C7-F45BD1003CFA}"/>
              </c:ext>
            </c:extLst>
          </c:dPt>
          <c:cat>
            <c:strRef>
              <c:f>Sheet1!$A$2:$A$40</c:f>
              <c:strCache>
                <c:ptCount val="39"/>
                <c:pt idx="0">
                  <c:v>ArtsEnter</c:v>
                </c:pt>
                <c:pt idx="1">
                  <c:v>Acc&amp;Food</c:v>
                </c:pt>
                <c:pt idx="2">
                  <c:v>Tex</c:v>
                </c:pt>
                <c:pt idx="3">
                  <c:v>TranWare</c:v>
                </c:pt>
                <c:pt idx="4">
                  <c:v>Auto&amp;P</c:v>
                </c:pt>
                <c:pt idx="5">
                  <c:v>Printing</c:v>
                </c:pt>
                <c:pt idx="6">
                  <c:v>Misc Tran</c:v>
                </c:pt>
                <c:pt idx="7">
                  <c:v>Fab MT</c:v>
                </c:pt>
                <c:pt idx="8">
                  <c:v>Prim MT</c:v>
                </c:pt>
                <c:pt idx="9">
                  <c:v>Other</c:v>
                </c:pt>
                <c:pt idx="10">
                  <c:v>Furn</c:v>
                </c:pt>
                <c:pt idx="11">
                  <c:v>PCP</c:v>
                </c:pt>
                <c:pt idx="12">
                  <c:v>Admin</c:v>
                </c:pt>
                <c:pt idx="13">
                  <c:v>NMM</c:v>
                </c:pt>
                <c:pt idx="14">
                  <c:v>Aero</c:v>
                </c:pt>
                <c:pt idx="15">
                  <c:v>Mining</c:v>
                </c:pt>
                <c:pt idx="16">
                  <c:v>Misc</c:v>
                </c:pt>
                <c:pt idx="17">
                  <c:v>Compu</c:v>
                </c:pt>
                <c:pt idx="18">
                  <c:v>Elec EQ</c:v>
                </c:pt>
                <c:pt idx="19">
                  <c:v>Plast</c:v>
                </c:pt>
                <c:pt idx="20">
                  <c:v>Machinery</c:v>
                </c:pt>
                <c:pt idx="21">
                  <c:v>Mgmt</c:v>
                </c:pt>
                <c:pt idx="22">
                  <c:v>Paper</c:v>
                </c:pt>
                <c:pt idx="23">
                  <c:v>Health</c:v>
                </c:pt>
                <c:pt idx="24">
                  <c:v>Wood</c:v>
                </c:pt>
                <c:pt idx="25">
                  <c:v>Educ</c:v>
                </c:pt>
                <c:pt idx="26">
                  <c:v>ProfSciTech</c:v>
                </c:pt>
                <c:pt idx="27">
                  <c:v>Wholsale</c:v>
                </c:pt>
                <c:pt idx="28">
                  <c:v>InfoCult</c:v>
                </c:pt>
                <c:pt idx="29">
                  <c:v>Food</c:v>
                </c:pt>
                <c:pt idx="30">
                  <c:v>Construction</c:v>
                </c:pt>
                <c:pt idx="31">
                  <c:v>Chem</c:v>
                </c:pt>
                <c:pt idx="32">
                  <c:v>PAD</c:v>
                </c:pt>
                <c:pt idx="33">
                  <c:v>Utilities</c:v>
                </c:pt>
                <c:pt idx="34">
                  <c:v>Ag</c:v>
                </c:pt>
                <c:pt idx="35">
                  <c:v>Real Estat</c:v>
                </c:pt>
                <c:pt idx="36">
                  <c:v>Bev</c:v>
                </c:pt>
                <c:pt idx="37">
                  <c:v>FinIns</c:v>
                </c:pt>
                <c:pt idx="38">
                  <c:v>Retail</c:v>
                </c:pt>
              </c:strCache>
            </c:strRef>
          </c:cat>
          <c:val>
            <c:numRef>
              <c:f>Sheet1!$C$2:$C$40</c:f>
              <c:numCache>
                <c:formatCode>0%</c:formatCode>
                <c:ptCount val="39"/>
                <c:pt idx="0">
                  <c:v>2.6823717077267106E-2</c:v>
                </c:pt>
                <c:pt idx="1">
                  <c:v>0.19966009329979584</c:v>
                </c:pt>
                <c:pt idx="2">
                  <c:v>9.4814078396382673E-2</c:v>
                </c:pt>
                <c:pt idx="3">
                  <c:v>5.6854645181217411E-2</c:v>
                </c:pt>
                <c:pt idx="4">
                  <c:v>0.63585297401211838</c:v>
                </c:pt>
                <c:pt idx="5">
                  <c:v>0.14185699709054522</c:v>
                </c:pt>
                <c:pt idx="6">
                  <c:v>4.0803484717794491E-2</c:v>
                </c:pt>
                <c:pt idx="7">
                  <c:v>0.12089790337283501</c:v>
                </c:pt>
                <c:pt idx="8">
                  <c:v>0.01</c:v>
                </c:pt>
                <c:pt idx="9">
                  <c:v>0.16356795630877552</c:v>
                </c:pt>
                <c:pt idx="10">
                  <c:v>0.28172001542614733</c:v>
                </c:pt>
                <c:pt idx="11">
                  <c:v>0.10478241202034522</c:v>
                </c:pt>
                <c:pt idx="12">
                  <c:v>9.9376994377754158E-2</c:v>
                </c:pt>
                <c:pt idx="13">
                  <c:v>0.2477522477522478</c:v>
                </c:pt>
                <c:pt idx="14">
                  <c:v>8.5358805651031266E-3</c:v>
                </c:pt>
                <c:pt idx="15">
                  <c:v>0.01</c:v>
                </c:pt>
                <c:pt idx="16">
                  <c:v>0.19598630001450013</c:v>
                </c:pt>
                <c:pt idx="17">
                  <c:v>2.9445318541251431E-2</c:v>
                </c:pt>
                <c:pt idx="18">
                  <c:v>9.2421649472800849E-2</c:v>
                </c:pt>
                <c:pt idx="19">
                  <c:v>0.26340778339351012</c:v>
                </c:pt>
                <c:pt idx="20">
                  <c:v>0.2482634998879677</c:v>
                </c:pt>
                <c:pt idx="21">
                  <c:v>7.3054526204340275E-3</c:v>
                </c:pt>
                <c:pt idx="22">
                  <c:v>0</c:v>
                </c:pt>
                <c:pt idx="23">
                  <c:v>8.715094762812603E-2</c:v>
                </c:pt>
                <c:pt idx="24">
                  <c:v>0.1518527332192422</c:v>
                </c:pt>
                <c:pt idx="25">
                  <c:v>6.7823165206886138E-2</c:v>
                </c:pt>
                <c:pt idx="26">
                  <c:v>4.2346513489646576E-2</c:v>
                </c:pt>
                <c:pt idx="27">
                  <c:v>0.16468821163816083</c:v>
                </c:pt>
                <c:pt idx="28">
                  <c:v>2.0339035243036818E-2</c:v>
                </c:pt>
                <c:pt idx="29">
                  <c:v>5.1566039771297034E-2</c:v>
                </c:pt>
                <c:pt idx="30">
                  <c:v>0.21215548873010182</c:v>
                </c:pt>
                <c:pt idx="31">
                  <c:v>4.8087484192801955E-2</c:v>
                </c:pt>
                <c:pt idx="32">
                  <c:v>2.8695046382869571E-2</c:v>
                </c:pt>
                <c:pt idx="33">
                  <c:v>3.8022992690396329E-3</c:v>
                </c:pt>
                <c:pt idx="34">
                  <c:v>0.01</c:v>
                </c:pt>
                <c:pt idx="35">
                  <c:v>3.7362139177876563E-2</c:v>
                </c:pt>
                <c:pt idx="36">
                  <c:v>0.23829274819373836</c:v>
                </c:pt>
                <c:pt idx="37">
                  <c:v>2.3668202220647361E-2</c:v>
                </c:pt>
                <c:pt idx="38">
                  <c:v>0.30478310313657264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046-4006-873B-3275CA38F5A7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</c:strCache>
            </c:strRef>
          </c:tx>
          <c:spPr>
            <a:solidFill>
              <a:schemeClr val="accent4"/>
            </a:solidFill>
            <a:ln w="57150">
              <a:solidFill>
                <a:srgbClr val="92D050"/>
              </a:solidFill>
              <a:prstDash val="solid"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ArtsEnter</c:v>
                </c:pt>
                <c:pt idx="1">
                  <c:v>Acc&amp;Food</c:v>
                </c:pt>
                <c:pt idx="2">
                  <c:v>Tex</c:v>
                </c:pt>
                <c:pt idx="3">
                  <c:v>TranWare</c:v>
                </c:pt>
                <c:pt idx="4">
                  <c:v>Auto&amp;P</c:v>
                </c:pt>
                <c:pt idx="5">
                  <c:v>Printing</c:v>
                </c:pt>
                <c:pt idx="6">
                  <c:v>Misc Tran</c:v>
                </c:pt>
                <c:pt idx="7">
                  <c:v>Fab MT</c:v>
                </c:pt>
                <c:pt idx="8">
                  <c:v>Prim MT</c:v>
                </c:pt>
                <c:pt idx="9">
                  <c:v>Other</c:v>
                </c:pt>
                <c:pt idx="10">
                  <c:v>Furn</c:v>
                </c:pt>
                <c:pt idx="11">
                  <c:v>PCP</c:v>
                </c:pt>
                <c:pt idx="12">
                  <c:v>Admin</c:v>
                </c:pt>
                <c:pt idx="13">
                  <c:v>NMM</c:v>
                </c:pt>
                <c:pt idx="14">
                  <c:v>Aero</c:v>
                </c:pt>
                <c:pt idx="15">
                  <c:v>Mining</c:v>
                </c:pt>
                <c:pt idx="16">
                  <c:v>Misc</c:v>
                </c:pt>
                <c:pt idx="17">
                  <c:v>Compu</c:v>
                </c:pt>
                <c:pt idx="18">
                  <c:v>Elec EQ</c:v>
                </c:pt>
                <c:pt idx="19">
                  <c:v>Plast</c:v>
                </c:pt>
                <c:pt idx="20">
                  <c:v>Machinery</c:v>
                </c:pt>
                <c:pt idx="21">
                  <c:v>Mgmt</c:v>
                </c:pt>
                <c:pt idx="22">
                  <c:v>Paper</c:v>
                </c:pt>
                <c:pt idx="23">
                  <c:v>Health</c:v>
                </c:pt>
                <c:pt idx="24">
                  <c:v>Wood</c:v>
                </c:pt>
                <c:pt idx="25">
                  <c:v>Educ</c:v>
                </c:pt>
                <c:pt idx="26">
                  <c:v>ProfSciTech</c:v>
                </c:pt>
                <c:pt idx="27">
                  <c:v>Wholsale</c:v>
                </c:pt>
                <c:pt idx="28">
                  <c:v>InfoCult</c:v>
                </c:pt>
                <c:pt idx="29">
                  <c:v>Food</c:v>
                </c:pt>
                <c:pt idx="30">
                  <c:v>Construction</c:v>
                </c:pt>
                <c:pt idx="31">
                  <c:v>Chem</c:v>
                </c:pt>
                <c:pt idx="32">
                  <c:v>PAD</c:v>
                </c:pt>
                <c:pt idx="33">
                  <c:v>Utilities</c:v>
                </c:pt>
                <c:pt idx="34">
                  <c:v>Ag</c:v>
                </c:pt>
                <c:pt idx="35">
                  <c:v>Real Estat</c:v>
                </c:pt>
                <c:pt idx="36">
                  <c:v>Bev</c:v>
                </c:pt>
                <c:pt idx="37">
                  <c:v>FinIns</c:v>
                </c:pt>
                <c:pt idx="38">
                  <c:v>Retail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E-1046-4006-873B-3275CA38F5A7}"/>
            </c:ext>
          </c:extLst>
        </c:ser>
        <c:ser>
          <c:idx val="4"/>
          <c:order val="3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ArtsEnter</c:v>
                </c:pt>
                <c:pt idx="1">
                  <c:v>Acc&amp;Food</c:v>
                </c:pt>
                <c:pt idx="2">
                  <c:v>Tex</c:v>
                </c:pt>
                <c:pt idx="3">
                  <c:v>TranWare</c:v>
                </c:pt>
                <c:pt idx="4">
                  <c:v>Auto&amp;P</c:v>
                </c:pt>
                <c:pt idx="5">
                  <c:v>Printing</c:v>
                </c:pt>
                <c:pt idx="6">
                  <c:v>Misc Tran</c:v>
                </c:pt>
                <c:pt idx="7">
                  <c:v>Fab MT</c:v>
                </c:pt>
                <c:pt idx="8">
                  <c:v>Prim MT</c:v>
                </c:pt>
                <c:pt idx="9">
                  <c:v>Other</c:v>
                </c:pt>
                <c:pt idx="10">
                  <c:v>Furn</c:v>
                </c:pt>
                <c:pt idx="11">
                  <c:v>PCP</c:v>
                </c:pt>
                <c:pt idx="12">
                  <c:v>Admin</c:v>
                </c:pt>
                <c:pt idx="13">
                  <c:v>NMM</c:v>
                </c:pt>
                <c:pt idx="14">
                  <c:v>Aero</c:v>
                </c:pt>
                <c:pt idx="15">
                  <c:v>Mining</c:v>
                </c:pt>
                <c:pt idx="16">
                  <c:v>Misc</c:v>
                </c:pt>
                <c:pt idx="17">
                  <c:v>Compu</c:v>
                </c:pt>
                <c:pt idx="18">
                  <c:v>Elec EQ</c:v>
                </c:pt>
                <c:pt idx="19">
                  <c:v>Plast</c:v>
                </c:pt>
                <c:pt idx="20">
                  <c:v>Machinery</c:v>
                </c:pt>
                <c:pt idx="21">
                  <c:v>Mgmt</c:v>
                </c:pt>
                <c:pt idx="22">
                  <c:v>Paper</c:v>
                </c:pt>
                <c:pt idx="23">
                  <c:v>Health</c:v>
                </c:pt>
                <c:pt idx="24">
                  <c:v>Wood</c:v>
                </c:pt>
                <c:pt idx="25">
                  <c:v>Educ</c:v>
                </c:pt>
                <c:pt idx="26">
                  <c:v>ProfSciTech</c:v>
                </c:pt>
                <c:pt idx="27">
                  <c:v>Wholsale</c:v>
                </c:pt>
                <c:pt idx="28">
                  <c:v>InfoCult</c:v>
                </c:pt>
                <c:pt idx="29">
                  <c:v>Food</c:v>
                </c:pt>
                <c:pt idx="30">
                  <c:v>Construction</c:v>
                </c:pt>
                <c:pt idx="31">
                  <c:v>Chem</c:v>
                </c:pt>
                <c:pt idx="32">
                  <c:v>PAD</c:v>
                </c:pt>
                <c:pt idx="33">
                  <c:v>Utilities</c:v>
                </c:pt>
                <c:pt idx="34">
                  <c:v>Ag</c:v>
                </c:pt>
                <c:pt idx="35">
                  <c:v>Real Estat</c:v>
                </c:pt>
                <c:pt idx="36">
                  <c:v>Bev</c:v>
                </c:pt>
                <c:pt idx="37">
                  <c:v>FinIns</c:v>
                </c:pt>
                <c:pt idx="38">
                  <c:v>Retail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0-5CC4-461E-B360-6BBEF4BB1A50}"/>
            </c:ext>
          </c:extLst>
        </c:ser>
        <c:ser>
          <c:idx val="9"/>
          <c:order val="4"/>
          <c:tx>
            <c:strRef>
              <c:f>Sheet1!$K$1</c:f>
              <c:strCache>
                <c:ptCount val="1"/>
              </c:strCache>
            </c:strRef>
          </c:tx>
          <c:spPr>
            <a:solidFill>
              <a:schemeClr val="accent4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ArtsEnter</c:v>
                </c:pt>
                <c:pt idx="1">
                  <c:v>Acc&amp;Food</c:v>
                </c:pt>
                <c:pt idx="2">
                  <c:v>Tex</c:v>
                </c:pt>
                <c:pt idx="3">
                  <c:v>TranWare</c:v>
                </c:pt>
                <c:pt idx="4">
                  <c:v>Auto&amp;P</c:v>
                </c:pt>
                <c:pt idx="5">
                  <c:v>Printing</c:v>
                </c:pt>
                <c:pt idx="6">
                  <c:v>Misc Tran</c:v>
                </c:pt>
                <c:pt idx="7">
                  <c:v>Fab MT</c:v>
                </c:pt>
                <c:pt idx="8">
                  <c:v>Prim MT</c:v>
                </c:pt>
                <c:pt idx="9">
                  <c:v>Other</c:v>
                </c:pt>
                <c:pt idx="10">
                  <c:v>Furn</c:v>
                </c:pt>
                <c:pt idx="11">
                  <c:v>PCP</c:v>
                </c:pt>
                <c:pt idx="12">
                  <c:v>Admin</c:v>
                </c:pt>
                <c:pt idx="13">
                  <c:v>NMM</c:v>
                </c:pt>
                <c:pt idx="14">
                  <c:v>Aero</c:v>
                </c:pt>
                <c:pt idx="15">
                  <c:v>Mining</c:v>
                </c:pt>
                <c:pt idx="16">
                  <c:v>Misc</c:v>
                </c:pt>
                <c:pt idx="17">
                  <c:v>Compu</c:v>
                </c:pt>
                <c:pt idx="18">
                  <c:v>Elec EQ</c:v>
                </c:pt>
                <c:pt idx="19">
                  <c:v>Plast</c:v>
                </c:pt>
                <c:pt idx="20">
                  <c:v>Machinery</c:v>
                </c:pt>
                <c:pt idx="21">
                  <c:v>Mgmt</c:v>
                </c:pt>
                <c:pt idx="22">
                  <c:v>Paper</c:v>
                </c:pt>
                <c:pt idx="23">
                  <c:v>Health</c:v>
                </c:pt>
                <c:pt idx="24">
                  <c:v>Wood</c:v>
                </c:pt>
                <c:pt idx="25">
                  <c:v>Educ</c:v>
                </c:pt>
                <c:pt idx="26">
                  <c:v>ProfSciTech</c:v>
                </c:pt>
                <c:pt idx="27">
                  <c:v>Wholsale</c:v>
                </c:pt>
                <c:pt idx="28">
                  <c:v>InfoCult</c:v>
                </c:pt>
                <c:pt idx="29">
                  <c:v>Food</c:v>
                </c:pt>
                <c:pt idx="30">
                  <c:v>Construction</c:v>
                </c:pt>
                <c:pt idx="31">
                  <c:v>Chem</c:v>
                </c:pt>
                <c:pt idx="32">
                  <c:v>PAD</c:v>
                </c:pt>
                <c:pt idx="33">
                  <c:v>Utilities</c:v>
                </c:pt>
                <c:pt idx="34">
                  <c:v>Ag</c:v>
                </c:pt>
                <c:pt idx="35">
                  <c:v>Real Estat</c:v>
                </c:pt>
                <c:pt idx="36">
                  <c:v>Bev</c:v>
                </c:pt>
                <c:pt idx="37">
                  <c:v>FinIns</c:v>
                </c:pt>
                <c:pt idx="38">
                  <c:v>Retail</c:v>
                </c:pt>
              </c:strCache>
            </c:strRef>
          </c:cat>
          <c:val>
            <c:numRef>
              <c:f>Sheet1!$K$2:$K$10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5-5CC4-461E-B360-6BBEF4BB1A50}"/>
            </c:ext>
          </c:extLst>
        </c:ser>
        <c:ser>
          <c:idx val="10"/>
          <c:order val="5"/>
          <c:tx>
            <c:strRef>
              <c:f>Sheet1!$L$1</c:f>
              <c:strCache>
                <c:ptCount val="1"/>
              </c:strCache>
            </c:strRef>
          </c:tx>
          <c:spPr>
            <a:solidFill>
              <a:schemeClr val="accent5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ArtsEnter</c:v>
                </c:pt>
                <c:pt idx="1">
                  <c:v>Acc&amp;Food</c:v>
                </c:pt>
                <c:pt idx="2">
                  <c:v>Tex</c:v>
                </c:pt>
                <c:pt idx="3">
                  <c:v>TranWare</c:v>
                </c:pt>
                <c:pt idx="4">
                  <c:v>Auto&amp;P</c:v>
                </c:pt>
                <c:pt idx="5">
                  <c:v>Printing</c:v>
                </c:pt>
                <c:pt idx="6">
                  <c:v>Misc Tran</c:v>
                </c:pt>
                <c:pt idx="7">
                  <c:v>Fab MT</c:v>
                </c:pt>
                <c:pt idx="8">
                  <c:v>Prim MT</c:v>
                </c:pt>
                <c:pt idx="9">
                  <c:v>Other</c:v>
                </c:pt>
                <c:pt idx="10">
                  <c:v>Furn</c:v>
                </c:pt>
                <c:pt idx="11">
                  <c:v>PCP</c:v>
                </c:pt>
                <c:pt idx="12">
                  <c:v>Admin</c:v>
                </c:pt>
                <c:pt idx="13">
                  <c:v>NMM</c:v>
                </c:pt>
                <c:pt idx="14">
                  <c:v>Aero</c:v>
                </c:pt>
                <c:pt idx="15">
                  <c:v>Mining</c:v>
                </c:pt>
                <c:pt idx="16">
                  <c:v>Misc</c:v>
                </c:pt>
                <c:pt idx="17">
                  <c:v>Compu</c:v>
                </c:pt>
                <c:pt idx="18">
                  <c:v>Elec EQ</c:v>
                </c:pt>
                <c:pt idx="19">
                  <c:v>Plast</c:v>
                </c:pt>
                <c:pt idx="20">
                  <c:v>Machinery</c:v>
                </c:pt>
                <c:pt idx="21">
                  <c:v>Mgmt</c:v>
                </c:pt>
                <c:pt idx="22">
                  <c:v>Paper</c:v>
                </c:pt>
                <c:pt idx="23">
                  <c:v>Health</c:v>
                </c:pt>
                <c:pt idx="24">
                  <c:v>Wood</c:v>
                </c:pt>
                <c:pt idx="25">
                  <c:v>Educ</c:v>
                </c:pt>
                <c:pt idx="26">
                  <c:v>ProfSciTech</c:v>
                </c:pt>
                <c:pt idx="27">
                  <c:v>Wholsale</c:v>
                </c:pt>
                <c:pt idx="28">
                  <c:v>InfoCult</c:v>
                </c:pt>
                <c:pt idx="29">
                  <c:v>Food</c:v>
                </c:pt>
                <c:pt idx="30">
                  <c:v>Construction</c:v>
                </c:pt>
                <c:pt idx="31">
                  <c:v>Chem</c:v>
                </c:pt>
                <c:pt idx="32">
                  <c:v>PAD</c:v>
                </c:pt>
                <c:pt idx="33">
                  <c:v>Utilities</c:v>
                </c:pt>
                <c:pt idx="34">
                  <c:v>Ag</c:v>
                </c:pt>
                <c:pt idx="35">
                  <c:v>Real Estat</c:v>
                </c:pt>
                <c:pt idx="36">
                  <c:v>Bev</c:v>
                </c:pt>
                <c:pt idx="37">
                  <c:v>FinIns</c:v>
                </c:pt>
                <c:pt idx="38">
                  <c:v>Retail</c:v>
                </c:pt>
              </c:strCache>
            </c:strRef>
          </c:cat>
          <c:val>
            <c:numRef>
              <c:f>Sheet1!$L$2:$L$10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6-5CC4-461E-B360-6BBEF4BB1A50}"/>
            </c:ext>
          </c:extLst>
        </c:ser>
        <c:ser>
          <c:idx val="11"/>
          <c:order val="6"/>
          <c:tx>
            <c:strRef>
              <c:f>Sheet1!$M$1</c:f>
              <c:strCache>
                <c:ptCount val="1"/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ArtsEnter</c:v>
                </c:pt>
                <c:pt idx="1">
                  <c:v>Acc&amp;Food</c:v>
                </c:pt>
                <c:pt idx="2">
                  <c:v>Tex</c:v>
                </c:pt>
                <c:pt idx="3">
                  <c:v>TranWare</c:v>
                </c:pt>
                <c:pt idx="4">
                  <c:v>Auto&amp;P</c:v>
                </c:pt>
                <c:pt idx="5">
                  <c:v>Printing</c:v>
                </c:pt>
                <c:pt idx="6">
                  <c:v>Misc Tran</c:v>
                </c:pt>
                <c:pt idx="7">
                  <c:v>Fab MT</c:v>
                </c:pt>
                <c:pt idx="8">
                  <c:v>Prim MT</c:v>
                </c:pt>
                <c:pt idx="9">
                  <c:v>Other</c:v>
                </c:pt>
                <c:pt idx="10">
                  <c:v>Furn</c:v>
                </c:pt>
                <c:pt idx="11">
                  <c:v>PCP</c:v>
                </c:pt>
                <c:pt idx="12">
                  <c:v>Admin</c:v>
                </c:pt>
                <c:pt idx="13">
                  <c:v>NMM</c:v>
                </c:pt>
                <c:pt idx="14">
                  <c:v>Aero</c:v>
                </c:pt>
                <c:pt idx="15">
                  <c:v>Mining</c:v>
                </c:pt>
                <c:pt idx="16">
                  <c:v>Misc</c:v>
                </c:pt>
                <c:pt idx="17">
                  <c:v>Compu</c:v>
                </c:pt>
                <c:pt idx="18">
                  <c:v>Elec EQ</c:v>
                </c:pt>
                <c:pt idx="19">
                  <c:v>Plast</c:v>
                </c:pt>
                <c:pt idx="20">
                  <c:v>Machinery</c:v>
                </c:pt>
                <c:pt idx="21">
                  <c:v>Mgmt</c:v>
                </c:pt>
                <c:pt idx="22">
                  <c:v>Paper</c:v>
                </c:pt>
                <c:pt idx="23">
                  <c:v>Health</c:v>
                </c:pt>
                <c:pt idx="24">
                  <c:v>Wood</c:v>
                </c:pt>
                <c:pt idx="25">
                  <c:v>Educ</c:v>
                </c:pt>
                <c:pt idx="26">
                  <c:v>ProfSciTech</c:v>
                </c:pt>
                <c:pt idx="27">
                  <c:v>Wholsale</c:v>
                </c:pt>
                <c:pt idx="28">
                  <c:v>InfoCult</c:v>
                </c:pt>
                <c:pt idx="29">
                  <c:v>Food</c:v>
                </c:pt>
                <c:pt idx="30">
                  <c:v>Construction</c:v>
                </c:pt>
                <c:pt idx="31">
                  <c:v>Chem</c:v>
                </c:pt>
                <c:pt idx="32">
                  <c:v>PAD</c:v>
                </c:pt>
                <c:pt idx="33">
                  <c:v>Utilities</c:v>
                </c:pt>
                <c:pt idx="34">
                  <c:v>Ag</c:v>
                </c:pt>
                <c:pt idx="35">
                  <c:v>Real Estat</c:v>
                </c:pt>
                <c:pt idx="36">
                  <c:v>Bev</c:v>
                </c:pt>
                <c:pt idx="37">
                  <c:v>FinIns</c:v>
                </c:pt>
                <c:pt idx="38">
                  <c:v>Retail</c:v>
                </c:pt>
              </c:strCache>
            </c:strRef>
          </c:cat>
          <c:val>
            <c:numRef>
              <c:f>Sheet1!$M$2:$M$10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7-5CC4-461E-B360-6BBEF4BB1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851853184"/>
        <c:axId val="-1851854816"/>
      </c:barChart>
      <c:valAx>
        <c:axId val="-1851854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3184"/>
        <c:crosses val="autoZero"/>
        <c:crossBetween val="between"/>
      </c:valAx>
      <c:catAx>
        <c:axId val="-18518531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4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43435532666126E-2"/>
          <c:y val="0.13008455963832866"/>
          <c:w val="0.90087424345972422"/>
          <c:h val="0.76288304454237965"/>
        </c:manualLayout>
      </c:layout>
      <c:lineChart>
        <c:grouping val="standard"/>
        <c:varyColors val="0"/>
        <c:ser>
          <c:idx val="0"/>
          <c:order val="0"/>
          <c:tx>
            <c:v>Nanos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Sheet1!$A$7:$A$86</c:f>
              <c:numCache>
                <c:formatCode>yyyy\-mm\-dd</c:formatCode>
                <c:ptCount val="80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43555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43861</c:v>
                </c:pt>
                <c:pt idx="73">
                  <c:v>43890</c:v>
                </c:pt>
                <c:pt idx="74">
                  <c:v>43921</c:v>
                </c:pt>
                <c:pt idx="75">
                  <c:v>43951</c:v>
                </c:pt>
                <c:pt idx="76">
                  <c:v>43982</c:v>
                </c:pt>
                <c:pt idx="77">
                  <c:v>44012</c:v>
                </c:pt>
                <c:pt idx="78">
                  <c:v>44043</c:v>
                </c:pt>
                <c:pt idx="79">
                  <c:v>44074</c:v>
                </c:pt>
              </c:numCache>
            </c:numRef>
          </c:cat>
          <c:val>
            <c:numRef>
              <c:f>Sheet1!$B$7:$B$86</c:f>
              <c:numCache>
                <c:formatCode>General</c:formatCode>
                <c:ptCount val="80"/>
                <c:pt idx="0">
                  <c:v>56.6</c:v>
                </c:pt>
                <c:pt idx="1">
                  <c:v>58.6</c:v>
                </c:pt>
                <c:pt idx="2">
                  <c:v>58</c:v>
                </c:pt>
                <c:pt idx="3">
                  <c:v>60.1</c:v>
                </c:pt>
                <c:pt idx="4">
                  <c:v>60</c:v>
                </c:pt>
                <c:pt idx="5">
                  <c:v>59.2</c:v>
                </c:pt>
                <c:pt idx="6">
                  <c:v>59.7</c:v>
                </c:pt>
                <c:pt idx="7">
                  <c:v>59</c:v>
                </c:pt>
                <c:pt idx="8">
                  <c:v>60</c:v>
                </c:pt>
                <c:pt idx="9">
                  <c:v>57.9</c:v>
                </c:pt>
                <c:pt idx="10">
                  <c:v>58</c:v>
                </c:pt>
                <c:pt idx="11">
                  <c:v>55.1</c:v>
                </c:pt>
                <c:pt idx="12">
                  <c:v>55.6</c:v>
                </c:pt>
                <c:pt idx="13">
                  <c:v>53.63</c:v>
                </c:pt>
                <c:pt idx="14">
                  <c:v>55.6</c:v>
                </c:pt>
                <c:pt idx="15">
                  <c:v>59.9</c:v>
                </c:pt>
                <c:pt idx="16">
                  <c:v>56.690600000000003</c:v>
                </c:pt>
                <c:pt idx="17">
                  <c:v>56.8</c:v>
                </c:pt>
                <c:pt idx="18">
                  <c:v>52.3</c:v>
                </c:pt>
                <c:pt idx="19">
                  <c:v>53.7</c:v>
                </c:pt>
                <c:pt idx="20">
                  <c:v>54.4</c:v>
                </c:pt>
                <c:pt idx="21">
                  <c:v>57.9</c:v>
                </c:pt>
                <c:pt idx="22">
                  <c:v>56.8</c:v>
                </c:pt>
                <c:pt idx="23">
                  <c:v>54.5</c:v>
                </c:pt>
                <c:pt idx="24">
                  <c:v>52.1</c:v>
                </c:pt>
                <c:pt idx="25">
                  <c:v>53.6</c:v>
                </c:pt>
                <c:pt idx="26">
                  <c:v>54.5</c:v>
                </c:pt>
                <c:pt idx="27">
                  <c:v>56.9</c:v>
                </c:pt>
                <c:pt idx="28">
                  <c:v>57.5</c:v>
                </c:pt>
                <c:pt idx="29">
                  <c:v>58.3</c:v>
                </c:pt>
                <c:pt idx="30">
                  <c:v>59.5</c:v>
                </c:pt>
                <c:pt idx="31">
                  <c:v>59.3</c:v>
                </c:pt>
                <c:pt idx="32">
                  <c:v>56.5</c:v>
                </c:pt>
                <c:pt idx="33">
                  <c:v>56.2</c:v>
                </c:pt>
                <c:pt idx="34">
                  <c:v>55.6</c:v>
                </c:pt>
                <c:pt idx="35">
                  <c:v>56.8</c:v>
                </c:pt>
                <c:pt idx="36">
                  <c:v>56.1</c:v>
                </c:pt>
                <c:pt idx="37">
                  <c:v>58.1</c:v>
                </c:pt>
                <c:pt idx="38">
                  <c:v>58.7</c:v>
                </c:pt>
                <c:pt idx="39">
                  <c:v>59.4</c:v>
                </c:pt>
                <c:pt idx="40">
                  <c:v>58.5</c:v>
                </c:pt>
                <c:pt idx="41">
                  <c:v>58.4</c:v>
                </c:pt>
                <c:pt idx="42">
                  <c:v>59.5</c:v>
                </c:pt>
                <c:pt idx="43">
                  <c:v>59.7</c:v>
                </c:pt>
                <c:pt idx="44">
                  <c:v>58.3</c:v>
                </c:pt>
                <c:pt idx="45">
                  <c:v>57.6</c:v>
                </c:pt>
                <c:pt idx="46">
                  <c:v>58.7</c:v>
                </c:pt>
                <c:pt idx="47">
                  <c:v>62.2</c:v>
                </c:pt>
                <c:pt idx="48">
                  <c:v>59.1</c:v>
                </c:pt>
                <c:pt idx="49">
                  <c:v>58.2</c:v>
                </c:pt>
                <c:pt idx="50">
                  <c:v>56.83</c:v>
                </c:pt>
                <c:pt idx="51">
                  <c:v>57.87</c:v>
                </c:pt>
                <c:pt idx="52">
                  <c:v>57.21</c:v>
                </c:pt>
                <c:pt idx="53">
                  <c:v>54.87</c:v>
                </c:pt>
                <c:pt idx="54">
                  <c:v>54.73</c:v>
                </c:pt>
                <c:pt idx="55">
                  <c:v>56.52</c:v>
                </c:pt>
                <c:pt idx="56">
                  <c:v>55.2</c:v>
                </c:pt>
                <c:pt idx="57">
                  <c:v>58.01</c:v>
                </c:pt>
                <c:pt idx="58">
                  <c:v>53.62</c:v>
                </c:pt>
                <c:pt idx="59">
                  <c:v>55.09</c:v>
                </c:pt>
                <c:pt idx="60">
                  <c:v>54.43</c:v>
                </c:pt>
                <c:pt idx="61">
                  <c:v>54.43</c:v>
                </c:pt>
                <c:pt idx="62">
                  <c:v>55.44</c:v>
                </c:pt>
                <c:pt idx="63">
                  <c:v>54.94</c:v>
                </c:pt>
                <c:pt idx="64">
                  <c:v>55.53</c:v>
                </c:pt>
                <c:pt idx="65">
                  <c:v>58.3</c:v>
                </c:pt>
                <c:pt idx="66">
                  <c:v>58.23</c:v>
                </c:pt>
                <c:pt idx="67">
                  <c:v>56.44</c:v>
                </c:pt>
                <c:pt idx="68">
                  <c:v>57.8</c:v>
                </c:pt>
                <c:pt idx="69">
                  <c:v>57.43</c:v>
                </c:pt>
                <c:pt idx="70">
                  <c:v>54.84</c:v>
                </c:pt>
                <c:pt idx="71">
                  <c:v>56.8</c:v>
                </c:pt>
                <c:pt idx="72">
                  <c:v>56.38</c:v>
                </c:pt>
                <c:pt idx="73">
                  <c:v>55.81</c:v>
                </c:pt>
                <c:pt idx="74">
                  <c:v>46.93</c:v>
                </c:pt>
                <c:pt idx="75">
                  <c:v>37.08</c:v>
                </c:pt>
                <c:pt idx="76">
                  <c:v>39.46</c:v>
                </c:pt>
                <c:pt idx="77">
                  <c:v>46.01</c:v>
                </c:pt>
                <c:pt idx="78">
                  <c:v>49.8</c:v>
                </c:pt>
                <c:pt idx="79">
                  <c:v>52.73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04-481C-BEC4-BB276FB095E2}"/>
            </c:ext>
          </c:extLst>
        </c:ser>
        <c:ser>
          <c:idx val="1"/>
          <c:order val="1"/>
          <c:tx>
            <c:v>CFIB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Sheet1!$A$7:$A$86</c:f>
              <c:numCache>
                <c:formatCode>yyyy\-mm\-dd</c:formatCode>
                <c:ptCount val="80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43555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43861</c:v>
                </c:pt>
                <c:pt idx="73">
                  <c:v>43890</c:v>
                </c:pt>
                <c:pt idx="74">
                  <c:v>43921</c:v>
                </c:pt>
                <c:pt idx="75">
                  <c:v>43951</c:v>
                </c:pt>
                <c:pt idx="76">
                  <c:v>43982</c:v>
                </c:pt>
                <c:pt idx="77">
                  <c:v>44012</c:v>
                </c:pt>
                <c:pt idx="78">
                  <c:v>44043</c:v>
                </c:pt>
                <c:pt idx="79">
                  <c:v>44074</c:v>
                </c:pt>
              </c:numCache>
            </c:numRef>
          </c:cat>
          <c:val>
            <c:numRef>
              <c:f>Sheet1!$C$7:$C$86</c:f>
              <c:numCache>
                <c:formatCode>General</c:formatCode>
                <c:ptCount val="80"/>
                <c:pt idx="0">
                  <c:v>63.9</c:v>
                </c:pt>
                <c:pt idx="1">
                  <c:v>64.599999999999994</c:v>
                </c:pt>
                <c:pt idx="2">
                  <c:v>64.099999999999994</c:v>
                </c:pt>
                <c:pt idx="3">
                  <c:v>65.900000000000006</c:v>
                </c:pt>
                <c:pt idx="4">
                  <c:v>67.099999999999994</c:v>
                </c:pt>
                <c:pt idx="5">
                  <c:v>63.5</c:v>
                </c:pt>
                <c:pt idx="6">
                  <c:v>63</c:v>
                </c:pt>
                <c:pt idx="7">
                  <c:v>65.400000000000006</c:v>
                </c:pt>
                <c:pt idx="8">
                  <c:v>65.7</c:v>
                </c:pt>
                <c:pt idx="9">
                  <c:v>67.599999999999994</c:v>
                </c:pt>
                <c:pt idx="10">
                  <c:v>65.900000000000006</c:v>
                </c:pt>
                <c:pt idx="11">
                  <c:v>61.9</c:v>
                </c:pt>
                <c:pt idx="12">
                  <c:v>63.5</c:v>
                </c:pt>
                <c:pt idx="13">
                  <c:v>59.1</c:v>
                </c:pt>
                <c:pt idx="14">
                  <c:v>61.5</c:v>
                </c:pt>
                <c:pt idx="15">
                  <c:v>60.5</c:v>
                </c:pt>
                <c:pt idx="16">
                  <c:v>60.6</c:v>
                </c:pt>
                <c:pt idx="17">
                  <c:v>59.4</c:v>
                </c:pt>
                <c:pt idx="18">
                  <c:v>58.2</c:v>
                </c:pt>
                <c:pt idx="19">
                  <c:v>56.7</c:v>
                </c:pt>
                <c:pt idx="20">
                  <c:v>56</c:v>
                </c:pt>
                <c:pt idx="21">
                  <c:v>58.9</c:v>
                </c:pt>
                <c:pt idx="22">
                  <c:v>58.7</c:v>
                </c:pt>
                <c:pt idx="23">
                  <c:v>55.7</c:v>
                </c:pt>
                <c:pt idx="24">
                  <c:v>54.3</c:v>
                </c:pt>
                <c:pt idx="25">
                  <c:v>54.7</c:v>
                </c:pt>
                <c:pt idx="26">
                  <c:v>52.3</c:v>
                </c:pt>
                <c:pt idx="27">
                  <c:v>59.2</c:v>
                </c:pt>
                <c:pt idx="28">
                  <c:v>58.2</c:v>
                </c:pt>
                <c:pt idx="29">
                  <c:v>60</c:v>
                </c:pt>
                <c:pt idx="30">
                  <c:v>57.6</c:v>
                </c:pt>
                <c:pt idx="31">
                  <c:v>59.8</c:v>
                </c:pt>
                <c:pt idx="32">
                  <c:v>59</c:v>
                </c:pt>
                <c:pt idx="33">
                  <c:v>57.7</c:v>
                </c:pt>
                <c:pt idx="34">
                  <c:v>59.4</c:v>
                </c:pt>
                <c:pt idx="35">
                  <c:v>60.7</c:v>
                </c:pt>
                <c:pt idx="36">
                  <c:v>60.1</c:v>
                </c:pt>
                <c:pt idx="37">
                  <c:v>62.9</c:v>
                </c:pt>
                <c:pt idx="38">
                  <c:v>62.9</c:v>
                </c:pt>
                <c:pt idx="39">
                  <c:v>64.400000000000006</c:v>
                </c:pt>
                <c:pt idx="40">
                  <c:v>66</c:v>
                </c:pt>
                <c:pt idx="41">
                  <c:v>60.9</c:v>
                </c:pt>
                <c:pt idx="42">
                  <c:v>60.7</c:v>
                </c:pt>
                <c:pt idx="43">
                  <c:v>59.8</c:v>
                </c:pt>
                <c:pt idx="44">
                  <c:v>56.9</c:v>
                </c:pt>
                <c:pt idx="45">
                  <c:v>57.2</c:v>
                </c:pt>
                <c:pt idx="46">
                  <c:v>59.3</c:v>
                </c:pt>
                <c:pt idx="47">
                  <c:v>59.7</c:v>
                </c:pt>
                <c:pt idx="48">
                  <c:v>62.7</c:v>
                </c:pt>
                <c:pt idx="49">
                  <c:v>62.4</c:v>
                </c:pt>
                <c:pt idx="50">
                  <c:v>60.7</c:v>
                </c:pt>
                <c:pt idx="51">
                  <c:v>56.6</c:v>
                </c:pt>
                <c:pt idx="52">
                  <c:v>62.5</c:v>
                </c:pt>
                <c:pt idx="53">
                  <c:v>62.2</c:v>
                </c:pt>
                <c:pt idx="54">
                  <c:v>56.8</c:v>
                </c:pt>
                <c:pt idx="55">
                  <c:v>61.6</c:v>
                </c:pt>
                <c:pt idx="56">
                  <c:v>61.4</c:v>
                </c:pt>
                <c:pt idx="57">
                  <c:v>60.5</c:v>
                </c:pt>
                <c:pt idx="58">
                  <c:v>61.2</c:v>
                </c:pt>
                <c:pt idx="59">
                  <c:v>53.6</c:v>
                </c:pt>
                <c:pt idx="60">
                  <c:v>56.1</c:v>
                </c:pt>
                <c:pt idx="61">
                  <c:v>59</c:v>
                </c:pt>
                <c:pt idx="62">
                  <c:v>55.9</c:v>
                </c:pt>
                <c:pt idx="63">
                  <c:v>56.7</c:v>
                </c:pt>
                <c:pt idx="64">
                  <c:v>59.7</c:v>
                </c:pt>
                <c:pt idx="65">
                  <c:v>61.5</c:v>
                </c:pt>
                <c:pt idx="66">
                  <c:v>57.8</c:v>
                </c:pt>
                <c:pt idx="67">
                  <c:v>60.6</c:v>
                </c:pt>
                <c:pt idx="68">
                  <c:v>59.3</c:v>
                </c:pt>
                <c:pt idx="69">
                  <c:v>59.8</c:v>
                </c:pt>
                <c:pt idx="70">
                  <c:v>56.1</c:v>
                </c:pt>
                <c:pt idx="71">
                  <c:v>55.5</c:v>
                </c:pt>
                <c:pt idx="72">
                  <c:v>55.3</c:v>
                </c:pt>
                <c:pt idx="73">
                  <c:v>60.5</c:v>
                </c:pt>
                <c:pt idx="74">
                  <c:v>30.8</c:v>
                </c:pt>
                <c:pt idx="75">
                  <c:v>46.4</c:v>
                </c:pt>
                <c:pt idx="76">
                  <c:v>52.5</c:v>
                </c:pt>
                <c:pt idx="77">
                  <c:v>54.6</c:v>
                </c:pt>
                <c:pt idx="78">
                  <c:v>61.3</c:v>
                </c:pt>
                <c:pt idx="79">
                  <c:v>59.2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04-481C-BEC4-BB276FB09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2670576"/>
        <c:axId val="726552864"/>
        <c:extLst/>
      </c:lineChart>
      <c:dateAx>
        <c:axId val="722670576"/>
        <c:scaling>
          <c:orientation val="minMax"/>
        </c:scaling>
        <c:delete val="0"/>
        <c:axPos val="b"/>
        <c:numFmt formatCode="yyyy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552864"/>
        <c:crosses val="autoZero"/>
        <c:auto val="1"/>
        <c:lblOffset val="100"/>
        <c:baseTimeUnit val="days"/>
        <c:majorUnit val="12"/>
        <c:majorTimeUnit val="months"/>
      </c:dateAx>
      <c:valAx>
        <c:axId val="726552864"/>
        <c:scaling>
          <c:orientation val="minMax"/>
          <c:max val="70"/>
          <c:min val="2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2670576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TCI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2015</c:v>
                </c:pt>
                <c:pt idx="2">
                  <c:v>2016</c:v>
                </c:pt>
                <c:pt idx="4">
                  <c:v>2017</c:v>
                </c:pt>
                <c:pt idx="6">
                  <c:v>2018</c:v>
                </c:pt>
                <c:pt idx="8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Sheet1!$C$2:$C$12</c:f>
              <c:numCache>
                <c:formatCode>0%</c:formatCode>
                <c:ptCount val="11"/>
                <c:pt idx="0">
                  <c:v>0.39</c:v>
                </c:pt>
                <c:pt idx="1">
                  <c:v>0.36</c:v>
                </c:pt>
                <c:pt idx="2">
                  <c:v>0.33</c:v>
                </c:pt>
                <c:pt idx="3">
                  <c:v>0.31</c:v>
                </c:pt>
                <c:pt idx="4">
                  <c:v>0.3</c:v>
                </c:pt>
                <c:pt idx="5">
                  <c:v>0.28000000000000003</c:v>
                </c:pt>
                <c:pt idx="6">
                  <c:v>0.37</c:v>
                </c:pt>
                <c:pt idx="7">
                  <c:v>0.31</c:v>
                </c:pt>
                <c:pt idx="8">
                  <c:v>0.28000000000000003</c:v>
                </c:pt>
                <c:pt idx="9">
                  <c:v>0.25</c:v>
                </c:pt>
                <c:pt idx="10">
                  <c:v>0.31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81-4151-B6AE-85380BE817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3276480"/>
        <c:axId val="31533360"/>
      </c:lineChart>
      <c:catAx>
        <c:axId val="1293276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3360"/>
        <c:crosses val="autoZero"/>
        <c:auto val="1"/>
        <c:lblAlgn val="ctr"/>
        <c:lblOffset val="100"/>
        <c:tickMarkSkip val="2"/>
        <c:noMultiLvlLbl val="0"/>
      </c:catAx>
      <c:valAx>
        <c:axId val="3153336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3276480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57040610126278"/>
          <c:y val="7.1445721314196547E-2"/>
          <c:w val="0.83711213291995001"/>
          <c:h val="0.77977078354127372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Worsen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cat>
            <c:numRef>
              <c:f>Sheet1!$A$11:$A$18</c:f>
              <c:numCache>
                <c:formatCode>General</c:formatCode>
                <c:ptCount val="8"/>
                <c:pt idx="1">
                  <c:v>2017</c:v>
                </c:pt>
                <c:pt idx="3">
                  <c:v>2018</c:v>
                </c:pt>
                <c:pt idx="5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Sheet1!$C$11:$C$18</c:f>
              <c:numCache>
                <c:formatCode>0%</c:formatCode>
                <c:ptCount val="8"/>
                <c:pt idx="0">
                  <c:v>8.3969465648854963E-2</c:v>
                </c:pt>
                <c:pt idx="1">
                  <c:v>6.4220183486238536E-2</c:v>
                </c:pt>
                <c:pt idx="2">
                  <c:v>0.10901001112347053</c:v>
                </c:pt>
                <c:pt idx="3">
                  <c:v>0.1513859275053305</c:v>
                </c:pt>
                <c:pt idx="4">
                  <c:v>0.1923497267759563</c:v>
                </c:pt>
                <c:pt idx="5">
                  <c:v>8.2690187431091508E-2</c:v>
                </c:pt>
                <c:pt idx="6">
                  <c:v>0.09</c:v>
                </c:pt>
                <c:pt idx="7">
                  <c:v>0.44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E8-4AEE-9475-971027F1F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3276480"/>
        <c:axId val="31533360"/>
      </c:lineChart>
      <c:catAx>
        <c:axId val="129327648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3360"/>
        <c:crosses val="autoZero"/>
        <c:auto val="0"/>
        <c:lblAlgn val="ctr"/>
        <c:lblOffset val="100"/>
        <c:tickMarkSkip val="1"/>
        <c:noMultiLvlLbl val="0"/>
      </c:catAx>
      <c:valAx>
        <c:axId val="31533360"/>
        <c:scaling>
          <c:orientation val="minMax"/>
          <c:max val="0.5"/>
        </c:scaling>
        <c:delete val="0"/>
        <c:axPos val="l"/>
        <c:numFmt formatCode="0%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3276480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34338848112119"/>
          <c:y val="0.21193762774778083"/>
          <c:w val="0.84032866722829946"/>
          <c:h val="0.54348717343342967"/>
        </c:manualLayout>
      </c:layout>
      <c:lineChart>
        <c:grouping val="standard"/>
        <c:varyColors val="0"/>
        <c:ser>
          <c:idx val="0"/>
          <c:order val="0"/>
          <c:tx>
            <c:strRef>
              <c:f>Sheet2!$G$1</c:f>
              <c:strCache>
                <c:ptCount val="1"/>
                <c:pt idx="0">
                  <c:v>EM Bond Spread (bps, rhs)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Sheet2!$C$4:$C$179</c:f>
              <c:numCache>
                <c:formatCode>dd"-"mmm"-"yyyy</c:formatCode>
                <c:ptCount val="176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43836</c:v>
                </c:pt>
                <c:pt idx="4">
                  <c:v>43837</c:v>
                </c:pt>
                <c:pt idx="5">
                  <c:v>43838</c:v>
                </c:pt>
                <c:pt idx="6">
                  <c:v>43839</c:v>
                </c:pt>
                <c:pt idx="7">
                  <c:v>43840</c:v>
                </c:pt>
                <c:pt idx="8">
                  <c:v>43843</c:v>
                </c:pt>
                <c:pt idx="9">
                  <c:v>43844</c:v>
                </c:pt>
                <c:pt idx="10">
                  <c:v>43845</c:v>
                </c:pt>
                <c:pt idx="11">
                  <c:v>43846</c:v>
                </c:pt>
                <c:pt idx="12">
                  <c:v>43847</c:v>
                </c:pt>
                <c:pt idx="13">
                  <c:v>43850</c:v>
                </c:pt>
                <c:pt idx="14">
                  <c:v>43851</c:v>
                </c:pt>
                <c:pt idx="15">
                  <c:v>43852</c:v>
                </c:pt>
                <c:pt idx="16">
                  <c:v>43853</c:v>
                </c:pt>
                <c:pt idx="17">
                  <c:v>43854</c:v>
                </c:pt>
                <c:pt idx="18">
                  <c:v>43857</c:v>
                </c:pt>
                <c:pt idx="19">
                  <c:v>43858</c:v>
                </c:pt>
                <c:pt idx="20">
                  <c:v>43859</c:v>
                </c:pt>
                <c:pt idx="21">
                  <c:v>43860</c:v>
                </c:pt>
                <c:pt idx="22">
                  <c:v>43861</c:v>
                </c:pt>
                <c:pt idx="23">
                  <c:v>43864</c:v>
                </c:pt>
                <c:pt idx="24">
                  <c:v>43865</c:v>
                </c:pt>
                <c:pt idx="25">
                  <c:v>43866</c:v>
                </c:pt>
                <c:pt idx="26">
                  <c:v>43867</c:v>
                </c:pt>
                <c:pt idx="27">
                  <c:v>43868</c:v>
                </c:pt>
                <c:pt idx="28">
                  <c:v>43871</c:v>
                </c:pt>
                <c:pt idx="29">
                  <c:v>43872</c:v>
                </c:pt>
                <c:pt idx="30">
                  <c:v>43873</c:v>
                </c:pt>
                <c:pt idx="31">
                  <c:v>43874</c:v>
                </c:pt>
                <c:pt idx="32">
                  <c:v>43875</c:v>
                </c:pt>
                <c:pt idx="33">
                  <c:v>43878</c:v>
                </c:pt>
                <c:pt idx="34">
                  <c:v>43879</c:v>
                </c:pt>
                <c:pt idx="35">
                  <c:v>43880</c:v>
                </c:pt>
                <c:pt idx="36">
                  <c:v>43881</c:v>
                </c:pt>
                <c:pt idx="37">
                  <c:v>43882</c:v>
                </c:pt>
                <c:pt idx="38">
                  <c:v>43885</c:v>
                </c:pt>
                <c:pt idx="39">
                  <c:v>43886</c:v>
                </c:pt>
                <c:pt idx="40">
                  <c:v>43887</c:v>
                </c:pt>
                <c:pt idx="41">
                  <c:v>43888</c:v>
                </c:pt>
                <c:pt idx="42">
                  <c:v>43889</c:v>
                </c:pt>
                <c:pt idx="43">
                  <c:v>43892</c:v>
                </c:pt>
                <c:pt idx="44">
                  <c:v>43893</c:v>
                </c:pt>
                <c:pt idx="45">
                  <c:v>43894</c:v>
                </c:pt>
                <c:pt idx="46">
                  <c:v>43895</c:v>
                </c:pt>
                <c:pt idx="47">
                  <c:v>43896</c:v>
                </c:pt>
                <c:pt idx="48">
                  <c:v>43899</c:v>
                </c:pt>
                <c:pt idx="49">
                  <c:v>43900</c:v>
                </c:pt>
                <c:pt idx="50">
                  <c:v>43901</c:v>
                </c:pt>
                <c:pt idx="51">
                  <c:v>43902</c:v>
                </c:pt>
                <c:pt idx="52">
                  <c:v>43903</c:v>
                </c:pt>
                <c:pt idx="53">
                  <c:v>43906</c:v>
                </c:pt>
                <c:pt idx="54">
                  <c:v>43907</c:v>
                </c:pt>
                <c:pt idx="55">
                  <c:v>43908</c:v>
                </c:pt>
                <c:pt idx="56">
                  <c:v>43909</c:v>
                </c:pt>
                <c:pt idx="57">
                  <c:v>43910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43920</c:v>
                </c:pt>
                <c:pt idx="64">
                  <c:v>43921</c:v>
                </c:pt>
                <c:pt idx="65">
                  <c:v>43922</c:v>
                </c:pt>
                <c:pt idx="66">
                  <c:v>43923</c:v>
                </c:pt>
                <c:pt idx="67">
                  <c:v>43924</c:v>
                </c:pt>
                <c:pt idx="68">
                  <c:v>43927</c:v>
                </c:pt>
                <c:pt idx="69">
                  <c:v>43928</c:v>
                </c:pt>
                <c:pt idx="70">
                  <c:v>43929</c:v>
                </c:pt>
                <c:pt idx="71">
                  <c:v>43930</c:v>
                </c:pt>
                <c:pt idx="72">
                  <c:v>43931</c:v>
                </c:pt>
                <c:pt idx="73">
                  <c:v>43934</c:v>
                </c:pt>
                <c:pt idx="74">
                  <c:v>43935</c:v>
                </c:pt>
                <c:pt idx="75">
                  <c:v>43936</c:v>
                </c:pt>
                <c:pt idx="76">
                  <c:v>43937</c:v>
                </c:pt>
                <c:pt idx="77">
                  <c:v>43938</c:v>
                </c:pt>
                <c:pt idx="78">
                  <c:v>43941</c:v>
                </c:pt>
                <c:pt idx="79">
                  <c:v>43942</c:v>
                </c:pt>
                <c:pt idx="80">
                  <c:v>43943</c:v>
                </c:pt>
                <c:pt idx="81">
                  <c:v>43944</c:v>
                </c:pt>
                <c:pt idx="82">
                  <c:v>43945</c:v>
                </c:pt>
                <c:pt idx="83">
                  <c:v>43948</c:v>
                </c:pt>
                <c:pt idx="84">
                  <c:v>43949</c:v>
                </c:pt>
                <c:pt idx="85">
                  <c:v>43950</c:v>
                </c:pt>
                <c:pt idx="86">
                  <c:v>43951</c:v>
                </c:pt>
                <c:pt idx="87">
                  <c:v>43952</c:v>
                </c:pt>
                <c:pt idx="88">
                  <c:v>43955</c:v>
                </c:pt>
                <c:pt idx="89">
                  <c:v>43956</c:v>
                </c:pt>
                <c:pt idx="90">
                  <c:v>43957</c:v>
                </c:pt>
                <c:pt idx="91">
                  <c:v>43958</c:v>
                </c:pt>
                <c:pt idx="92">
                  <c:v>43959</c:v>
                </c:pt>
                <c:pt idx="93">
                  <c:v>43962</c:v>
                </c:pt>
                <c:pt idx="94">
                  <c:v>43963</c:v>
                </c:pt>
                <c:pt idx="95">
                  <c:v>43964</c:v>
                </c:pt>
                <c:pt idx="96">
                  <c:v>43965</c:v>
                </c:pt>
                <c:pt idx="97">
                  <c:v>43966</c:v>
                </c:pt>
                <c:pt idx="98">
                  <c:v>43969</c:v>
                </c:pt>
                <c:pt idx="99">
                  <c:v>43970</c:v>
                </c:pt>
                <c:pt idx="100">
                  <c:v>43971</c:v>
                </c:pt>
                <c:pt idx="101">
                  <c:v>43972</c:v>
                </c:pt>
                <c:pt idx="102">
                  <c:v>43973</c:v>
                </c:pt>
                <c:pt idx="103">
                  <c:v>43976</c:v>
                </c:pt>
                <c:pt idx="104">
                  <c:v>43977</c:v>
                </c:pt>
                <c:pt idx="105">
                  <c:v>43978</c:v>
                </c:pt>
                <c:pt idx="106">
                  <c:v>43979</c:v>
                </c:pt>
                <c:pt idx="107">
                  <c:v>43980</c:v>
                </c:pt>
                <c:pt idx="108">
                  <c:v>43983</c:v>
                </c:pt>
                <c:pt idx="109">
                  <c:v>43984</c:v>
                </c:pt>
                <c:pt idx="110">
                  <c:v>43985</c:v>
                </c:pt>
                <c:pt idx="111">
                  <c:v>43986</c:v>
                </c:pt>
                <c:pt idx="112">
                  <c:v>43987</c:v>
                </c:pt>
                <c:pt idx="113">
                  <c:v>43990</c:v>
                </c:pt>
                <c:pt idx="114">
                  <c:v>43991</c:v>
                </c:pt>
                <c:pt idx="115">
                  <c:v>43992</c:v>
                </c:pt>
                <c:pt idx="116">
                  <c:v>43993</c:v>
                </c:pt>
                <c:pt idx="117">
                  <c:v>43994</c:v>
                </c:pt>
                <c:pt idx="118">
                  <c:v>43997</c:v>
                </c:pt>
                <c:pt idx="119">
                  <c:v>43998</c:v>
                </c:pt>
                <c:pt idx="120">
                  <c:v>43999</c:v>
                </c:pt>
                <c:pt idx="121">
                  <c:v>44000</c:v>
                </c:pt>
                <c:pt idx="122">
                  <c:v>44001</c:v>
                </c:pt>
                <c:pt idx="123">
                  <c:v>44004</c:v>
                </c:pt>
                <c:pt idx="124">
                  <c:v>44005</c:v>
                </c:pt>
                <c:pt idx="125">
                  <c:v>44006</c:v>
                </c:pt>
                <c:pt idx="126">
                  <c:v>44007</c:v>
                </c:pt>
                <c:pt idx="127">
                  <c:v>44008</c:v>
                </c:pt>
                <c:pt idx="128">
                  <c:v>44011</c:v>
                </c:pt>
                <c:pt idx="129">
                  <c:v>44012</c:v>
                </c:pt>
                <c:pt idx="130">
                  <c:v>44013</c:v>
                </c:pt>
                <c:pt idx="131">
                  <c:v>44014</c:v>
                </c:pt>
                <c:pt idx="132">
                  <c:v>44015</c:v>
                </c:pt>
                <c:pt idx="133">
                  <c:v>44018</c:v>
                </c:pt>
                <c:pt idx="134">
                  <c:v>44019</c:v>
                </c:pt>
                <c:pt idx="135">
                  <c:v>44020</c:v>
                </c:pt>
                <c:pt idx="136">
                  <c:v>44021</c:v>
                </c:pt>
                <c:pt idx="137">
                  <c:v>44022</c:v>
                </c:pt>
                <c:pt idx="138">
                  <c:v>44025</c:v>
                </c:pt>
                <c:pt idx="139">
                  <c:v>44026</c:v>
                </c:pt>
                <c:pt idx="140">
                  <c:v>44027</c:v>
                </c:pt>
                <c:pt idx="141">
                  <c:v>44028</c:v>
                </c:pt>
                <c:pt idx="142">
                  <c:v>44029</c:v>
                </c:pt>
                <c:pt idx="143">
                  <c:v>44032</c:v>
                </c:pt>
                <c:pt idx="144">
                  <c:v>44033</c:v>
                </c:pt>
                <c:pt idx="145">
                  <c:v>44034</c:v>
                </c:pt>
                <c:pt idx="146">
                  <c:v>44035</c:v>
                </c:pt>
                <c:pt idx="147">
                  <c:v>44036</c:v>
                </c:pt>
                <c:pt idx="148">
                  <c:v>44039</c:v>
                </c:pt>
                <c:pt idx="149">
                  <c:v>44040</c:v>
                </c:pt>
                <c:pt idx="150">
                  <c:v>44041</c:v>
                </c:pt>
                <c:pt idx="151">
                  <c:v>44042</c:v>
                </c:pt>
                <c:pt idx="152">
                  <c:v>44043</c:v>
                </c:pt>
                <c:pt idx="153">
                  <c:v>44046</c:v>
                </c:pt>
                <c:pt idx="154">
                  <c:v>44047</c:v>
                </c:pt>
                <c:pt idx="155">
                  <c:v>44048</c:v>
                </c:pt>
                <c:pt idx="156">
                  <c:v>44049</c:v>
                </c:pt>
                <c:pt idx="157">
                  <c:v>44050</c:v>
                </c:pt>
                <c:pt idx="158">
                  <c:v>44053</c:v>
                </c:pt>
                <c:pt idx="159">
                  <c:v>44054</c:v>
                </c:pt>
                <c:pt idx="160">
                  <c:v>44055</c:v>
                </c:pt>
                <c:pt idx="161">
                  <c:v>44056</c:v>
                </c:pt>
                <c:pt idx="162">
                  <c:v>44057</c:v>
                </c:pt>
                <c:pt idx="163">
                  <c:v>44060</c:v>
                </c:pt>
                <c:pt idx="164">
                  <c:v>44061</c:v>
                </c:pt>
                <c:pt idx="165">
                  <c:v>44062</c:v>
                </c:pt>
                <c:pt idx="166">
                  <c:v>44063</c:v>
                </c:pt>
                <c:pt idx="167">
                  <c:v>44064</c:v>
                </c:pt>
                <c:pt idx="168">
                  <c:v>44067</c:v>
                </c:pt>
                <c:pt idx="169">
                  <c:v>44068</c:v>
                </c:pt>
                <c:pt idx="170">
                  <c:v>44069</c:v>
                </c:pt>
                <c:pt idx="171">
                  <c:v>44070</c:v>
                </c:pt>
                <c:pt idx="172">
                  <c:v>44071</c:v>
                </c:pt>
                <c:pt idx="173">
                  <c:v>44074</c:v>
                </c:pt>
                <c:pt idx="174">
                  <c:v>44075</c:v>
                </c:pt>
                <c:pt idx="175">
                  <c:v>44076</c:v>
                </c:pt>
              </c:numCache>
            </c:numRef>
          </c:cat>
          <c:val>
            <c:numRef>
              <c:f>Sheet2!$G$4:$G$181</c:f>
              <c:numCache>
                <c:formatCode>0.000</c:formatCode>
                <c:ptCount val="178"/>
                <c:pt idx="0">
                  <c:v>3.0049999999999999</c:v>
                </c:pt>
                <c:pt idx="1">
                  <c:v>3.03</c:v>
                </c:pt>
                <c:pt idx="2">
                  <c:v>3.14</c:v>
                </c:pt>
                <c:pt idx="3">
                  <c:v>3.11</c:v>
                </c:pt>
                <c:pt idx="4">
                  <c:v>3.08</c:v>
                </c:pt>
                <c:pt idx="5">
                  <c:v>3.01</c:v>
                </c:pt>
                <c:pt idx="6">
                  <c:v>3.03</c:v>
                </c:pt>
                <c:pt idx="7">
                  <c:v>3.04</c:v>
                </c:pt>
                <c:pt idx="8">
                  <c:v>3.02</c:v>
                </c:pt>
                <c:pt idx="9">
                  <c:v>3.03</c:v>
                </c:pt>
                <c:pt idx="10">
                  <c:v>3.02</c:v>
                </c:pt>
                <c:pt idx="11">
                  <c:v>2.99</c:v>
                </c:pt>
                <c:pt idx="12">
                  <c:v>2.98</c:v>
                </c:pt>
                <c:pt idx="13">
                  <c:v>3.0150000000000001</c:v>
                </c:pt>
                <c:pt idx="14">
                  <c:v>3.05</c:v>
                </c:pt>
                <c:pt idx="15">
                  <c:v>3.05</c:v>
                </c:pt>
                <c:pt idx="16">
                  <c:v>3.08</c:v>
                </c:pt>
                <c:pt idx="17">
                  <c:v>3.14</c:v>
                </c:pt>
                <c:pt idx="18">
                  <c:v>3.23</c:v>
                </c:pt>
                <c:pt idx="19">
                  <c:v>3.15</c:v>
                </c:pt>
                <c:pt idx="20">
                  <c:v>3.15</c:v>
                </c:pt>
                <c:pt idx="21">
                  <c:v>3.14</c:v>
                </c:pt>
                <c:pt idx="22">
                  <c:v>3.17</c:v>
                </c:pt>
                <c:pt idx="23">
                  <c:v>3.14</c:v>
                </c:pt>
                <c:pt idx="24">
                  <c:v>3.08</c:v>
                </c:pt>
                <c:pt idx="25">
                  <c:v>3.03</c:v>
                </c:pt>
                <c:pt idx="26">
                  <c:v>3.03</c:v>
                </c:pt>
                <c:pt idx="27">
                  <c:v>3.08</c:v>
                </c:pt>
                <c:pt idx="28">
                  <c:v>3.12</c:v>
                </c:pt>
                <c:pt idx="29">
                  <c:v>3.08</c:v>
                </c:pt>
                <c:pt idx="30">
                  <c:v>3.03</c:v>
                </c:pt>
                <c:pt idx="31">
                  <c:v>3.05</c:v>
                </c:pt>
                <c:pt idx="32">
                  <c:v>3.04</c:v>
                </c:pt>
                <c:pt idx="33">
                  <c:v>3.0449999999999999</c:v>
                </c:pt>
                <c:pt idx="34">
                  <c:v>3.05</c:v>
                </c:pt>
                <c:pt idx="35">
                  <c:v>3.02</c:v>
                </c:pt>
                <c:pt idx="36">
                  <c:v>3.09</c:v>
                </c:pt>
                <c:pt idx="37">
                  <c:v>3.1</c:v>
                </c:pt>
                <c:pt idx="38">
                  <c:v>3.17</c:v>
                </c:pt>
                <c:pt idx="39">
                  <c:v>3.25</c:v>
                </c:pt>
                <c:pt idx="40">
                  <c:v>3.28</c:v>
                </c:pt>
                <c:pt idx="41">
                  <c:v>3.41</c:v>
                </c:pt>
                <c:pt idx="42">
                  <c:v>3.67</c:v>
                </c:pt>
                <c:pt idx="43">
                  <c:v>3.62</c:v>
                </c:pt>
                <c:pt idx="44">
                  <c:v>3.56</c:v>
                </c:pt>
                <c:pt idx="45">
                  <c:v>3.43</c:v>
                </c:pt>
                <c:pt idx="46">
                  <c:v>3.58</c:v>
                </c:pt>
                <c:pt idx="47">
                  <c:v>3.87</c:v>
                </c:pt>
                <c:pt idx="48">
                  <c:v>4.47</c:v>
                </c:pt>
                <c:pt idx="49">
                  <c:v>4.1900000000000004</c:v>
                </c:pt>
                <c:pt idx="50">
                  <c:v>4.3499999999999996</c:v>
                </c:pt>
                <c:pt idx="51">
                  <c:v>4.8899999999999997</c:v>
                </c:pt>
                <c:pt idx="52">
                  <c:v>4.7300000000000004</c:v>
                </c:pt>
                <c:pt idx="53">
                  <c:v>5.36</c:v>
                </c:pt>
                <c:pt idx="54">
                  <c:v>5.23</c:v>
                </c:pt>
                <c:pt idx="55">
                  <c:v>5.88</c:v>
                </c:pt>
                <c:pt idx="56">
                  <c:v>6.22</c:v>
                </c:pt>
                <c:pt idx="57">
                  <c:v>6.03</c:v>
                </c:pt>
                <c:pt idx="58">
                  <c:v>6.41</c:v>
                </c:pt>
                <c:pt idx="59">
                  <c:v>6.06</c:v>
                </c:pt>
                <c:pt idx="60">
                  <c:v>5.42</c:v>
                </c:pt>
                <c:pt idx="61">
                  <c:v>5.16</c:v>
                </c:pt>
                <c:pt idx="62">
                  <c:v>5.43</c:v>
                </c:pt>
                <c:pt idx="63">
                  <c:v>5.6</c:v>
                </c:pt>
                <c:pt idx="64">
                  <c:v>5.43</c:v>
                </c:pt>
                <c:pt idx="65">
                  <c:v>5.71</c:v>
                </c:pt>
                <c:pt idx="66">
                  <c:v>5.72</c:v>
                </c:pt>
                <c:pt idx="67">
                  <c:v>5.79</c:v>
                </c:pt>
                <c:pt idx="68">
                  <c:v>5.71</c:v>
                </c:pt>
                <c:pt idx="69">
                  <c:v>5.57</c:v>
                </c:pt>
                <c:pt idx="70">
                  <c:v>5.57</c:v>
                </c:pt>
                <c:pt idx="71">
                  <c:v>5.32</c:v>
                </c:pt>
                <c:pt idx="72">
                  <c:v>5.28</c:v>
                </c:pt>
                <c:pt idx="73">
                  <c:v>5.24</c:v>
                </c:pt>
                <c:pt idx="74">
                  <c:v>5.16</c:v>
                </c:pt>
                <c:pt idx="75">
                  <c:v>5.41</c:v>
                </c:pt>
                <c:pt idx="76">
                  <c:v>5.5</c:v>
                </c:pt>
                <c:pt idx="77">
                  <c:v>5.37</c:v>
                </c:pt>
                <c:pt idx="78">
                  <c:v>5.4</c:v>
                </c:pt>
                <c:pt idx="79">
                  <c:v>5.57</c:v>
                </c:pt>
                <c:pt idx="80">
                  <c:v>5.6</c:v>
                </c:pt>
                <c:pt idx="81">
                  <c:v>5.65</c:v>
                </c:pt>
                <c:pt idx="82">
                  <c:v>5.7</c:v>
                </c:pt>
                <c:pt idx="83">
                  <c:v>5.66</c:v>
                </c:pt>
                <c:pt idx="84">
                  <c:v>5.69</c:v>
                </c:pt>
                <c:pt idx="85">
                  <c:v>5.59</c:v>
                </c:pt>
                <c:pt idx="86">
                  <c:v>5.36</c:v>
                </c:pt>
                <c:pt idx="87">
                  <c:v>5.38</c:v>
                </c:pt>
                <c:pt idx="88">
                  <c:v>5.4</c:v>
                </c:pt>
                <c:pt idx="89">
                  <c:v>5.28</c:v>
                </c:pt>
                <c:pt idx="90">
                  <c:v>5.25</c:v>
                </c:pt>
                <c:pt idx="91">
                  <c:v>5.28</c:v>
                </c:pt>
                <c:pt idx="92">
                  <c:v>5.16</c:v>
                </c:pt>
                <c:pt idx="93">
                  <c:v>5.04</c:v>
                </c:pt>
                <c:pt idx="94">
                  <c:v>5.03</c:v>
                </c:pt>
                <c:pt idx="95">
                  <c:v>5.12</c:v>
                </c:pt>
                <c:pt idx="96">
                  <c:v>5.21</c:v>
                </c:pt>
                <c:pt idx="97">
                  <c:v>5.0999999999999996</c:v>
                </c:pt>
                <c:pt idx="98">
                  <c:v>4.8600000000000003</c:v>
                </c:pt>
                <c:pt idx="99">
                  <c:v>4.83</c:v>
                </c:pt>
                <c:pt idx="100">
                  <c:v>4.72</c:v>
                </c:pt>
                <c:pt idx="101">
                  <c:v>4.6100000000000003</c:v>
                </c:pt>
                <c:pt idx="102">
                  <c:v>4.66</c:v>
                </c:pt>
                <c:pt idx="103">
                  <c:v>4.59</c:v>
                </c:pt>
                <c:pt idx="104">
                  <c:v>4.5199999999999996</c:v>
                </c:pt>
                <c:pt idx="105">
                  <c:v>4.54</c:v>
                </c:pt>
                <c:pt idx="106">
                  <c:v>4.53</c:v>
                </c:pt>
                <c:pt idx="107">
                  <c:v>4.5599999999999996</c:v>
                </c:pt>
                <c:pt idx="108">
                  <c:v>4.51</c:v>
                </c:pt>
                <c:pt idx="109">
                  <c:v>4.41</c:v>
                </c:pt>
                <c:pt idx="110">
                  <c:v>4.2</c:v>
                </c:pt>
                <c:pt idx="111">
                  <c:v>4.18</c:v>
                </c:pt>
                <c:pt idx="112">
                  <c:v>4.09</c:v>
                </c:pt>
                <c:pt idx="113">
                  <c:v>4.0599999999999996</c:v>
                </c:pt>
                <c:pt idx="114">
                  <c:v>4.16</c:v>
                </c:pt>
                <c:pt idx="115">
                  <c:v>4.24</c:v>
                </c:pt>
                <c:pt idx="116">
                  <c:v>4.46</c:v>
                </c:pt>
                <c:pt idx="117">
                  <c:v>4.43</c:v>
                </c:pt>
                <c:pt idx="118">
                  <c:v>4.4800000000000004</c:v>
                </c:pt>
                <c:pt idx="119">
                  <c:v>4.28</c:v>
                </c:pt>
                <c:pt idx="120">
                  <c:v>4.3099999999999996</c:v>
                </c:pt>
                <c:pt idx="121">
                  <c:v>4.3600000000000003</c:v>
                </c:pt>
                <c:pt idx="122">
                  <c:v>4.33</c:v>
                </c:pt>
                <c:pt idx="123">
                  <c:v>4.32</c:v>
                </c:pt>
                <c:pt idx="124">
                  <c:v>4.28</c:v>
                </c:pt>
                <c:pt idx="125">
                  <c:v>4.3499999999999996</c:v>
                </c:pt>
                <c:pt idx="126">
                  <c:v>4.38</c:v>
                </c:pt>
                <c:pt idx="127">
                  <c:v>4.42</c:v>
                </c:pt>
                <c:pt idx="128">
                  <c:v>4.42</c:v>
                </c:pt>
                <c:pt idx="129">
                  <c:v>4.41</c:v>
                </c:pt>
                <c:pt idx="130">
                  <c:v>4.34</c:v>
                </c:pt>
                <c:pt idx="131">
                  <c:v>4.3</c:v>
                </c:pt>
                <c:pt idx="132">
                  <c:v>4.2750000000000004</c:v>
                </c:pt>
                <c:pt idx="133">
                  <c:v>4.25</c:v>
                </c:pt>
                <c:pt idx="134">
                  <c:v>4.3</c:v>
                </c:pt>
                <c:pt idx="135">
                  <c:v>4.29</c:v>
                </c:pt>
                <c:pt idx="136">
                  <c:v>4.37</c:v>
                </c:pt>
                <c:pt idx="137">
                  <c:v>4.37</c:v>
                </c:pt>
                <c:pt idx="138">
                  <c:v>4.3499999999999996</c:v>
                </c:pt>
                <c:pt idx="139">
                  <c:v>4.41</c:v>
                </c:pt>
                <c:pt idx="140">
                  <c:v>4.33</c:v>
                </c:pt>
                <c:pt idx="141">
                  <c:v>4.33</c:v>
                </c:pt>
                <c:pt idx="142">
                  <c:v>4.28</c:v>
                </c:pt>
                <c:pt idx="143">
                  <c:v>4.2300000000000004</c:v>
                </c:pt>
                <c:pt idx="144">
                  <c:v>4.1500000000000004</c:v>
                </c:pt>
                <c:pt idx="145">
                  <c:v>4.1100000000000003</c:v>
                </c:pt>
                <c:pt idx="146">
                  <c:v>4.12</c:v>
                </c:pt>
                <c:pt idx="147">
                  <c:v>4.16</c:v>
                </c:pt>
                <c:pt idx="148">
                  <c:v>4.12</c:v>
                </c:pt>
                <c:pt idx="149">
                  <c:v>4.2</c:v>
                </c:pt>
                <c:pt idx="150">
                  <c:v>4.16</c:v>
                </c:pt>
                <c:pt idx="151">
                  <c:v>4.21</c:v>
                </c:pt>
                <c:pt idx="152">
                  <c:v>4.16</c:v>
                </c:pt>
                <c:pt idx="153">
                  <c:v>4.1100000000000003</c:v>
                </c:pt>
                <c:pt idx="154">
                  <c:v>4.08</c:v>
                </c:pt>
                <c:pt idx="155">
                  <c:v>4</c:v>
                </c:pt>
                <c:pt idx="156">
                  <c:v>4</c:v>
                </c:pt>
                <c:pt idx="157">
                  <c:v>3.97</c:v>
                </c:pt>
                <c:pt idx="158">
                  <c:v>3.92</c:v>
                </c:pt>
                <c:pt idx="159">
                  <c:v>3.83</c:v>
                </c:pt>
                <c:pt idx="160">
                  <c:v>3.85</c:v>
                </c:pt>
                <c:pt idx="161">
                  <c:v>3.83</c:v>
                </c:pt>
                <c:pt idx="162">
                  <c:v>3.89</c:v>
                </c:pt>
                <c:pt idx="163">
                  <c:v>3.95</c:v>
                </c:pt>
                <c:pt idx="164">
                  <c:v>3.99</c:v>
                </c:pt>
                <c:pt idx="165">
                  <c:v>3.95</c:v>
                </c:pt>
                <c:pt idx="166">
                  <c:v>4.0199999999999996</c:v>
                </c:pt>
                <c:pt idx="167">
                  <c:v>4</c:v>
                </c:pt>
                <c:pt idx="168">
                  <c:v>3.96</c:v>
                </c:pt>
                <c:pt idx="169">
                  <c:v>3.97</c:v>
                </c:pt>
                <c:pt idx="170">
                  <c:v>3.99</c:v>
                </c:pt>
                <c:pt idx="171">
                  <c:v>3.95</c:v>
                </c:pt>
                <c:pt idx="172">
                  <c:v>3.96</c:v>
                </c:pt>
                <c:pt idx="173">
                  <c:v>3.97</c:v>
                </c:pt>
                <c:pt idx="174">
                  <c:v>3.93</c:v>
                </c:pt>
                <c:pt idx="175">
                  <c:v>3.89</c:v>
                </c:pt>
                <c:pt idx="176">
                  <c:v>3.95</c:v>
                </c:pt>
                <c:pt idx="177">
                  <c:v>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1D-414E-9A46-D0E62673A5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9694272"/>
        <c:axId val="400540400"/>
        <c:extLst/>
      </c:lineChart>
      <c:lineChart>
        <c:grouping val="standard"/>
        <c:varyColors val="0"/>
        <c:ser>
          <c:idx val="2"/>
          <c:order val="1"/>
          <c:tx>
            <c:strRef>
              <c:f>Sheet2!$F$1</c:f>
              <c:strCache>
                <c:ptCount val="1"/>
                <c:pt idx="0">
                  <c:v>U.S. Corp. Yield: B Rated (%, lhs)</c:v>
                </c:pt>
              </c:strCache>
            </c:strRef>
          </c:tx>
          <c:spPr>
            <a:ln w="28575" cap="rnd">
              <a:solidFill>
                <a:srgbClr val="8C294E"/>
              </a:solidFill>
              <a:round/>
            </a:ln>
            <a:effectLst/>
          </c:spPr>
          <c:marker>
            <c:symbol val="none"/>
          </c:marker>
          <c:cat>
            <c:numRef>
              <c:f>Sheet2!$C$4:$C$181</c:f>
              <c:numCache>
                <c:formatCode>dd"-"mmm"-"yyyy</c:formatCode>
                <c:ptCount val="178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43836</c:v>
                </c:pt>
                <c:pt idx="4">
                  <c:v>43837</c:v>
                </c:pt>
                <c:pt idx="5">
                  <c:v>43838</c:v>
                </c:pt>
                <c:pt idx="6">
                  <c:v>43839</c:v>
                </c:pt>
                <c:pt idx="7">
                  <c:v>43840</c:v>
                </c:pt>
                <c:pt idx="8">
                  <c:v>43843</c:v>
                </c:pt>
                <c:pt idx="9">
                  <c:v>43844</c:v>
                </c:pt>
                <c:pt idx="10">
                  <c:v>43845</c:v>
                </c:pt>
                <c:pt idx="11">
                  <c:v>43846</c:v>
                </c:pt>
                <c:pt idx="12">
                  <c:v>43847</c:v>
                </c:pt>
                <c:pt idx="13">
                  <c:v>43850</c:v>
                </c:pt>
                <c:pt idx="14">
                  <c:v>43851</c:v>
                </c:pt>
                <c:pt idx="15">
                  <c:v>43852</c:v>
                </c:pt>
                <c:pt idx="16">
                  <c:v>43853</c:v>
                </c:pt>
                <c:pt idx="17">
                  <c:v>43854</c:v>
                </c:pt>
                <c:pt idx="18">
                  <c:v>43857</c:v>
                </c:pt>
                <c:pt idx="19">
                  <c:v>43858</c:v>
                </c:pt>
                <c:pt idx="20">
                  <c:v>43859</c:v>
                </c:pt>
                <c:pt idx="21">
                  <c:v>43860</c:v>
                </c:pt>
                <c:pt idx="22">
                  <c:v>43861</c:v>
                </c:pt>
                <c:pt idx="23">
                  <c:v>43864</c:v>
                </c:pt>
                <c:pt idx="24">
                  <c:v>43865</c:v>
                </c:pt>
                <c:pt idx="25">
                  <c:v>43866</c:v>
                </c:pt>
                <c:pt idx="26">
                  <c:v>43867</c:v>
                </c:pt>
                <c:pt idx="27">
                  <c:v>43868</c:v>
                </c:pt>
                <c:pt idx="28">
                  <c:v>43871</c:v>
                </c:pt>
                <c:pt idx="29">
                  <c:v>43872</c:v>
                </c:pt>
                <c:pt idx="30">
                  <c:v>43873</c:v>
                </c:pt>
                <c:pt idx="31">
                  <c:v>43874</c:v>
                </c:pt>
                <c:pt idx="32">
                  <c:v>43875</c:v>
                </c:pt>
                <c:pt idx="33">
                  <c:v>43878</c:v>
                </c:pt>
                <c:pt idx="34">
                  <c:v>43879</c:v>
                </c:pt>
                <c:pt idx="35">
                  <c:v>43880</c:v>
                </c:pt>
                <c:pt idx="36">
                  <c:v>43881</c:v>
                </c:pt>
                <c:pt idx="37">
                  <c:v>43882</c:v>
                </c:pt>
                <c:pt idx="38">
                  <c:v>43885</c:v>
                </c:pt>
                <c:pt idx="39">
                  <c:v>43886</c:v>
                </c:pt>
                <c:pt idx="40">
                  <c:v>43887</c:v>
                </c:pt>
                <c:pt idx="41">
                  <c:v>43888</c:v>
                </c:pt>
                <c:pt idx="42">
                  <c:v>43889</c:v>
                </c:pt>
                <c:pt idx="43">
                  <c:v>43892</c:v>
                </c:pt>
                <c:pt idx="44">
                  <c:v>43893</c:v>
                </c:pt>
                <c:pt idx="45">
                  <c:v>43894</c:v>
                </c:pt>
                <c:pt idx="46">
                  <c:v>43895</c:v>
                </c:pt>
                <c:pt idx="47">
                  <c:v>43896</c:v>
                </c:pt>
                <c:pt idx="48">
                  <c:v>43899</c:v>
                </c:pt>
                <c:pt idx="49">
                  <c:v>43900</c:v>
                </c:pt>
                <c:pt idx="50">
                  <c:v>43901</c:v>
                </c:pt>
                <c:pt idx="51">
                  <c:v>43902</c:v>
                </c:pt>
                <c:pt idx="52">
                  <c:v>43903</c:v>
                </c:pt>
                <c:pt idx="53">
                  <c:v>43906</c:v>
                </c:pt>
                <c:pt idx="54">
                  <c:v>43907</c:v>
                </c:pt>
                <c:pt idx="55">
                  <c:v>43908</c:v>
                </c:pt>
                <c:pt idx="56">
                  <c:v>43909</c:v>
                </c:pt>
                <c:pt idx="57">
                  <c:v>43910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43920</c:v>
                </c:pt>
                <c:pt idx="64">
                  <c:v>43921</c:v>
                </c:pt>
                <c:pt idx="65">
                  <c:v>43922</c:v>
                </c:pt>
                <c:pt idx="66">
                  <c:v>43923</c:v>
                </c:pt>
                <c:pt idx="67">
                  <c:v>43924</c:v>
                </c:pt>
                <c:pt idx="68">
                  <c:v>43927</c:v>
                </c:pt>
                <c:pt idx="69">
                  <c:v>43928</c:v>
                </c:pt>
                <c:pt idx="70">
                  <c:v>43929</c:v>
                </c:pt>
                <c:pt idx="71">
                  <c:v>43930</c:v>
                </c:pt>
                <c:pt idx="72">
                  <c:v>43931</c:v>
                </c:pt>
                <c:pt idx="73">
                  <c:v>43934</c:v>
                </c:pt>
                <c:pt idx="74">
                  <c:v>43935</c:v>
                </c:pt>
                <c:pt idx="75">
                  <c:v>43936</c:v>
                </c:pt>
                <c:pt idx="76">
                  <c:v>43937</c:v>
                </c:pt>
                <c:pt idx="77">
                  <c:v>43938</c:v>
                </c:pt>
                <c:pt idx="78">
                  <c:v>43941</c:v>
                </c:pt>
                <c:pt idx="79">
                  <c:v>43942</c:v>
                </c:pt>
                <c:pt idx="80">
                  <c:v>43943</c:v>
                </c:pt>
                <c:pt idx="81">
                  <c:v>43944</c:v>
                </c:pt>
                <c:pt idx="82">
                  <c:v>43945</c:v>
                </c:pt>
                <c:pt idx="83">
                  <c:v>43948</c:v>
                </c:pt>
                <c:pt idx="84">
                  <c:v>43949</c:v>
                </c:pt>
                <c:pt idx="85">
                  <c:v>43950</c:v>
                </c:pt>
                <c:pt idx="86">
                  <c:v>43951</c:v>
                </c:pt>
                <c:pt idx="87">
                  <c:v>43952</c:v>
                </c:pt>
                <c:pt idx="88">
                  <c:v>43955</c:v>
                </c:pt>
                <c:pt idx="89">
                  <c:v>43956</c:v>
                </c:pt>
                <c:pt idx="90">
                  <c:v>43957</c:v>
                </c:pt>
                <c:pt idx="91">
                  <c:v>43958</c:v>
                </c:pt>
                <c:pt idx="92">
                  <c:v>43959</c:v>
                </c:pt>
                <c:pt idx="93">
                  <c:v>43962</c:v>
                </c:pt>
                <c:pt idx="94">
                  <c:v>43963</c:v>
                </c:pt>
                <c:pt idx="95">
                  <c:v>43964</c:v>
                </c:pt>
                <c:pt idx="96">
                  <c:v>43965</c:v>
                </c:pt>
                <c:pt idx="97">
                  <c:v>43966</c:v>
                </c:pt>
                <c:pt idx="98">
                  <c:v>43969</c:v>
                </c:pt>
                <c:pt idx="99">
                  <c:v>43970</c:v>
                </c:pt>
                <c:pt idx="100">
                  <c:v>43971</c:v>
                </c:pt>
                <c:pt idx="101">
                  <c:v>43972</c:v>
                </c:pt>
                <c:pt idx="102">
                  <c:v>43973</c:v>
                </c:pt>
                <c:pt idx="103">
                  <c:v>43976</c:v>
                </c:pt>
                <c:pt idx="104">
                  <c:v>43977</c:v>
                </c:pt>
                <c:pt idx="105">
                  <c:v>43978</c:v>
                </c:pt>
                <c:pt idx="106">
                  <c:v>43979</c:v>
                </c:pt>
                <c:pt idx="107">
                  <c:v>43980</c:v>
                </c:pt>
                <c:pt idx="108">
                  <c:v>43983</c:v>
                </c:pt>
                <c:pt idx="109">
                  <c:v>43984</c:v>
                </c:pt>
                <c:pt idx="110">
                  <c:v>43985</c:v>
                </c:pt>
                <c:pt idx="111">
                  <c:v>43986</c:v>
                </c:pt>
                <c:pt idx="112">
                  <c:v>43987</c:v>
                </c:pt>
                <c:pt idx="113">
                  <c:v>43990</c:v>
                </c:pt>
                <c:pt idx="114">
                  <c:v>43991</c:v>
                </c:pt>
                <c:pt idx="115">
                  <c:v>43992</c:v>
                </c:pt>
                <c:pt idx="116">
                  <c:v>43993</c:v>
                </c:pt>
                <c:pt idx="117">
                  <c:v>43994</c:v>
                </c:pt>
                <c:pt idx="118">
                  <c:v>43997</c:v>
                </c:pt>
                <c:pt idx="119">
                  <c:v>43998</c:v>
                </c:pt>
                <c:pt idx="120">
                  <c:v>43999</c:v>
                </c:pt>
                <c:pt idx="121">
                  <c:v>44000</c:v>
                </c:pt>
                <c:pt idx="122">
                  <c:v>44001</c:v>
                </c:pt>
                <c:pt idx="123">
                  <c:v>44004</c:v>
                </c:pt>
                <c:pt idx="124">
                  <c:v>44005</c:v>
                </c:pt>
                <c:pt idx="125">
                  <c:v>44006</c:v>
                </c:pt>
                <c:pt idx="126">
                  <c:v>44007</c:v>
                </c:pt>
                <c:pt idx="127">
                  <c:v>44008</c:v>
                </c:pt>
                <c:pt idx="128">
                  <c:v>44011</c:v>
                </c:pt>
                <c:pt idx="129">
                  <c:v>44012</c:v>
                </c:pt>
                <c:pt idx="130">
                  <c:v>44013</c:v>
                </c:pt>
                <c:pt idx="131">
                  <c:v>44014</c:v>
                </c:pt>
                <c:pt idx="132">
                  <c:v>44015</c:v>
                </c:pt>
                <c:pt idx="133">
                  <c:v>44018</c:v>
                </c:pt>
                <c:pt idx="134">
                  <c:v>44019</c:v>
                </c:pt>
                <c:pt idx="135">
                  <c:v>44020</c:v>
                </c:pt>
                <c:pt idx="136">
                  <c:v>44021</c:v>
                </c:pt>
                <c:pt idx="137">
                  <c:v>44022</c:v>
                </c:pt>
                <c:pt idx="138">
                  <c:v>44025</c:v>
                </c:pt>
                <c:pt idx="139">
                  <c:v>44026</c:v>
                </c:pt>
                <c:pt idx="140">
                  <c:v>44027</c:v>
                </c:pt>
                <c:pt idx="141">
                  <c:v>44028</c:v>
                </c:pt>
                <c:pt idx="142">
                  <c:v>44029</c:v>
                </c:pt>
                <c:pt idx="143">
                  <c:v>44032</c:v>
                </c:pt>
                <c:pt idx="144">
                  <c:v>44033</c:v>
                </c:pt>
                <c:pt idx="145">
                  <c:v>44034</c:v>
                </c:pt>
                <c:pt idx="146">
                  <c:v>44035</c:v>
                </c:pt>
                <c:pt idx="147">
                  <c:v>44036</c:v>
                </c:pt>
                <c:pt idx="148">
                  <c:v>44039</c:v>
                </c:pt>
                <c:pt idx="149">
                  <c:v>44040</c:v>
                </c:pt>
                <c:pt idx="150">
                  <c:v>44041</c:v>
                </c:pt>
                <c:pt idx="151">
                  <c:v>44042</c:v>
                </c:pt>
                <c:pt idx="152">
                  <c:v>44043</c:v>
                </c:pt>
                <c:pt idx="153">
                  <c:v>44046</c:v>
                </c:pt>
                <c:pt idx="154">
                  <c:v>44047</c:v>
                </c:pt>
                <c:pt idx="155">
                  <c:v>44048</c:v>
                </c:pt>
                <c:pt idx="156">
                  <c:v>44049</c:v>
                </c:pt>
                <c:pt idx="157">
                  <c:v>44050</c:v>
                </c:pt>
                <c:pt idx="158">
                  <c:v>44053</c:v>
                </c:pt>
                <c:pt idx="159">
                  <c:v>44054</c:v>
                </c:pt>
                <c:pt idx="160">
                  <c:v>44055</c:v>
                </c:pt>
                <c:pt idx="161">
                  <c:v>44056</c:v>
                </c:pt>
                <c:pt idx="162">
                  <c:v>44057</c:v>
                </c:pt>
                <c:pt idx="163">
                  <c:v>44060</c:v>
                </c:pt>
                <c:pt idx="164">
                  <c:v>44061</c:v>
                </c:pt>
                <c:pt idx="165">
                  <c:v>44062</c:v>
                </c:pt>
                <c:pt idx="166">
                  <c:v>44063</c:v>
                </c:pt>
                <c:pt idx="167">
                  <c:v>44064</c:v>
                </c:pt>
                <c:pt idx="168">
                  <c:v>44067</c:v>
                </c:pt>
                <c:pt idx="169">
                  <c:v>44068</c:v>
                </c:pt>
                <c:pt idx="170">
                  <c:v>44069</c:v>
                </c:pt>
                <c:pt idx="171">
                  <c:v>44070</c:v>
                </c:pt>
                <c:pt idx="172">
                  <c:v>44071</c:v>
                </c:pt>
                <c:pt idx="173">
                  <c:v>44074</c:v>
                </c:pt>
                <c:pt idx="174">
                  <c:v>44075</c:v>
                </c:pt>
                <c:pt idx="175">
                  <c:v>44076</c:v>
                </c:pt>
                <c:pt idx="176">
                  <c:v>44077</c:v>
                </c:pt>
                <c:pt idx="177">
                  <c:v>44078</c:v>
                </c:pt>
              </c:numCache>
            </c:numRef>
          </c:cat>
          <c:val>
            <c:numRef>
              <c:f>Sheet2!$F$4:$F$181</c:f>
              <c:numCache>
                <c:formatCode>0.0000</c:formatCode>
                <c:ptCount val="178"/>
                <c:pt idx="0">
                  <c:v>5.2595000000000001</c:v>
                </c:pt>
                <c:pt idx="1">
                  <c:v>5.2350000000000003</c:v>
                </c:pt>
                <c:pt idx="2">
                  <c:v>5.1989999999999998</c:v>
                </c:pt>
                <c:pt idx="3">
                  <c:v>5.1680000000000001</c:v>
                </c:pt>
                <c:pt idx="4">
                  <c:v>5.157</c:v>
                </c:pt>
                <c:pt idx="5">
                  <c:v>5.1630000000000003</c:v>
                </c:pt>
                <c:pt idx="6">
                  <c:v>5.141</c:v>
                </c:pt>
                <c:pt idx="7">
                  <c:v>5.1079999999999997</c:v>
                </c:pt>
                <c:pt idx="8">
                  <c:v>5.109</c:v>
                </c:pt>
                <c:pt idx="9">
                  <c:v>5.0609999999999999</c:v>
                </c:pt>
                <c:pt idx="10">
                  <c:v>5.0339999999999998</c:v>
                </c:pt>
                <c:pt idx="11">
                  <c:v>5.0339999999999998</c:v>
                </c:pt>
                <c:pt idx="12">
                  <c:v>5.0220000000000002</c:v>
                </c:pt>
                <c:pt idx="13">
                  <c:v>5.0140000000000002</c:v>
                </c:pt>
                <c:pt idx="14">
                  <c:v>5.05</c:v>
                </c:pt>
                <c:pt idx="15">
                  <c:v>5.0579999999999998</c:v>
                </c:pt>
                <c:pt idx="16">
                  <c:v>5.1559999999999997</c:v>
                </c:pt>
                <c:pt idx="17">
                  <c:v>5.2290000000000001</c:v>
                </c:pt>
                <c:pt idx="18">
                  <c:v>5.49</c:v>
                </c:pt>
                <c:pt idx="19">
                  <c:v>5.3609999999999998</c:v>
                </c:pt>
                <c:pt idx="20">
                  <c:v>5.2960000000000003</c:v>
                </c:pt>
                <c:pt idx="21">
                  <c:v>5.375</c:v>
                </c:pt>
                <c:pt idx="22">
                  <c:v>5.4539999999999997</c:v>
                </c:pt>
                <c:pt idx="23">
                  <c:v>5.4130000000000003</c:v>
                </c:pt>
                <c:pt idx="24">
                  <c:v>5.38</c:v>
                </c:pt>
                <c:pt idx="25">
                  <c:v>5.3070000000000004</c:v>
                </c:pt>
                <c:pt idx="26">
                  <c:v>5.2539999999999996</c:v>
                </c:pt>
                <c:pt idx="27">
                  <c:v>5.2560000000000002</c:v>
                </c:pt>
                <c:pt idx="28">
                  <c:v>5.2469999999999999</c:v>
                </c:pt>
                <c:pt idx="29">
                  <c:v>5.0830000000000002</c:v>
                </c:pt>
                <c:pt idx="30">
                  <c:v>5.07</c:v>
                </c:pt>
                <c:pt idx="31">
                  <c:v>5.0380000000000003</c:v>
                </c:pt>
                <c:pt idx="32">
                  <c:v>4.9939999999999998</c:v>
                </c:pt>
                <c:pt idx="33">
                  <c:v>4.9880000000000004</c:v>
                </c:pt>
                <c:pt idx="34">
                  <c:v>4.9749999999999996</c:v>
                </c:pt>
                <c:pt idx="35">
                  <c:v>4.9550000000000001</c:v>
                </c:pt>
                <c:pt idx="36">
                  <c:v>4.992</c:v>
                </c:pt>
                <c:pt idx="37">
                  <c:v>4.9749999999999996</c:v>
                </c:pt>
                <c:pt idx="38">
                  <c:v>5.3010000000000002</c:v>
                </c:pt>
                <c:pt idx="39">
                  <c:v>5.4210000000000003</c:v>
                </c:pt>
                <c:pt idx="40">
                  <c:v>5.508</c:v>
                </c:pt>
                <c:pt idx="41">
                  <c:v>5.8630000000000004</c:v>
                </c:pt>
                <c:pt idx="42">
                  <c:v>6.1310000000000002</c:v>
                </c:pt>
                <c:pt idx="43">
                  <c:v>6.1740000000000004</c:v>
                </c:pt>
                <c:pt idx="44">
                  <c:v>5.9470000000000001</c:v>
                </c:pt>
                <c:pt idx="45">
                  <c:v>5.7939999999999996</c:v>
                </c:pt>
                <c:pt idx="46">
                  <c:v>6.0970000000000004</c:v>
                </c:pt>
                <c:pt idx="47">
                  <c:v>6.6260000000000003</c:v>
                </c:pt>
                <c:pt idx="48">
                  <c:v>7.6929999999999996</c:v>
                </c:pt>
                <c:pt idx="49">
                  <c:v>7.6059999999999999</c:v>
                </c:pt>
                <c:pt idx="50">
                  <c:v>7.9219999999999997</c:v>
                </c:pt>
                <c:pt idx="51">
                  <c:v>8.8049999999999997</c:v>
                </c:pt>
                <c:pt idx="52">
                  <c:v>8.7200000000000006</c:v>
                </c:pt>
                <c:pt idx="53">
                  <c:v>9.7569999999999997</c:v>
                </c:pt>
                <c:pt idx="54">
                  <c:v>9.98</c:v>
                </c:pt>
                <c:pt idx="55">
                  <c:v>10.856999999999999</c:v>
                </c:pt>
                <c:pt idx="56">
                  <c:v>11.507</c:v>
                </c:pt>
                <c:pt idx="57">
                  <c:v>11.661</c:v>
                </c:pt>
                <c:pt idx="58">
                  <c:v>12.391999999999999</c:v>
                </c:pt>
                <c:pt idx="59">
                  <c:v>12.114000000000001</c:v>
                </c:pt>
                <c:pt idx="60">
                  <c:v>11.648999999999999</c:v>
                </c:pt>
                <c:pt idx="61">
                  <c:v>10.641</c:v>
                </c:pt>
                <c:pt idx="62">
                  <c:v>10.311999999999999</c:v>
                </c:pt>
                <c:pt idx="63">
                  <c:v>10.035</c:v>
                </c:pt>
                <c:pt idx="64">
                  <c:v>9.9890000000000008</c:v>
                </c:pt>
                <c:pt idx="65">
                  <c:v>10.39</c:v>
                </c:pt>
                <c:pt idx="66">
                  <c:v>10.507999999999999</c:v>
                </c:pt>
                <c:pt idx="67">
                  <c:v>10.757</c:v>
                </c:pt>
                <c:pt idx="68">
                  <c:v>10.646000000000001</c:v>
                </c:pt>
                <c:pt idx="69">
                  <c:v>10.292999999999999</c:v>
                </c:pt>
                <c:pt idx="70">
                  <c:v>10.236000000000001</c:v>
                </c:pt>
                <c:pt idx="71">
                  <c:v>9.2159999999999993</c:v>
                </c:pt>
                <c:pt idx="72">
                  <c:v>9.1069999999999993</c:v>
                </c:pt>
                <c:pt idx="73">
                  <c:v>8.9979999999999993</c:v>
                </c:pt>
                <c:pt idx="74">
                  <c:v>8.6519999999999992</c:v>
                </c:pt>
                <c:pt idx="75">
                  <c:v>8.859</c:v>
                </c:pt>
                <c:pt idx="76">
                  <c:v>8.8330000000000002</c:v>
                </c:pt>
                <c:pt idx="77">
                  <c:v>8.58</c:v>
                </c:pt>
                <c:pt idx="78">
                  <c:v>8.7669999999999995</c:v>
                </c:pt>
                <c:pt idx="79">
                  <c:v>9.1709999999999994</c:v>
                </c:pt>
                <c:pt idx="80">
                  <c:v>9.1609999999999996</c:v>
                </c:pt>
                <c:pt idx="81">
                  <c:v>9.1950000000000003</c:v>
                </c:pt>
                <c:pt idx="82">
                  <c:v>9.3919999999999995</c:v>
                </c:pt>
                <c:pt idx="83">
                  <c:v>9.4169999999999998</c:v>
                </c:pt>
                <c:pt idx="84">
                  <c:v>9.4</c:v>
                </c:pt>
                <c:pt idx="85">
                  <c:v>9.23</c:v>
                </c:pt>
                <c:pt idx="86">
                  <c:v>8.3770000000000007</c:v>
                </c:pt>
                <c:pt idx="87">
                  <c:v>8.4390000000000001</c:v>
                </c:pt>
                <c:pt idx="88">
                  <c:v>8.5139999999999993</c:v>
                </c:pt>
                <c:pt idx="89">
                  <c:v>8.3520000000000003</c:v>
                </c:pt>
                <c:pt idx="90">
                  <c:v>8.3140000000000001</c:v>
                </c:pt>
                <c:pt idx="91">
                  <c:v>8.2390000000000008</c:v>
                </c:pt>
                <c:pt idx="92">
                  <c:v>8.1509999999999998</c:v>
                </c:pt>
                <c:pt idx="93">
                  <c:v>8.1790000000000003</c:v>
                </c:pt>
                <c:pt idx="94">
                  <c:v>8.0679999999999996</c:v>
                </c:pt>
                <c:pt idx="95">
                  <c:v>8.2159999999999993</c:v>
                </c:pt>
                <c:pt idx="96">
                  <c:v>8.3670000000000009</c:v>
                </c:pt>
                <c:pt idx="97">
                  <c:v>8.41</c:v>
                </c:pt>
                <c:pt idx="98">
                  <c:v>8.0730000000000004</c:v>
                </c:pt>
                <c:pt idx="99">
                  <c:v>7.9930000000000003</c:v>
                </c:pt>
                <c:pt idx="100">
                  <c:v>7.7930000000000001</c:v>
                </c:pt>
                <c:pt idx="101">
                  <c:v>7.6890000000000001</c:v>
                </c:pt>
                <c:pt idx="102">
                  <c:v>7.6440000000000001</c:v>
                </c:pt>
                <c:pt idx="103">
                  <c:v>7.6459999999999999</c:v>
                </c:pt>
                <c:pt idx="104">
                  <c:v>7.3109999999999999</c:v>
                </c:pt>
                <c:pt idx="105">
                  <c:v>7.1879999999999997</c:v>
                </c:pt>
                <c:pt idx="106">
                  <c:v>7.093</c:v>
                </c:pt>
                <c:pt idx="107">
                  <c:v>7.1639999999999997</c:v>
                </c:pt>
                <c:pt idx="108">
                  <c:v>6.8419999999999996</c:v>
                </c:pt>
                <c:pt idx="109">
                  <c:v>6.5890000000000004</c:v>
                </c:pt>
                <c:pt idx="110">
                  <c:v>6.2290000000000001</c:v>
                </c:pt>
                <c:pt idx="111">
                  <c:v>6.3250000000000002</c:v>
                </c:pt>
                <c:pt idx="112">
                  <c:v>6.0090000000000003</c:v>
                </c:pt>
                <c:pt idx="113">
                  <c:v>5.9939999999999998</c:v>
                </c:pt>
                <c:pt idx="114">
                  <c:v>6.23</c:v>
                </c:pt>
                <c:pt idx="115">
                  <c:v>6.3440000000000003</c:v>
                </c:pt>
                <c:pt idx="116">
                  <c:v>6.8330000000000002</c:v>
                </c:pt>
                <c:pt idx="117">
                  <c:v>6.7279999999999998</c:v>
                </c:pt>
                <c:pt idx="118">
                  <c:v>6.6920000000000002</c:v>
                </c:pt>
                <c:pt idx="119">
                  <c:v>6.2249999999999996</c:v>
                </c:pt>
                <c:pt idx="120">
                  <c:v>6.2939999999999996</c:v>
                </c:pt>
                <c:pt idx="121">
                  <c:v>6.4660000000000002</c:v>
                </c:pt>
                <c:pt idx="122">
                  <c:v>6.524</c:v>
                </c:pt>
                <c:pt idx="123">
                  <c:v>6.5330000000000004</c:v>
                </c:pt>
                <c:pt idx="124">
                  <c:v>6.5220000000000002</c:v>
                </c:pt>
                <c:pt idx="125">
                  <c:v>6.71</c:v>
                </c:pt>
                <c:pt idx="126">
                  <c:v>6.8010000000000002</c:v>
                </c:pt>
                <c:pt idx="127">
                  <c:v>6.9050000000000002</c:v>
                </c:pt>
                <c:pt idx="128">
                  <c:v>7.0490000000000004</c:v>
                </c:pt>
                <c:pt idx="129">
                  <c:v>7.0049999999999999</c:v>
                </c:pt>
                <c:pt idx="130">
                  <c:v>6.89</c:v>
                </c:pt>
                <c:pt idx="131">
                  <c:v>6.7119999999999997</c:v>
                </c:pt>
                <c:pt idx="132">
                  <c:v>6.7119999999999997</c:v>
                </c:pt>
                <c:pt idx="133">
                  <c:v>6.5419999999999998</c:v>
                </c:pt>
                <c:pt idx="134">
                  <c:v>6.5490000000000004</c:v>
                </c:pt>
                <c:pt idx="135">
                  <c:v>6.5750000000000002</c:v>
                </c:pt>
                <c:pt idx="136">
                  <c:v>6.6479999999999997</c:v>
                </c:pt>
                <c:pt idx="137">
                  <c:v>6.6719999999999997</c:v>
                </c:pt>
                <c:pt idx="138">
                  <c:v>6.5380000000000003</c:v>
                </c:pt>
                <c:pt idx="139">
                  <c:v>6.5439999999999996</c:v>
                </c:pt>
                <c:pt idx="140">
                  <c:v>6.3</c:v>
                </c:pt>
                <c:pt idx="141">
                  <c:v>6.2530000000000001</c:v>
                </c:pt>
                <c:pt idx="142">
                  <c:v>6.2039999999999997</c:v>
                </c:pt>
                <c:pt idx="143">
                  <c:v>6</c:v>
                </c:pt>
                <c:pt idx="144">
                  <c:v>5.7809999999999997</c:v>
                </c:pt>
                <c:pt idx="145">
                  <c:v>5.7160000000000002</c:v>
                </c:pt>
                <c:pt idx="146">
                  <c:v>5.7009999999999996</c:v>
                </c:pt>
                <c:pt idx="147">
                  <c:v>5.73</c:v>
                </c:pt>
                <c:pt idx="148">
                  <c:v>5.68</c:v>
                </c:pt>
                <c:pt idx="149">
                  <c:v>5.6580000000000004</c:v>
                </c:pt>
                <c:pt idx="150">
                  <c:v>5.5389999999999997</c:v>
                </c:pt>
                <c:pt idx="151">
                  <c:v>5.5279999999999996</c:v>
                </c:pt>
                <c:pt idx="152">
                  <c:v>5.6609999999999996</c:v>
                </c:pt>
                <c:pt idx="153">
                  <c:v>5.5209999999999999</c:v>
                </c:pt>
                <c:pt idx="154">
                  <c:v>5.5960000000000001</c:v>
                </c:pt>
                <c:pt idx="155">
                  <c:v>5.54</c:v>
                </c:pt>
                <c:pt idx="156">
                  <c:v>5.5410000000000004</c:v>
                </c:pt>
                <c:pt idx="157">
                  <c:v>5.5990000000000002</c:v>
                </c:pt>
                <c:pt idx="158">
                  <c:v>5.6020000000000003</c:v>
                </c:pt>
                <c:pt idx="159">
                  <c:v>5.5869999999999997</c:v>
                </c:pt>
                <c:pt idx="160">
                  <c:v>5.665</c:v>
                </c:pt>
                <c:pt idx="161">
                  <c:v>5.7450000000000001</c:v>
                </c:pt>
                <c:pt idx="162">
                  <c:v>5.8220000000000001</c:v>
                </c:pt>
                <c:pt idx="163">
                  <c:v>5.8330000000000002</c:v>
                </c:pt>
                <c:pt idx="164">
                  <c:v>5.7839999999999998</c:v>
                </c:pt>
                <c:pt idx="165">
                  <c:v>5.7679999999999998</c:v>
                </c:pt>
                <c:pt idx="166">
                  <c:v>5.8029999999999999</c:v>
                </c:pt>
                <c:pt idx="167">
                  <c:v>5.7670000000000003</c:v>
                </c:pt>
                <c:pt idx="168">
                  <c:v>5.6820000000000004</c:v>
                </c:pt>
                <c:pt idx="169">
                  <c:v>5.577</c:v>
                </c:pt>
                <c:pt idx="170">
                  <c:v>5.5419999999999998</c:v>
                </c:pt>
                <c:pt idx="171">
                  <c:v>5.5309999999999997</c:v>
                </c:pt>
                <c:pt idx="172">
                  <c:v>5.5309999999999997</c:v>
                </c:pt>
                <c:pt idx="173">
                  <c:v>5.5419999999999998</c:v>
                </c:pt>
                <c:pt idx="174">
                  <c:v>5.4640000000000004</c:v>
                </c:pt>
                <c:pt idx="175">
                  <c:v>5.3920000000000003</c:v>
                </c:pt>
                <c:pt idx="176">
                  <c:v>5.5049999999999999</c:v>
                </c:pt>
                <c:pt idx="177">
                  <c:v>5.7069999999999999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D7-4099-A31C-23DCDAE325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4174000"/>
        <c:axId val="726571584"/>
      </c:lineChart>
      <c:dateAx>
        <c:axId val="399694272"/>
        <c:scaling>
          <c:orientation val="minMax"/>
        </c:scaling>
        <c:delete val="0"/>
        <c:axPos val="b"/>
        <c:numFmt formatCode="mmm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40400"/>
        <c:crosses val="autoZero"/>
        <c:auto val="1"/>
        <c:lblOffset val="100"/>
        <c:baseTimeUnit val="days"/>
        <c:majorUnit val="1"/>
        <c:majorTimeUnit val="months"/>
      </c:dateAx>
      <c:valAx>
        <c:axId val="400540400"/>
        <c:scaling>
          <c:orientation val="minMax"/>
        </c:scaling>
        <c:delete val="0"/>
        <c:axPos val="l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94272"/>
        <c:crosses val="autoZero"/>
        <c:crossBetween val="midCat"/>
        <c:majorUnit val="2"/>
      </c:valAx>
      <c:valAx>
        <c:axId val="726571584"/>
        <c:scaling>
          <c:orientation val="minMax"/>
        </c:scaling>
        <c:delete val="0"/>
        <c:axPos val="r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4174000"/>
        <c:crosses val="max"/>
        <c:crossBetween val="between"/>
      </c:valAx>
      <c:dateAx>
        <c:axId val="724174000"/>
        <c:scaling>
          <c:orientation val="minMax"/>
        </c:scaling>
        <c:delete val="1"/>
        <c:axPos val="b"/>
        <c:numFmt formatCode="dd&quot;-&quot;mmm&quot;-&quot;yyyy" sourceLinked="1"/>
        <c:majorTickMark val="out"/>
        <c:minorTickMark val="none"/>
        <c:tickLblPos val="nextTo"/>
        <c:crossAx val="726571584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6198009544578091"/>
          <c:w val="0.99959074277537008"/>
          <c:h val="5.58461053577211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34338848112119"/>
          <c:y val="0.11396085389146421"/>
          <c:w val="0.84032866722829946"/>
          <c:h val="0.64782110716607177"/>
        </c:manualLayout>
      </c:layout>
      <c:lineChart>
        <c:grouping val="standard"/>
        <c:varyColors val="0"/>
        <c:ser>
          <c:idx val="0"/>
          <c:order val="0"/>
          <c:tx>
            <c:strRef>
              <c:f>Sheet2!$N$3</c:f>
              <c:strCache>
                <c:ptCount val="1"/>
                <c:pt idx="0">
                  <c:v>S&amp;P 500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Sheet2!$M$4:$M$181</c:f>
              <c:numCache>
                <c:formatCode>dd"-"mmm"-"yyyy</c:formatCode>
                <c:ptCount val="178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43836</c:v>
                </c:pt>
                <c:pt idx="4">
                  <c:v>43837</c:v>
                </c:pt>
                <c:pt idx="5">
                  <c:v>43838</c:v>
                </c:pt>
                <c:pt idx="6">
                  <c:v>43839</c:v>
                </c:pt>
                <c:pt idx="7">
                  <c:v>43840</c:v>
                </c:pt>
                <c:pt idx="8">
                  <c:v>43843</c:v>
                </c:pt>
                <c:pt idx="9">
                  <c:v>43844</c:v>
                </c:pt>
                <c:pt idx="10">
                  <c:v>43845</c:v>
                </c:pt>
                <c:pt idx="11">
                  <c:v>43846</c:v>
                </c:pt>
                <c:pt idx="12">
                  <c:v>43847</c:v>
                </c:pt>
                <c:pt idx="13">
                  <c:v>43850</c:v>
                </c:pt>
                <c:pt idx="14">
                  <c:v>43851</c:v>
                </c:pt>
                <c:pt idx="15">
                  <c:v>43852</c:v>
                </c:pt>
                <c:pt idx="16">
                  <c:v>43853</c:v>
                </c:pt>
                <c:pt idx="17">
                  <c:v>43854</c:v>
                </c:pt>
                <c:pt idx="18">
                  <c:v>43857</c:v>
                </c:pt>
                <c:pt idx="19">
                  <c:v>43858</c:v>
                </c:pt>
                <c:pt idx="20">
                  <c:v>43859</c:v>
                </c:pt>
                <c:pt idx="21">
                  <c:v>43860</c:v>
                </c:pt>
                <c:pt idx="22">
                  <c:v>43861</c:v>
                </c:pt>
                <c:pt idx="23">
                  <c:v>43864</c:v>
                </c:pt>
                <c:pt idx="24">
                  <c:v>43865</c:v>
                </c:pt>
                <c:pt idx="25">
                  <c:v>43866</c:v>
                </c:pt>
                <c:pt idx="26">
                  <c:v>43867</c:v>
                </c:pt>
                <c:pt idx="27">
                  <c:v>43868</c:v>
                </c:pt>
                <c:pt idx="28">
                  <c:v>43871</c:v>
                </c:pt>
                <c:pt idx="29">
                  <c:v>43872</c:v>
                </c:pt>
                <c:pt idx="30">
                  <c:v>43873</c:v>
                </c:pt>
                <c:pt idx="31">
                  <c:v>43874</c:v>
                </c:pt>
                <c:pt idx="32">
                  <c:v>43875</c:v>
                </c:pt>
                <c:pt idx="33">
                  <c:v>43878</c:v>
                </c:pt>
                <c:pt idx="34">
                  <c:v>43879</c:v>
                </c:pt>
                <c:pt idx="35">
                  <c:v>43880</c:v>
                </c:pt>
                <c:pt idx="36">
                  <c:v>43881</c:v>
                </c:pt>
                <c:pt idx="37">
                  <c:v>43882</c:v>
                </c:pt>
                <c:pt idx="38">
                  <c:v>43885</c:v>
                </c:pt>
                <c:pt idx="39">
                  <c:v>43886</c:v>
                </c:pt>
                <c:pt idx="40">
                  <c:v>43887</c:v>
                </c:pt>
                <c:pt idx="41">
                  <c:v>43888</c:v>
                </c:pt>
                <c:pt idx="42">
                  <c:v>43889</c:v>
                </c:pt>
                <c:pt idx="43">
                  <c:v>43892</c:v>
                </c:pt>
                <c:pt idx="44">
                  <c:v>43893</c:v>
                </c:pt>
                <c:pt idx="45">
                  <c:v>43894</c:v>
                </c:pt>
                <c:pt idx="46">
                  <c:v>43895</c:v>
                </c:pt>
                <c:pt idx="47">
                  <c:v>43896</c:v>
                </c:pt>
                <c:pt idx="48">
                  <c:v>43899</c:v>
                </c:pt>
                <c:pt idx="49">
                  <c:v>43900</c:v>
                </c:pt>
                <c:pt idx="50">
                  <c:v>43901</c:v>
                </c:pt>
                <c:pt idx="51">
                  <c:v>43902</c:v>
                </c:pt>
                <c:pt idx="52">
                  <c:v>43903</c:v>
                </c:pt>
                <c:pt idx="53">
                  <c:v>43906</c:v>
                </c:pt>
                <c:pt idx="54">
                  <c:v>43907</c:v>
                </c:pt>
                <c:pt idx="55">
                  <c:v>43908</c:v>
                </c:pt>
                <c:pt idx="56">
                  <c:v>43909</c:v>
                </c:pt>
                <c:pt idx="57">
                  <c:v>43910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43920</c:v>
                </c:pt>
                <c:pt idx="64">
                  <c:v>43921</c:v>
                </c:pt>
                <c:pt idx="65">
                  <c:v>43922</c:v>
                </c:pt>
                <c:pt idx="66">
                  <c:v>43923</c:v>
                </c:pt>
                <c:pt idx="67">
                  <c:v>43924</c:v>
                </c:pt>
                <c:pt idx="68">
                  <c:v>43927</c:v>
                </c:pt>
                <c:pt idx="69">
                  <c:v>43928</c:v>
                </c:pt>
                <c:pt idx="70">
                  <c:v>43929</c:v>
                </c:pt>
                <c:pt idx="71">
                  <c:v>43930</c:v>
                </c:pt>
                <c:pt idx="72">
                  <c:v>43931</c:v>
                </c:pt>
                <c:pt idx="73">
                  <c:v>43934</c:v>
                </c:pt>
                <c:pt idx="74">
                  <c:v>43935</c:v>
                </c:pt>
                <c:pt idx="75">
                  <c:v>43936</c:v>
                </c:pt>
                <c:pt idx="76">
                  <c:v>43937</c:v>
                </c:pt>
                <c:pt idx="77">
                  <c:v>43938</c:v>
                </c:pt>
                <c:pt idx="78">
                  <c:v>43941</c:v>
                </c:pt>
                <c:pt idx="79">
                  <c:v>43942</c:v>
                </c:pt>
                <c:pt idx="80">
                  <c:v>43943</c:v>
                </c:pt>
                <c:pt idx="81">
                  <c:v>43944</c:v>
                </c:pt>
                <c:pt idx="82">
                  <c:v>43945</c:v>
                </c:pt>
                <c:pt idx="83">
                  <c:v>43948</c:v>
                </c:pt>
                <c:pt idx="84">
                  <c:v>43949</c:v>
                </c:pt>
                <c:pt idx="85">
                  <c:v>43950</c:v>
                </c:pt>
                <c:pt idx="86">
                  <c:v>43951</c:v>
                </c:pt>
                <c:pt idx="87">
                  <c:v>43952</c:v>
                </c:pt>
                <c:pt idx="88">
                  <c:v>43955</c:v>
                </c:pt>
                <c:pt idx="89">
                  <c:v>43956</c:v>
                </c:pt>
                <c:pt idx="90">
                  <c:v>43957</c:v>
                </c:pt>
                <c:pt idx="91">
                  <c:v>43958</c:v>
                </c:pt>
                <c:pt idx="92">
                  <c:v>43959</c:v>
                </c:pt>
                <c:pt idx="93">
                  <c:v>43962</c:v>
                </c:pt>
                <c:pt idx="94">
                  <c:v>43963</c:v>
                </c:pt>
                <c:pt idx="95">
                  <c:v>43964</c:v>
                </c:pt>
                <c:pt idx="96">
                  <c:v>43965</c:v>
                </c:pt>
                <c:pt idx="97">
                  <c:v>43966</c:v>
                </c:pt>
                <c:pt idx="98">
                  <c:v>43969</c:v>
                </c:pt>
                <c:pt idx="99">
                  <c:v>43970</c:v>
                </c:pt>
                <c:pt idx="100">
                  <c:v>43971</c:v>
                </c:pt>
                <c:pt idx="101">
                  <c:v>43972</c:v>
                </c:pt>
                <c:pt idx="102">
                  <c:v>43973</c:v>
                </c:pt>
                <c:pt idx="103">
                  <c:v>43976</c:v>
                </c:pt>
                <c:pt idx="104">
                  <c:v>43977</c:v>
                </c:pt>
                <c:pt idx="105">
                  <c:v>43978</c:v>
                </c:pt>
                <c:pt idx="106">
                  <c:v>43979</c:v>
                </c:pt>
                <c:pt idx="107">
                  <c:v>43980</c:v>
                </c:pt>
                <c:pt idx="108">
                  <c:v>43983</c:v>
                </c:pt>
                <c:pt idx="109">
                  <c:v>43984</c:v>
                </c:pt>
                <c:pt idx="110">
                  <c:v>43985</c:v>
                </c:pt>
                <c:pt idx="111">
                  <c:v>43986</c:v>
                </c:pt>
                <c:pt idx="112">
                  <c:v>43987</c:v>
                </c:pt>
                <c:pt idx="113">
                  <c:v>43990</c:v>
                </c:pt>
                <c:pt idx="114">
                  <c:v>43991</c:v>
                </c:pt>
                <c:pt idx="115">
                  <c:v>43992</c:v>
                </c:pt>
                <c:pt idx="116">
                  <c:v>43993</c:v>
                </c:pt>
                <c:pt idx="117">
                  <c:v>43994</c:v>
                </c:pt>
                <c:pt idx="118">
                  <c:v>43997</c:v>
                </c:pt>
                <c:pt idx="119">
                  <c:v>43998</c:v>
                </c:pt>
                <c:pt idx="120">
                  <c:v>43999</c:v>
                </c:pt>
                <c:pt idx="121">
                  <c:v>44000</c:v>
                </c:pt>
                <c:pt idx="122">
                  <c:v>44001</c:v>
                </c:pt>
                <c:pt idx="123">
                  <c:v>44004</c:v>
                </c:pt>
                <c:pt idx="124">
                  <c:v>44005</c:v>
                </c:pt>
                <c:pt idx="125">
                  <c:v>44006</c:v>
                </c:pt>
                <c:pt idx="126">
                  <c:v>44007</c:v>
                </c:pt>
                <c:pt idx="127">
                  <c:v>44008</c:v>
                </c:pt>
                <c:pt idx="128">
                  <c:v>44011</c:v>
                </c:pt>
                <c:pt idx="129">
                  <c:v>44012</c:v>
                </c:pt>
                <c:pt idx="130">
                  <c:v>44013</c:v>
                </c:pt>
                <c:pt idx="131">
                  <c:v>44014</c:v>
                </c:pt>
                <c:pt idx="132">
                  <c:v>44015</c:v>
                </c:pt>
                <c:pt idx="133">
                  <c:v>44018</c:v>
                </c:pt>
                <c:pt idx="134">
                  <c:v>44019</c:v>
                </c:pt>
                <c:pt idx="135">
                  <c:v>44020</c:v>
                </c:pt>
                <c:pt idx="136">
                  <c:v>44021</c:v>
                </c:pt>
                <c:pt idx="137">
                  <c:v>44022</c:v>
                </c:pt>
                <c:pt idx="138">
                  <c:v>44025</c:v>
                </c:pt>
                <c:pt idx="139">
                  <c:v>44026</c:v>
                </c:pt>
                <c:pt idx="140">
                  <c:v>44027</c:v>
                </c:pt>
                <c:pt idx="141">
                  <c:v>44028</c:v>
                </c:pt>
                <c:pt idx="142">
                  <c:v>44029</c:v>
                </c:pt>
                <c:pt idx="143">
                  <c:v>44032</c:v>
                </c:pt>
                <c:pt idx="144">
                  <c:v>44033</c:v>
                </c:pt>
                <c:pt idx="145">
                  <c:v>44034</c:v>
                </c:pt>
                <c:pt idx="146">
                  <c:v>44035</c:v>
                </c:pt>
                <c:pt idx="147">
                  <c:v>44036</c:v>
                </c:pt>
                <c:pt idx="148">
                  <c:v>44039</c:v>
                </c:pt>
                <c:pt idx="149">
                  <c:v>44040</c:v>
                </c:pt>
                <c:pt idx="150">
                  <c:v>44041</c:v>
                </c:pt>
                <c:pt idx="151">
                  <c:v>44042</c:v>
                </c:pt>
                <c:pt idx="152">
                  <c:v>44043</c:v>
                </c:pt>
                <c:pt idx="153">
                  <c:v>44046</c:v>
                </c:pt>
                <c:pt idx="154">
                  <c:v>44047</c:v>
                </c:pt>
                <c:pt idx="155">
                  <c:v>44048</c:v>
                </c:pt>
                <c:pt idx="156">
                  <c:v>44049</c:v>
                </c:pt>
                <c:pt idx="157">
                  <c:v>44050</c:v>
                </c:pt>
                <c:pt idx="158">
                  <c:v>44053</c:v>
                </c:pt>
                <c:pt idx="159">
                  <c:v>44054</c:v>
                </c:pt>
                <c:pt idx="160">
                  <c:v>44055</c:v>
                </c:pt>
                <c:pt idx="161">
                  <c:v>44056</c:v>
                </c:pt>
                <c:pt idx="162">
                  <c:v>44057</c:v>
                </c:pt>
                <c:pt idx="163">
                  <c:v>44060</c:v>
                </c:pt>
                <c:pt idx="164">
                  <c:v>44061</c:v>
                </c:pt>
                <c:pt idx="165">
                  <c:v>44062</c:v>
                </c:pt>
                <c:pt idx="166">
                  <c:v>44063</c:v>
                </c:pt>
                <c:pt idx="167">
                  <c:v>44064</c:v>
                </c:pt>
                <c:pt idx="168">
                  <c:v>44067</c:v>
                </c:pt>
                <c:pt idx="169">
                  <c:v>44068</c:v>
                </c:pt>
                <c:pt idx="170">
                  <c:v>44069</c:v>
                </c:pt>
                <c:pt idx="171">
                  <c:v>44070</c:v>
                </c:pt>
                <c:pt idx="172">
                  <c:v>44071</c:v>
                </c:pt>
                <c:pt idx="173">
                  <c:v>44074</c:v>
                </c:pt>
                <c:pt idx="174">
                  <c:v>44075</c:v>
                </c:pt>
                <c:pt idx="175">
                  <c:v>44076</c:v>
                </c:pt>
                <c:pt idx="176">
                  <c:v>44077</c:v>
                </c:pt>
                <c:pt idx="177">
                  <c:v>44078</c:v>
                </c:pt>
              </c:numCache>
            </c:numRef>
          </c:cat>
          <c:val>
            <c:numRef>
              <c:f>Sheet2!$N$4:$N$181</c:f>
              <c:numCache>
                <c:formatCode>0%</c:formatCode>
                <c:ptCount val="178"/>
                <c:pt idx="0">
                  <c:v>0</c:v>
                </c:pt>
                <c:pt idx="1">
                  <c:v>4.1719130232420465E-3</c:v>
                </c:pt>
                <c:pt idx="2">
                  <c:v>-2.917410917250729E-3</c:v>
                </c:pt>
                <c:pt idx="3">
                  <c:v>6.0567484969875629E-4</c:v>
                </c:pt>
                <c:pt idx="4">
                  <c:v>-2.1992315789312045E-3</c:v>
                </c:pt>
                <c:pt idx="5">
                  <c:v>2.6924019400089705E-3</c:v>
                </c:pt>
                <c:pt idx="6">
                  <c:v>9.3656133883424086E-3</c:v>
                </c:pt>
                <c:pt idx="7">
                  <c:v>6.4836490907942412E-3</c:v>
                </c:pt>
                <c:pt idx="8">
                  <c:v>1.3505162106638879E-2</c:v>
                </c:pt>
                <c:pt idx="9">
                  <c:v>1.1970169357784277E-2</c:v>
                </c:pt>
                <c:pt idx="10">
                  <c:v>1.3862710618420149E-2</c:v>
                </c:pt>
                <c:pt idx="11">
                  <c:v>2.2345240828957724E-2</c:v>
                </c:pt>
                <c:pt idx="12">
                  <c:v>2.6293686032336616E-2</c:v>
                </c:pt>
                <c:pt idx="13">
                  <c:v>2.4932844067237614E-2</c:v>
                </c:pt>
                <c:pt idx="14">
                  <c:v>2.3572002102138612E-2</c:v>
                </c:pt>
                <c:pt idx="15">
                  <c:v>2.3867904318785271E-2</c:v>
                </c:pt>
                <c:pt idx="16">
                  <c:v>2.5036101611588313E-2</c:v>
                </c:pt>
                <c:pt idx="17">
                  <c:v>1.5767581138083075E-2</c:v>
                </c:pt>
                <c:pt idx="18">
                  <c:v>-2.1113856083643245E-4</c:v>
                </c:pt>
                <c:pt idx="19">
                  <c:v>9.8402898608795919E-3</c:v>
                </c:pt>
                <c:pt idx="20">
                  <c:v>8.9649124699666682E-3</c:v>
                </c:pt>
                <c:pt idx="21">
                  <c:v>1.2127367410377676E-2</c:v>
                </c:pt>
                <c:pt idx="22">
                  <c:v>-5.7932105852853688E-3</c:v>
                </c:pt>
                <c:pt idx="23">
                  <c:v>1.4194059454768482E-3</c:v>
                </c:pt>
                <c:pt idx="24">
                  <c:v>1.6421031866511226E-2</c:v>
                </c:pt>
                <c:pt idx="25">
                  <c:v>2.7856419614001648E-2</c:v>
                </c:pt>
                <c:pt idx="26">
                  <c:v>3.1274706679222053E-2</c:v>
                </c:pt>
                <c:pt idx="27">
                  <c:v>2.5704963913800061E-2</c:v>
                </c:pt>
                <c:pt idx="28">
                  <c:v>3.3219647290722465E-2</c:v>
                </c:pt>
                <c:pt idx="29">
                  <c:v>3.4964237443035007E-2</c:v>
                </c:pt>
                <c:pt idx="30">
                  <c:v>4.1652860465152042E-2</c:v>
                </c:pt>
                <c:pt idx="31">
                  <c:v>3.9954505034190513E-2</c:v>
                </c:pt>
                <c:pt idx="32">
                  <c:v>4.1871704812880273E-2</c:v>
                </c:pt>
                <c:pt idx="33">
                  <c:v>4.0350582480431108E-2</c:v>
                </c:pt>
                <c:pt idx="34">
                  <c:v>3.8829460147981942E-2</c:v>
                </c:pt>
                <c:pt idx="35">
                  <c:v>4.3718011352165354E-2</c:v>
                </c:pt>
                <c:pt idx="36">
                  <c:v>3.9735660686462282E-2</c:v>
                </c:pt>
                <c:pt idx="37">
                  <c:v>2.8799607929562931E-2</c:v>
                </c:pt>
                <c:pt idx="38">
                  <c:v>-5.6791649392861077E-3</c:v>
                </c:pt>
                <c:pt idx="39">
                  <c:v>-3.5787215483083501E-2</c:v>
                </c:pt>
                <c:pt idx="40">
                  <c:v>-3.9430511525545553E-2</c:v>
                </c:pt>
                <c:pt idx="41">
                  <c:v>-8.1852409522503167E-2</c:v>
                </c:pt>
                <c:pt idx="42">
                  <c:v>-8.9416409935533459E-2</c:v>
                </c:pt>
                <c:pt idx="43">
                  <c:v>-4.7493846929166916E-2</c:v>
                </c:pt>
                <c:pt idx="44">
                  <c:v>-7.4266832906175972E-2</c:v>
                </c:pt>
                <c:pt idx="45">
                  <c:v>-3.5198493364546946E-2</c:v>
                </c:pt>
                <c:pt idx="46">
                  <c:v>-6.7926511451569915E-2</c:v>
                </c:pt>
                <c:pt idx="47">
                  <c:v>-8.3822008652057578E-2</c:v>
                </c:pt>
                <c:pt idx="48">
                  <c:v>-0.15342375817391352</c:v>
                </c:pt>
                <c:pt idx="49">
                  <c:v>-0.11160599386927594</c:v>
                </c:pt>
                <c:pt idx="50">
                  <c:v>-0.15502039721790273</c:v>
                </c:pt>
                <c:pt idx="51">
                  <c:v>-0.23538867218503756</c:v>
                </c:pt>
                <c:pt idx="52">
                  <c:v>-0.16437830481935323</c:v>
                </c:pt>
                <c:pt idx="53">
                  <c:v>-0.2645196289509496</c:v>
                </c:pt>
                <c:pt idx="54">
                  <c:v>-0.22042403404108413</c:v>
                </c:pt>
                <c:pt idx="55">
                  <c:v>-0.26083009818713665</c:v>
                </c:pt>
                <c:pt idx="56">
                  <c:v>-0.25735016482678164</c:v>
                </c:pt>
                <c:pt idx="57">
                  <c:v>-0.28955110709040277</c:v>
                </c:pt>
                <c:pt idx="58">
                  <c:v>-0.31036289632788427</c:v>
                </c:pt>
                <c:pt idx="59">
                  <c:v>-0.24565586263972516</c:v>
                </c:pt>
                <c:pt idx="60">
                  <c:v>-0.23695448808145947</c:v>
                </c:pt>
                <c:pt idx="61">
                  <c:v>-0.1893296427751312</c:v>
                </c:pt>
                <c:pt idx="62">
                  <c:v>-0.21663895151981238</c:v>
                </c:pt>
                <c:pt idx="63">
                  <c:v>-0.19038379442193498</c:v>
                </c:pt>
                <c:pt idx="64">
                  <c:v>-0.20334801028876659</c:v>
                </c:pt>
                <c:pt idx="65">
                  <c:v>-0.23851413934836785</c:v>
                </c:pt>
                <c:pt idx="66">
                  <c:v>-0.22112988412037671</c:v>
                </c:pt>
                <c:pt idx="67">
                  <c:v>-0.23291973806489197</c:v>
                </c:pt>
                <c:pt idx="68">
                  <c:v>-0.17896998287774157</c:v>
                </c:pt>
                <c:pt idx="69">
                  <c:v>-0.18028613127886783</c:v>
                </c:pt>
                <c:pt idx="70">
                  <c:v>-0.15236960652710974</c:v>
                </c:pt>
                <c:pt idx="71">
                  <c:v>-0.14008966453627336</c:v>
                </c:pt>
                <c:pt idx="72">
                  <c:v>-0.14443418718589274</c:v>
                </c:pt>
                <c:pt idx="73">
                  <c:v>-0.14877870983551222</c:v>
                </c:pt>
                <c:pt idx="74">
                  <c:v>-0.12275472634439011</c:v>
                </c:pt>
                <c:pt idx="75">
                  <c:v>-0.1420808398691249</c:v>
                </c:pt>
                <c:pt idx="76">
                  <c:v>-0.13709057227796928</c:v>
                </c:pt>
                <c:pt idx="77">
                  <c:v>-0.11397012928769246</c:v>
                </c:pt>
                <c:pt idx="78">
                  <c:v>-0.12981322713731569</c:v>
                </c:pt>
                <c:pt idx="79">
                  <c:v>-0.15650607293064944</c:v>
                </c:pt>
                <c:pt idx="80">
                  <c:v>-0.13716454783213106</c:v>
                </c:pt>
                <c:pt idx="81">
                  <c:v>-0.13762997736039806</c:v>
                </c:pt>
                <c:pt idx="82">
                  <c:v>-0.12562744369766821</c:v>
                </c:pt>
                <c:pt idx="83">
                  <c:v>-0.11276186190305193</c:v>
                </c:pt>
                <c:pt idx="84">
                  <c:v>-0.11741307487096664</c:v>
                </c:pt>
                <c:pt idx="85">
                  <c:v>-9.3950494942692031E-2</c:v>
                </c:pt>
                <c:pt idx="86">
                  <c:v>-0.10229740330393322</c:v>
                </c:pt>
                <c:pt idx="87">
                  <c:v>-0.1274860794959799</c:v>
                </c:pt>
                <c:pt idx="88">
                  <c:v>-0.12377805484362658</c:v>
                </c:pt>
                <c:pt idx="89">
                  <c:v>-0.11585650591881491</c:v>
                </c:pt>
                <c:pt idx="90">
                  <c:v>-0.1220273000618004</c:v>
                </c:pt>
                <c:pt idx="91">
                  <c:v>-0.11192655460397649</c:v>
                </c:pt>
                <c:pt idx="92">
                  <c:v>-9.6943422571482696E-2</c:v>
                </c:pt>
                <c:pt idx="93">
                  <c:v>-9.6783142204132422E-2</c:v>
                </c:pt>
                <c:pt idx="94">
                  <c:v>-0.11533867703968326</c:v>
                </c:pt>
                <c:pt idx="95">
                  <c:v>-0.13078723860044417</c:v>
                </c:pt>
                <c:pt idx="96">
                  <c:v>-0.1207697156410521</c:v>
                </c:pt>
                <c:pt idx="97">
                  <c:v>-0.11731752311350785</c:v>
                </c:pt>
                <c:pt idx="98">
                  <c:v>-8.9511961692992248E-2</c:v>
                </c:pt>
                <c:pt idx="99">
                  <c:v>-9.9057890494603673E-2</c:v>
                </c:pt>
                <c:pt idx="100">
                  <c:v>-8.4056264573569406E-2</c:v>
                </c:pt>
                <c:pt idx="101">
                  <c:v>-9.1176411661629597E-2</c:v>
                </c:pt>
                <c:pt idx="102">
                  <c:v>-8.9037285220454954E-2</c:v>
                </c:pt>
                <c:pt idx="103">
                  <c:v>-8.343980162222242E-2</c:v>
                </c:pt>
                <c:pt idx="104">
                  <c:v>-7.7842318023989665E-2</c:v>
                </c:pt>
                <c:pt idx="105">
                  <c:v>-6.4169169763108713E-2</c:v>
                </c:pt>
                <c:pt idx="106">
                  <c:v>-6.6141851207419777E-2</c:v>
                </c:pt>
                <c:pt idx="107">
                  <c:v>-6.164783629209869E-2</c:v>
                </c:pt>
                <c:pt idx="108">
                  <c:v>-5.812783283990608E-2</c:v>
                </c:pt>
                <c:pt idx="109">
                  <c:v>-5.0394305115255444E-2</c:v>
                </c:pt>
                <c:pt idx="110">
                  <c:v>-3.7433171563180601E-2</c:v>
                </c:pt>
                <c:pt idx="111">
                  <c:v>-4.0675766687266801E-2</c:v>
                </c:pt>
                <c:pt idx="112">
                  <c:v>-1.5530242901814484E-2</c:v>
                </c:pt>
                <c:pt idx="113">
                  <c:v>-3.6756603474077387E-3</c:v>
                </c:pt>
                <c:pt idx="114">
                  <c:v>-1.1446175849139206E-2</c:v>
                </c:pt>
                <c:pt idx="115">
                  <c:v>-1.6698440194617414E-2</c:v>
                </c:pt>
                <c:pt idx="116">
                  <c:v>-7.4658286880281421E-2</c:v>
                </c:pt>
                <c:pt idx="117">
                  <c:v>-6.2572530719119501E-2</c:v>
                </c:pt>
                <c:pt idx="118">
                  <c:v>-5.4780439014090798E-2</c:v>
                </c:pt>
                <c:pt idx="119">
                  <c:v>-3.6856778703670989E-2</c:v>
                </c:pt>
                <c:pt idx="120">
                  <c:v>-4.0324382804998948E-2</c:v>
                </c:pt>
                <c:pt idx="121">
                  <c:v>-3.9754154575002754E-2</c:v>
                </c:pt>
                <c:pt idx="122">
                  <c:v>-4.517902854685818E-2</c:v>
                </c:pt>
                <c:pt idx="123">
                  <c:v>-3.8977411256305272E-2</c:v>
                </c:pt>
                <c:pt idx="124">
                  <c:v>-3.4837862538008801E-2</c:v>
                </c:pt>
                <c:pt idx="125">
                  <c:v>-5.9792282808543651E-2</c:v>
                </c:pt>
                <c:pt idx="126">
                  <c:v>-4.9488104576774994E-2</c:v>
                </c:pt>
                <c:pt idx="127">
                  <c:v>-7.2516078124349792E-2</c:v>
                </c:pt>
                <c:pt idx="128">
                  <c:v>-5.8895329214333492E-2</c:v>
                </c:pt>
                <c:pt idx="129">
                  <c:v>-4.4393038283890518E-2</c:v>
                </c:pt>
                <c:pt idx="130">
                  <c:v>-3.959387420765248E-2</c:v>
                </c:pt>
                <c:pt idx="131">
                  <c:v>-3.5232398826870903E-2</c:v>
                </c:pt>
                <c:pt idx="132">
                  <c:v>-2.7571305499003773E-2</c:v>
                </c:pt>
                <c:pt idx="133">
                  <c:v>-1.991021217113631E-2</c:v>
                </c:pt>
                <c:pt idx="134">
                  <c:v>-3.0513374934308168E-2</c:v>
                </c:pt>
                <c:pt idx="135">
                  <c:v>-2.2924716003224099E-2</c:v>
                </c:pt>
                <c:pt idx="136">
                  <c:v>-2.8438977103024787E-2</c:v>
                </c:pt>
                <c:pt idx="137">
                  <c:v>-1.8270420720552738E-2</c:v>
                </c:pt>
                <c:pt idx="138">
                  <c:v>-2.7461883325139547E-2</c:v>
                </c:pt>
                <c:pt idx="139">
                  <c:v>-1.4423691904146163E-2</c:v>
                </c:pt>
                <c:pt idx="140">
                  <c:v>-5.4726498505848209E-3</c:v>
                </c:pt>
                <c:pt idx="141">
                  <c:v>-8.8601137682375875E-3</c:v>
                </c:pt>
                <c:pt idx="142">
                  <c:v>-6.036713451067488E-3</c:v>
                </c:pt>
                <c:pt idx="143">
                  <c:v>2.3194418544438822E-3</c:v>
                </c:pt>
                <c:pt idx="144">
                  <c:v>4.0023857116218142E-3</c:v>
                </c:pt>
                <c:pt idx="145">
                  <c:v>9.7724789362314546E-3</c:v>
                </c:pt>
                <c:pt idx="146">
                  <c:v>-2.6677434219550822E-3</c:v>
                </c:pt>
                <c:pt idx="147">
                  <c:v>-8.8416198796972267E-3</c:v>
                </c:pt>
                <c:pt idx="148">
                  <c:v>-1.5118753881790958E-3</c:v>
                </c:pt>
                <c:pt idx="149">
                  <c:v>-7.9754894330544834E-3</c:v>
                </c:pt>
                <c:pt idx="150">
                  <c:v>4.353769593889556E-3</c:v>
                </c:pt>
                <c:pt idx="151">
                  <c:v>5.8718096115817353E-4</c:v>
                </c:pt>
                <c:pt idx="152">
                  <c:v>8.2621447054307406E-3</c:v>
                </c:pt>
                <c:pt idx="153">
                  <c:v>1.5502502069003832E-2</c:v>
                </c:pt>
                <c:pt idx="154">
                  <c:v>1.9170456629519661E-2</c:v>
                </c:pt>
                <c:pt idx="155">
                  <c:v>2.5723457802340421E-2</c:v>
                </c:pt>
                <c:pt idx="156">
                  <c:v>3.2316529066998667E-2</c:v>
                </c:pt>
                <c:pt idx="157">
                  <c:v>3.2969979795426818E-2</c:v>
                </c:pt>
                <c:pt idx="158">
                  <c:v>3.5802627056866987E-2</c:v>
                </c:pt>
                <c:pt idx="159">
                  <c:v>2.7548188138328156E-2</c:v>
                </c:pt>
                <c:pt idx="160">
                  <c:v>4.1930268793258341E-2</c:v>
                </c:pt>
                <c:pt idx="161">
                  <c:v>3.9797306981596892E-2</c:v>
                </c:pt>
                <c:pt idx="162">
                  <c:v>3.9618532725706368E-2</c:v>
                </c:pt>
                <c:pt idx="163">
                  <c:v>4.243576841336294E-2</c:v>
                </c:pt>
                <c:pt idx="164">
                  <c:v>4.4836891608860396E-2</c:v>
                </c:pt>
                <c:pt idx="165">
                  <c:v>4.0234995677053575E-2</c:v>
                </c:pt>
                <c:pt idx="166">
                  <c:v>4.3520743207734247E-2</c:v>
                </c:pt>
                <c:pt idx="167">
                  <c:v>4.7111639899331648E-2</c:v>
                </c:pt>
                <c:pt idx="168">
                  <c:v>5.7628497849314897E-2</c:v>
                </c:pt>
                <c:pt idx="169">
                  <c:v>6.1432074259127001E-2</c:v>
                </c:pt>
                <c:pt idx="170">
                  <c:v>7.2254081370027201E-2</c:v>
                </c:pt>
                <c:pt idx="171">
                  <c:v>7.4047988558447742E-2</c:v>
                </c:pt>
                <c:pt idx="172">
                  <c:v>8.1279098977750319E-2</c:v>
                </c:pt>
                <c:pt idx="173">
                  <c:v>7.8905716615063515E-2</c:v>
                </c:pt>
                <c:pt idx="174">
                  <c:v>8.7024533684306293E-2</c:v>
                </c:pt>
                <c:pt idx="175">
                  <c:v>0.10372759735105874</c:v>
                </c:pt>
                <c:pt idx="176">
                  <c:v>6.4958242340833028E-2</c:v>
                </c:pt>
                <c:pt idx="177">
                  <c:v>5.6296937874404929E-2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8A-4219-B38F-CC8855A9C34A}"/>
            </c:ext>
          </c:extLst>
        </c:ser>
        <c:ser>
          <c:idx val="4"/>
          <c:order val="3"/>
          <c:tx>
            <c:strRef>
              <c:f>Sheet2!$Q$3</c:f>
              <c:strCache>
                <c:ptCount val="1"/>
                <c:pt idx="0">
                  <c:v>Emerging Markets</c:v>
                </c:pt>
              </c:strCache>
            </c:strRef>
          </c:tx>
          <c:spPr>
            <a:ln w="28575" cap="rnd">
              <a:solidFill>
                <a:srgbClr val="8C294E"/>
              </a:solidFill>
              <a:round/>
            </a:ln>
            <a:effectLst/>
          </c:spPr>
          <c:marker>
            <c:symbol val="none"/>
          </c:marker>
          <c:cat>
            <c:numRef>
              <c:f>Sheet2!$M$4:$M$181</c:f>
              <c:numCache>
                <c:formatCode>dd"-"mmm"-"yyyy</c:formatCode>
                <c:ptCount val="178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43836</c:v>
                </c:pt>
                <c:pt idx="4">
                  <c:v>43837</c:v>
                </c:pt>
                <c:pt idx="5">
                  <c:v>43838</c:v>
                </c:pt>
                <c:pt idx="6">
                  <c:v>43839</c:v>
                </c:pt>
                <c:pt idx="7">
                  <c:v>43840</c:v>
                </c:pt>
                <c:pt idx="8">
                  <c:v>43843</c:v>
                </c:pt>
                <c:pt idx="9">
                  <c:v>43844</c:v>
                </c:pt>
                <c:pt idx="10">
                  <c:v>43845</c:v>
                </c:pt>
                <c:pt idx="11">
                  <c:v>43846</c:v>
                </c:pt>
                <c:pt idx="12">
                  <c:v>43847</c:v>
                </c:pt>
                <c:pt idx="13">
                  <c:v>43850</c:v>
                </c:pt>
                <c:pt idx="14">
                  <c:v>43851</c:v>
                </c:pt>
                <c:pt idx="15">
                  <c:v>43852</c:v>
                </c:pt>
                <c:pt idx="16">
                  <c:v>43853</c:v>
                </c:pt>
                <c:pt idx="17">
                  <c:v>43854</c:v>
                </c:pt>
                <c:pt idx="18">
                  <c:v>43857</c:v>
                </c:pt>
                <c:pt idx="19">
                  <c:v>43858</c:v>
                </c:pt>
                <c:pt idx="20">
                  <c:v>43859</c:v>
                </c:pt>
                <c:pt idx="21">
                  <c:v>43860</c:v>
                </c:pt>
                <c:pt idx="22">
                  <c:v>43861</c:v>
                </c:pt>
                <c:pt idx="23">
                  <c:v>43864</c:v>
                </c:pt>
                <c:pt idx="24">
                  <c:v>43865</c:v>
                </c:pt>
                <c:pt idx="25">
                  <c:v>43866</c:v>
                </c:pt>
                <c:pt idx="26">
                  <c:v>43867</c:v>
                </c:pt>
                <c:pt idx="27">
                  <c:v>43868</c:v>
                </c:pt>
                <c:pt idx="28">
                  <c:v>43871</c:v>
                </c:pt>
                <c:pt idx="29">
                  <c:v>43872</c:v>
                </c:pt>
                <c:pt idx="30">
                  <c:v>43873</c:v>
                </c:pt>
                <c:pt idx="31">
                  <c:v>43874</c:v>
                </c:pt>
                <c:pt idx="32">
                  <c:v>43875</c:v>
                </c:pt>
                <c:pt idx="33">
                  <c:v>43878</c:v>
                </c:pt>
                <c:pt idx="34">
                  <c:v>43879</c:v>
                </c:pt>
                <c:pt idx="35">
                  <c:v>43880</c:v>
                </c:pt>
                <c:pt idx="36">
                  <c:v>43881</c:v>
                </c:pt>
                <c:pt idx="37">
                  <c:v>43882</c:v>
                </c:pt>
                <c:pt idx="38">
                  <c:v>43885</c:v>
                </c:pt>
                <c:pt idx="39">
                  <c:v>43886</c:v>
                </c:pt>
                <c:pt idx="40">
                  <c:v>43887</c:v>
                </c:pt>
                <c:pt idx="41">
                  <c:v>43888</c:v>
                </c:pt>
                <c:pt idx="42">
                  <c:v>43889</c:v>
                </c:pt>
                <c:pt idx="43">
                  <c:v>43892</c:v>
                </c:pt>
                <c:pt idx="44">
                  <c:v>43893</c:v>
                </c:pt>
                <c:pt idx="45">
                  <c:v>43894</c:v>
                </c:pt>
                <c:pt idx="46">
                  <c:v>43895</c:v>
                </c:pt>
                <c:pt idx="47">
                  <c:v>43896</c:v>
                </c:pt>
                <c:pt idx="48">
                  <c:v>43899</c:v>
                </c:pt>
                <c:pt idx="49">
                  <c:v>43900</c:v>
                </c:pt>
                <c:pt idx="50">
                  <c:v>43901</c:v>
                </c:pt>
                <c:pt idx="51">
                  <c:v>43902</c:v>
                </c:pt>
                <c:pt idx="52">
                  <c:v>43903</c:v>
                </c:pt>
                <c:pt idx="53">
                  <c:v>43906</c:v>
                </c:pt>
                <c:pt idx="54">
                  <c:v>43907</c:v>
                </c:pt>
                <c:pt idx="55">
                  <c:v>43908</c:v>
                </c:pt>
                <c:pt idx="56">
                  <c:v>43909</c:v>
                </c:pt>
                <c:pt idx="57">
                  <c:v>43910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43920</c:v>
                </c:pt>
                <c:pt idx="64">
                  <c:v>43921</c:v>
                </c:pt>
                <c:pt idx="65">
                  <c:v>43922</c:v>
                </c:pt>
                <c:pt idx="66">
                  <c:v>43923</c:v>
                </c:pt>
                <c:pt idx="67">
                  <c:v>43924</c:v>
                </c:pt>
                <c:pt idx="68">
                  <c:v>43927</c:v>
                </c:pt>
                <c:pt idx="69">
                  <c:v>43928</c:v>
                </c:pt>
                <c:pt idx="70">
                  <c:v>43929</c:v>
                </c:pt>
                <c:pt idx="71">
                  <c:v>43930</c:v>
                </c:pt>
                <c:pt idx="72">
                  <c:v>43931</c:v>
                </c:pt>
                <c:pt idx="73">
                  <c:v>43934</c:v>
                </c:pt>
                <c:pt idx="74">
                  <c:v>43935</c:v>
                </c:pt>
                <c:pt idx="75">
                  <c:v>43936</c:v>
                </c:pt>
                <c:pt idx="76">
                  <c:v>43937</c:v>
                </c:pt>
                <c:pt idx="77">
                  <c:v>43938</c:v>
                </c:pt>
                <c:pt idx="78">
                  <c:v>43941</c:v>
                </c:pt>
                <c:pt idx="79">
                  <c:v>43942</c:v>
                </c:pt>
                <c:pt idx="80">
                  <c:v>43943</c:v>
                </c:pt>
                <c:pt idx="81">
                  <c:v>43944</c:v>
                </c:pt>
                <c:pt idx="82">
                  <c:v>43945</c:v>
                </c:pt>
                <c:pt idx="83">
                  <c:v>43948</c:v>
                </c:pt>
                <c:pt idx="84">
                  <c:v>43949</c:v>
                </c:pt>
                <c:pt idx="85">
                  <c:v>43950</c:v>
                </c:pt>
                <c:pt idx="86">
                  <c:v>43951</c:v>
                </c:pt>
                <c:pt idx="87">
                  <c:v>43952</c:v>
                </c:pt>
                <c:pt idx="88">
                  <c:v>43955</c:v>
                </c:pt>
                <c:pt idx="89">
                  <c:v>43956</c:v>
                </c:pt>
                <c:pt idx="90">
                  <c:v>43957</c:v>
                </c:pt>
                <c:pt idx="91">
                  <c:v>43958</c:v>
                </c:pt>
                <c:pt idx="92">
                  <c:v>43959</c:v>
                </c:pt>
                <c:pt idx="93">
                  <c:v>43962</c:v>
                </c:pt>
                <c:pt idx="94">
                  <c:v>43963</c:v>
                </c:pt>
                <c:pt idx="95">
                  <c:v>43964</c:v>
                </c:pt>
                <c:pt idx="96">
                  <c:v>43965</c:v>
                </c:pt>
                <c:pt idx="97">
                  <c:v>43966</c:v>
                </c:pt>
                <c:pt idx="98">
                  <c:v>43969</c:v>
                </c:pt>
                <c:pt idx="99">
                  <c:v>43970</c:v>
                </c:pt>
                <c:pt idx="100">
                  <c:v>43971</c:v>
                </c:pt>
                <c:pt idx="101">
                  <c:v>43972</c:v>
                </c:pt>
                <c:pt idx="102">
                  <c:v>43973</c:v>
                </c:pt>
                <c:pt idx="103">
                  <c:v>43976</c:v>
                </c:pt>
                <c:pt idx="104">
                  <c:v>43977</c:v>
                </c:pt>
                <c:pt idx="105">
                  <c:v>43978</c:v>
                </c:pt>
                <c:pt idx="106">
                  <c:v>43979</c:v>
                </c:pt>
                <c:pt idx="107">
                  <c:v>43980</c:v>
                </c:pt>
                <c:pt idx="108">
                  <c:v>43983</c:v>
                </c:pt>
                <c:pt idx="109">
                  <c:v>43984</c:v>
                </c:pt>
                <c:pt idx="110">
                  <c:v>43985</c:v>
                </c:pt>
                <c:pt idx="111">
                  <c:v>43986</c:v>
                </c:pt>
                <c:pt idx="112">
                  <c:v>43987</c:v>
                </c:pt>
                <c:pt idx="113">
                  <c:v>43990</c:v>
                </c:pt>
                <c:pt idx="114">
                  <c:v>43991</c:v>
                </c:pt>
                <c:pt idx="115">
                  <c:v>43992</c:v>
                </c:pt>
                <c:pt idx="116">
                  <c:v>43993</c:v>
                </c:pt>
                <c:pt idx="117">
                  <c:v>43994</c:v>
                </c:pt>
                <c:pt idx="118">
                  <c:v>43997</c:v>
                </c:pt>
                <c:pt idx="119">
                  <c:v>43998</c:v>
                </c:pt>
                <c:pt idx="120">
                  <c:v>43999</c:v>
                </c:pt>
                <c:pt idx="121">
                  <c:v>44000</c:v>
                </c:pt>
                <c:pt idx="122">
                  <c:v>44001</c:v>
                </c:pt>
                <c:pt idx="123">
                  <c:v>44004</c:v>
                </c:pt>
                <c:pt idx="124">
                  <c:v>44005</c:v>
                </c:pt>
                <c:pt idx="125">
                  <c:v>44006</c:v>
                </c:pt>
                <c:pt idx="126">
                  <c:v>44007</c:v>
                </c:pt>
                <c:pt idx="127">
                  <c:v>44008</c:v>
                </c:pt>
                <c:pt idx="128">
                  <c:v>44011</c:v>
                </c:pt>
                <c:pt idx="129">
                  <c:v>44012</c:v>
                </c:pt>
                <c:pt idx="130">
                  <c:v>44013</c:v>
                </c:pt>
                <c:pt idx="131">
                  <c:v>44014</c:v>
                </c:pt>
                <c:pt idx="132">
                  <c:v>44015</c:v>
                </c:pt>
                <c:pt idx="133">
                  <c:v>44018</c:v>
                </c:pt>
                <c:pt idx="134">
                  <c:v>44019</c:v>
                </c:pt>
                <c:pt idx="135">
                  <c:v>44020</c:v>
                </c:pt>
                <c:pt idx="136">
                  <c:v>44021</c:v>
                </c:pt>
                <c:pt idx="137">
                  <c:v>44022</c:v>
                </c:pt>
                <c:pt idx="138">
                  <c:v>44025</c:v>
                </c:pt>
                <c:pt idx="139">
                  <c:v>44026</c:v>
                </c:pt>
                <c:pt idx="140">
                  <c:v>44027</c:v>
                </c:pt>
                <c:pt idx="141">
                  <c:v>44028</c:v>
                </c:pt>
                <c:pt idx="142">
                  <c:v>44029</c:v>
                </c:pt>
                <c:pt idx="143">
                  <c:v>44032</c:v>
                </c:pt>
                <c:pt idx="144">
                  <c:v>44033</c:v>
                </c:pt>
                <c:pt idx="145">
                  <c:v>44034</c:v>
                </c:pt>
                <c:pt idx="146">
                  <c:v>44035</c:v>
                </c:pt>
                <c:pt idx="147">
                  <c:v>44036</c:v>
                </c:pt>
                <c:pt idx="148">
                  <c:v>44039</c:v>
                </c:pt>
                <c:pt idx="149">
                  <c:v>44040</c:v>
                </c:pt>
                <c:pt idx="150">
                  <c:v>44041</c:v>
                </c:pt>
                <c:pt idx="151">
                  <c:v>44042</c:v>
                </c:pt>
                <c:pt idx="152">
                  <c:v>44043</c:v>
                </c:pt>
                <c:pt idx="153">
                  <c:v>44046</c:v>
                </c:pt>
                <c:pt idx="154">
                  <c:v>44047</c:v>
                </c:pt>
                <c:pt idx="155">
                  <c:v>44048</c:v>
                </c:pt>
                <c:pt idx="156">
                  <c:v>44049</c:v>
                </c:pt>
                <c:pt idx="157">
                  <c:v>44050</c:v>
                </c:pt>
                <c:pt idx="158">
                  <c:v>44053</c:v>
                </c:pt>
                <c:pt idx="159">
                  <c:v>44054</c:v>
                </c:pt>
                <c:pt idx="160">
                  <c:v>44055</c:v>
                </c:pt>
                <c:pt idx="161">
                  <c:v>44056</c:v>
                </c:pt>
                <c:pt idx="162">
                  <c:v>44057</c:v>
                </c:pt>
                <c:pt idx="163">
                  <c:v>44060</c:v>
                </c:pt>
                <c:pt idx="164">
                  <c:v>44061</c:v>
                </c:pt>
                <c:pt idx="165">
                  <c:v>44062</c:v>
                </c:pt>
                <c:pt idx="166">
                  <c:v>44063</c:v>
                </c:pt>
                <c:pt idx="167">
                  <c:v>44064</c:v>
                </c:pt>
                <c:pt idx="168">
                  <c:v>44067</c:v>
                </c:pt>
                <c:pt idx="169">
                  <c:v>44068</c:v>
                </c:pt>
                <c:pt idx="170">
                  <c:v>44069</c:v>
                </c:pt>
                <c:pt idx="171">
                  <c:v>44070</c:v>
                </c:pt>
                <c:pt idx="172">
                  <c:v>44071</c:v>
                </c:pt>
                <c:pt idx="173">
                  <c:v>44074</c:v>
                </c:pt>
                <c:pt idx="174">
                  <c:v>44075</c:v>
                </c:pt>
                <c:pt idx="175">
                  <c:v>44076</c:v>
                </c:pt>
                <c:pt idx="176">
                  <c:v>44077</c:v>
                </c:pt>
                <c:pt idx="177">
                  <c:v>44078</c:v>
                </c:pt>
              </c:numCache>
            </c:numRef>
          </c:cat>
          <c:val>
            <c:numRef>
              <c:f>Sheet2!$Q$4:$Q$181</c:f>
              <c:numCache>
                <c:formatCode>0%</c:formatCode>
                <c:ptCount val="178"/>
                <c:pt idx="0">
                  <c:v>0</c:v>
                </c:pt>
                <c:pt idx="1">
                  <c:v>1.6745992535378562E-2</c:v>
                </c:pt>
                <c:pt idx="2">
                  <c:v>1.2056879827423428E-2</c:v>
                </c:pt>
                <c:pt idx="3">
                  <c:v>4.5169274718608321E-3</c:v>
                </c:pt>
                <c:pt idx="4">
                  <c:v>7.4284232821832941E-3</c:v>
                </c:pt>
                <c:pt idx="5">
                  <c:v>5.6175433275775788E-3</c:v>
                </c:pt>
                <c:pt idx="6">
                  <c:v>2.3210765490556895E-2</c:v>
                </c:pt>
                <c:pt idx="7">
                  <c:v>2.9527811339767451E-2</c:v>
                </c:pt>
                <c:pt idx="8">
                  <c:v>4.309424695863151E-2</c:v>
                </c:pt>
                <c:pt idx="9">
                  <c:v>3.9307150089761489E-2</c:v>
                </c:pt>
                <c:pt idx="10">
                  <c:v>3.0976710968493082E-2</c:v>
                </c:pt>
                <c:pt idx="11">
                  <c:v>3.2284731767686869E-2</c:v>
                </c:pt>
                <c:pt idx="12">
                  <c:v>4.0013500887830178E-2</c:v>
                </c:pt>
                <c:pt idx="13">
                  <c:v>4.1173794581056633E-2</c:v>
                </c:pt>
                <c:pt idx="14">
                  <c:v>1.9860979988357785E-2</c:v>
                </c:pt>
                <c:pt idx="15">
                  <c:v>2.7512461417299905E-2</c:v>
                </c:pt>
                <c:pt idx="16">
                  <c:v>1.5001638694718489E-2</c:v>
                </c:pt>
                <c:pt idx="17">
                  <c:v>1.0063053059467642E-2</c:v>
                </c:pt>
                <c:pt idx="18">
                  <c:v>-5.593085197450498E-3</c:v>
                </c:pt>
                <c:pt idx="19">
                  <c:v>-3.9269973731967944E-3</c:v>
                </c:pt>
                <c:pt idx="20">
                  <c:v>-8.1171642265606136E-3</c:v>
                </c:pt>
                <c:pt idx="21">
                  <c:v>-3.4665975316855002E-2</c:v>
                </c:pt>
                <c:pt idx="22">
                  <c:v>-4.5129163385200899E-2</c:v>
                </c:pt>
                <c:pt idx="23">
                  <c:v>-3.6939603093464224E-2</c:v>
                </c:pt>
                <c:pt idx="24">
                  <c:v>-9.861518067220687E-3</c:v>
                </c:pt>
                <c:pt idx="25">
                  <c:v>-7.6299582744300265E-3</c:v>
                </c:pt>
                <c:pt idx="26">
                  <c:v>6.331720727287049E-3</c:v>
                </c:pt>
                <c:pt idx="27">
                  <c:v>-4.8935826758171874E-3</c:v>
                </c:pt>
                <c:pt idx="28">
                  <c:v>-1.0348724019351274E-2</c:v>
                </c:pt>
                <c:pt idx="29">
                  <c:v>4.4014850976612507E-3</c:v>
                </c:pt>
                <c:pt idx="30">
                  <c:v>1.7567785707647277E-2</c:v>
                </c:pt>
                <c:pt idx="31">
                  <c:v>1.3317941016773416E-2</c:v>
                </c:pt>
                <c:pt idx="32">
                  <c:v>1.4394098742362971E-2</c:v>
                </c:pt>
                <c:pt idx="33">
                  <c:v>1.4732599263321156E-2</c:v>
                </c:pt>
                <c:pt idx="34">
                  <c:v>4.3633304146628582E-4</c:v>
                </c:pt>
                <c:pt idx="35">
                  <c:v>9.568020505696273E-3</c:v>
                </c:pt>
                <c:pt idx="36">
                  <c:v>-8.2570647308866096E-4</c:v>
                </c:pt>
                <c:pt idx="37">
                  <c:v>-1.5446776663030515E-2</c:v>
                </c:pt>
                <c:pt idx="38">
                  <c:v>-4.9279218905156297E-2</c:v>
                </c:pt>
                <c:pt idx="39">
                  <c:v>-4.4896321986391485E-2</c:v>
                </c:pt>
                <c:pt idx="40">
                  <c:v>-4.9148123327675375E-2</c:v>
                </c:pt>
                <c:pt idx="41">
                  <c:v>-6.3007078182858778E-2</c:v>
                </c:pt>
                <c:pt idx="42">
                  <c:v>-8.1286106314599982E-2</c:v>
                </c:pt>
                <c:pt idx="43">
                  <c:v>-6.6678732677529329E-2</c:v>
                </c:pt>
                <c:pt idx="44">
                  <c:v>-6.3355361955867773E-2</c:v>
                </c:pt>
                <c:pt idx="45">
                  <c:v>-5.036809485841176E-2</c:v>
                </c:pt>
                <c:pt idx="46">
                  <c:v>-4.6445010786035357E-2</c:v>
                </c:pt>
                <c:pt idx="47">
                  <c:v>-7.6230121654739191E-2</c:v>
                </c:pt>
                <c:pt idx="48">
                  <c:v>-0.13247501602007516</c:v>
                </c:pt>
                <c:pt idx="49">
                  <c:v>-0.10878682782943883</c:v>
                </c:pt>
                <c:pt idx="50">
                  <c:v>-0.13089404248866365</c:v>
                </c:pt>
                <c:pt idx="51">
                  <c:v>-0.1836453375466538</c:v>
                </c:pt>
                <c:pt idx="52">
                  <c:v>-0.17095450298633763</c:v>
                </c:pt>
                <c:pt idx="53">
                  <c:v>-0.22317261080755846</c:v>
                </c:pt>
                <c:pt idx="54">
                  <c:v>-0.21966140164652137</c:v>
                </c:pt>
                <c:pt idx="55">
                  <c:v>-0.26073149375583926</c:v>
                </c:pt>
                <c:pt idx="56">
                  <c:v>-0.27299088690071471</c:v>
                </c:pt>
                <c:pt idx="57">
                  <c:v>-0.23987653535911868</c:v>
                </c:pt>
                <c:pt idx="58">
                  <c:v>-0.27086694288048285</c:v>
                </c:pt>
                <c:pt idx="59">
                  <c:v>-0.21979347554920736</c:v>
                </c:pt>
                <c:pt idx="60">
                  <c:v>-0.19150226726866282</c:v>
                </c:pt>
                <c:pt idx="61">
                  <c:v>-0.17980149781588894</c:v>
                </c:pt>
                <c:pt idx="62">
                  <c:v>-0.19443332958308668</c:v>
                </c:pt>
                <c:pt idx="63">
                  <c:v>-0.20078168183886003</c:v>
                </c:pt>
                <c:pt idx="64">
                  <c:v>-0.18634355846226847</c:v>
                </c:pt>
                <c:pt idx="65">
                  <c:v>-0.20999163531949661</c:v>
                </c:pt>
                <c:pt idx="66">
                  <c:v>-0.19999608669917968</c:v>
                </c:pt>
                <c:pt idx="67">
                  <c:v>-0.20620943007665182</c:v>
                </c:pt>
                <c:pt idx="68">
                  <c:v>-0.18013315006041164</c:v>
                </c:pt>
                <c:pt idx="69">
                  <c:v>-0.16506792022736283</c:v>
                </c:pt>
                <c:pt idx="70">
                  <c:v>-0.16972083490273004</c:v>
                </c:pt>
                <c:pt idx="71">
                  <c:v>-0.16096775929286655</c:v>
                </c:pt>
                <c:pt idx="72">
                  <c:v>-0.1612602785291859</c:v>
                </c:pt>
                <c:pt idx="73">
                  <c:v>-0.16196075937602417</c:v>
                </c:pt>
                <c:pt idx="74">
                  <c:v>-0.15195640582886161</c:v>
                </c:pt>
                <c:pt idx="75">
                  <c:v>-0.15804061027926286</c:v>
                </c:pt>
                <c:pt idx="76">
                  <c:v>-0.15449320308563763</c:v>
                </c:pt>
                <c:pt idx="77">
                  <c:v>-0.1377256873957472</c:v>
                </c:pt>
                <c:pt idx="78">
                  <c:v>-0.14262122672197464</c:v>
                </c:pt>
                <c:pt idx="79">
                  <c:v>-0.1634703151674648</c:v>
                </c:pt>
                <c:pt idx="80">
                  <c:v>-0.15261677534229146</c:v>
                </c:pt>
                <c:pt idx="81">
                  <c:v>-0.15209337135757295</c:v>
                </c:pt>
                <c:pt idx="82">
                  <c:v>-0.16137767755379562</c:v>
                </c:pt>
                <c:pt idx="83">
                  <c:v>-0.14748643796684457</c:v>
                </c:pt>
                <c:pt idx="84">
                  <c:v>-0.14288243955173141</c:v>
                </c:pt>
                <c:pt idx="85">
                  <c:v>-0.12492234543684666</c:v>
                </c:pt>
                <c:pt idx="86">
                  <c:v>-0.12945786108760415</c:v>
                </c:pt>
                <c:pt idx="87">
                  <c:v>-0.14258502868938672</c:v>
                </c:pt>
                <c:pt idx="88">
                  <c:v>-0.16581633900925008</c:v>
                </c:pt>
                <c:pt idx="89">
                  <c:v>-0.15656431754479505</c:v>
                </c:pt>
                <c:pt idx="90">
                  <c:v>-0.15346889659591745</c:v>
                </c:pt>
                <c:pt idx="91">
                  <c:v>-0.1536058621246289</c:v>
                </c:pt>
                <c:pt idx="92">
                  <c:v>-0.13789298100581615</c:v>
                </c:pt>
                <c:pt idx="93">
                  <c:v>-0.1307267488785947</c:v>
                </c:pt>
                <c:pt idx="94">
                  <c:v>-0.14017737035968125</c:v>
                </c:pt>
                <c:pt idx="95">
                  <c:v>-0.14169768772837776</c:v>
                </c:pt>
                <c:pt idx="96">
                  <c:v>-0.14633201422484843</c:v>
                </c:pt>
                <c:pt idx="97">
                  <c:v>-0.14677519554275031</c:v>
                </c:pt>
                <c:pt idx="98">
                  <c:v>-0.12811462058102729</c:v>
                </c:pt>
                <c:pt idx="99">
                  <c:v>-0.11662908267337146</c:v>
                </c:pt>
                <c:pt idx="100">
                  <c:v>-0.10871051846344248</c:v>
                </c:pt>
                <c:pt idx="101">
                  <c:v>-0.11437110810004347</c:v>
                </c:pt>
                <c:pt idx="102">
                  <c:v>-0.14460722688828986</c:v>
                </c:pt>
                <c:pt idx="103">
                  <c:v>-0.14359661695144088</c:v>
                </c:pt>
                <c:pt idx="104">
                  <c:v>-0.12570207062529648</c:v>
                </c:pt>
                <c:pt idx="105">
                  <c:v>-0.12639668152090433</c:v>
                </c:pt>
                <c:pt idx="106">
                  <c:v>-0.1319232406044093</c:v>
                </c:pt>
                <c:pt idx="107">
                  <c:v>-0.12796298017423968</c:v>
                </c:pt>
                <c:pt idx="108">
                  <c:v>-0.10935621309879617</c:v>
                </c:pt>
                <c:pt idx="109">
                  <c:v>-9.4594264079322588E-2</c:v>
                </c:pt>
                <c:pt idx="110">
                  <c:v>-7.2515420851045009E-2</c:v>
                </c:pt>
                <c:pt idx="111">
                  <c:v>-7.2346170590565917E-2</c:v>
                </c:pt>
                <c:pt idx="112">
                  <c:v>-5.7674227489959984E-2</c:v>
                </c:pt>
                <c:pt idx="113">
                  <c:v>-5.6304572202846015E-2</c:v>
                </c:pt>
                <c:pt idx="114">
                  <c:v>-5.3558413352182366E-2</c:v>
                </c:pt>
                <c:pt idx="115">
                  <c:v>-4.3722331740293718E-2</c:v>
                </c:pt>
                <c:pt idx="116">
                  <c:v>-6.5550723716070403E-2</c:v>
                </c:pt>
                <c:pt idx="117">
                  <c:v>-6.8719519055329137E-2</c:v>
                </c:pt>
                <c:pt idx="118">
                  <c:v>-8.7227475285059475E-2</c:v>
                </c:pt>
                <c:pt idx="119">
                  <c:v>-6.1965161839447003E-2</c:v>
                </c:pt>
                <c:pt idx="120">
                  <c:v>-5.6873957472203363E-2</c:v>
                </c:pt>
                <c:pt idx="121">
                  <c:v>-5.6375989942816895E-2</c:v>
                </c:pt>
                <c:pt idx="122">
                  <c:v>-5.3358835010345773E-2</c:v>
                </c:pt>
                <c:pt idx="123">
                  <c:v>-5.2794341367013775E-2</c:v>
                </c:pt>
                <c:pt idx="124">
                  <c:v>-3.1462938595418488E-2</c:v>
                </c:pt>
                <c:pt idx="125">
                  <c:v>-3.5227533984571791E-2</c:v>
                </c:pt>
                <c:pt idx="126">
                  <c:v>-4.023068908335814E-2</c:v>
                </c:pt>
                <c:pt idx="127">
                  <c:v>-4.8970068140350431E-2</c:v>
                </c:pt>
                <c:pt idx="128">
                  <c:v>-5.3755056718403749E-2</c:v>
                </c:pt>
                <c:pt idx="129">
                  <c:v>-5.0182213069446369E-2</c:v>
                </c:pt>
                <c:pt idx="130">
                  <c:v>-4.6421530981113346E-2</c:v>
                </c:pt>
                <c:pt idx="131">
                  <c:v>-2.3795803963195361E-2</c:v>
                </c:pt>
                <c:pt idx="132">
                  <c:v>-1.4237566709549898E-2</c:v>
                </c:pt>
                <c:pt idx="133">
                  <c:v>1.4503671165332133E-2</c:v>
                </c:pt>
                <c:pt idx="134">
                  <c:v>3.6070850311353819E-3</c:v>
                </c:pt>
                <c:pt idx="135">
                  <c:v>3.6220534067729515E-2</c:v>
                </c:pt>
                <c:pt idx="136">
                  <c:v>4.9271392303515738E-2</c:v>
                </c:pt>
                <c:pt idx="137">
                  <c:v>3.9587929423619661E-2</c:v>
                </c:pt>
                <c:pt idx="138">
                  <c:v>3.3386325948608464E-2</c:v>
                </c:pt>
                <c:pt idx="139">
                  <c:v>2.3233266970273725E-2</c:v>
                </c:pt>
                <c:pt idx="140">
                  <c:v>3.3598622518111299E-2</c:v>
                </c:pt>
                <c:pt idx="141">
                  <c:v>7.363853818647792E-3</c:v>
                </c:pt>
                <c:pt idx="142">
                  <c:v>1.926909323928383E-2</c:v>
                </c:pt>
                <c:pt idx="143">
                  <c:v>2.8809720639237701E-2</c:v>
                </c:pt>
                <c:pt idx="144">
                  <c:v>5.9855892697291635E-2</c:v>
                </c:pt>
                <c:pt idx="145">
                  <c:v>4.2530731640504582E-2</c:v>
                </c:pt>
                <c:pt idx="146">
                  <c:v>4.300815434058447E-2</c:v>
                </c:pt>
                <c:pt idx="147">
                  <c:v>2.6410867236378088E-2</c:v>
                </c:pt>
                <c:pt idx="148">
                  <c:v>4.5031330864692798E-2</c:v>
                </c:pt>
                <c:pt idx="149">
                  <c:v>5.7749558530751255E-2</c:v>
                </c:pt>
                <c:pt idx="150">
                  <c:v>6.0466367625262363E-2</c:v>
                </c:pt>
                <c:pt idx="151">
                  <c:v>5.818882654783275E-2</c:v>
                </c:pt>
                <c:pt idx="152">
                  <c:v>5.1450122535231957E-2</c:v>
                </c:pt>
                <c:pt idx="153">
                  <c:v>5.6843629390845862E-2</c:v>
                </c:pt>
                <c:pt idx="154">
                  <c:v>7.3468309600794424E-2</c:v>
                </c:pt>
                <c:pt idx="155">
                  <c:v>8.7068008276631303E-2</c:v>
                </c:pt>
                <c:pt idx="156">
                  <c:v>8.966448337091748E-2</c:v>
                </c:pt>
                <c:pt idx="157">
                  <c:v>6.3230136329617492E-2</c:v>
                </c:pt>
                <c:pt idx="158">
                  <c:v>5.5482779030577634E-2</c:v>
                </c:pt>
                <c:pt idx="159">
                  <c:v>6.162959629410425E-2</c:v>
                </c:pt>
                <c:pt idx="160">
                  <c:v>6.8351668778218633E-2</c:v>
                </c:pt>
                <c:pt idx="161">
                  <c:v>6.6258052839344384E-2</c:v>
                </c:pt>
                <c:pt idx="162">
                  <c:v>6.0803889821015478E-2</c:v>
                </c:pt>
                <c:pt idx="163">
                  <c:v>7.0417891611350703E-2</c:v>
                </c:pt>
                <c:pt idx="164">
                  <c:v>7.8674956342237756E-2</c:v>
                </c:pt>
                <c:pt idx="165">
                  <c:v>7.3108285925324479E-2</c:v>
                </c:pt>
                <c:pt idx="166">
                  <c:v>5.5627571160929756E-2</c:v>
                </c:pt>
                <c:pt idx="167">
                  <c:v>7.2156375500780356E-2</c:v>
                </c:pt>
                <c:pt idx="168">
                  <c:v>9.7342379580396265E-2</c:v>
                </c:pt>
                <c:pt idx="169">
                  <c:v>0.10871443176426276</c:v>
                </c:pt>
                <c:pt idx="170">
                  <c:v>0.11939285137772648</c:v>
                </c:pt>
                <c:pt idx="171">
                  <c:v>0.11615655159931726</c:v>
                </c:pt>
                <c:pt idx="172">
                  <c:v>0.11438871795373506</c:v>
                </c:pt>
                <c:pt idx="173">
                  <c:v>9.4618722209449668E-2</c:v>
                </c:pt>
                <c:pt idx="174">
                  <c:v>0.11778154976495747</c:v>
                </c:pt>
                <c:pt idx="175">
                  <c:v>0.11663201764898679</c:v>
                </c:pt>
                <c:pt idx="176">
                  <c:v>0.10081739070884543</c:v>
                </c:pt>
                <c:pt idx="177">
                  <c:v>8.9451208476209576E-2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C38A-4219-B38F-CC8855A9C34A}"/>
            </c:ext>
          </c:extLst>
        </c:ser>
        <c:ser>
          <c:idx val="3"/>
          <c:order val="4"/>
          <c:tx>
            <c:strRef>
              <c:f>Sheet2!$R$3</c:f>
              <c:strCache>
                <c:ptCount val="1"/>
                <c:pt idx="0">
                  <c:v>TSX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Sheet2!$M$4:$M$181</c:f>
              <c:numCache>
                <c:formatCode>dd"-"mmm"-"yyyy</c:formatCode>
                <c:ptCount val="178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43836</c:v>
                </c:pt>
                <c:pt idx="4">
                  <c:v>43837</c:v>
                </c:pt>
                <c:pt idx="5">
                  <c:v>43838</c:v>
                </c:pt>
                <c:pt idx="6">
                  <c:v>43839</c:v>
                </c:pt>
                <c:pt idx="7">
                  <c:v>43840</c:v>
                </c:pt>
                <c:pt idx="8">
                  <c:v>43843</c:v>
                </c:pt>
                <c:pt idx="9">
                  <c:v>43844</c:v>
                </c:pt>
                <c:pt idx="10">
                  <c:v>43845</c:v>
                </c:pt>
                <c:pt idx="11">
                  <c:v>43846</c:v>
                </c:pt>
                <c:pt idx="12">
                  <c:v>43847</c:v>
                </c:pt>
                <c:pt idx="13">
                  <c:v>43850</c:v>
                </c:pt>
                <c:pt idx="14">
                  <c:v>43851</c:v>
                </c:pt>
                <c:pt idx="15">
                  <c:v>43852</c:v>
                </c:pt>
                <c:pt idx="16">
                  <c:v>43853</c:v>
                </c:pt>
                <c:pt idx="17">
                  <c:v>43854</c:v>
                </c:pt>
                <c:pt idx="18">
                  <c:v>43857</c:v>
                </c:pt>
                <c:pt idx="19">
                  <c:v>43858</c:v>
                </c:pt>
                <c:pt idx="20">
                  <c:v>43859</c:v>
                </c:pt>
                <c:pt idx="21">
                  <c:v>43860</c:v>
                </c:pt>
                <c:pt idx="22">
                  <c:v>43861</c:v>
                </c:pt>
                <c:pt idx="23">
                  <c:v>43864</c:v>
                </c:pt>
                <c:pt idx="24">
                  <c:v>43865</c:v>
                </c:pt>
                <c:pt idx="25">
                  <c:v>43866</c:v>
                </c:pt>
                <c:pt idx="26">
                  <c:v>43867</c:v>
                </c:pt>
                <c:pt idx="27">
                  <c:v>43868</c:v>
                </c:pt>
                <c:pt idx="28">
                  <c:v>43871</c:v>
                </c:pt>
                <c:pt idx="29">
                  <c:v>43872</c:v>
                </c:pt>
                <c:pt idx="30">
                  <c:v>43873</c:v>
                </c:pt>
                <c:pt idx="31">
                  <c:v>43874</c:v>
                </c:pt>
                <c:pt idx="32">
                  <c:v>43875</c:v>
                </c:pt>
                <c:pt idx="33">
                  <c:v>43878</c:v>
                </c:pt>
                <c:pt idx="34">
                  <c:v>43879</c:v>
                </c:pt>
                <c:pt idx="35">
                  <c:v>43880</c:v>
                </c:pt>
                <c:pt idx="36">
                  <c:v>43881</c:v>
                </c:pt>
                <c:pt idx="37">
                  <c:v>43882</c:v>
                </c:pt>
                <c:pt idx="38">
                  <c:v>43885</c:v>
                </c:pt>
                <c:pt idx="39">
                  <c:v>43886</c:v>
                </c:pt>
                <c:pt idx="40">
                  <c:v>43887</c:v>
                </c:pt>
                <c:pt idx="41">
                  <c:v>43888</c:v>
                </c:pt>
                <c:pt idx="42">
                  <c:v>43889</c:v>
                </c:pt>
                <c:pt idx="43">
                  <c:v>43892</c:v>
                </c:pt>
                <c:pt idx="44">
                  <c:v>43893</c:v>
                </c:pt>
                <c:pt idx="45">
                  <c:v>43894</c:v>
                </c:pt>
                <c:pt idx="46">
                  <c:v>43895</c:v>
                </c:pt>
                <c:pt idx="47">
                  <c:v>43896</c:v>
                </c:pt>
                <c:pt idx="48">
                  <c:v>43899</c:v>
                </c:pt>
                <c:pt idx="49">
                  <c:v>43900</c:v>
                </c:pt>
                <c:pt idx="50">
                  <c:v>43901</c:v>
                </c:pt>
                <c:pt idx="51">
                  <c:v>43902</c:v>
                </c:pt>
                <c:pt idx="52">
                  <c:v>43903</c:v>
                </c:pt>
                <c:pt idx="53">
                  <c:v>43906</c:v>
                </c:pt>
                <c:pt idx="54">
                  <c:v>43907</c:v>
                </c:pt>
                <c:pt idx="55">
                  <c:v>43908</c:v>
                </c:pt>
                <c:pt idx="56">
                  <c:v>43909</c:v>
                </c:pt>
                <c:pt idx="57">
                  <c:v>43910</c:v>
                </c:pt>
                <c:pt idx="58">
                  <c:v>43913</c:v>
                </c:pt>
                <c:pt idx="59">
                  <c:v>43914</c:v>
                </c:pt>
                <c:pt idx="60">
                  <c:v>43915</c:v>
                </c:pt>
                <c:pt idx="61">
                  <c:v>43916</c:v>
                </c:pt>
                <c:pt idx="62">
                  <c:v>43917</c:v>
                </c:pt>
                <c:pt idx="63">
                  <c:v>43920</c:v>
                </c:pt>
                <c:pt idx="64">
                  <c:v>43921</c:v>
                </c:pt>
                <c:pt idx="65">
                  <c:v>43922</c:v>
                </c:pt>
                <c:pt idx="66">
                  <c:v>43923</c:v>
                </c:pt>
                <c:pt idx="67">
                  <c:v>43924</c:v>
                </c:pt>
                <c:pt idx="68">
                  <c:v>43927</c:v>
                </c:pt>
                <c:pt idx="69">
                  <c:v>43928</c:v>
                </c:pt>
                <c:pt idx="70">
                  <c:v>43929</c:v>
                </c:pt>
                <c:pt idx="71">
                  <c:v>43930</c:v>
                </c:pt>
                <c:pt idx="72">
                  <c:v>43931</c:v>
                </c:pt>
                <c:pt idx="73">
                  <c:v>43934</c:v>
                </c:pt>
                <c:pt idx="74">
                  <c:v>43935</c:v>
                </c:pt>
                <c:pt idx="75">
                  <c:v>43936</c:v>
                </c:pt>
                <c:pt idx="76">
                  <c:v>43937</c:v>
                </c:pt>
                <c:pt idx="77">
                  <c:v>43938</c:v>
                </c:pt>
                <c:pt idx="78">
                  <c:v>43941</c:v>
                </c:pt>
                <c:pt idx="79">
                  <c:v>43942</c:v>
                </c:pt>
                <c:pt idx="80">
                  <c:v>43943</c:v>
                </c:pt>
                <c:pt idx="81">
                  <c:v>43944</c:v>
                </c:pt>
                <c:pt idx="82">
                  <c:v>43945</c:v>
                </c:pt>
                <c:pt idx="83">
                  <c:v>43948</c:v>
                </c:pt>
                <c:pt idx="84">
                  <c:v>43949</c:v>
                </c:pt>
                <c:pt idx="85">
                  <c:v>43950</c:v>
                </c:pt>
                <c:pt idx="86">
                  <c:v>43951</c:v>
                </c:pt>
                <c:pt idx="87">
                  <c:v>43952</c:v>
                </c:pt>
                <c:pt idx="88">
                  <c:v>43955</c:v>
                </c:pt>
                <c:pt idx="89">
                  <c:v>43956</c:v>
                </c:pt>
                <c:pt idx="90">
                  <c:v>43957</c:v>
                </c:pt>
                <c:pt idx="91">
                  <c:v>43958</c:v>
                </c:pt>
                <c:pt idx="92">
                  <c:v>43959</c:v>
                </c:pt>
                <c:pt idx="93">
                  <c:v>43962</c:v>
                </c:pt>
                <c:pt idx="94">
                  <c:v>43963</c:v>
                </c:pt>
                <c:pt idx="95">
                  <c:v>43964</c:v>
                </c:pt>
                <c:pt idx="96">
                  <c:v>43965</c:v>
                </c:pt>
                <c:pt idx="97">
                  <c:v>43966</c:v>
                </c:pt>
                <c:pt idx="98">
                  <c:v>43969</c:v>
                </c:pt>
                <c:pt idx="99">
                  <c:v>43970</c:v>
                </c:pt>
                <c:pt idx="100">
                  <c:v>43971</c:v>
                </c:pt>
                <c:pt idx="101">
                  <c:v>43972</c:v>
                </c:pt>
                <c:pt idx="102">
                  <c:v>43973</c:v>
                </c:pt>
                <c:pt idx="103">
                  <c:v>43976</c:v>
                </c:pt>
                <c:pt idx="104">
                  <c:v>43977</c:v>
                </c:pt>
                <c:pt idx="105">
                  <c:v>43978</c:v>
                </c:pt>
                <c:pt idx="106">
                  <c:v>43979</c:v>
                </c:pt>
                <c:pt idx="107">
                  <c:v>43980</c:v>
                </c:pt>
                <c:pt idx="108">
                  <c:v>43983</c:v>
                </c:pt>
                <c:pt idx="109">
                  <c:v>43984</c:v>
                </c:pt>
                <c:pt idx="110">
                  <c:v>43985</c:v>
                </c:pt>
                <c:pt idx="111">
                  <c:v>43986</c:v>
                </c:pt>
                <c:pt idx="112">
                  <c:v>43987</c:v>
                </c:pt>
                <c:pt idx="113">
                  <c:v>43990</c:v>
                </c:pt>
                <c:pt idx="114">
                  <c:v>43991</c:v>
                </c:pt>
                <c:pt idx="115">
                  <c:v>43992</c:v>
                </c:pt>
                <c:pt idx="116">
                  <c:v>43993</c:v>
                </c:pt>
                <c:pt idx="117">
                  <c:v>43994</c:v>
                </c:pt>
                <c:pt idx="118">
                  <c:v>43997</c:v>
                </c:pt>
                <c:pt idx="119">
                  <c:v>43998</c:v>
                </c:pt>
                <c:pt idx="120">
                  <c:v>43999</c:v>
                </c:pt>
                <c:pt idx="121">
                  <c:v>44000</c:v>
                </c:pt>
                <c:pt idx="122">
                  <c:v>44001</c:v>
                </c:pt>
                <c:pt idx="123">
                  <c:v>44004</c:v>
                </c:pt>
                <c:pt idx="124">
                  <c:v>44005</c:v>
                </c:pt>
                <c:pt idx="125">
                  <c:v>44006</c:v>
                </c:pt>
                <c:pt idx="126">
                  <c:v>44007</c:v>
                </c:pt>
                <c:pt idx="127">
                  <c:v>44008</c:v>
                </c:pt>
                <c:pt idx="128">
                  <c:v>44011</c:v>
                </c:pt>
                <c:pt idx="129">
                  <c:v>44012</c:v>
                </c:pt>
                <c:pt idx="130">
                  <c:v>44013</c:v>
                </c:pt>
                <c:pt idx="131">
                  <c:v>44014</c:v>
                </c:pt>
                <c:pt idx="132">
                  <c:v>44015</c:v>
                </c:pt>
                <c:pt idx="133">
                  <c:v>44018</c:v>
                </c:pt>
                <c:pt idx="134">
                  <c:v>44019</c:v>
                </c:pt>
                <c:pt idx="135">
                  <c:v>44020</c:v>
                </c:pt>
                <c:pt idx="136">
                  <c:v>44021</c:v>
                </c:pt>
                <c:pt idx="137">
                  <c:v>44022</c:v>
                </c:pt>
                <c:pt idx="138">
                  <c:v>44025</c:v>
                </c:pt>
                <c:pt idx="139">
                  <c:v>44026</c:v>
                </c:pt>
                <c:pt idx="140">
                  <c:v>44027</c:v>
                </c:pt>
                <c:pt idx="141">
                  <c:v>44028</c:v>
                </c:pt>
                <c:pt idx="142">
                  <c:v>44029</c:v>
                </c:pt>
                <c:pt idx="143">
                  <c:v>44032</c:v>
                </c:pt>
                <c:pt idx="144">
                  <c:v>44033</c:v>
                </c:pt>
                <c:pt idx="145">
                  <c:v>44034</c:v>
                </c:pt>
                <c:pt idx="146">
                  <c:v>44035</c:v>
                </c:pt>
                <c:pt idx="147">
                  <c:v>44036</c:v>
                </c:pt>
                <c:pt idx="148">
                  <c:v>44039</c:v>
                </c:pt>
                <c:pt idx="149">
                  <c:v>44040</c:v>
                </c:pt>
                <c:pt idx="150">
                  <c:v>44041</c:v>
                </c:pt>
                <c:pt idx="151">
                  <c:v>44042</c:v>
                </c:pt>
                <c:pt idx="152">
                  <c:v>44043</c:v>
                </c:pt>
                <c:pt idx="153">
                  <c:v>44046</c:v>
                </c:pt>
                <c:pt idx="154">
                  <c:v>44047</c:v>
                </c:pt>
                <c:pt idx="155">
                  <c:v>44048</c:v>
                </c:pt>
                <c:pt idx="156">
                  <c:v>44049</c:v>
                </c:pt>
                <c:pt idx="157">
                  <c:v>44050</c:v>
                </c:pt>
                <c:pt idx="158">
                  <c:v>44053</c:v>
                </c:pt>
                <c:pt idx="159">
                  <c:v>44054</c:v>
                </c:pt>
                <c:pt idx="160">
                  <c:v>44055</c:v>
                </c:pt>
                <c:pt idx="161">
                  <c:v>44056</c:v>
                </c:pt>
                <c:pt idx="162">
                  <c:v>44057</c:v>
                </c:pt>
                <c:pt idx="163">
                  <c:v>44060</c:v>
                </c:pt>
                <c:pt idx="164">
                  <c:v>44061</c:v>
                </c:pt>
                <c:pt idx="165">
                  <c:v>44062</c:v>
                </c:pt>
                <c:pt idx="166">
                  <c:v>44063</c:v>
                </c:pt>
                <c:pt idx="167">
                  <c:v>44064</c:v>
                </c:pt>
                <c:pt idx="168">
                  <c:v>44067</c:v>
                </c:pt>
                <c:pt idx="169">
                  <c:v>44068</c:v>
                </c:pt>
                <c:pt idx="170">
                  <c:v>44069</c:v>
                </c:pt>
                <c:pt idx="171">
                  <c:v>44070</c:v>
                </c:pt>
                <c:pt idx="172">
                  <c:v>44071</c:v>
                </c:pt>
                <c:pt idx="173">
                  <c:v>44074</c:v>
                </c:pt>
                <c:pt idx="174">
                  <c:v>44075</c:v>
                </c:pt>
                <c:pt idx="175">
                  <c:v>44076</c:v>
                </c:pt>
                <c:pt idx="176">
                  <c:v>44077</c:v>
                </c:pt>
                <c:pt idx="177">
                  <c:v>44078</c:v>
                </c:pt>
              </c:numCache>
            </c:numRef>
          </c:cat>
          <c:val>
            <c:numRef>
              <c:f>Sheet2!$R$4:$R$181</c:f>
              <c:numCache>
                <c:formatCode>0%</c:formatCode>
                <c:ptCount val="178"/>
                <c:pt idx="0">
                  <c:v>0</c:v>
                </c:pt>
                <c:pt idx="1">
                  <c:v>1.0689808795265598E-3</c:v>
                </c:pt>
                <c:pt idx="2">
                  <c:v>-9.1150231622305622E-4</c:v>
                </c:pt>
                <c:pt idx="3">
                  <c:v>1.3921339164917335E-3</c:v>
                </c:pt>
                <c:pt idx="4">
                  <c:v>5.0562912686038519E-3</c:v>
                </c:pt>
                <c:pt idx="5">
                  <c:v>5.0422411365618203E-3</c:v>
                </c:pt>
                <c:pt idx="6">
                  <c:v>9.0084763275763979E-3</c:v>
                </c:pt>
                <c:pt idx="7">
                  <c:v>8.9452507333875886E-3</c:v>
                </c:pt>
                <c:pt idx="8">
                  <c:v>1.2395143571859446E-2</c:v>
                </c:pt>
                <c:pt idx="9">
                  <c:v>1.5877234629594561E-2</c:v>
                </c:pt>
                <c:pt idx="10">
                  <c:v>1.9522658472317156E-2</c:v>
                </c:pt>
                <c:pt idx="11">
                  <c:v>2.3597196764488571E-2</c:v>
                </c:pt>
                <c:pt idx="12">
                  <c:v>2.7943956364973044E-2</c:v>
                </c:pt>
                <c:pt idx="13">
                  <c:v>3.0190221225183E-2</c:v>
                </c:pt>
                <c:pt idx="14">
                  <c:v>2.8720226160291906E-2</c:v>
                </c:pt>
                <c:pt idx="15">
                  <c:v>3.0334820500781623E-2</c:v>
                </c:pt>
                <c:pt idx="16">
                  <c:v>3.1618065893948222E-2</c:v>
                </c:pt>
                <c:pt idx="17">
                  <c:v>2.8313943175411582E-2</c:v>
                </c:pt>
                <c:pt idx="18">
                  <c:v>2.1123788102933583E-2</c:v>
                </c:pt>
                <c:pt idx="19">
                  <c:v>2.4540311877806031E-2</c:v>
                </c:pt>
                <c:pt idx="20">
                  <c:v>2.5176665774873319E-2</c:v>
                </c:pt>
                <c:pt idx="21">
                  <c:v>2.3936156200001335E-2</c:v>
                </c:pt>
                <c:pt idx="22">
                  <c:v>1.3862796948077127E-2</c:v>
                </c:pt>
                <c:pt idx="23">
                  <c:v>1.7449678573958183E-2</c:v>
                </c:pt>
                <c:pt idx="24">
                  <c:v>2.5234037147378041E-2</c:v>
                </c:pt>
                <c:pt idx="25">
                  <c:v>3.3363209377994751E-2</c:v>
                </c:pt>
                <c:pt idx="26">
                  <c:v>3.9562830141514072E-2</c:v>
                </c:pt>
                <c:pt idx="27">
                  <c:v>3.3591524023676822E-2</c:v>
                </c:pt>
                <c:pt idx="28">
                  <c:v>3.8572295832554948E-2</c:v>
                </c:pt>
                <c:pt idx="29">
                  <c:v>4.0711428435945107E-2</c:v>
                </c:pt>
                <c:pt idx="30">
                  <c:v>4.3974571602692469E-2</c:v>
                </c:pt>
                <c:pt idx="31">
                  <c:v>4.3290798509983297E-2</c:v>
                </c:pt>
                <c:pt idx="32">
                  <c:v>4.4882561385904962E-2</c:v>
                </c:pt>
                <c:pt idx="33">
                  <c:v>4.517468704794414E-2</c:v>
                </c:pt>
                <c:pt idx="34">
                  <c:v>4.546681270998354E-2</c:v>
                </c:pt>
                <c:pt idx="35">
                  <c:v>4.9390312082703725E-2</c:v>
                </c:pt>
                <c:pt idx="36">
                  <c:v>5.0485051537640491E-2</c:v>
                </c:pt>
                <c:pt idx="37">
                  <c:v>4.4599802478560102E-2</c:v>
                </c:pt>
                <c:pt idx="38">
                  <c:v>2.8161733411623757E-2</c:v>
                </c:pt>
                <c:pt idx="39">
                  <c:v>5.601319307398489E-3</c:v>
                </c:pt>
                <c:pt idx="40">
                  <c:v>-2.3282239637884006E-3</c:v>
                </c:pt>
                <c:pt idx="41">
                  <c:v>-2.1324002484531923E-2</c:v>
                </c:pt>
                <c:pt idx="42">
                  <c:v>-4.7925000395160122E-2</c:v>
                </c:pt>
                <c:pt idx="43">
                  <c:v>-3.0935463645576311E-2</c:v>
                </c:pt>
                <c:pt idx="44">
                  <c:v>-3.852487663691373E-2</c:v>
                </c:pt>
                <c:pt idx="45">
                  <c:v>-1.7689116240840574E-2</c:v>
                </c:pt>
                <c:pt idx="46">
                  <c:v>-3.0892727827281807E-2</c:v>
                </c:pt>
                <c:pt idx="47">
                  <c:v>-5.3078471743721045E-2</c:v>
                </c:pt>
                <c:pt idx="48">
                  <c:v>-0.15030421462981725</c:v>
                </c:pt>
                <c:pt idx="49">
                  <c:v>-0.12432025168469873</c:v>
                </c:pt>
                <c:pt idx="50">
                  <c:v>-0.16459729687167968</c:v>
                </c:pt>
                <c:pt idx="51">
                  <c:v>-0.26772760774841375</c:v>
                </c:pt>
                <c:pt idx="52">
                  <c:v>-0.19701563486985196</c:v>
                </c:pt>
                <c:pt idx="53">
                  <c:v>-0.27639478295180409</c:v>
                </c:pt>
                <c:pt idx="54">
                  <c:v>-0.25737968549950285</c:v>
                </c:pt>
                <c:pt idx="55">
                  <c:v>-0.31380208866921255</c:v>
                </c:pt>
                <c:pt idx="56">
                  <c:v>-0.28751077908567602</c:v>
                </c:pt>
                <c:pt idx="57">
                  <c:v>-0.30616876901524392</c:v>
                </c:pt>
                <c:pt idx="58">
                  <c:v>-0.34265930361691388</c:v>
                </c:pt>
                <c:pt idx="59">
                  <c:v>-0.264061108707628</c:v>
                </c:pt>
                <c:pt idx="60">
                  <c:v>-0.23080034820910589</c:v>
                </c:pt>
                <c:pt idx="61">
                  <c:v>-0.21722206643487862</c:v>
                </c:pt>
                <c:pt idx="62">
                  <c:v>-0.25723157369089367</c:v>
                </c:pt>
                <c:pt idx="63">
                  <c:v>-0.23669730571155445</c:v>
                </c:pt>
                <c:pt idx="64">
                  <c:v>-0.2167783164312197</c:v>
                </c:pt>
                <c:pt idx="65">
                  <c:v>-0.24618875532807361</c:v>
                </c:pt>
                <c:pt idx="66">
                  <c:v>-0.23322341056417728</c:v>
                </c:pt>
                <c:pt idx="67">
                  <c:v>-0.24256323583907691</c:v>
                </c:pt>
                <c:pt idx="68">
                  <c:v>-0.20425320913797174</c:v>
                </c:pt>
                <c:pt idx="69">
                  <c:v>-0.2029980640088892</c:v>
                </c:pt>
                <c:pt idx="70">
                  <c:v>-0.18475806550757001</c:v>
                </c:pt>
                <c:pt idx="71">
                  <c:v>-0.17065407462610571</c:v>
                </c:pt>
                <c:pt idx="72">
                  <c:v>-0.17330867144878537</c:v>
                </c:pt>
                <c:pt idx="73">
                  <c:v>-0.17596326827146502</c:v>
                </c:pt>
                <c:pt idx="74">
                  <c:v>-0.16527989912005203</c:v>
                </c:pt>
                <c:pt idx="75">
                  <c:v>-0.18283378283998841</c:v>
                </c:pt>
                <c:pt idx="76">
                  <c:v>-0.1863029946100182</c:v>
                </c:pt>
                <c:pt idx="77">
                  <c:v>-0.15934079122147771</c:v>
                </c:pt>
                <c:pt idx="78">
                  <c:v>-0.15767819226317781</c:v>
                </c:pt>
                <c:pt idx="79">
                  <c:v>-0.18391798469589382</c:v>
                </c:pt>
                <c:pt idx="80">
                  <c:v>-0.16353943901335299</c:v>
                </c:pt>
                <c:pt idx="81">
                  <c:v>-0.16570959899166893</c:v>
                </c:pt>
                <c:pt idx="82">
                  <c:v>-0.15580015794690116</c:v>
                </c:pt>
                <c:pt idx="83">
                  <c:v>-0.14281842136228917</c:v>
                </c:pt>
                <c:pt idx="84">
                  <c:v>-0.1336752979359771</c:v>
                </c:pt>
                <c:pt idx="85">
                  <c:v>-0.10851268229314559</c:v>
                </c:pt>
                <c:pt idx="86">
                  <c:v>-0.13470271384154631</c:v>
                </c:pt>
                <c:pt idx="87">
                  <c:v>-0.14409288542292953</c:v>
                </c:pt>
                <c:pt idx="88">
                  <c:v>-0.13679267098278924</c:v>
                </c:pt>
                <c:pt idx="89">
                  <c:v>-0.13289844271848994</c:v>
                </c:pt>
                <c:pt idx="90">
                  <c:v>-0.13177560299946911</c:v>
                </c:pt>
                <c:pt idx="91">
                  <c:v>-0.13160290345978654</c:v>
                </c:pt>
                <c:pt idx="92">
                  <c:v>-0.12382439910805099</c:v>
                </c:pt>
                <c:pt idx="93">
                  <c:v>-0.11582401975448586</c:v>
                </c:pt>
                <c:pt idx="94">
                  <c:v>-0.12882390442631864</c:v>
                </c:pt>
                <c:pt idx="95">
                  <c:v>-0.15094993528157941</c:v>
                </c:pt>
                <c:pt idx="96">
                  <c:v>-0.15057233798295144</c:v>
                </c:pt>
                <c:pt idx="97">
                  <c:v>-0.1430063418783506</c:v>
                </c:pt>
                <c:pt idx="98">
                  <c:v>-0.13578867196395694</c:v>
                </c:pt>
                <c:pt idx="99">
                  <c:v>-0.12857100204956318</c:v>
                </c:pt>
                <c:pt idx="100">
                  <c:v>-0.12200549243078429</c:v>
                </c:pt>
                <c:pt idx="101">
                  <c:v>-0.12860788364617326</c:v>
                </c:pt>
                <c:pt idx="102">
                  <c:v>-0.12692245322330531</c:v>
                </c:pt>
                <c:pt idx="103">
                  <c:v>-0.11745149338268068</c:v>
                </c:pt>
                <c:pt idx="104">
                  <c:v>-0.11319547421830045</c:v>
                </c:pt>
                <c:pt idx="105">
                  <c:v>-0.10594150812946501</c:v>
                </c:pt>
                <c:pt idx="106">
                  <c:v>-0.10648595074609146</c:v>
                </c:pt>
                <c:pt idx="107">
                  <c:v>-0.11057805170331525</c:v>
                </c:pt>
                <c:pt idx="108">
                  <c:v>-0.10803849033672919</c:v>
                </c:pt>
                <c:pt idx="109">
                  <c:v>-9.8780038743239151E-2</c:v>
                </c:pt>
                <c:pt idx="110">
                  <c:v>-8.8198533049130501E-2</c:v>
                </c:pt>
                <c:pt idx="111">
                  <c:v>-9.0964067372724888E-2</c:v>
                </c:pt>
                <c:pt idx="112">
                  <c:v>-7.1867596239013953E-2</c:v>
                </c:pt>
                <c:pt idx="113">
                  <c:v>-6.4793354755881993E-2</c:v>
                </c:pt>
                <c:pt idx="114">
                  <c:v>-7.3057759507402564E-2</c:v>
                </c:pt>
                <c:pt idx="115">
                  <c:v>-8.080933443939109E-2</c:v>
                </c:pt>
                <c:pt idx="116">
                  <c:v>-0.1188857776952984</c:v>
                </c:pt>
                <c:pt idx="117">
                  <c:v>-0.10684657080183535</c:v>
                </c:pt>
                <c:pt idx="118">
                  <c:v>-0.10081145366764077</c:v>
                </c:pt>
                <c:pt idx="119">
                  <c:v>-9.1668915663497108E-2</c:v>
                </c:pt>
                <c:pt idx="120">
                  <c:v>-9.6770284439069099E-2</c:v>
                </c:pt>
                <c:pt idx="121">
                  <c:v>-9.3776435469792641E-2</c:v>
                </c:pt>
                <c:pt idx="122">
                  <c:v>-9.4106028150610421E-2</c:v>
                </c:pt>
                <c:pt idx="123">
                  <c:v>-9.1606275491476707E-2</c:v>
                </c:pt>
                <c:pt idx="124">
                  <c:v>-8.8805030415608832E-2</c:v>
                </c:pt>
                <c:pt idx="125">
                  <c:v>-0.10463308958305662</c:v>
                </c:pt>
                <c:pt idx="126">
                  <c:v>-9.5748722755184201E-2</c:v>
                </c:pt>
                <c:pt idx="127">
                  <c:v>-0.11080343923815517</c:v>
                </c:pt>
                <c:pt idx="128">
                  <c:v>-9.9051674629384023E-2</c:v>
                </c:pt>
                <c:pt idx="129">
                  <c:v>-9.1704626415770485E-2</c:v>
                </c:pt>
                <c:pt idx="130">
                  <c:v>-8.8567349015232222E-2</c:v>
                </c:pt>
                <c:pt idx="131">
                  <c:v>-8.5430071614693959E-2</c:v>
                </c:pt>
                <c:pt idx="132">
                  <c:v>-8.6931679476679569E-2</c:v>
                </c:pt>
                <c:pt idx="133">
                  <c:v>-8.2662781024594345E-2</c:v>
                </c:pt>
                <c:pt idx="134">
                  <c:v>-8.7004857247731437E-2</c:v>
                </c:pt>
                <c:pt idx="135">
                  <c:v>-8.5032569962339877E-2</c:v>
                </c:pt>
                <c:pt idx="136">
                  <c:v>-8.8577301192095281E-2</c:v>
                </c:pt>
                <c:pt idx="137">
                  <c:v>-8.0078142151040255E-2</c:v>
                </c:pt>
                <c:pt idx="138">
                  <c:v>-8.4434268506219379E-2</c:v>
                </c:pt>
                <c:pt idx="139">
                  <c:v>-6.8684070487170845E-2</c:v>
                </c:pt>
                <c:pt idx="140">
                  <c:v>-5.9617051942752908E-2</c:v>
                </c:pt>
                <c:pt idx="141">
                  <c:v>-6.1890246222709888E-2</c:v>
                </c:pt>
                <c:pt idx="142">
                  <c:v>-5.6095737599734186E-2</c:v>
                </c:pt>
                <c:pt idx="143">
                  <c:v>-5.2572666990210126E-2</c:v>
                </c:pt>
                <c:pt idx="144">
                  <c:v>-5.3784490878830082E-2</c:v>
                </c:pt>
                <c:pt idx="145">
                  <c:v>-5.3310298922413568E-2</c:v>
                </c:pt>
                <c:pt idx="146">
                  <c:v>-6.2232718191232994E-2</c:v>
                </c:pt>
                <c:pt idx="147">
                  <c:v>-6.3496644652841883E-2</c:v>
                </c:pt>
                <c:pt idx="148">
                  <c:v>-5.3879914692281705E-2</c:v>
                </c:pt>
                <c:pt idx="149">
                  <c:v>-5.6222188788111915E-2</c:v>
                </c:pt>
                <c:pt idx="150">
                  <c:v>-4.607448092079891E-2</c:v>
                </c:pt>
                <c:pt idx="151">
                  <c:v>-4.5803430456822558E-2</c:v>
                </c:pt>
                <c:pt idx="152">
                  <c:v>-5.3419187445738814E-2</c:v>
                </c:pt>
                <c:pt idx="153">
                  <c:v>-4.7599212958436832E-2</c:v>
                </c:pt>
                <c:pt idx="154">
                  <c:v>-4.1779238471134961E-2</c:v>
                </c:pt>
                <c:pt idx="155">
                  <c:v>-3.3959169145441837E-2</c:v>
                </c:pt>
                <c:pt idx="156">
                  <c:v>-2.9422732762390824E-2</c:v>
                </c:pt>
                <c:pt idx="157">
                  <c:v>-3.1449464309444952E-2</c:v>
                </c:pt>
                <c:pt idx="158">
                  <c:v>-2.7877218237774004E-2</c:v>
                </c:pt>
                <c:pt idx="159">
                  <c:v>-3.4228463342912963E-2</c:v>
                </c:pt>
                <c:pt idx="160">
                  <c:v>-2.9646364030725514E-2</c:v>
                </c:pt>
                <c:pt idx="161">
                  <c:v>-3.2293643076299894E-2</c:v>
                </c:pt>
                <c:pt idx="162">
                  <c:v>-3.3198120326501712E-2</c:v>
                </c:pt>
                <c:pt idx="163">
                  <c:v>-2.4913811221255244E-2</c:v>
                </c:pt>
                <c:pt idx="164">
                  <c:v>-2.6673590259511881E-2</c:v>
                </c:pt>
                <c:pt idx="165">
                  <c:v>-2.9523425375358125E-2</c:v>
                </c:pt>
                <c:pt idx="166">
                  <c:v>-2.7803455044553727E-2</c:v>
                </c:pt>
                <c:pt idx="167">
                  <c:v>-3.3008443543935284E-2</c:v>
                </c:pt>
                <c:pt idx="168">
                  <c:v>-2.6639635773743842E-2</c:v>
                </c:pt>
                <c:pt idx="169">
                  <c:v>-2.7175882480012348E-2</c:v>
                </c:pt>
                <c:pt idx="170">
                  <c:v>-1.7077935497014751E-2</c:v>
                </c:pt>
                <c:pt idx="171">
                  <c:v>-2.0501484337908105E-2</c:v>
                </c:pt>
                <c:pt idx="172">
                  <c:v>-2.2006019310735758E-2</c:v>
                </c:pt>
                <c:pt idx="173">
                  <c:v>-3.3208072503364883E-2</c:v>
                </c:pt>
                <c:pt idx="174">
                  <c:v>-2.5565386094701492E-2</c:v>
                </c:pt>
                <c:pt idx="175">
                  <c:v>-2.2463819446436606E-2</c:v>
                </c:pt>
                <c:pt idx="176">
                  <c:v>-3.7045514817327985E-2</c:v>
                </c:pt>
                <c:pt idx="177">
                  <c:v>-5.0561741841703145E-2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8A-4219-B38F-CC8855A9C3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694272"/>
        <c:axId val="400540400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Sheet2!$O$3</c15:sqref>
                        </c15:formulaRef>
                      </c:ext>
                    </c:extLst>
                    <c:strCache>
                      <c:ptCount val="1"/>
                      <c:pt idx="0">
                        <c:v>FTSE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Sheet2!$M$4:$M$181</c15:sqref>
                        </c15:formulaRef>
                      </c:ext>
                    </c:extLst>
                    <c:numCache>
                      <c:formatCode>dd"-"mmm"-"yyyy</c:formatCode>
                      <c:ptCount val="178"/>
                      <c:pt idx="0">
                        <c:v>43831</c:v>
                      </c:pt>
                      <c:pt idx="1">
                        <c:v>43832</c:v>
                      </c:pt>
                      <c:pt idx="2">
                        <c:v>43833</c:v>
                      </c:pt>
                      <c:pt idx="3">
                        <c:v>43836</c:v>
                      </c:pt>
                      <c:pt idx="4">
                        <c:v>43837</c:v>
                      </c:pt>
                      <c:pt idx="5">
                        <c:v>43838</c:v>
                      </c:pt>
                      <c:pt idx="6">
                        <c:v>43839</c:v>
                      </c:pt>
                      <c:pt idx="7">
                        <c:v>43840</c:v>
                      </c:pt>
                      <c:pt idx="8">
                        <c:v>43843</c:v>
                      </c:pt>
                      <c:pt idx="9">
                        <c:v>43844</c:v>
                      </c:pt>
                      <c:pt idx="10">
                        <c:v>43845</c:v>
                      </c:pt>
                      <c:pt idx="11">
                        <c:v>43846</c:v>
                      </c:pt>
                      <c:pt idx="12">
                        <c:v>43847</c:v>
                      </c:pt>
                      <c:pt idx="13">
                        <c:v>43850</c:v>
                      </c:pt>
                      <c:pt idx="14">
                        <c:v>43851</c:v>
                      </c:pt>
                      <c:pt idx="15">
                        <c:v>43852</c:v>
                      </c:pt>
                      <c:pt idx="16">
                        <c:v>43853</c:v>
                      </c:pt>
                      <c:pt idx="17">
                        <c:v>43854</c:v>
                      </c:pt>
                      <c:pt idx="18">
                        <c:v>43857</c:v>
                      </c:pt>
                      <c:pt idx="19">
                        <c:v>43858</c:v>
                      </c:pt>
                      <c:pt idx="20">
                        <c:v>43859</c:v>
                      </c:pt>
                      <c:pt idx="21">
                        <c:v>43860</c:v>
                      </c:pt>
                      <c:pt idx="22">
                        <c:v>43861</c:v>
                      </c:pt>
                      <c:pt idx="23">
                        <c:v>43864</c:v>
                      </c:pt>
                      <c:pt idx="24">
                        <c:v>43865</c:v>
                      </c:pt>
                      <c:pt idx="25">
                        <c:v>43866</c:v>
                      </c:pt>
                      <c:pt idx="26">
                        <c:v>43867</c:v>
                      </c:pt>
                      <c:pt idx="27">
                        <c:v>43868</c:v>
                      </c:pt>
                      <c:pt idx="28">
                        <c:v>43871</c:v>
                      </c:pt>
                      <c:pt idx="29">
                        <c:v>43872</c:v>
                      </c:pt>
                      <c:pt idx="30">
                        <c:v>43873</c:v>
                      </c:pt>
                      <c:pt idx="31">
                        <c:v>43874</c:v>
                      </c:pt>
                      <c:pt idx="32">
                        <c:v>43875</c:v>
                      </c:pt>
                      <c:pt idx="33">
                        <c:v>43878</c:v>
                      </c:pt>
                      <c:pt idx="34">
                        <c:v>43879</c:v>
                      </c:pt>
                      <c:pt idx="35">
                        <c:v>43880</c:v>
                      </c:pt>
                      <c:pt idx="36">
                        <c:v>43881</c:v>
                      </c:pt>
                      <c:pt idx="37">
                        <c:v>43882</c:v>
                      </c:pt>
                      <c:pt idx="38">
                        <c:v>43885</c:v>
                      </c:pt>
                      <c:pt idx="39">
                        <c:v>43886</c:v>
                      </c:pt>
                      <c:pt idx="40">
                        <c:v>43887</c:v>
                      </c:pt>
                      <c:pt idx="41">
                        <c:v>43888</c:v>
                      </c:pt>
                      <c:pt idx="42">
                        <c:v>43889</c:v>
                      </c:pt>
                      <c:pt idx="43">
                        <c:v>43892</c:v>
                      </c:pt>
                      <c:pt idx="44">
                        <c:v>43893</c:v>
                      </c:pt>
                      <c:pt idx="45">
                        <c:v>43894</c:v>
                      </c:pt>
                      <c:pt idx="46">
                        <c:v>43895</c:v>
                      </c:pt>
                      <c:pt idx="47">
                        <c:v>43896</c:v>
                      </c:pt>
                      <c:pt idx="48">
                        <c:v>43899</c:v>
                      </c:pt>
                      <c:pt idx="49">
                        <c:v>43900</c:v>
                      </c:pt>
                      <c:pt idx="50">
                        <c:v>43901</c:v>
                      </c:pt>
                      <c:pt idx="51">
                        <c:v>43902</c:v>
                      </c:pt>
                      <c:pt idx="52">
                        <c:v>43903</c:v>
                      </c:pt>
                      <c:pt idx="53">
                        <c:v>43906</c:v>
                      </c:pt>
                      <c:pt idx="54">
                        <c:v>43907</c:v>
                      </c:pt>
                      <c:pt idx="55">
                        <c:v>43908</c:v>
                      </c:pt>
                      <c:pt idx="56">
                        <c:v>43909</c:v>
                      </c:pt>
                      <c:pt idx="57">
                        <c:v>43910</c:v>
                      </c:pt>
                      <c:pt idx="58">
                        <c:v>43913</c:v>
                      </c:pt>
                      <c:pt idx="59">
                        <c:v>43914</c:v>
                      </c:pt>
                      <c:pt idx="60">
                        <c:v>43915</c:v>
                      </c:pt>
                      <c:pt idx="61">
                        <c:v>43916</c:v>
                      </c:pt>
                      <c:pt idx="62">
                        <c:v>43917</c:v>
                      </c:pt>
                      <c:pt idx="63">
                        <c:v>43920</c:v>
                      </c:pt>
                      <c:pt idx="64">
                        <c:v>43921</c:v>
                      </c:pt>
                      <c:pt idx="65">
                        <c:v>43922</c:v>
                      </c:pt>
                      <c:pt idx="66">
                        <c:v>43923</c:v>
                      </c:pt>
                      <c:pt idx="67">
                        <c:v>43924</c:v>
                      </c:pt>
                      <c:pt idx="68">
                        <c:v>43927</c:v>
                      </c:pt>
                      <c:pt idx="69">
                        <c:v>43928</c:v>
                      </c:pt>
                      <c:pt idx="70">
                        <c:v>43929</c:v>
                      </c:pt>
                      <c:pt idx="71">
                        <c:v>43930</c:v>
                      </c:pt>
                      <c:pt idx="72">
                        <c:v>43931</c:v>
                      </c:pt>
                      <c:pt idx="73">
                        <c:v>43934</c:v>
                      </c:pt>
                      <c:pt idx="74">
                        <c:v>43935</c:v>
                      </c:pt>
                      <c:pt idx="75">
                        <c:v>43936</c:v>
                      </c:pt>
                      <c:pt idx="76">
                        <c:v>43937</c:v>
                      </c:pt>
                      <c:pt idx="77">
                        <c:v>43938</c:v>
                      </c:pt>
                      <c:pt idx="78">
                        <c:v>43941</c:v>
                      </c:pt>
                      <c:pt idx="79">
                        <c:v>43942</c:v>
                      </c:pt>
                      <c:pt idx="80">
                        <c:v>43943</c:v>
                      </c:pt>
                      <c:pt idx="81">
                        <c:v>43944</c:v>
                      </c:pt>
                      <c:pt idx="82">
                        <c:v>43945</c:v>
                      </c:pt>
                      <c:pt idx="83">
                        <c:v>43948</c:v>
                      </c:pt>
                      <c:pt idx="84">
                        <c:v>43949</c:v>
                      </c:pt>
                      <c:pt idx="85">
                        <c:v>43950</c:v>
                      </c:pt>
                      <c:pt idx="86">
                        <c:v>43951</c:v>
                      </c:pt>
                      <c:pt idx="87">
                        <c:v>43952</c:v>
                      </c:pt>
                      <c:pt idx="88">
                        <c:v>43955</c:v>
                      </c:pt>
                      <c:pt idx="89">
                        <c:v>43956</c:v>
                      </c:pt>
                      <c:pt idx="90">
                        <c:v>43957</c:v>
                      </c:pt>
                      <c:pt idx="91">
                        <c:v>43958</c:v>
                      </c:pt>
                      <c:pt idx="92">
                        <c:v>43959</c:v>
                      </c:pt>
                      <c:pt idx="93">
                        <c:v>43962</c:v>
                      </c:pt>
                      <c:pt idx="94">
                        <c:v>43963</c:v>
                      </c:pt>
                      <c:pt idx="95">
                        <c:v>43964</c:v>
                      </c:pt>
                      <c:pt idx="96">
                        <c:v>43965</c:v>
                      </c:pt>
                      <c:pt idx="97">
                        <c:v>43966</c:v>
                      </c:pt>
                      <c:pt idx="98">
                        <c:v>43969</c:v>
                      </c:pt>
                      <c:pt idx="99">
                        <c:v>43970</c:v>
                      </c:pt>
                      <c:pt idx="100">
                        <c:v>43971</c:v>
                      </c:pt>
                      <c:pt idx="101">
                        <c:v>43972</c:v>
                      </c:pt>
                      <c:pt idx="102">
                        <c:v>43973</c:v>
                      </c:pt>
                      <c:pt idx="103">
                        <c:v>43976</c:v>
                      </c:pt>
                      <c:pt idx="104">
                        <c:v>43977</c:v>
                      </c:pt>
                      <c:pt idx="105">
                        <c:v>43978</c:v>
                      </c:pt>
                      <c:pt idx="106">
                        <c:v>43979</c:v>
                      </c:pt>
                      <c:pt idx="107">
                        <c:v>43980</c:v>
                      </c:pt>
                      <c:pt idx="108">
                        <c:v>43983</c:v>
                      </c:pt>
                      <c:pt idx="109">
                        <c:v>43984</c:v>
                      </c:pt>
                      <c:pt idx="110">
                        <c:v>43985</c:v>
                      </c:pt>
                      <c:pt idx="111">
                        <c:v>43986</c:v>
                      </c:pt>
                      <c:pt idx="112">
                        <c:v>43987</c:v>
                      </c:pt>
                      <c:pt idx="113">
                        <c:v>43990</c:v>
                      </c:pt>
                      <c:pt idx="114">
                        <c:v>43991</c:v>
                      </c:pt>
                      <c:pt idx="115">
                        <c:v>43992</c:v>
                      </c:pt>
                      <c:pt idx="116">
                        <c:v>43993</c:v>
                      </c:pt>
                      <c:pt idx="117">
                        <c:v>43994</c:v>
                      </c:pt>
                      <c:pt idx="118">
                        <c:v>43997</c:v>
                      </c:pt>
                      <c:pt idx="119">
                        <c:v>43998</c:v>
                      </c:pt>
                      <c:pt idx="120">
                        <c:v>43999</c:v>
                      </c:pt>
                      <c:pt idx="121">
                        <c:v>44000</c:v>
                      </c:pt>
                      <c:pt idx="122">
                        <c:v>44001</c:v>
                      </c:pt>
                      <c:pt idx="123">
                        <c:v>44004</c:v>
                      </c:pt>
                      <c:pt idx="124">
                        <c:v>44005</c:v>
                      </c:pt>
                      <c:pt idx="125">
                        <c:v>44006</c:v>
                      </c:pt>
                      <c:pt idx="126">
                        <c:v>44007</c:v>
                      </c:pt>
                      <c:pt idx="127">
                        <c:v>44008</c:v>
                      </c:pt>
                      <c:pt idx="128">
                        <c:v>44011</c:v>
                      </c:pt>
                      <c:pt idx="129">
                        <c:v>44012</c:v>
                      </c:pt>
                      <c:pt idx="130">
                        <c:v>44013</c:v>
                      </c:pt>
                      <c:pt idx="131">
                        <c:v>44014</c:v>
                      </c:pt>
                      <c:pt idx="132">
                        <c:v>44015</c:v>
                      </c:pt>
                      <c:pt idx="133">
                        <c:v>44018</c:v>
                      </c:pt>
                      <c:pt idx="134">
                        <c:v>44019</c:v>
                      </c:pt>
                      <c:pt idx="135">
                        <c:v>44020</c:v>
                      </c:pt>
                      <c:pt idx="136">
                        <c:v>44021</c:v>
                      </c:pt>
                      <c:pt idx="137">
                        <c:v>44022</c:v>
                      </c:pt>
                      <c:pt idx="138">
                        <c:v>44025</c:v>
                      </c:pt>
                      <c:pt idx="139">
                        <c:v>44026</c:v>
                      </c:pt>
                      <c:pt idx="140">
                        <c:v>44027</c:v>
                      </c:pt>
                      <c:pt idx="141">
                        <c:v>44028</c:v>
                      </c:pt>
                      <c:pt idx="142">
                        <c:v>44029</c:v>
                      </c:pt>
                      <c:pt idx="143">
                        <c:v>44032</c:v>
                      </c:pt>
                      <c:pt idx="144">
                        <c:v>44033</c:v>
                      </c:pt>
                      <c:pt idx="145">
                        <c:v>44034</c:v>
                      </c:pt>
                      <c:pt idx="146">
                        <c:v>44035</c:v>
                      </c:pt>
                      <c:pt idx="147">
                        <c:v>44036</c:v>
                      </c:pt>
                      <c:pt idx="148">
                        <c:v>44039</c:v>
                      </c:pt>
                      <c:pt idx="149">
                        <c:v>44040</c:v>
                      </c:pt>
                      <c:pt idx="150">
                        <c:v>44041</c:v>
                      </c:pt>
                      <c:pt idx="151">
                        <c:v>44042</c:v>
                      </c:pt>
                      <c:pt idx="152">
                        <c:v>44043</c:v>
                      </c:pt>
                      <c:pt idx="153">
                        <c:v>44046</c:v>
                      </c:pt>
                      <c:pt idx="154">
                        <c:v>44047</c:v>
                      </c:pt>
                      <c:pt idx="155">
                        <c:v>44048</c:v>
                      </c:pt>
                      <c:pt idx="156">
                        <c:v>44049</c:v>
                      </c:pt>
                      <c:pt idx="157">
                        <c:v>44050</c:v>
                      </c:pt>
                      <c:pt idx="158">
                        <c:v>44053</c:v>
                      </c:pt>
                      <c:pt idx="159">
                        <c:v>44054</c:v>
                      </c:pt>
                      <c:pt idx="160">
                        <c:v>44055</c:v>
                      </c:pt>
                      <c:pt idx="161">
                        <c:v>44056</c:v>
                      </c:pt>
                      <c:pt idx="162">
                        <c:v>44057</c:v>
                      </c:pt>
                      <c:pt idx="163">
                        <c:v>44060</c:v>
                      </c:pt>
                      <c:pt idx="164">
                        <c:v>44061</c:v>
                      </c:pt>
                      <c:pt idx="165">
                        <c:v>44062</c:v>
                      </c:pt>
                      <c:pt idx="166">
                        <c:v>44063</c:v>
                      </c:pt>
                      <c:pt idx="167">
                        <c:v>44064</c:v>
                      </c:pt>
                      <c:pt idx="168">
                        <c:v>44067</c:v>
                      </c:pt>
                      <c:pt idx="169">
                        <c:v>44068</c:v>
                      </c:pt>
                      <c:pt idx="170">
                        <c:v>44069</c:v>
                      </c:pt>
                      <c:pt idx="171">
                        <c:v>44070</c:v>
                      </c:pt>
                      <c:pt idx="172">
                        <c:v>44071</c:v>
                      </c:pt>
                      <c:pt idx="173">
                        <c:v>44074</c:v>
                      </c:pt>
                      <c:pt idx="174">
                        <c:v>44075</c:v>
                      </c:pt>
                      <c:pt idx="175">
                        <c:v>44076</c:v>
                      </c:pt>
                      <c:pt idx="176">
                        <c:v>44077</c:v>
                      </c:pt>
                      <c:pt idx="177">
                        <c:v>44078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Sheet2!$O$4:$O$181</c15:sqref>
                        </c15:formulaRef>
                      </c:ext>
                    </c:extLst>
                    <c:numCache>
                      <c:formatCode>0%</c:formatCode>
                      <c:ptCount val="178"/>
                      <c:pt idx="0">
                        <c:v>0</c:v>
                      </c:pt>
                      <c:pt idx="1">
                        <c:v>4.1753034184330851E-3</c:v>
                      </c:pt>
                      <c:pt idx="2">
                        <c:v>5.122132667625845E-3</c:v>
                      </c:pt>
                      <c:pt idx="3">
                        <c:v>-1.6931395220529666E-3</c:v>
                      </c:pt>
                      <c:pt idx="4">
                        <c:v>-1.1212451635179699E-3</c:v>
                      </c:pt>
                      <c:pt idx="5">
                        <c:v>-2.5213184893922991E-3</c:v>
                      </c:pt>
                      <c:pt idx="6">
                        <c:v>-7.0003666293727562E-5</c:v>
                      </c:pt>
                      <c:pt idx="7">
                        <c:v>-1.7429726404315504E-3</c:v>
                      </c:pt>
                      <c:pt idx="8">
                        <c:v>2.7799761038329596E-3</c:v>
                      </c:pt>
                      <c:pt idx="9">
                        <c:v>3.5986630486237736E-3</c:v>
                      </c:pt>
                      <c:pt idx="10">
                        <c:v>5.5824957612184978E-3</c:v>
                      </c:pt>
                      <c:pt idx="11">
                        <c:v>2.0704474183477206E-3</c:v>
                      </c:pt>
                      <c:pt idx="12">
                        <c:v>1.0409189227029048E-2</c:v>
                      </c:pt>
                      <c:pt idx="13">
                        <c:v>7.4761542596042396E-3</c:v>
                      </c:pt>
                      <c:pt idx="14">
                        <c:v>2.2033357340240922E-3</c:v>
                      </c:pt>
                      <c:pt idx="15">
                        <c:v>-1.6931395220529666E-3</c:v>
                      </c:pt>
                      <c:pt idx="16">
                        <c:v>-1.0375967148110066E-2</c:v>
                      </c:pt>
                      <c:pt idx="17">
                        <c:v>-2.1950302142947908E-4</c:v>
                      </c:pt>
                      <c:pt idx="18">
                        <c:v>-2.2561351094489646E-2</c:v>
                      </c:pt>
                      <c:pt idx="19">
                        <c:v>-1.4113451026502966E-2</c:v>
                      </c:pt>
                      <c:pt idx="20">
                        <c:v>-1.3463247481944496E-2</c:v>
                      </c:pt>
                      <c:pt idx="21">
                        <c:v>-2.5805249800371133E-2</c:v>
                      </c:pt>
                      <c:pt idx="22">
                        <c:v>-3.7160081773774389E-2</c:v>
                      </c:pt>
                      <c:pt idx="23">
                        <c:v>-3.2717815221170121E-2</c:v>
                      </c:pt>
                      <c:pt idx="24">
                        <c:v>-1.83445200774075E-2</c:v>
                      </c:pt>
                      <c:pt idx="25">
                        <c:v>-1.3059836523641843E-2</c:v>
                      </c:pt>
                      <c:pt idx="26">
                        <c:v>-1.0245451838070907E-2</c:v>
                      </c:pt>
                      <c:pt idx="27">
                        <c:v>-1.49297649656569E-2</c:v>
                      </c:pt>
                      <c:pt idx="28">
                        <c:v>-1.719123933778921E-2</c:v>
                      </c:pt>
                      <c:pt idx="29">
                        <c:v>-1.044003830031115E-2</c:v>
                      </c:pt>
                      <c:pt idx="30">
                        <c:v>-5.4329964060830793E-3</c:v>
                      </c:pt>
                      <c:pt idx="31">
                        <c:v>-1.519791460264619E-2</c:v>
                      </c:pt>
                      <c:pt idx="32">
                        <c:v>-1.8745558030073273E-2</c:v>
                      </c:pt>
                      <c:pt idx="33">
                        <c:v>-1.5890832248672049E-2</c:v>
                      </c:pt>
                      <c:pt idx="34">
                        <c:v>-2.2596946179045729E-2</c:v>
                      </c:pt>
                      <c:pt idx="35">
                        <c:v>-1.3233065935148169E-2</c:v>
                      </c:pt>
                      <c:pt idx="36">
                        <c:v>-1.5157573506816124E-2</c:v>
                      </c:pt>
                      <c:pt idx="37">
                        <c:v>-1.9305587360422871E-2</c:v>
                      </c:pt>
                      <c:pt idx="38">
                        <c:v>-5.1241497224176702E-2</c:v>
                      </c:pt>
                      <c:pt idx="39">
                        <c:v>-6.9394990347799612E-2</c:v>
                      </c:pt>
                      <c:pt idx="40">
                        <c:v>-6.7883385756982939E-2</c:v>
                      </c:pt>
                      <c:pt idx="41">
                        <c:v>-0.10111258369294274</c:v>
                      </c:pt>
                      <c:pt idx="42">
                        <c:v>-0.12825027615853113</c:v>
                      </c:pt>
                      <c:pt idx="43">
                        <c:v>-0.12036715143216836</c:v>
                      </c:pt>
                      <c:pt idx="44">
                        <c:v>-0.11033882960988983</c:v>
                      </c:pt>
                      <c:pt idx="45">
                        <c:v>-9.9354186515870135E-2</c:v>
                      </c:pt>
                      <c:pt idx="46">
                        <c:v>-0.11451531953114169</c:v>
                      </c:pt>
                      <c:pt idx="47">
                        <c:v>-0.14549253511751736</c:v>
                      </c:pt>
                      <c:pt idx="48">
                        <c:v>-0.20863584211444297</c:v>
                      </c:pt>
                      <c:pt idx="49">
                        <c:v>-0.20908196717421312</c:v>
                      </c:pt>
                      <c:pt idx="50">
                        <c:v>-0.21997643605402395</c:v>
                      </c:pt>
                      <c:pt idx="51">
                        <c:v>-0.30181190845418859</c:v>
                      </c:pt>
                      <c:pt idx="52">
                        <c:v>-0.28942719203429479</c:v>
                      </c:pt>
                      <c:pt idx="53">
                        <c:v>-0.32396154307064562</c:v>
                      </c:pt>
                      <c:pt idx="54">
                        <c:v>-0.31317623245014026</c:v>
                      </c:pt>
                      <c:pt idx="55">
                        <c:v>-0.34398733764192069</c:v>
                      </c:pt>
                      <c:pt idx="56">
                        <c:v>-0.33831822717494875</c:v>
                      </c:pt>
                      <c:pt idx="57">
                        <c:v>-0.32676643573366815</c:v>
                      </c:pt>
                      <c:pt idx="58">
                        <c:v>-0.35267728428488887</c:v>
                      </c:pt>
                      <c:pt idx="59">
                        <c:v>-0.29531699202551465</c:v>
                      </c:pt>
                      <c:pt idx="60">
                        <c:v>-0.26366109682693561</c:v>
                      </c:pt>
                      <c:pt idx="61">
                        <c:v>-0.24544353255111162</c:v>
                      </c:pt>
                      <c:pt idx="62">
                        <c:v>-0.28290379953797595</c:v>
                      </c:pt>
                      <c:pt idx="63">
                        <c:v>-0.27833101767533264</c:v>
                      </c:pt>
                      <c:pt idx="64">
                        <c:v>-0.26260748232407438</c:v>
                      </c:pt>
                      <c:pt idx="65">
                        <c:v>-0.29020553788325532</c:v>
                      </c:pt>
                      <c:pt idx="66">
                        <c:v>-0.28844476770054572</c:v>
                      </c:pt>
                      <c:pt idx="67">
                        <c:v>-0.29797001232776432</c:v>
                      </c:pt>
                      <c:pt idx="68">
                        <c:v>-0.27413317070334708</c:v>
                      </c:pt>
                      <c:pt idx="69">
                        <c:v>-0.25457248523693876</c:v>
                      </c:pt>
                      <c:pt idx="70">
                        <c:v>-0.25485249990211367</c:v>
                      </c:pt>
                      <c:pt idx="71">
                        <c:v>-0.23275032539839813</c:v>
                      </c:pt>
                      <c:pt idx="72">
                        <c:v>-0.23536854161797072</c:v>
                      </c:pt>
                      <c:pt idx="73">
                        <c:v>-0.23798675783754342</c:v>
                      </c:pt>
                      <c:pt idx="74">
                        <c:v>-0.24060497405711601</c:v>
                      </c:pt>
                      <c:pt idx="75">
                        <c:v>-0.26734874758694993</c:v>
                      </c:pt>
                      <c:pt idx="76">
                        <c:v>-0.26386280230608694</c:v>
                      </c:pt>
                      <c:pt idx="77">
                        <c:v>-0.24296374166036849</c:v>
                      </c:pt>
                      <c:pt idx="78">
                        <c:v>-0.24046733973016565</c:v>
                      </c:pt>
                      <c:pt idx="79">
                        <c:v>-0.26236543574909266</c:v>
                      </c:pt>
                      <c:pt idx="80">
                        <c:v>-0.24692903407992062</c:v>
                      </c:pt>
                      <c:pt idx="81">
                        <c:v>-0.23929270193981356</c:v>
                      </c:pt>
                      <c:pt idx="82">
                        <c:v>-0.24802298967861203</c:v>
                      </c:pt>
                      <c:pt idx="83">
                        <c:v>-0.23582336769841006</c:v>
                      </c:pt>
                      <c:pt idx="84">
                        <c:v>-0.22120802597966582</c:v>
                      </c:pt>
                      <c:pt idx="85">
                        <c:v>-0.19999810159549036</c:v>
                      </c:pt>
                      <c:pt idx="86">
                        <c:v>-0.22580453789867982</c:v>
                      </c:pt>
                      <c:pt idx="87">
                        <c:v>-0.24315120910569732</c:v>
                      </c:pt>
                      <c:pt idx="88">
                        <c:v>-0.24571880120501233</c:v>
                      </c:pt>
                      <c:pt idx="89">
                        <c:v>-0.23449211153601102</c:v>
                      </c:pt>
                      <c:pt idx="90">
                        <c:v>-0.23477687221246013</c:v>
                      </c:pt>
                      <c:pt idx="91">
                        <c:v>-0.22389664136647158</c:v>
                      </c:pt>
                      <c:pt idx="92">
                        <c:v>-0.22357509910264795</c:v>
                      </c:pt>
                      <c:pt idx="93">
                        <c:v>-0.22325355683882431</c:v>
                      </c:pt>
                      <c:pt idx="94">
                        <c:v>-0.21818244379239526</c:v>
                      </c:pt>
                      <c:pt idx="95">
                        <c:v>-0.2302373124287358</c:v>
                      </c:pt>
                      <c:pt idx="96">
                        <c:v>-0.25175572754573083</c:v>
                      </c:pt>
                      <c:pt idx="97">
                        <c:v>-0.24336240660739694</c:v>
                      </c:pt>
                      <c:pt idx="98">
                        <c:v>-0.21211229537275778</c:v>
                      </c:pt>
                      <c:pt idx="99">
                        <c:v>-0.21625793622072764</c:v>
                      </c:pt>
                      <c:pt idx="100">
                        <c:v>-0.20887314267815049</c:v>
                      </c:pt>
                      <c:pt idx="101">
                        <c:v>-0.21420291333902075</c:v>
                      </c:pt>
                      <c:pt idx="102">
                        <c:v>-0.21646201470551596</c:v>
                      </c:pt>
                      <c:pt idx="103">
                        <c:v>-0.21022812889692022</c:v>
                      </c:pt>
                      <c:pt idx="104">
                        <c:v>-0.20399424308832459</c:v>
                      </c:pt>
                      <c:pt idx="105">
                        <c:v>-0.19409643657608511</c:v>
                      </c:pt>
                      <c:pt idx="106">
                        <c:v>-0.18432677236824779</c:v>
                      </c:pt>
                      <c:pt idx="107">
                        <c:v>-0.20179921287403024</c:v>
                      </c:pt>
                      <c:pt idx="108">
                        <c:v>-0.19021182634819356</c:v>
                      </c:pt>
                      <c:pt idx="109">
                        <c:v>-0.18310230145951722</c:v>
                      </c:pt>
                      <c:pt idx="110">
                        <c:v>-0.16191373412607557</c:v>
                      </c:pt>
                      <c:pt idx="111">
                        <c:v>-0.16707739439235059</c:v>
                      </c:pt>
                      <c:pt idx="112">
                        <c:v>-0.14814792842540403</c:v>
                      </c:pt>
                      <c:pt idx="113">
                        <c:v>-0.14990157959120243</c:v>
                      </c:pt>
                      <c:pt idx="114">
                        <c:v>-0.16761843967760359</c:v>
                      </c:pt>
                      <c:pt idx="115">
                        <c:v>-0.16952159019853763</c:v>
                      </c:pt>
                      <c:pt idx="116">
                        <c:v>-0.20180870489657854</c:v>
                      </c:pt>
                      <c:pt idx="117">
                        <c:v>-0.19796680877015427</c:v>
                      </c:pt>
                      <c:pt idx="118">
                        <c:v>-0.20216702874777692</c:v>
                      </c:pt>
                      <c:pt idx="119">
                        <c:v>-0.18003163216514229</c:v>
                      </c:pt>
                      <c:pt idx="120">
                        <c:v>-0.17787219703540413</c:v>
                      </c:pt>
                      <c:pt idx="121">
                        <c:v>-0.1814435705192019</c:v>
                      </c:pt>
                      <c:pt idx="122">
                        <c:v>-0.17258751348163837</c:v>
                      </c:pt>
                      <c:pt idx="123">
                        <c:v>-0.17861969381108278</c:v>
                      </c:pt>
                      <c:pt idx="124">
                        <c:v>-0.16989652508919539</c:v>
                      </c:pt>
                      <c:pt idx="125">
                        <c:v>-0.19492698854906132</c:v>
                      </c:pt>
                      <c:pt idx="126">
                        <c:v>-0.19283874358843556</c:v>
                      </c:pt>
                      <c:pt idx="127">
                        <c:v>-0.19164749475862397</c:v>
                      </c:pt>
                      <c:pt idx="128">
                        <c:v>-0.18393997244940474</c:v>
                      </c:pt>
                      <c:pt idx="129">
                        <c:v>-0.19058438823321433</c:v>
                      </c:pt>
                      <c:pt idx="130">
                        <c:v>-0.19133188500889287</c:v>
                      </c:pt>
                      <c:pt idx="131">
                        <c:v>-0.18096896939178697</c:v>
                      </c:pt>
                      <c:pt idx="132">
                        <c:v>-0.19026403247220924</c:v>
                      </c:pt>
                      <c:pt idx="133">
                        <c:v>-0.17438387874890415</c:v>
                      </c:pt>
                      <c:pt idx="134">
                        <c:v>-0.18628924803010871</c:v>
                      </c:pt>
                      <c:pt idx="135">
                        <c:v>-0.19129391691869968</c:v>
                      </c:pt>
                      <c:pt idx="136">
                        <c:v>-0.20431459884932968</c:v>
                      </c:pt>
                      <c:pt idx="137">
                        <c:v>-0.19801426888289586</c:v>
                      </c:pt>
                      <c:pt idx="138">
                        <c:v>-0.18770593239544253</c:v>
                      </c:pt>
                      <c:pt idx="139">
                        <c:v>-0.18911075173259084</c:v>
                      </c:pt>
                      <c:pt idx="140">
                        <c:v>-0.1750886614231153</c:v>
                      </c:pt>
                      <c:pt idx="141">
                        <c:v>-0.18036385295433277</c:v>
                      </c:pt>
                      <c:pt idx="142">
                        <c:v>-0.17591684039045452</c:v>
                      </c:pt>
                      <c:pt idx="143">
                        <c:v>-0.17870037600274324</c:v>
                      </c:pt>
                      <c:pt idx="144">
                        <c:v>-0.1768399395832766</c:v>
                      </c:pt>
                      <c:pt idx="145">
                        <c:v>-0.18386640927465536</c:v>
                      </c:pt>
                      <c:pt idx="146">
                        <c:v>-0.18331824497249094</c:v>
                      </c:pt>
                      <c:pt idx="147">
                        <c:v>-0.19440018129763081</c:v>
                      </c:pt>
                      <c:pt idx="148">
                        <c:v>-0.19727151811849142</c:v>
                      </c:pt>
                      <c:pt idx="149">
                        <c:v>-0.19367641457832285</c:v>
                      </c:pt>
                      <c:pt idx="150">
                        <c:v>-0.19380455688272491</c:v>
                      </c:pt>
                      <c:pt idx="151">
                        <c:v>-0.21081426128927783</c:v>
                      </c:pt>
                      <c:pt idx="152">
                        <c:v>-0.22117480390074673</c:v>
                      </c:pt>
                      <c:pt idx="153">
                        <c:v>-0.20516176186176538</c:v>
                      </c:pt>
                      <c:pt idx="154">
                        <c:v>-0.20354811802855444</c:v>
                      </c:pt>
                      <c:pt idx="155">
                        <c:v>-0.19342962199206715</c:v>
                      </c:pt>
                      <c:pt idx="156">
                        <c:v>-0.20301656476584973</c:v>
                      </c:pt>
                      <c:pt idx="157">
                        <c:v>-0.20122969152113224</c:v>
                      </c:pt>
                      <c:pt idx="158">
                        <c:v>-0.19840581481301323</c:v>
                      </c:pt>
                      <c:pt idx="159">
                        <c:v>-0.18497697591280637</c:v>
                      </c:pt>
                      <c:pt idx="160">
                        <c:v>-0.17081962428201758</c:v>
                      </c:pt>
                      <c:pt idx="161">
                        <c:v>-0.18202258389464809</c:v>
                      </c:pt>
                      <c:pt idx="162">
                        <c:v>-0.19368353359523416</c:v>
                      </c:pt>
                      <c:pt idx="163">
                        <c:v>-0.18943585350487013</c:v>
                      </c:pt>
                      <c:pt idx="164">
                        <c:v>-0.19620366558180768</c:v>
                      </c:pt>
                      <c:pt idx="165">
                        <c:v>-0.19273670434604129</c:v>
                      </c:pt>
                      <c:pt idx="166">
                        <c:v>-0.20401560013905828</c:v>
                      </c:pt>
                      <c:pt idx="167">
                        <c:v>-0.20452579635102941</c:v>
                      </c:pt>
                      <c:pt idx="168">
                        <c:v>-0.19266314117129191</c:v>
                      </c:pt>
                      <c:pt idx="169">
                        <c:v>-0.20079068547827339</c:v>
                      </c:pt>
                      <c:pt idx="170">
                        <c:v>-0.198462766948303</c:v>
                      </c:pt>
                      <c:pt idx="171">
                        <c:v>-0.20316369111534838</c:v>
                      </c:pt>
                      <c:pt idx="172">
                        <c:v>-0.2068371038415403</c:v>
                      </c:pt>
                      <c:pt idx="173">
                        <c:v>-0.21296301789364913</c:v>
                      </c:pt>
                      <c:pt idx="174">
                        <c:v>-0.21908893194575796</c:v>
                      </c:pt>
                      <c:pt idx="175">
                        <c:v>-0.20984132897807706</c:v>
                      </c:pt>
                      <c:pt idx="176">
                        <c:v>-0.22132430325588248</c:v>
                      </c:pt>
                      <c:pt idx="177">
                        <c:v>-0.22779074361691154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C38A-4219-B38F-CC8855A9C34A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Sheet2!$P$3</c15:sqref>
                        </c15:formulaRef>
                      </c:ext>
                    </c:extLst>
                    <c:strCache>
                      <c:ptCount val="1"/>
                      <c:pt idx="0">
                        <c:v>Nikkei 225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Sheet2!$M$4:$M$181</c15:sqref>
                        </c15:formulaRef>
                      </c:ext>
                    </c:extLst>
                    <c:numCache>
                      <c:formatCode>dd"-"mmm"-"yyyy</c:formatCode>
                      <c:ptCount val="178"/>
                      <c:pt idx="0">
                        <c:v>43831</c:v>
                      </c:pt>
                      <c:pt idx="1">
                        <c:v>43832</c:v>
                      </c:pt>
                      <c:pt idx="2">
                        <c:v>43833</c:v>
                      </c:pt>
                      <c:pt idx="3">
                        <c:v>43836</c:v>
                      </c:pt>
                      <c:pt idx="4">
                        <c:v>43837</c:v>
                      </c:pt>
                      <c:pt idx="5">
                        <c:v>43838</c:v>
                      </c:pt>
                      <c:pt idx="6">
                        <c:v>43839</c:v>
                      </c:pt>
                      <c:pt idx="7">
                        <c:v>43840</c:v>
                      </c:pt>
                      <c:pt idx="8">
                        <c:v>43843</c:v>
                      </c:pt>
                      <c:pt idx="9">
                        <c:v>43844</c:v>
                      </c:pt>
                      <c:pt idx="10">
                        <c:v>43845</c:v>
                      </c:pt>
                      <c:pt idx="11">
                        <c:v>43846</c:v>
                      </c:pt>
                      <c:pt idx="12">
                        <c:v>43847</c:v>
                      </c:pt>
                      <c:pt idx="13">
                        <c:v>43850</c:v>
                      </c:pt>
                      <c:pt idx="14">
                        <c:v>43851</c:v>
                      </c:pt>
                      <c:pt idx="15">
                        <c:v>43852</c:v>
                      </c:pt>
                      <c:pt idx="16">
                        <c:v>43853</c:v>
                      </c:pt>
                      <c:pt idx="17">
                        <c:v>43854</c:v>
                      </c:pt>
                      <c:pt idx="18">
                        <c:v>43857</c:v>
                      </c:pt>
                      <c:pt idx="19">
                        <c:v>43858</c:v>
                      </c:pt>
                      <c:pt idx="20">
                        <c:v>43859</c:v>
                      </c:pt>
                      <c:pt idx="21">
                        <c:v>43860</c:v>
                      </c:pt>
                      <c:pt idx="22">
                        <c:v>43861</c:v>
                      </c:pt>
                      <c:pt idx="23">
                        <c:v>43864</c:v>
                      </c:pt>
                      <c:pt idx="24">
                        <c:v>43865</c:v>
                      </c:pt>
                      <c:pt idx="25">
                        <c:v>43866</c:v>
                      </c:pt>
                      <c:pt idx="26">
                        <c:v>43867</c:v>
                      </c:pt>
                      <c:pt idx="27">
                        <c:v>43868</c:v>
                      </c:pt>
                      <c:pt idx="28">
                        <c:v>43871</c:v>
                      </c:pt>
                      <c:pt idx="29">
                        <c:v>43872</c:v>
                      </c:pt>
                      <c:pt idx="30">
                        <c:v>43873</c:v>
                      </c:pt>
                      <c:pt idx="31">
                        <c:v>43874</c:v>
                      </c:pt>
                      <c:pt idx="32">
                        <c:v>43875</c:v>
                      </c:pt>
                      <c:pt idx="33">
                        <c:v>43878</c:v>
                      </c:pt>
                      <c:pt idx="34">
                        <c:v>43879</c:v>
                      </c:pt>
                      <c:pt idx="35">
                        <c:v>43880</c:v>
                      </c:pt>
                      <c:pt idx="36">
                        <c:v>43881</c:v>
                      </c:pt>
                      <c:pt idx="37">
                        <c:v>43882</c:v>
                      </c:pt>
                      <c:pt idx="38">
                        <c:v>43885</c:v>
                      </c:pt>
                      <c:pt idx="39">
                        <c:v>43886</c:v>
                      </c:pt>
                      <c:pt idx="40">
                        <c:v>43887</c:v>
                      </c:pt>
                      <c:pt idx="41">
                        <c:v>43888</c:v>
                      </c:pt>
                      <c:pt idx="42">
                        <c:v>43889</c:v>
                      </c:pt>
                      <c:pt idx="43">
                        <c:v>43892</c:v>
                      </c:pt>
                      <c:pt idx="44">
                        <c:v>43893</c:v>
                      </c:pt>
                      <c:pt idx="45">
                        <c:v>43894</c:v>
                      </c:pt>
                      <c:pt idx="46">
                        <c:v>43895</c:v>
                      </c:pt>
                      <c:pt idx="47">
                        <c:v>43896</c:v>
                      </c:pt>
                      <c:pt idx="48">
                        <c:v>43899</c:v>
                      </c:pt>
                      <c:pt idx="49">
                        <c:v>43900</c:v>
                      </c:pt>
                      <c:pt idx="50">
                        <c:v>43901</c:v>
                      </c:pt>
                      <c:pt idx="51">
                        <c:v>43902</c:v>
                      </c:pt>
                      <c:pt idx="52">
                        <c:v>43903</c:v>
                      </c:pt>
                      <c:pt idx="53">
                        <c:v>43906</c:v>
                      </c:pt>
                      <c:pt idx="54">
                        <c:v>43907</c:v>
                      </c:pt>
                      <c:pt idx="55">
                        <c:v>43908</c:v>
                      </c:pt>
                      <c:pt idx="56">
                        <c:v>43909</c:v>
                      </c:pt>
                      <c:pt idx="57">
                        <c:v>43910</c:v>
                      </c:pt>
                      <c:pt idx="58">
                        <c:v>43913</c:v>
                      </c:pt>
                      <c:pt idx="59">
                        <c:v>43914</c:v>
                      </c:pt>
                      <c:pt idx="60">
                        <c:v>43915</c:v>
                      </c:pt>
                      <c:pt idx="61">
                        <c:v>43916</c:v>
                      </c:pt>
                      <c:pt idx="62">
                        <c:v>43917</c:v>
                      </c:pt>
                      <c:pt idx="63">
                        <c:v>43920</c:v>
                      </c:pt>
                      <c:pt idx="64">
                        <c:v>43921</c:v>
                      </c:pt>
                      <c:pt idx="65">
                        <c:v>43922</c:v>
                      </c:pt>
                      <c:pt idx="66">
                        <c:v>43923</c:v>
                      </c:pt>
                      <c:pt idx="67">
                        <c:v>43924</c:v>
                      </c:pt>
                      <c:pt idx="68">
                        <c:v>43927</c:v>
                      </c:pt>
                      <c:pt idx="69">
                        <c:v>43928</c:v>
                      </c:pt>
                      <c:pt idx="70">
                        <c:v>43929</c:v>
                      </c:pt>
                      <c:pt idx="71">
                        <c:v>43930</c:v>
                      </c:pt>
                      <c:pt idx="72">
                        <c:v>43931</c:v>
                      </c:pt>
                      <c:pt idx="73">
                        <c:v>43934</c:v>
                      </c:pt>
                      <c:pt idx="74">
                        <c:v>43935</c:v>
                      </c:pt>
                      <c:pt idx="75">
                        <c:v>43936</c:v>
                      </c:pt>
                      <c:pt idx="76">
                        <c:v>43937</c:v>
                      </c:pt>
                      <c:pt idx="77">
                        <c:v>43938</c:v>
                      </c:pt>
                      <c:pt idx="78">
                        <c:v>43941</c:v>
                      </c:pt>
                      <c:pt idx="79">
                        <c:v>43942</c:v>
                      </c:pt>
                      <c:pt idx="80">
                        <c:v>43943</c:v>
                      </c:pt>
                      <c:pt idx="81">
                        <c:v>43944</c:v>
                      </c:pt>
                      <c:pt idx="82">
                        <c:v>43945</c:v>
                      </c:pt>
                      <c:pt idx="83">
                        <c:v>43948</c:v>
                      </c:pt>
                      <c:pt idx="84">
                        <c:v>43949</c:v>
                      </c:pt>
                      <c:pt idx="85">
                        <c:v>43950</c:v>
                      </c:pt>
                      <c:pt idx="86">
                        <c:v>43951</c:v>
                      </c:pt>
                      <c:pt idx="87">
                        <c:v>43952</c:v>
                      </c:pt>
                      <c:pt idx="88">
                        <c:v>43955</c:v>
                      </c:pt>
                      <c:pt idx="89">
                        <c:v>43956</c:v>
                      </c:pt>
                      <c:pt idx="90">
                        <c:v>43957</c:v>
                      </c:pt>
                      <c:pt idx="91">
                        <c:v>43958</c:v>
                      </c:pt>
                      <c:pt idx="92">
                        <c:v>43959</c:v>
                      </c:pt>
                      <c:pt idx="93">
                        <c:v>43962</c:v>
                      </c:pt>
                      <c:pt idx="94">
                        <c:v>43963</c:v>
                      </c:pt>
                      <c:pt idx="95">
                        <c:v>43964</c:v>
                      </c:pt>
                      <c:pt idx="96">
                        <c:v>43965</c:v>
                      </c:pt>
                      <c:pt idx="97">
                        <c:v>43966</c:v>
                      </c:pt>
                      <c:pt idx="98">
                        <c:v>43969</c:v>
                      </c:pt>
                      <c:pt idx="99">
                        <c:v>43970</c:v>
                      </c:pt>
                      <c:pt idx="100">
                        <c:v>43971</c:v>
                      </c:pt>
                      <c:pt idx="101">
                        <c:v>43972</c:v>
                      </c:pt>
                      <c:pt idx="102">
                        <c:v>43973</c:v>
                      </c:pt>
                      <c:pt idx="103">
                        <c:v>43976</c:v>
                      </c:pt>
                      <c:pt idx="104">
                        <c:v>43977</c:v>
                      </c:pt>
                      <c:pt idx="105">
                        <c:v>43978</c:v>
                      </c:pt>
                      <c:pt idx="106">
                        <c:v>43979</c:v>
                      </c:pt>
                      <c:pt idx="107">
                        <c:v>43980</c:v>
                      </c:pt>
                      <c:pt idx="108">
                        <c:v>43983</c:v>
                      </c:pt>
                      <c:pt idx="109">
                        <c:v>43984</c:v>
                      </c:pt>
                      <c:pt idx="110">
                        <c:v>43985</c:v>
                      </c:pt>
                      <c:pt idx="111">
                        <c:v>43986</c:v>
                      </c:pt>
                      <c:pt idx="112">
                        <c:v>43987</c:v>
                      </c:pt>
                      <c:pt idx="113">
                        <c:v>43990</c:v>
                      </c:pt>
                      <c:pt idx="114">
                        <c:v>43991</c:v>
                      </c:pt>
                      <c:pt idx="115">
                        <c:v>43992</c:v>
                      </c:pt>
                      <c:pt idx="116">
                        <c:v>43993</c:v>
                      </c:pt>
                      <c:pt idx="117">
                        <c:v>43994</c:v>
                      </c:pt>
                      <c:pt idx="118">
                        <c:v>43997</c:v>
                      </c:pt>
                      <c:pt idx="119">
                        <c:v>43998</c:v>
                      </c:pt>
                      <c:pt idx="120">
                        <c:v>43999</c:v>
                      </c:pt>
                      <c:pt idx="121">
                        <c:v>44000</c:v>
                      </c:pt>
                      <c:pt idx="122">
                        <c:v>44001</c:v>
                      </c:pt>
                      <c:pt idx="123">
                        <c:v>44004</c:v>
                      </c:pt>
                      <c:pt idx="124">
                        <c:v>44005</c:v>
                      </c:pt>
                      <c:pt idx="125">
                        <c:v>44006</c:v>
                      </c:pt>
                      <c:pt idx="126">
                        <c:v>44007</c:v>
                      </c:pt>
                      <c:pt idx="127">
                        <c:v>44008</c:v>
                      </c:pt>
                      <c:pt idx="128">
                        <c:v>44011</c:v>
                      </c:pt>
                      <c:pt idx="129">
                        <c:v>44012</c:v>
                      </c:pt>
                      <c:pt idx="130">
                        <c:v>44013</c:v>
                      </c:pt>
                      <c:pt idx="131">
                        <c:v>44014</c:v>
                      </c:pt>
                      <c:pt idx="132">
                        <c:v>44015</c:v>
                      </c:pt>
                      <c:pt idx="133">
                        <c:v>44018</c:v>
                      </c:pt>
                      <c:pt idx="134">
                        <c:v>44019</c:v>
                      </c:pt>
                      <c:pt idx="135">
                        <c:v>44020</c:v>
                      </c:pt>
                      <c:pt idx="136">
                        <c:v>44021</c:v>
                      </c:pt>
                      <c:pt idx="137">
                        <c:v>44022</c:v>
                      </c:pt>
                      <c:pt idx="138">
                        <c:v>44025</c:v>
                      </c:pt>
                      <c:pt idx="139">
                        <c:v>44026</c:v>
                      </c:pt>
                      <c:pt idx="140">
                        <c:v>44027</c:v>
                      </c:pt>
                      <c:pt idx="141">
                        <c:v>44028</c:v>
                      </c:pt>
                      <c:pt idx="142">
                        <c:v>44029</c:v>
                      </c:pt>
                      <c:pt idx="143">
                        <c:v>44032</c:v>
                      </c:pt>
                      <c:pt idx="144">
                        <c:v>44033</c:v>
                      </c:pt>
                      <c:pt idx="145">
                        <c:v>44034</c:v>
                      </c:pt>
                      <c:pt idx="146">
                        <c:v>44035</c:v>
                      </c:pt>
                      <c:pt idx="147">
                        <c:v>44036</c:v>
                      </c:pt>
                      <c:pt idx="148">
                        <c:v>44039</c:v>
                      </c:pt>
                      <c:pt idx="149">
                        <c:v>44040</c:v>
                      </c:pt>
                      <c:pt idx="150">
                        <c:v>44041</c:v>
                      </c:pt>
                      <c:pt idx="151">
                        <c:v>44042</c:v>
                      </c:pt>
                      <c:pt idx="152">
                        <c:v>44043</c:v>
                      </c:pt>
                      <c:pt idx="153">
                        <c:v>44046</c:v>
                      </c:pt>
                      <c:pt idx="154">
                        <c:v>44047</c:v>
                      </c:pt>
                      <c:pt idx="155">
                        <c:v>44048</c:v>
                      </c:pt>
                      <c:pt idx="156">
                        <c:v>44049</c:v>
                      </c:pt>
                      <c:pt idx="157">
                        <c:v>44050</c:v>
                      </c:pt>
                      <c:pt idx="158">
                        <c:v>44053</c:v>
                      </c:pt>
                      <c:pt idx="159">
                        <c:v>44054</c:v>
                      </c:pt>
                      <c:pt idx="160">
                        <c:v>44055</c:v>
                      </c:pt>
                      <c:pt idx="161">
                        <c:v>44056</c:v>
                      </c:pt>
                      <c:pt idx="162">
                        <c:v>44057</c:v>
                      </c:pt>
                      <c:pt idx="163">
                        <c:v>44060</c:v>
                      </c:pt>
                      <c:pt idx="164">
                        <c:v>44061</c:v>
                      </c:pt>
                      <c:pt idx="165">
                        <c:v>44062</c:v>
                      </c:pt>
                      <c:pt idx="166">
                        <c:v>44063</c:v>
                      </c:pt>
                      <c:pt idx="167">
                        <c:v>44064</c:v>
                      </c:pt>
                      <c:pt idx="168">
                        <c:v>44067</c:v>
                      </c:pt>
                      <c:pt idx="169">
                        <c:v>44068</c:v>
                      </c:pt>
                      <c:pt idx="170">
                        <c:v>44069</c:v>
                      </c:pt>
                      <c:pt idx="171">
                        <c:v>44070</c:v>
                      </c:pt>
                      <c:pt idx="172">
                        <c:v>44071</c:v>
                      </c:pt>
                      <c:pt idx="173">
                        <c:v>44074</c:v>
                      </c:pt>
                      <c:pt idx="174">
                        <c:v>44075</c:v>
                      </c:pt>
                      <c:pt idx="175">
                        <c:v>44076</c:v>
                      </c:pt>
                      <c:pt idx="176">
                        <c:v>44077</c:v>
                      </c:pt>
                      <c:pt idx="177">
                        <c:v>44078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Sheet2!$P$4:$P$181</c15:sqref>
                        </c15:formulaRef>
                      </c:ext>
                    </c:extLst>
                    <c:numCache>
                      <c:formatCode>0%</c:formatCode>
                      <c:ptCount val="178"/>
                      <c:pt idx="0">
                        <c:v>0</c:v>
                      </c:pt>
                      <c:pt idx="1">
                        <c:v>-3.8487103123047151E-3</c:v>
                      </c:pt>
                      <c:pt idx="2">
                        <c:v>-7.6974206246094301E-3</c:v>
                      </c:pt>
                      <c:pt idx="3">
                        <c:v>-1.1546130936914256E-2</c:v>
                      </c:pt>
                      <c:pt idx="4">
                        <c:v>4.2513357093285631E-3</c:v>
                      </c:pt>
                      <c:pt idx="5">
                        <c:v>-1.1550390621605677E-2</c:v>
                      </c:pt>
                      <c:pt idx="6">
                        <c:v>1.1243608130136362E-2</c:v>
                      </c:pt>
                      <c:pt idx="7">
                        <c:v>1.5959079083431638E-2</c:v>
                      </c:pt>
                      <c:pt idx="8">
                        <c:v>1.967778381895724E-2</c:v>
                      </c:pt>
                      <c:pt idx="9">
                        <c:v>2.339648855448262E-2</c:v>
                      </c:pt>
                      <c:pt idx="10">
                        <c:v>1.8770896948174576E-2</c:v>
                      </c:pt>
                      <c:pt idx="11">
                        <c:v>1.9475874764588452E-2</c:v>
                      </c:pt>
                      <c:pt idx="12">
                        <c:v>2.4081871821316714E-2</c:v>
                      </c:pt>
                      <c:pt idx="13">
                        <c:v>2.5881588603400951E-2</c:v>
                      </c:pt>
                      <c:pt idx="14">
                        <c:v>1.6555008971747887E-2</c:v>
                      </c:pt>
                      <c:pt idx="15">
                        <c:v>2.3659737068406406E-2</c:v>
                      </c:pt>
                      <c:pt idx="16">
                        <c:v>1.3610714913104838E-2</c:v>
                      </c:pt>
                      <c:pt idx="17">
                        <c:v>1.4962738834131128E-2</c:v>
                      </c:pt>
                      <c:pt idx="18">
                        <c:v>-5.6400781123940869E-3</c:v>
                      </c:pt>
                      <c:pt idx="19">
                        <c:v>-1.1083955147905722E-2</c:v>
                      </c:pt>
                      <c:pt idx="20">
                        <c:v>-4.1112772766779271E-3</c:v>
                      </c:pt>
                      <c:pt idx="21">
                        <c:v>-2.1220300839379425E-2</c:v>
                      </c:pt>
                      <c:pt idx="22">
                        <c:v>-1.1532499945901997E-2</c:v>
                      </c:pt>
                      <c:pt idx="23">
                        <c:v>-2.1467788519945352E-2</c:v>
                      </c:pt>
                      <c:pt idx="24">
                        <c:v>-1.6669253715169252E-2</c:v>
                      </c:pt>
                      <c:pt idx="25">
                        <c:v>-6.6602725959660214E-3</c:v>
                      </c:pt>
                      <c:pt idx="26">
                        <c:v>1.6939658499374399E-2</c:v>
                      </c:pt>
                      <c:pt idx="27">
                        <c:v>1.4996816311661609E-2</c:v>
                      </c:pt>
                      <c:pt idx="28">
                        <c:v>8.9480640499821629E-3</c:v>
                      </c:pt>
                      <c:pt idx="29">
                        <c:v>1.2680186792285442E-2</c:v>
                      </c:pt>
                      <c:pt idx="30">
                        <c:v>1.6412309534588498E-2</c:v>
                      </c:pt>
                      <c:pt idx="31">
                        <c:v>1.498616709993339E-2</c:v>
                      </c:pt>
                      <c:pt idx="32">
                        <c:v>9.0166449735122889E-3</c:v>
                      </c:pt>
                      <c:pt idx="33">
                        <c:v>2.0158531833220916E-3</c:v>
                      </c:pt>
                      <c:pt idx="34">
                        <c:v>-1.2017252063774686E-2</c:v>
                      </c:pt>
                      <c:pt idx="35">
                        <c:v>-3.2039644374259879E-3</c:v>
                      </c:pt>
                      <c:pt idx="36">
                        <c:v>1.3775820291739294E-4</c:v>
                      </c:pt>
                      <c:pt idx="37">
                        <c:v>-3.7986164203347439E-3</c:v>
                      </c:pt>
                      <c:pt idx="38">
                        <c:v>-2.0439713619694322E-2</c:v>
                      </c:pt>
                      <c:pt idx="39">
                        <c:v>-3.70808108190539E-2</c:v>
                      </c:pt>
                      <c:pt idx="40">
                        <c:v>-4.4715017722844252E-2</c:v>
                      </c:pt>
                      <c:pt idx="41">
                        <c:v>-6.5074606673494739E-2</c:v>
                      </c:pt>
                      <c:pt idx="42">
                        <c:v>-9.9376569587316665E-2</c:v>
                      </c:pt>
                      <c:pt idx="43">
                        <c:v>-9.0809491736126513E-2</c:v>
                      </c:pt>
                      <c:pt idx="44">
                        <c:v>-0.10194217767690095</c:v>
                      </c:pt>
                      <c:pt idx="45">
                        <c:v>-0.10120397431989447</c:v>
                      </c:pt>
                      <c:pt idx="46">
                        <c:v>-9.1446740565948592E-2</c:v>
                      </c:pt>
                      <c:pt idx="47">
                        <c:v>-0.11612607576207046</c:v>
                      </c:pt>
                      <c:pt idx="48">
                        <c:v>-0.16089493589941295</c:v>
                      </c:pt>
                      <c:pt idx="49">
                        <c:v>-0.15372333075310041</c:v>
                      </c:pt>
                      <c:pt idx="50">
                        <c:v>-0.17293706452178481</c:v>
                      </c:pt>
                      <c:pt idx="51">
                        <c:v>-0.20941828212368796</c:v>
                      </c:pt>
                      <c:pt idx="52">
                        <c:v>-0.25749223161302848</c:v>
                      </c:pt>
                      <c:pt idx="53">
                        <c:v>-0.27576670490727606</c:v>
                      </c:pt>
                      <c:pt idx="54">
                        <c:v>-0.27536246083006954</c:v>
                      </c:pt>
                      <c:pt idx="55">
                        <c:v>-0.28750171026340365</c:v>
                      </c:pt>
                      <c:pt idx="56">
                        <c:v>-0.29490163450917095</c:v>
                      </c:pt>
                      <c:pt idx="57">
                        <c:v>-0.28776772757237679</c:v>
                      </c:pt>
                      <c:pt idx="58">
                        <c:v>-0.28063382063558251</c:v>
                      </c:pt>
                      <c:pt idx="59">
                        <c:v>-0.22932293674930526</c:v>
                      </c:pt>
                      <c:pt idx="60">
                        <c:v>-0.16737519422032354</c:v>
                      </c:pt>
                      <c:pt idx="61">
                        <c:v>-0.20494689110320563</c:v>
                      </c:pt>
                      <c:pt idx="62">
                        <c:v>-0.17407141855508435</c:v>
                      </c:pt>
                      <c:pt idx="63">
                        <c:v>-0.18704045456628826</c:v>
                      </c:pt>
                      <c:pt idx="64">
                        <c:v>-0.19419502097383556</c:v>
                      </c:pt>
                      <c:pt idx="65">
                        <c:v>-0.23047049580514778</c:v>
                      </c:pt>
                      <c:pt idx="66">
                        <c:v>-0.24097871197017406</c:v>
                      </c:pt>
                      <c:pt idx="67">
                        <c:v>-0.24091609460521168</c:v>
                      </c:pt>
                      <c:pt idx="68">
                        <c:v>-0.20870819268564433</c:v>
                      </c:pt>
                      <c:pt idx="69">
                        <c:v>-0.19278208356172344</c:v>
                      </c:pt>
                      <c:pt idx="70">
                        <c:v>-0.17561299844487432</c:v>
                      </c:pt>
                      <c:pt idx="71">
                        <c:v>-0.1759311968913162</c:v>
                      </c:pt>
                      <c:pt idx="72">
                        <c:v>-0.16942538046225764</c:v>
                      </c:pt>
                      <c:pt idx="73">
                        <c:v>-0.18881120549247155</c:v>
                      </c:pt>
                      <c:pt idx="74">
                        <c:v>-0.1634486168718613</c:v>
                      </c:pt>
                      <c:pt idx="75">
                        <c:v>-0.16722780913000368</c:v>
                      </c:pt>
                      <c:pt idx="76">
                        <c:v>-0.17829830367428479</c:v>
                      </c:pt>
                      <c:pt idx="77">
                        <c:v>-0.15243946178713552</c:v>
                      </c:pt>
                      <c:pt idx="78">
                        <c:v>-0.16215750644192128</c:v>
                      </c:pt>
                      <c:pt idx="79">
                        <c:v>-0.17869956597220749</c:v>
                      </c:pt>
                      <c:pt idx="80">
                        <c:v>-0.18478367361682502</c:v>
                      </c:pt>
                      <c:pt idx="81">
                        <c:v>-0.17236711871008581</c:v>
                      </c:pt>
                      <c:pt idx="82">
                        <c:v>-0.17949953475723801</c:v>
                      </c:pt>
                      <c:pt idx="83">
                        <c:v>-0.15729720620912091</c:v>
                      </c:pt>
                      <c:pt idx="84">
                        <c:v>-0.15780964627748717</c:v>
                      </c:pt>
                      <c:pt idx="85">
                        <c:v>-0.14881106236706598</c:v>
                      </c:pt>
                      <c:pt idx="86">
                        <c:v>-0.1398124784566448</c:v>
                      </c:pt>
                      <c:pt idx="87">
                        <c:v>-0.164277551512793</c:v>
                      </c:pt>
                      <c:pt idx="88">
                        <c:v>-0.16368737219881013</c:v>
                      </c:pt>
                      <c:pt idx="89">
                        <c:v>-0.16309719288482727</c:v>
                      </c:pt>
                      <c:pt idx="90">
                        <c:v>-0.16250701357084441</c:v>
                      </c:pt>
                      <c:pt idx="91">
                        <c:v>-0.16191683425686143</c:v>
                      </c:pt>
                      <c:pt idx="92">
                        <c:v>-0.14043439242157796</c:v>
                      </c:pt>
                      <c:pt idx="93">
                        <c:v>-0.13142217752014451</c:v>
                      </c:pt>
                      <c:pt idx="94">
                        <c:v>-0.13245216927850656</c:v>
                      </c:pt>
                      <c:pt idx="95">
                        <c:v>-0.13668757376708973</c:v>
                      </c:pt>
                      <c:pt idx="96">
                        <c:v>-0.15169316502921559</c:v>
                      </c:pt>
                      <c:pt idx="97">
                        <c:v>-0.14646695788143049</c:v>
                      </c:pt>
                      <c:pt idx="98">
                        <c:v>-0.14236658539756242</c:v>
                      </c:pt>
                      <c:pt idx="99">
                        <c:v>-0.12959945844072707</c:v>
                      </c:pt>
                      <c:pt idx="100">
                        <c:v>-0.12271154829485675</c:v>
                      </c:pt>
                      <c:pt idx="101">
                        <c:v>-0.1245363972166198</c:v>
                      </c:pt>
                      <c:pt idx="102">
                        <c:v>-0.1315286696374276</c:v>
                      </c:pt>
                      <c:pt idx="103">
                        <c:v>-0.11647111022206758</c:v>
                      </c:pt>
                      <c:pt idx="104">
                        <c:v>-9.3915227844570737E-2</c:v>
                      </c:pt>
                      <c:pt idx="105">
                        <c:v>-8.760833869059681E-2</c:v>
                      </c:pt>
                      <c:pt idx="106">
                        <c:v>-6.64342980269651E-2</c:v>
                      </c:pt>
                      <c:pt idx="107">
                        <c:v>-6.8070868885371727E-2</c:v>
                      </c:pt>
                      <c:pt idx="108">
                        <c:v>-6.0211750629879601E-2</c:v>
                      </c:pt>
                      <c:pt idx="109">
                        <c:v>-4.8999408585377435E-2</c:v>
                      </c:pt>
                      <c:pt idx="110">
                        <c:v>-3.6725127147328451E-2</c:v>
                      </c:pt>
                      <c:pt idx="111">
                        <c:v>-3.3233037637381169E-2</c:v>
                      </c:pt>
                      <c:pt idx="112">
                        <c:v>-2.6077193324426706E-2</c:v>
                      </c:pt>
                      <c:pt idx="113">
                        <c:v>-1.2686022560312593E-2</c:v>
                      </c:pt>
                      <c:pt idx="114">
                        <c:v>-1.6394930021048082E-2</c:v>
                      </c:pt>
                      <c:pt idx="115">
                        <c:v>-1.4950044973750964E-2</c:v>
                      </c:pt>
                      <c:pt idx="116">
                        <c:v>-4.2724893035057776E-2</c:v>
                      </c:pt>
                      <c:pt idx="117">
                        <c:v>-4.9856883113740924E-2</c:v>
                      </c:pt>
                      <c:pt idx="118">
                        <c:v>-8.2849418953449994E-2</c:v>
                      </c:pt>
                      <c:pt idx="119">
                        <c:v>-3.8069057667441064E-2</c:v>
                      </c:pt>
                      <c:pt idx="120">
                        <c:v>-4.3455428959619846E-2</c:v>
                      </c:pt>
                      <c:pt idx="121">
                        <c:v>-4.7727892705017427E-2</c:v>
                      </c:pt>
                      <c:pt idx="122">
                        <c:v>-4.247442357520792E-2</c:v>
                      </c:pt>
                      <c:pt idx="123">
                        <c:v>-4.4243044659045494E-2</c:v>
                      </c:pt>
                      <c:pt idx="124">
                        <c:v>-3.9481569111083914E-2</c:v>
                      </c:pt>
                      <c:pt idx="125">
                        <c:v>-4.010902066611588E-2</c:v>
                      </c:pt>
                      <c:pt idx="126">
                        <c:v>-5.1803133049206695E-2</c:v>
                      </c:pt>
                      <c:pt idx="127">
                        <c:v>-4.1056374541466156E-2</c:v>
                      </c:pt>
                      <c:pt idx="128">
                        <c:v>-6.3080648269486006E-2</c:v>
                      </c:pt>
                      <c:pt idx="129">
                        <c:v>-5.059551243921645E-2</c:v>
                      </c:pt>
                      <c:pt idx="130">
                        <c:v>-5.7684053734048168E-2</c:v>
                      </c:pt>
                      <c:pt idx="131">
                        <c:v>-5.6651932133340521E-2</c:v>
                      </c:pt>
                      <c:pt idx="132">
                        <c:v>-4.9814286266827712E-2</c:v>
                      </c:pt>
                      <c:pt idx="133">
                        <c:v>-3.2436476600103847E-2</c:v>
                      </c:pt>
                      <c:pt idx="134">
                        <c:v>-3.6685512079699167E-2</c:v>
                      </c:pt>
                      <c:pt idx="135">
                        <c:v>-4.4184261010305148E-2</c:v>
                      </c:pt>
                      <c:pt idx="136">
                        <c:v>-4.0323282806089433E-2</c:v>
                      </c:pt>
                      <c:pt idx="137">
                        <c:v>-5.0481778857958126E-2</c:v>
                      </c:pt>
                      <c:pt idx="138">
                        <c:v>-2.9441918262103184E-2</c:v>
                      </c:pt>
                      <c:pt idx="139">
                        <c:v>-3.7864592802257513E-2</c:v>
                      </c:pt>
                      <c:pt idx="140">
                        <c:v>-2.2594049152331319E-2</c:v>
                      </c:pt>
                      <c:pt idx="141">
                        <c:v>-3.0054460920715509E-2</c:v>
                      </c:pt>
                      <c:pt idx="142">
                        <c:v>-3.3204071781480327E-2</c:v>
                      </c:pt>
                      <c:pt idx="143">
                        <c:v>-3.2306982185487554E-2</c:v>
                      </c:pt>
                      <c:pt idx="144">
                        <c:v>-2.5204383931174412E-2</c:v>
                      </c:pt>
                      <c:pt idx="145">
                        <c:v>-3.0853151800338763E-2</c:v>
                      </c:pt>
                      <c:pt idx="146">
                        <c:v>-3.1360906215544548E-2</c:v>
                      </c:pt>
                      <c:pt idx="147">
                        <c:v>-3.1868660630750445E-2</c:v>
                      </c:pt>
                      <c:pt idx="148">
                        <c:v>-3.237641504595612E-2</c:v>
                      </c:pt>
                      <c:pt idx="149">
                        <c:v>-3.4867052684972921E-2</c:v>
                      </c:pt>
                      <c:pt idx="150">
                        <c:v>-4.595373403108105E-2</c:v>
                      </c:pt>
                      <c:pt idx="151">
                        <c:v>-4.8419239530419267E-2</c:v>
                      </c:pt>
                      <c:pt idx="152">
                        <c:v>-7.522245351363499E-2</c:v>
                      </c:pt>
                      <c:pt idx="153">
                        <c:v>-5.4546795958888228E-2</c:v>
                      </c:pt>
                      <c:pt idx="154">
                        <c:v>-3.8433260708549133E-2</c:v>
                      </c:pt>
                      <c:pt idx="155">
                        <c:v>-4.0938381275516633E-2</c:v>
                      </c:pt>
                      <c:pt idx="156">
                        <c:v>-4.5057496372026495E-2</c:v>
                      </c:pt>
                      <c:pt idx="157">
                        <c:v>-4.8814964238243275E-2</c:v>
                      </c:pt>
                      <c:pt idx="158">
                        <c:v>-3.9863236859426499E-2</c:v>
                      </c:pt>
                      <c:pt idx="159">
                        <c:v>-3.0911509480609833E-2</c:v>
                      </c:pt>
                      <c:pt idx="160">
                        <c:v>-2.691933298790139E-2</c:v>
                      </c:pt>
                      <c:pt idx="161">
                        <c:v>-9.639922037546933E-3</c:v>
                      </c:pt>
                      <c:pt idx="162">
                        <c:v>-7.9466973727457813E-3</c:v>
                      </c:pt>
                      <c:pt idx="163">
                        <c:v>-1.61512760567043E-2</c:v>
                      </c:pt>
                      <c:pt idx="164">
                        <c:v>-1.8096674055231743E-2</c:v>
                      </c:pt>
                      <c:pt idx="165">
                        <c:v>-1.5560883758486854E-2</c:v>
                      </c:pt>
                      <c:pt idx="166">
                        <c:v>-2.5357732580062131E-2</c:v>
                      </c:pt>
                      <c:pt idx="167">
                        <c:v>-2.3667489694544908E-2</c:v>
                      </c:pt>
                      <c:pt idx="168">
                        <c:v>-2.0889749307332783E-2</c:v>
                      </c:pt>
                      <c:pt idx="169">
                        <c:v>-7.6310547371186699E-3</c:v>
                      </c:pt>
                      <c:pt idx="170">
                        <c:v>-7.8828021023759076E-3</c:v>
                      </c:pt>
                      <c:pt idx="171">
                        <c:v>-1.1375743549261297E-2</c:v>
                      </c:pt>
                      <c:pt idx="172">
                        <c:v>-2.5271260980828214E-2</c:v>
                      </c:pt>
                      <c:pt idx="173">
                        <c:v>-1.4319185670966017E-2</c:v>
                      </c:pt>
                      <c:pt idx="174">
                        <c:v>-1.4391174342249347E-2</c:v>
                      </c:pt>
                      <c:pt idx="175">
                        <c:v>-9.7447102809534725E-3</c:v>
                      </c:pt>
                      <c:pt idx="176">
                        <c:v>-4.424108520409975E-4</c:v>
                      </c:pt>
                      <c:pt idx="177">
                        <c:v>-1.1521850734173777E-2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C38A-4219-B38F-CC8855A9C34A}"/>
                  </c:ext>
                </c:extLst>
              </c15:ser>
            </c15:filteredLineSeries>
          </c:ext>
        </c:extLst>
      </c:lineChart>
      <c:dateAx>
        <c:axId val="399694272"/>
        <c:scaling>
          <c:orientation val="minMax"/>
        </c:scaling>
        <c:delete val="0"/>
        <c:axPos val="b"/>
        <c:numFmt formatCode="mmm" sourceLinked="0"/>
        <c:majorTickMark val="cross"/>
        <c:minorTickMark val="none"/>
        <c:tickLblPos val="low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40400"/>
        <c:crosses val="autoZero"/>
        <c:auto val="1"/>
        <c:lblOffset val="100"/>
        <c:baseTimeUnit val="days"/>
        <c:majorUnit val="1"/>
        <c:majorTimeUnit val="months"/>
        <c:minorUnit val="7"/>
        <c:minorTimeUnit val="days"/>
      </c:dateAx>
      <c:valAx>
        <c:axId val="400540400"/>
        <c:scaling>
          <c:orientation val="minMax"/>
        </c:scaling>
        <c:delete val="0"/>
        <c:axPos val="l"/>
        <c:numFmt formatCode="0%" sourceLinked="1"/>
        <c:majorTickMark val="in"/>
        <c:minorTickMark val="none"/>
        <c:tickLblPos val="low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942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311087708064182E-2"/>
          <c:y val="0.88655788484728737"/>
          <c:w val="0.89377824583871635"/>
          <c:h val="7.15027555039905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371121793068806E-2"/>
          <c:y val="3.8396288991289142E-2"/>
          <c:w val="0.92856667477453136"/>
          <c:h val="0.857874691957284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Sheet1!$G$2</c:f>
              <c:strCache>
                <c:ptCount val="1"/>
                <c:pt idx="0">
                  <c:v>CPB World Trade Volumes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Sheet1!$C$3:$C$250</c:f>
              <c:numCache>
                <c:formatCode>dd\-mmm</c:formatCode>
                <c:ptCount val="248"/>
                <c:pt idx="0">
                  <c:v>36556</c:v>
                </c:pt>
                <c:pt idx="1">
                  <c:v>36585</c:v>
                </c:pt>
                <c:pt idx="2">
                  <c:v>36616</c:v>
                </c:pt>
                <c:pt idx="3">
                  <c:v>36646</c:v>
                </c:pt>
                <c:pt idx="4">
                  <c:v>36677</c:v>
                </c:pt>
                <c:pt idx="5">
                  <c:v>36707</c:v>
                </c:pt>
                <c:pt idx="6">
                  <c:v>36738</c:v>
                </c:pt>
                <c:pt idx="7">
                  <c:v>36769</c:v>
                </c:pt>
                <c:pt idx="8">
                  <c:v>36799</c:v>
                </c:pt>
                <c:pt idx="9">
                  <c:v>36830</c:v>
                </c:pt>
                <c:pt idx="10">
                  <c:v>36860</c:v>
                </c:pt>
                <c:pt idx="11">
                  <c:v>36891</c:v>
                </c:pt>
                <c:pt idx="12">
                  <c:v>36922</c:v>
                </c:pt>
                <c:pt idx="13">
                  <c:v>36950</c:v>
                </c:pt>
                <c:pt idx="14">
                  <c:v>36981</c:v>
                </c:pt>
                <c:pt idx="15">
                  <c:v>37011</c:v>
                </c:pt>
                <c:pt idx="16">
                  <c:v>37042</c:v>
                </c:pt>
                <c:pt idx="17">
                  <c:v>37072</c:v>
                </c:pt>
                <c:pt idx="18">
                  <c:v>37103</c:v>
                </c:pt>
                <c:pt idx="19">
                  <c:v>37134</c:v>
                </c:pt>
                <c:pt idx="20">
                  <c:v>37164</c:v>
                </c:pt>
                <c:pt idx="21">
                  <c:v>37195</c:v>
                </c:pt>
                <c:pt idx="22">
                  <c:v>37225</c:v>
                </c:pt>
                <c:pt idx="23">
                  <c:v>37256</c:v>
                </c:pt>
                <c:pt idx="24">
                  <c:v>37287</c:v>
                </c:pt>
                <c:pt idx="25">
                  <c:v>37315</c:v>
                </c:pt>
                <c:pt idx="26">
                  <c:v>37346</c:v>
                </c:pt>
                <c:pt idx="27">
                  <c:v>37376</c:v>
                </c:pt>
                <c:pt idx="28">
                  <c:v>37407</c:v>
                </c:pt>
                <c:pt idx="29">
                  <c:v>37437</c:v>
                </c:pt>
                <c:pt idx="30">
                  <c:v>37468</c:v>
                </c:pt>
                <c:pt idx="31">
                  <c:v>37499</c:v>
                </c:pt>
                <c:pt idx="32">
                  <c:v>37529</c:v>
                </c:pt>
                <c:pt idx="33">
                  <c:v>37560</c:v>
                </c:pt>
                <c:pt idx="34">
                  <c:v>37590</c:v>
                </c:pt>
                <c:pt idx="35">
                  <c:v>37621</c:v>
                </c:pt>
                <c:pt idx="36">
                  <c:v>37652</c:v>
                </c:pt>
                <c:pt idx="37">
                  <c:v>37680</c:v>
                </c:pt>
                <c:pt idx="38">
                  <c:v>37711</c:v>
                </c:pt>
                <c:pt idx="39">
                  <c:v>37741</c:v>
                </c:pt>
                <c:pt idx="40">
                  <c:v>37772</c:v>
                </c:pt>
                <c:pt idx="41">
                  <c:v>37802</c:v>
                </c:pt>
                <c:pt idx="42">
                  <c:v>37833</c:v>
                </c:pt>
                <c:pt idx="43">
                  <c:v>37864</c:v>
                </c:pt>
                <c:pt idx="44">
                  <c:v>37894</c:v>
                </c:pt>
                <c:pt idx="45">
                  <c:v>37925</c:v>
                </c:pt>
                <c:pt idx="46">
                  <c:v>37955</c:v>
                </c:pt>
                <c:pt idx="47">
                  <c:v>37986</c:v>
                </c:pt>
                <c:pt idx="48">
                  <c:v>38017</c:v>
                </c:pt>
                <c:pt idx="49">
                  <c:v>38046</c:v>
                </c:pt>
                <c:pt idx="50">
                  <c:v>38077</c:v>
                </c:pt>
                <c:pt idx="51">
                  <c:v>38107</c:v>
                </c:pt>
                <c:pt idx="52">
                  <c:v>38138</c:v>
                </c:pt>
                <c:pt idx="53">
                  <c:v>38168</c:v>
                </c:pt>
                <c:pt idx="54">
                  <c:v>38199</c:v>
                </c:pt>
                <c:pt idx="55">
                  <c:v>38230</c:v>
                </c:pt>
                <c:pt idx="56">
                  <c:v>38260</c:v>
                </c:pt>
                <c:pt idx="57">
                  <c:v>38291</c:v>
                </c:pt>
                <c:pt idx="58">
                  <c:v>38321</c:v>
                </c:pt>
                <c:pt idx="59">
                  <c:v>38352</c:v>
                </c:pt>
                <c:pt idx="60">
                  <c:v>38383</c:v>
                </c:pt>
                <c:pt idx="61">
                  <c:v>38411</c:v>
                </c:pt>
                <c:pt idx="62">
                  <c:v>38442</c:v>
                </c:pt>
                <c:pt idx="63">
                  <c:v>38472</c:v>
                </c:pt>
                <c:pt idx="64">
                  <c:v>38503</c:v>
                </c:pt>
                <c:pt idx="65">
                  <c:v>38533</c:v>
                </c:pt>
                <c:pt idx="66">
                  <c:v>38564</c:v>
                </c:pt>
                <c:pt idx="67">
                  <c:v>38595</c:v>
                </c:pt>
                <c:pt idx="68">
                  <c:v>38625</c:v>
                </c:pt>
                <c:pt idx="69">
                  <c:v>38656</c:v>
                </c:pt>
                <c:pt idx="70">
                  <c:v>38686</c:v>
                </c:pt>
                <c:pt idx="71">
                  <c:v>38717</c:v>
                </c:pt>
                <c:pt idx="72">
                  <c:v>38748</c:v>
                </c:pt>
                <c:pt idx="73">
                  <c:v>38776</c:v>
                </c:pt>
                <c:pt idx="74">
                  <c:v>38807</c:v>
                </c:pt>
                <c:pt idx="75">
                  <c:v>38837</c:v>
                </c:pt>
                <c:pt idx="76">
                  <c:v>38868</c:v>
                </c:pt>
                <c:pt idx="77">
                  <c:v>38898</c:v>
                </c:pt>
                <c:pt idx="78">
                  <c:v>38929</c:v>
                </c:pt>
                <c:pt idx="79">
                  <c:v>38960</c:v>
                </c:pt>
                <c:pt idx="80">
                  <c:v>38990</c:v>
                </c:pt>
                <c:pt idx="81">
                  <c:v>39021</c:v>
                </c:pt>
                <c:pt idx="82">
                  <c:v>39051</c:v>
                </c:pt>
                <c:pt idx="83">
                  <c:v>39082</c:v>
                </c:pt>
                <c:pt idx="84">
                  <c:v>39113</c:v>
                </c:pt>
                <c:pt idx="85">
                  <c:v>39141</c:v>
                </c:pt>
                <c:pt idx="86">
                  <c:v>39172</c:v>
                </c:pt>
                <c:pt idx="87">
                  <c:v>39202</c:v>
                </c:pt>
                <c:pt idx="88">
                  <c:v>39233</c:v>
                </c:pt>
                <c:pt idx="89">
                  <c:v>39263</c:v>
                </c:pt>
                <c:pt idx="90">
                  <c:v>39294</c:v>
                </c:pt>
                <c:pt idx="91">
                  <c:v>39325</c:v>
                </c:pt>
                <c:pt idx="92">
                  <c:v>39355</c:v>
                </c:pt>
                <c:pt idx="93">
                  <c:v>39386</c:v>
                </c:pt>
                <c:pt idx="94">
                  <c:v>39416</c:v>
                </c:pt>
                <c:pt idx="95">
                  <c:v>39447</c:v>
                </c:pt>
                <c:pt idx="96">
                  <c:v>39478</c:v>
                </c:pt>
                <c:pt idx="97">
                  <c:v>39507</c:v>
                </c:pt>
                <c:pt idx="98">
                  <c:v>39538</c:v>
                </c:pt>
                <c:pt idx="99">
                  <c:v>39568</c:v>
                </c:pt>
                <c:pt idx="100">
                  <c:v>39599</c:v>
                </c:pt>
                <c:pt idx="101">
                  <c:v>39629</c:v>
                </c:pt>
                <c:pt idx="102">
                  <c:v>39660</c:v>
                </c:pt>
                <c:pt idx="103">
                  <c:v>39691</c:v>
                </c:pt>
                <c:pt idx="104">
                  <c:v>39721</c:v>
                </c:pt>
                <c:pt idx="105">
                  <c:v>39752</c:v>
                </c:pt>
                <c:pt idx="106">
                  <c:v>39782</c:v>
                </c:pt>
                <c:pt idx="107">
                  <c:v>39813</c:v>
                </c:pt>
                <c:pt idx="108">
                  <c:v>39844</c:v>
                </c:pt>
                <c:pt idx="109">
                  <c:v>39872</c:v>
                </c:pt>
                <c:pt idx="110">
                  <c:v>39903</c:v>
                </c:pt>
                <c:pt idx="111">
                  <c:v>39933</c:v>
                </c:pt>
                <c:pt idx="112">
                  <c:v>39964</c:v>
                </c:pt>
                <c:pt idx="113">
                  <c:v>39994</c:v>
                </c:pt>
                <c:pt idx="114">
                  <c:v>40025</c:v>
                </c:pt>
                <c:pt idx="115">
                  <c:v>40056</c:v>
                </c:pt>
                <c:pt idx="116">
                  <c:v>40086</c:v>
                </c:pt>
                <c:pt idx="117">
                  <c:v>40117</c:v>
                </c:pt>
                <c:pt idx="118">
                  <c:v>40147</c:v>
                </c:pt>
                <c:pt idx="119">
                  <c:v>40178</c:v>
                </c:pt>
                <c:pt idx="120">
                  <c:v>40209</c:v>
                </c:pt>
                <c:pt idx="121">
                  <c:v>40237</c:v>
                </c:pt>
                <c:pt idx="122">
                  <c:v>40268</c:v>
                </c:pt>
                <c:pt idx="123">
                  <c:v>40298</c:v>
                </c:pt>
                <c:pt idx="124">
                  <c:v>40329</c:v>
                </c:pt>
                <c:pt idx="125">
                  <c:v>40359</c:v>
                </c:pt>
                <c:pt idx="126">
                  <c:v>40390</c:v>
                </c:pt>
                <c:pt idx="127">
                  <c:v>40421</c:v>
                </c:pt>
                <c:pt idx="128">
                  <c:v>40451</c:v>
                </c:pt>
                <c:pt idx="129">
                  <c:v>40482</c:v>
                </c:pt>
                <c:pt idx="130">
                  <c:v>40512</c:v>
                </c:pt>
                <c:pt idx="131">
                  <c:v>40543</c:v>
                </c:pt>
                <c:pt idx="132">
                  <c:v>40574</c:v>
                </c:pt>
                <c:pt idx="133">
                  <c:v>40602</c:v>
                </c:pt>
                <c:pt idx="134">
                  <c:v>40633</c:v>
                </c:pt>
                <c:pt idx="135">
                  <c:v>40663</c:v>
                </c:pt>
                <c:pt idx="136">
                  <c:v>40694</c:v>
                </c:pt>
                <c:pt idx="137">
                  <c:v>40724</c:v>
                </c:pt>
                <c:pt idx="138">
                  <c:v>40755</c:v>
                </c:pt>
                <c:pt idx="139">
                  <c:v>40786</c:v>
                </c:pt>
                <c:pt idx="140">
                  <c:v>40816</c:v>
                </c:pt>
                <c:pt idx="141">
                  <c:v>40847</c:v>
                </c:pt>
                <c:pt idx="142">
                  <c:v>40877</c:v>
                </c:pt>
                <c:pt idx="143">
                  <c:v>40908</c:v>
                </c:pt>
                <c:pt idx="144">
                  <c:v>40939</c:v>
                </c:pt>
                <c:pt idx="145">
                  <c:v>40968</c:v>
                </c:pt>
                <c:pt idx="146">
                  <c:v>40999</c:v>
                </c:pt>
                <c:pt idx="147">
                  <c:v>41029</c:v>
                </c:pt>
                <c:pt idx="148">
                  <c:v>41060</c:v>
                </c:pt>
                <c:pt idx="149">
                  <c:v>41090</c:v>
                </c:pt>
                <c:pt idx="150">
                  <c:v>41121</c:v>
                </c:pt>
                <c:pt idx="151">
                  <c:v>41152</c:v>
                </c:pt>
                <c:pt idx="152">
                  <c:v>41182</c:v>
                </c:pt>
                <c:pt idx="153">
                  <c:v>41213</c:v>
                </c:pt>
                <c:pt idx="154">
                  <c:v>41243</c:v>
                </c:pt>
                <c:pt idx="155">
                  <c:v>41274</c:v>
                </c:pt>
                <c:pt idx="156">
                  <c:v>41305</c:v>
                </c:pt>
                <c:pt idx="157">
                  <c:v>41333</c:v>
                </c:pt>
                <c:pt idx="158">
                  <c:v>41364</c:v>
                </c:pt>
                <c:pt idx="159">
                  <c:v>41394</c:v>
                </c:pt>
                <c:pt idx="160">
                  <c:v>41425</c:v>
                </c:pt>
                <c:pt idx="161">
                  <c:v>41455</c:v>
                </c:pt>
                <c:pt idx="162">
                  <c:v>41486</c:v>
                </c:pt>
                <c:pt idx="163">
                  <c:v>41517</c:v>
                </c:pt>
                <c:pt idx="164">
                  <c:v>41547</c:v>
                </c:pt>
                <c:pt idx="165">
                  <c:v>41578</c:v>
                </c:pt>
                <c:pt idx="166">
                  <c:v>41608</c:v>
                </c:pt>
                <c:pt idx="167">
                  <c:v>41639</c:v>
                </c:pt>
                <c:pt idx="168">
                  <c:v>41670</c:v>
                </c:pt>
                <c:pt idx="169">
                  <c:v>41698</c:v>
                </c:pt>
                <c:pt idx="170">
                  <c:v>41729</c:v>
                </c:pt>
                <c:pt idx="171">
                  <c:v>41759</c:v>
                </c:pt>
                <c:pt idx="172">
                  <c:v>41790</c:v>
                </c:pt>
                <c:pt idx="173">
                  <c:v>41820</c:v>
                </c:pt>
                <c:pt idx="174">
                  <c:v>41851</c:v>
                </c:pt>
                <c:pt idx="175">
                  <c:v>41882</c:v>
                </c:pt>
                <c:pt idx="176">
                  <c:v>41912</c:v>
                </c:pt>
                <c:pt idx="177">
                  <c:v>41943</c:v>
                </c:pt>
                <c:pt idx="178">
                  <c:v>41973</c:v>
                </c:pt>
                <c:pt idx="179">
                  <c:v>42004</c:v>
                </c:pt>
                <c:pt idx="180">
                  <c:v>42035</c:v>
                </c:pt>
                <c:pt idx="181">
                  <c:v>42063</c:v>
                </c:pt>
                <c:pt idx="182">
                  <c:v>42094</c:v>
                </c:pt>
                <c:pt idx="183">
                  <c:v>42124</c:v>
                </c:pt>
                <c:pt idx="184">
                  <c:v>42155</c:v>
                </c:pt>
                <c:pt idx="185">
                  <c:v>42185</c:v>
                </c:pt>
                <c:pt idx="186">
                  <c:v>42216</c:v>
                </c:pt>
                <c:pt idx="187">
                  <c:v>42247</c:v>
                </c:pt>
                <c:pt idx="188">
                  <c:v>42277</c:v>
                </c:pt>
                <c:pt idx="189">
                  <c:v>42308</c:v>
                </c:pt>
                <c:pt idx="190">
                  <c:v>42338</c:v>
                </c:pt>
                <c:pt idx="191">
                  <c:v>42369</c:v>
                </c:pt>
                <c:pt idx="192">
                  <c:v>42400</c:v>
                </c:pt>
                <c:pt idx="193">
                  <c:v>42429</c:v>
                </c:pt>
                <c:pt idx="194">
                  <c:v>42460</c:v>
                </c:pt>
                <c:pt idx="195">
                  <c:v>42490</c:v>
                </c:pt>
                <c:pt idx="196">
                  <c:v>42521</c:v>
                </c:pt>
                <c:pt idx="197">
                  <c:v>42551</c:v>
                </c:pt>
                <c:pt idx="198">
                  <c:v>42582</c:v>
                </c:pt>
                <c:pt idx="199">
                  <c:v>42613</c:v>
                </c:pt>
                <c:pt idx="200" formatCode="mmm&quot;-&quot;yyyy">
                  <c:v>42643</c:v>
                </c:pt>
                <c:pt idx="201" formatCode="mmm&quot;-&quot;yyyy">
                  <c:v>42674</c:v>
                </c:pt>
                <c:pt idx="202" formatCode="mmm&quot;-&quot;yyyy">
                  <c:v>42704</c:v>
                </c:pt>
                <c:pt idx="203" formatCode="mmm&quot;-&quot;yyyy">
                  <c:v>42735</c:v>
                </c:pt>
                <c:pt idx="204" formatCode="mmm&quot;-&quot;yyyy">
                  <c:v>42766</c:v>
                </c:pt>
                <c:pt idx="205" formatCode="mmm&quot;-&quot;yyyy">
                  <c:v>42794</c:v>
                </c:pt>
                <c:pt idx="206" formatCode="mmm&quot;-&quot;yyyy">
                  <c:v>42825</c:v>
                </c:pt>
                <c:pt idx="207" formatCode="mmm&quot;-&quot;yyyy">
                  <c:v>42855</c:v>
                </c:pt>
                <c:pt idx="208" formatCode="mmm&quot;-&quot;yyyy">
                  <c:v>42886</c:v>
                </c:pt>
                <c:pt idx="209" formatCode="mmm&quot;-&quot;yyyy">
                  <c:v>42916</c:v>
                </c:pt>
                <c:pt idx="210" formatCode="mmm&quot;-&quot;yyyy">
                  <c:v>42947</c:v>
                </c:pt>
                <c:pt idx="211" formatCode="mmm&quot;-&quot;yyyy">
                  <c:v>42978</c:v>
                </c:pt>
                <c:pt idx="212" formatCode="mmm&quot;-&quot;yyyy">
                  <c:v>43008</c:v>
                </c:pt>
                <c:pt idx="213" formatCode="mmm&quot;-&quot;yyyy">
                  <c:v>43039</c:v>
                </c:pt>
                <c:pt idx="214" formatCode="mmm&quot;-&quot;yyyy">
                  <c:v>43069</c:v>
                </c:pt>
                <c:pt idx="215" formatCode="mmm&quot;-&quot;yyyy">
                  <c:v>43100</c:v>
                </c:pt>
                <c:pt idx="216" formatCode="mmm&quot;-&quot;yyyy">
                  <c:v>43131</c:v>
                </c:pt>
                <c:pt idx="217" formatCode="mmm&quot;-&quot;yyyy">
                  <c:v>43159</c:v>
                </c:pt>
                <c:pt idx="218" formatCode="mmm&quot;-&quot;yyyy">
                  <c:v>43190</c:v>
                </c:pt>
                <c:pt idx="219" formatCode="mmm&quot;-&quot;yyyy">
                  <c:v>43220</c:v>
                </c:pt>
                <c:pt idx="220" formatCode="mmm&quot;-&quot;yyyy">
                  <c:v>43251</c:v>
                </c:pt>
                <c:pt idx="221" formatCode="mmm&quot;-&quot;yyyy">
                  <c:v>43281</c:v>
                </c:pt>
                <c:pt idx="222" formatCode="mmm&quot;-&quot;yyyy">
                  <c:v>43312</c:v>
                </c:pt>
                <c:pt idx="223" formatCode="mmm&quot;-&quot;yyyy">
                  <c:v>43343</c:v>
                </c:pt>
                <c:pt idx="224" formatCode="mmm&quot;-&quot;yyyy">
                  <c:v>43373</c:v>
                </c:pt>
                <c:pt idx="225" formatCode="mmm&quot;-&quot;yyyy">
                  <c:v>43404</c:v>
                </c:pt>
                <c:pt idx="226" formatCode="mmm&quot;-&quot;yyyy">
                  <c:v>43434</c:v>
                </c:pt>
                <c:pt idx="227" formatCode="mmm&quot;-&quot;yyyy">
                  <c:v>43465</c:v>
                </c:pt>
                <c:pt idx="228" formatCode="mmm&quot;-&quot;yyyy">
                  <c:v>43496</c:v>
                </c:pt>
                <c:pt idx="229" formatCode="mmm&quot;-&quot;yyyy">
                  <c:v>43524</c:v>
                </c:pt>
                <c:pt idx="230" formatCode="mmm&quot;-&quot;yyyy">
                  <c:v>43555</c:v>
                </c:pt>
                <c:pt idx="231" formatCode="mmm&quot;-&quot;yyyy">
                  <c:v>43585</c:v>
                </c:pt>
                <c:pt idx="232" formatCode="mmm&quot;-&quot;yyyy">
                  <c:v>43616</c:v>
                </c:pt>
                <c:pt idx="233" formatCode="mmm&quot;-&quot;yyyy">
                  <c:v>43646</c:v>
                </c:pt>
                <c:pt idx="234" formatCode="mmm&quot;-&quot;yyyy">
                  <c:v>43677</c:v>
                </c:pt>
                <c:pt idx="235" formatCode="mmm&quot;-&quot;yyyy">
                  <c:v>43708</c:v>
                </c:pt>
                <c:pt idx="236" formatCode="mmm&quot;-&quot;yyyy">
                  <c:v>43738</c:v>
                </c:pt>
                <c:pt idx="237" formatCode="mmm&quot;-&quot;yyyy">
                  <c:v>43769</c:v>
                </c:pt>
                <c:pt idx="238" formatCode="mmm&quot;-&quot;yyyy">
                  <c:v>43799</c:v>
                </c:pt>
                <c:pt idx="239" formatCode="mmm&quot;-&quot;yyyy">
                  <c:v>43830</c:v>
                </c:pt>
                <c:pt idx="240" formatCode="mmm&quot;-&quot;yyyy">
                  <c:v>43861</c:v>
                </c:pt>
                <c:pt idx="241" formatCode="mmm&quot;-&quot;yyyy">
                  <c:v>43890</c:v>
                </c:pt>
                <c:pt idx="242" formatCode="mmm&quot;-&quot;yyyy">
                  <c:v>43921</c:v>
                </c:pt>
                <c:pt idx="243" formatCode="mmm&quot;-&quot;yyyy">
                  <c:v>43951</c:v>
                </c:pt>
                <c:pt idx="244" formatCode="mmm&quot;-&quot;yyyy">
                  <c:v>43982</c:v>
                </c:pt>
                <c:pt idx="245" formatCode="mmm&quot;-&quot;yyyy">
                  <c:v>44012</c:v>
                </c:pt>
                <c:pt idx="246" formatCode="mmm&quot;-&quot;yyyy">
                  <c:v>44043</c:v>
                </c:pt>
                <c:pt idx="247" formatCode="mmm&quot;-&quot;yyyy">
                  <c:v>44074</c:v>
                </c:pt>
              </c:numCache>
            </c:numRef>
          </c:cat>
          <c:val>
            <c:numRef>
              <c:f>Sheet1!$D$3:$D$250</c:f>
              <c:numCache>
                <c:formatCode>0.00</c:formatCode>
                <c:ptCount val="248"/>
                <c:pt idx="0">
                  <c:v>11.929023190442734</c:v>
                </c:pt>
                <c:pt idx="1">
                  <c:v>12.539076068079202</c:v>
                </c:pt>
                <c:pt idx="2">
                  <c:v>11.170121637827668</c:v>
                </c:pt>
                <c:pt idx="3">
                  <c:v>12.033550154056826</c:v>
                </c:pt>
                <c:pt idx="4">
                  <c:v>14.732370433304997</c:v>
                </c:pt>
                <c:pt idx="5">
                  <c:v>10.779242449524439</c:v>
                </c:pt>
                <c:pt idx="6">
                  <c:v>11.735454997513672</c:v>
                </c:pt>
                <c:pt idx="7">
                  <c:v>13.540804502565805</c:v>
                </c:pt>
                <c:pt idx="8">
                  <c:v>12.592349367919887</c:v>
                </c:pt>
                <c:pt idx="9">
                  <c:v>12.676513552994638</c:v>
                </c:pt>
                <c:pt idx="10">
                  <c:v>10.611596505162812</c:v>
                </c:pt>
                <c:pt idx="11">
                  <c:v>9.770295783511628</c:v>
                </c:pt>
                <c:pt idx="12">
                  <c:v>9.1037513734107733</c:v>
                </c:pt>
                <c:pt idx="13">
                  <c:v>6.0030864197530898</c:v>
                </c:pt>
                <c:pt idx="14">
                  <c:v>5.4707967329326479</c:v>
                </c:pt>
                <c:pt idx="15">
                  <c:v>3.4530175706646071</c:v>
                </c:pt>
                <c:pt idx="16">
                  <c:v>-0.32582938388625582</c:v>
                </c:pt>
                <c:pt idx="17">
                  <c:v>1.1598132248832549</c:v>
                </c:pt>
                <c:pt idx="18">
                  <c:v>-1.5724669930277435</c:v>
                </c:pt>
                <c:pt idx="19">
                  <c:v>-2.9741944889925764</c:v>
                </c:pt>
                <c:pt idx="20">
                  <c:v>-4.5785943423738757</c:v>
                </c:pt>
                <c:pt idx="21">
                  <c:v>-4.2927110342840695</c:v>
                </c:pt>
                <c:pt idx="22">
                  <c:v>-4.8973143759873601</c:v>
                </c:pt>
                <c:pt idx="23">
                  <c:v>-6.4640963164683818</c:v>
                </c:pt>
                <c:pt idx="24">
                  <c:v>-4.2296072507553077</c:v>
                </c:pt>
                <c:pt idx="25">
                  <c:v>-1.9653515795603371</c:v>
                </c:pt>
                <c:pt idx="26">
                  <c:v>-1.0666277030976112</c:v>
                </c:pt>
                <c:pt idx="27">
                  <c:v>1.5359621916999133</c:v>
                </c:pt>
                <c:pt idx="28">
                  <c:v>1.2778603268944977</c:v>
                </c:pt>
                <c:pt idx="29">
                  <c:v>3.3650982727814194</c:v>
                </c:pt>
                <c:pt idx="30">
                  <c:v>5.4559155990957064</c:v>
                </c:pt>
                <c:pt idx="31">
                  <c:v>5.1840721262208955</c:v>
                </c:pt>
                <c:pt idx="32">
                  <c:v>7.9462102689486613</c:v>
                </c:pt>
                <c:pt idx="33">
                  <c:v>6.2612883804936681</c:v>
                </c:pt>
                <c:pt idx="34">
                  <c:v>8.0942313500453</c:v>
                </c:pt>
                <c:pt idx="35">
                  <c:v>7.922157523751161</c:v>
                </c:pt>
                <c:pt idx="36">
                  <c:v>7.9315006759801632</c:v>
                </c:pt>
                <c:pt idx="37">
                  <c:v>6.2370062370062485</c:v>
                </c:pt>
                <c:pt idx="38">
                  <c:v>5.9666223600649992</c:v>
                </c:pt>
                <c:pt idx="39">
                  <c:v>4.6981818181818236</c:v>
                </c:pt>
                <c:pt idx="40">
                  <c:v>5.6338028169014231</c:v>
                </c:pt>
                <c:pt idx="41">
                  <c:v>3.3131662345145418</c:v>
                </c:pt>
                <c:pt idx="42">
                  <c:v>4.1446334143204311</c:v>
                </c:pt>
                <c:pt idx="43">
                  <c:v>2.757142857142858</c:v>
                </c:pt>
                <c:pt idx="44">
                  <c:v>5.4501698754246819</c:v>
                </c:pt>
                <c:pt idx="45">
                  <c:v>7.266288951841382</c:v>
                </c:pt>
                <c:pt idx="46">
                  <c:v>6.1609388097233708</c:v>
                </c:pt>
                <c:pt idx="47">
                  <c:v>10.009938946471664</c:v>
                </c:pt>
                <c:pt idx="48">
                  <c:v>7.1120389700765507</c:v>
                </c:pt>
                <c:pt idx="49">
                  <c:v>9.6589320659770763</c:v>
                </c:pt>
                <c:pt idx="50">
                  <c:v>10.452961672473871</c:v>
                </c:pt>
                <c:pt idx="51">
                  <c:v>11.030841900527921</c:v>
                </c:pt>
                <c:pt idx="52">
                  <c:v>11.458333333333325</c:v>
                </c:pt>
                <c:pt idx="53">
                  <c:v>13.747908533184617</c:v>
                </c:pt>
                <c:pt idx="54">
                  <c:v>11.445039110745148</c:v>
                </c:pt>
                <c:pt idx="55">
                  <c:v>12.136799666342268</c:v>
                </c:pt>
                <c:pt idx="56">
                  <c:v>9.5851792186870668</c:v>
                </c:pt>
                <c:pt idx="57">
                  <c:v>8.6095338703287894</c:v>
                </c:pt>
                <c:pt idx="58">
                  <c:v>9.5275694170285696</c:v>
                </c:pt>
                <c:pt idx="59">
                  <c:v>8.5957666494579144</c:v>
                </c:pt>
                <c:pt idx="60">
                  <c:v>8.9656964656964711</c:v>
                </c:pt>
                <c:pt idx="61">
                  <c:v>6.2587635436583744</c:v>
                </c:pt>
                <c:pt idx="62">
                  <c:v>5.5520504731861209</c:v>
                </c:pt>
                <c:pt idx="63">
                  <c:v>7.5700700700700674</c:v>
                </c:pt>
                <c:pt idx="64">
                  <c:v>7.2897196261682229</c:v>
                </c:pt>
                <c:pt idx="65">
                  <c:v>5.9328266732042279</c:v>
                </c:pt>
                <c:pt idx="66">
                  <c:v>5.4303657185075904</c:v>
                </c:pt>
                <c:pt idx="67">
                  <c:v>7.7361765435160157</c:v>
                </c:pt>
                <c:pt idx="68">
                  <c:v>7.1419821144187212</c:v>
                </c:pt>
                <c:pt idx="69">
                  <c:v>7.1854103343464981</c:v>
                </c:pt>
                <c:pt idx="70">
                  <c:v>7.1248347951459623</c:v>
                </c:pt>
                <c:pt idx="71">
                  <c:v>8.557166627050151</c:v>
                </c:pt>
                <c:pt idx="72">
                  <c:v>8.4903410445981375</c:v>
                </c:pt>
                <c:pt idx="73">
                  <c:v>10.160748560460654</c:v>
                </c:pt>
                <c:pt idx="74">
                  <c:v>11.213389121338913</c:v>
                </c:pt>
                <c:pt idx="75">
                  <c:v>8.409910433872291</c:v>
                </c:pt>
                <c:pt idx="76">
                  <c:v>8.4552845528455212</c:v>
                </c:pt>
                <c:pt idx="77">
                  <c:v>9.0951168710946551</c:v>
                </c:pt>
                <c:pt idx="78">
                  <c:v>8.8647512263489769</c:v>
                </c:pt>
                <c:pt idx="79">
                  <c:v>8.7456846950517697</c:v>
                </c:pt>
                <c:pt idx="80">
                  <c:v>9.4214498056254481</c:v>
                </c:pt>
                <c:pt idx="81">
                  <c:v>8.5526315789473664</c:v>
                </c:pt>
                <c:pt idx="82">
                  <c:v>9.129654553611477</c:v>
                </c:pt>
                <c:pt idx="83">
                  <c:v>6.8535143420188183</c:v>
                </c:pt>
                <c:pt idx="84">
                  <c:v>7.6720158276544215</c:v>
                </c:pt>
                <c:pt idx="85">
                  <c:v>7.0020690406185526</c:v>
                </c:pt>
                <c:pt idx="86">
                  <c:v>5.632591637106299</c:v>
                </c:pt>
                <c:pt idx="87">
                  <c:v>5.8047210300429253</c:v>
                </c:pt>
                <c:pt idx="88">
                  <c:v>5.8256585992717991</c:v>
                </c:pt>
                <c:pt idx="89">
                  <c:v>5.7382265591854109</c:v>
                </c:pt>
                <c:pt idx="90">
                  <c:v>7.209526874798855</c:v>
                </c:pt>
                <c:pt idx="91">
                  <c:v>6.7830687830687797</c:v>
                </c:pt>
                <c:pt idx="92">
                  <c:v>5.0261233019853746</c:v>
                </c:pt>
                <c:pt idx="93">
                  <c:v>6.0710553814002033</c:v>
                </c:pt>
                <c:pt idx="94">
                  <c:v>4.8304213771839688</c:v>
                </c:pt>
                <c:pt idx="95">
                  <c:v>4.0368852459016447</c:v>
                </c:pt>
                <c:pt idx="96">
                  <c:v>6.5128623928134122</c:v>
                </c:pt>
                <c:pt idx="97">
                  <c:v>5.3429676368817347</c:v>
                </c:pt>
                <c:pt idx="98">
                  <c:v>3.5514399104508154</c:v>
                </c:pt>
                <c:pt idx="99">
                  <c:v>4.6141364973126375</c:v>
                </c:pt>
                <c:pt idx="100">
                  <c:v>4.2501517911353925</c:v>
                </c:pt>
                <c:pt idx="101">
                  <c:v>2.3171832681312177</c:v>
                </c:pt>
                <c:pt idx="102">
                  <c:v>3.3423396377464165</c:v>
                </c:pt>
                <c:pt idx="103">
                  <c:v>1.6053909424239565</c:v>
                </c:pt>
                <c:pt idx="104">
                  <c:v>0.94517958412096981</c:v>
                </c:pt>
                <c:pt idx="105">
                  <c:v>-1.1624470495517736</c:v>
                </c:pt>
                <c:pt idx="106">
                  <c:v>-7.529411764705884</c:v>
                </c:pt>
                <c:pt idx="107">
                  <c:v>-12.921016348237146</c:v>
                </c:pt>
                <c:pt idx="108">
                  <c:v>-18.97642323174238</c:v>
                </c:pt>
                <c:pt idx="109">
                  <c:v>-18.365375326055457</c:v>
                </c:pt>
                <c:pt idx="110">
                  <c:v>-17.482311320754718</c:v>
                </c:pt>
                <c:pt idx="111">
                  <c:v>-17.816983326870872</c:v>
                </c:pt>
                <c:pt idx="112">
                  <c:v>-18.666278392545131</c:v>
                </c:pt>
                <c:pt idx="113">
                  <c:v>-15.833333333333343</c:v>
                </c:pt>
                <c:pt idx="114">
                  <c:v>-14.951099060714634</c:v>
                </c:pt>
                <c:pt idx="115">
                  <c:v>-14.327513898371203</c:v>
                </c:pt>
                <c:pt idx="116">
                  <c:v>-10.447466982061894</c:v>
                </c:pt>
                <c:pt idx="117">
                  <c:v>-8.1132263530349853</c:v>
                </c:pt>
                <c:pt idx="118">
                  <c:v>-1.8977947413061802</c:v>
                </c:pt>
                <c:pt idx="119">
                  <c:v>7.226871748473207</c:v>
                </c:pt>
                <c:pt idx="120">
                  <c:v>11.899692453276533</c:v>
                </c:pt>
                <c:pt idx="121">
                  <c:v>13.17159763313609</c:v>
                </c:pt>
                <c:pt idx="122">
                  <c:v>16.053352387757535</c:v>
                </c:pt>
                <c:pt idx="123">
                  <c:v>15.310214673272004</c:v>
                </c:pt>
                <c:pt idx="124">
                  <c:v>19.489199188447316</c:v>
                </c:pt>
                <c:pt idx="125">
                  <c:v>17.984857309260359</c:v>
                </c:pt>
                <c:pt idx="126">
                  <c:v>14.881020152567469</c:v>
                </c:pt>
                <c:pt idx="127">
                  <c:v>15.163934426229497</c:v>
                </c:pt>
                <c:pt idx="128">
                  <c:v>11.391151221659701</c:v>
                </c:pt>
                <c:pt idx="129">
                  <c:v>11.476298947825136</c:v>
                </c:pt>
                <c:pt idx="130">
                  <c:v>12.125797038798236</c:v>
                </c:pt>
                <c:pt idx="131">
                  <c:v>9.0391308933656767</c:v>
                </c:pt>
                <c:pt idx="132">
                  <c:v>10.697674418604652</c:v>
                </c:pt>
                <c:pt idx="133">
                  <c:v>8.7001986824218456</c:v>
                </c:pt>
                <c:pt idx="134">
                  <c:v>7.2652642380708121</c:v>
                </c:pt>
                <c:pt idx="135">
                  <c:v>6.0351882160392778</c:v>
                </c:pt>
                <c:pt idx="136">
                  <c:v>4.5145825009987872</c:v>
                </c:pt>
                <c:pt idx="137">
                  <c:v>2.7544673709151812</c:v>
                </c:pt>
                <c:pt idx="138">
                  <c:v>4.0436075322101139</c:v>
                </c:pt>
                <c:pt idx="139">
                  <c:v>4.7251878212732246</c:v>
                </c:pt>
                <c:pt idx="140">
                  <c:v>3.8237328327240361</c:v>
                </c:pt>
                <c:pt idx="141">
                  <c:v>2.1504330057409815</c:v>
                </c:pt>
                <c:pt idx="142">
                  <c:v>1.1373493975903592</c:v>
                </c:pt>
                <c:pt idx="143">
                  <c:v>1.5573611917198749</c:v>
                </c:pt>
                <c:pt idx="144">
                  <c:v>-0.29602750190985683</c:v>
                </c:pt>
                <c:pt idx="145">
                  <c:v>1.1063011063010997</c:v>
                </c:pt>
                <c:pt idx="146">
                  <c:v>1.3297617908734294</c:v>
                </c:pt>
                <c:pt idx="147">
                  <c:v>1.0129268763264587</c:v>
                </c:pt>
                <c:pt idx="148">
                  <c:v>2.6376146788990917</c:v>
                </c:pt>
                <c:pt idx="149">
                  <c:v>2.5557263643351202</c:v>
                </c:pt>
                <c:pt idx="150">
                  <c:v>1.4383692131834547</c:v>
                </c:pt>
                <c:pt idx="151">
                  <c:v>0.45308665282235427</c:v>
                </c:pt>
                <c:pt idx="152">
                  <c:v>2.0460601446516957</c:v>
                </c:pt>
                <c:pt idx="153">
                  <c:v>1.1144979996189797</c:v>
                </c:pt>
                <c:pt idx="154">
                  <c:v>1.5820070523205887</c:v>
                </c:pt>
                <c:pt idx="155">
                  <c:v>1.5334793789884671</c:v>
                </c:pt>
                <c:pt idx="156">
                  <c:v>3.8693611723014998</c:v>
                </c:pt>
                <c:pt idx="157">
                  <c:v>2.0837297811608035</c:v>
                </c:pt>
                <c:pt idx="158">
                  <c:v>1.878776435045304</c:v>
                </c:pt>
                <c:pt idx="159">
                  <c:v>3.7054722567090081</c:v>
                </c:pt>
                <c:pt idx="160">
                  <c:v>1.0707635009310934</c:v>
                </c:pt>
                <c:pt idx="161">
                  <c:v>0.66516769720816882</c:v>
                </c:pt>
                <c:pt idx="162">
                  <c:v>1.9156728331298778</c:v>
                </c:pt>
                <c:pt idx="163">
                  <c:v>2.4713399736891573</c:v>
                </c:pt>
                <c:pt idx="164">
                  <c:v>1.2030215424787771</c:v>
                </c:pt>
                <c:pt idx="165">
                  <c:v>3.3254828073481013</c:v>
                </c:pt>
                <c:pt idx="166">
                  <c:v>3.2273196359883682</c:v>
                </c:pt>
                <c:pt idx="167">
                  <c:v>2.5046904315197072</c:v>
                </c:pt>
                <c:pt idx="168">
                  <c:v>1.95481788842784</c:v>
                </c:pt>
                <c:pt idx="169">
                  <c:v>2.6749930096001462</c:v>
                </c:pt>
                <c:pt idx="170">
                  <c:v>1.9553331479936986</c:v>
                </c:pt>
                <c:pt idx="171">
                  <c:v>2.0812229487061407</c:v>
                </c:pt>
                <c:pt idx="172">
                  <c:v>1.8608935974205432</c:v>
                </c:pt>
                <c:pt idx="173">
                  <c:v>2.9502093997207934</c:v>
                </c:pt>
                <c:pt idx="174">
                  <c:v>2.8010688288952368</c:v>
                </c:pt>
                <c:pt idx="175">
                  <c:v>2.2466758367721162</c:v>
                </c:pt>
                <c:pt idx="176">
                  <c:v>4.4600073719130107</c:v>
                </c:pt>
                <c:pt idx="177">
                  <c:v>3.0999270605397422</c:v>
                </c:pt>
                <c:pt idx="178">
                  <c:v>2.5811142415704813</c:v>
                </c:pt>
                <c:pt idx="179">
                  <c:v>4.3104237210579432</c:v>
                </c:pt>
                <c:pt idx="180">
                  <c:v>3.2558560188116203</c:v>
                </c:pt>
                <c:pt idx="181">
                  <c:v>3.4949164851125758</c:v>
                </c:pt>
                <c:pt idx="182">
                  <c:v>2.5359025631703336</c:v>
                </c:pt>
                <c:pt idx="183">
                  <c:v>2.1109607577807887</c:v>
                </c:pt>
                <c:pt idx="184">
                  <c:v>0.98580085014019492</c:v>
                </c:pt>
                <c:pt idx="185">
                  <c:v>2.4859880672572832</c:v>
                </c:pt>
                <c:pt idx="186">
                  <c:v>1.98081921663531</c:v>
                </c:pt>
                <c:pt idx="187">
                  <c:v>1.9192825112107625</c:v>
                </c:pt>
                <c:pt idx="188">
                  <c:v>0.67043048694426233</c:v>
                </c:pt>
                <c:pt idx="189">
                  <c:v>1.4237707817474243</c:v>
                </c:pt>
                <c:pt idx="190">
                  <c:v>0.87711526534950401</c:v>
                </c:pt>
                <c:pt idx="191">
                  <c:v>0.91244077908403387</c:v>
                </c:pt>
                <c:pt idx="192">
                  <c:v>-0.65691512656564921</c:v>
                </c:pt>
                <c:pt idx="193">
                  <c:v>1.0262257696693311</c:v>
                </c:pt>
                <c:pt idx="194">
                  <c:v>0.54073220459178728</c:v>
                </c:pt>
                <c:pt idx="195">
                  <c:v>1.1926848661542699</c:v>
                </c:pt>
                <c:pt idx="196">
                  <c:v>1.9613111230521119</c:v>
                </c:pt>
                <c:pt idx="197">
                  <c:v>1.6759283761136112</c:v>
                </c:pt>
                <c:pt idx="198">
                  <c:v>0.14062225347160062</c:v>
                </c:pt>
                <c:pt idx="199">
                  <c:v>2.1911298838437121</c:v>
                </c:pt>
                <c:pt idx="200">
                  <c:v>1.3494567122327217</c:v>
                </c:pt>
                <c:pt idx="201">
                  <c:v>0.4533961112564322</c:v>
                </c:pt>
                <c:pt idx="202">
                  <c:v>3.5569998243456746</c:v>
                </c:pt>
                <c:pt idx="203">
                  <c:v>3.5211267605633756</c:v>
                </c:pt>
                <c:pt idx="204">
                  <c:v>4.3819432198906716</c:v>
                </c:pt>
                <c:pt idx="205">
                  <c:v>2.5438444174335828</c:v>
                </c:pt>
                <c:pt idx="206">
                  <c:v>6.3745371186739508</c:v>
                </c:pt>
                <c:pt idx="207">
                  <c:v>3.7192247249868915</c:v>
                </c:pt>
                <c:pt idx="208">
                  <c:v>5.8058849363197274</c:v>
                </c:pt>
                <c:pt idx="209">
                  <c:v>4.6065758653595967</c:v>
                </c:pt>
                <c:pt idx="210">
                  <c:v>5.6608741442864652</c:v>
                </c:pt>
                <c:pt idx="211">
                  <c:v>4.6930164470851743</c:v>
                </c:pt>
                <c:pt idx="212">
                  <c:v>5.5334601417949214</c:v>
                </c:pt>
                <c:pt idx="213">
                  <c:v>4.5568961027688593</c:v>
                </c:pt>
                <c:pt idx="214">
                  <c:v>5.3854634891018716</c:v>
                </c:pt>
                <c:pt idx="215">
                  <c:v>5.1482321323591318</c:v>
                </c:pt>
                <c:pt idx="216">
                  <c:v>5.7099417180505263</c:v>
                </c:pt>
                <c:pt idx="217">
                  <c:v>5.3086106172212322</c:v>
                </c:pt>
                <c:pt idx="218">
                  <c:v>2.2378781599668329</c:v>
                </c:pt>
                <c:pt idx="219">
                  <c:v>4.4360269360269378</c:v>
                </c:pt>
                <c:pt idx="220">
                  <c:v>3.7356798937406621</c:v>
                </c:pt>
                <c:pt idx="221">
                  <c:v>3.7153756841930674</c:v>
                </c:pt>
                <c:pt idx="222">
                  <c:v>4.7512251848160103</c:v>
                </c:pt>
                <c:pt idx="223">
                  <c:v>3.9644678401052902</c:v>
                </c:pt>
                <c:pt idx="224">
                  <c:v>2.736359167622493</c:v>
                </c:pt>
                <c:pt idx="225">
                  <c:v>5.4956001992362724</c:v>
                </c:pt>
                <c:pt idx="226">
                  <c:v>0.63576372122966518</c:v>
                </c:pt>
                <c:pt idx="227">
                  <c:v>-1.1421725239616709</c:v>
                </c:pt>
                <c:pt idx="228">
                  <c:v>0.16779864163003477</c:v>
                </c:pt>
                <c:pt idx="229">
                  <c:v>-0.36179450072357788</c:v>
                </c:pt>
                <c:pt idx="230">
                  <c:v>1.4835832995541143</c:v>
                </c:pt>
                <c:pt idx="231">
                  <c:v>0.12895945837028133</c:v>
                </c:pt>
                <c:pt idx="232">
                  <c:v>0.16005121638924535</c:v>
                </c:pt>
                <c:pt idx="233">
                  <c:v>-1.679193986886296</c:v>
                </c:pt>
                <c:pt idx="234">
                  <c:v>-0.89604313694393589</c:v>
                </c:pt>
                <c:pt idx="235">
                  <c:v>-0.82278481012658666</c:v>
                </c:pt>
                <c:pt idx="236">
                  <c:v>-0.88516746411483327</c:v>
                </c:pt>
                <c:pt idx="237">
                  <c:v>-1.7233238904627024</c:v>
                </c:pt>
                <c:pt idx="238">
                  <c:v>-0.95961615353858942</c:v>
                </c:pt>
                <c:pt idx="239">
                  <c:v>0.36357760361962477</c:v>
                </c:pt>
                <c:pt idx="240">
                  <c:v>-2.512763241863436</c:v>
                </c:pt>
                <c:pt idx="241">
                  <c:v>-1.5331235374808405</c:v>
                </c:pt>
                <c:pt idx="242">
                  <c:v>-5.2644192362997337</c:v>
                </c:pt>
                <c:pt idx="243">
                  <c:v>-16.308460114304111</c:v>
                </c:pt>
                <c:pt idx="244">
                  <c:v>-17.849153084052418</c:v>
                </c:pt>
                <c:pt idx="245">
                  <c:v>-10.060182173064403</c:v>
                </c:pt>
                <c:pt idx="246">
                  <c:v>#N/A</c:v>
                </c:pt>
                <c:pt idx="247">
                  <c:v>#N/A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66-4043-9790-775936D46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-38"/>
        <c:axId val="911068815"/>
        <c:axId val="936520719"/>
      </c:barChart>
      <c:dateAx>
        <c:axId val="911068815"/>
        <c:scaling>
          <c:orientation val="minMax"/>
          <c:min val="42736"/>
        </c:scaling>
        <c:delete val="0"/>
        <c:axPos val="b"/>
        <c:numFmt formatCode="yyyy" sourceLinked="0"/>
        <c:majorTickMark val="cross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6520719"/>
        <c:crosses val="autoZero"/>
        <c:auto val="1"/>
        <c:lblOffset val="100"/>
        <c:baseTimeUnit val="months"/>
        <c:majorUnit val="12"/>
        <c:minorUnit val="12"/>
      </c:dateAx>
      <c:valAx>
        <c:axId val="936520719"/>
        <c:scaling>
          <c:orientation val="minMax"/>
          <c:max val="8"/>
          <c:min val="-18"/>
        </c:scaling>
        <c:delete val="0"/>
        <c:axPos val="l"/>
        <c:numFmt formatCode="0&quot;%&quot;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1068815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657164700742682E-2"/>
          <c:y val="5.4138206465573553E-2"/>
          <c:w val="0.52156527595747781"/>
          <c:h val="0.85452785468431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Sheet1!$C$40</c:f>
              <c:strCache>
                <c:ptCount val="1"/>
                <c:pt idx="0">
                  <c:v>Y/Y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Sheet1!$B$41:$B$56</c:f>
              <c:strCache>
                <c:ptCount val="16"/>
                <c:pt idx="0">
                  <c:v>Utilities</c:v>
                </c:pt>
                <c:pt idx="1">
                  <c:v>Finance, Insurance, Real Estate</c:v>
                </c:pt>
                <c:pt idx="2">
                  <c:v>Agriculture</c:v>
                </c:pt>
                <c:pt idx="3">
                  <c:v>Professional, Scientific &amp; Technical</c:v>
                </c:pt>
                <c:pt idx="4">
                  <c:v>Forestry, Fishing, Mining, Oil &amp; Gas</c:v>
                </c:pt>
                <c:pt idx="5">
                  <c:v>Educational Services</c:v>
                </c:pt>
                <c:pt idx="6">
                  <c:v>Health Care and Social Assistance</c:v>
                </c:pt>
                <c:pt idx="7">
                  <c:v>Public Administration</c:v>
                </c:pt>
                <c:pt idx="8">
                  <c:v>Business, Building &amp; Other Support Services</c:v>
                </c:pt>
                <c:pt idx="9">
                  <c:v>Other Services</c:v>
                </c:pt>
                <c:pt idx="10">
                  <c:v>Manufacturing</c:v>
                </c:pt>
                <c:pt idx="11">
                  <c:v>Retail &amp; Wholesale Trade</c:v>
                </c:pt>
                <c:pt idx="12">
                  <c:v>Construction</c:v>
                </c:pt>
                <c:pt idx="13">
                  <c:v>Transport and Warehousing</c:v>
                </c:pt>
                <c:pt idx="14">
                  <c:v>Information, Culture and Recreation</c:v>
                </c:pt>
                <c:pt idx="15">
                  <c:v>Accommodation and Food Services</c:v>
                </c:pt>
              </c:strCache>
            </c:strRef>
          </c:cat>
          <c:val>
            <c:numRef>
              <c:f>Sheet1!$C$41:$C$56</c:f>
              <c:numCache>
                <c:formatCode>0.00</c:formatCode>
                <c:ptCount val="16"/>
                <c:pt idx="0">
                  <c:v>0.40000000000000568</c:v>
                </c:pt>
                <c:pt idx="1">
                  <c:v>-4.5</c:v>
                </c:pt>
                <c:pt idx="2">
                  <c:v>-16.099999999999966</c:v>
                </c:pt>
                <c:pt idx="3">
                  <c:v>-27.5</c:v>
                </c:pt>
                <c:pt idx="4">
                  <c:v>-28.800000000000011</c:v>
                </c:pt>
                <c:pt idx="5">
                  <c:v>-29.700000000000045</c:v>
                </c:pt>
                <c:pt idx="6">
                  <c:v>-31.800000000000182</c:v>
                </c:pt>
                <c:pt idx="7">
                  <c:v>-35.300000000000068</c:v>
                </c:pt>
                <c:pt idx="8">
                  <c:v>-52</c:v>
                </c:pt>
                <c:pt idx="9">
                  <c:v>-59.300000000000068</c:v>
                </c:pt>
                <c:pt idx="10">
                  <c:v>-85</c:v>
                </c:pt>
                <c:pt idx="11">
                  <c:v>-87.300000000000182</c:v>
                </c:pt>
                <c:pt idx="12">
                  <c:v>-103.70000000000005</c:v>
                </c:pt>
                <c:pt idx="13">
                  <c:v>-106.89999999999998</c:v>
                </c:pt>
                <c:pt idx="14">
                  <c:v>-115.70000000000005</c:v>
                </c:pt>
                <c:pt idx="15">
                  <c:v>-238.50000000000011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2A-4C24-AD65-601DDFCED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629307856"/>
        <c:axId val="1666252368"/>
      </c:barChart>
      <c:catAx>
        <c:axId val="1629307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252368"/>
        <c:crosses val="autoZero"/>
        <c:auto val="1"/>
        <c:lblAlgn val="ctr"/>
        <c:lblOffset val="100"/>
        <c:noMultiLvlLbl val="0"/>
      </c:catAx>
      <c:valAx>
        <c:axId val="1666252368"/>
        <c:scaling>
          <c:orientation val="minMax"/>
          <c:max val="10"/>
          <c:min val="-300"/>
        </c:scaling>
        <c:delete val="0"/>
        <c:axPos val="b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307856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210026212319788E-2"/>
          <c:y val="5.7194508399420141E-2"/>
          <c:w val="0.89736038299111698"/>
          <c:h val="0.858875906094973"/>
        </c:manualLayout>
      </c:layout>
      <c:lineChart>
        <c:grouping val="standar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Goods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Sheet1!$E$4:$E$167</c:f>
              <c:numCache>
                <c:formatCode>mmm"-"yyyy</c:formatCode>
                <c:ptCount val="164"/>
                <c:pt idx="0">
                  <c:v>39113</c:v>
                </c:pt>
                <c:pt idx="1">
                  <c:v>39141</c:v>
                </c:pt>
                <c:pt idx="2">
                  <c:v>39172</c:v>
                </c:pt>
                <c:pt idx="3">
                  <c:v>39202</c:v>
                </c:pt>
                <c:pt idx="4">
                  <c:v>39233</c:v>
                </c:pt>
                <c:pt idx="5">
                  <c:v>39263</c:v>
                </c:pt>
                <c:pt idx="6">
                  <c:v>39294</c:v>
                </c:pt>
                <c:pt idx="7">
                  <c:v>39325</c:v>
                </c:pt>
                <c:pt idx="8">
                  <c:v>39355</c:v>
                </c:pt>
                <c:pt idx="9">
                  <c:v>39386</c:v>
                </c:pt>
                <c:pt idx="10">
                  <c:v>39416</c:v>
                </c:pt>
                <c:pt idx="11">
                  <c:v>39447</c:v>
                </c:pt>
                <c:pt idx="12">
                  <c:v>39478</c:v>
                </c:pt>
                <c:pt idx="13">
                  <c:v>39507</c:v>
                </c:pt>
                <c:pt idx="14">
                  <c:v>39538</c:v>
                </c:pt>
                <c:pt idx="15">
                  <c:v>39568</c:v>
                </c:pt>
                <c:pt idx="16">
                  <c:v>39599</c:v>
                </c:pt>
                <c:pt idx="17">
                  <c:v>39629</c:v>
                </c:pt>
                <c:pt idx="18">
                  <c:v>39660</c:v>
                </c:pt>
                <c:pt idx="19">
                  <c:v>39691</c:v>
                </c:pt>
                <c:pt idx="20">
                  <c:v>39721</c:v>
                </c:pt>
                <c:pt idx="21">
                  <c:v>39752</c:v>
                </c:pt>
                <c:pt idx="22">
                  <c:v>39782</c:v>
                </c:pt>
                <c:pt idx="23">
                  <c:v>39813</c:v>
                </c:pt>
                <c:pt idx="24">
                  <c:v>39844</c:v>
                </c:pt>
                <c:pt idx="25">
                  <c:v>39872</c:v>
                </c:pt>
                <c:pt idx="26">
                  <c:v>39903</c:v>
                </c:pt>
                <c:pt idx="27">
                  <c:v>39933</c:v>
                </c:pt>
                <c:pt idx="28">
                  <c:v>39964</c:v>
                </c:pt>
                <c:pt idx="29">
                  <c:v>39994</c:v>
                </c:pt>
                <c:pt idx="30">
                  <c:v>40025</c:v>
                </c:pt>
                <c:pt idx="31">
                  <c:v>40056</c:v>
                </c:pt>
                <c:pt idx="32">
                  <c:v>40086</c:v>
                </c:pt>
                <c:pt idx="33">
                  <c:v>40117</c:v>
                </c:pt>
                <c:pt idx="34">
                  <c:v>40147</c:v>
                </c:pt>
                <c:pt idx="35">
                  <c:v>40178</c:v>
                </c:pt>
                <c:pt idx="36">
                  <c:v>40209</c:v>
                </c:pt>
                <c:pt idx="37">
                  <c:v>40237</c:v>
                </c:pt>
                <c:pt idx="38">
                  <c:v>40268</c:v>
                </c:pt>
                <c:pt idx="39">
                  <c:v>40298</c:v>
                </c:pt>
                <c:pt idx="40">
                  <c:v>40329</c:v>
                </c:pt>
                <c:pt idx="41">
                  <c:v>40359</c:v>
                </c:pt>
                <c:pt idx="42">
                  <c:v>40390</c:v>
                </c:pt>
                <c:pt idx="43">
                  <c:v>40421</c:v>
                </c:pt>
                <c:pt idx="44">
                  <c:v>40451</c:v>
                </c:pt>
                <c:pt idx="45">
                  <c:v>40482</c:v>
                </c:pt>
                <c:pt idx="46">
                  <c:v>40512</c:v>
                </c:pt>
                <c:pt idx="47">
                  <c:v>40543</c:v>
                </c:pt>
                <c:pt idx="48">
                  <c:v>40574</c:v>
                </c:pt>
                <c:pt idx="49">
                  <c:v>40602</c:v>
                </c:pt>
                <c:pt idx="50">
                  <c:v>40633</c:v>
                </c:pt>
                <c:pt idx="51">
                  <c:v>40663</c:v>
                </c:pt>
                <c:pt idx="52">
                  <c:v>40694</c:v>
                </c:pt>
                <c:pt idx="53">
                  <c:v>40724</c:v>
                </c:pt>
                <c:pt idx="54">
                  <c:v>40755</c:v>
                </c:pt>
                <c:pt idx="55">
                  <c:v>40786</c:v>
                </c:pt>
                <c:pt idx="56">
                  <c:v>40816</c:v>
                </c:pt>
                <c:pt idx="57">
                  <c:v>40847</c:v>
                </c:pt>
                <c:pt idx="58">
                  <c:v>40877</c:v>
                </c:pt>
                <c:pt idx="59">
                  <c:v>40908</c:v>
                </c:pt>
                <c:pt idx="60">
                  <c:v>40939</c:v>
                </c:pt>
                <c:pt idx="61">
                  <c:v>40968</c:v>
                </c:pt>
                <c:pt idx="62">
                  <c:v>40999</c:v>
                </c:pt>
                <c:pt idx="63">
                  <c:v>41029</c:v>
                </c:pt>
                <c:pt idx="64">
                  <c:v>41060</c:v>
                </c:pt>
                <c:pt idx="65">
                  <c:v>41090</c:v>
                </c:pt>
                <c:pt idx="66">
                  <c:v>41121</c:v>
                </c:pt>
                <c:pt idx="67">
                  <c:v>41152</c:v>
                </c:pt>
                <c:pt idx="68">
                  <c:v>41182</c:v>
                </c:pt>
                <c:pt idx="69">
                  <c:v>41213</c:v>
                </c:pt>
                <c:pt idx="70">
                  <c:v>41243</c:v>
                </c:pt>
                <c:pt idx="71">
                  <c:v>41274</c:v>
                </c:pt>
                <c:pt idx="72">
                  <c:v>41305</c:v>
                </c:pt>
                <c:pt idx="73">
                  <c:v>41333</c:v>
                </c:pt>
                <c:pt idx="74">
                  <c:v>41364</c:v>
                </c:pt>
                <c:pt idx="75">
                  <c:v>41394</c:v>
                </c:pt>
                <c:pt idx="76">
                  <c:v>41425</c:v>
                </c:pt>
                <c:pt idx="77">
                  <c:v>41455</c:v>
                </c:pt>
                <c:pt idx="78">
                  <c:v>41486</c:v>
                </c:pt>
                <c:pt idx="79">
                  <c:v>41517</c:v>
                </c:pt>
                <c:pt idx="80">
                  <c:v>41547</c:v>
                </c:pt>
                <c:pt idx="81">
                  <c:v>41578</c:v>
                </c:pt>
                <c:pt idx="82">
                  <c:v>41608</c:v>
                </c:pt>
                <c:pt idx="83">
                  <c:v>41639</c:v>
                </c:pt>
                <c:pt idx="84">
                  <c:v>41670</c:v>
                </c:pt>
                <c:pt idx="85">
                  <c:v>41698</c:v>
                </c:pt>
                <c:pt idx="86">
                  <c:v>41729</c:v>
                </c:pt>
                <c:pt idx="87">
                  <c:v>41759</c:v>
                </c:pt>
                <c:pt idx="88">
                  <c:v>41790</c:v>
                </c:pt>
                <c:pt idx="89">
                  <c:v>41820</c:v>
                </c:pt>
                <c:pt idx="90">
                  <c:v>41851</c:v>
                </c:pt>
                <c:pt idx="91">
                  <c:v>41882</c:v>
                </c:pt>
                <c:pt idx="92">
                  <c:v>41912</c:v>
                </c:pt>
                <c:pt idx="93">
                  <c:v>41943</c:v>
                </c:pt>
                <c:pt idx="94">
                  <c:v>41973</c:v>
                </c:pt>
                <c:pt idx="95">
                  <c:v>42004</c:v>
                </c:pt>
                <c:pt idx="96">
                  <c:v>42035</c:v>
                </c:pt>
                <c:pt idx="97">
                  <c:v>42063</c:v>
                </c:pt>
                <c:pt idx="98">
                  <c:v>42094</c:v>
                </c:pt>
                <c:pt idx="99">
                  <c:v>42124</c:v>
                </c:pt>
                <c:pt idx="100">
                  <c:v>42155</c:v>
                </c:pt>
                <c:pt idx="101">
                  <c:v>42185</c:v>
                </c:pt>
                <c:pt idx="102">
                  <c:v>42216</c:v>
                </c:pt>
                <c:pt idx="103">
                  <c:v>42247</c:v>
                </c:pt>
                <c:pt idx="104">
                  <c:v>42277</c:v>
                </c:pt>
                <c:pt idx="105">
                  <c:v>42308</c:v>
                </c:pt>
                <c:pt idx="106">
                  <c:v>42338</c:v>
                </c:pt>
                <c:pt idx="107">
                  <c:v>42369</c:v>
                </c:pt>
                <c:pt idx="108">
                  <c:v>42400</c:v>
                </c:pt>
                <c:pt idx="109">
                  <c:v>42429</c:v>
                </c:pt>
                <c:pt idx="110">
                  <c:v>42460</c:v>
                </c:pt>
                <c:pt idx="111">
                  <c:v>42490</c:v>
                </c:pt>
                <c:pt idx="112">
                  <c:v>42521</c:v>
                </c:pt>
                <c:pt idx="113">
                  <c:v>42551</c:v>
                </c:pt>
                <c:pt idx="114">
                  <c:v>42582</c:v>
                </c:pt>
                <c:pt idx="115">
                  <c:v>42613</c:v>
                </c:pt>
                <c:pt idx="116">
                  <c:v>42643</c:v>
                </c:pt>
                <c:pt idx="117">
                  <c:v>42674</c:v>
                </c:pt>
                <c:pt idx="118">
                  <c:v>42704</c:v>
                </c:pt>
                <c:pt idx="119">
                  <c:v>42735</c:v>
                </c:pt>
                <c:pt idx="120">
                  <c:v>42766</c:v>
                </c:pt>
                <c:pt idx="121">
                  <c:v>42794</c:v>
                </c:pt>
                <c:pt idx="122">
                  <c:v>42825</c:v>
                </c:pt>
                <c:pt idx="123">
                  <c:v>42855</c:v>
                </c:pt>
                <c:pt idx="124">
                  <c:v>42886</c:v>
                </c:pt>
                <c:pt idx="125">
                  <c:v>42916</c:v>
                </c:pt>
                <c:pt idx="126">
                  <c:v>42947</c:v>
                </c:pt>
                <c:pt idx="127">
                  <c:v>42978</c:v>
                </c:pt>
                <c:pt idx="128">
                  <c:v>43008</c:v>
                </c:pt>
                <c:pt idx="129">
                  <c:v>43039</c:v>
                </c:pt>
                <c:pt idx="130">
                  <c:v>43069</c:v>
                </c:pt>
                <c:pt idx="131">
                  <c:v>43100</c:v>
                </c:pt>
                <c:pt idx="132">
                  <c:v>43131</c:v>
                </c:pt>
                <c:pt idx="133">
                  <c:v>43159</c:v>
                </c:pt>
                <c:pt idx="134">
                  <c:v>43190</c:v>
                </c:pt>
                <c:pt idx="135">
                  <c:v>43220</c:v>
                </c:pt>
                <c:pt idx="136">
                  <c:v>43251</c:v>
                </c:pt>
                <c:pt idx="137">
                  <c:v>43281</c:v>
                </c:pt>
                <c:pt idx="138">
                  <c:v>43312</c:v>
                </c:pt>
                <c:pt idx="139">
                  <c:v>43343</c:v>
                </c:pt>
                <c:pt idx="140">
                  <c:v>43373</c:v>
                </c:pt>
                <c:pt idx="141">
                  <c:v>43404</c:v>
                </c:pt>
                <c:pt idx="142">
                  <c:v>43434</c:v>
                </c:pt>
                <c:pt idx="143">
                  <c:v>43465</c:v>
                </c:pt>
                <c:pt idx="144">
                  <c:v>43496</c:v>
                </c:pt>
                <c:pt idx="145">
                  <c:v>43524</c:v>
                </c:pt>
                <c:pt idx="146">
                  <c:v>43555</c:v>
                </c:pt>
                <c:pt idx="147">
                  <c:v>43585</c:v>
                </c:pt>
                <c:pt idx="148">
                  <c:v>43616</c:v>
                </c:pt>
                <c:pt idx="149">
                  <c:v>43646</c:v>
                </c:pt>
                <c:pt idx="150">
                  <c:v>43677</c:v>
                </c:pt>
                <c:pt idx="151">
                  <c:v>43708</c:v>
                </c:pt>
                <c:pt idx="152">
                  <c:v>43738</c:v>
                </c:pt>
                <c:pt idx="153">
                  <c:v>43769</c:v>
                </c:pt>
                <c:pt idx="154">
                  <c:v>43799</c:v>
                </c:pt>
                <c:pt idx="155">
                  <c:v>43830</c:v>
                </c:pt>
                <c:pt idx="156">
                  <c:v>43861</c:v>
                </c:pt>
                <c:pt idx="157">
                  <c:v>43890</c:v>
                </c:pt>
                <c:pt idx="158">
                  <c:v>43921</c:v>
                </c:pt>
                <c:pt idx="159">
                  <c:v>43951</c:v>
                </c:pt>
                <c:pt idx="160">
                  <c:v>43982</c:v>
                </c:pt>
                <c:pt idx="161">
                  <c:v>44012</c:v>
                </c:pt>
                <c:pt idx="162">
                  <c:v>44043</c:v>
                </c:pt>
                <c:pt idx="163">
                  <c:v>44074</c:v>
                </c:pt>
              </c:numCache>
            </c:numRef>
          </c:cat>
          <c:val>
            <c:numRef>
              <c:f>Sheet1!$F$4:$F$167</c:f>
              <c:numCache>
                <c:formatCode>0.00</c:formatCode>
                <c:ptCount val="164"/>
                <c:pt idx="0">
                  <c:v>2.0693682713792461</c:v>
                </c:pt>
                <c:pt idx="1">
                  <c:v>0.58807267975169442</c:v>
                </c:pt>
                <c:pt idx="2">
                  <c:v>4.0289074106714118E-2</c:v>
                </c:pt>
                <c:pt idx="3">
                  <c:v>-0.85470085470086277</c:v>
                </c:pt>
                <c:pt idx="4">
                  <c:v>-0.41089369378398688</c:v>
                </c:pt>
                <c:pt idx="5">
                  <c:v>-0.45131359991931186</c:v>
                </c:pt>
                <c:pt idx="6">
                  <c:v>0.31003453230156186</c:v>
                </c:pt>
                <c:pt idx="7">
                  <c:v>1.1434932199959391</c:v>
                </c:pt>
                <c:pt idx="8">
                  <c:v>0.22157316950348616</c:v>
                </c:pt>
                <c:pt idx="9">
                  <c:v>-0.22596600466996408</c:v>
                </c:pt>
                <c:pt idx="10">
                  <c:v>-0.89118081457931764</c:v>
                </c:pt>
                <c:pt idx="11">
                  <c:v>-1.5625389388690847</c:v>
                </c:pt>
                <c:pt idx="12">
                  <c:v>-1.1816214333689845</c:v>
                </c:pt>
                <c:pt idx="13">
                  <c:v>-0.27232979387882272</c:v>
                </c:pt>
                <c:pt idx="14">
                  <c:v>0.11830149261244927</c:v>
                </c:pt>
                <c:pt idx="15">
                  <c:v>0.66041540633192675</c:v>
                </c:pt>
                <c:pt idx="16">
                  <c:v>0.57611512239301721</c:v>
                </c:pt>
                <c:pt idx="17">
                  <c:v>0.72689511941848028</c:v>
                </c:pt>
                <c:pt idx="18">
                  <c:v>0.13317921399136345</c:v>
                </c:pt>
                <c:pt idx="19">
                  <c:v>-0.19509754877439223</c:v>
                </c:pt>
                <c:pt idx="20">
                  <c:v>0.4245804441764589</c:v>
                </c:pt>
                <c:pt idx="21">
                  <c:v>0.13337024082136217</c:v>
                </c:pt>
                <c:pt idx="22">
                  <c:v>-0.65924073653103044</c:v>
                </c:pt>
                <c:pt idx="23">
                  <c:v>-0.72405063291138827</c:v>
                </c:pt>
                <c:pt idx="24">
                  <c:v>-3.7634679287080863</c:v>
                </c:pt>
                <c:pt idx="25">
                  <c:v>-5.318669205331183</c:v>
                </c:pt>
                <c:pt idx="26">
                  <c:v>-5.5686846339501166</c:v>
                </c:pt>
                <c:pt idx="27">
                  <c:v>-6.7386187208894661</c:v>
                </c:pt>
                <c:pt idx="28">
                  <c:v>-7.8918405122817559</c:v>
                </c:pt>
                <c:pt idx="29">
                  <c:v>-7.7445310535579566</c:v>
                </c:pt>
                <c:pt idx="30">
                  <c:v>-7.5585334638259454</c:v>
                </c:pt>
                <c:pt idx="31">
                  <c:v>-7.5986166106961957</c:v>
                </c:pt>
                <c:pt idx="32">
                  <c:v>-7.0147349460886073</c:v>
                </c:pt>
                <c:pt idx="33">
                  <c:v>-6.7249698431845584</c:v>
                </c:pt>
                <c:pt idx="34">
                  <c:v>-5.7233663869819429</c:v>
                </c:pt>
                <c:pt idx="35">
                  <c:v>-5.5286377314224584</c:v>
                </c:pt>
                <c:pt idx="36">
                  <c:v>-3.1075884799497855</c:v>
                </c:pt>
                <c:pt idx="37">
                  <c:v>-1.7437091524885595</c:v>
                </c:pt>
                <c:pt idx="38">
                  <c:v>-1.4669470993849965</c:v>
                </c:pt>
                <c:pt idx="39">
                  <c:v>-0.14230862175442782</c:v>
                </c:pt>
                <c:pt idx="40">
                  <c:v>1.4040137957255006</c:v>
                </c:pt>
                <c:pt idx="41">
                  <c:v>1.8179340419732792</c:v>
                </c:pt>
                <c:pt idx="42">
                  <c:v>1.3573309444308679</c:v>
                </c:pt>
                <c:pt idx="43">
                  <c:v>1.2828858150257805</c:v>
                </c:pt>
                <c:pt idx="44">
                  <c:v>2.4213726492505749E-2</c:v>
                </c:pt>
                <c:pt idx="45">
                  <c:v>0.48766030822287032</c:v>
                </c:pt>
                <c:pt idx="46">
                  <c:v>0.94662747107527867</c:v>
                </c:pt>
                <c:pt idx="47">
                  <c:v>1.4846407169464948</c:v>
                </c:pt>
                <c:pt idx="48">
                  <c:v>2.1111741043708498</c:v>
                </c:pt>
                <c:pt idx="49">
                  <c:v>2.3186298271126171</c:v>
                </c:pt>
                <c:pt idx="50">
                  <c:v>2.8316671169954066</c:v>
                </c:pt>
                <c:pt idx="51">
                  <c:v>2.4495832212960478</c:v>
                </c:pt>
                <c:pt idx="52">
                  <c:v>2.038028923406543</c:v>
                </c:pt>
                <c:pt idx="53">
                  <c:v>1.804213400433663</c:v>
                </c:pt>
                <c:pt idx="54">
                  <c:v>1.9578434260920874</c:v>
                </c:pt>
                <c:pt idx="55">
                  <c:v>1.9521730980371022</c:v>
                </c:pt>
                <c:pt idx="56">
                  <c:v>2.2674700091451783</c:v>
                </c:pt>
                <c:pt idx="57">
                  <c:v>1.7079121645172668</c:v>
                </c:pt>
                <c:pt idx="58">
                  <c:v>1.8888592038471819</c:v>
                </c:pt>
                <c:pt idx="59">
                  <c:v>1.5932546015533511</c:v>
                </c:pt>
                <c:pt idx="60">
                  <c:v>0.58165666393463766</c:v>
                </c:pt>
                <c:pt idx="61">
                  <c:v>0.83432030530332657</c:v>
                </c:pt>
                <c:pt idx="62">
                  <c:v>0.9459246413369149</c:v>
                </c:pt>
                <c:pt idx="63">
                  <c:v>2.1390514684654027</c:v>
                </c:pt>
                <c:pt idx="64">
                  <c:v>1.9185848140468753</c:v>
                </c:pt>
                <c:pt idx="65">
                  <c:v>2.2087244616234125</c:v>
                </c:pt>
                <c:pt idx="66">
                  <c:v>2.3904591783124873</c:v>
                </c:pt>
                <c:pt idx="67">
                  <c:v>2.4296070603067932</c:v>
                </c:pt>
                <c:pt idx="68">
                  <c:v>2.914179006338613</c:v>
                </c:pt>
                <c:pt idx="69">
                  <c:v>2.8365055095692426</c:v>
                </c:pt>
                <c:pt idx="70">
                  <c:v>2.5224847261190009</c:v>
                </c:pt>
                <c:pt idx="71">
                  <c:v>2.7123969105903978</c:v>
                </c:pt>
                <c:pt idx="72">
                  <c:v>2.4314591383434614</c:v>
                </c:pt>
                <c:pt idx="73">
                  <c:v>1.9732720818542493</c:v>
                </c:pt>
                <c:pt idx="74">
                  <c:v>1.5253266697901946</c:v>
                </c:pt>
                <c:pt idx="75">
                  <c:v>0.72720731832665031</c:v>
                </c:pt>
                <c:pt idx="76">
                  <c:v>0.83436341161928773</c:v>
                </c:pt>
                <c:pt idx="77">
                  <c:v>0.55825679812715467</c:v>
                </c:pt>
                <c:pt idx="78">
                  <c:v>0.35917697162501927</c:v>
                </c:pt>
                <c:pt idx="79">
                  <c:v>0.41541657050543357</c:v>
                </c:pt>
                <c:pt idx="80">
                  <c:v>-2.3000843364262558E-2</c:v>
                </c:pt>
                <c:pt idx="81">
                  <c:v>0.4665470392207105</c:v>
                </c:pt>
                <c:pt idx="82">
                  <c:v>-0.27110667792015208</c:v>
                </c:pt>
                <c:pt idx="83">
                  <c:v>-1.2770513114628734</c:v>
                </c:pt>
                <c:pt idx="84">
                  <c:v>6.9287620611779843E-2</c:v>
                </c:pt>
                <c:pt idx="85">
                  <c:v>-0.18941333060304988</c:v>
                </c:pt>
                <c:pt idx="86">
                  <c:v>0.45892728950878148</c:v>
                </c:pt>
                <c:pt idx="87">
                  <c:v>-0.69644633791678956</c:v>
                </c:pt>
                <c:pt idx="88">
                  <c:v>-1.1696802533455841</c:v>
                </c:pt>
                <c:pt idx="89">
                  <c:v>-0.50910765452313322</c:v>
                </c:pt>
                <c:pt idx="90">
                  <c:v>-0.53428089370622933</c:v>
                </c:pt>
                <c:pt idx="91">
                  <c:v>-1.1185168160576131</c:v>
                </c:pt>
                <c:pt idx="92">
                  <c:v>-0.62372188139059315</c:v>
                </c:pt>
                <c:pt idx="93">
                  <c:v>-0.31894264135537975</c:v>
                </c:pt>
                <c:pt idx="94">
                  <c:v>-0.23593978406381</c:v>
                </c:pt>
                <c:pt idx="95">
                  <c:v>0.65065840433771172</c:v>
                </c:pt>
                <c:pt idx="96">
                  <c:v>0.10257725349402946</c:v>
                </c:pt>
                <c:pt idx="97">
                  <c:v>-0.75396214802277983</c:v>
                </c:pt>
                <c:pt idx="98">
                  <c:v>-1.4955465380394606</c:v>
                </c:pt>
                <c:pt idx="99">
                  <c:v>-0.79638288033705429</c:v>
                </c:pt>
                <c:pt idx="100">
                  <c:v>6.2018708977196191E-2</c:v>
                </c:pt>
                <c:pt idx="101">
                  <c:v>-0.29571344081874562</c:v>
                </c:pt>
                <c:pt idx="102">
                  <c:v>-0.59883317484387133</c:v>
                </c:pt>
                <c:pt idx="103">
                  <c:v>-0.10588569510084911</c:v>
                </c:pt>
                <c:pt idx="104">
                  <c:v>-0.50673937647905953</c:v>
                </c:pt>
                <c:pt idx="105">
                  <c:v>-1.6561292139145478</c:v>
                </c:pt>
                <c:pt idx="106">
                  <c:v>-0.26991594046426037</c:v>
                </c:pt>
                <c:pt idx="107">
                  <c:v>-0.53101431429890544</c:v>
                </c:pt>
                <c:pt idx="108">
                  <c:v>-1.2245420776226479</c:v>
                </c:pt>
                <c:pt idx="109">
                  <c:v>0.67958656330748823</c:v>
                </c:pt>
                <c:pt idx="110">
                  <c:v>-7.51353732155291E-2</c:v>
                </c:pt>
                <c:pt idx="111">
                  <c:v>-0.76393204889164679</c:v>
                </c:pt>
                <c:pt idx="112">
                  <c:v>-0.80057848251640085</c:v>
                </c:pt>
                <c:pt idx="113">
                  <c:v>-1.9652344354464391</c:v>
                </c:pt>
                <c:pt idx="114">
                  <c:v>-1.5280794291033128</c:v>
                </c:pt>
                <c:pt idx="115">
                  <c:v>-0.94364012409513531</c:v>
                </c:pt>
                <c:pt idx="116">
                  <c:v>-0.81439540836112378</c:v>
                </c:pt>
                <c:pt idx="117">
                  <c:v>9.6304008328984558E-2</c:v>
                </c:pt>
                <c:pt idx="118">
                  <c:v>-1.6857407980204187</c:v>
                </c:pt>
                <c:pt idx="119">
                  <c:v>-1.720180528691162</c:v>
                </c:pt>
                <c:pt idx="120">
                  <c:v>-0.65617138262831221</c:v>
                </c:pt>
                <c:pt idx="121">
                  <c:v>-2.0095988501912077</c:v>
                </c:pt>
                <c:pt idx="122">
                  <c:v>-0.60672059738643425</c:v>
                </c:pt>
                <c:pt idx="123">
                  <c:v>0.40708749771665165</c:v>
                </c:pt>
                <c:pt idx="124">
                  <c:v>0.58054774549620713</c:v>
                </c:pt>
                <c:pt idx="125">
                  <c:v>1.9046616857834486</c:v>
                </c:pt>
                <c:pt idx="126">
                  <c:v>2.1399501115924924</c:v>
                </c:pt>
                <c:pt idx="127">
                  <c:v>1.5764061072687019</c:v>
                </c:pt>
                <c:pt idx="128">
                  <c:v>1.2642060264831612</c:v>
                </c:pt>
                <c:pt idx="129">
                  <c:v>1.9736328886808652</c:v>
                </c:pt>
                <c:pt idx="130">
                  <c:v>3.3794766923601394</c:v>
                </c:pt>
                <c:pt idx="131">
                  <c:v>3.4166054371785437</c:v>
                </c:pt>
                <c:pt idx="132">
                  <c:v>2.9370300751879741</c:v>
                </c:pt>
                <c:pt idx="133">
                  <c:v>2.9832372970141519</c:v>
                </c:pt>
                <c:pt idx="134">
                  <c:v>3.0182083789846992</c:v>
                </c:pt>
                <c:pt idx="135">
                  <c:v>2.0349819372612155</c:v>
                </c:pt>
                <c:pt idx="136">
                  <c:v>1.0172123722013815</c:v>
                </c:pt>
                <c:pt idx="137">
                  <c:v>1.892296571664609</c:v>
                </c:pt>
                <c:pt idx="138">
                  <c:v>0.72493573264780231</c:v>
                </c:pt>
                <c:pt idx="139">
                  <c:v>9.506924638351677E-2</c:v>
                </c:pt>
                <c:pt idx="140">
                  <c:v>1.2123864192128408</c:v>
                </c:pt>
                <c:pt idx="141">
                  <c:v>0.12749898000816717</c:v>
                </c:pt>
                <c:pt idx="142">
                  <c:v>0.23839111359083009</c:v>
                </c:pt>
                <c:pt idx="143">
                  <c:v>0.60390763765543198</c:v>
                </c:pt>
                <c:pt idx="144">
                  <c:v>-1.5217225899710751E-2</c:v>
                </c:pt>
                <c:pt idx="145">
                  <c:v>0.49340013733818466</c:v>
                </c:pt>
                <c:pt idx="146">
                  <c:v>6.8370008356333223E-2</c:v>
                </c:pt>
                <c:pt idx="147">
                  <c:v>1.490066225165565</c:v>
                </c:pt>
                <c:pt idx="148">
                  <c:v>2.0933688633801406</c:v>
                </c:pt>
                <c:pt idx="149">
                  <c:v>0.23309432719349488</c:v>
                </c:pt>
                <c:pt idx="150">
                  <c:v>1.0693685876167702</c:v>
                </c:pt>
                <c:pt idx="151">
                  <c:v>1.8302700482595746</c:v>
                </c:pt>
                <c:pt idx="152">
                  <c:v>0.83418107833164168</c:v>
                </c:pt>
                <c:pt idx="153">
                  <c:v>9.9322569143800443E-2</c:v>
                </c:pt>
                <c:pt idx="154">
                  <c:v>-0.98165717900063898</c:v>
                </c:pt>
                <c:pt idx="155">
                  <c:v>-1.0013115415657858</c:v>
                </c:pt>
                <c:pt idx="156">
                  <c:v>0.80917231058010852</c:v>
                </c:pt>
                <c:pt idx="157">
                  <c:v>0.72128160352289417</c:v>
                </c:pt>
                <c:pt idx="158">
                  <c:v>-0.48585454729490607</c:v>
                </c:pt>
                <c:pt idx="159">
                  <c:v>-16.875392144560173</c:v>
                </c:pt>
                <c:pt idx="160">
                  <c:v>-12.741874764713257</c:v>
                </c:pt>
                <c:pt idx="161">
                  <c:v>-8.1064684916963614</c:v>
                </c:pt>
                <c:pt idx="162">
                  <c:v>-6.4165046337213649</c:v>
                </c:pt>
                <c:pt idx="163">
                  <c:v>-5.8811666540623753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CC-421C-879F-97B19D8FB57B}"/>
            </c:ext>
          </c:extLst>
        </c:ser>
        <c:ser>
          <c:idx val="1"/>
          <c:order val="1"/>
          <c:tx>
            <c:strRef>
              <c:f>Sheet1!$G$1</c:f>
              <c:strCache>
                <c:ptCount val="1"/>
                <c:pt idx="0">
                  <c:v>Services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Sheet1!$E$4:$E$167</c:f>
              <c:numCache>
                <c:formatCode>mmm"-"yyyy</c:formatCode>
                <c:ptCount val="164"/>
                <c:pt idx="0">
                  <c:v>39113</c:v>
                </c:pt>
                <c:pt idx="1">
                  <c:v>39141</c:v>
                </c:pt>
                <c:pt idx="2">
                  <c:v>39172</c:v>
                </c:pt>
                <c:pt idx="3">
                  <c:v>39202</c:v>
                </c:pt>
                <c:pt idx="4">
                  <c:v>39233</c:v>
                </c:pt>
                <c:pt idx="5">
                  <c:v>39263</c:v>
                </c:pt>
                <c:pt idx="6">
                  <c:v>39294</c:v>
                </c:pt>
                <c:pt idx="7">
                  <c:v>39325</c:v>
                </c:pt>
                <c:pt idx="8">
                  <c:v>39355</c:v>
                </c:pt>
                <c:pt idx="9">
                  <c:v>39386</c:v>
                </c:pt>
                <c:pt idx="10">
                  <c:v>39416</c:v>
                </c:pt>
                <c:pt idx="11">
                  <c:v>39447</c:v>
                </c:pt>
                <c:pt idx="12">
                  <c:v>39478</c:v>
                </c:pt>
                <c:pt idx="13">
                  <c:v>39507</c:v>
                </c:pt>
                <c:pt idx="14">
                  <c:v>39538</c:v>
                </c:pt>
                <c:pt idx="15">
                  <c:v>39568</c:v>
                </c:pt>
                <c:pt idx="16">
                  <c:v>39599</c:v>
                </c:pt>
                <c:pt idx="17">
                  <c:v>39629</c:v>
                </c:pt>
                <c:pt idx="18">
                  <c:v>39660</c:v>
                </c:pt>
                <c:pt idx="19">
                  <c:v>39691</c:v>
                </c:pt>
                <c:pt idx="20">
                  <c:v>39721</c:v>
                </c:pt>
                <c:pt idx="21">
                  <c:v>39752</c:v>
                </c:pt>
                <c:pt idx="22">
                  <c:v>39782</c:v>
                </c:pt>
                <c:pt idx="23">
                  <c:v>39813</c:v>
                </c:pt>
                <c:pt idx="24">
                  <c:v>39844</c:v>
                </c:pt>
                <c:pt idx="25">
                  <c:v>39872</c:v>
                </c:pt>
                <c:pt idx="26">
                  <c:v>39903</c:v>
                </c:pt>
                <c:pt idx="27">
                  <c:v>39933</c:v>
                </c:pt>
                <c:pt idx="28">
                  <c:v>39964</c:v>
                </c:pt>
                <c:pt idx="29">
                  <c:v>39994</c:v>
                </c:pt>
                <c:pt idx="30">
                  <c:v>40025</c:v>
                </c:pt>
                <c:pt idx="31">
                  <c:v>40056</c:v>
                </c:pt>
                <c:pt idx="32">
                  <c:v>40086</c:v>
                </c:pt>
                <c:pt idx="33">
                  <c:v>40117</c:v>
                </c:pt>
                <c:pt idx="34">
                  <c:v>40147</c:v>
                </c:pt>
                <c:pt idx="35">
                  <c:v>40178</c:v>
                </c:pt>
                <c:pt idx="36">
                  <c:v>40209</c:v>
                </c:pt>
                <c:pt idx="37">
                  <c:v>40237</c:v>
                </c:pt>
                <c:pt idx="38">
                  <c:v>40268</c:v>
                </c:pt>
                <c:pt idx="39">
                  <c:v>40298</c:v>
                </c:pt>
                <c:pt idx="40">
                  <c:v>40329</c:v>
                </c:pt>
                <c:pt idx="41">
                  <c:v>40359</c:v>
                </c:pt>
                <c:pt idx="42">
                  <c:v>40390</c:v>
                </c:pt>
                <c:pt idx="43">
                  <c:v>40421</c:v>
                </c:pt>
                <c:pt idx="44">
                  <c:v>40451</c:v>
                </c:pt>
                <c:pt idx="45">
                  <c:v>40482</c:v>
                </c:pt>
                <c:pt idx="46">
                  <c:v>40512</c:v>
                </c:pt>
                <c:pt idx="47">
                  <c:v>40543</c:v>
                </c:pt>
                <c:pt idx="48">
                  <c:v>40574</c:v>
                </c:pt>
                <c:pt idx="49">
                  <c:v>40602</c:v>
                </c:pt>
                <c:pt idx="50">
                  <c:v>40633</c:v>
                </c:pt>
                <c:pt idx="51">
                  <c:v>40663</c:v>
                </c:pt>
                <c:pt idx="52">
                  <c:v>40694</c:v>
                </c:pt>
                <c:pt idx="53">
                  <c:v>40724</c:v>
                </c:pt>
                <c:pt idx="54">
                  <c:v>40755</c:v>
                </c:pt>
                <c:pt idx="55">
                  <c:v>40786</c:v>
                </c:pt>
                <c:pt idx="56">
                  <c:v>40816</c:v>
                </c:pt>
                <c:pt idx="57">
                  <c:v>40847</c:v>
                </c:pt>
                <c:pt idx="58">
                  <c:v>40877</c:v>
                </c:pt>
                <c:pt idx="59">
                  <c:v>40908</c:v>
                </c:pt>
                <c:pt idx="60">
                  <c:v>40939</c:v>
                </c:pt>
                <c:pt idx="61">
                  <c:v>40968</c:v>
                </c:pt>
                <c:pt idx="62">
                  <c:v>40999</c:v>
                </c:pt>
                <c:pt idx="63">
                  <c:v>41029</c:v>
                </c:pt>
                <c:pt idx="64">
                  <c:v>41060</c:v>
                </c:pt>
                <c:pt idx="65">
                  <c:v>41090</c:v>
                </c:pt>
                <c:pt idx="66">
                  <c:v>41121</c:v>
                </c:pt>
                <c:pt idx="67">
                  <c:v>41152</c:v>
                </c:pt>
                <c:pt idx="68">
                  <c:v>41182</c:v>
                </c:pt>
                <c:pt idx="69">
                  <c:v>41213</c:v>
                </c:pt>
                <c:pt idx="70">
                  <c:v>41243</c:v>
                </c:pt>
                <c:pt idx="71">
                  <c:v>41274</c:v>
                </c:pt>
                <c:pt idx="72">
                  <c:v>41305</c:v>
                </c:pt>
                <c:pt idx="73">
                  <c:v>41333</c:v>
                </c:pt>
                <c:pt idx="74">
                  <c:v>41364</c:v>
                </c:pt>
                <c:pt idx="75">
                  <c:v>41394</c:v>
                </c:pt>
                <c:pt idx="76">
                  <c:v>41425</c:v>
                </c:pt>
                <c:pt idx="77">
                  <c:v>41455</c:v>
                </c:pt>
                <c:pt idx="78">
                  <c:v>41486</c:v>
                </c:pt>
                <c:pt idx="79">
                  <c:v>41517</c:v>
                </c:pt>
                <c:pt idx="80">
                  <c:v>41547</c:v>
                </c:pt>
                <c:pt idx="81">
                  <c:v>41578</c:v>
                </c:pt>
                <c:pt idx="82">
                  <c:v>41608</c:v>
                </c:pt>
                <c:pt idx="83">
                  <c:v>41639</c:v>
                </c:pt>
                <c:pt idx="84">
                  <c:v>41670</c:v>
                </c:pt>
                <c:pt idx="85">
                  <c:v>41698</c:v>
                </c:pt>
                <c:pt idx="86">
                  <c:v>41729</c:v>
                </c:pt>
                <c:pt idx="87">
                  <c:v>41759</c:v>
                </c:pt>
                <c:pt idx="88">
                  <c:v>41790</c:v>
                </c:pt>
                <c:pt idx="89">
                  <c:v>41820</c:v>
                </c:pt>
                <c:pt idx="90">
                  <c:v>41851</c:v>
                </c:pt>
                <c:pt idx="91">
                  <c:v>41882</c:v>
                </c:pt>
                <c:pt idx="92">
                  <c:v>41912</c:v>
                </c:pt>
                <c:pt idx="93">
                  <c:v>41943</c:v>
                </c:pt>
                <c:pt idx="94">
                  <c:v>41973</c:v>
                </c:pt>
                <c:pt idx="95">
                  <c:v>42004</c:v>
                </c:pt>
                <c:pt idx="96">
                  <c:v>42035</c:v>
                </c:pt>
                <c:pt idx="97">
                  <c:v>42063</c:v>
                </c:pt>
                <c:pt idx="98">
                  <c:v>42094</c:v>
                </c:pt>
                <c:pt idx="99">
                  <c:v>42124</c:v>
                </c:pt>
                <c:pt idx="100">
                  <c:v>42155</c:v>
                </c:pt>
                <c:pt idx="101">
                  <c:v>42185</c:v>
                </c:pt>
                <c:pt idx="102">
                  <c:v>42216</c:v>
                </c:pt>
                <c:pt idx="103">
                  <c:v>42247</c:v>
                </c:pt>
                <c:pt idx="104">
                  <c:v>42277</c:v>
                </c:pt>
                <c:pt idx="105">
                  <c:v>42308</c:v>
                </c:pt>
                <c:pt idx="106">
                  <c:v>42338</c:v>
                </c:pt>
                <c:pt idx="107">
                  <c:v>42369</c:v>
                </c:pt>
                <c:pt idx="108">
                  <c:v>42400</c:v>
                </c:pt>
                <c:pt idx="109">
                  <c:v>42429</c:v>
                </c:pt>
                <c:pt idx="110">
                  <c:v>42460</c:v>
                </c:pt>
                <c:pt idx="111">
                  <c:v>42490</c:v>
                </c:pt>
                <c:pt idx="112">
                  <c:v>42521</c:v>
                </c:pt>
                <c:pt idx="113">
                  <c:v>42551</c:v>
                </c:pt>
                <c:pt idx="114">
                  <c:v>42582</c:v>
                </c:pt>
                <c:pt idx="115">
                  <c:v>42613</c:v>
                </c:pt>
                <c:pt idx="116">
                  <c:v>42643</c:v>
                </c:pt>
                <c:pt idx="117">
                  <c:v>42674</c:v>
                </c:pt>
                <c:pt idx="118">
                  <c:v>42704</c:v>
                </c:pt>
                <c:pt idx="119">
                  <c:v>42735</c:v>
                </c:pt>
                <c:pt idx="120">
                  <c:v>42766</c:v>
                </c:pt>
                <c:pt idx="121">
                  <c:v>42794</c:v>
                </c:pt>
                <c:pt idx="122">
                  <c:v>42825</c:v>
                </c:pt>
                <c:pt idx="123">
                  <c:v>42855</c:v>
                </c:pt>
                <c:pt idx="124">
                  <c:v>42886</c:v>
                </c:pt>
                <c:pt idx="125">
                  <c:v>42916</c:v>
                </c:pt>
                <c:pt idx="126">
                  <c:v>42947</c:v>
                </c:pt>
                <c:pt idx="127">
                  <c:v>42978</c:v>
                </c:pt>
                <c:pt idx="128">
                  <c:v>43008</c:v>
                </c:pt>
                <c:pt idx="129">
                  <c:v>43039</c:v>
                </c:pt>
                <c:pt idx="130">
                  <c:v>43069</c:v>
                </c:pt>
                <c:pt idx="131">
                  <c:v>43100</c:v>
                </c:pt>
                <c:pt idx="132">
                  <c:v>43131</c:v>
                </c:pt>
                <c:pt idx="133">
                  <c:v>43159</c:v>
                </c:pt>
                <c:pt idx="134">
                  <c:v>43190</c:v>
                </c:pt>
                <c:pt idx="135">
                  <c:v>43220</c:v>
                </c:pt>
                <c:pt idx="136">
                  <c:v>43251</c:v>
                </c:pt>
                <c:pt idx="137">
                  <c:v>43281</c:v>
                </c:pt>
                <c:pt idx="138">
                  <c:v>43312</c:v>
                </c:pt>
                <c:pt idx="139">
                  <c:v>43343</c:v>
                </c:pt>
                <c:pt idx="140">
                  <c:v>43373</c:v>
                </c:pt>
                <c:pt idx="141">
                  <c:v>43404</c:v>
                </c:pt>
                <c:pt idx="142">
                  <c:v>43434</c:v>
                </c:pt>
                <c:pt idx="143">
                  <c:v>43465</c:v>
                </c:pt>
                <c:pt idx="144">
                  <c:v>43496</c:v>
                </c:pt>
                <c:pt idx="145">
                  <c:v>43524</c:v>
                </c:pt>
                <c:pt idx="146">
                  <c:v>43555</c:v>
                </c:pt>
                <c:pt idx="147">
                  <c:v>43585</c:v>
                </c:pt>
                <c:pt idx="148">
                  <c:v>43616</c:v>
                </c:pt>
                <c:pt idx="149">
                  <c:v>43646</c:v>
                </c:pt>
                <c:pt idx="150">
                  <c:v>43677</c:v>
                </c:pt>
                <c:pt idx="151">
                  <c:v>43708</c:v>
                </c:pt>
                <c:pt idx="152">
                  <c:v>43738</c:v>
                </c:pt>
                <c:pt idx="153">
                  <c:v>43769</c:v>
                </c:pt>
                <c:pt idx="154">
                  <c:v>43799</c:v>
                </c:pt>
                <c:pt idx="155">
                  <c:v>43830</c:v>
                </c:pt>
                <c:pt idx="156">
                  <c:v>43861</c:v>
                </c:pt>
                <c:pt idx="157">
                  <c:v>43890</c:v>
                </c:pt>
                <c:pt idx="158">
                  <c:v>43921</c:v>
                </c:pt>
                <c:pt idx="159">
                  <c:v>43951</c:v>
                </c:pt>
                <c:pt idx="160">
                  <c:v>43982</c:v>
                </c:pt>
                <c:pt idx="161">
                  <c:v>44012</c:v>
                </c:pt>
                <c:pt idx="162">
                  <c:v>44043</c:v>
                </c:pt>
                <c:pt idx="163">
                  <c:v>44074</c:v>
                </c:pt>
              </c:numCache>
            </c:numRef>
          </c:cat>
          <c:val>
            <c:numRef>
              <c:f>Sheet1!$G$4:$G$167</c:f>
              <c:numCache>
                <c:formatCode>0.00</c:formatCode>
                <c:ptCount val="164"/>
                <c:pt idx="0">
                  <c:v>2.5988406174689116</c:v>
                </c:pt>
                <c:pt idx="1">
                  <c:v>2.9257051657872513</c:v>
                </c:pt>
                <c:pt idx="2">
                  <c:v>3.0699408379933457</c:v>
                </c:pt>
                <c:pt idx="3">
                  <c:v>2.9987680736562217</c:v>
                </c:pt>
                <c:pt idx="4">
                  <c:v>2.4031612918802736</c:v>
                </c:pt>
                <c:pt idx="5">
                  <c:v>2.8392028392028257</c:v>
                </c:pt>
                <c:pt idx="6">
                  <c:v>2.9216478125777989</c:v>
                </c:pt>
                <c:pt idx="7">
                  <c:v>2.6692316941204774</c:v>
                </c:pt>
                <c:pt idx="8">
                  <c:v>3.1214197011577127</c:v>
                </c:pt>
                <c:pt idx="9">
                  <c:v>3.5260592185836437</c:v>
                </c:pt>
                <c:pt idx="10">
                  <c:v>3.6455501902721288</c:v>
                </c:pt>
                <c:pt idx="11">
                  <c:v>3.361237445140941</c:v>
                </c:pt>
                <c:pt idx="12">
                  <c:v>3.0059674961909533</c:v>
                </c:pt>
                <c:pt idx="13">
                  <c:v>2.8995023773546125</c:v>
                </c:pt>
                <c:pt idx="14">
                  <c:v>2.2598248124675813</c:v>
                </c:pt>
                <c:pt idx="15">
                  <c:v>2.3653646407100881</c:v>
                </c:pt>
                <c:pt idx="16">
                  <c:v>2.2453807401818793</c:v>
                </c:pt>
                <c:pt idx="17">
                  <c:v>1.685691531722866</c:v>
                </c:pt>
                <c:pt idx="18">
                  <c:v>1.4649900149775297</c:v>
                </c:pt>
                <c:pt idx="19">
                  <c:v>1.6551508763711587</c:v>
                </c:pt>
                <c:pt idx="20">
                  <c:v>1.5818383821118553</c:v>
                </c:pt>
                <c:pt idx="21">
                  <c:v>1.4551696409241144</c:v>
                </c:pt>
                <c:pt idx="22">
                  <c:v>0.63095862515814005</c:v>
                </c:pt>
                <c:pt idx="23">
                  <c:v>0.38452943306952481</c:v>
                </c:pt>
                <c:pt idx="24">
                  <c:v>0.15484884903393947</c:v>
                </c:pt>
                <c:pt idx="25">
                  <c:v>-0.11609490566327763</c:v>
                </c:pt>
                <c:pt idx="26">
                  <c:v>-6.7665241595682435E-2</c:v>
                </c:pt>
                <c:pt idx="27">
                  <c:v>-0.18295026520100954</c:v>
                </c:pt>
                <c:pt idx="28">
                  <c:v>-6.4567703849460756E-2</c:v>
                </c:pt>
                <c:pt idx="29">
                  <c:v>-0.14281655750669753</c:v>
                </c:pt>
                <c:pt idx="30">
                  <c:v>-0.12454832013532036</c:v>
                </c:pt>
                <c:pt idx="31">
                  <c:v>-0.188932836680622</c:v>
                </c:pt>
                <c:pt idx="32">
                  <c:v>-0.61875224670547846</c:v>
                </c:pt>
                <c:pt idx="33">
                  <c:v>-0.87414452726080061</c:v>
                </c:pt>
                <c:pt idx="34">
                  <c:v>0.3441615182965041</c:v>
                </c:pt>
                <c:pt idx="35">
                  <c:v>0.40148002579298847</c:v>
                </c:pt>
                <c:pt idx="36">
                  <c:v>0.95150186531287595</c:v>
                </c:pt>
                <c:pt idx="37">
                  <c:v>1.0814763499211066</c:v>
                </c:pt>
                <c:pt idx="38">
                  <c:v>1.2357268166569124</c:v>
                </c:pt>
                <c:pt idx="39">
                  <c:v>1.7743276961463827</c:v>
                </c:pt>
                <c:pt idx="40">
                  <c:v>1.6483093868258303</c:v>
                </c:pt>
                <c:pt idx="41">
                  <c:v>2.1445432945536691</c:v>
                </c:pt>
                <c:pt idx="42">
                  <c:v>2.2046371278135357</c:v>
                </c:pt>
                <c:pt idx="43">
                  <c:v>2.2699466754899644</c:v>
                </c:pt>
                <c:pt idx="44">
                  <c:v>2.1410211023719095</c:v>
                </c:pt>
                <c:pt idx="45">
                  <c:v>2.2203941045768616</c:v>
                </c:pt>
                <c:pt idx="46">
                  <c:v>1.6981002360382247</c:v>
                </c:pt>
                <c:pt idx="47">
                  <c:v>1.9328547071281621</c:v>
                </c:pt>
                <c:pt idx="48">
                  <c:v>1.8073482574175959</c:v>
                </c:pt>
                <c:pt idx="49">
                  <c:v>1.5907706366128593</c:v>
                </c:pt>
                <c:pt idx="50">
                  <c:v>1.523903625446521</c:v>
                </c:pt>
                <c:pt idx="51">
                  <c:v>1.3158691243681631</c:v>
                </c:pt>
                <c:pt idx="52">
                  <c:v>1.1872422534145555</c:v>
                </c:pt>
                <c:pt idx="53">
                  <c:v>1.0757302017464498</c:v>
                </c:pt>
                <c:pt idx="54">
                  <c:v>1.2480040972494111</c:v>
                </c:pt>
                <c:pt idx="55">
                  <c:v>1.3392622019577249</c:v>
                </c:pt>
                <c:pt idx="56">
                  <c:v>1.5837854128993412</c:v>
                </c:pt>
                <c:pt idx="57">
                  <c:v>1.3207476213756619</c:v>
                </c:pt>
                <c:pt idx="58">
                  <c:v>0.99073114305887611</c:v>
                </c:pt>
                <c:pt idx="59">
                  <c:v>1.0576136934720592</c:v>
                </c:pt>
                <c:pt idx="60">
                  <c:v>0.74692771715538786</c:v>
                </c:pt>
                <c:pt idx="61">
                  <c:v>0.6836120501615417</c:v>
                </c:pt>
                <c:pt idx="62">
                  <c:v>1.1828560733670113</c:v>
                </c:pt>
                <c:pt idx="63">
                  <c:v>1.2636767616415856</c:v>
                </c:pt>
                <c:pt idx="64">
                  <c:v>1.2974484759654237</c:v>
                </c:pt>
                <c:pt idx="65">
                  <c:v>1.0322561425198717</c:v>
                </c:pt>
                <c:pt idx="66">
                  <c:v>0.65536454187713478</c:v>
                </c:pt>
                <c:pt idx="67">
                  <c:v>0.80258966953501432</c:v>
                </c:pt>
                <c:pt idx="68">
                  <c:v>0.86410229784457115</c:v>
                </c:pt>
                <c:pt idx="69">
                  <c:v>1.180304503715357</c:v>
                </c:pt>
                <c:pt idx="70">
                  <c:v>1.5261838709437647</c:v>
                </c:pt>
                <c:pt idx="71">
                  <c:v>1.5475510098048595</c:v>
                </c:pt>
                <c:pt idx="72">
                  <c:v>1.9240483760734506</c:v>
                </c:pt>
                <c:pt idx="73">
                  <c:v>2.2483453815858923</c:v>
                </c:pt>
                <c:pt idx="74">
                  <c:v>1.4383485627612824</c:v>
                </c:pt>
                <c:pt idx="75">
                  <c:v>1.2132431575298419</c:v>
                </c:pt>
                <c:pt idx="76">
                  <c:v>1.6329664326475202</c:v>
                </c:pt>
                <c:pt idx="77">
                  <c:v>1.5797427297187694</c:v>
                </c:pt>
                <c:pt idx="78">
                  <c:v>1.7855295247949154</c:v>
                </c:pt>
                <c:pt idx="79">
                  <c:v>1.7028798703690118</c:v>
                </c:pt>
                <c:pt idx="80">
                  <c:v>1.6008883202070612</c:v>
                </c:pt>
                <c:pt idx="81">
                  <c:v>1.3829685768996569</c:v>
                </c:pt>
                <c:pt idx="82">
                  <c:v>1.4219259367788784</c:v>
                </c:pt>
                <c:pt idx="83">
                  <c:v>1.3229640241495755</c:v>
                </c:pt>
                <c:pt idx="84">
                  <c:v>0.9241847786475299</c:v>
                </c:pt>
                <c:pt idx="85">
                  <c:v>0.88320312215579566</c:v>
                </c:pt>
                <c:pt idx="86">
                  <c:v>1.0415830895921907</c:v>
                </c:pt>
                <c:pt idx="87">
                  <c:v>1.0697213477905976</c:v>
                </c:pt>
                <c:pt idx="88">
                  <c:v>0.81789193076247102</c:v>
                </c:pt>
                <c:pt idx="89">
                  <c:v>0.77069333372037363</c:v>
                </c:pt>
                <c:pt idx="90">
                  <c:v>1.0455542163426035</c:v>
                </c:pt>
                <c:pt idx="91">
                  <c:v>0.80387016410539136</c:v>
                </c:pt>
                <c:pt idx="92">
                  <c:v>0.84537216641094037</c:v>
                </c:pt>
                <c:pt idx="93">
                  <c:v>1.0927300884315372</c:v>
                </c:pt>
                <c:pt idx="94">
                  <c:v>0.9014344943154784</c:v>
                </c:pt>
                <c:pt idx="95">
                  <c:v>0.59874192059095055</c:v>
                </c:pt>
                <c:pt idx="96">
                  <c:v>0.89766736477214781</c:v>
                </c:pt>
                <c:pt idx="97">
                  <c:v>1.2002540525715588</c:v>
                </c:pt>
                <c:pt idx="98">
                  <c:v>1.3888989150129483</c:v>
                </c:pt>
                <c:pt idx="99">
                  <c:v>1.2040374909877416</c:v>
                </c:pt>
                <c:pt idx="100">
                  <c:v>1.3674647146552088</c:v>
                </c:pt>
                <c:pt idx="101">
                  <c:v>1.3365980123865695</c:v>
                </c:pt>
                <c:pt idx="102">
                  <c:v>1.3803658939683494</c:v>
                </c:pt>
                <c:pt idx="103">
                  <c:v>1.4591355825047225</c:v>
                </c:pt>
                <c:pt idx="104">
                  <c:v>1.334941004220136</c:v>
                </c:pt>
                <c:pt idx="105">
                  <c:v>1.3994674149581998</c:v>
                </c:pt>
                <c:pt idx="106">
                  <c:v>0.98429424313142277</c:v>
                </c:pt>
                <c:pt idx="107">
                  <c:v>1.2384011932250027</c:v>
                </c:pt>
                <c:pt idx="108">
                  <c:v>1.1974547823037307</c:v>
                </c:pt>
                <c:pt idx="109">
                  <c:v>0.58908691528130053</c:v>
                </c:pt>
                <c:pt idx="110">
                  <c:v>0.88571815081415206</c:v>
                </c:pt>
                <c:pt idx="111">
                  <c:v>1.2566787775165622</c:v>
                </c:pt>
                <c:pt idx="112">
                  <c:v>1.0057215963609201</c:v>
                </c:pt>
                <c:pt idx="113">
                  <c:v>1.3104408880297846</c:v>
                </c:pt>
                <c:pt idx="114">
                  <c:v>0.90298893590479157</c:v>
                </c:pt>
                <c:pt idx="115">
                  <c:v>0.95664303973148623</c:v>
                </c:pt>
                <c:pt idx="116">
                  <c:v>1.3584339056037065</c:v>
                </c:pt>
                <c:pt idx="117">
                  <c:v>1.2043684831028356</c:v>
                </c:pt>
                <c:pt idx="118">
                  <c:v>1.7275234105295967</c:v>
                </c:pt>
                <c:pt idx="119">
                  <c:v>1.8770231121751468</c:v>
                </c:pt>
                <c:pt idx="120">
                  <c:v>2.1734825230220745</c:v>
                </c:pt>
                <c:pt idx="121">
                  <c:v>2.6048793630311318</c:v>
                </c:pt>
                <c:pt idx="122">
                  <c:v>2.1398073326511113</c:v>
                </c:pt>
                <c:pt idx="123">
                  <c:v>1.8433309412244858</c:v>
                </c:pt>
                <c:pt idx="124">
                  <c:v>2.0962634578847394</c:v>
                </c:pt>
                <c:pt idx="125">
                  <c:v>1.9991582491582394</c:v>
                </c:pt>
                <c:pt idx="126">
                  <c:v>2.196528543632037</c:v>
                </c:pt>
                <c:pt idx="127">
                  <c:v>2.2837263456170209</c:v>
                </c:pt>
                <c:pt idx="128">
                  <c:v>1.8964432953672006</c:v>
                </c:pt>
                <c:pt idx="129">
                  <c:v>1.6706543803232554</c:v>
                </c:pt>
                <c:pt idx="130">
                  <c:v>1.8591557147436211</c:v>
                </c:pt>
                <c:pt idx="131">
                  <c:v>2.0941243542768939</c:v>
                </c:pt>
                <c:pt idx="132">
                  <c:v>1.1255788839739989</c:v>
                </c:pt>
                <c:pt idx="133">
                  <c:v>1.0772749573305207</c:v>
                </c:pt>
                <c:pt idx="134">
                  <c:v>1.2416480684322773</c:v>
                </c:pt>
                <c:pt idx="135">
                  <c:v>1.3381322795915862</c:v>
                </c:pt>
                <c:pt idx="136">
                  <c:v>1.2309685779073654</c:v>
                </c:pt>
                <c:pt idx="137">
                  <c:v>0.97654906815212161</c:v>
                </c:pt>
                <c:pt idx="138">
                  <c:v>1.5362091718904569</c:v>
                </c:pt>
                <c:pt idx="139">
                  <c:v>1.1101968044983757</c:v>
                </c:pt>
                <c:pt idx="140">
                  <c:v>1.2686526223392613</c:v>
                </c:pt>
                <c:pt idx="141">
                  <c:v>1.4655030462703778</c:v>
                </c:pt>
                <c:pt idx="142">
                  <c:v>1.6767687824100097</c:v>
                </c:pt>
                <c:pt idx="143">
                  <c:v>1.1958350074569468</c:v>
                </c:pt>
                <c:pt idx="144">
                  <c:v>2.3315193209432872</c:v>
                </c:pt>
                <c:pt idx="145">
                  <c:v>2.4966501681752185</c:v>
                </c:pt>
                <c:pt idx="146">
                  <c:v>2.3183915263028654</c:v>
                </c:pt>
                <c:pt idx="147">
                  <c:v>2.6450157133021124</c:v>
                </c:pt>
                <c:pt idx="148">
                  <c:v>2.57634042553192</c:v>
                </c:pt>
                <c:pt idx="149">
                  <c:v>2.8059660832254973</c:v>
                </c:pt>
                <c:pt idx="150">
                  <c:v>2.0680598146531004</c:v>
                </c:pt>
                <c:pt idx="151">
                  <c:v>2.7236536022624769</c:v>
                </c:pt>
                <c:pt idx="152">
                  <c:v>2.8623860666061818</c:v>
                </c:pt>
                <c:pt idx="153">
                  <c:v>2.9238342529481764</c:v>
                </c:pt>
                <c:pt idx="154">
                  <c:v>2.1604709840201908</c:v>
                </c:pt>
                <c:pt idx="155">
                  <c:v>2.2853451234530642</c:v>
                </c:pt>
                <c:pt idx="156">
                  <c:v>1.5780214193496622</c:v>
                </c:pt>
                <c:pt idx="157">
                  <c:v>1.4460274264980644</c:v>
                </c:pt>
                <c:pt idx="158">
                  <c:v>-4.9759540024412852</c:v>
                </c:pt>
                <c:pt idx="159">
                  <c:v>-14.506777533522397</c:v>
                </c:pt>
                <c:pt idx="160">
                  <c:v>-13.727689683324584</c:v>
                </c:pt>
                <c:pt idx="161">
                  <c:v>-8.6313348790990396</c:v>
                </c:pt>
                <c:pt idx="162">
                  <c:v>-6.2197402804122559</c:v>
                </c:pt>
                <c:pt idx="163">
                  <c:v>-5.2051629089228557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CC-421C-879F-97B19D8FB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6290832"/>
        <c:axId val="726547872"/>
      </c:lineChart>
      <c:dateAx>
        <c:axId val="726290832"/>
        <c:scaling>
          <c:orientation val="minMax"/>
          <c:min val="39448"/>
        </c:scaling>
        <c:delete val="0"/>
        <c:axPos val="b"/>
        <c:numFmt formatCode="yyyy" sourceLinked="0"/>
        <c:majorTickMark val="cross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547872"/>
        <c:crosses val="autoZero"/>
        <c:auto val="1"/>
        <c:lblOffset val="100"/>
        <c:baseTimeUnit val="months"/>
        <c:majorUnit val="2"/>
        <c:majorTimeUnit val="years"/>
        <c:minorUnit val="112"/>
        <c:minorTimeUnit val="months"/>
      </c:dateAx>
      <c:valAx>
        <c:axId val="726547872"/>
        <c:scaling>
          <c:orientation val="minMax"/>
        </c:scaling>
        <c:delete val="0"/>
        <c:axPos val="l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2908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 b="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Changes</a:t>
            </a:r>
            <a:r>
              <a:rPr lang="en-US" baseline="0" dirty="0"/>
              <a:t> to export shipments</a:t>
            </a:r>
            <a:endParaRPr lang="en-US" dirty="0"/>
          </a:p>
        </c:rich>
      </c:tx>
      <c:layout>
        <c:manualLayout>
          <c:xMode val="edge"/>
          <c:yMode val="edge"/>
          <c:x val="0.19905598517777129"/>
          <c:y val="2.82804170359450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noFill/>
            <a:ln w="38100">
              <a:noFill/>
              <a:prstDash val="sysDash"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 w="3810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9E-D147-B133-2B932AEC2854}"/>
              </c:ext>
            </c:extLst>
          </c:dPt>
          <c:dPt>
            <c:idx val="1"/>
            <c:invertIfNegative val="0"/>
            <c:bubble3D val="0"/>
            <c:spPr>
              <a:noFill/>
              <a:ln w="3810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9E-D147-B133-2B932AEC2854}"/>
              </c:ext>
            </c:extLst>
          </c:dPt>
          <c:dPt>
            <c:idx val="2"/>
            <c:invertIfNegative val="0"/>
            <c:bubble3D val="0"/>
            <c:spPr>
              <a:noFill/>
              <a:ln w="3810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59E-D147-B133-2B932AEC2854}"/>
              </c:ext>
            </c:extLst>
          </c:dPt>
          <c:dPt>
            <c:idx val="3"/>
            <c:invertIfNegative val="0"/>
            <c:bubble3D val="0"/>
            <c:spPr>
              <a:noFill/>
              <a:ln w="3810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59E-D147-B133-2B932AEC2854}"/>
              </c:ext>
            </c:extLst>
          </c:dPt>
          <c:dPt>
            <c:idx val="4"/>
            <c:invertIfNegative val="0"/>
            <c:bubble3D val="0"/>
            <c:spPr>
              <a:noFill/>
              <a:ln w="3810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259E-D147-B133-2B932AEC2854}"/>
              </c:ext>
            </c:extLst>
          </c:dPt>
          <c:dPt>
            <c:idx val="5"/>
            <c:invertIfNegative val="0"/>
            <c:bubble3D val="0"/>
            <c:spPr>
              <a:noFill/>
              <a:ln w="38100" cap="rnd">
                <a:noFill/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259E-D147-B133-2B932AEC2854}"/>
              </c:ext>
            </c:extLst>
          </c:dPt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Sheet1!$B$2:$B$12</c:f>
              <c:numCache>
                <c:formatCode>0.0%</c:formatCode>
                <c:ptCount val="11"/>
                <c:pt idx="0">
                  <c:v>0.88328152321740816</c:v>
                </c:pt>
                <c:pt idx="1">
                  <c:v>0.69477909613225619</c:v>
                </c:pt>
                <c:pt idx="2">
                  <c:v>0.50333999343929858</c:v>
                </c:pt>
                <c:pt idx="3">
                  <c:v>0.61660420215786482</c:v>
                </c:pt>
                <c:pt idx="4">
                  <c:v>0.94615368084975748</c:v>
                </c:pt>
                <c:pt idx="5">
                  <c:v>0.64175354162317999</c:v>
                </c:pt>
                <c:pt idx="6">
                  <c:v>0.7877561414020372</c:v>
                </c:pt>
                <c:pt idx="7">
                  <c:v>0.97181188417546183</c:v>
                </c:pt>
                <c:pt idx="8">
                  <c:v>1.1151283532367047</c:v>
                </c:pt>
                <c:pt idx="9">
                  <c:v>0.73222691999860801</c:v>
                </c:pt>
                <c:pt idx="10">
                  <c:v>0.35529566857705219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9E-D147-B133-2B932AEC28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accent1"/>
            </a:solidFill>
            <a:ln w="57150"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761-4052-96C7-F45BD1003CF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61-4052-96C7-F45BD1003CFA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47FF-4C65-BC20-E5F7B987E87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FF-4C65-BC20-E5F7B987E87A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5761-4052-96C7-F45BD1003CF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761-4052-96C7-F45BD1003CFA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51A5-469C-BCA0-4AA3F651D315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2-6C9B-4641-BFD8-D49DEC6E8A18}"/>
              </c:ext>
            </c:extLst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B73-425E-BEC7-CF332EE9F8C9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B73-425E-BEC7-CF332EE9F8C9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 w="571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6B73-425E-BEC7-CF332EE9F8C9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A96B-4536-9E3D-B7195BC734D8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A96B-4536-9E3D-B7195BC734D8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A96B-4536-9E3D-B7195BC734D8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A96B-4536-9E3D-B7195BC734D8}"/>
              </c:ext>
            </c:extLst>
          </c:dPt>
          <c:dPt>
            <c:idx val="33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5761-4052-96C7-F45BD1003CFA}"/>
              </c:ext>
            </c:extLst>
          </c:dPt>
          <c:dPt>
            <c:idx val="34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761-4052-96C7-F45BD1003CFA}"/>
              </c:ext>
            </c:extLst>
          </c:dPt>
          <c:dPt>
            <c:idx val="35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761-4052-96C7-F45BD1003CFA}"/>
              </c:ext>
            </c:extLst>
          </c:dPt>
          <c:dPt>
            <c:idx val="36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61-4052-96C7-F45BD1003CFA}"/>
              </c:ext>
            </c:extLst>
          </c:dPt>
          <c:dPt>
            <c:idx val="37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761-4052-96C7-F45BD1003CFA}"/>
              </c:ext>
            </c:extLst>
          </c:dPt>
          <c:dPt>
            <c:idx val="38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61-4052-96C7-F45BD1003CFA}"/>
              </c:ext>
            </c:extLst>
          </c:dPt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Sheet1!$C$2:$C$12</c:f>
              <c:numCache>
                <c:formatCode>0.0%</c:formatCode>
                <c:ptCount val="11"/>
                <c:pt idx="0">
                  <c:v>0.52559743539926174</c:v>
                </c:pt>
                <c:pt idx="1">
                  <c:v>0.01</c:v>
                </c:pt>
                <c:pt idx="2">
                  <c:v>0.48531297527808426</c:v>
                </c:pt>
                <c:pt idx="3">
                  <c:v>8.3327654741624069E-2</c:v>
                </c:pt>
                <c:pt idx="4">
                  <c:v>0.01</c:v>
                </c:pt>
                <c:pt idx="5">
                  <c:v>0.11009456143736529</c:v>
                </c:pt>
                <c:pt idx="6">
                  <c:v>0.30783702816057523</c:v>
                </c:pt>
                <c:pt idx="7">
                  <c:v>4.1043286388696587E-2</c:v>
                </c:pt>
                <c:pt idx="8">
                  <c:v>5.3801230471635986E-2</c:v>
                </c:pt>
                <c:pt idx="9">
                  <c:v>0.01</c:v>
                </c:pt>
                <c:pt idx="10">
                  <c:v>0.24629977742381659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046-4006-873B-3275CA38F5A7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</c:strCache>
            </c:strRef>
          </c:tx>
          <c:spPr>
            <a:solidFill>
              <a:schemeClr val="accent4"/>
            </a:solidFill>
            <a:ln w="57150">
              <a:solidFill>
                <a:srgbClr val="92D050"/>
              </a:solidFill>
              <a:prstDash val="solid"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E-1046-4006-873B-3275CA38F5A7}"/>
            </c:ext>
          </c:extLst>
        </c:ser>
        <c:ser>
          <c:idx val="4"/>
          <c:order val="3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0-5CC4-461E-B360-6BBEF4BB1A50}"/>
            </c:ext>
          </c:extLst>
        </c:ser>
        <c:ser>
          <c:idx val="9"/>
          <c:order val="4"/>
          <c:tx>
            <c:strRef>
              <c:f>Sheet1!$K$1</c:f>
              <c:strCache>
                <c:ptCount val="1"/>
              </c:strCache>
            </c:strRef>
          </c:tx>
          <c:spPr>
            <a:solidFill>
              <a:schemeClr val="accent4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Sheet1!$K$2:$K$10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5-5CC4-461E-B360-6BBEF4BB1A50}"/>
            </c:ext>
          </c:extLst>
        </c:ser>
        <c:ser>
          <c:idx val="10"/>
          <c:order val="5"/>
          <c:tx>
            <c:strRef>
              <c:f>Sheet1!$L$1</c:f>
              <c:strCache>
                <c:ptCount val="1"/>
              </c:strCache>
            </c:strRef>
          </c:tx>
          <c:spPr>
            <a:solidFill>
              <a:schemeClr val="accent5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Sheet1!$L$2:$L$10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6-5CC4-461E-B360-6BBEF4BB1A50}"/>
            </c:ext>
          </c:extLst>
        </c:ser>
        <c:ser>
          <c:idx val="11"/>
          <c:order val="6"/>
          <c:tx>
            <c:strRef>
              <c:f>Sheet1!$M$1</c:f>
              <c:strCache>
                <c:ptCount val="1"/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Sheet1!$M$2:$M$10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7-5CC4-461E-B360-6BBEF4BB1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1851853184"/>
        <c:axId val="-1851854816"/>
      </c:barChart>
      <c:valAx>
        <c:axId val="-1851854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3184"/>
        <c:crosses val="autoZero"/>
        <c:crossBetween val="between"/>
      </c:valAx>
      <c:catAx>
        <c:axId val="-1851853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4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Share of total export shipments, %</a:t>
            </a:r>
          </a:p>
        </c:rich>
      </c:tx>
      <c:layout>
        <c:manualLayout>
          <c:xMode val="edge"/>
          <c:yMode val="edge"/>
          <c:x val="0.13510050222259992"/>
          <c:y val="2.57353067445805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8764880718198269E-2"/>
          <c:y val="0.10963633017269403"/>
          <c:w val="0.85436132120109576"/>
          <c:h val="0.81670803923521595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00B050"/>
            </a:solidFill>
            <a:ln w="57150">
              <a:solidFill>
                <a:srgbClr val="00B05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5020-4DC7-A85D-B6B5252EC4B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5020-4DC7-A85D-B6B5252EC4B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5020-4DC7-A85D-B6B5252EC4B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5020-4DC7-A85D-B6B5252EC4B8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5020-4DC7-A85D-B6B5252EC4B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5020-4DC7-A85D-B6B5252EC4B8}"/>
              </c:ext>
            </c:extLst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5020-4DC7-A85D-B6B5252EC4B8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5020-4DC7-A85D-B6B5252EC4B8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 w="571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5020-4DC7-A85D-B6B5252EC4B8}"/>
              </c:ext>
            </c:extLst>
          </c:dPt>
          <c:dPt>
            <c:idx val="17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5020-4DC7-A85D-B6B5252EC4B8}"/>
              </c:ext>
            </c:extLst>
          </c:dPt>
          <c:dPt>
            <c:idx val="18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5020-4DC7-A85D-B6B5252EC4B8}"/>
              </c:ext>
            </c:extLst>
          </c:dPt>
          <c:dPt>
            <c:idx val="20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5020-4DC7-A85D-B6B5252EC4B8}"/>
              </c:ext>
            </c:extLst>
          </c:dPt>
          <c:dPt>
            <c:idx val="25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5020-4DC7-A85D-B6B5252EC4B8}"/>
              </c:ext>
            </c:extLst>
          </c:dPt>
          <c:dPt>
            <c:idx val="33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8-5020-4DC7-A85D-B6B5252EC4B8}"/>
              </c:ext>
            </c:extLst>
          </c:dPt>
          <c:dPt>
            <c:idx val="34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020-4DC7-A85D-B6B5252EC4B8}"/>
              </c:ext>
            </c:extLst>
          </c:dPt>
          <c:dPt>
            <c:idx val="35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020-4DC7-A85D-B6B5252EC4B8}"/>
              </c:ext>
            </c:extLst>
          </c:dPt>
          <c:dPt>
            <c:idx val="36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E-5020-4DC7-A85D-B6B5252EC4B8}"/>
              </c:ext>
            </c:extLst>
          </c:dPt>
          <c:dPt>
            <c:idx val="37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0-5020-4DC7-A85D-B6B5252EC4B8}"/>
              </c:ext>
            </c:extLst>
          </c:dPt>
          <c:dPt>
            <c:idx val="38"/>
            <c:invertIfNegative val="0"/>
            <c:bubble3D val="0"/>
            <c:spPr>
              <a:solidFill>
                <a:srgbClr val="00B050"/>
              </a:solidFill>
              <a:ln w="5715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2-5020-4DC7-A85D-B6B5252EC4B8}"/>
              </c:ext>
            </c:extLst>
          </c:dPt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Sheet1!$C$2:$C$12</c:f>
              <c:numCache>
                <c:formatCode>0.0%</c:formatCode>
                <c:ptCount val="11"/>
                <c:pt idx="0">
                  <c:v>3.2035417417373177E-3</c:v>
                </c:pt>
                <c:pt idx="1">
                  <c:v>4.9190724689804014E-3</c:v>
                </c:pt>
                <c:pt idx="2">
                  <c:v>5.7215881664621146E-3</c:v>
                </c:pt>
                <c:pt idx="3">
                  <c:v>9.4707128928522896E-3</c:v>
                </c:pt>
                <c:pt idx="4">
                  <c:v>1.4058876307827581E-2</c:v>
                </c:pt>
                <c:pt idx="5">
                  <c:v>2.9165951364298452E-2</c:v>
                </c:pt>
                <c:pt idx="6">
                  <c:v>3.6583302263753711E-2</c:v>
                </c:pt>
                <c:pt idx="7">
                  <c:v>3.6802849909736826E-2</c:v>
                </c:pt>
                <c:pt idx="8">
                  <c:v>6.5659853812951183E-2</c:v>
                </c:pt>
                <c:pt idx="9">
                  <c:v>6.8773440938367222E-2</c:v>
                </c:pt>
                <c:pt idx="10">
                  <c:v>0.72112586340833207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3-5020-4DC7-A85D-B6B5252EC4B8}"/>
            </c:ext>
          </c:extLst>
        </c:ser>
        <c:ser>
          <c:idx val="3"/>
          <c:order val="1"/>
          <c:tx>
            <c:strRef>
              <c:f>Sheet1!$E$1</c:f>
              <c:strCache>
                <c:ptCount val="1"/>
              </c:strCache>
            </c:strRef>
          </c:tx>
          <c:spPr>
            <a:solidFill>
              <a:schemeClr val="accent4"/>
            </a:solidFill>
            <a:ln w="57150">
              <a:solidFill>
                <a:srgbClr val="92D050"/>
              </a:solidFill>
              <a:prstDash val="solid"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34-5020-4DC7-A85D-B6B5252EC4B8}"/>
            </c:ext>
          </c:extLst>
        </c:ser>
        <c:ser>
          <c:idx val="4"/>
          <c:order val="2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35-5020-4DC7-A85D-B6B5252EC4B8}"/>
            </c:ext>
          </c:extLst>
        </c:ser>
        <c:ser>
          <c:idx val="9"/>
          <c:order val="3"/>
          <c:tx>
            <c:strRef>
              <c:f>Sheet1!$K$1</c:f>
              <c:strCache>
                <c:ptCount val="1"/>
              </c:strCache>
            </c:strRef>
          </c:tx>
          <c:spPr>
            <a:solidFill>
              <a:schemeClr val="accent4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Sheet1!$K$2:$K$10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36-5020-4DC7-A85D-B6B5252EC4B8}"/>
            </c:ext>
          </c:extLst>
        </c:ser>
        <c:ser>
          <c:idx val="10"/>
          <c:order val="4"/>
          <c:tx>
            <c:strRef>
              <c:f>Sheet1!$L$1</c:f>
              <c:strCache>
                <c:ptCount val="1"/>
              </c:strCache>
            </c:strRef>
          </c:tx>
          <c:spPr>
            <a:solidFill>
              <a:schemeClr val="accent5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Sheet1!$L$2:$L$10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37-5020-4DC7-A85D-B6B5252EC4B8}"/>
            </c:ext>
          </c:extLst>
        </c:ser>
        <c:ser>
          <c:idx val="11"/>
          <c:order val="5"/>
          <c:tx>
            <c:strRef>
              <c:f>Sheet1!$M$1</c:f>
              <c:strCache>
                <c:ptCount val="1"/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Mining</c:v>
                </c:pt>
                <c:pt idx="1">
                  <c:v>Autos/parts</c:v>
                </c:pt>
                <c:pt idx="2">
                  <c:v>Aircraft &amp; other</c:v>
                </c:pt>
                <c:pt idx="3">
                  <c:v>Elec &amp; elec</c:v>
                </c:pt>
                <c:pt idx="4">
                  <c:v>Mining prod</c:v>
                </c:pt>
                <c:pt idx="5">
                  <c:v>Machinery</c:v>
                </c:pt>
                <c:pt idx="6">
                  <c:v>Consumer</c:v>
                </c:pt>
                <c:pt idx="7">
                  <c:v>Forestry</c:v>
                </c:pt>
                <c:pt idx="8">
                  <c:v>Food</c:v>
                </c:pt>
                <c:pt idx="9">
                  <c:v>Chem/plast</c:v>
                </c:pt>
                <c:pt idx="10">
                  <c:v>Energy</c:v>
                </c:pt>
              </c:strCache>
            </c:strRef>
          </c:cat>
          <c:val>
            <c:numRef>
              <c:f>Sheet1!$M$2:$M$10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38-5020-4DC7-A85D-B6B5252EC4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1851853184"/>
        <c:axId val="-1851854816"/>
      </c:barChart>
      <c:valAx>
        <c:axId val="-1851854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851853184"/>
        <c:crosses val="autoZero"/>
        <c:crossBetween val="between"/>
      </c:valAx>
      <c:catAx>
        <c:axId val="-1851853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851854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459390900433591E-2"/>
          <c:y val="3.6773153392279594E-2"/>
          <c:w val="0.89502699104048489"/>
          <c:h val="0.83392033297144896"/>
        </c:manualLayout>
      </c:layout>
      <c:areaChart>
        <c:grouping val="stacked"/>
        <c:varyColors val="0"/>
        <c:ser>
          <c:idx val="1"/>
          <c:order val="3"/>
          <c:spPr>
            <a:solidFill>
              <a:schemeClr val="bg1"/>
            </a:solidFill>
            <a:ln>
              <a:noFill/>
            </a:ln>
            <a:effectLst/>
          </c:spPr>
          <c:cat>
            <c:strRef>
              <c:f>Sheet1!$S$4:$S$38</c:f>
              <c:strCache>
                <c:ptCount val="35"/>
                <c:pt idx="0">
                  <c:v>Jan</c:v>
                </c:pt>
                <c:pt idx="1">
                  <c:v>Jan</c:v>
                </c:pt>
                <c:pt idx="2">
                  <c:v>Jan</c:v>
                </c:pt>
                <c:pt idx="3">
                  <c:v>Jan</c:v>
                </c:pt>
                <c:pt idx="4">
                  <c:v>Jan</c:v>
                </c:pt>
                <c:pt idx="5">
                  <c:v>Feb</c:v>
                </c:pt>
                <c:pt idx="6">
                  <c:v>Feb</c:v>
                </c:pt>
                <c:pt idx="7">
                  <c:v>Feb</c:v>
                </c:pt>
                <c:pt idx="8">
                  <c:v>Feb</c:v>
                </c:pt>
                <c:pt idx="9">
                  <c:v>Mar</c:v>
                </c:pt>
                <c:pt idx="10">
                  <c:v>Mar</c:v>
                </c:pt>
                <c:pt idx="11">
                  <c:v>Mar</c:v>
                </c:pt>
                <c:pt idx="12">
                  <c:v>Mar</c:v>
                </c:pt>
                <c:pt idx="13">
                  <c:v>Apr</c:v>
                </c:pt>
                <c:pt idx="14">
                  <c:v>Apr</c:v>
                </c:pt>
                <c:pt idx="15">
                  <c:v>Apr</c:v>
                </c:pt>
                <c:pt idx="16">
                  <c:v>Apr</c:v>
                </c:pt>
                <c:pt idx="17">
                  <c:v>May</c:v>
                </c:pt>
                <c:pt idx="18">
                  <c:v>May</c:v>
                </c:pt>
                <c:pt idx="19">
                  <c:v>May</c:v>
                </c:pt>
                <c:pt idx="20">
                  <c:v>May</c:v>
                </c:pt>
                <c:pt idx="21">
                  <c:v>May</c:v>
                </c:pt>
                <c:pt idx="22">
                  <c:v>Jun</c:v>
                </c:pt>
                <c:pt idx="23">
                  <c:v>Jun</c:v>
                </c:pt>
                <c:pt idx="24">
                  <c:v>Jun</c:v>
                </c:pt>
                <c:pt idx="25">
                  <c:v>Jun</c:v>
                </c:pt>
                <c:pt idx="26">
                  <c:v>July</c:v>
                </c:pt>
                <c:pt idx="27">
                  <c:v>July</c:v>
                </c:pt>
                <c:pt idx="28">
                  <c:v>July</c:v>
                </c:pt>
                <c:pt idx="29">
                  <c:v>July</c:v>
                </c:pt>
                <c:pt idx="30">
                  <c:v>July</c:v>
                </c:pt>
                <c:pt idx="31">
                  <c:v>Aug</c:v>
                </c:pt>
                <c:pt idx="32">
                  <c:v>Aug</c:v>
                </c:pt>
                <c:pt idx="33">
                  <c:v>Aug</c:v>
                </c:pt>
                <c:pt idx="34">
                  <c:v>Aug</c:v>
                </c:pt>
              </c:strCache>
            </c:strRef>
          </c:cat>
          <c:val>
            <c:numRef>
              <c:f>Sheet1!$AK$4:$AK$38</c:f>
              <c:numCache>
                <c:formatCode>0.0</c:formatCode>
                <c:ptCount val="35"/>
                <c:pt idx="0">
                  <c:v>237.16300000000001</c:v>
                </c:pt>
                <c:pt idx="1">
                  <c:v>240.334</c:v>
                </c:pt>
                <c:pt idx="2">
                  <c:v>240.922</c:v>
                </c:pt>
                <c:pt idx="3">
                  <c:v>238.33500000000001</c:v>
                </c:pt>
                <c:pt idx="4">
                  <c:v>240.67</c:v>
                </c:pt>
                <c:pt idx="5">
                  <c:v>242.64699999999999</c:v>
                </c:pt>
                <c:pt idx="6">
                  <c:v>243.13200000000001</c:v>
                </c:pt>
                <c:pt idx="7">
                  <c:v>240.01400000000001</c:v>
                </c:pt>
                <c:pt idx="8">
                  <c:v>240.06</c:v>
                </c:pt>
                <c:pt idx="9">
                  <c:v>239.87299999999999</c:v>
                </c:pt>
                <c:pt idx="10">
                  <c:v>235.4</c:v>
                </c:pt>
                <c:pt idx="11">
                  <c:v>233.386</c:v>
                </c:pt>
                <c:pt idx="12">
                  <c:v>229.12799999999999</c:v>
                </c:pt>
                <c:pt idx="13">
                  <c:v>229.12899999999999</c:v>
                </c:pt>
                <c:pt idx="14">
                  <c:v>227.87299999999999</c:v>
                </c:pt>
                <c:pt idx="15">
                  <c:v>225.738</c:v>
                </c:pt>
                <c:pt idx="16">
                  <c:v>226.74299999999999</c:v>
                </c:pt>
                <c:pt idx="17">
                  <c:v>226.14699999999999</c:v>
                </c:pt>
                <c:pt idx="18">
                  <c:v>225.024</c:v>
                </c:pt>
                <c:pt idx="19">
                  <c:v>223.93600000000001</c:v>
                </c:pt>
                <c:pt idx="20">
                  <c:v>220.62700000000001</c:v>
                </c:pt>
                <c:pt idx="21">
                  <c:v>220.29300000000001</c:v>
                </c:pt>
                <c:pt idx="22">
                  <c:v>217.35400000000001</c:v>
                </c:pt>
                <c:pt idx="23">
                  <c:v>217.81399999999999</c:v>
                </c:pt>
                <c:pt idx="24">
                  <c:v>218.494</c:v>
                </c:pt>
                <c:pt idx="25">
                  <c:v>216.73699999999999</c:v>
                </c:pt>
                <c:pt idx="26">
                  <c:v>217.952</c:v>
                </c:pt>
                <c:pt idx="27">
                  <c:v>218.01</c:v>
                </c:pt>
                <c:pt idx="28">
                  <c:v>216.285</c:v>
                </c:pt>
                <c:pt idx="29">
                  <c:v>215.922</c:v>
                </c:pt>
                <c:pt idx="30">
                  <c:v>216.733</c:v>
                </c:pt>
                <c:pt idx="31">
                  <c:v>215.482</c:v>
                </c:pt>
                <c:pt idx="32">
                  <c:v>212.774</c:v>
                </c:pt>
                <c:pt idx="33">
                  <c:v>214.434</c:v>
                </c:pt>
                <c:pt idx="34">
                  <c:v>214.16300000000001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D1-44C1-B994-D94190C9E1F9}"/>
            </c:ext>
          </c:extLst>
        </c:ser>
        <c:ser>
          <c:idx val="0"/>
          <c:order val="4"/>
          <c:tx>
            <c:strRef>
              <c:f>Sheet1!$AL$3</c:f>
              <c:strCache>
                <c:ptCount val="1"/>
                <c:pt idx="0">
                  <c:v>5yr Range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cat>
            <c:strRef>
              <c:f>Sheet1!$S$4:$S$38</c:f>
              <c:strCache>
                <c:ptCount val="35"/>
                <c:pt idx="0">
                  <c:v>Jan</c:v>
                </c:pt>
                <c:pt idx="1">
                  <c:v>Jan</c:v>
                </c:pt>
                <c:pt idx="2">
                  <c:v>Jan</c:v>
                </c:pt>
                <c:pt idx="3">
                  <c:v>Jan</c:v>
                </c:pt>
                <c:pt idx="4">
                  <c:v>Jan</c:v>
                </c:pt>
                <c:pt idx="5">
                  <c:v>Feb</c:v>
                </c:pt>
                <c:pt idx="6">
                  <c:v>Feb</c:v>
                </c:pt>
                <c:pt idx="7">
                  <c:v>Feb</c:v>
                </c:pt>
                <c:pt idx="8">
                  <c:v>Feb</c:v>
                </c:pt>
                <c:pt idx="9">
                  <c:v>Mar</c:v>
                </c:pt>
                <c:pt idx="10">
                  <c:v>Mar</c:v>
                </c:pt>
                <c:pt idx="11">
                  <c:v>Mar</c:v>
                </c:pt>
                <c:pt idx="12">
                  <c:v>Mar</c:v>
                </c:pt>
                <c:pt idx="13">
                  <c:v>Apr</c:v>
                </c:pt>
                <c:pt idx="14">
                  <c:v>Apr</c:v>
                </c:pt>
                <c:pt idx="15">
                  <c:v>Apr</c:v>
                </c:pt>
                <c:pt idx="16">
                  <c:v>Apr</c:v>
                </c:pt>
                <c:pt idx="17">
                  <c:v>May</c:v>
                </c:pt>
                <c:pt idx="18">
                  <c:v>May</c:v>
                </c:pt>
                <c:pt idx="19">
                  <c:v>May</c:v>
                </c:pt>
                <c:pt idx="20">
                  <c:v>May</c:v>
                </c:pt>
                <c:pt idx="21">
                  <c:v>May</c:v>
                </c:pt>
                <c:pt idx="22">
                  <c:v>Jun</c:v>
                </c:pt>
                <c:pt idx="23">
                  <c:v>Jun</c:v>
                </c:pt>
                <c:pt idx="24">
                  <c:v>Jun</c:v>
                </c:pt>
                <c:pt idx="25">
                  <c:v>Jun</c:v>
                </c:pt>
                <c:pt idx="26">
                  <c:v>July</c:v>
                </c:pt>
                <c:pt idx="27">
                  <c:v>July</c:v>
                </c:pt>
                <c:pt idx="28">
                  <c:v>July</c:v>
                </c:pt>
                <c:pt idx="29">
                  <c:v>July</c:v>
                </c:pt>
                <c:pt idx="30">
                  <c:v>July</c:v>
                </c:pt>
                <c:pt idx="31">
                  <c:v>Aug</c:v>
                </c:pt>
                <c:pt idx="32">
                  <c:v>Aug</c:v>
                </c:pt>
                <c:pt idx="33">
                  <c:v>Aug</c:v>
                </c:pt>
                <c:pt idx="34">
                  <c:v>Aug</c:v>
                </c:pt>
              </c:strCache>
            </c:strRef>
          </c:cat>
          <c:val>
            <c:numRef>
              <c:f>Sheet1!$AL$4:$AL$38</c:f>
              <c:numCache>
                <c:formatCode>0.0</c:formatCode>
                <c:ptCount val="35"/>
                <c:pt idx="0">
                  <c:v>10.899000000000001</c:v>
                </c:pt>
                <c:pt idx="1">
                  <c:v>15.230999999999995</c:v>
                </c:pt>
                <c:pt idx="2">
                  <c:v>18.693000000000012</c:v>
                </c:pt>
                <c:pt idx="3">
                  <c:v>19.044999999999987</c:v>
                </c:pt>
                <c:pt idx="4">
                  <c:v>17.222999999999985</c:v>
                </c:pt>
                <c:pt idx="5">
                  <c:v>16.415999999999997</c:v>
                </c:pt>
                <c:pt idx="6">
                  <c:v>13.714999999999975</c:v>
                </c:pt>
                <c:pt idx="7">
                  <c:v>15.875</c:v>
                </c:pt>
                <c:pt idx="8">
                  <c:v>10.968999999999994</c:v>
                </c:pt>
                <c:pt idx="9">
                  <c:v>9.8430000000000177</c:v>
                </c:pt>
                <c:pt idx="10">
                  <c:v>9.6740000000000066</c:v>
                </c:pt>
                <c:pt idx="11">
                  <c:v>9.1740000000000066</c:v>
                </c:pt>
                <c:pt idx="12">
                  <c:v>14.870000000000005</c:v>
                </c:pt>
                <c:pt idx="13">
                  <c:v>10.632000000000005</c:v>
                </c:pt>
                <c:pt idx="14">
                  <c:v>11.77800000000002</c:v>
                </c:pt>
                <c:pt idx="15">
                  <c:v>15.520999999999987</c:v>
                </c:pt>
                <c:pt idx="16">
                  <c:v>15.051999999999992</c:v>
                </c:pt>
                <c:pt idx="17">
                  <c:v>14.935000000000002</c:v>
                </c:pt>
                <c:pt idx="18">
                  <c:v>15.64500000000001</c:v>
                </c:pt>
                <c:pt idx="19">
                  <c:v>16.174999999999983</c:v>
                </c:pt>
                <c:pt idx="20">
                  <c:v>17.99199999999999</c:v>
                </c:pt>
                <c:pt idx="21">
                  <c:v>20.055000000000007</c:v>
                </c:pt>
                <c:pt idx="22">
                  <c:v>25.089999999999975</c:v>
                </c:pt>
                <c:pt idx="23">
                  <c:v>24.052000000000021</c:v>
                </c:pt>
                <c:pt idx="24">
                  <c:v>22.701999999999998</c:v>
                </c:pt>
                <c:pt idx="25">
                  <c:v>22.954000000000008</c:v>
                </c:pt>
                <c:pt idx="26">
                  <c:v>22.137</c:v>
                </c:pt>
                <c:pt idx="27">
                  <c:v>22.990000000000009</c:v>
                </c:pt>
                <c:pt idx="28">
                  <c:v>25.167000000000002</c:v>
                </c:pt>
                <c:pt idx="29">
                  <c:v>22.268000000000001</c:v>
                </c:pt>
                <c:pt idx="30">
                  <c:v>18.650000000000006</c:v>
                </c:pt>
                <c:pt idx="31">
                  <c:v>18.277999999999992</c:v>
                </c:pt>
                <c:pt idx="32">
                  <c:v>21.554000000000002</c:v>
                </c:pt>
                <c:pt idx="33">
                  <c:v>18.340000000000003</c:v>
                </c:pt>
                <c:pt idx="34">
                  <c:v>20.455999999999989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51-4731-876E-6B9DD92BD1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0943087"/>
        <c:axId val="514361087"/>
      </c:areaChart>
      <c:lineChart>
        <c:grouping val="standard"/>
        <c:varyColors val="0"/>
        <c:ser>
          <c:idx val="3"/>
          <c:order val="0"/>
          <c:tx>
            <c:strRef>
              <c:f>Sheet1!$AI$3</c:f>
              <c:strCache>
                <c:ptCount val="1"/>
                <c:pt idx="0">
                  <c:v>Top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Sheet1!$S$4:$S$38</c:f>
              <c:strCache>
                <c:ptCount val="35"/>
                <c:pt idx="0">
                  <c:v>Jan</c:v>
                </c:pt>
                <c:pt idx="1">
                  <c:v>Jan</c:v>
                </c:pt>
                <c:pt idx="2">
                  <c:v>Jan</c:v>
                </c:pt>
                <c:pt idx="3">
                  <c:v>Jan</c:v>
                </c:pt>
                <c:pt idx="4">
                  <c:v>Jan</c:v>
                </c:pt>
                <c:pt idx="5">
                  <c:v>Feb</c:v>
                </c:pt>
                <c:pt idx="6">
                  <c:v>Feb</c:v>
                </c:pt>
                <c:pt idx="7">
                  <c:v>Feb</c:v>
                </c:pt>
                <c:pt idx="8">
                  <c:v>Feb</c:v>
                </c:pt>
                <c:pt idx="9">
                  <c:v>Mar</c:v>
                </c:pt>
                <c:pt idx="10">
                  <c:v>Mar</c:v>
                </c:pt>
                <c:pt idx="11">
                  <c:v>Mar</c:v>
                </c:pt>
                <c:pt idx="12">
                  <c:v>Mar</c:v>
                </c:pt>
                <c:pt idx="13">
                  <c:v>Apr</c:v>
                </c:pt>
                <c:pt idx="14">
                  <c:v>Apr</c:v>
                </c:pt>
                <c:pt idx="15">
                  <c:v>Apr</c:v>
                </c:pt>
                <c:pt idx="16">
                  <c:v>Apr</c:v>
                </c:pt>
                <c:pt idx="17">
                  <c:v>May</c:v>
                </c:pt>
                <c:pt idx="18">
                  <c:v>May</c:v>
                </c:pt>
                <c:pt idx="19">
                  <c:v>May</c:v>
                </c:pt>
                <c:pt idx="20">
                  <c:v>May</c:v>
                </c:pt>
                <c:pt idx="21">
                  <c:v>May</c:v>
                </c:pt>
                <c:pt idx="22">
                  <c:v>Jun</c:v>
                </c:pt>
                <c:pt idx="23">
                  <c:v>Jun</c:v>
                </c:pt>
                <c:pt idx="24">
                  <c:v>Jun</c:v>
                </c:pt>
                <c:pt idx="25">
                  <c:v>Jun</c:v>
                </c:pt>
                <c:pt idx="26">
                  <c:v>July</c:v>
                </c:pt>
                <c:pt idx="27">
                  <c:v>July</c:v>
                </c:pt>
                <c:pt idx="28">
                  <c:v>July</c:v>
                </c:pt>
                <c:pt idx="29">
                  <c:v>July</c:v>
                </c:pt>
                <c:pt idx="30">
                  <c:v>July</c:v>
                </c:pt>
                <c:pt idx="31">
                  <c:v>Aug</c:v>
                </c:pt>
                <c:pt idx="32">
                  <c:v>Aug</c:v>
                </c:pt>
                <c:pt idx="33">
                  <c:v>Aug</c:v>
                </c:pt>
                <c:pt idx="34">
                  <c:v>Aug</c:v>
                </c:pt>
              </c:strCache>
            </c:strRef>
          </c:cat>
          <c:val>
            <c:numRef>
              <c:f>Sheet1!$AI$4:$AI$38</c:f>
              <c:numCache>
                <c:formatCode>0.0</c:formatCode>
                <c:ptCount val="35"/>
                <c:pt idx="0">
                  <c:v>248.06200000000001</c:v>
                </c:pt>
                <c:pt idx="1">
                  <c:v>255.565</c:v>
                </c:pt>
                <c:pt idx="2">
                  <c:v>259.61500000000001</c:v>
                </c:pt>
                <c:pt idx="3">
                  <c:v>257.38</c:v>
                </c:pt>
                <c:pt idx="4">
                  <c:v>257.89299999999997</c:v>
                </c:pt>
                <c:pt idx="5">
                  <c:v>259.06299999999999</c:v>
                </c:pt>
                <c:pt idx="6">
                  <c:v>256.84699999999998</c:v>
                </c:pt>
                <c:pt idx="7">
                  <c:v>255.88900000000001</c:v>
                </c:pt>
                <c:pt idx="8">
                  <c:v>251.029</c:v>
                </c:pt>
                <c:pt idx="9">
                  <c:v>249.71600000000001</c:v>
                </c:pt>
                <c:pt idx="10">
                  <c:v>245.07400000000001</c:v>
                </c:pt>
                <c:pt idx="11">
                  <c:v>242.56</c:v>
                </c:pt>
                <c:pt idx="12">
                  <c:v>243.99799999999999</c:v>
                </c:pt>
                <c:pt idx="13">
                  <c:v>239.761</c:v>
                </c:pt>
                <c:pt idx="14">
                  <c:v>239.65100000000001</c:v>
                </c:pt>
                <c:pt idx="15">
                  <c:v>241.25899999999999</c:v>
                </c:pt>
                <c:pt idx="16">
                  <c:v>241.79499999999999</c:v>
                </c:pt>
                <c:pt idx="17">
                  <c:v>241.08199999999999</c:v>
                </c:pt>
                <c:pt idx="18">
                  <c:v>240.66900000000001</c:v>
                </c:pt>
                <c:pt idx="19">
                  <c:v>240.11099999999999</c:v>
                </c:pt>
                <c:pt idx="20">
                  <c:v>238.619</c:v>
                </c:pt>
                <c:pt idx="21">
                  <c:v>240.34800000000001</c:v>
                </c:pt>
                <c:pt idx="22">
                  <c:v>242.44399999999999</c:v>
                </c:pt>
                <c:pt idx="23">
                  <c:v>241.86600000000001</c:v>
                </c:pt>
                <c:pt idx="24">
                  <c:v>241.196</c:v>
                </c:pt>
                <c:pt idx="25">
                  <c:v>239.691</c:v>
                </c:pt>
                <c:pt idx="26">
                  <c:v>240.089</c:v>
                </c:pt>
                <c:pt idx="27">
                  <c:v>241</c:v>
                </c:pt>
                <c:pt idx="28">
                  <c:v>241.452</c:v>
                </c:pt>
                <c:pt idx="29">
                  <c:v>238.19</c:v>
                </c:pt>
                <c:pt idx="30">
                  <c:v>235.38300000000001</c:v>
                </c:pt>
                <c:pt idx="31">
                  <c:v>233.76</c:v>
                </c:pt>
                <c:pt idx="32">
                  <c:v>234.328</c:v>
                </c:pt>
                <c:pt idx="33">
                  <c:v>232.774</c:v>
                </c:pt>
                <c:pt idx="34">
                  <c:v>234.619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D1-44C1-B994-D94190C9E1F9}"/>
            </c:ext>
          </c:extLst>
        </c:ser>
        <c:ser>
          <c:idx val="4"/>
          <c:order val="1"/>
          <c:tx>
            <c:strRef>
              <c:f>Sheet1!$AG$3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rgbClr val="1A65B2"/>
              </a:solidFill>
              <a:round/>
            </a:ln>
            <a:effectLst/>
          </c:spPr>
          <c:marker>
            <c:symbol val="none"/>
          </c:marker>
          <c:val>
            <c:numRef>
              <c:f>Sheet1!$AG$4:$AG$38</c:f>
              <c:numCache>
                <c:formatCode>0.0</c:formatCode>
                <c:ptCount val="35"/>
                <c:pt idx="0">
                  <c:v>251.60900000000001</c:v>
                </c:pt>
                <c:pt idx="1">
                  <c:v>258.28699999999998</c:v>
                </c:pt>
                <c:pt idx="2">
                  <c:v>260.03199999999998</c:v>
                </c:pt>
                <c:pt idx="3">
                  <c:v>261.23500000000001</c:v>
                </c:pt>
                <c:pt idx="4">
                  <c:v>261.14400000000001</c:v>
                </c:pt>
                <c:pt idx="5">
                  <c:v>261.04899999999998</c:v>
                </c:pt>
                <c:pt idx="6">
                  <c:v>259.07799999999997</c:v>
                </c:pt>
                <c:pt idx="7">
                  <c:v>256.387</c:v>
                </c:pt>
                <c:pt idx="8">
                  <c:v>252.048</c:v>
                </c:pt>
                <c:pt idx="9">
                  <c:v>246.999</c:v>
                </c:pt>
                <c:pt idx="10">
                  <c:v>240.81899999999999</c:v>
                </c:pt>
                <c:pt idx="11">
                  <c:v>239.28200000000001</c:v>
                </c:pt>
                <c:pt idx="12">
                  <c:v>246.80600000000001</c:v>
                </c:pt>
                <c:pt idx="13">
                  <c:v>257.303</c:v>
                </c:pt>
                <c:pt idx="14">
                  <c:v>262.21699999999998</c:v>
                </c:pt>
                <c:pt idx="15">
                  <c:v>263.23399999999998</c:v>
                </c:pt>
                <c:pt idx="16">
                  <c:v>259.565</c:v>
                </c:pt>
                <c:pt idx="17">
                  <c:v>256.40699999999998</c:v>
                </c:pt>
                <c:pt idx="18">
                  <c:v>252.89400000000001</c:v>
                </c:pt>
                <c:pt idx="19">
                  <c:v>255.72399999999999</c:v>
                </c:pt>
                <c:pt idx="20">
                  <c:v>255</c:v>
                </c:pt>
                <c:pt idx="21">
                  <c:v>257.79500000000002</c:v>
                </c:pt>
                <c:pt idx="22">
                  <c:v>258.661</c:v>
                </c:pt>
                <c:pt idx="23">
                  <c:v>256.995</c:v>
                </c:pt>
                <c:pt idx="24">
                  <c:v>255.322</c:v>
                </c:pt>
                <c:pt idx="25">
                  <c:v>256.52100000000002</c:v>
                </c:pt>
                <c:pt idx="26">
                  <c:v>251.68199999999999</c:v>
                </c:pt>
                <c:pt idx="27">
                  <c:v>248.535</c:v>
                </c:pt>
                <c:pt idx="28">
                  <c:v>246.733</c:v>
                </c:pt>
                <c:pt idx="29">
                  <c:v>247.387</c:v>
                </c:pt>
                <c:pt idx="30">
                  <c:v>247.80600000000001</c:v>
                </c:pt>
                <c:pt idx="31">
                  <c:v>247.084</c:v>
                </c:pt>
                <c:pt idx="32">
                  <c:v>243.762</c:v>
                </c:pt>
                <c:pt idx="33">
                  <c:v>239.179</c:v>
                </c:pt>
                <c:pt idx="34">
                  <c:v>234.85900000000001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D1-44C1-B994-D94190C9E1F9}"/>
            </c:ext>
          </c:extLst>
        </c:ser>
        <c:ser>
          <c:idx val="2"/>
          <c:order val="2"/>
          <c:tx>
            <c:strRef>
              <c:f>Sheet1!$AJ$3</c:f>
              <c:strCache>
                <c:ptCount val="1"/>
                <c:pt idx="0">
                  <c:v>Bottom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Sheet1!$S$4:$S$38</c:f>
              <c:strCache>
                <c:ptCount val="35"/>
                <c:pt idx="0">
                  <c:v>Jan</c:v>
                </c:pt>
                <c:pt idx="1">
                  <c:v>Jan</c:v>
                </c:pt>
                <c:pt idx="2">
                  <c:v>Jan</c:v>
                </c:pt>
                <c:pt idx="3">
                  <c:v>Jan</c:v>
                </c:pt>
                <c:pt idx="4">
                  <c:v>Jan</c:v>
                </c:pt>
                <c:pt idx="5">
                  <c:v>Feb</c:v>
                </c:pt>
                <c:pt idx="6">
                  <c:v>Feb</c:v>
                </c:pt>
                <c:pt idx="7">
                  <c:v>Feb</c:v>
                </c:pt>
                <c:pt idx="8">
                  <c:v>Feb</c:v>
                </c:pt>
                <c:pt idx="9">
                  <c:v>Mar</c:v>
                </c:pt>
                <c:pt idx="10">
                  <c:v>Mar</c:v>
                </c:pt>
                <c:pt idx="11">
                  <c:v>Mar</c:v>
                </c:pt>
                <c:pt idx="12">
                  <c:v>Mar</c:v>
                </c:pt>
                <c:pt idx="13">
                  <c:v>Apr</c:v>
                </c:pt>
                <c:pt idx="14">
                  <c:v>Apr</c:v>
                </c:pt>
                <c:pt idx="15">
                  <c:v>Apr</c:v>
                </c:pt>
                <c:pt idx="16">
                  <c:v>Apr</c:v>
                </c:pt>
                <c:pt idx="17">
                  <c:v>May</c:v>
                </c:pt>
                <c:pt idx="18">
                  <c:v>May</c:v>
                </c:pt>
                <c:pt idx="19">
                  <c:v>May</c:v>
                </c:pt>
                <c:pt idx="20">
                  <c:v>May</c:v>
                </c:pt>
                <c:pt idx="21">
                  <c:v>May</c:v>
                </c:pt>
                <c:pt idx="22">
                  <c:v>Jun</c:v>
                </c:pt>
                <c:pt idx="23">
                  <c:v>Jun</c:v>
                </c:pt>
                <c:pt idx="24">
                  <c:v>Jun</c:v>
                </c:pt>
                <c:pt idx="25">
                  <c:v>Jun</c:v>
                </c:pt>
                <c:pt idx="26">
                  <c:v>July</c:v>
                </c:pt>
                <c:pt idx="27">
                  <c:v>July</c:v>
                </c:pt>
                <c:pt idx="28">
                  <c:v>July</c:v>
                </c:pt>
                <c:pt idx="29">
                  <c:v>July</c:v>
                </c:pt>
                <c:pt idx="30">
                  <c:v>July</c:v>
                </c:pt>
                <c:pt idx="31">
                  <c:v>Aug</c:v>
                </c:pt>
                <c:pt idx="32">
                  <c:v>Aug</c:v>
                </c:pt>
                <c:pt idx="33">
                  <c:v>Aug</c:v>
                </c:pt>
                <c:pt idx="34">
                  <c:v>Aug</c:v>
                </c:pt>
              </c:strCache>
            </c:strRef>
          </c:cat>
          <c:val>
            <c:numRef>
              <c:f>Sheet1!$AJ$4:$AJ$38</c:f>
              <c:numCache>
                <c:formatCode>0.0</c:formatCode>
                <c:ptCount val="35"/>
                <c:pt idx="0">
                  <c:v>237.16300000000001</c:v>
                </c:pt>
                <c:pt idx="1">
                  <c:v>240.334</c:v>
                </c:pt>
                <c:pt idx="2">
                  <c:v>240.922</c:v>
                </c:pt>
                <c:pt idx="3">
                  <c:v>238.33500000000001</c:v>
                </c:pt>
                <c:pt idx="4">
                  <c:v>240.67</c:v>
                </c:pt>
                <c:pt idx="5">
                  <c:v>242.64699999999999</c:v>
                </c:pt>
                <c:pt idx="6">
                  <c:v>243.13200000000001</c:v>
                </c:pt>
                <c:pt idx="7">
                  <c:v>240.01400000000001</c:v>
                </c:pt>
                <c:pt idx="8">
                  <c:v>240.06</c:v>
                </c:pt>
                <c:pt idx="9">
                  <c:v>239.87299999999999</c:v>
                </c:pt>
                <c:pt idx="10">
                  <c:v>235.4</c:v>
                </c:pt>
                <c:pt idx="11">
                  <c:v>233.386</c:v>
                </c:pt>
                <c:pt idx="12">
                  <c:v>229.12799999999999</c:v>
                </c:pt>
                <c:pt idx="13">
                  <c:v>229.12899999999999</c:v>
                </c:pt>
                <c:pt idx="14">
                  <c:v>227.87299999999999</c:v>
                </c:pt>
                <c:pt idx="15">
                  <c:v>225.738</c:v>
                </c:pt>
                <c:pt idx="16">
                  <c:v>226.74299999999999</c:v>
                </c:pt>
                <c:pt idx="17">
                  <c:v>226.14699999999999</c:v>
                </c:pt>
                <c:pt idx="18">
                  <c:v>225.024</c:v>
                </c:pt>
                <c:pt idx="19">
                  <c:v>223.93600000000001</c:v>
                </c:pt>
                <c:pt idx="20">
                  <c:v>220.62700000000001</c:v>
                </c:pt>
                <c:pt idx="21">
                  <c:v>220.29300000000001</c:v>
                </c:pt>
                <c:pt idx="22">
                  <c:v>217.35400000000001</c:v>
                </c:pt>
                <c:pt idx="23">
                  <c:v>217.81399999999999</c:v>
                </c:pt>
                <c:pt idx="24">
                  <c:v>218.494</c:v>
                </c:pt>
                <c:pt idx="25">
                  <c:v>216.73699999999999</c:v>
                </c:pt>
                <c:pt idx="26">
                  <c:v>217.952</c:v>
                </c:pt>
                <c:pt idx="27">
                  <c:v>218.01</c:v>
                </c:pt>
                <c:pt idx="28">
                  <c:v>216.285</c:v>
                </c:pt>
                <c:pt idx="29">
                  <c:v>215.922</c:v>
                </c:pt>
                <c:pt idx="30">
                  <c:v>216.733</c:v>
                </c:pt>
                <c:pt idx="31">
                  <c:v>215.482</c:v>
                </c:pt>
                <c:pt idx="32">
                  <c:v>212.774</c:v>
                </c:pt>
                <c:pt idx="33">
                  <c:v>214.434</c:v>
                </c:pt>
                <c:pt idx="34">
                  <c:v>214.16300000000001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D1-44C1-B994-D94190C9E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0943087"/>
        <c:axId val="514361087"/>
      </c:lineChart>
      <c:catAx>
        <c:axId val="570943087"/>
        <c:scaling>
          <c:orientation val="minMax"/>
        </c:scaling>
        <c:delete val="0"/>
        <c:axPos val="b"/>
        <c:numFmt formatCode="mmm&quot;-&quot;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4361087"/>
        <c:crosses val="autoZero"/>
        <c:auto val="1"/>
        <c:lblAlgn val="ctr"/>
        <c:lblOffset val="100"/>
        <c:tickLblSkip val="6"/>
        <c:tickMarkSkip val="1"/>
        <c:noMultiLvlLbl val="0"/>
      </c:catAx>
      <c:valAx>
        <c:axId val="514361087"/>
        <c:scaling>
          <c:orientation val="minMax"/>
          <c:min val="20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943087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Map!$A$3:$A$202</cx:f>
        <cx:lvl ptCount="200">
          <cx:pt idx="0">United States</cx:pt>
          <cx:pt idx="1">China</cx:pt>
          <cx:pt idx="2">Italy</cx:pt>
          <cx:pt idx="3">Spain</cx:pt>
          <cx:pt idx="4">Germany</cx:pt>
          <cx:pt idx="5">Iran</cx:pt>
          <cx:pt idx="6">France</cx:pt>
          <cx:pt idx="7">Switzerland</cx:pt>
          <cx:pt idx="8">United Kingdom</cx:pt>
          <cx:pt idx="9">South Korea</cx:pt>
          <cx:pt idx="10">Netherlands</cx:pt>
          <cx:pt idx="11">Austria</cx:pt>
          <cx:pt idx="12">Belgium</cx:pt>
          <cx:pt idx="13">Canada</cx:pt>
          <cx:pt idx="14">Turkey</cx:pt>
          <cx:pt idx="15">Portugal</cx:pt>
          <cx:pt idx="16">Norway</cx:pt>
          <cx:pt idx="17">Australia</cx:pt>
          <cx:pt idx="18">Israel</cx:pt>
          <cx:pt idx="19">Brazil</cx:pt>
          <cx:pt idx="20">Sweden</cx:pt>
          <cx:pt idx="21">Malaysia</cx:pt>
          <cx:pt idx="22">Czech Republic</cx:pt>
          <cx:pt idx="23">Denmark</cx:pt>
          <cx:pt idx="24">Ireland</cx:pt>
          <cx:pt idx="25">Luxembourg</cx:pt>
          <cx:pt idx="26">Ecuador</cx:pt>
          <cx:pt idx="27">Japan</cx:pt>
          <cx:pt idx="28">Chile</cx:pt>
          <cx:pt idx="29">Pakistan</cx:pt>
          <cx:pt idx="30">Poland</cx:pt>
          <cx:pt idx="31">Thailand</cx:pt>
          <cx:pt idx="32">Romania</cx:pt>
          <cx:pt idx="33">Saudi Arabia</cx:pt>
          <cx:pt idx="34">Finland</cx:pt>
          <cx:pt idx="35">South Africa</cx:pt>
          <cx:pt idx="36">Indonesia</cx:pt>
          <cx:pt idx="37">Greece</cx:pt>
          <cx:pt idx="38">Russia</cx:pt>
          <cx:pt idx="39">Iceland</cx:pt>
          <cx:pt idx="40">India</cx:pt>
          <cx:pt idx="41">Diamond Princess</cx:pt>
          <cx:pt idx="42">Philippines</cx:pt>
          <cx:pt idx="43">Singapore</cx:pt>
          <cx:pt idx="44">Panama</cx:pt>
          <cx:pt idx="45">Argentina</cx:pt>
          <cx:pt idx="46">Mexico</cx:pt>
          <cx:pt idx="47">Peru</cx:pt>
          <cx:pt idx="48">Slovenia</cx:pt>
          <cx:pt idx="49">Qatar</cx:pt>
          <cx:pt idx="50">Estonia</cx:pt>
          <cx:pt idx="51">Egypt</cx:pt>
          <cx:pt idx="52">Croatia</cx:pt>
          <cx:pt idx="53">Colombia</cx:pt>
          <cx:pt idx="54">Dominican Republic</cx:pt>
          <cx:pt idx="55">Bahrain</cx:pt>
          <cx:pt idx="56">Serbia</cx:pt>
          <cx:pt idx="57">Hong Kong SAR</cx:pt>
          <cx:pt idx="58">Iraq</cx:pt>
          <cx:pt idx="59">Lebanon</cx:pt>
          <cx:pt idx="60">New Zealand</cx:pt>
          <cx:pt idx="61">Algeria</cx:pt>
          <cx:pt idx="62">Lithuania</cx:pt>
          <cx:pt idx="63">United Arab Emirates</cx:pt>
          <cx:pt idx="64">Armenia</cx:pt>
          <cx:pt idx="65">Hungary</cx:pt>
          <cx:pt idx="66">Bulgaria</cx:pt>
          <cx:pt idx="67">Morocco</cx:pt>
          <cx:pt idx="68">Taiwan</cx:pt>
          <cx:pt idx="69">Latvia</cx:pt>
          <cx:pt idx="70">Uruguay</cx:pt>
          <cx:pt idx="71">Costa Rica</cx:pt>
          <cx:pt idx="72">Slovakia</cx:pt>
          <cx:pt idx="73">Andorra</cx:pt>
          <cx:pt idx="74">Jordan</cx:pt>
          <cx:pt idx="75">San Marino</cx:pt>
          <cx:pt idx="76">Kuwait</cx:pt>
          <cx:pt idx="77">North Macedonia</cx:pt>
          <cx:pt idx="78">Tunisia</cx:pt>
          <cx:pt idx="79">Ukraine</cx:pt>
          <cx:pt idx="80">Bosnia and Herzegovina</cx:pt>
          <cx:pt idx="81">Moldova</cx:pt>
          <cx:pt idx="82">Albania</cx:pt>
          <cx:pt idx="83">Vietnam</cx:pt>
          <cx:pt idx="84">Burkina Faso</cx:pt>
          <cx:pt idx="85">Cyprus</cx:pt>
          <cx:pt idx="86">Faroe Islands</cx:pt>
          <cx:pt idx="87">Réunion</cx:pt>
          <cx:pt idx="88">Malta</cx:pt>
          <cx:pt idx="89">Ghana</cx:pt>
          <cx:pt idx="90">Kazakhstan</cx:pt>
          <cx:pt idx="91">Azerbaijan</cx:pt>
          <cx:pt idx="92">Brunei</cx:pt>
          <cx:pt idx="93">Oman</cx:pt>
          <cx:pt idx="94">Venezuela</cx:pt>
          <cx:pt idx="95">Sri Lanka</cx:pt>
          <cx:pt idx="96">Senegal</cx:pt>
          <cx:pt idx="97">Cambodia</cx:pt>
          <cx:pt idx="98">Ivory Coast</cx:pt>
          <cx:pt idx="99">Afghanistan</cx:pt>
          <cx:pt idx="100">Cameroon</cx:pt>
          <cx:pt idx="101">Palestine</cx:pt>
          <cx:pt idx="102">Belarus</cx:pt>
          <cx:pt idx="103">Uzbekistan</cx:pt>
          <cx:pt idx="104">Mauritius</cx:pt>
          <cx:pt idx="105">Martinique</cx:pt>
          <cx:pt idx="106">Georgia</cx:pt>
          <cx:pt idx="107">Guadeloupe</cx:pt>
          <cx:pt idx="108">Montenegro</cx:pt>
          <cx:pt idx="109">Cuba</cx:pt>
          <cx:pt idx="110">Honduras</cx:pt>
          <cx:pt idx="111">Channel Islands</cx:pt>
          <cx:pt idx="112">Nigeria</cx:pt>
          <cx:pt idx="113">Trinidad and Tobago</cx:pt>
          <cx:pt idx="114">Bolivia</cx:pt>
          <cx:pt idx="115">Liechtenstein</cx:pt>
          <cx:pt idx="116">Paraguay</cx:pt>
          <cx:pt idx="117">Congo, The Democratic Republic of</cx:pt>
          <cx:pt idx="118">Rwanda</cx:pt>
          <cx:pt idx="119">Bangladesh</cx:pt>
          <cx:pt idx="120">Kyrgyzstan</cx:pt>
          <cx:pt idx="121">Mayotte</cx:pt>
          <cx:pt idx="122">Gibraltar</cx:pt>
          <cx:pt idx="123">Macao</cx:pt>
          <cx:pt idx="124">Monaco</cx:pt>
          <cx:pt idx="125">Kenya</cx:pt>
          <cx:pt idx="126">French Polynesia</cx:pt>
          <cx:pt idx="127">Aruba</cx:pt>
          <cx:pt idx="128">French Guiana</cx:pt>
          <cx:pt idx="129">Jamaica</cx:pt>
          <cx:pt idx="130">Isle of Man</cx:pt>
          <cx:pt idx="131">Guatemala</cx:pt>
          <cx:pt idx="132">Barbados</cx:pt>
          <cx:pt idx="133">Togo</cx:pt>
          <cx:pt idx="134">Madagascar</cx:pt>
          <cx:pt idx="135">Zambia</cx:pt>
          <cx:pt idx="136">Bermuda</cx:pt>
          <cx:pt idx="137">New Caledonia</cx:pt>
          <cx:pt idx="138">Uganda</cx:pt>
          <cx:pt idx="139">El Salvador</cx:pt>
          <cx:pt idx="140">Maldives</cx:pt>
          <cx:pt idx="141">Tanzania</cx:pt>
          <cx:pt idx="142">Equatorial Guinea</cx:pt>
          <cx:pt idx="143">Ethiopia</cx:pt>
          <cx:pt idx="144">Djibouti</cx:pt>
          <cx:pt idx="145">Dominica</cx:pt>
          <cx:pt idx="146">Mongolia</cx:pt>
          <cx:pt idx="147">Saint Martin</cx:pt>
          <cx:pt idx="148">Niger</cx:pt>
          <cx:pt idx="149">Bahamas</cx:pt>
          <cx:pt idx="150">Cayman Islands</cx:pt>
          <cx:pt idx="151">Haiti</cx:pt>
          <cx:pt idx="152">Namibia</cx:pt>
          <cx:pt idx="153">Suriname</cx:pt>
          <cx:pt idx="154">Curaçao</cx:pt>
          <cx:pt idx="155">Gabon</cx:pt>
          <cx:pt idx="156">Antigua and Barbuda</cx:pt>
          <cx:pt idx="157">Grenada</cx:pt>
          <cx:pt idx="158">Mozambique</cx:pt>
          <cx:pt idx="159">Seychelles</cx:pt>
          <cx:pt idx="160">Benin</cx:pt>
          <cx:pt idx="161">Eritrea</cx:pt>
          <cx:pt idx="162">Greenland</cx:pt>
          <cx:pt idx="163">Laos</cx:pt>
          <cx:pt idx="164">Eswatini</cx:pt>
          <cx:pt idx="165">Cabo Verde</cx:pt>
          <cx:pt idx="166">Guyana</cx:pt>
          <cx:pt idx="167">Fiji</cx:pt>
          <cx:pt idx="168">Montserrat</cx:pt>
          <cx:pt idx="169">Myanmar</cx:pt>
          <cx:pt idx="170">Syria</cx:pt>
          <cx:pt idx="171">Angola</cx:pt>
          <cx:pt idx="172">Congo</cx:pt>
          <cx:pt idx="173">Guinea</cx:pt>
          <cx:pt idx="174">Vatican City</cx:pt>
          <cx:pt idx="175">Mali</cx:pt>
          <cx:pt idx="176">Gambia</cx:pt>
          <cx:pt idx="177">Sudan</cx:pt>
          <cx:pt idx="178">Zimbabwe</cx:pt>
          <cx:pt idx="179">Nepal</cx:pt>
          <cx:pt idx="180">Bhutan</cx:pt>
          <cx:pt idx="181">CAR</cx:pt>
          <cx:pt idx="182">Chad</cx:pt>
          <cx:pt idx="183">Liberia</cx:pt>
          <cx:pt idx="184">Mauritania</cx:pt>
          <cx:pt idx="185">St. Barth</cx:pt>
          <cx:pt idx="186">Saint Lucia</cx:pt>
          <cx:pt idx="187">Sint Maarten</cx:pt>
          <cx:pt idx="188">Nicaragua</cx:pt>
          <cx:pt idx="189">Anguilla</cx:pt>
          <cx:pt idx="190">Belize</cx:pt>
          <cx:pt idx="191">British Virgin Islands</cx:pt>
          <cx:pt idx="192">Guinea-Bissau</cx:pt>
          <cx:pt idx="193">Saint Kitts and Nevis</cx:pt>
          <cx:pt idx="194">Somalia</cx:pt>
          <cx:pt idx="195">Turks and Caicos</cx:pt>
          <cx:pt idx="196">Libya</cx:pt>
          <cx:pt idx="197">Papua New Guinea</cx:pt>
          <cx:pt idx="198">St. Vincent Grenadines</cx:pt>
          <cx:pt idx="199">Timor-Leste</cx:pt>
        </cx:lvl>
      </cx:strDim>
      <cx:numDim type="colorVal">
        <cx:f>Map!$C$3:$C$202</cx:f>
        <cx:lvl ptCount="200" formatCode="#,##0">
          <cx:pt idx="0">1408636</cx:pt>
          <cx:pt idx="1">82926</cx:pt>
          <cx:pt idx="2">221216</cx:pt>
          <cx:pt idx="3">269520</cx:pt>
          <cx:pt idx="4">173171</cx:pt>
          <cx:pt idx="5">110767</cx:pt>
          <cx:pt idx="6">178225</cx:pt>
          <cx:pt idx="7">30380</cx:pt>
          <cx:pt idx="8">226463</cx:pt>
          <cx:pt idx="9">10962</cx:pt>
          <cx:pt idx="10">42984</cx:pt>
          <cx:pt idx="11">15961</cx:pt>
          <cx:pt idx="12">53779</cx:pt>
          <cx:pt idx="13">71157</cx:pt>
          <cx:pt idx="14">141475</cx:pt>
          <cx:pt idx="15">27913</cx:pt>
          <cx:pt idx="16">8157</cx:pt>
          <cx:pt idx="17">6980</cx:pt>
          <cx:pt idx="18">16529</cx:pt>
          <cx:pt idx="19">178214</cx:pt>
          <cx:pt idx="20">27272</cx:pt>
          <cx:pt idx="21">6742</cx:pt>
          <cx:pt idx="22">8221</cx:pt>
          <cx:pt idx="23">10591</cx:pt>
          <cx:pt idx="24">23242</cx:pt>
          <cx:pt idx="25">3894</cx:pt>
          <cx:pt idx="26">30419</cx:pt>
          <cx:pt idx="27">15968</cx:pt>
          <cx:pt idx="28">31721</cx:pt>
          <cx:pt idx="29">34336</cx:pt>
          <cx:pt idx="30">16921</cx:pt>
          <cx:pt idx="31">3017</cx:pt>
          <cx:pt idx="32">15778</cx:pt>
          <cx:pt idx="33">42925</cx:pt>
          <cx:pt idx="34">6003</cx:pt>
          <cx:pt idx="35">11350</cx:pt>
          <cx:pt idx="36">14749</cx:pt>
          <cx:pt idx="37">2744</cx:pt>
          <cx:pt idx="38">232243</cx:pt>
          <cx:pt idx="39">1801</cx:pt>
          <cx:pt idx="40">74480</cx:pt>
          <cx:pt idx="41">712</cx:pt>
          <cx:pt idx="42">11350</cx:pt>
          <cx:pt idx="43">24671</cx:pt>
          <cx:pt idx="44">8783</cx:pt>
          <cx:pt idx="45">6563</cx:pt>
          <cx:pt idx="46">38324</cx:pt>
          <cx:pt idx="47">72059</cx:pt>
          <cx:pt idx="48">1461</cx:pt>
          <cx:pt idx="49">25149</cx:pt>
          <cx:pt idx="50">1746</cx:pt>
          <cx:pt idx="51">10093</cx:pt>
          <cx:pt idx="52">2207</cx:pt>
          <cx:pt idx="53">12272</cx:pt>
          <cx:pt idx="54">10900</cx:pt>
          <cx:pt idx="55">5531</cx:pt>
          <cx:pt idx="56">10243</cx:pt>
          <cx:pt idx="57">1048</cx:pt>
          <cx:pt idx="58">2913</cx:pt>
          <cx:pt idx="59">870</cx:pt>
          <cx:pt idx="60">1497</cx:pt>
          <cx:pt idx="61">6067</cx:pt>
          <cx:pt idx="62">1491</cx:pt>
          <cx:pt idx="63">19661</cx:pt>
          <cx:pt idx="64">3538</cx:pt>
          <cx:pt idx="65">3341</cx:pt>
          <cx:pt idx="66">2069</cx:pt>
          <cx:pt idx="67">6418</cx:pt>
          <cx:pt idx="68">440</cx:pt>
          <cx:pt idx="69">950</cx:pt>
          <cx:pt idx="70">717</cx:pt>
          <cx:pt idx="71">804</cx:pt>
          <cx:pt idx="72">1465</cx:pt>
          <cx:pt idx="73">758</cx:pt>
          <cx:pt idx="74">576</cx:pt>
          <cx:pt idx="75">638</cx:pt>
          <cx:pt idx="76">10277</cx:pt>
          <cx:pt idx="77">1674</cx:pt>
          <cx:pt idx="78">1032</cx:pt>
          <cx:pt idx="79">16023</cx:pt>
          <cx:pt idx="80">2158</cx:pt>
          <cx:pt idx="81">5154</cx:pt>
          <cx:pt idx="82">876</cx:pt>
          <cx:pt idx="83">288</cx:pt>
          <cx:pt idx="84">766</cx:pt>
          <cx:pt idx="85">903</cx:pt>
          <cx:pt idx="86">187</cx:pt>
          <cx:pt idx="87">437</cx:pt>
          <cx:pt idx="88">506</cx:pt>
          <cx:pt idx="89">5127</cx:pt>
          <cx:pt idx="90">5417</cx:pt>
          <cx:pt idx="91">2693</cx:pt>
          <cx:pt idx="92">141</cx:pt>
          <cx:pt idx="93">3721</cx:pt>
          <cx:pt idx="94">423</cx:pt>
          <cx:pt idx="95">889</cx:pt>
          <cx:pt idx="96">1995</cx:pt>
          <cx:pt idx="97">122</cx:pt>
          <cx:pt idx="98">1857</cx:pt>
          <cx:pt idx="99">4963</cx:pt>
          <cx:pt idx="100">2689</cx:pt>
          <cx:pt idx="101">375</cx:pt>
          <cx:pt idx="102">24873</cx:pt>
          <cx:pt idx="103">2568</cx:pt>
          <cx:pt idx="104">332</cx:pt>
          <cx:pt idx="105">187</cx:pt>
          <cx:pt idx="106">642</cx:pt>
          <cx:pt idx="107">155</cx:pt>
          <cx:pt idx="108">324</cx:pt>
          <cx:pt idx="109">1804</cx:pt>
          <cx:pt idx="110">2080</cx:pt>
          <cx:pt idx="111">547</cx:pt>
          <cx:pt idx="112">4787</cx:pt>
          <cx:pt idx="113">116</cx:pt>
          <cx:pt idx="114">2964</cx:pt>
          <cx:pt idx="115">82</cx:pt>
          <cx:pt idx="116">737</cx:pt>
          <cx:pt idx="117">1102</cx:pt>
          <cx:pt idx="118">286</cx:pt>
          <cx:pt idx="119">16660</cx:pt>
          <cx:pt idx="120">1044</cx:pt>
          <cx:pt idx="121">1095</cx:pt>
          <cx:pt idx="122">148</cx:pt>
          <cx:pt idx="123">45</cx:pt>
          <cx:pt idx="124">96</cx:pt>
          <cx:pt idx="125">715</cx:pt>
          <cx:pt idx="126">60</cx:pt>
          <cx:pt idx="127">101</cx:pt>
          <cx:pt idx="128">153</cx:pt>
          <cx:pt idx="129">507</cx:pt>
          <cx:pt idx="130">331</cx:pt>
          <cx:pt idx="131">1199</cx:pt>
          <cx:pt idx="132">85</cx:pt>
          <cx:pt idx="133">199</cx:pt>
          <cx:pt idx="134">186</cx:pt>
          <cx:pt idx="135">441</cx:pt>
          <cx:pt idx="136">121</cx:pt>
          <cx:pt idx="137">18</cx:pt>
          <cx:pt idx="138">126</cx:pt>
          <cx:pt idx="139">1037</cx:pt>
          <cx:pt idx="140">904</cx:pt>
          <cx:pt idx="141">509</cx:pt>
          <cx:pt idx="142">439</cx:pt>
          <cx:pt idx="143">261</cx:pt>
          <cx:pt idx="144">1256</cx:pt>
          <cx:pt idx="145">16</cx:pt>
          <cx:pt idx="146">42</cx:pt>
          <cx:pt idx="147">39</cx:pt>
          <cx:pt idx="148">854</cx:pt>
          <cx:pt idx="149">93</cx:pt>
          <cx:pt idx="150">85</cx:pt>
          <cx:pt idx="151">219</cx:pt>
          <cx:pt idx="152">16</cx:pt>
          <cx:pt idx="153">10</cx:pt>
          <cx:pt idx="154">16</cx:pt>
          <cx:pt idx="155">863</cx:pt>
          <cx:pt idx="156">25</cx:pt>
          <cx:pt idx="157">21</cx:pt>
          <cx:pt idx="158">104</cx:pt>
          <cx:pt idx="159">11</cx:pt>
          <cx:pt idx="160">327</cx:pt>
          <cx:pt idx="161">39</cx:pt>
          <cx:pt idx="162">11</cx:pt>
          <cx:pt idx="163">19</cx:pt>
          <cx:pt idx="164">184</cx:pt>
          <cx:pt idx="165">267</cx:pt>
          <cx:pt idx="166">113</cx:pt>
          <cx:pt idx="167">18</cx:pt>
          <cx:pt idx="168">11</cx:pt>
          <cx:pt idx="169">180</cx:pt>
          <cx:pt idx="170">47</cx:pt>
          <cx:pt idx="171">45</cx:pt>
          <cx:pt idx="172">333</cx:pt>
          <cx:pt idx="173">2298</cx:pt>
          <cx:pt idx="174">12</cx:pt>
          <cx:pt idx="175">730</cx:pt>
          <cx:pt idx="176">23</cx:pt>
          <cx:pt idx="177">1661</cx:pt>
          <cx:pt idx="178">36</cx:pt>
          <cx:pt idx="179">217</cx:pt>
          <cx:pt idx="180">11</cx:pt>
          <cx:pt idx="181">143</cx:pt>
          <cx:pt idx="182">357</cx:pt>
          <cx:pt idx="183">212</cx:pt>
          <cx:pt idx="184">9</cx:pt>
          <cx:pt idx="185">6</cx:pt>
          <cx:pt idx="186">18</cx:pt>
          <cx:pt idx="187">76</cx:pt>
          <cx:pt idx="188">25</cx:pt>
          <cx:pt idx="189">3</cx:pt>
          <cx:pt idx="190">18</cx:pt>
          <cx:pt idx="191">7</cx:pt>
          <cx:pt idx="192">820</cx:pt>
          <cx:pt idx="193">15</cx:pt>
          <cx:pt idx="194">1170</cx:pt>
          <cx:pt idx="195">12</cx:pt>
          <cx:pt idx="196">64</cx:pt>
          <cx:pt idx="197">8</cx:pt>
          <cx:pt idx="198">17</cx:pt>
          <cx:pt idx="199">24</cx:pt>
        </cx:lvl>
      </cx:numDim>
    </cx:data>
  </cx:chartData>
  <cx:chart>
    <cx:plotArea>
      <cx:plotAreaRegion>
        <cx:series layoutId="regionMap" uniqueId="{00000000-0CB1-43BA-9720-AAEF261F6894}">
          <cx:dataPt idx="38"/>
          <cx:dataId val="0"/>
          <cx:layoutPr>
            <cx:regionLabelLayout val="none"/>
            <cx:geography cultureLanguage="en-US" cultureRegion="US" attribution="Powered by Bing">
              <cx:geoCache provider="{E9337A44-BEBE-4D9F-B70C-5C5E7DAFC167}">
                <cx:binary>7J3bciJJ0udfRdY3u2v2JZ3nw9j0ZybQqUpSjbpQ1Uz3jYySaEACEiUghF5obe/3DebF9hdAQqYT
EqlVjpEX1WYz0xNJCMf/GREefvj732+f/3bbb7eSg+dBfzj+2+3zb790J5PR3379dXzbbQ9a49qg
d5vE4/ivSe02Hvwa//VX77b9613SmvWGnV9t03J/ve22kkn7+Zf//jt/rdOOL+Lb1qQXD3+ftpP5
1/Z42p+M33imfXRwG0+HEzW9w1/67Zdvw96kfXfQnLQm7fEvB+3hpDeZX89H7d9+yX3yl4Nf5d/b
+u6DPuJNpnfMdaKaG3mR5bpeZNuhZ1q/HPTjYWf12IjCWhRGUWj7phuF/CdIv/tLa8D8wmIthGrd
3SXt8fhg9b9b03O/ZOtpbxw3lkppxEr2b83Fj/01r/T//rsY4OeLkQwuUle7HklYTpL28LZ7cBX3
58P2uNdKtfNxZAwrqPlB4EShH1q+a/q2l4fGcsHONKPAdL0wCl0nTL98Cc17RNOjs/0XBEDbH5AY
XZ3sH6NGPJ60Dr72bktEJ6pFgRs6nhN5oWVHYejkwQndmhU5oeexpnwWl8O6Wq7ZJTjFZNLDkp0r
AMk+klA0vu4fisv2c+82TlXx8UViO7VILQ3TtW3Hd+woysNgmXbNsz3LCUOP/Sv94iUGu4XR6z+d
J3SfDku9X/5r/3r/EieT7sFl67Z9Fw/L3KVcq+abpus7oR9YYZDfomyrFphmGLJGAte0HdfNA/AO
qfRIbP0BAcnW8y1szvePzVVr2BqUuDWFNXYb04lsJ4gC3wxcO78mQrNmAUUUepFvcfKbfh6V3fLo
wUjnCQzSYan6q8P9q77R7Q1L1Lzj1zzfsSzX8jmtMZfY9DPGFKDUAscLzcixfSsAltyJsEsWvdZX
P0EofTUqdd74sn+dN0et3jD96R8/AVyz5oSBH/HOSwPJqXke9pMZ2Ziv2Efply53/51y6PW9mib0
vRqV+j6ugIXaRN2Tg/PeZILdPbw7+NJ+6o1TVXxc/1ipjhMFlm25duS6jsNuknnnDd+uBb7nm7Zl
WUs7Nv3uFQzvku0VTDR/QwKk+YhE67wCq+OiN+lOW6Ue0Z4HQgFHQhBZpuV56gqXQQgTCuvV40Cw
lwd4dlMqJI4elMxUgUXmiYTg4nr/G9RV66HHhaHEPcqOaijYNm07MD0zCK38ZcEPaxwVoeNa5vKq
IHaqIgLpMdjMFBBsHkgEripgEX2atPrzdJv4+BblchDYkcktzVUGjyMuCZZds3zefSfwLUwiXz3O
roGd0uh1v5omFL8alVr/VIH3/nqaPLRLVDuuJdNjxzEtB+V63IZz+47j1iLH5OxgOdiOzQUur/bd
4uj1ns4Tik+HpeavK3Arbs56k5d20ud4TnVQwlvvs6uYthnhHmJnsbz8wRzWbDuyWBIeDgzTc33x
1heUSY9BbrIAIvdMotE42//+35y179ol7v5YQKFtBREuVBt/kennd3/LV5cCXEVh5AYBH+DSkN1+
dovzGgbLn7Gl/uWw1HzzuAKaj6d4Kc7jpF3upcz1LF5/X+3y3L3y25BlB7XQ586G6zu9ROTUX0ym
VzDITpZAZJ9JNM4rsCtdtvp3vacygw1WLbJsxwxMG7+1bQYeW37GEg04p5VD23Z9LmxWYIktqYhA
ehw2MwUImwcSgcvv+18P10lv2Ltr3S3ubdfxj1anRNepZdZcXESsDc9z8AcF+W3J8K2aHflcqwlC
gIgZCefdO4XTA6P9IwIj7WckXNcVMKBO28mgNSzRgvKsGvfqkAUThXiw8/c2hZ9p+pEbugEXB7FW
CsiiR2Q9UaCwHpeaP6rAwVFPWi+9fnpuftx2MlBuEPih6Zi48pQvD/VmdirDc2omj5Xq/SDyI1Nc
2XYLpNd+Ok8oPx2Wuq9X4JhYRYDPiYbfxYPyMEDFETFN7gZE2th+zPxhYRDY8Uxia9yo/QDHk4zu
FJdLD4WcLyCRjyU0p/X9nx/1dr/Tm5aJiVnzXcsKXE4FFXbLLQq35vumF+JHUv9r4+5IX4alp6+A
NHok1hMFBOtxqft6BbakT0mZHiSHt913bZ/FwHWaUFt+P/LcGldpP7CDCM0HW4G2XcLo9b6cJZS+
HJQa//R1/2/7CRq/bafv3McPAdevKbeQa7mO6fO6qw0mcwbYNUwnPN4WNwj+Ebe23cLodZ7OE1pP
h6XeTyqg90a3NRy2+wefxsqBMS4RgKhG1EDp3wksL7TVIZsBgBPAwnDFoR2xI7lR5AkMPreT8dsO
LT0G6TyBQTosMfhcgd3msN9pJ2XG9e2wxr2A2L2b3sZyurdJTSKmH2EBuYFNfEfYPwXk0et+PVEo
fz0utX/05/53nsY0ad22yryb8WoTvyefAhtz8e7ntG8QMSDtyycbb/ExOxRvfgGB9OpfTxTqX49L
9Tf+uX/1f2lPukvvaYmbj2fXHHzS2DPcjjHwxe7vEVIILS8gqYWQQsipnO57S2OnoEx6FHKTBRK5
ZxKNLxf7R+PTOGm1S7yLqcy5zK7veHlF7/46vY7TeUK96bDU7KcqaDZplxsi4IqFfUOC6cL9aZvy
gOUMwBUXRn7osw5c3BBC97sFekX56USp/XR8S/0VOGPrrW5SauqK7dfMUHk7OUjDIIjy5o1nYvJj
WrroHtNnkd2SdUwXEEev/PVEofz1uFR+vQJBmat2Mk1fvo+b9kZUw71MzDEgGkx2EIH53CZjBFyo
PF59wvIByb1bB+wucfSaX84Sal8OSp1fVeGFn/Y7rVKtSpdkIC/ApAlw/i/CLTm1215NGT2meutN
NwhVfCD3yhcQSK/5+nqm0P7mgUSgfrr/s/RwOp6UC0BQIxfXDJXholAQO75F1rprkbLOno/rUxr1
u6XRa3/9M4Ty1+NS94cV8OY3+/ETmUCt9BX8+K7jhqRDUzXAmx8ufJq83hnLxqKcI3TJZSSPHYPT
lSZlEYH0+t/MFABsHkgEmhVIA2qQGH1Xov4JxHsOdUwcpSRGbyXCGZFPKimZKhRDUU/ABUtsP7vl
0as/nSeUnw5L1TcO97/xXFEvMO20yjTjI1wGEQ4Dor44zWQSlhHUlJnpexZpKew/W+78IhLp1b+Z
KQDYPJAQXFVh/yGg0hqRC1HeBmRh1KjzFx8xhn1kWfmUIJWfTi6QbZOFqBaAjCk2i0ikxyAzVYCQ
eSJRaFbgBKaCZNaalweB7yoTJ2J34RxgqxFZWRZBL+JZDmlbC7eDJYLuu8XR6z+dJ5SfDkvNf/nH
/reghXHQ6pd5ABsYmF4QRg5pVqQmshTyLn3KYlghONUIpzurjMWs/VlIJD0AmakCg8wTCcPht/3D
QIZMa15qYatDxRj5hgTXXdz2xLTydy98ETUQWBioi7IOYYUWEUiPwWamgGDzQCJw+cf+EWi8tKkw
/toeTX/0e7flbUWUD1MdQ+6nvUjvYVHkzVFVNmB5JqeFQ5A9UNHe7GIoLpYeDTlfYCIfS2QaFfD7
H7WHg1bykOrl4zcEz6+xHuzA48UneZdKgRwklBFQ5OqRyOiQQkdGhFgaBeTRY7GeKEBYj0vtH1Xg
evB1Oi51XyLhjXJJAipEXLbSRKOoxs2MAgKHQ4Irmsliya6G3cLoNZ/OE4pPh6Xev1bgRLiYPrcH
P+Jp0klV8PEXX+1FqJeXmlRdglrCL4GjlHAYIXhVwBF4i2BMVvvFRNIjkJ0rUMg+kkhcVACJw6Sj
tFBmCavheMQEOINxvq1ySXJbkOF7YEG2OqQUlgcmknWikEx6JDJTBRCZJxKHw6/7P6Hrcb/3VKqh
qooCuKIRW6dGhktz3lNkcIvwPSIGlkXRkspaFwdBAYH0EKwnCgDW41L99QrcFBottqO7MvVPSZgy
QYm8+6T+UJghTCOT2iUSPwmcsRTUcZDuhMvgbxGB9PrfzBQAbB5IBM4rEJ05vp227uIk1cLHzwPD
qhH3wgyKWAGUKbkOF+GMr9QIwhp5oVyTgcGFl0j6KgpIpEdgPVEAsB6X+j9u7H8Dgn6o1Noxkh8g
tYFDIli5gsQVDUOUS7QqJl5UDqgbXPY43i2OXvfpPKH6dFhq/qoCMfnPrVGpeZ7kHKJTB+ICwjBb
WSds99BxWYsdaTsivFMWvdZX04TSV6NS55+v9v+2f21Ph3Cipe9cCbsNRDWkElqhj43p4HwTOSdU
0HtUqOIVpWwJ57XLtSz7vhcQSK/69USh/PW4VP/X4/2rH26RfjtVQAnKx+Kk/pdSFnw+MM0R+BVb
PYVIFjF4H1uIk3jL2Nkpj173q2lC86tRqfdGBbaa626rV+42b2Hrk9tMvjgRYTMk4pvTPEXDNdMK
AlKgWRrK2E9RX5o5RQTS634zU6h/80AicF0BM+drTH1XmXam69WIdIEBwV6SsBw774+2MTNxOeB/
Y2UQq5elwQXk0et/PVGofz0utf+1Amb+l/bs4M827ugyq+QNyCGou1ZeNRV3WdryGUPTCkjDMm04
GBcLYOEkzW79BYXSw5CbLKDIPZNwfKmA8/O62z4gZQzqsnG6LXz8MOCNJ0pMlD7E5lcu0PyCUGa/
SVo6a2EVvxEncUGh9HDkJgs4cs8kHPXm/k/lZmt61zs4TFo/ytygwIM0OYtabeLyIYlZOBoyq8N1
VRGectpBXbCgtklfheUJUVQoPR752QKQ/EOJSPNw/4hctH+0hmWaqQ5bFalx+NxEqAYLKnACxTQK
m58qDxOhmgKS6BFYTxTKX49LvV/U96/3ZmsI0yWl8yUWZKhTwoGoZl2NmndH4C8iMsCdmHolB6+d
KxxCxUTSY5CdK2DIPpJINC/3j8RRPIDA4BY8yo9eWpBmRQGXNjgM4FZZJKtkdiaDc5uSMECLfLLq
ts7t94mmR0b3NwRCuo9IpI4qYFud9Ibl2lV4qFWaI7zUxJDJJZKkcwQ6QzUKN5QyuiTnVgF59Jis
Jwog1uNS+yef9r9OmgsqmMO/klIpqg1o5/BXED8g7065UHNHN6kwJikYlu+5JIWRBiDOjKIy6WHI
zxZY5B9KQP6swNFd707LJQAManDCUkrAXY6ADtXEOSwi9iq1Cix8H4rFWpbz7RZHj0I6T+g/HZaa
r1/vfyl8GkJQXTKRvon/yFTEQ/BvwXlGzhF1TJmzgjO7pgIN3CnIyyM9W5zehWTSI5CZKkDIPJE4
fDraPw6nSbtdZjE9ZIC84Yt0LxWwZE/KQWCTms0VAwpxCg9gOZC577vF0es/nSeUnw5LzZ9+3b/m
P92WXOXHUcwpDHsE6Y5bHMmYUQSSSajAz8RB4Cnna9a/UUAavebXE4Xq1+NS958qcIlmUZZ6e+Za
EMEHTv2Yj3OPSrLcSx+Q9AIjrGXjd1L3OvnS75TmFc0vf4TU+3J0S+sV4Dw+6rUGMczUV9zZbmkP
k76Br7mT/nPdXBpJTGec1i4B8g1n3mqvg4OXK7miioKDM4JhWZw8PhxsAM81Bnpg1cQl/epVIsFu
efTvwPqHiLdgPS7fg7MK7HxXBJZ6o1GP8z9Vw2uvQHEEiHFAkUbRTwSFSMQOJ1I5CP2pMn/Ofypx
l8Gn7P5XUCY9CrnJAoncM4nGVQWCHao2rF1utMOvWRR9KiIjalC2ys3J+1Y8qaRgkgqoyoBYK1ko
igikx2EzU4CweSARaFbgWvh7a9JKUh18fCWo6lpqThwLwhbVFUTsRYpsEAcW3XIWYZAtSped0uh1
v5omFL8alVr/vQJ3PwiuHstTOj5bk8QB7hUpNVfOBMCvCOcvJAyrvGJVDpR953cJo9f5cpZQ+XJQ
avzT7/u3eI/Hk3KbEnlhzcfiZZOBFtDlUpe3u1gI0Gkqw8tVuTS0t8srvYA8er2vJwrVr8el9o8r
kM5x3JmPJqkCSthl6IFDxgD5waRHLgiXcy88PimV6K3yyihxcOlAlH710uLZKc0rml/+CKn35eiW
1k/3/8434n48KDVUhw9DtY+IaPNBv7Nlt7OMk8OAXRnSBUJ4KaEI/sDsVlNEIr3yNzOF/jcPJASN
Cvi8/yRtuExb38CNpPZx4qRsKQv+ivyrH9TgTCMgEdAVUFO9s1sevfrTeUL56bBU/Z8VCAw120mp
qicOjc+IFn/UFEJqzX07r3nYfMlXpWoH+xIbSDr4douj13w6T2g+HZaa/1oBD8cZvV1h2Oe/mqpy
YrkBlLDrw5bmgABNVuBi3MrhUzWdXMDo0agazW5nrhaWSo+DmC7gEE8lKmcVKGWjMWMrLh0RehrA
swBDuE3/Sz/vcFU+b4+mmBCOECVVvRnTl2F5DheSSI9GZqpAIvNEonBZgQPhqjWatuiPNjs4neKE
aKUa+fjyMEjrVnkZqvMB2ZQsFOz8zOHMqqDwk/+mxI1OIdik6Xcv0XiPZHpQtv+CwGb7AxKiqwqY
TfVW8oNKkzL9Q3DgBRCAsUZULwT+PYeM4UWkOOGxIDs8sOmV44nLQhGJ9JBsZgooNg8kBPX6/i3X
FfG5yjQ7OB70knL7kauGviSbke0dOdzOOC1ycCiia6oj8Je7ZIsr4tn8QnmvcHpk9H9FoKT/kETs
sAI3vJS4uKzDnmLdn7zMk8Wr02nHF/EtMYN4uOgcL9vDHyaDdrk+VILZEOyzLqAHWHVNyxwknCOq
SEI5UZdN18SxXkAe/ZJYTxSrYD2+9eJX4Jqhwrwl5zVBDMn1jUxA2vsuMjW4RWf0b9APG/2TVUO2
Pg0S2L2yd+xCAukByEwVEGSeSBBOK1C2cjaFxyqZp4r4uDHlBvRrJLksq+QMBIpGj4RlVgh93wlq
y5haAXn0CKwnCv2vx6X2z77t/7S+jJP49rbETFjHqikLNgppRcEq2OourhL7MHC57AU0Ltpuc11A
IL361xOF+tfjUv2Xh/tX/3WrNyuzPhTziOs1gWQS+tJ+vdl33zYhhscDZeNcJZosyRl2i6PXfTpP
qD4dlpq//uf+NX/RmpRKyQA1D8Ezim+hBCaBT/IXqlItXKuKPGzRECrd7pb3t93C6PWezhN6T4el
3i++71/vx+MZ5tCwlyrg4/u9AU821VnEK0mghJBqUQaXeenZkeDPVl2JIBWLOHyFzdOcqeZgO6rG
9PrPTBUQZJ5IFJoVKM76lkw70zJ5Cw06EOFKwn1NNounnBR5f5LB+qAbFxEIqJEWtesisFNAIj0G
64kCgfW41P+3P/a/Cg5JY02SEj1IMGd7eE7JFNo0XMmsAYugm49nm22fSlHLlKlkBeTRa389UWh/
PS61f3i0f+1/jpO7Mk9ddhgVKqbPB+qPlq0wM8p3IOsJ1cFgRWCwbPCbtfp3i6PXfTpPqD4dlpr/
XAEX6pdeyX2I8L4R1lEHL5uKagKVu25RDUpKVwAsoUoa3mKBKSCOXvXriUL363Gp/C8VcI6eT2et
3qS8g5dYPb42mBeo/lddQNx8VI17GPsNCa4UkSzuu2LH3y2OXvfpPKH6dFhq/rwCxuZXjPwymcqh
PyIqA0s8TgYyFwkc5E9bkFHtxLE2SZPTEQPslEev+vR3CNWnw1L1Xyug+uvpsFcqDSQcwIQrCeRj
5i8Y7jAnM5s9GxL8hKopF+RTq7Mgu9kXkEev+/VEofz1uNT+dQVSt0/h/Wr34+moXd62A/ed8ptl
dK56UUMJr5h5cCj4S97mrNJPkvbwtmsUk0avfs2fEEBoPiEhOa0AO9K3B9WlqEQ8cPdbZE6og5Yy
QSjx8i5PZRypwhIqDOHvVEw96auwvPsWkEePyHqiwGE9LrX/rQIOn3o8xt+/aNh+1k5e2p34qVR+
Thz8pCzanuLntCN67eYNIkvlGKnsIugLFaGP4s/ILpT3i6fH5rW/I6B67WMSuXoFkLuM+3d0fEn1
9XG/BfYRPZDVUbKizsgfJHTYJBPPdUNHJeyp3KT0q1cZGLvl0WOz/iECjPW41P5lBa5sl/FwMm5z
ZS7RflUkqjiL1HGtKG0hsBKnCiyHtGIgyrysOZS1b8Vkeg2Eze/ZwmHzaAuK5v5vz4d9eEvKTIwk
JrZos7ZuvZNPfsFnjdsIHoCQfCQ8eZJau4A8egzWEwUA63Gp/cMKhMu+99qTYavEnu2sAlzSvooW
kF+kjujcKoDmVnGQQd5DXJnMI0Utkz0xCsij1/56otD+elxq/3sF7NlFhlqqgI8fAZQ1/0zCayfz
r+3xtF8sY6I+TR6wmA5OWuMSo5YQ9OAd5fWn8EmxHebXANdtggf4tPGccmDYZM+n78DyLC4qlH4l
5GeL5ZB/KNdE/WT/58F13CkRCerNHeoQVMBmzVWVueqp+CXVsmSk4nCllGGLl2SXNHoIlrOE6peD
UuXXFfDkNeajZDpO38GP70P4NFReNvoMaS+1VXmpYjvEiylUj+gPtnycPQN2i6PXejpP6D0dlppv
VCBw0+i27srTO8XHUBmy4xAUoI/OInk087JDvuD7UCDxD3Tbqs1s+tXLbWeXMK9offETpM4Xg1Lj
1xWw/E9aSdw++DRWEdoSX3maPcIslVZ1L+2ajOrpN2gqux/aW+VHpSkel4PsO19YLD0IYrpAQzyV
sJxUIJLz9d//B89qmfSFxk+W7XfYQfQkm5TojIAiksgkmexEdCgSpItO/hbgwkCleFdVix0aL8j4
8U5p9KtgNU28/atR+dZfXu/f1jnt0nM23Qg+fu6qpqaKX1sZNPR6pMQgp3XsTphVof0itkYZuCpg
S797eQDsFEev9tU0ofbVqFT76dn+1X7eemk9dMelcq7RbRm3Na0c/SXvh6CV9/HO4XQLbbifOYO3
7r3FRNLrPztXgJB9JJE4r0Di0EnvvszULfzRNFQmJSskkEnlsRnlFgBMH6wQkiqox6dCbSt2sEsa
vfqXs4Til4NS5Sef9//yH75QDdvq3bdK7GjhmqqRKWVLUJdTjuxFbCwZ6wfXNAl1EBPR5Bqa7S3e
oWIi6bWfnSswyD6SSBxW4OWvJ9Nhu8TXn0OVnDmTWA2M5WzzTj6sqapi6eSouNlIsLCI9Od3/93i
6BFI5wntp8NS8/UK+N2ue4M4MS7a40mJgUsjpOybBHVedI7fVS56ZhVAhgc3FLuTiqipdjtC/wWF
0oOQmyyQyD2TcFxXwAn9D/pcpO/ix60gHPx08lLlrRCcrrJVMjCozFG8/oEHXwhEwAteouxNbJcw
ev0vZwnFLwelxv9RgVKl7+1h+2UK82N5aqdMBrVT4I3vAcIn9XZntG74pFnQdwdqbBwQNMU2RSll
IYn0us9MFQBknkgUvh/v/yhuJr2Di9bwoVQU2NcXbDdkp6ty/PwZEJo1X93GYMxZHsTiBlBIIj0K
makChcwTicJFBdgQmqyFTqtf3krgnFXWkMW7DtWf41r42bJLgeeAQ/EGXjh8cRza6Xcvr2EFBHoF
gvSXSADScan+ZgXO4k9PcTI/aMSt8SRVw8fPAAxOsiDQPB43dnh4T/MQ0GGNej3CAh55jcou5Xn2
EGj8+/9O2gd3/wPhesmbNoIeCTlfACIfS1wan/a/OR3+1cE70Sv3lgw/HQz9ih/EwhDltMhfFDgk
iMQEWEgm0XluaNzfsrAUlEmPSW6yACT3TKJxWIGo2CobkEYjqtrpcfrmO3nw60IDmWrxt0hj1bWA
foO2rzK5LGUS5dcK2ZAUoam4ApQUJp5rYbe+SzQ9NJo/IQDSfELCdPn7/hcNfXPbSVymG9vjwMZk
8iJFJq8yJvKHiWodDFsIJOaBA58mn8uvmCIC6THZzBRQbB5IBBoVsGyXXDpGvTcet6apLj5+oKBn
UzW/pnEeNCAhRlR+kbCIiGkqmlku4NzxZHpdYbH0YIjpAhHxVMJy+s/9L4wv9BpJWhQJlgoJ54el
zCjqoCzc3nlIQlqOsCY4RZTXw6M3T/rdSzOrkEh6ODJTBRSZJxKGLxU41K9afZweBfK1/3Ok53Vu
naVmG3hQiyl64TTrUtgUJL6SbUaWDbmxgY3vJf8WFBBH/w6sJ4o3YD0u8a//sf9l+O3lR/uhZJuO
fEuCGuSGw+6G0b2gO8xcd3wYrwhGkeVE6RAsrdLtVUwkPQbZuQKG7COJxLcKOH8vW9OkN+mVmXZj
4PmyufGoew1B18DMX3o8CuiIedAfC8orDZlVIYn0OGSmChgyTyQKl9/2vx5+2tOb+8QWPhWwp0/b
cdIpNTlcJeETIoGKctWiJmc0QJDuwQdnrXJ0Fv1rshfQAvLoV8h6olgf63Gp/dPjCqwOqiSU6ygp
MSETZgFKhswIgo20UWLmsIBNiUxM0qgg9E75+LL6VzUSuyXSQ5CdK1DIPpJAXFYAiMb0R4mGM4lR
uF88ixQQHGT8m5dbA6rrMXkkXCi5WS6qH7nrZEHYJY1e/ctZQvHLQanyRgVOBmh876ZJmc2muSLC
YoWVSlkpzNyk4eTVHsI7A1k3TkvukHxI+lmKSKRX/WamUP/mgYTgrAKe4Yte+7bLcidK2ysxPqgI
3aBsI0RIGogKRfF6Z7YgRcBKhSntsaAcW7Q3zr/9haXSYyGmC0DEU4nKRQWukKfTealJazhO0DYX
AweeSZVCRTQkA4dixMUZ7AIKNDPkDFoic3a3PHog0nkCgXRYqv60Are3q6ULZZ6+kB93axkwvOH0
xXXlczPwXVNUWxv0NnFgGoNwA7ZiEtgkl30RkfT638wUCGweSAyuKoBBAzL7+L8Orrvtg6P2IL6l
hLR3u244fRD/VSY4NZaFuq5RR4F3HqM0tzTADkZifJLq2FiGGXPHtJL04H8efW38r7dk0qOz+Jnp
ZAFQ7hmhBuEr2hog+CA+siCvfSM7+Y1HkvK23hp2+rBCjLtv/cj3RURQ7OKOQIoy2oWHKad22ufS
W5EMnmUdNVkP6Tcv/YrFJNKrPTtXaD37SC6M+tH+Lwvn86Qzfyk3XIhrCUpVjFCaFqYsb5mzAXZc
nB2ks9FZWtlT0sNbTCQ9Etm5AonsI4nE+en+kbhszeNJqZltRD9C1SFPJfDA+LaIbmRwWLSdpBkK
3d5Uy8MtXqwCAulBWE8UCKzHpfr/uN6/+k97PxJVTZGk28LHj2ko31QIkHccnnr+RYY6qPsip5M2
h6vgkzylC4mkhyAzVYCQeSJhOP20fxi407fKZCJWvfPolk7TbmrsFqZS7lSg5TphWIpMVYqn43oi
oWS3NHr1p/OE7tNhqfjLxv4VT21dGzvo4LLMpE46MRBbwE5dVS6qW0BmBzI4CZwAp5HJHuX6cCeS
WJI1hgoKpQchN1kgkXsm4fhUgYD4eXs4L9F5RHKtQ1+ZUJUzEmcgnJA3Sh1KMDzFIAcGxMoXXo4s
EDvF0UOwmiaUvxqVaj+vgMvu6L73I55Oeulr+PFDwCLOhreOvsGUtCuCrNwKUIytqn4ddFA9PVeF
VVpEHr3qNzOF9jcPJABHVahzSUp1mmIC4bUmcw2aACyhBW1MdgPy4UikukWVNC62H5nffLhLHL3y
V9OE5lejUu2HFUj0WCZqqZZWpXqJ6NPDVkP2mY/5qQgR82+/QRKAaidMghSMAipPil0pu+0UFksP
g5gu4BBPJSynJ/s/lD+3Bi1ScFKllLAbhfRAVLmzy0qjxS04ux4otcNaYqEs+o9tZ98UEEgPxXqi
AGE9LtX/uQKHMFSRk/agVWa9BWQPqsrFpO8tieacxGJF4KaAQlFdiglnOmRgiAOhkEh6CDJTBQiZ
JxKG0wpczS5bd61Oa0wqWnkLwSBmqVqA4qOATcxD0yg6sxJcmvFht9JIIFj1o0y/e+kuKiaTHojs
XIFE9pGE4rICTop6OxlMyyQxhlWGeA1FqBS20xpgUd6YgcHwSXMm4om7CNKZRSAhj0MBgfQgrCcK
BNbjUv31CmxIqu1kg2TAu3JboSvSDeI4lB0p9txl59UMCPRQqql+MjDDqWRZeFzzGBSWSo+EmC7w
EE8lKl8a+z+lv3XKJfZWXLnUvlBhBF897juR2q+WDMkWZAG4gKaYK/Nw7BZHj0M6TwCQDkvNf6vA
dnTcP2i2+k80+yzxaKDpbUCbYhIsVj6jfKTZCMMaRahUayuuOMWYKHJTCwqlByE3WSCReybhaH7f
/0K4bg1fymUFpSeuSmahTRtObAxX1actszNBWcbNjnN61dlBQlFEID0Om5kChM0DicB1BfJT660u
V4ZxuiF8/MJAyypaVcH5Q2eTxe6fj6qprCMWCvcJXKykJm2dDSriWkCoV0DITpY4ZJ9JKOrN/S+G
40duD3HSa/VL7xQN0b0fcIUDEa4SdDTJrwrLVKTRNOOIiL/Z+D/kBvUeyfTIaH6cwEfzCYnS6e8V
QGnS7cWjMnNVoeuDTIKkemKfS3sqv2VF0HlAZKzodk3qjGVi/XEBgV7BZD1TQrF+IBE4rsDt7ige
UBtZqpMDc5VwgrpG+yq+JnyuqlEEBcaQvCoSUa4c0ulXRCI9BJuZAoLNAwnBUQWuFcSlOnG/zEXA
9TkEAmpH6DSsuu3lbShcG9B5q/oTmjUtrnXpibW6XRcQSI/A5qcIBDYPJAKXFUiapD3vEC9HqoWP
n9s4vlXBNuy53OfcZb/DjOGk1gCJlCQg4XpV1T9bfqbdAukBWP8Sof/1uFT/6dH+T4EmzVAmhD5V
WUWJGGAbYTu59H2z8W5wcc6dBAY1VjjGCY3CP+RAteVwjGe9380iIulRyEwVOGSeSCQuK+DxXvRO
S9VQwjJQAX44dUmTpPUhHr28u5Uu0IpqiGMY5S9adadfnRab0qkuHdJJo9f+6kcIza9Gpda/VCDs
2WjNIXMqn19XOVktdpeIQvh0l8nuQqHqmUiBNpn1MIoGW/Gf4nLpgZDzBSLysYTm/I/9b01ndOsr
MxxNlQi5SPB804eVnC9BTGAENvc9RXJDtw0i1lulVDvF0QOxmib0vxqVaj+rgFXanNQOvveGt+zH
B8uji/LrEu/VOJlU53nuy+Sjkv+V35fU8QzPusWpwLV6tW+JoyGVDt/jwYTLcDEp9fBwKLz15wRs
Oz4t4fze2P8qYjvv/SjTwDVU1w4Hl7jtwrDCTUIZUJmtDU5T21YNkCN119s+2wsIpIdqPVGAsh6X
6v9yuH/1N6maHkKy8tZR+r5kbzqcETfCCUKjDpVBqdi4Muo3PFgbMYAph/Mp3GKnE5l9RSTSA7CZ
KRDYPJAQNL/uH4IGZXH//t+tEmtC1RWDvD1IkSGPxdch+6X4HDVkfqg2c+pjkH2k8POutn/7RUl0
+7ZAegTWEwUA63Gp/0YFMmxOWz/KJBgyoARUSqUYlIQNPOR2YOdWgMo7I/eGgB5Vcyq3jBMme4Ls
lEev+9U0ofnVqNT7aQW2nsPhpNeZLpst1lvJj1Kj1+zyZoD5yv1BlT8TDcphoI5xcjzYnqAeWpwS
7FJZEN4pnB4S7R8RAGk/I+E6rEBE7zJ+aQ1+lEuVZqjDWBFtUaBrcR2EyjoHE20POB8gYF7k26i2
slmMikmkhyY7VyCSfSSBuKxAJKnZnt92232Ih1J16O6/7zu0yffmpkdoQsVO2bOo1MoBwaHt4o4i
7q3OdWU9pd+9PDGKyaSHIjtXQJF9JKFoVsB4rbeHZbqlCEBw98PtzT0wbf+aMZ3ILgAX7iXKM77I
F8+DsFMavf5X04TqV6NS6/UKZCIfQ/STtMt0yVLv4+EMJ9M1UIeyhT2U0btDWgGX8tDMVKpk96EC
8ug1v54odL8el9o/roC5etGKS9x46KHlRhQdBorEZIvaV0UjaBiOk4oWCOTgS1/4Lln0al/OEjpf
DkqFX1TATmpgnx58byd3JV7SSHZVjQtstnzXDcgqzr3wqordt9nwSQH3dbmujdaovVskvfazcwUG
2UcSicb3/d/ULmFqGJSZ66paauGEpZGZY2koTCIYTLihESeiy5km5biAPHoM1hMFAOtxqf3LCsRC
m3NSNtIT7+MmD7blokulygeAX1Qm3LPpQ6mkSAIU1aVsq7tTFr3eV9OE1lejUufNCvi4D1X4uUSl
G7gmuPgqrwNOVOgvtp1zHlFPWGRgA1CNbUTgbbc8esWn84Tm02Gp+sMKdPBbsEKU97oblJz/JL9o
xxfxLQwj8XBBmSHJL5bEv+UpXeV7Ud3pWw6OBhqoiCCnwfNI9SsII1poKf48kQ+2Wx79657OE697
Oixf99MK5Fl8V7wvRDobvcm8PAAgvIi4Tal76zJqhq8tY9mzG2H0w9kGWbsibpO+6KJC6VHIzxZY
5B9KRL5XwO6kz2OZ4U3q12jiBKEFTk9opkXekQFRJLl5sIdhB3E+uGIl7BJGj8ByltD8clBq/LIC
fZtOlYOtxNOWUKZLqhcktUSWV6935u03uAXAMEyuHUkAJIW50hOtUoR3y6RXfXauACD7SMJwWgVD
E090mclGBLzYXVQ8mfRSk3SX3B5kU+iMe5rG3njdVGCfLSrrXWjukkav/9U0ofrVqNR6swKZXn/2
Bj9aP2YlXnJVJSH579SnZZqEZt5/NE90DGPTh3RBJbkIp2YRifTK38wU+t88kBD8WYFI2Jf2qMy+
TTDF2+SrvFbiH1KDzkHgkyWP73+7QGGnNHrdr6YJxa9Gpda/XO3fq9A4xKu3XPGv3Wr/c3RvF70f
7VKv1T5HDpQBNAbA7LII9OctLkPlnVkEECxVak0DWXnmFBBIj/t6okB+PS6xv6iAM3VJ515uZZZi
rad1ALlL1Aatklczu566dGANEPUkt1UtT8Wbmz1wismkByE7V+CQfSShuKwAFCqvjDD0pJtq47XF
ePv8t87mHvlmJyjaI8PwSZ26Txh6kbGXBcJXLHBk4ZNspiyArXLFZe7zQqZ2vz1481qkh2P7LwhQ
tj8goalXwC5eSnkxvS3ZOMbB5MGKTrubRR+unFlm+NzN6f1OejjV1YokTriiyLXbKdErqKxnSjTW
DyQKF439n1PNZSY+S6RdpnVMKj6N61QDWduj7ER1DswtEpWKv4mIbpUxrrLm3xbpVRxUYYGaug1E
+kQi0fzX/pHAbTnt9cv0yxKGU/0DLBiX6NbAjmRto4B3hIQ+T93RF7TG2TOjiER6EDYzBQabBxKC
w0/7h4CuRL2XEu8qKhFGFbbDH+Ca7pJvKbsMKG2n/4yiqyQVXxMJ3S2PXv3pPKH8dFiqvl6B/Je6
6vMz7pIXTSuT/0RpBCFpuispbkoTSj7BVrzgPaHJKW5DqE809/X3i/cKMq/8TInUKx+TyH0/3f+i
acYDfIolOriIj9KqESZ1GPzI0CBvKbdtuarMS/FwkAmbWnWrfKXdkuhRWf8EAcN6XOq9WYFQ0vU0
eRgfqHKEBqRlZaZvEMAOFE0oufYEMuiykdO/EfAYp6/iiYBsjrRwkWUpBStS56TH5fW/JIB6/YMS
uesK2FxcXuclrhebrFj6oXAXIeVmQQqRwwsrALYISvI4ZRbJmMLk3SmNHpvVNAHEalRq/eKPCuxT
y/LOt23K9yVYLlT708xN5u9oRSC7er/tIyt+Lf/ZzHyyWKgZL8auBhKaC9JbZWllIfWzFk92+viP
9v5Y8q4akE7etfvxdFTm/Qa6KGyw7JWGEgwvdBSvHSYaJoIqws/eKd8ljf7k0fwJcQppPiFPpNMq
xAiK9Z5535n0MyUof2ZoU4LwL533JpOl+fyl/dQbp29pKf5hgiQ0YiH+RSiMq4xYIfR2VBUBJKSv
ukml3726xbxLNv0S0f0+sUZ0H5GL5LwCKUQrV2CZFRnKbPtJFNJ+l9nWnLVeen1um+nL+vGFYtjc
9AllKaLyaHGTzPsnHfoakWAHdwK8CQtWo/S7VwuliEivrI/NVLksNk/kamhWwE2WTaYvzR77WTaQ
po6+4x6TzXcqDYmfqV3rLN53QLEd7ywNkJ+x3vZ42i/jZrkzrPo+M5dL5M9A73v8Lq+7SMtaLD/d
xsMdF/nXM77WCSdHrUnrGA6FyTzjvXn7aer2EVPfyj5bQv7p7rdffCLzdCdd3pnUX8jd1o8789Ek
tbrSj7db48lvv9BtLyTBmAJakpJWeS6ztnqiOIxp/RMpPiWH+L9DKtIwJgeHSdAgBqrSHBqHRWd7
vANjGkDxiLcn4h+MQeZ5NFW3f0nFuor7806slLsUc/X/D4bTwVVM/sL4t1/wQoyWn1JSEkoNHPie
aPtK3holvpHJ89vW196ww4et/xrDYD14HBs39Zv+/fAfEzhJv9izbvgpfu5OB8sQwavfhf9867uo
s6esjAR3hybB+e96iUezTnBj3DfMwbD5RCuBhjEzveOM3jU/SPclkL4ovRKmJKUi/yVTbzSd2y+x
Ue/OB6PjsRF2L6xZ8nT0//EtijoOjdGGPRDf0r3pDKxhf2rU+7Pu/DTudwYXpv0U9upvf42NYb+l
siDzPbwGWXhMwzO7s/7TQ8Pp9OfH3fjlHqBms0bHCQf1/qN9N508/2mYxqg+D6zO73Pv4as7cb+F
3Ze/+la3fzF7Gp53e/ejhjscdY5Na+rUJ55hnsaD/kVvlHy/H/jf3hZZSSRfqECxF9IrgJfTEi/U
dNwdPbj94Kb+FPR/mEnnLHqy/hn2uveNSTz+Mp4lP7qDzvICUfjFIjPDpxmEavlN7QQLJ6+lx64x
Mr1hcN8YJPP49+FjND1J3MFwmUjx6reoVPTcT4N931HOCiLfZIosypWyYEyeb1hjbnhTj4z758s4
GvTr44f7x7Mb63lef+hbt4O4/3wUTB97J/588lQP5t24/nJvz47uZ/H89GnWG+94P6SyFxJRKUjZ
vkPsyhUrKjSeHp9Dk5d91jEvHryueWo+9Lr1Ry85fh4OPkeP5vOJEzyfvQ2x3DPUt3pqjQGwytkX
EA8enW4nmHWM+nja/Vc3Gdl1s2vGdX/gTE7e/iYlf/ZlUt8UscZYZHwPtEJ5YOfuc9Dtuw9G/WYa
D8/MsWH8aTw83hxZ7tw47c2c6Y7NQ/N9ZD5wkTZxOW0j7M1eBiO70+s2po+TsxfvsVsfdeZBI0ju
4/pjL7B3/DzFrCB/X0irJSrkqIywIB3O/z4lRBCO+0b9OXFPxjNz/OnJTibnndn0X+PezWPjxbKP
7HHvuf0wfR7W416/W7dmz+aOt2ixJoWasRE5BNRRYONLyIsx826Mnt0bGfWO031peHG/260Peh3r
xyB5tup+z3o5m06dUWN88xQ1xnFifb6JOruUoXmXOe0iqsHZumkhIhaxNZ3P7l/85KERzQf39elg
cOzEN+7x5GX0++jZP5oOPf/M7r3sgECDOC8X2drwvtDIJxDvcjA2jSfn3nxohN688yV57tknhj+b
tzowu30eDTumv0PZnOkCctYNOZf0JYBhMZBL9nEY+4n5wis9s25Ohi/dSb335DRfnuLvz1HvX+HQ
GzVse/x4MrkZdnd8NRaL+GrcqaSc0zqKnkb4XfMwu1Z3GD/aY6P+Mri/smb+y+m423NOngLj1Jz3
rdPu6LGzY0Fpv5I9giwUCj1pMJb/ym7fnz66odFp3Cdm99jpWA+X/tydXQRPz5OzKIl7n7tWN9rx
O62tDYom93SuJAcc6iScZuJVepg9hZ3Hl9lD46X7fIY1cPno9Kdf58b41n4edhr2U69983h//Nh9
6tdvRsbzmfGc9Budh07dHjz96fXGV0/RxF+mBr96fGiEWjBfU26mrDYp1I37Mug/8K41nkJreDJ6
CNz60E369WiW+DsMra2XmiXM16hURp8aH1VylT2oxi5A97pdox7g3T0a9JOjeDI7frJHT0eJff9t
xx7taX4ZCS6eojsM2cpUDmv26/zk6bn3aAw8DJJobD4/H3N0zl6OHsD8pnHvmk/BP55N+2VSJ/21
G53Y3v3s5RhSlM59PYy69/36ZD55HjaS8cTxxvWncGxFRy9dbIb69CYavHyN7fAHr9Hnx/708Xh+
b4a3najn1KfGvXOWDKzg0r9xgqPRyLWObpLn6bEbzfz6xPUfzp1watY7iXM3MOZ+/dl8/nMwHn6f
Pj83ndHL0eTB/WNkWKePw79uXq4Hnn08n8+O5+7wsj83Gg/WU8O0Rg1jZP/ueRfz4VkS/fDHj8f9
4VPdGnfOxzfRUf9pdl+/fzDro+T0xn48Moynhh1Pjzv2zWkvZOhbbM8b3uDh9Ml7PO4G8fn4aXw2
mj41/eGgbj0NzzAUTu3etOFZt/EoOLb7n+xg2Hh4GHweOtbvwyRphpOwToXv5YMRHI3twZHvd4+H
w9HJfRy6De4McaPbnZ27j/6XOOye3QTfp8OXi7kXX8zm48Zo1vt/lH1Zc9y2tu4v4i3Ow8t9AIfu
VmuWbCl+QVmyAxIgQRIEQYC//nyd7LtPrHjHd7tSTsmWxQYIYK1vWAu3qcsiDGewhCVyJp6X1Gsx
TOXY8WdM/7GbRoK0mTDOSDrZakiDhu2KuMXcMv9odHuV0Gedvnde22ySf/K8LD2Ni33HIptIYNnD
mNuDjyCZC++Y7KzHpKtrm2o8t9MvaCd7ckaVcbpg8/0WhZzIrqvzTJItCqqBrY1nZ2LT+MAtO+o8
LDMuytSnVzQVBP6u89qthHte3RXTIcxl38TF8LBFunZpXC7RiDRne6cq2ciQcTJdsmPvzUQ3YxyT
eXhfoyMyaNJxQWiMcDurYy6Ds7cehatCLpotbatYLGVf5OdI8MOm74NsI2vAn3O2XuV9d8ozcUA+
XXvCvOQePcyLq5IwbfL+0M9XCT+vqV9lgylj/mDtJ7qGj2vKy31PX7Z5L1N1puOTh4YoBNv+YOfP
kRpIJoqbLWtLvnS137L7lrWucr6r565npBW8ST3biKEre7rjNoepCUbdROtKhtBdTVt8t6cRyY14
9P0Z43ve3bOaBGl9UUXISFn4HNL1Sir7pZ/zrKSJX+soPnR0KFU8V31hK5QIkELKyjdbrbztNrAv
3Oky4NhjvddQOr9wkxGRnEb2GlOORESRbI6JV9ByjXOi8sd5yqaSCzaUaepE7bUR9pc/pk3Yj2ET
d7qMjKmTfDH3DgikVsskD1HMLREy34nKeJOn3bGPgtug2A69zghCVdXv4pvJ+5K3WbOBCcj8iVAM
5rDn8cFl7bE3WO97XMaMXuVtL4hn8gfPG++Wfr4blkATL8gf9lA1Xjg+RFusCOVOkKCg7zuzh34b
zsjQr/K4uJbTbejJT/PKCJPFMbOeI4ktamBNso9J4yOnB85vpFFf48nScujOIrenzpuJY284iusp
Mifj02Pa3rIkvuvCo2/jq7VA6JuIoisCTMUdWezz7Naauk90A0SIr/l0jFVHumIoi6gu2HGfn+12
8LezGRsTXqWmMn5cdd0hHY++e+i8pxjrmefvY9aTVZ9lduOZug2+RT0tpZ9jCwAH5Ng7SxnMRdmK
lCxzuUxHGZZjUEp2u8nzrD5rrCjZ6Om8B82uOEl2/FvMY9se0DnmMEnbpPtbugVfAzc8iVDfbpf5
oQOZ54gY5giylYfdbTezFie7FtdIX6ZS7YwkW1hUXpQ2S4RDEAf6K07zprDpYxzu1ZK9B4khXZCS
LSOSvxT6OtSu3oBX6DCRwZ6z4lUqVtHgYYlvUpAq5iC2xjffjDvMxb3d6820pM3vY/5pLh5Takke
97UrgJKj16i4dop4/bcJB7thJfpAlbOPN+fItobEBl/cFJMxc6TtNuJ1v/nsNclOMW8RqGS14v86
L/OckWlrYtXgKCWz0Y2c3haHz9c+bkMTR7dRH9dyKelw8CVBvhhs3zXCRiErKcObmBkyWb9ZPGxZ
GhGZLRWb+t/aJb3O57AuYmT23mKeIz3qcmm3orKYMxIJO1WhXh+7lH7y1vi3drwvcEBrWdxkeX/q
4vaQz7/1Ha2QtdY6nW5azcp9Wg8mTkk8RKRdtzIzOwmS5wQpdTfJSq9tXLZK3WV+9Bj1HYnC+1bf
FiauBE2Pw9qRNvw05zlpPVUJoe+0zU5MZS+zEbc8LM4mKZ6g6ttmWuxIgpk9mVgTqaPTsAWPJuQ1
3/uq2O9W+pSO232w7Ico4VdT70gXhZXov6FquVoTVrf9VEXh2iy9ObptrFgimrxYyza8Zd73QNFr
nxeNQvLve/G14OPtgLA6ZT4JkzfZp/XmFWTweD0m56L9LSneQmOvg2Q62AV7x0nS+3Oll6UJOnPn
ef1AKI6MTfunvp8fUueuVrM1acoRzIIvERNnl+ijyfabLHBnQeerXSSfxoSWbdEdisHVU3hJ2Jcl
Jb52GxG7fEv6faxs1w2YMvs95e59as8xPWl6FWu/MulUW39riTcNZTC5A0fIK6NdnMNtq/fZP/bh
KmrEjeswSR7b+HM+P3l7QNjeN3QRlb92113GHvtIULLgKKLoHURcF954dDusrX9i63sqzVW2nVu3
VXpsq7aYv+44grbsJdrbl96X59Wphhu/ZlF82pLXMenLte/LpE8DMvjpSJZd3KzempWo1Pgqt+97
4iOxSBCwkRVEjVPLO7iFfgGDBFItxNIxxveqtQUxU/VRFwn0Qd6RqBDfU8Nn7tl24U1Ee9f6xJmM
+sORi9St5lfp/gWj/QBfL+o3CKAAvAyQ4+Wu+r/mn3mxLHMbzaLU7RCcvEV9T4V/PcrxxiRIK6a5
q6edx/UmOnfa6ap+kW7/JP+FMB+B0kTHXVQRfYDPMd+5LtpQlJvo51JOQXEnXDo0st32PxtK/kcQ
8dPM/tJKBzYAEAcfKVQ3e7FP+xaP6oKxdj2WZsQ9fr13yq+SzojDL5L7n0ztZUTAUPkfFx7+OLVz
PHeb34KgUAJLp/BcRdv+Ku26uaTG/7ObxX8c3N/A4gW2hKifRm96dEP8yEUPyL5xIxcGx3VU2Tkg
fSCx27wvfXG2cpS/WDc/nUvQSii9u2Bi/wP0H0JvDlMOJC51IU97jEw+HAsAc7fcJcvIf/G4v9OH
l+HFOYwaGCNsfx+WaYCTs1MK8Dtl9Hop1ifJhlOnel4vM7NlhihRboPixz0ccPS35mkX0bXtBHig
PvVk9c+v9mer9q8g8QM0p4ASc7BhtnvzAj5+6bb7cfV+AXovSPvj1vzrQ8If10+XWz2EMajCqA+T
iXSDya7B5vBfbIu/cUfgIVFECRb4j+vVwo8INBqjBFoRmI0sxG+p7ciY7AhP7XSOdPLIx+1NXtK5
f57CnyzYHx77YeN7HZo75y6hxE8MHmK88XFnnX2JxDYikhVyI5Zn9hc89E8Gi25al0ZBqHOP4ff5
cU7NMMY0Gr2hzGclxloDZqmKWxuNh1j5XlAOmHUGnm7lqnRBH+v6n4f9sw8AXQhNpS6NScFb/vgB
0m6bAgYhq8ygG4kQGH8K6tAgwfQeR4d0Sbz98wN/ulRRYXOpvczQovnDTs0y48nFIsBMnjdsZR6x
pTitUdF/7REO9J/mvP94DP3kaaj/QFeUEOgtBOv84/Ck2EQ25kKUDNNJ1pk1NqN7GY3Jt38e1k8O
IJSaJAGaE11e5se4kdBC4tS56GGbbM9zvll5LLZRvC8O0lLd5v729N8/MQEthIIkkPf+xxM2DLgb
gyzCdlSm1NK+rnNmke4jkaYy+8Uy+dk8oqtMADHoIs/8jdAF1wMxsKAk6nR2pKBLbiyg1MNih/DP
srH/+Mp+shHRZAhFWEmGMIyCrB9fmc83N2UJCC/M829SbSB9ZOITvnmGrPn8ECzLLwb3s3eXX3o0
ZqglCv+mBe3BIBkLN0rk7NVrCgi3FaYKZJccwz79xUK5bKgPpyjuYrvIjCkKMnGxyI/Dg2Q8mVZA
U5tCX537INUHy2Xy+F8tDlzH56MZMQzpuDsmQNvVD+t+EaYYF2UpGXUPnJIyTXomr6MWmEZv/S9O
MQhGP44qguqMFAZJ7aU/Fw6Ty/r5i/RsoqlbsQ13ssjIBDnxLR1sRWfk0gQLavidGq+P7mbPZtsD
6Nwkp3PV8c0IXko1hkgknVmHYDjuSxIgyTSGSqSctjfh3JbZiGyNnhGMu6De2JS2kOt0JIYHpdER
9aDSdPgs1zkBNt73tow7Q18Wr3AR6U3RywNADiC29eL40zwl7C2f8yE8e9rurE5EzsIyoVkiwKUh
m6+Rn7D1qdh1G9ZZvM5DbaIOj2ntEnX1YAswv7sb13JfzNyXbud70UT9sJnTtPn9mxdvKrxPN6l7
RWZqZXhq9y4JvgWzKHjVb6zPy37p8Hn5pvIMpAIN1ie7MBe9h9u0Ah1sHKAH0M0o5r+YddwXIobB
zE3ueUv35FrhpiPvpsDVveu0vM632N8P2eoP00RkNKT7d6q3Yr2ZMrktIKr2KLK3MuaqOwb+NNpy
82beV54Pf0BpXaTBkYbb/DUY+tm7j9Ou4M2whCGtB29IvapPdvATfpt6G6GWj/QWKEAhEEfJSFra
ka0eygxD2GtEsaEoC9be56lV4e3ihGOgRuXoVRftLYRaMUayKnJDdWMDb5XAWAt4O9rxdSAmYYbW
oNhXkEChysaT601SuSFTeRnPgdnLztFOkzBoF8OJP/JdfYnztZdXCciJK5C+gGmZGd1NTrPU3qVT
svQkoWn83aaMNQNn03We2eV9X63PiAmhvJPdmGJrjJqTk5dF0y0Xu37xBZh9PzBtCTuCqtYhimvf
HwYkf0gTAGgREsoE50Y1RJtMS9fa4lM65RM4BB1JIqfRnA02R1JpZ9ffjaP8617IEQTqMI89cH46
q8Pug80onTfGD56y+hvt0uFJUS+66RjfG3ArXb0N1INPwcQ7CD7QLJukw4Az2e/GSixBdgxYuO/l
Epu2MQOAPX6oAVFlALbLJRdqBhHEgqajG7sfLEuWakm9rKvC0BX9uR18S9pt5G9onfAqCwkp3Mrl
Mo/0yrgV9G5svrilzRvkKGvDxmC6pYgXdeSv/QPnbLU3XbDl3WlQg+VllyQtKRibPm+L3prFn95A
sNv3pA96MEkSms00rJLsaOoHOi0DnwWxK3hIrIlvRpfb3xIpIemMMjjaNQ1KfvE/TDIEpT9L9rYY
uZw3mWmyazCcEWQE0KKCBgxclPCu511qcM3BPLXVsgbtMe/09lrsQXYVsN7zS1tQBc5qW7cnr9MD
9piZwWRP+SI0scZXoGr8WJTO123Ts1Ac2tYlxznVXqkK6pVdmDks6SkjUyGxj6Jh2LMy78E3WJF1
b7tt21vHpvmBWZmvpdIm+BRFfX/KpnB5TIGo87KlPLpq2175Ze7BUZFSZl/aseWV4206Vnyg7T1y
Qn4YpKIPELuXKo57de/Czgf5tu9vxuPzle/i/M5fzeJXXsrbqpiW/Iuniu5rQKO1yZzsBJmmIvrC
tAElvcwj72HcEX5xhR4CS1SmrB/rfWFDpaNU1tPm3JdQM3BvWYj8O9RKnkeEgLsgnOVd4e9RT1AZ
pckS2a3qlJDl6pL50etYfjONIQhmH8wOmO9+VN+lCNuA8MnhbOgCLyLTGtOxNorr53Q3kYFMLOxj
FghVx8a5py6O6RPfcTy73MxlGMiiHganLHHQNz+vKvRJ6roO/DYraj0U4auwqTxCiHfFeZ7SR+Fa
aAi9BO1FeitwvtV5jxtTz3YRuzruRlKDleclryzpQJUWXZcFpIM2llXrajEyxbnErh89JkiCO8GS
27ljbj4nU7vG4JT7NCRtLAofe3yOg1MkWa6PndDdrcjXeL4Pg5nLryGTrq2sD9r7aQJbD+2hHRGJ
eeh4cluolvonN9BE3QXxMtET+mFla5m7KBluWmYdfAxePupXT2Qp9J017bziS5gYv4gJc8Vmy2EH
CCWtHNK1mRHHtmrRyRaULBmkPPDBZeAjs21neiHokNKbzxHIwX5C/IpkkpBhLywOym60c4OgNb3r
0FlRjhuMOLVKnFR3feSz0tBkym4sGr0bAseKlYLgDmagfM9j9k6tFAQ9z0JWnISOGXIBKYrfrEo5
rcWsd3fQJrbL9yLU/e3IvJ5faawLVbJlgFUhWVrQfWvg7qwNx/Fggj20pVYsOVAxs+d2W4uqaP39
tCQA4ZVhm/vdC9YsAMW5m7IYEyhwImDWIzqlbeN2rcrWdWNKWBDM2aPLrBIgWHobQJhIQiaOnmi9
qzBXy8Vu44laiRUSyBbMITvYMDdVH8Z+ky8zIoFNsmmMCK7jc+p3jkFAdGpFr4mYEK/X2Z+v9ObH
R54Mw42ds3HGPln7MhP9fscRHi2BYDLGVaEUdSRNui996AYSUjWTHBfJk80UWK2+r3fk8wKoftz3
dSdeaxByRAfpJkBiEzIWlGO69NBPaHCY0s68bEuYQxRz4UPfZlMdjJaRQXdxmXrImFQXFc9tJ3ZH
3BAo5Ger1NXFGFEJ2WZ1nrAYdHo/VnQ08t0XI3+I2LDcJos/3q5miH4DsfjANzk2tEMox2HVEuPp
1zgXBdG+cvU++emVMsNXi/dSCj9kZPdFTyIXs7MXJQa87WrSA476sZHoZYyIP0YV63X+mCzUf/RV
EEPJjDpWsjT3ggFHLE/USvaeFvquMHYKmyl1e9j0EE+KxemrQA0dEZ3FGh5sioDrdAFSd/pdMZuT
LhtcFaU453H+vUfGTadoH9d3sQwSIqCwlRl4+maKdCftcsG8s4M6uxRFGQBxtwfQheFLN/feVPFs
72aC+cfBljGavw1wNR105/a3NlbF49xO0MJQI5fdmFSk1yLsls/joLNDtM/YKLBGQcsJimm6breY
KuycoOvLWRZeXkVjCBvajk2rKgf4cHH6Ge+ry9ts+dLLoBP36bhDUV5HOvlntJoq4VkDW790mP/z
GnRSvrbFGqSf06lz3iO2pkxIusXM/6xYZqYrNSNfull5tBRXkjvbvdMuorzSEzODbWS07dEjal3X
5EhzBMihmRX43ouHR/sh2VsxqlME6bm90qvQEJs2N0MYXTNZpN/ybo7po2aGQTXy3Ow0aLjVmPx+
sSyT+2XvBJA29bQk8HyNiVpaApXDpoehy8yykUgi42zCbMzGx5T52axwvq+z2l/3gqkuST/7K0vR
/qkZly6ch7z573ATrDxw6qKTJxpH5bg3+wM70eJtJNQH+CyUPDhk5lEUh5Xlw+MiY13988M+QEHc
B315GLrlwr8TorfrR5CWFlLpjcFNmXX7VFJv5BwOrZnqwz8/6AN6//NBgOewRGW4y+8jyWO5R9W4
AL0nLo+u18AuZZu68Lbf0l/ZVT7wSZc7ri/dOOCKQiNA9KP9AG93FhvuWi1Kw4DtIWx30OPSddWv
k4tUS7oZq9CGpo437bpfTOgHIH95OBAvmAhwsgnm9cPDM+GBL5kuifnqDsu8j42bkF1OtDgOS5wf
/3lW//768LQEwBNdYXDpycfXB6A39KmGYVPu0/KYG5uRtC30L7D1R6r5MqhLAyfYVdPLHb6wiP8A
rSOcO4MAF3jRZr2Kz7OALWK9o8X2VKyOw3hiPmXRXq7R7JXxNiLNTr2BuJE/a+3/KY/8y6N//ydR
8afnHBYVXFPCWv3hy/97+9Xo7/Mf5fz//p4/XOr/+9Xh+3gpV1w+ftPlOf/+Lvzcfz33YsH/4Yu/
FQP8Pxf8B7v/j/VSH/7y/68WAB2V/vLa/1YMcP9drX+tBfjj2/8sBvBw+SgseOg6nl5ugf2zK+af
1QAeLh0HXRwnfgHrNF5ghi35r3IA3KrpByHIMfzCrb3oIg995N8VAXAw/B+QXxm6aEe4qxyqUPbf
lARc2v7/hW4CUQezA5g0bAdczgNy68OBBnGPegZLo543P6jaRA8V+JMXT6ccXqn5Zdl9nyiv6w9I
djISpV05i0nVakJ6PkOhTHkMz8oKQ0W+kX5591i+11Ktj74XXWW7vl+z91ANbwDRjQBrIkMg3LZr
upXXdOoObAxf9wgRBAY9+FDWtABfoEfCaVYNesPdIcVnM2cp4Vl61uHnwTFVm5XWWnhNULwmy6RK
WSSc/OKw+ENI+F8mLsXxg12FN4FLu+ARhmz048aSxSVH9DpbF7bfy8I23pCduwRYPVpOPGcxnCpT
fAb3GO8whasprcdOf2cyS0tGd1cXoAx1sN0YsYoq3pLroF/fVexnV9t8hRAYNTrM12qcAnrFOciK
UB0KT3q/GEhwOQF+HAjWyYXAxH+gg9MP7xie625EugdRTwZ9FUzpvZzgTVGde8hTeCSB/i08CJxd
Lc++y4aD4AYFBHnwiwMRrd4/fpQMXd/RBPvCtmO9odT/xzntomXceyhDtSiGq+ERVR3bC9uiOhXt
M06a7NjG8UqKUcc4lf3wsHMTEUEjUdu0uIUiuzcr95qBMqhlGwAz8aN2rVBygHRQFS9Zr5NDHjyv
cR89mmbbTFYpA+uFjlEfYpObTKq3wrbDcZmjuGplgbqIkOi5UNfS+Xd8n4tmVTlAj8hhT16KKp6n
9QQrFUmGCK+6G6ZTMrY+0L58gOy0QQz/ysKxttHw2ez+FYye9PVGhrr7moVB6dPEI4Fm07Ndd15J
EB79Ogafil69z5PKay9fLp4EFZSB6Ku5pesxF21xzTJsCmUyXenTPrOooVilZZfF6rTmKmxEOopm
yMNPLNjbavVnuF68hN4aeMf6lBfAhjv4vl2MhGr+1c5xf7MkTzrwt2d511KvPw/9+tVOWXed5rAP
jkzG5bz/phItj9C/azbw8bzCfllOrX2dAZsOLA26hwV56ZoauOGUvQPTt5DcZUUth2kuPYSbavPF
c9KJqMpptB9ksYxnLM7XIpxLNE6T5yFev6ohHsvR37IGEPZbqudHFm35QU54ExDUl2tP97Q2WzIg
HbQ3U5HOZYsKmVrCwD1PVkGpEacxnk299kNeuT6Ckc7l59yx0+yx4KvasryMko1eZ7EwNbC2A4HZ
naN5hzFypvtBTDNy2kmc9XpYfc6e/X42ZPRhCVxUZRczffa6QNc7qC7A5JQ2TOlv3ubpOlufcMDJ
0qCtBQzPqNrREw/LVpYemMMzw7rZEleuQz6W/RTftfFYNC1uJSWZP6tyQYZ8vzNjTn58O63LXiEe
HLLZFHfevjy5LX3OB3o7z8vy0uXLo5fnnGjKpgOKI0CRtGaqUZBz49Dz+rS9a0ffWhkhm4Z1o8w3
5ImLSR8X+CObcRpgIiz073YE1nY5ve696AyRyw+BZ8Ugm1DamPhD8Dt2z5eWY8DmmoJwaDzSqQ7G
vCWj1RzCo5Y5UO4cYGsEn1L60unmsmEUbVkTpCqvJL0Dw9Xfs1X3pT/OlNhx6e+QTFbeOhiyKzlX
W9C9ahSVHIt8P+zC5nW00+mqHTWssWF80xkeXE9d9DVPmbudvo268Ctwd6iMSrxvpk2AGQtRz0V8
B+r8dSr0ud1YSxaA4RosVUKkHKDWLNFrHvTPSwLX5BZy1E1NxRvqecDtRFdj0oKwbYOtTtIAsqa/
CbKv/DmS/DXiy9D4ffugUvxpEWNAAxx5vd/l3wtaPO/j0JbC7vJ+mZOzMTNRiXLPAhV7WFhRqbw1
eUAmCro24IeFb2VsbHgXaHftnBjqGba0zMBoI4rsd769ChgErwcOz9IGv2QzSFCnrgMlv2SfIgsx
QWfYBjN+KvxIQwi9GwCHybOmyQLK0wsba3f1iS2XreqW4TSEz9ofHkDp3/gzDUmOup005JJw614t
wPGFBFjrDhR7GO0kFBw1dMvwdVkysOrFUq/7+oKbzd77XbFPaysFOBj6Mkf5XdbzZlLBVypsV0bF
0pZUfYfgD8rOS958H37LfcEuEOsTNWFwlTvoM7bv3QEFaVCR471EOjQd2ojtDxzrG0txeM35NlxF
HdUESgeq1bai3vJpbqbB+FXsHLyf6zGwerqW/vaScRjrphS+XB5/W8PN/5zScbyXNn9MAbCJFYs6
cD9lhLoI6gm8UPCmh4SHTMErnIP5sUMFGLtVrT6bTXpXF87vOAl93nl2Wf3cJ+00Bl/zwjspj9Ve
T/sjtWlY+xPCOl+eBp6LV49Ptcwf3GCK9zgDFbN6Lirb3QNRwpdDznIKP1KZIzmocjfesTbPy26e
4Pko7iSI7sl/ywWrptEvHvourXOvuAUHdN6Th2JO7tow3xoQpPuB9urz3hcY0uK+jEZTGEWwEdjq
l4tnKLL/rYXFjR2CdMxuTQof6Zh+7hPRN5OFUaAvwFWFU/QUqdiCdOUlPLf2ZY8CW3NfpofiNu8H
1hj0E/Vmf8Jh1Ucl1lYAiJ4hOuT5OxyLl3G1URku4W8uFrcml9sZ3E1/LwJY7YTnyikby3ngh7aA
XQCe7yTDz3QOW8BBTJi2uxx+5UeQK/t1zKbHIPbEY3T5be1v20jTuk0p7JRq/NcfAwf6SAmn/vTH
P/QNzIrZiA/o4SBUWT7d//G9uzTsOl/sZwd2e46zz9ou/W3hiu6TSlUNWWF7RaKtTr40KWokELEz
S6OjhDcApKiYmx0+elCl+ZWina2Kol0gU1YcqclDsnWfsoWG5bYs22m22WeoGnczcwtxrdGHie+v
1u8+UUXTxrapqJ0nYYrWLygUgC/e8t/mlZKeGl6Hm/oSZuIZFEZQRQKcshw2kBlD1Yp1LL1YPYbr
6I46/jZR9ZLPGYVPWCK/YE980W2pAg2JQ13t2/8QdV5LkQPJGn4iRcibW5m2+MbfKIYBZKukkpee
/nw9u3H2hgCGoWmpKivzdwL/wxiLdG8zOSkrB/67qZFP6ShcHZmUvnoYJGIuKAfvVDfDZbOm+3xE
9zQ6JQFQThAbvfTC9Wf0Kj0Kyo4/xtW/OEvDxfN/J69DbD+9spoQXsq+QgnuqX1Zg/JSQ391WoKp
q9qEuNomtHTYwpRv1RBNmYtIcu5q65R1n9CTBXPA8hVMvXjIve43W3qBirb/Hke1x2AxR+u6t4uy
wSjkD0gW5vHRnP3HqsrAujpNv7E1/b7DSRBaQdHu5cabNEXPuqtbULRqfEI6/pJ1UMxt1/86vZPt
vK+uzVQ0FKWI2ka7CIXDbfH+TpPHAVhr9q2qqq/CzV18aPXP5va4lBe41VbPUiiDRoS9U7nAO20V
eXr3YEG5RVYvEJpOd26jPc15+xXkE6bPpW44u+rvMdskrur2zauG8naxqyMgCh7Ruvku9bq9A7cE
Es34L14haA18dcwyHbTWosetim3f1t6927XBHvj5kg+Gmfjz8DiYy3Aeu3a7LtAt0bqSClv6p8mK
1yY1oAjvRS66fQ3VH7qLENFU9bQD6RiXnSsZQwo/Lgtgx9lae/jw+qsvx11ROw+Ta7PPZXqd6TCC
DHPuhhtgIHDvJGNMNX+gYsFoipm3boSp03SneXOSHrblyRz0Hy2tdxRcLTbcVoLYz6eu661b34Vp
1Fr5tpmYe5oR0fpi71o7SC/9lsW0OHvHlukubc0WtLzxwiZr7CjVMzey0MuGpYtvBU4yLkDUH0s5
grwKWx2yqxLSDVQVF3ZxU6pS7W23Sep5dY8IQ264zvVT15ZRZRp15C/iNLpK3FfLCONbBf6u9xH4
I8x7r7PRPFU8M+G0LdVNN2SQXWt+s81accWuo7Iu00il1dNauHsoghAjinrwVIkNGFvETFuYbJ4l
T0Fp/DUCO9sNzXRP23nve0PxBJja3ZlBdpf32q5oB+3YWNW00zX5k3vrcLdUuYgtRBhVOvlfRjGc
+dNfWzlnibkZTmTU8qnCbGvYszyUw/zSLL4Xu5jhImWsxU4GFlaR8ejLxnzYZPoK3IDNysusSK+0
c0uWNC4STYuDRvhhky5B5Chp7HV6dtrUQT+ozC8i38axUge6jGz/HJj1Fk6Dh5DbCqLxRcucLtRb
s3/0aOwXC746L8abgNONKiw//TWoIL/cQ6Xh8fC2mj6i3TeeTYfT1hPuB88MJXaAFoXQU+quh1XW
jzMEfVYEXVgB8vE/5r8lLQENOsOedeyYU2NQtSFKZR3ZY37KtgHVhWk9aP3wWWdJuyCrhlnd2aNF
5Svv0ALRuJtlhEB/Vwh+D3xkzHESU8MU2MG93i9Hd8KaXi4W5gLtsy/F2dzqu37KoQsFzZrZ+Cop
5/Q3tR5ZlHPoC6s9aWywnVp0+lkRb0NfHEt+F76Y7HW5whL0Mbe97vxJ0/q+ajlQpnENRdX8GP2l
Tp8Xp+IENYvE8MtkwxylKzGHg2f8CZi4KdRqDA0YF0ebxbV72GO+JZBUi5zWPNr8aYUOeWFt+HzA
CF4H3Cf3PttLNkcSC96AmBIHWXo4mVR8u9AiE9pnXo2zYRW0YQF7TzPjbctQyfjrXS2mj8KELdoo
9DulShFq3mM+O5egd//IPruHArtYFd5Ns352HHmfOsGdh1inzNVxrM0nR+tHmNaPusLmMgfuXedX
b6tvHlHtXQYH38uot9FYFjQ6JRpsmTGc2lvoafIZTKuMtUDsNWE/a4ZWh6vBuytc85ah3SpwmKHv
uG/s+jnts0cA8l3qKx3WlUm/acK1du+ytD0sTfEnddSl0DDS6L26zzp+AHHko+BtxBZdqXXdYLhU
hlqdc9/d90791yyAP/op0bUfvXKCUCtxb6XQX5VV9NHSQjZtOh639klsD7YBEVEbHHTjg+YHJUys
iVN6uNHz9Vi6GkKpdpCxopUMR+Ow7UvqsVV6QzJ445/Rdo5ZsO5a2fh7fOwcydLiVHXGg94uXrTg
e0y9G6UaMy6ldjszr2f5SajKog5WED88ESBR9RQ7dGcxzJsMO6P5TN02i9qeRnF2D8YA/2z4ehHB
QYpw2z6qqrlH9BNW+A2qfvaiTbW8i/LRYdGRogEc8RfWdYnSwKNrtbedMxiQjLUXYG10jMjEX+Ib
ThG1RUcBtFzmmClUK4RN3sijNbARa01DttTuep5zKsb0Zl42L+yL9u56Z3H3p7t2dHd1pRjrtb0r
5/08djSOdhu5bbnXxeTHk4Of0TJOuWXK2EaIEDmY4So363GUXi0XjI5dle27cfk7b+o9pXPzBqWS
AOQiNEtbRV16lEr+AdFW4Yy+KLHsyJynlcY2+Nam+aghfwl9jArxjCQkGv11n4OHcj2wsU0B9GPj
vuNqnCLhmS/9oA6B3vzqk3qbqnWIM+G96p7xu5XLW2NOUcZMtoNj/euX+WO+GDdjrX/1CJriJavG
qHTBCFQz7cXmvzXCeVRGZscQLp+y9f6oVga0v1UZKnfeOdKdopUsQoTSOBS3ZZ+t1Z1nLJ+TWyPL
AstpbPMFgckp9fWHwevDZrP/1qIZoOGHNXKXak0s6ZJ90Vxc9T0zXETBvHVIV4vDbLnVTq/WW5zR
F1t0KWbQjzQ1/PsyOFTSkk9qHqO0mOJiaD7KgUgRRxvXWGb1KcvNEN1OtuuEQLY19DJGhLA6H6vX
W3s5RSmWznjqZcdo7y5Ipmo0HKjbOxd6wdSqsEFfEzZatUYbC0qfaOB847folLxVRRGntVNeVFZ5
LylKCoWl5FKyzl6M/s0dtyHuVm3YO37Tv9i8Nqfm+iQqv3vheS6nyuuMhy3HXdM2bX6qreBDdE1w
WwZV/sLNc0N+g3P696WxyhbrkV8c/n3Ze6vYFXpzLBYviFbhby+KMP+d1Y9mnHseB4Y1/2ksLOOr
iAbTHBOsrKjJOid4YmK7sZqAfTYW9gF5kPgwKHR+E1RvaWu053I1A27ZID6WBfuP51DZVrMF2ICO
TXnOyctYFOcuN8EUsP57dtrfDSUIN2z6R6UbOExXTeym2ZIfbeU+CJG7T0vj7UuDjIhZ4j9CjSA+
MA6UsQW3fqoKbXsLjK9sa+WH7DmltaE1I3+clwT55Pzhl8XFHFz9adMqeWcrHHw8o3B8tkV/KkWA
1GiahpticvxnSN0Dai8456FA6W3qPb6E4slYHDysI23Har+nRXYyrMm/zK6enYtiPcwjR7vTLXeF
5vYXhf8ycuY1T4wWsQgwf4Y7kDbAVYA3sqmu86I8DB0T3kjD/jHr/cu0GsEjxZ0mGN93UXEa/fvR
tMc4uU3+XUAKxCnX8uVlqORRWU3/WfaVEcFvP+RSJt02rkm1BTpWwrk8KqWFInDNV8Pa3LOczI2j
MC0+/NbGLic0Jj2vxHnaMbYrL8OAPscOU+8ZMytgq1Eb520rSHPpHRXn7d9ZseBXK22iLWhex2LF
ON14f2w3L5m8zGd3rBGTds7tVhZTUi7VyWv78qbXNn9XuBGoMiDN1S1UbeUcrta4JPW0nYopu/jT
GFDh1K+RrkkTeFNMegwCA09cSHRY9lJO0CjZr9w0XJtlv3Myr73H9oCg5tEuGycaTfqH3s68MBPS
uilpJYAIJxmmqIL2a9O2u8XPbTzM4zPob3e76NN4MbJgTx/ZnOu+v1vljBg18JL+vWk8M/aGzQWv
dQ9+O56chaY5y7onu/EPGqIydAnT51SKq2N7Km6XcYwGx5M7Y63XaKh7QOHePga59pONVwHXeFWk
go9IK2murmBkZDZ5OnqMLIyhk4f0Jus49iSRBEiylP+25KrY22WJcVDXX4x1PU6reObZfnmM2wwj
r1cskJvGeMSbtsWQrg0TtPfUd+5rVjR3mjVrkcsuTITZ3o+ZQSJOMKR7BLCf9MEfZb/Nz5OY7k2h
f+bd7B/HAn9d06FCCSigBh1ZVAq0C4Pfc8sv9bVrylp772RGsQM5mneq1mcENihvFiO9zyTzllyg
EhAx1qE511CwbYv135siFw/lwa99sw4RKA+nDSTO6TxxdLpqOzksT04+0POWVrOYOWGqGsM4dYC4
ADOos2PfAogClDOsOO9eUKzx0GGDLLPq1pJpSRaVQLXsdENzwj1Z7uxgfNa839E+y8INDv9epqmG
7XRNlcpIVTmgMSxqfJRGcxrQXtZwEQhYZmO4N2eLS59Wh6a2ptMGJ05WQ4FqDP0JuE7lQACmJ33r
1wQEGL4o6MA5M3WkEzJP8G/WSbt+GCRl1hpNmAAoLev6t/V21Zya62v+50vUBmHt1nY81a5/GFkQ
2qDyPVEs994w3QwzmtWsK5doItsCWoTtcvDp1hG57Tq9ae9oE0cookchy28x/xGsgcOsTOTZXX/X
lMa+14vhoOt6HpbflWTE8Gup7tIUeZaQNrU5G7+menPiaXBeUzFfpq0tws0YoJIs9J26A44Q6KLZ
r2P/QYAZ6sQdGVjoDOc55tFhLQJhbe8Dbp/KofUiIQs/dKz1CLczhGO/vmUlxlqRISETy3hf9N88
R/TFAZbMWgAbSpvdLV1CH/wSVPJH+BaN+Lb+GQJyDhCkPo5+YYem7E8gPAwPCy7puXEAsqWHu7xA
ac3erhMcjpTYhbZ11uabYAvOXfmBpG3DgFy+DamQoW8av5MpbifgYfxo9Y9dDQflW0xfWeOEmcZc
nE7TAa0g6k9SprAoD0Fspf5zLfsulKt/W41IMlBqH2FmUBXlWXkIci8Lm8UwdrVa15CVIZM579l6
q9j3GekEuo1ZcdVCDaEuUOiA+dSHA1DW8oPoJztzGgUh5Ug5hXhsvepPs5bPJv5VezPNs8P1K0er
vLe6HQk9237Q012/DBo9QxogAXfhj7LWiepKWDvU6Vf4a8KROtmJMZJ74SuhwhH5UXjXFFv6uMAz
bsT2RdOAIrS7dsd279I2V5oV+UbngXbaEdJnVniAzA7W8eiX/qHy2ybe8B7szGG1nlzOOZgAZvXR
3nUkS+0c4f7I6amYNYFoqet2/RTC66sdsu2XnOqyk3ztWSdz3QkU0ud09atwyLbTTIvVarV63or8
Ue/rJexz6E907YfBszlTxzxWzeaEm6opIkRCWfWVpjdRIFnVpdLVh1O6T0GVkXhi1Y82VL3zaae3
U65lcdeAf6yri+K5lm+s/UCId0PpaQxcV0dz1qx3ln9HChG6+54ShGitLu1x73Tzb53pQeTmc5Jt
Y05eTuucFLASrlctEZMVpXPVRUS6yGToW3HIR+0z7SjmgwQbclqZFtGi6ucOBWGp+eblo5RtGpsY
rkIbzrlGsi5lc/AqedMVk5FQv/rYbQwVW2pgmxblCy7iIuolXEs68KHD8Q0JO/9uQX/jEmRy0qt0
b8pO369Iq2sgKr43TFlzqvptOXbmfbsFNKT/vtVdv//vs6KvQb7m9KHygW7+fV9Dz3j635ccajCq
YDBhivfn1AovJUvk+um/H1QGIRD6bM+xCzP433/5z6eyns6uT3RD1dTc47xMxamZDXH69xnl+o/d
l/dOkxHLR1ZRrmmkwmz+Ek5yELdDPQNKD9QfgJ4dTwNjP9I8tJg3d9rcz8CU1dmwsaW7CPT3stO+
EO/R86PovDp5HieXSBLcN0+j1uzqNn0Qvr/ueLgcJGm2/aCl36txqNhK+RRng++EjrT4U3IvmnVv
vfjFA5klbqJZI0eSq0JWmAVtAqwkDbbKZDnjvasISBmV8V4jbrgxU/2npQEMswEDghYYP2a6WYlA
z8vI3x9bekoW4IM1e/3N7LJJbQ3pvJqW3WTwjjalHUXpeRHaYXDpVe39annppyl0Z78mz4VuvAI/
gX8tyAiyflw5ppG5eUGMGjKIC60tXsxKP2qp+hN49oFRL403AKbAr+czJ/qDOeZobsHjvU33kqbu
SBCwoKJViimGE8hTphOxbMFOnHEKp4Kehq4NVo/eMZROihyuH4Y4dfLvQNdJh1hvGtqmM1FGfxEE
XVtA+RXg5rkqYp6KzluoF8QsdO1bVRmngaSQEMMSUUG+CPZobJ6DXiJ2KTafKAYmqW4J6kNuEKAz
5wiqE3v0lySdc4Ci67JtzeW/a5f/6x57ScjK/y/16yL+3wpHBknKgQ5kcV3SZt+z/v8t7H8fNGtK
oxkgjVZtCxBBGOuj8PWDUerkZ7b1AZxDQiKrNCEcERl1X8SF6Ia4X9l7a8qYZGqzus0s65iP23Yz
1fJOH9I/Pe6YkzdyKk2pCbCC1WjXpuXB8CheREOwKwB27vxqAMACoEjsnOwRX1u/DeFMiMVtyKFJ
/fbqW8hgI9yxDNFLSKBypvrV3VkWRbWyNOba4uopaK1XZ3PIyZOmv0P7+lf1Uk+kp/4uOSlAJiIB
5BrpYV5Zi3Ox3o4QTVEn+qdhtBsggJFuTbTTTuvmV2FuQbjUXO51tnHKGGQdAEmAFGhNG9Vqe9A8
w4t6fRNxXwxPzvQwll+AffXOJK4Dautgz4YNkTGNt3Y3HmuKcZxarR9mn3kgFa7ZwItRed+Mopoj
o5/b2LtbvS5PsrxeTot98ARdDzvqMvuLdiK4qNpN41TFQZ2/It/LMDiizLG76aqMga4NAutFkzXq
xTyF9cZTE45Z2RzRX0UDfqwYMbs4MD39E3xAfHWJoyqU//l8065G+iqyo9ibV9lzEyBN1GYabHhA
civtSTeQWYBH6lyRnCEZTJARLZA/NadHyDH9Sm32T30D2+stnIlTHXv6Uu4kcO/OUsKJJjndQ8pK
hIbIJLZt0SI9b75KU3mwN4UJaTPSh5mwY2RbJQbHpciJmlqOpg8N568Ll7VdoPyno7YBSpRTuWCW
c67BSFYETTwlKs1Yn7aYmQLMg1ekTbis8oaq+j3MKcxuVr4XGrmYm/vJ3NdxG2J/dgK4i/QVaEPt
8h4sqHeaMmpYCDurzV/w311BgtlJ6oFIJivv5KG1K4vhdtwZ4t2ssmfbyeZ92sw32ti6p6CR9GWp
zc0kiGJX6lTwxioOE5F/STWQLmDg7FmL9TutR+PHyz+s0ZjDTve7Yynz343ZoDBKSlNavbYkZZ1X
Zs/UUAPRTWkVT3bQxPki8n3XwV1v9vYBl1E/yKaJBfFXJz232thph3M75POxBscQU/rjEIxlT8aT
3ZrPS77CXoHUDK4RYFzYIAa5v74D7sh+e/Y8sNha4IKiOxBp/WT6iIdQv9WxWDkgerWn8nnMkrCr
dZFZezG6Ffi8gV6/ISCkoGcLtSZ9rK9rFatnaLbbhUORQYmcr2SqAw8+5X7WzBt8/f4RFyFwylrA
EQXBq48iwsJaAKG7Pfbddm4bGc+yw/AXKBGzsneZN1SxmfmQWTW2S0QzIQ1TxaBrJL64lPbVMlak
rJgVwF81XDfT+qExOGvMVeGs8jsNDjcsig1JwZAHMPk3G4eaqcomntLa2PVB9Y7qez44K4q9zFx0
PEGNc9B4rUUflqfNoMD1CyoO277NdQ9l1+ayIXuzj+iXfxv9vSy17JEeOFlMqw1rm87MCNgPdV66
kTaMfZJrtKxbEbP2CMLq2CKd6saIZ9iTJ1dNuIsKLCa4aNdQc6b17ARbFvnF8hGQtcsS0Ar23FhF
C+7UsNt6F6pgHkO77c5lDY2FoBRbSIsSBWnSYKovG9kiYUg61u+1al+CDCMDnpAybkBScqGAtXPf
Q7y/XlYnO7Yd4KRTuN2BQmjtyrzhbED7NFQkgSxu3sQ1tcTHY1Z4QRqv17Q3yGf/iA8ix91YnPV0
w49XZl60YnrbaSncntuKcEmHd38uNiRW13yircUcgtvU9Z3vyiAdKbv1vfRv2XkyqXWkon7w0zdK
T3CJPOtpd3Z6ixWKKyAZHHWuHIDmHAne2gVBMk2VDj8FR9cyDBGUoKJCZ5DFlUFq1HxWUBPcROZ5
u5gPW1U9IXwFkjFckBXgiq37IK50Z47BV4ZrJS1qfQ9NZCB5q+cwv84SadGeZ1/HgzldFhcVFHdQ
QaSY75lXXrWrOZhB2u57ooDYJ9g2EPWzo3AjFmjEocPHo5oxDuWz+6erFvOM9Zl77INQUB0tznUg
tRth1WTDBvlVoW6ACgkf2FxhtUQU43b49IKaC9ptC3WcI36AzDMYl8O8CTghQYg0esa0lV40wHf3
CPEgPcrpOPj2r3ntRxYnETbn/GTc+WIG1oFO3tvXn2cdntZUj9E8EEo0T5+GXTxgfY09t3gZ2G2k
z/V9jPHHTmwXlVmpo54woGYJHrPLKFvHBR6BKEhSCS6tCV7GAsT6vD1uA+quzpJkLnXS37Nbn8Uy
nQ0SaOG07TmqSK/uil+rTaF+JTsOPVQemTjNSBqcypiAMbJ9ljLhQHm2VKDt8yaL4AXoBhQHlbvk
T2uHzWpLl2QjYxJLl34opkLuMHMjwnOM19w03nCa4YLTS5/MQuOGZCfws0y8j3ph3CBIux+NLCUB
iTjDuk5fulkiURFxW2zZDdB7nWhjgWwCEeXowlTPPf5cr2UkBA7CHin4rBMHZyzelrZBOuhrt4BZ
522W+5FIwljPsOpNTLwx/u1Y78k8g1RE74w7MYSAT/K5nB+HSeDVRRuyYWQbg3+ynxu1Vl5cOhwg
Wp2UlnhZWhV7Rv3l2KBCmmrAtbK30SQw0PZGPDk2gYitW3/TzJRPUzWYkVkuMu781A9NX3vtjcmL
JM8hSoQ3F7G1vlWeduYJu1GactC1xXNXVnPY+OJo5OXzPNLSSorEy2T7dULOWM3a8dVe6uo25bVc
jlB8MByrbDgyzcbQo1XKA/tFGFlMA5ZGbSZ29egMd4aqQVLwMoKoyovlDe+N+9xP6ZeoxvHQWVqc
KZSkYEIDcNUp72NTAb/kRgI5stn169Lp09ky0+PqKYQOs8m8uS5EnqMgqjco24aoTtvpD6Y1zEfZ
F+jdnBzfl1p3YwM1B+byrdsjdnu13Dezae4CMfsAlDmISjN8V06Po8knVaY23agje6TdaMgUYPgK
cxSVynwQ06xHhY+WCKvcbZXwzHMD9UTlM44QXtk55Q6RKVuNINiwohii9CKNfTHmmIrIFK15FybY
HfTBYyv87I5EhJ4J7j3XxU8qF3LFJu4YjjqSLysfTYMWmADVmQYGqzyyygY8Wyn3rmAQlc+u2ZSJ
F7Q5H7R7DdgZPDxzuPbdwci3x7QeYMW1x2n0UDnOQHCEJLpY3CR2dCx/iBwL7MxgwahtBcpoI4+9
5ap+tU4VPjEC73B511tO5A3yZKMxk4oajinNsEmQMI+b1lyWpXipdcj/QT5O5XjJRu+V32iT9wD0
sIDAKBevG5i7OC4Lo+tYbs+d0C6FfyUZdk1KIkM3DJCgVzBmBslG/JgMXW8SakhOn8Kxuar6UZv9
KNPsd9tLT0sZ/AZZ9TnkMqxcRBXu8ukF1b3TclABAj8PY/ZdVS4QCqIZPZvfVR6IpBl1AJD6Rmni
prVQ8a9UUn+AgUQSs+uq8o7msNmheQDw945BvdyaxMAv63mrcU3oLpMN7emhnQTuc/tX7643qXam
g5KkM7ZoWHa5amkWTVZteoTuwsklUJVbSHcC9dsFM0fHrL6MfPlyVbCvcLeePD3/WJDnsdPdaNHQ
G3TgpKGGpCTh1x1cr36W7mrcIY47wzFOewKffdpFCJ0+aQf6nCyweqIWr/W7i4mPu+R9l2woFO30
z7AghGRQMxO3z5+nYtTOQYMVdwpQodljeauZ/R+A6AjO6dddU+PY++A8z7B6Ow73v346x343PjPJ
LZySTSSt5WQybZKDNnyideUNFmT6lm0ndtT8BM/cN5zW3VyZ/U6fQELbQ2alf8aG5MV1yrPI7RXH
19qgyva5bN0b874KRcupvdGGkidLaIOPbl3BWJSHzusOlhnseCnS6AN0DyRFnJRDiK/jtsBw6lC1
xSerRT/KVnlsa0QdKcnAW2VergtFK9aH3K+dyMrB1UwwvMWIvXV6mTMbsRv8/ralr65AFZqS+jR6
d2pWKGOr+llv4TY6Rf8SNDrJnFfNMphqDwJLggoW4BZLDMG2bSOgONQ/dqT8zKGAI2IOSjrd/VLQ
hA3eNam4Sn/S7cYalo9GhzmzWkYtX8cTELoegbHXxoOekuP4V+A3jQYf2geF3g0a94PuMxpsVn1C
8HYc7K2FDPNj1bVPazAcSGI4Xv+xmPxdp70USwMgmoqLnnu/1qo9VipXMSC2DDNdEeJsX0nkkQCN
ft13CwejbTahzeEYTM1RBTCeKVGzUlOAY9OPHhRIl3L1sKqGOdt+KLP8axxrj9tOzpGs111mlmQP
2cbtIGE3PZU9Vfa7Q5y8ky4XUad/pRox4OYg0POavUjUUcFSvZOIQZ+eV3uxbNFqduQrbNPP1m7v
YljyRPWZv6fLQ+kIdJldbW08aCXxzfMKBbs3J/HpL/3Jyy077NP2SCAHcSrIaenWUTi03qtvEZVJ
Df8plvSuXLWva8naRHdCTbgXJWppLd8uFoYY1cILXtGkddR+ymFBR60/DlBaUa2Zh7TGNJ7J4Grk
uZs91wfLrl7ceaaJb779Xi9x3AEkidFjMp3+trJOzHG5Z8PdmdMTUwA3tzNsYHX7b+a3D53hdwnx
CnejQYSyQecl8g3pRK7/ta6NsG/So3QUxvVvudhWopzxMgQ4Ugq8k0HJgexpeETbAOo+AJ4gM4v6
+WZsW3UwR/95Gp2oqwIG2mtrqU0PMl3ucgb3MmdohVEgyEGzFaW8fJqLeWek/R79y5Da993qSPLF
F7QCGUI5mX7mZvMJjoNesr1KL0hONV0MEGs3vqYGhWIUMNFGfvLsb6mZQ9j0nPbtVNv3wC+xV3Z/
A319x8DOGnHTy3Wd2CPMOdNNPOeFg8xDD2jekYEb1v0M3Zg3PbtmLKadJ2mZrDmL/WoWCW+8YkaR
2t6zXJhwm7hEi+GuJAXXNh7XAt/0AuwbjgXrKf3eppTZbMQkMPNyMMGh7V8n7Dtmg5sit/eWcvZo
CpxI97dL2vkigYeNRzRihb8bq+omJ0HmHLgStjUlT3VYamhEH8kZNRmEdqYDkwcy4y7lGJw1gQBZ
y58lSkOSVI+IEkC4+bv9PNjnukYEKTZUUh5fDAGOQ8zvnsApiBe0oux9cEHRfOfmcBT1HBFvCTTr
XbxF3Qard09VSYAoQ8fF3+4ZHQmz9XA0eLiBM8FOO8X2YFk5MljSB3mETfHiMD5bhEgLKGlig065
QxxKuuDblvJotPaNt4kz2sO7gkfMhL3R4Mo1tiSo6KdK2e+vxdMwxdu/i9jpnRU1zXaztXZSpvO5
nel6JbnVXrVgQUoPfqbuKrW9Ss96TMv58n8kncdy40gWRb8oI+DNlgCtSJESRUriBiFX8B5ImK+f
g57d9HRHlUQCmc/ce+5AFlCVjhtHkDwR5yptaMRfY6WPwi0ffPi7TrNYmA78UKWJSjgMfrQshdrc
+LMDkBKH1IZ4h1PISWe57riN7F1rmN5cTA909Ms+7ZLb3RFhnzeUiJDKNbSRZ9xlP8I+5Zn+jKQz
8Oy82mVZc6hmDpkYgMtqDBUG5tXT8o1oRo6orONaXZYu8VCCg+VLc/sOqk3mW+1wd6fil9dub4to
jcnrDjP2Lwl4YtXa8orMPBWz9anXIY+czO5hkqCMroPnmamCPorPydIXUYlyLh33nEw4a1IQkL2e
v1bZeNdNvuraNPapzUJubgPhOYF76ZwCx1ihHgzT2Lm9e+/Lf1PC3pR2kLkIdwqNC+/JiKSNXXih
yKO2XFZQO/AqMS10terKShikbrKObX6TmaGMWbvrOVNvuPYin5L21VRdkOzo8JFjpLuBGYFHAAte
/Nn+0nvKQk17qGlPXkgxfABTKVYL+CdGquLW1pFW8F0t1I+k/jOEsNauQAmcsKr2m/rZKKud7sEH
bhNoxWXqnqeOlJ1uBnMz2SkiCmwbRlyXa+KyCupa+xKryENse+/EA7+Ehgy1ey/n6U8Z6+2iueYd
ZdrLa5Ea6AzLwHzpcdDkrQi33aBdLSq6eJiesKHts9DyYZ+8FaDQFe1gKjU2KIXqll3NXP1DQ3Kz
DAkIl1ArZj8jK9xO/ElDvNRF94uyFoQmSCejKr9MDSHHxI2mRo9GJ72k9pw2f0xqXSOBOnVTdS6w
D+0nBfzQWDknxdpUgrqrbaenxFRxSZSBbwWd8IvZvTcFH+sYM12w413sZK0Xf4yhytWcRfsUf6mr
auCbw9/cDvcTMlxwgwE63+Q8kbAwleNqwGDjt0FBm20p1CnRt5GY+2rEfwhiAwWZAxl4YOYUTMLv
nPAg3PrBhvjQBipVvPLRJSwgjSm9M+1AOAsjBTIUHrHOddr1QFiYJp+LhMFaMFDQg9YZlAOFQ7sa
UGPtJgkIyq5vTS2bveTkYAux74fiYaiIueEsolSwtbtwxtDLFTa4fapi4OitGyzNjRsqPKUTakVV
6Y8NJUJmMRlgFPRuRRgaFZFsiCM4x7a4wZjb5mXdMcX7R3YAUv0FHaGYJ1kZF+g2DCNCfqoic1hU
ZG9oki6FFVECBqhc402i959ReDRwxT5nszwXXLkZ1t7KDb9lar11unqfyWQYC37irle3VsP/cpBX
UaTqzwmeLDfWnrrJMT17ZLMWM+DBOVhuLHSbJcwkYLbxsB5txctwTqXpk1Lba71/jmJEu7BlZM2M
o5kYdzqF3XiQoTyXLKA1neJrCInOY6b5ULoOn5vZf9Dt7CKLoKK4pxGZayxzyMHpsCEZ7TuWE6lK
1AWcN9PtrqpJTIJM17OkF5a2hjXQuqPO2GtdQyjFPDzKqSyf0s4rq/YjpB/mUlqHUnvVk+LFxhGK
hM5gFT7dYG189qVx1Xul86L4Tj0At7vr7zkPC8z4a5XF587KDmWsHAPE2CMfpGLox8JoP0xJ/AKA
wa1W/0JA+lgqmCYGtuWMst0YpnxfvByg77KVgXIJBaHxqRbm3RqiR6W7fiqrp8qcxToc832fdMdK
Du8xACQPUzF/cmXuUjP8cswTiyUOFSw+tlp8lxW5OpGYwJJAE64YU9H/bYVhn5n20Ya7NZtf9Ro6
pa8K2k+zKZ8G9Rt1Ne69U45YM4+mM8ZF1P1StFvZKVtEMbyw0LJQ+Hh6lV31cjirMkAVwoTTNgem
omGCDN3e6+PwNDT5g0CjThOnhv2gnbB0zR5NHyJbVV/NVA7bJmdpPGc7rgBrHffdr1LOd6u3Lo7V
XYhweTiyu9iwvW0i9taItBD0atMuSPHlu5R5yDDC+lZkIXYWVZz4eqnflMRXmBNuWRRjm2bckDmg
2ToVLz0iHFYQ9Tezx4NuKnfGr/nKQe2CR7LH8oEXy3u4kFqIxZg+S1tYm6BMzjhBGfC4xjuzjAKT
EeNmBbl5ZefGClBxVDAoqbNrSt0SB0h6s5QZDH8VkLUa8BUVKaasCzUr16X6EQzK5Fu2yWxJVqDF
ik1hIk7DdAa0/gRx52bOCOCsJr6Jjs6ibiYkqsw2cx4PU8yEOmQuamysRyWjMkekF9YCvy3jHZRW
mBQi9zpq2L+R8tGkZP2z8jJOVYXnsMFUi76vTsNb7ASvViu0J4XB5ErIyOdTeo4YPlZ1h4BKYBmj
FoPq4B4kN3WV3nvTfhhYVlY1tAYiLPKjjEwdzUTNpIP/loEe0UIZdUJsTftmVt/GuACwFByiGONs
WAN3KgscnmW9WbiI++XGSYzWj6ziruuztoPzjfDdEc9h6VYr4+52OLCDQX/LkUTizG0eNR0sOR31
3iVCJhu0d1vpzpZuPhsObVrU4hhMpG6uUHoEjPXTo6Gl7NVBw83VTu27R1r1yDNBYCPpzbl/HeiU
djd+OexYw3RBCXX1cQFxcvVug0E9NazRT3o1XpjCPqeSswib4aMhi2Olt2LvjpMnZ+ZqijXRs+W+
FjdId8cPdsf45ubpPqhbVXGRgNUtEvRaXmZnpjygV2QqgFxrpfV+ABhRUw5TVe8KXXzyRnMso4yv
Gu0YM0pNCul6AXE8ejkeLBFv2sa8zpN6y9PIB1S1WFYc9A+Atrsk4amEVr7JLfeGwuakFM3rkCJu
NbyliZaOeJcdi0pzuY+QtzOh1NJNYoWsmg39aUiLDTaAM3Uqd9e72+vjLhb5vmAExYvgk013biP9
ztlOI9YTVSPlk93H+1ZEzGvboy5iFrkES/WWfa9hU5fKNB3HGT0NT+8k+rXbs2tBfwanXh/OnZ2h
jYzrvVaPvpNhlC+Mg2GH4IcrLHpNNfxOhfyNsMmYbKNXDtyWQ2nNrOZRNjtSI0mDo86Lkv4w4L+H
koqFi5F74SK1yqKJZ2oCkRtNf3NSdzgLs4Odm1gM5/jPzfHvh3qzEMNMFnfFTwOrF92E4le9kKBP
2R4KTcf0OtQ3qx7ufR115Grgwhh71iwtFgMK9OamuijJoJ9yPwV1g/zrK6vDiw4kwLcScXLSvN/l
SuSbCqbXTMVW+9Va9VE4zRlV1zktXYvvDQVZGGJ5DhW2O0wc74FdPVlqdtNGbuiAMUI5xNsGGUg4
qWSfpDfbmE9NTNWQSwF0VUV7kmM75Jae5qxbKyic2AmdQWEVKNXph5PhVqX9kxDTRUMYjNn3u6uK
nahsbZ1l+jsZVkfmaqvanm8zMz0aOhY5NhI8q3aGlRY5sCzlh5z7namYz1OV/JJnGHo2gmjPNYOd
HES2q+d8X3UvtlPu0BhsFbtCZGqwcRiD97JosJOJLfv3lZ5nRCi13Xu2GB479jJoHeYzEnz4XymS
S4ehv4jif7LpHq2hMN/C7UWCyLCqFUFtrSNICADnE45x7bXQb93oFMb0Qco8bHLbfo7s9KxmcmMF
+IEdjfc2qw4VZoBJFRiCWoHeFafL4iIW1JbNRIOCoocZj36aCztfKSUys4HeVzqAONFN0wIdrY43
q5bYu0Lp88i5hBIY7caiMXTCbK/3GLpHjNUYfUDmXvrU/Uwo5VYJLv0J+fuUzbtSIKkBdeiNASRf
o638YrIu8OQ+tVlqHvtYRjVW2e7scsbJiHmSaYb6nRWO8Et7mRPSrm4cJXo1iLvYqmOZbSTD6QzH
xw510qaa+0P2y4v2mis8IQ3aWQ/W5I35i7LXEkBkVs3o0+Q7zqeMXyP0+lmG+6gKn/ByUNam2Qdi
E3dlOw25NUOiwsRVN2pWksrS9YRF9QWKbflvdBEiayjdUM59EsNmHwtzn8hR7oY4K3yM0+QfIAKu
103EPZYQmOXhrmCGbTM7MOes2gTm+CRinrBYN9F5yfkpm0qsnEOA3+KsYJlohpzZysCdm5VqvA5Q
c3jqpH0YsnB8h/521JbbDQTpnKgus3Kd88bicKW2J9lpl1flrRqKQzgd7LLq1yVunkxpp52wUmK5
Eu7tym4CtFQMj4SD4RzuV22EMcawghPsJ+o09YKS8A2RV+Sni1W3L/lsTA2I+XBqeGIKoX8KXbkk
VgcHCKRHHLLDyxp3XNlEgU0i+7YMpE1Zbds+VnGzfHILzkQaf3eLqvgz07DbDLUvFbpFHFxLSo19
0gYVgyIdoiYjLJ4tktMh8qUzSLBafbQhIbfejN7Yx/iutPg3CtMtrSUvSWiNXqU7G11hQkUWILYv
J32MDrIHvIh+WOb1kRzkfVY1bxGiFOm+ublqrwejaPkcPQt3qaciZlfMjI3TUlNT5KOtqR/su46Z
ykzPMbmXm5nlAIjXzpPq+BroLCDyTv8eQys6jO5bMTfxJlAD8AxTheZreJpQtjEzo2VTGpeemupr
mVlLqDkAlpp1r6U3JYpD+gT+CeM93IYiiS5TU13qXlGuijv0ADIaxav6LHkYMKm5cqMJoqpYV7pe
nheZ6UrkivjsZkzlepIVp8aOnVenjt4oEjhtcyM6NzN6GsPQKhSTUrulyjkltseJYhwWcSqPuVZu
m8llc8NzHyXRdzFoPbYGtfNn01YOw9003f6zGUS1T/MQjmbPDFUv84de9Cfbneo3rB4GIafIUd3B
yoh0jb4JAwSbWowt1OaheY56biDSR51P+qLQa3pDO0nWcVskF7iULPNDEdHwGNwER2EpiuNsx/WT
pcF1Np3iLTNk+UBNIn2nU8VhNsvqFrjKvpvrTdJr5b3DnoDtgh9xyiJYDXyKOVIiB4nOA2pbsmWH
goV/+SRT5WFosG5UcCv7XMknLx6cQ21VwWeeaU9jZw1vqI3FU64w47HHobqHZP2ZcVev0HTNz5O1
pPiMte7rwLRror3JGZSIK8Vno1hwFOvgZaqY8bk5/fM07p3pBZ4C3NWYtD5keAzoBeuuHmmbpqkv
hhL7+XC2MvbxZtpja+1RjxjxR99ayQ46ORl4yN1Md1jNo3UqFlV3Z0ev7TTWBwZ8DBRrg1l068mY
1UiD0M2D6PXhNnSELqqIJnnIMJ9YP4/wsZ19g6Qg4fVIsFdipqXRm6OtEem3yQW/ywLiJUnzFeG5
xiEo5mdG82IyG4YF7idQnk2NR5Tahn2gAfobTybBydSnPPGr0Zl5aVCTKtFL1nMDOqHKWGEg6kpL
wMNU+HsEsk/X+pKJdaU4szjJ+D9wxWeYKszFayb3oMBs+jh0NGgqEMEUzVoff8YYqHxtynhhoV7m
lhJ0YuOCUgCXfADGN/hoTVkfHCe4qH2Omk5Rz44xtBuJ9HRSdXAxWX0paoRmmYBowDuwWpakXQzp
SXlPYCPOFVdaxORfwyFCog1VBCtOhpGZimUutV5ciyAgVyeBpDnwToIHdWD3k2Mo+Fa0Bn2dqfPg
xek/k5FQiyzIq+vhN8YfD5RWWyGyzP1QZ3ALjXxtCy73qkrXmFFAUENzWo3awIDBzQ3f6sxV04YI
w/s08Z3YrX04x8xLJgoUplgrOU+SpGjW1Ox3aKaIykwdjINmxZAypgJVi2SnFd9WMcoD0sxxFTC3
YTdKn2NUJ0D8REkypFH0v94KsLcWd1XQNWaxOm2sJWKxaD+ClmojH5W1VgH/TEin9koi8Kr8BcGY
4Wu9qW1rmk1klZjjkLpkBfocEGoIgrGP291G0WA5DAFviEkMbhj/MnMlEUAimDIhiaawIjdWhjJy
bJM7w5KPoJ4ueC1YdPMGd8ObbjKs08er6BatRLHLHeM+omL0wWmvLfVui/JvnqXw9K7f8LuVgYZb
QzNPWjPiN02fEBombOVKY2W7G6Xsvhs8R7tKtV/Qiet79Vi06ptMOdRRA92R32Vh/VLAe7ikst5z
YaGXYMJfh/8AG/84MZ+kJonP6oZLhk03pI5eQ0KgYYbSlTJI01APRdAkGHksxgslfOWnqpF1jub8
pneIwGwo8bRNwT5v213h0j5aRDbjsMWHQQdaptiVuM53vP1/sM2POuNZtkHPhVu/Zex+2VVVrV/q
BsL5pHtFvMg30DVEEI/tVbQu/BxUAN1/VKQUy0FixauuiZ6DqDb9uRcjBHnGp8ktlQ5OHRhp+6ba
a6MJ5Df0jJQ4SQ6bF1FSwTlR+5kJdWc07S/ZAVcTufci2mXoUCXfkHeOct4F+u9gA9EvesVFTGe+
BKEBbrsuudqzT4lFmwQbzj9QJFEFM21RWkIkhveUSkL6on9Dxjiua5RN1OPQClBwGxPlUxrTFsnG
/ekxf4RjpvqxY/8Sw+KVbdCtFJbXRo/SLnlxuB9WOu+0k9ntorOkBcsE67Ak3CZa8JhvUjW/Wr1+
qhBBrECtZ4S4reOFzi6KfSTDALjfQNIOkQnw1FDN1qQzIKkpvEKr7oZl3PNew7wf/jHuulvKeGWS
igNuVo+qxJmDxpijve5XrY4RnTlnxjB91TYKy8h/kwaQKg6wtrDWqiDasSYrfjvmK6aZ+H1Xj+s2
LtRN313BO1A36oxQEm08W1jjTP2EnpTECXfZ1pYOSwgkJKZAeouUyEubzzh3mq2TBG+B6x7GIfgA
8/oyaOqbOQ+HuB1HXlUewKR9VxsTt29S/7KTpX1si2pVrYepZALD6mjXaPRLJDwjCfyRJY+XhOjc
RF474sJ0uuWucmsPp9kfMj9OBGO+JhPK3lRTnnSIMeiBiBVDsfZZ5hjsmvwjGkOWLOb8Y8jeQv8O
pNCyv+wHeUYHoy/NEzr7Hyd6zi32k3w/w4rnof6QYR37EGP/eqXe5cLFIukyZpAjpTQpmibQXMOe
2+dhSE9F263ZYmE8qtHezT2OXFZYjJ4DXxkgcC+OWgc21ZhiQNAX9SSRTnLVDEg3mrl4tPKEf/+f
MMbPUGyAbRz4Vwdi97aa2UDSMhXNS4bxJY7RTk/hA040yoc1kD7+DhhS4DHSq6FWpC9M0Qd32Ili
Zwc1fsCCi4K0oePR9K8hBGykJLi7nArliFugj00gaVVEykPDRHbJ2HnVRFOzh8dGTKB+xMG9Bu3h
40skGjNGJECS7AdiCNXnB7a5OPcOqirBz6UE+iu078RDqERuMMsTuCGmPvHOpfEu1a8CMCPj7gQv
a96djFSwPcLF384I6KfS9YvyPe0LLxcFAZmR/aJ3LP5gaDB+aLLdyB5vO5jdtfjPqERyJ92Vn5vU
PlMa2342snw0XRcSbfHeVk1zwP/KzYk0PJQ059JgLESBuB6S8pZG42sy529sVzx9yLd02R0r/o9i
orjqNC5TJ2jQj+t/ENXwwpWwIdQlckVEQAPEgCABN3qzh3q972S+dRR2wm00+Epg4eKAEAD3Rtkj
095TjKBkuaQzLYqTlOea9zGFosTG8Lm3RumNX5Ot3GXc4laA6PfcTO2TKe35jGHsHszFl2I336nG
AR+oldhz9Qt/2DSNew7y6dhxJ2LnGp/5dHdW119jlbzILsJ6R8+sG9q9zXBrZD9uszHxlLU9JI9Z
5VNJbMFAuzqXUWH5WV4E/jBjbx8bm3YWCLnXtozt2/0YZA8bsXIwtLtwyaSw2n08jRmil+g2x9YL
Jc3iIYUp9OEmVQBpc2zXKsClMVB1Hyb4ISFKpZvbfcP4xXDwrULcXqYA/GnDtM3Bm8XmQL/QHmrV
CX0rRINZs9rsnXtnVt/0YpcqwnS3WF7WSjz4FdPYpMzkA5QSA2XQ7LhNNnZWJFtTnXbFEK8biXI7
hyDuYyEtVpQz96bm4nAb/OXoTBJWety0qacaxa9aOtfCZb44Yc6YqKE8VFUdJQMZOfNTiK6z6ow7
Ur8b8X+hV7Taj4pMVsvi35YSoHO6i+4kZwTZ29LKKZIReLJaPuIfupZYEHsn2pt6+GLpSKwUjas+
JhcGEt/znKFoShNtG0z2lhQxeFsT2ECso2vbeRJzclSk9uHk/FfSuCDts1dlNuwllP0SnamPbe11
0obv2uiuJQOKoWWeQd4QKCWAceEYvEEto17h6WgROk3Ucq0I1kKA+25mk0WW1h7iwPqB4HNOM3Tq
RNB5C/OhMiR3fbWe5xqdSfni2tijBo1aaylTpM54NiBthQM3OcP9PYIUwyqiOrzw5k1xm0vezXtC
XW5hIUo829VT2jTflMertOo+miSnqsSWNqKnj+Sm0GbuJp1QXbZmFzlMDiM7/G9RHuPvD8RuHvAy
a8BZDT7SQD0hlSIyabaOYSJeSHpE0BFkXhTaz0RzcybkZcxJtBmQfOgaewXbEh9z9mJP2b2O0RjV
xA+5yCtwJlEKDsbFVA6a8s/F1scOlRcM955NRawMNjV59lqLdtO2aKGsNPSgvr6y/gZ4EtFPFjLK
sKP5cXmWNqQjNAVQAcKuWmkzJKCJSixonRN0t9LLUXyUKlg2Wf66avZwVfVPXfVIbrg8knOGCnrA
OrZyGGF7urDJp4vLnYoUuxDpd8g0EU0DWFocECh1BpF2e/ImuSJUOlofFuHWksY/O3Rb0LLNR+1G
76PaHcusv7YGj25T6rk3/rNm5pZN5ndss3CVCh8w4uSVmAzaJP5Nq+jZRqY1u/Vr1KA3KJNiZ2VU
/2yan2SypC7OPWsa5ikCZQB/ZCTtHAFH88j10FxbAaTQiHwXK0UTJx2sAqbbHhA7/saS7bsIUUcJ
XTw7eLA1W3waWnfSoPeUmFADdXogOHzLqdPwAhibEke7N7hnfVLizRCJlzjJHvhJb8T1DIi/6Cwc
7a5F9sCfqf8RYYpmvl4yRZ0fPEbzyuipMlpyJyD4kqGSiuyYdGa8KV2W7OVHpMevRec8V07NuG8M
t6PoPbXERQ1G9qls+YG7dH4XqKy35C+Ri5F9WtQ34ULSqW+OKNI1Cxs6s1EjHFy1t4PTfzjWLRLd
u6KBNZOoKvwuCncaX8bWzDiQxi8tMm9lThfC79xo4iuworNdHpyQs1CgCPR6tbqNyXSSmYWiM9HX
WqRcmpgWi1UmXsASe8RAp2OsNY3toTGG30YzI6GDDMSe7oo/5mhFyoc1d8feBoxV41tI0WkFYHDx
jMltY/IDsDbbNJX8wayyvLYxQQh+boD4SvX2RzorFbBPxZvuuZxCYT091Yn5kYhma9RcFdmcTOuW
5d/wQ7YV1w5zeiYV4iBhsviuqb8YKBLMqWYZVJ7VcNnhAyFhd90ra+yNDKVtMq1MozwPxCc3A9p5
CyzpynIsYx1mGkV4joBHuTaW2awHIK0rg/wt37X+9dQFFJm73mbBgIWJeO2aDztmIjhJQkC06ikb
mQNIBmHJ3BFxnP5EKuEyat2+4Z6FLUhHvN6YpXpMGq6kKC724ThMpNP7od1/uExHGNcx3UdNHw9s
SYMJta3DroM+mNVO3/qNgS6p1LN/5uQ+kABj92atTCdCYRvVw1pKL1E5lO3uxe3RgZG46a77QG6m
sfgkfeYN8wpnFvOLQRUXNBiHWlt0L9jBvWC27ktJ1TY4EpGbi7U1GRh/SF5jdfJKCsiwuKc4aIjY
EwmstpCPR9Pz38QwD1kkf/AiXf+jT7RaCvNy2Y4MDl+jXXIokZj3jOMHodhJRDhwrby7uiNjhZx5
I4tgVEsDM2mzRVofgLFoYedutPqUudWbkXH81QXu/3ZqN8vvYSnNftmFd522d8nxwItv/DRRfpsk
7aQZtk/ou09GVB5M0/wLeDJqrGIryxqeAAihrhLdkaX6spsrF3kM+688OweD+Y6xaZtV9uypenVO
mhkJcv1CkvlehuaPk8x7QxjbMScRvo4R+QsWzCEEVfZLKU/GFITknKFosJ1OP2ARj6ylxUvkwWmQ
gBlCJ/aYqtBzbDGtp9Y4ucuwPQgfKdbP44AHxG6tU1MFLCyofuOY3PASB1OpIG6V6ndvT1+G42qE
q9ULSkaum+b/BGHmtLZ4D2xDI77t3leLcxLuvV8Z7IupCzW5T+Z+OE5kv88qboZeYd1bNsYLTcBt
smXuaWzuES/Ft75jlj1BkWX9Eq+nkOegxwO/SjPtn+tuuWWZcbSQmB3TQNX8PJLZQPg5FARW5xeA
NBedRBG3hBIqhHYJ8upiG91HWKHIJHQtU5UTEXmvGfILMcZnfhwG9+OTUlnvnUj2yzgAnmQBegLR
q4XsOFaaj6nIscc50SbsCMWsZ9p1C5GTrJGJyWleO4hJOFA8BosSPDq/itSDFwZhfAnmDzTOpyGH
3ubAu1TmtSqsjBDz4sNGOT02HclR1bGMyGeaA+VnNOieCqDdyyr8oQQ4kyDzAtFwJZRL8Qz9tQ7p
ncViF1BV8RokxU/ihztiKMEEpsuuJeaxd7EHNIPzAOJFPZhOVywrR2wtZNEgwuRGWsV18ZkVGRKA
YrwPEWQfxeABLalyrDT+HdjC+JlNTrmZf3fwPP1QQW8xal6ZJozuQfcn5CYyjV+pMQoQCaF7dtSX
EM0isAF6iXbcB4YCo96OE58D6e4ELVwashrjzvXI9FD8smSGazaozNiHTGqcrKOwu2hVd7WE85Wy
ZncHql99hnu2qPfNpOzYgZChW03V5xSITxtJ49Twgk5tEHk5I+TVZPKBtb36mRftzTGKF2vorqBl
F50MqwP89R+Dsy5Hzi69tC45+ht/jtUfV2MwbOnphxkzwwhZtuEsZddV44S177FA1RUBKzV0Cp+Y
LtnI8E84c7LTazthgkOq06it+xvwqW/Ytsu+LDk7te0HrWpsnJqsnzH8jJTlrDbNAijG3WKCz761
Xuctt4ruQN/X+4s7QhCJAYOuCDac/BzXQs7wxqio3Iur1bXDuh0yjTr3edaKesdRigZDCJgaMDxJ
m1qFs4F/7sXO6s8MBWUl9ArrYD9tipbIuW7FdIv9Vk08QFP9MrgA2DnDqJmZYNVoQVdNhpuCJJsn
rWWsx8Ybw+Kyn6JEUbAT00cz09Q1pGD21rHSG3Oe79ii5zWKcxm2dzeJHlOKVkypuBSEpUByjJ5w
taWkL7HcbeFvJvlu6liPspuHYHgKWAOgYUq2IkaPgCEu3Q813gcLa9GYENU0BOLQlIs8ke6pc5vf
0HBfNCLCZKT+9EHxy8qihsx5SPPgL7RQi0UTEpPuYujRkarmL09ZL9hBlWMpL/BqdfJSTe6LMVwz
/o2f9OEhdY1jhR1VMdBOdyywiKD7pZbbWCbCLLLgFPTZxbS1R+yqgSP2U/mlEXH3TY5iHyKCdkMW
kARk8mshkYuskAca0zIDu8YLVOtSd4zGRkC1o8EKoDo4rU3wZV88QyPdWu7wOg1hzcyxxVqzUDFj
Y9PlbYmIlPvPlgsfLLlGKvj+kFvWEjrTYGwcgUT5kdgxE8fuRNecrAJL95BXhtQ30G4CQMZYfFj5
9TKBCtEeTVvy9cm7jZq9KlI4UkP1kUQUZXJAHADZMpg6nM3usV10U4Nm/LhBxF3Eydo101dC5pWf
Nu8kZbjrKnG/Iie6SSYXTR99axmrBsfaTBl9TyPOuVJQ6OnVe8K4qsE2sYKxznOX7duUB0kiDjPk
P1cYXyrhE2aap94MxQ7Ts0rvVXXw1S1GlGmEzcQhm5a3dLpP6VIfUwQRUZYqADFMRqNLZDJILOJj
efH/WjSJ1CesYbrpIkJEeWatnHthOyuDZqjIUfKyc+Njc9tLlDJKwATdtJD/XBtmSMTAV2u51uO0
2ZSLIT/pv6O6vnQEd4f44EXu+pRqN9A3n0g+7jm7x31uKDA2qaadudqi6eMsmvvfSKCsE+1D0GJ5
cVhuLV3/4l06muH0IkEhLpvkqxFQyNMtXUkt+BnMchtUctzyRL40ubHu7fo6YesFAem2K9zfnulU
PzgHdoOsp70ehYrXg8O1tFUFy9QHYWgM1WLV4Ot0ITsuBksLxWPcRX6mRVxfjmmR2Om+obFZ2y0b
FIVKKSi5LR1iMPtOB0rdNhrifoJm1fBS3vrlm+gXcY8tH93U/9iu/BPY1xNo6QIqUFNu9QbZb9JC
M6H2dXhReJuiGmwmyAEsk1EGNYy5s8XrpOasl+o9jv6N22GKIKrAxPBjPuUpMkFNZFfiGFsK1/xZ
QE5NNOG+1SHbZiDZfc1qwwW27agOEnXjCeQfbaYun7OkCzdOzgnvwFvQ+DlkpG/QAfvcR2UFTq8t
WKKG+D3DIrwx+9rXLUJCM7mZhn5qe2gphjseWkVcHb0M8fLLAjDmmajNWxQzBKfki3dlqv9Mtnoq
QDWNUXAcZXmqumbTWSmkLV6y5DSKKkGzatCGZyfcFNvUVM4xdcnb1NRXFoVSBf2lNV7nxoiRE4Mp
PxPfgkMISnC66dS1VYKFTB0c2hcOhtwrhuFMKCb9ED6jHH4qmGlGPimbW4WhnglII2vJchyxj2mD
8j+Szms5UiWLol9EROLhtbw3KvkXQqYv3kMC+fWz0LwopO6ZvpKKyjxm77Ud4oRcHDyj9tyxEEQU
QqALekEms34M041xWGibjyCVj9SC3ZqFdrkmtfPStP4RphxOXIKJcaxiSu8oG9mR4q2FXzySNwAS
VWoPhRRsGceZBwvA2Fhp86Ozd+e5YyhgQEAHGBGcUFFvfWN8jQWvYJWxnDWwpti4C7SsrxDpY+0t
UVXND2yiTLLueMawin5lzgTl7QLe/MvT2isdary2rPZb1vHzpDSxqWozOZZM+HF7i0cejh84tFDF
+1O+HiG3HNz0brgeO9FwMogNoMpxmibbeKHVreNofLUYHl/smHOWNp2Z3cQNE6YRtQKCoSKI2tmR
zT3YFygPUWZWVexteU5Ndnt7PP8dS4SODAFILwO1XcUCT6T+iz/ojGR7ma9by+eUXevYz6UsilVr
zL3SmH/qhLPVwr80UfwkmIfhu9V0bs1yQ62NQS6mPoHYsWRA67glVD4fUUUgje0ESqlhJozDfZkF
M/67+egwBo9gYg1uo1rqB5OJywJ0wC2p2Rrqlr/P++m9MDmUazIZPaYCId+MlNVPVYEqBSyCsr3j
32I2427mSz1ipDZxiIZF8GGPjN6KuVzXbOXtSp2+k1XQJIOPjHIcYuB3YfMLCRNbLNouvegaoY0y
wfMS5VsiZw+WTTXhpOWL6nrJKlH8GGhWi8rERDUHxILwMaSM9hSwdLiGPCctMhtztlMVZcYMAjX6
fKBSQoFUj0jGroLtGPB7db4CSc0ZVdQ1UwKAK22G75mvYSmhLduhfvSJ85/M1VNPYdh3xTZznrHO
nNKp6LYkQv/Tg1Sto5ba3JxXzB003kOaBC9OO7F46YNnpyyo+yzxhKE+W/Z+QcYLgnmr2LcCop3h
wTZpvWS6CES8AfachUqsjAVgHR9IDHsbyI9GmSp/Mx1gFEyOuZzrn8ioZyMRbAMWWvsqOFT96JEB
0p3xx1ychDe0nKxz3oZMIRziKsTkvAN2XtYTLY5qX7Uizk+W+HELe10FFrziXn/0YXq1gWjNaicS
Y3u562giKyGalVfqH5IhEROZT3JTIn7Srj+MGWgoVT7HJaMyKyUV+8PNA7H2WHOIyr/rzFECQXhs
EZkAo6yfEQl4P8t+JBYBbHcfI/OIuQ5QDODAcImbxXZwYwBnBXo2rkdIoGa6lSNSecb8a2jLV60e
gSCglDFxs44OeGA7Zw9hLDsTDoTC+7OenPAEROHUpd5/Cb+g0GUt4TB84WYflnN3CWLmRH14I6gZ
+I9ub9Js8HAJviCviRi3K584I1Y6AgDbwi79t9YAlTy3LG6u1rVw/3VjyWHfa3P80r+mgc5Q6u7Z
BaYdpcNusJZayKq2cjR0J8jp7TTklmMh0cT1qVDU4foEJoirrymC99I3voU3n1YVxUPUvqoq+hwb
7ZiMQJ+sFOFwFLF3ttKNreUYJVmhR84se4tXcrxzQEEN8LAkAkpg7EeHT0Ao4oMBhr+gPC9Dqqcs
npVFs1IPA7thuj/MSujFjJQYBxYIXXurfAoJOdT5wQ7ZBHXHseJNOY7+GaE4mg8/+SQe9o0o08Mo
ELuPyX92aqzamvdPJ7hk2qbaajXPSSf8M2BRbj/jLGxSMnqvuPa2D5JnBvHcM5KAVnZpuvugxRVd
VsFOS7T3yTY5BDXs7DrbpqJ5dXXLPbixgO8IA4qlLct0tyKwgqUqLC15zWq8lVXxjszIYuZk0SK0
5lOEKSrx+4eyh1PfVY+UpWVROej2sh3V8aNC9RhM+b3pPaz9FSNQd2m6wwVs+5WrF0Ke37wT6w3c
ZEKRwVFKgU3lG6aviQg/bcJtUeNHKyyt68nSJxaGg9pE+vdoD2cVV8WPGElCc4/S6e6WSxivIC5r
hnUkJw8z2jqrRjKFcvVpjAYKOd3LwbdNuNLReZDxZ4yXKc9Wow22i7f7peYqPBomUq10ZFFtNSHi
l9Rzb13SK6wfXKRNm/sbwymAKf3mlUtlmg/tDXEKQ90pyPdOtybEPL75gzXd7BF1epZ43drp2VIb
GM4NIquBO3rJrWbLDYUQK72vO+5pSLK97vbqBi1a3XTK0gMAtHdE/Z82arQuOvz9l1gCkgoDloP3
l7vDGExMwUsWzUSGpHlgkLAWU5Otuyx7DuOEXao/HZSf+Gt+3wsswQQaymEfCus82DqPJih3WUKg
kSCRFNxCVqE6wvr8X5wk9qvd2HflTkdPS96rpPRvXmrk2OjG5kSz156LtMfy3vyIbAg/O96y5n9J
wobMQ/9yzGRI8R7ei2kaH1i0nQ1AzALsF/7jtKU3pH6YQApVyU8XnUFWG08OIVGYwz13kaaIy/M0
8NYpFHBjcPT9QEbVNrbt6jnFAsO4yJO/CAvX7JADeFqHeiBJuUr3TAeGVZDThzHm1lAtieoctezk
DWXkn0FnrKv5sSeUoFlPnj8s7fkbTXAQLFnvoS/tvYMo3WKLqvvcGwa8jzHvb7TWGdQDxHZ6PN6Q
b9F5IEmyrHgkGyGamfrAa3LNwLEZj/lufoOukqn8xUSBYC22nb3huNDAQ9ZZwHS4LbP6209ZL9UY
UfM+dS6nvi8RA+nDryBlfY1iGBeYbwHVC5u7leXiF1nLzWij6c2nm+T3EuG/Sjsy4Mo+Jg2Z8JEG
jEhHetRNa0qu8Pqo13Hz6zv9lwmC9mXM5lw913/ORR9vkCLJa1KFGyUieLc92tO0c/y7zRgSJ7BV
+wmRPWV58YuEZDPChJ7Sykh2lBtqp7CWnku7vugVDrqS//0gPfUdNPvQgUiETFCtGhk0Gx7PDKHY
4GGfF2KtQvvLHRnuabo806rPIyHYK9rOFb1+91tkTzYHWtGyrG/BwQSOQhJWUUM3GKkXdZLod1OS
0lnwft3+fQlUkJm6r5PTMSfsKgeCKIJMKLJFXu8RFcxwwlCwpoPKRWzR+e+rqLRZ/vqgr5PgjTF0
uTacZFoxXGyt/O7pir0bIXm1mTLmoPFmBOYNE/Z2z5/udljTR5s2dCifSJe8qa6cB0t2Z+qWIxi5
FtCiB2znRtwlF7+DHYNX7dXrZcm/ogXXjlekwEOXtrZa5f4AVpZ4JszwmomOFbwQUpemMeQdWOhw
x6fQXvgBN9gqmReN+sRGM8GZ27SEeAATP/tjeDCuaL0Yt2G9UOg072BlWhTz2v7vK50LGuJgfLIn
F8Bza18UMOSeoMEVTXWwxj8W3wvfsi8ugREVEu+TPYxLNXPq3FreO5uId9XB2gCsFiJuXBmFFLvQ
L3kBA5/2qjJOdjwld1BnUlOMEAqG6D5bvjjPn0ZoF4QF9GqJVPmZaLL2IvyQtDWcUMgliHmrs1sz
RkxUdNYlZc6ctmqP5sDRZbWt/J2yzfx6mNUkLunAgAyFzEtPKhQNVJKeYKYSSqrJU8+LPGCsNSwj
+JAlbvapPhuVbM5ThOMKANDS5fSsrHnArLTpTCIoUJiRcp+ZWaaQ2li6I1Yt0XoHG/Of86u8lJNF
lfhRjPGGfXIdQESJmf2tLJDdC893fgz1iFOQY+PWR4VzzB02Tm2M3VQAecpNvk1w7vBsXKTFfukD
3GTWUReIJ/XYftIroEmB4271EEVZPMXeCbMrujqDu9Fl3eJDHkYP1IwAmr1dEsZPadN/BkHxGfT5
pYGctMh5+Fe5y7JZUynAO+xZKMBUAoB7nE0Jhr0tDFzRBNPpZ81FxwRZETSL8KZV0vb7QYLXd2tw
ulzdl1EmDFJddB+5iINliC2t6NG7Tn2wTQMbqBM+Q5z8mOJ9unAN/Dn6tGZnMfD2oqOGGmsxOP0N
qSO4V45YYT3w/rDItbFUaFOIlkfLkNv0+DYG7Ytw828bXdyCkxYwKf8PLNPDOgmnr9TMzsyo0AOW
obkz8hiXVTeuer7nluCOJWyMZe2BLxiaLNy05cmCjLWaDP7lujDWUcLBVhU0xoyFgbMQBtU47Ov9
nkM+HfYiZ5mSMCIsoSQSm6KWbZ3z96Hdnv8+1ET9uVE0S8ibNfBUfNr0xlOBNspuO8C0jbrhlWfp
5rGagfx6xkpx0I1hRlOb+rKP4KF4yj4RnoGymqKUYSc5INXwjRw1XlrhMK3k9FWTrHsmCRVPntvt
x9J8DQ3IUACjWf6iz8HQZHUynjHk36Wd6Tgo/3OBhbdIchxPC88GgQxane/L2cnEKUJeDrKoxZhz
p7bRuhU5+8IWAv6kAHJRGt1D4I2bscMuEXeODbmPnYRDTCEyQApEDdbGukBijosk9RD7+I84R4Jc
hbq/s5jt0SVIvr3tFPWfoM5JqFElXf9QmS9B+hL5tIWmaatdHzNUmnOsapf/Cx3Ynh0qDX9HbQeS
f5knwt0nlLzx6O1Z6vAS6R6txGCcY3xl85W1dEh6PZnOQ9Ki75ooBd/f/5ZkxC5ZWr0Fif9Z8Xu1
K6ZrFeg6l/HCYhIWMcp0rCSzbgiA4ifqKKgSBwf7/KEaeI2aQYN9zlJn2fcD1OD5MajcDbrf2SpM
xhDrr2vNHc+7B/+CB5WvIxdUFIq+OHK2mLEw2SfaSpQNRS42463IEMgQsaHTSLKsy0oLhUP4qwln
5cgSgrEnWAkhq16CJAeDn1G0ZC0xYa4HF2doii/cjeAklQcxb0IPWRoUIUzWXFCM2Q2oPssCi9c3
qnICU2bFEAiGnoEhxnhtWKXCbLeVCN5dl5snjQhpLORLQAsR+gptDjCdZVfZ/yCEFGsXIoVTyOI+
oxtBJ278kh1sqW5hxNsvfDHbuDy4bbm1uuY7FkxX8h6y7ohXafLp9XToz0785bfVzQPZiPaqNTaR
GQ0XzUi2OQ6PfJID+Uc4Me1GnHREK1wL+bXUOXCmaTAWnRkgVIGkUDsK0zs2Ea+U4aY32b0MGmdB
SdG78lsxLp3Z0RGOuDSSUXdgLJmQmDiHkK5RWG8biT4ssCnp4egv/Ypr2JMDGjVD/WqZOtC7lauS
H5u5HFLjMUdfN7Ik0tMDXtaKAyVC44GjAFz32saok6fqZAwjYWU5k1pi54fymSHIDcYEmXkO3JXW
ZchqJzzJesAyETHEnLOwNxqHh7Zy8PoQ97lMJ7K+ja56x8Q415UoF0x+QjW8KNlZmzwWr4J4GEjg
SEBdEu0AX0e7zHTXjkNUoPKf2zIBYaT3Nx0cmhe5/j5VPjrnQfzkwgZTlbOO73I0xhKHH5gBrOfI
lLb4vejqSD4eEBwLX7uJxOAetKOrr38R/5dtQO2+mpRPiYEIofBwS8J2al1brRmXUx+xy8WTXBMj
FWBcH7wrwZfxCqfmNovsBUfmZob7c6j+6H0/T5hKqvakvZhNfPcbqz5r84e2N84E8CKCzcoLtBi1
0tg9LTHc9weDWU/s6zaZeAQR9OEbPCXjwJbMWIZliMpLJ7qQ285b585Ngn5YjqYNlS0jD8F3yY+y
RPM5aTVq3eBMQs06a8w7/DB8CzFDwudkUClhw92VW525jdLem8r66CTIIaa79T7NwKUM3goWNNKD
It/DFWCbViTWnEG7gz6rm/K7K3G4lT5SvgRdiEzCmTlh7G2ylGyzWRF/PSdFt5ilEO4QXgRdxBG/
GKfhmatIzgrKF1tjaR74yQu/spY+A/bcZ9mmn7lmr0RkkCFSUXwROYyHHoyEiTmup6sNu2HFnPU/
Qm++B6N7tAlJvfT37Be4gMht2VtAGvqAu9PJgC9YOuyfTLuBAOJ3hXgiCjEhaNNYrqCYcko5p0SX
OjvWkC2gmdK2GL+GGH6xc0z6gIpMZ9IeuazKbMItqmpr8thhGx9rdqlRujM1tu3piEba7hy8I069
HVTOhJLqLVXlP9bPwKF1rBkNYexLP9DUYtKajxJ+TxUP6k2RfBHbOil6at6meAOLxxVUMmvtd/je
qKJwh8LWJ1iRxXlAB8fuzJc3RxsxDRq4IIZYLoGDY0sPk0MZaG8kNmsjej7KQX0g3BUzMDaL/p8d
RqsBtNCJlEZMJqCXaISRWXd832wFWzx2rN2I+mv+dd1XZe6d307UycJvMXv4NlHUoq+BvlKHRXH0
QiH+3cnh4eTCoDbmuKeKXqg42Um73RN83XxpvLoo544Ch9q8MLwD3cXgntHwQyred535LNB6YQJN
KCorCEQTuDK7rqng8HDyuEzveRk+9aw91V00TCWicWVmCfqguw5zpAiMVzbdCQhN3BDxC/XLZ6AX
x5LF2V/sgL2fVz2RFey4hW+GGA+9xRmq3CTYNSoD7pvz3JTPZh7sMW6tE4zu+LLd5zhzjUWsIbtP
SONLuZRSDoyFMiCekNG1nqsdQFevXonfVSdD1tEkOQGo4nPmeLzirEBIVsBWfFSxgkYR78NevFal
HNbKwREyqxNajYmZF+e/ZsYrKxV+a1vl6L3Vf0IkYjN13UMbqStRtyExYVhe9mgDTmFe/KQMhFcV
GKeqSw9DznuODLqV2bj/ajvfeW7+Ksrw3EfpvUNfgxtz09REH5vtDQ0epBzKm5MiVo7YoQxp5WFo
qUXVEL1YboL/T/th+IGiOHvoGqXJ0AmxMDCCgF7b5XmCNzeM26PTA2vS9RZlIf5VJ7yHo/ou2cW6
E7dQ5hb/dcKzFqyGTDfSnnxabegJ2hF1/Gurw4Fnqb32RXm1Oqdf5sBS1S7jpkLFCR3RYaszeXKb
KuDVrtwW9UgiZz9uu5H4HQKvlxVushH8P137opQ4ZuUSJ+x7iH6JXO/v2nNAz42YkcyF71avk8nv
Oy3Z8kdB8voz0RlfW8psDx8FTKLMIL2CKbmOOoCXSLARFx8ThtHOzuOTzrrJrLcpS70gCZ8IkGRQ
UE+nJpjfxSMg9iyh7MVaM0PnRysGam2G6zQBAs+NwWWOhlQrxzcnwbI+FFgsQlxRiPpZiXFEC8wv
YOyAAq2ZJSX7mP8qkjb/5GX6uzS5AzrodQ6LeEI9q4WYZ9BMs1iBKRInNe+fouCAKHKKIon23+ZH
K1hMVAIKH9usEYh9TB0AHyZeadmVzHiAYm77H1T4rX9tXP3bgeC9NJpIX1qo6bkNPfw/28DCYpUn
EEJzVy9PEHp+7Sm61njOtN59C5t8YFoe4nQrAwRVHR342K20sTmAuJkhiIwHZCLvQ26Y6/Cp0pCJ
5QPNveE1pMybeERHyKTs8JyFbKOjZ8hHkWPKRY8FD7Iuc0bm3cmZIsiMublTifoPeRcLbAl8vdf9
qzbRyMBgj6PzxEyqLavvvgB9UxDv4cvhK64xUoc2pYwXVxHLC4PJQsFZEBbxxZhYzvo+KDSRHrK+
xpYwq6vR2oY+n7DP5hvNm6Xd6rR+6FSUIGOmURYFNulHOUv9Wngru/Wfg8BGER09dS6zuXHmrsma
EiLgMYBrGV4gdb43WvJkGiCdUuMTPFzOJtwpeP9S/TXBq4gQ6xtNd08C9JpBKBkcVbyjw3ljo04I
jM29lf/Q7qMz52qIcrV1yhIWWWK9Qk5geZ2UYDi60mVIkly06goDDaqtrdxVVdCfJ5QRXj2IpZ1d
Xa/vVsTbfzIDus8VIQc9QFFgEZEL4G+s9XandRbiQkMwmRolYp1xNyQjCzuxLgVMT/KM1kFd/LZd
S1o10DvEEhbPTk+knxN802q9BLWpLWKl3XI2fdNsitAZ045VDlyIGzYUGI1oZWBYkpLCPxIX8YoQ
PwRGmXhlXhKeu5rzZjIsd4u5NV/bHOVn5K/7gtX/Pcun8EDkE4v/qKECFf10CJElHQYUnqMWGgy6
0+gpLgZxgwT590Xk5CfF0vvBoCs1+0/4jP0WQCfPB8dNyNTwGDbNK5E9zjloD6UxVWv4QzhkzDJ6
RKD52JhW/poN8FuBxeNi1K5GYDH7zbBovLttsMqk+1lJ0xrOUnftY2ZWPP36kJxyvmlcThYVG7gA
UqswwgXaJ9mcwUFHFvpU+wBwPLT0OQ6QDQ+X8VJ57ywusHvSc79lcGDBHkMx//tSthWCLUPzWOdX
+yZleC0BAy2NiRHplMLG72oUl1QjS2kaw4WZ1xbHZvLkmGOPXUxPNqLfhlHJPJZPhljDkCT65u7H
+Mc1xoO9F1jHAIhHTibs2oFWdiLuYII5zSSqTeP+2IdoUgu9qY9aMeGSm0Kq+ya7UBLoSANKFM8a
cwIZ9ch5mW9rQzWtVBNU50bB9RkAHy4dw4aKqsHEb5u+XbrpyrI1GqbKQqLcsjvI01yygYlM5vz9
T0BQAhbxwn44aXDwMbAwlm5kxcAwCZAHT9Fn6YvuNCXp1QmkdtbSEpdq295DVOKsncfqo4OpgBJr
hFuKosmhIF5G9bAFkjruRIfG24vdBqFk9V22ZXQlbTA5114HPFrp4iWJgpWmsYsKJ8UaXLeSPWg/
EqT9tj5PVvugRUesTxLglxTkO6dFXLKimWZaD2Vwr9p235pC7P3W4nxrzHAr2yFAoBa4K48F1EqK
gGeIe/zaAjtaiA5HeAJKaEOnAy0+6fYRnRzzSKB1EA3xThjur0cw/L/GffdQVW713mOllHatTjSu
0uXOiwqD1Wu71oiZOiaV8Eir8WmcAR7wMDbeTcOjuy4cbLOFRwCaZwC+6nlwvsC8b0ZK2X9paNyI
4WE4IFAwKLqgM5lQqPbQxbzCRPY4oydGR41chwzNr/QU7RFVA71BFU+fOOJuGuO355p8hGWnUix+
pMguFUSnd6VPyC6Lrt1bUpFfVs1R7OiZTqDm9COF0d8XjVHr67b1XOT4+FIWfdWfu9Drbn/vFoc2
6+8rI0cVHkZBsyxoKvdaBf186HTtNRedQMVdfhJj919TDEfZavazsCf7ecQUrqnimUmddggxkSxG
38JzZUUkEQztXjTGIxys5McdrEc0sOAIQ1ee5z/29PGs+7YAWK1Ne9kj3bYAQVDZxu5mSCba+Kkf
XrO4VYeeUJeLUxm7JreD+98HQ/uIe9SkQ95bz3NuN8JGp7qjyiYREyfphILsY+ikt6TmR9xg2Pkx
UwbLm7lQM0kXm79/dlQ3gSqV2Trq+7RmMG/KDzBl4b80a3nwlZVvRAgfEDsE+RNVCsBMjWAmWaB1
kDwhlcXTu5MjnpZTY13ZCFp7Bnu41KNfs2P/NP89cRH+tg8jknISZ+3KkiM9sW1E4fF72nr14++P
dK38z2iQVDekuqwbVnjPwei2G+R6cDYKPXxWdWqdK/cU1eYjdXXnvUMgvbFqaW6biNxedi4HMabO
Q6vs8RIYMf/W/OfsVglfaOUKByMpfXGZvnj2aBDKMGMEWxcITA2/qqlx3//9bWOAxmlZbsAYaJBw
BY73Lnr66awrvFND9/dilGr19+eEiLwxFALMxgW+bazCgHyW3fUu0r+jHB1Hn+Ty7iBpWjT2qFYT
Q0QYuEn1mSXEr1aD/p04hbMcVeScDVVTQgBHQWrUBVjmnXwfkFaIaJZXntVZtZbWALW+tmAOeJG5
zeoxeuit+MygRK0bHe2xGdv1B85VTHajxGZY1Nep5pc/CL9+/AflMVlK1tUfeYhIqIEMc9JLoCRx
G+7+/hyzFaW+yhimDdPn0OoPvWv6RyDIT9VypscJUtbGhaSESNo4QfXTuQILvF3TX9wFFXKKqTnQ
CuslRkskqkG+48Osd9kB3lB79WUrj7brHnjrTjZz1ga5RaHSTTyZzclNSZcpcMEEvDcXEvXf1uc8
vvSgQJbYh/Vdzd8QB5SBPnEs9+jn0Oz7qB834HKdrcYIfzJn5AO/mhed9UgsG/lmycQ8EXa19Dqk
gRmLj9c61Mwt25J27Te6fuZiSblLq3Zrhcl4DkftOgR+84xo7znUPGLG6CJqfe6FiUBe5FqTn1Wn
Y/mGX7yhRoSDx8WPRZ4vSe0mxqZNb71dWi9VRClFrlrzVWJb8tza+qBJPjlmhL7QlG/ujEXwMw8+
WtSNb0q4G9tr7K+CXLlln0Uv3MjVrrEN/WJbqNj+ni4nCFY48eOPiGULKoP0rA/SPZpdzZit0qPv
1qnOqPe1FyuvYKtLoixbhqJDCfAutRgSBJ0S30Zir6ZKtf8xa0dPStJD2EjzgEum24bjhPGoUcNb
rvebBBS/MXrBta4JkU40/4nhsXEu5688l/S+IMptdBcVkqPMcfYRzf7frRsgHpw0oY4KcOIK92z9
gkfApYENqw8zLX7yUE0/vdJn8g59Ju06sh/5xDS9/EpbVPZV66VvjuLlM8K+fQwjaVbdfQyL4aTm
D3+fic6Xp8qR8Ux4zNZt0UavHRb1qmRmPQjoJWC40ZKDMH9vcQRYtsuvGPweuTNac+qsyKDtt5ZR
F3z+Pfscsexb+8C/6GyIr10FHrHzmuDZCuujl6NcagArn6a+oTEMhHcVPTFEZm3ddDkdYruYAHFK
Aw/WSLGKS36jsdBlgxjbmBoC47PL2lvmx/QFYJ3BR8s31vqsMxv9jssm3upxDeGI/iKRvOoFcyHw
jKiVrJrQAl06Brq8xmNcEmn09lEKccc3CWQoYbi5FXZh133+u+asrirYdZMpA7nXW0umJcy3PA/1
gH6wQVXfRySIKHJse1ta2FXGKMdwKAkHq814T2c0bVyF0xlsMN2BGqf3bhTeRqWhthZTuWtzw3ix
LPztwInFMcWQZ2Uybxa57VaHSHjjzbcgVgBP0bYkx1HXcLhMQ3M1+YegVdfVuitigxEkaVCst15h
SdRbWKtPcQQYl9J/eoeRCqFMd60DQ5zpXQ3n2of6OWaWDkSPELuTXgXdpo/LISELPiQcp4RrMdpT
wyogJ4k+M8wjqUz9XC5d/vYjNm+Xk5Q0dknScbBlU6OvQxJvdkE7T+HQ1D6R2PTd5iYrnzb3sE+/
wOyFwsgnA7OAv080ABcfkdm+oJd9kr4zXrpcymdLMhAxRCxIeuvvuZKsLdzyO8LMvIh9f3qXPiEw
efowvJYw4r/vwA+8fRyzuTF1831AgIRjJltVpixurEHjYyj0f1Nv7RFfWg/P65/CsUk32hBX+zjR
suPfZ5rEDBmzlkZGEJ4nG9oZ5OdoFxWdOMe5/5+mwmjX1+wfMx7CjuTrcBH1V94c4tA7ldjqnvHW
mthBbVX21wwyNJiRhpslDsH4aeRz8j6CUNMnyU4pbhGfmYaGawyB3QJb00wKw3jE4qw+9C3hMHCm
q+3fCSmLbz0bAxC27Q8bex7DKXXaY+MYbwX+odJ0fiXGh7HoQGYBDUC+Wp7/PuSaB2/BB0mnIzS6
V5W2Vb4sLsEwuGQXGMnNw/yod8jtiRLa9GRxNQiTgmD3/6cR8MOw80SFrL1xxrXdsW/uSaiuye9+
6H4xz4rGeGNDtsa+qNybMz2VyXPGwvOBwFA+pGI5ZoVpu4vH/iVSbv8k/OxOjPf0bJUq2GcF93Ba
+cllpEFZyE5sAq8onuF5OFevTbGum+GrqBoshbYE5cyDDIODDA8RxvuuD9qVNbPiuJsc/DRmc/h7
kAAGSmYKHa+zA7/C6/RtEUzhSispibVSExBtpUvey2AOO2R9ByI17UeT6si8xxTPtPmibHwvtJro
PDsj2/x96QKgLh3Qi6TZ/712g28xkAlDbVekGik+APiKtL0MVgfLeGiQUvSNxT0aWae/z1D516sx
HOI31STJ1dZsADdjCvKfCL7e6PydizCCCcai0yGvOS4ztLkba/rmX6lhw4aoBxMDRdClYTsH8RRS
FRtiOXbDVjcqkEHs9C6lxtBoxBuK57K1H1m5rIQ+7cpA1atgJGaqaNM7c+RwyQu0KeLqC1cuiayY
IZ2wip4Ml4SEbirCH7t3LrrE56Fi95oiTr0BYfjocf2+I51Va8Hm2USmyqkqvfAIWJXvMbC3bP/d
R2axSwya4ctWjX6rLP2Fkgf/uY/6/+/JtjLT2VBtO+t5TfnmTBWUKxM2h5dkTNxsJz5EBp75Mh37
XZTq+rPA3b8h4pdlKbNVYERQA1zl+5uBRChoa0Z/QJyJ18i2jn91EBnV5YX5MxZwjQWTBt7UrmOk
EVnl/445kV3zwfP3gbze44Bpblv5I9TZKQNn2vb1U8A0Z1nizbhBRHvQnLCbH/3w1lpFeYy6tF9j
7wGWnlwCsn8usZn4S0tit8KJExyVdxOelx7HrEaBaNJ7GojW6VH99NG7/UdYcF7DXgebVftLQ7Jt
CeF7AwjbNGFUHep5g1DmNpqyUJRbr/X4zXDvH/tAPUtckZtoGMy91pdMmoVuH0Ln3OF0fyr44f7u
mSqf3sgCMbbarALWxkp8hlG01gun+Y0wYrIMaKonP/oNRrhdXdlXL4UzAyebkNj6jJw/fRaCRwRy
P/qYao3G2zzwzk2P3egky5hLdKjcEpdXVyO155267nW23yOgsOPE9PVo4Nk9/n0JRBrt29Q+q0iZ
p1I8Bvxs56THS1FXApzK39f1b1EPiB1h0iz7GGvBIq8dsY9F8UZ2RbkLC1QCf6OWXiBCs3s01yYF
1ItD5vhy1CxrNyVGdBDzFGOMh4/BNby9Nilxijr0xG0AvKI2GGtH0861csGQo0o2rYsE2czlPp5F
wQ0n0il1IN+Obi5Q4urOKiJ1eDSWjD2ArUvdx2ls/2IGkezZvHcPkQmDajQt7Wsbh3DpY0RbOSfP
k+fXJxvN5Rs6/n1Rtv9j7MyWI1euLPsrsnxuqBxwjGV1ZdZkzDPnIF9gSSYT8zw58PW9EFcqtfRQ
VpIZLoPBJCMAhA/n7L02WDI+yosJl0/DytKMiOCYJ9TCzPRVW7TFXCxLVnqfjwulhm5dSAZvx49e
8zBnydOIQ9Uk9qEwWKgNgSPeFQIw4BnPbdQnT1PGu1Aa2qGAwivtQmtfz6vtSMceYeeBu+oNk1Zx
ox58o2U9gBD9OeC+X0Xslt5d6yNujfonhaxh2dGAXmlaeNY0NR60Am5ebvrqz6+wToyHAd91XsHH
uv3EKMd4w27p7z8b8QbdcrD2IYpDiHhsaW4HlALNWaQuWmcfhCh0r11LRfNNwmlZQkK37r0CXpok
beC9DjfN2BZLP7DEfhh4UbqfuqvZQPkyp+ZVbbL0VOOsg1KKVy3DbDAIctBvD12yqPLYP3VT0Zx0
L5AvVaM+bo/wsKEG1YU6kNVepv34UbSdsepo7mzAcqTvrksz3ibjh3lkj1GRrIw0A4nJ33qvQmuR
lphIqBM/GZbvwh6OIMLUTYpAIkGomvT92kr65BBUpseyjmJQnnevDhKQO0YBalnzw0m3TzFbu8vt
kYsxMmJWxggkP0RArmUTCnBdvlx6VSAfB6M61CBVrmLIwy0mXwcclP9SYsp9Ma1jpPnup1tCY+qs
eEKKUvmXNmJhGrne25CEZ3qE1Zk0gGArLXqZseNub/N3zgrnFBoBRoUsWf+5SKwc6VBygW6a+062
I9cm2+Ui3Tq5LBaVqq2n3Aeh4ifhi1MW7aKez+AUiq3C4OMJWR6F1JpHGYUF7ctcLHKLknSjpuGh
dNWmbWwT+RsOuNtV6RDEbMbK2RoMGVBKx/pBK9ufofCjUw1K3kYx/YnFDQaoMTknDMQ0DAMyfdG1
jve3+zU1zDOpPQ4GD8vcdpV8NHLFS6mb/OopG5sI/yNMpQpeHdKJtfn7FvYRtKWTs25h0KejOneT
E1xuB3Lu5Wpwzey+TeQTp08cbieL88JKaEqDHev98MmHqz/D0d+Bq5M/jQtBj/or9Wvzo6NBVhVU
ADNV2JB7em0TtUa8pLfGktwMToPr61gllbMLap0CYhd3D7o3vDtUSGm/hu5eJxJsD2z/3UEIgQGG
iu7UuucJCNViiNHkjWOhP+sRqd5NzFJLi5komyYmoyD9vi1CDUEIWVDU54A9O1YoFLkhZBQ/0SEU
4Uc5pf1QHNGN0j2dCQwPematxnxrtWn4rk3C3jpOIcHWyuA9HthWpdr0Yeomm4nGKV4j713FpXzr
rI49RZ4AW4yG75H4n1eYdEahz4QRT5yRUWovBmk/E5k6R4H9JQbl6VLI1foNdo2C9ViRZRvbhv5M
CAsVUbx8lpbDltSieMfn9NOHh3QZqoRITsuz13VAd6QBgbsPGErfqiLcZumkPSZBo58IkmBkM9rJ
alZs9oNjIML8kr0hwdtJt4Hy4erUQvaUkINNSQjAoz2l7Ec4zWZbfdt2Ge1gkhgvrB2fWCTXZ8Nq
5YuovL01xQsf5PQ2xSxzuh2wVzoriFOQgZ0OoJzdn4Kw658yeqcrv0lLmgQ+JZ2u+dL6bVlZ9a9c
x88fNSHFa7z22yxR1zpBCRtm+l3mG+HLGGG6cXIlz7jlJpo0yUvVAzDGlBkeYzkGXDQ2LIUaH5SI
RrC5xHH98yUVYLxxjZSHf37fqnJvXQ8gmoxeJ5Qranv80P/4V+ZQvUUObV+LWOnbW3cKZpNKmX9+
RNO8QfdVjL/SPrJXGnPcRplN+66s022H2lSM8F7kLM1pJEBy3gB5hUIBmRwc/CsnNL4Vt8FX4dUB
IOASQXYMuaKNArCGY6Vf6haYhT001WcDhCRuXLKRdGsEcUuZhlAV/ZTNZbqQOhQZPTtVOS2af24J
RMfGsb9tZXN6RrQq7YfMTuyvro0+7Abvs0D4sKaSB6zJl5fGbdJ9Cq56kRMFfRUuhU9LiyBMoans
adgrTX/3IMd7UUCw4XxzGMSwY8dSh8SyLqVIjAN0XP+hCYdkMyoXHpPlThBQP263mZlmxb63ZuWm
kV1Svckvt+/bOZIwZHXk7FgVAG+n6Z8HNjlbS7BXQoelNvCHvXUEo8W1UvtLC9GU1EZjPwQgvbf4
mKtVM/66zfltgGMusFiLR+OWRAhQh7hKhqSE9ZwFHxO7/FMqXVYBLKjXI2U5KkscxHxAt3wxAeDP
3eutX4XvQ5cY0P+i5BHdqsKdZMFXlTLY3O5j+Mj1oanFZ5SyoWTw0Q6orqZtnBbAZ4n2ZfmDCQZ1
WYak4ZxLSiLxxHYl6T0Ko20+3C1M4F6nSYvBrs1RJt4MwfbSzvtsoa/FJa0gohg+ko7kK73Sx3WI
ffs0DnI84eRiAYf6fXDxLVuW+kzN4tEymHAEH0ryS3GhK5P2XQkN/tYa8ljb6YZvv0prCFB/vYPG
tx+ndNwJ23UfsK1Df2zRhUKVXNy2NLBLxvvU8gjS9aId9MngQFx2tYza1rvcvspR0ByEZV+HDF6u
mbUDzOXZLtoHzmHMk/o5bc2dnmn9e5iCUAsUcWyab9I+zhPvGf4auV7CUcvbw0GB+82KucxKP+qu
qUREHiXTUaLp4uj1enKJPU5oX6f5T79gkkkDjKtTZkTrsA9hI41G8iEq7UAJ/vTjL//xt//6jy/1
n8F3cSnSMSjy5m//xeOvAmF3FITtvz382+ln335Xt3/z3z/zr//ib+vv4vQz+27+xx86Pq2e//0H
5hfy37+UP/z3F7b42f78lwfLvI3a8aH7rsfHb/B97e0F8Bbmn/zfPvkXWrH8luex/P7jx1fR5YAK
Hr8DMrt+/P2p7a8/fpi3M/TnCZp/+9+fmt/fHz/+bxp819HPf/v5759N+8cPXf+r53jUkk3Bf1zP
5TcN3/MzmvtX25GuIxhAbPgZhu79+EtO7kH4xw/p/FW4JDYJYRt0YF2Lp5qim5/S3b96thAGBwNr
nePqP/7xtv/lyv3zSv4l77JLEdED+OOHbRnGj78Ay5sv8fzG5rAVfr/LnyL9w7RcW+f5r5/05gN+
Xv8/Vcn/8SPuZBD8mgXTeZc/ZmxlQZwj8GFvmp5aokbgiShmcAxz+VBjB471YtXZIxofl27hRFDa
gvAQcHKpfwiSJ5vs0FMbqOLEQnvVhVa6b5wJKmiX4haUxUlXqQ/tZMxJjifBie0/qFO/jU4uSbT4
XztkSRkVIlUtY9eK95y/X+FY2WsXc9BRINXYhHXxEXdle4zrzWRA0ckGxJRRJ9ITH+70pEkTkL5Z
k2KAf+c0ZTjbrfTTb0W26vUS+JJHYLJIy1MwSuLLPH0XxFVy7Ly3FESq4xPgF1vjtEqaZLwbcxxH
pGhr7LxoxoSQrk9isLdlPmylIdy1bMvhFGamfl+UtoOaqlbHqnsB6Zhue6WfjNZEp9lT4SYWfskm
V51uB7fzAELbAbsv6eor3zCOmdtr6NSLzgBwamGFnAxcOnb/G8ofzaX5tGaVU5xuXwVGhf87wmLn
GvMoOXGSWPLq4u52KsK8tnkaEVgvYP1TAdTYX2rJqXZeELtERwnz/HQ79X7XlPim4XGkCaKDlK4g
EsuedlqJKON2uD0sSUpSCZVVZm+HWNYZR6cdK8OkGBvqI5QnK21QLvHNZD6Ysyq0inDskjlxUuOI
ES/rKYM2jbljKNtGTuscpSad4+0rff4K8Brb2wKjuCCjAjarxp6IxO/bV7cDIKSJmIBhYZZNsGyd
0ULtUJb+EawzYlI72EgkFdtqSdraw+0NOlQ2l9x0NCB1zz/G8+H2FQitdZLLYH97vdN840zYr9Z+
baREAwPSvA/tpFn++Tjg/W1qzSKyitG3q730qtXAy/tIqQdMA+bKs6isjb6E7lT7+o5YTbT4Urag
TVvEtiDnt7DDa0TagEtKMpl+xnVz7jNXsryo0clmDR4E8DhhACxOIARjZgIq3Q+t98S6xVwq+H7k
c2FsjFzcaDLshx1W75cK4+siy83sjX3JNyJwQBzmrxhHSXAnnWQ9m1Fmk9JnqDAGEW890LQjS8wu
PHU/KKt/FMpH+Z1X5hFBgn1HlGwKFj8esIlmPcmQKWs42wueFJSpe8P21XsePWo9EWy6iYME3SEb
Sd5HqPmXOPMItMywrVIqR9fgY6sL8C8u005PEI4l4Y5mJ/XlPliafTeeI1XRXCuD6mHQjGNgY/eq
Oq/48jLKR+oJdj8JvZ3fMn5p8XPlNDtyCdF1Y6A6ywaVm0zggwaJv7G9DHTZkNnLMRbRtvEsCMQB
0MooropPZGZLxje0kkV+cfPgLbSU/2BAE2fdJcqH0S8qGlwooof5e67euAdRzUg+Lfldwiu6k1RV
Dv5EAKTQE2czEgSyMsr8KUDc/wRwGSz59OFaufs7D8Yn4pD8Zw/UlcLtf+9IAy28K+5ZmOVY0b3p
FJlduZDN8AVjbdyOiMFOJYPYEhNk/iJJOQXJPvpPjYVeNaTO6Dl2/dtIw2eIY9U1iEiXTsb4M5Vc
qFyacz4orS3rmtu6ojECEy9Cg1tmHolLafQ7jMlWH7kXXKf9irJS7Xrfv9SU5reIiMMNO6t9R1Xs
2nZ5sCxdxz7k2zHJfQrO5Bh1o0HTSZWLOm7T1z5unhFtzAMY7HLda4tt0IaXeAqKRV7m6sUR2St1
FsBHVUCbjx6AZMlykco5j+T9bFJrHm50OnDhEHZoRp7byX/38qze+2GL6j4OH1yrP9LxRFkthvcJ
TvyQIFoJsceVKmXDFr9MzmekCeuF6B7rwDYVV6d9V4RyvKLrVQuPFfjY11vXzfQT0pn+Du5vIK8F
AUvYaooPzI3c6Xxo2qx8wrawmhoircqgjPd53o+v9CcWZc818aSDsljhghRTHC7rNEAhHDNQeGqw
j26U1y/6YHE1m3RblQQNC1Iitumcbnl7OThrU9KY4JON0j2q3g7WCJLdBbv/jQN2aFmmJjJ4I5ql
kCADzHhOywgCwploAF71tP6VDeBWhYa3iCq4/5Bl+dPtzdAlDznn8SXHw7yKnVZd2QO9ysErHiIt
dtH8kS80avj/ValfhVNaq6HqQXIA3Lj2iXj00vwyWCjbigxK01z0JyCPj2FUkKnKWvHI7IcGokc7
LHs8OBn5qW82UPoyIijKJAh1rY9Nf4hds7zvDDd4cS1rpSfkjXBivP1kO+MbdJPC7dGG9Z6+wg7n
b/MY4+PQ4JILnGhYB1C97hyMssfJsI2z0YSPoma8tMVwcpEDMx17aksrK7zTlPttleVI+DUqtyLW
krWZYwwOba14brVpQ8KAfa3B7xqW1FZtTeBuaiXt1fSYjP20mE65QOk8uGW/iIxxXXlCu8JKIDtH
kKpj9y/VfBPhNv1yKx2xRIv4DxcEfvZ6OhZR0D80sXy2685ATDbTSptPU3fTa9ll3zgjuz2BkUcX
ud5jJKwzZjPtaoDaupcif1boClZyfvlKZi+IwfoHPjEbwl7k0cmjl9Fpu6scmnxdWsWw8ikxEKys
ozIHSOc303DJ26F81P3xUnnJ7zFiLErQUrON/iWimEp5maYLYXTf7B6GB+zTRqN9tM6AU9zQgOin
1fRANRJVU4Vyilftq6aleuKsPLcbGK1T41r74c/azuXFi3vS1yPvBDL6YjdBfZ20wV9TFEIAO5Pi
Bs9w3ghcw2Vf1cGxSrNroVzr7Be/BKbKC8u8DyJLojvdanKUaoAtPCqCMnaLawtAdVloqaQmIlfl
/OkJ50COsiCcIROA42CSbWCmpg+0AF4Ley8I53gz6qmezzvsETCNG8cKuuUkMUyUGWpIXTGfZiWp
X56/G/kL1wkK9WHKkOilRRRdK+hbCzVmr1iNiqWTFS4JftwnceO9SCT3Mi9ee823l0jXskWeG08m
SmpaiIlJqUjz+eSQmnb7zWFP5pYRxr9CXTfWpKNR0+KmRbmurinwn60qp61NmvOdaVfmWzawBpKR
oldiWTtcR/08itFdTt+inrQdu6u29Abx6nYhlwXCAVQRLAaNsDcR3QAAkdA1UP0flF3mj7gu2R6a
rD6UP/6eBqs7+M38KYXuuSDGqN8gXmKzm8bPWAie3ED2D56WGXTpmC6yvD20vd69UR0XNC6B0bq5
GBZD0fRAvkZrTxufoBw79PZZQ+B4O6k36a4Re1iv2rDPpzY+4v+Gpy+qPVImujrmBDe0dt0FPt59
aobZqhpBASCmhDEr1w4r1SfcGM1liOV7LCfqzWTPLkCaDOvEy+lxlFV2rUFaMYwzRzIpensISf0d
Ldp79OicFTSGBMaQXUqGhXPflw0yDBqwC1/Lqp3wY3ttIFuDSwIgHbTwE8WbDlqW04MeaD8QHMbX
PsKy6KZo3odAn/l80bPQyh6HLZ/BUNrtm5MilzXoG44s62igRKSDB/KOOA/3rWIWW06JI9aj9+RT
WXgNGZ9NFU8AW0X+4uX9fW95r1QD5WVg0biXlgt/Yr5aehREy2QCPKBnJODokcx2Rt84d6YbwSnM
il2cjvKReZpxuSc6jSizbaWzrLTM3Npxg0z3tuH15OuFnE62Hl4HA+XPa6MZ36ZdJ2e1yhKjem2M
51wp8cYouQQN4G092iB/TiFeGDInzMBhwpvqlfATWCNifM5BIV4s2khkCCTRic6E5lZv47gMOnc4
wIURdy2T5ikNifYrej09eSkDwVQAuRMNQPwECeKdl4O7zFhBLrCw0IrX62XUNyaEZBY1XoRjqkar
gy7dQm/vviWyNFnpi2+cGkBg1UMF9xsmPkKQRvuiIgrFqKo+9Q6UfWEm3XHsOqJi+Yjf6QAil71v
A+GfsnrTjZYLhAsRYBZ03nKkg7odGyQ9tCsXZHQtKoM0sDAGgUwNdT+Y5reu23JjwcVdRNBp16M0
YxIZRHrfpC2IlhQtYPahYD0s6xIlSGkQEI9AcFg3Rzoi5WM45gdLVMORbIQFTYYvt2nzN1gQD4EF
YUwSZ0atMvgImxZ04cBNWZZE7haAPrD3VnKDNvC1KJ1xqzwdmWfChcaY7rAhXnrk6MQj2X9KNXj2
kgxcaiL3eamuEZlqwzeuEO3pdggd9WHnvnbIuoBGjnQFWM1cLoU0zWWpj9qT8Av3AN/mp6H52lPB
/ms9msGn4WjUjxpiR4pAL5dxBD9an+PkAHAuRV9BlcFtKLlei86vw11cOujNzd8x5rclOw9/VzX8
ECLsdc4+j0BUZkITIUDR7I2wPJSmTCH5ZdFPpq+PWBfGYzTmxj5N+jMKE5BeTRn+pPi9GzxhvtAn
SteJEOtIymE5lF31gcuaxamoTwmJc0auCbboEQDipNXRLDfXhIy7TYRcxlp4VfKEy6U6x6a31sqm
WhcoCtd2pw0PMqleMj3AYFoOR4s2LyGnSH+Del8RJVuMpg00AUS4Tk67JbgEyFAPERXr+7LFORgD
9c+daBMnR8QtmKEH8+AEYtoOkXpsQ3COljY+xpZ3yeGdMRP1zwZbkcvt0GcB9iPdJHINgN5dlMfe
eVCut+p9kxhCYcDnwY14780tB1Gp5NEyoQglcT5wGctkMeEAWWm17l5qPuvxC2/Xj0fzQGcUKQ+J
Qbklfim8NyuNRYzvdIzlmCyRGE0MPFWiHkw8SwTH6iAOR9Eua2cRuhMI/EHus0oZD3Vvsj+yKRXM
Bst27nPY2MoHBN1W574NWVse8gieBO02oirpax4kSRlu5WOw0yGSURBb1oDBoCdjy9G0U9WhkS6j
6rW1c29D0YsP5Hw9u8JB9+YoTH0NWIiafl1YoU6rxxQfXjXgY6zGu7ZGo13pabd28h4FXF++r9oh
7x+MqHKxAQbBdlRagR6PCQmRhR9JcR+GRBNAptbIE//HoTShufg6fgObOrs2+mfeBfgcPhQbQwsd
ekcZpNwexrszjM+yt9WqtvBjhSRYyYGK9Rgf5YC1tkY7W5FQnotyrza1HrSPHul0VFmgGRVRvGZ/
h0W7j8JqV3Umco350MyHBBj/vUGuOM4+SBJtuSmdo59HT4h0M4AgNUoRbrv22WEbujM6wuNRyerF
bkSLsBODtJAS2PB+ue5Os1D+0GGKGAbkGna1o8vPBjOVe2TSyyEKXitFgi3woJ3bxAe/JsQ+7tkA
NeG9UVTuO73S2EQlMWrlVSpG1SnzoV84KNDjPmrXavIZzj3GzDGOnlzRfjtIqRmudHEwHPMcZcFc
PVOIDZKEZJhIg1DpGOSLRKV+GKZ+Tc88/TW1mEtTOepPVT5aa2G4I7UuPCeVJOxTl88sC6BtBVjK
G7BkzB/Dg3L1bxtY1L0dqBfZR+xdXX98tNLuoaOn5Vfg2EiuecV6A9aNRuSzNpJkJbVh3JUuY1PK
54bAZzRBjvGRp3H4nOY2+piiuHqSeQIAoLdnNR2dAn0AdF/mPftfgcuobkFE0T3Iw/BgtFa1N934
DX4nkHld1MfU12ucMH62DDKjvqZpcsDoykckitqHscjfM6qtL1rXA9dzrbVp6vGhNsJiibCdwBdr
SpZcBFOzXhLd1c5j+N1X7dHv6u6L/dFPD//vs90jDJ1B7UNSDNsEGQUCPg9GJ111ZHsEMyPZTU9j
O52GeVtAHhd+kBSKJMwzyBMjzAcKEBUlFt1ZyZZcsAhqwsarqASIyNhXZK8SBRE+DiyLuxjrrIJL
6LIuWDPCI4TSNX0Z+8NbWUKUFEIe0h54mGYK8WhV9Q4f3rac+c0uCQ+7HuNna3rTumdFSPa1+xQP
0llLQp0XTuOtFD0ocy7oDAVGYJ9AuXDq5alIMDRZcOPvENJ9jU1qXMB2aveeih747Ef35GPPqwP3
W5MguWZ3yEuSoFXNyeOgulPmJn1BvykeW99mz1LJY1wgBRndbOGWulymZIMeEVEs29kJq+cUIy37
sU0T47G05d5psk+AM+lqbGCVGHSy95DUDv1g/KJB2j+mrngNIsPZtK0jFmHokRyTUuP0te5JZcOb
40NodNSKzXu7cAQRA3CmyGyzxjuwbwUY4VZnW4RvLyFtgRpBEjtbUaLpSLXskgArAeoIpnRGvFoG
MHU2ZRaJdufBYrahOU0EbrYi6cY/s2z9ZhkKNsWyUBBVEPwyIowyn6YgSVDYCPARHUIUCC9hXi6l
5ZCyPeZncDYLJyXfxUxtpNBGdsoNa1avpMyp+Xuq7FUYlvUFHb91H8PjhEsfbM22yU5tTzyxoRx9
VY7DveZV+XKoGXsqJ3k0yWbY23a6nUoHdnrMykok2iuTqXOK6uHJSIpj7Q7lshtbVBgN9V+dsJMm
fTMnGpcRN54fG8Em8s0ro/drISexyusC4gFZyTNw+pU52N8iMNzFTSmRHg8LVjT5vqNSTk1OeXcZ
YAmzUYD8U++JMu3RcbkdmLG/sE6q+9FsydoCA3r0y1+5Qx+jLoiyq8KEFOssIGCuCvq1aL/IxArv
qROjWzUo62hJyuWSqM4DKu0Cz49/iTCyLTRiy/FIQM8uBda9VvV3dBsXwU9VuZT5qUuhZt9XlVE9
RbFNQjs2gEaPtJ03sSCRBENauCdY3W+amtDQxLCpCKIFcVowmG606lIXdVCsHNLXSTIbjenbZpkR
DPHJBEuSSuc7SqoA840Lm8bCIl8EcbBUkpck8bXsnC5ABZMpE9mZP560xvCRoyFAaowe1Ez45tkF
YudxPGxj3WL9yUCykJB2HkDze4MMyWckwC2eNfdherYIxzyUhvsiEp2k1zFi65Zm3rmUn63jA7Uo
pw5MBJJuzAsnq0zDp8qQ8uwWBdmhEwwZMOr3ESPyOfXFcL59ZZYlfeEkOUPomLnxznjkGmaLEms6
C0+C9CYv9XcqQDyW2S5EzpMRVM5Zedp9QdDipnez4o5o6n5vNlr354HQlBQ0WMLkB5z3zs/iYm11
1SUx/WvkLsDPfTVs+fB2mtreaOoAtgr2TKfCmm1wIvd1Yd31fjUtA2P4jejUPRsx5taoGlKi2gbQ
T5b1GnAu1wlYjM0YPPNP9xm3G/4zmvRMiXPis+W8ckqtpTu5d1NNS8LO04w0upwQu9GHjZRhfaYW
s0MS+oSv6R7FlLHN6mCnUy/Fic/OO9btBLNgDzkhydUudP/xFZUEyHGadfQ9zQWUVXmnvMjJv1bV
4fYtQqwPUVuOuwJD54pa20OfVlu9ZwNuQ5cw6NudcF/Qjaq8iEGU9MF8fogFStxPU4pkyzF5OB9u
T4QxziKZumoFvYzgmPJUVsGIB5tVEdp9wfp3diOgYHv18ULv4/GVOkEFazJMXk2tBtxATF8dogSN
Gp2nq93AVS7ZgT9PDdLTyQHdnPlRdtHt/FybGBCpCyy1br4LoY29om0dNqaGiCycHxqop9ftAEyd
PPOQ4TI2nv0CF24WfU8ay44kcYxX8I5iXWi4Kmtmsktb2jugnE8Iftx7P/xuUh/or/zEfB28SSO/
5qkW3DkYS9A1qRV6W3vROaBUEuUtY02n5m8FB11ndVpV+MDidt802quVDBQi9fx5MiXVS6XGS58T
EU/EUnXEaWtuIrw0S5uhIbaCbC9J79F70z4MeP8cs4TabrflKh5/D6x8kL+NL2zHQPzH+iftQ2Ts
Nip7nwmSpRsiBcLfND10kJGN7Z0BRWlwIAn1df5bL/D7UoPR7sBQOvcqyNjmVma2CVOx7DtrQX/I
X+PAARUWdgvfdd6jKjrh0NHAJOZsRnFTNK+GGZTLUUDQK/KQGje4rTXiWyJTizY8NZiFLGmJlVlA
WAHQxoo3bncChMF20CHYmq8Gb/isnOSrhPvqaOiOSp1+VjsVZzv2i3PruOmpCN4CAutULLKd6OyX
Ljbl+XYAaceGsLgwDW+hEo5EhEjjXOCkWTVsce6GdY3K5RLlAIZRzVkbw8uyk6dR4hMCXKwni0Nl
9usmbtS69iSRoMGI/Rpw51ppPeV9onF61XdAg6sn+BiACwOp/3kIqY2vjNrAJUVMS4lO0L7T5x/p
M8KVSExb2TG0CiS4d2iwkzNdjXw1+IgtetIs9uAyHkFeOZTOIz5cex88PppKjx6Ja2ycUO5M3zi1
LHwWTQ2wn/EhhsR3jknoudwOVYgTjbg/sTCl7u7Z9BwEbqR1Y5PLHMhanIs0eQuqTtveHt0OpTLE
eQKL3lO2PkTEsYw6xqEg9M4M58l9IZpwpZqJgiR/sYVtfVdByjnHQ6XOGJXtYzFnw7oQTZEl9gu/
E/XFnQ+aKLXTgPJYM+cQjcKUqzCi2W80MLwcJY7WkKH5MvNLqtQpCspxTV2J2CGw+3d151rsnEZj
H2nFCtORdZEV6xDLdfFe5j46KYWzb8CnhfE5rE/6EMAyNZbFmIz3Ze9cx8JoCQBu///D7Xt4uivg
SrqxM9qYVcOYPiSuHj6miX/xBavxbnAf6PIqou66+A7dGHJCp3XZkNr5taudCspw3p4UHukXB1iE
KfLimgPDlATHOG4cLFxHp3wPCx7shw4igJXm1UUWGnSx9hKJrtrEWvkZzCkCMKqBn0hTg5FQiDUL
Dh466s20Y/PCujZ+ovIzd9/2BBPbj/YYVdvYgW7udU541RAR3XcMB/vbw8n6sFgd76p2DrDu9PDk
uvyNDj3flVQ7qBzlVK2p6AfXWlhfWSitM6BAwd4Y4zF3xhLNoP/WqVTueq0nWoreylvl1eWiaFJn
a3kmrGwZHQIrT3Zu1++cvnbRdKA4OYIQNI6COvQiqFMDXpdNP25syKChwlEQkrtL6P/QmJq/TLUK
pm427R3aK08kFujrscQJFTaD86IZ+bnMtHSlG7a5lRWcNdQB/cWalIH/Hat9qcL+E+Zm/1lRM7jP
1Bwrosk992d1wQ8MIpoT+5nF4VHzgv41Qlq4xkaebawgTSGHs/rS46HD02B2O9CT7T2BeWhCc6j9
rjLelJuJF7pl7Z689K2CndQTy/jiU2A4D7H5cHskGsDybu00dx558rsyH8OtbqYslnufbrqFbGEw
QZjZFCnq1tNYCzbh2hhxDjk9jq+489p9a+DcENBklkEpPFg6lmnuVJyT4j6b27KCzZuboh2ed8GN
012duuClRT6jHDyX3mtiIuOs/CIb4nOLEA1n6VevdeEXqOOFAhND/VBG2c+wqDf9ZPrPtD5xrUDz
L5OgBzSSDgv2YQ6jNLnfucG0KOkYwgZ9Tt1QHWLTesKzSGxM0fy2Z+QTE4gitacQFHnsI14jKi/9
K+yCXKvjA0sKChdj+VX4qXWg0Y79amqeSJallAha202faUsC1iR2u0n0C7tSjQhn/LxKZb9IVRq4
QAyNDQnQ40jkpDTi+CEPANbx6+8piw8bNgmEgCS1vvCF/VL3BAwZQDSXY9ISDxlJitu5+/+4OpPl
SJW02z4RZrQOTCOIvlNISikzJ1h2h75zwB14+n+huqM7CZNOpVlJIcL9a/Ze+5LazrNs7Tv2SHSi
kltZeAGbKWmcxCqiECIAVTY55GAHoJtY3eD1eILXIvHJkm9hDA9kYqG+UwjlrpOtyVnJ3G5fl9pi
Qw66hPMIugqleJCy50fAkNzE+oK9XJ7MsUIS1MLaaJrfC8y2PSJzui7X/WDRrnZI/XaGaf32A44y
20/HjV0OZysvf3eNbRHDZzgvCC0/k9A5LcRTXgdYnA+NrqnwXfPYGsmfip1TF3Y30lM7TNMG6uWw
WOh5UGdU7nIfXDIdQ6AFLPIy+olVrDO2QIiBiqE39cEQxEwO5LSu/Ev9U6Hx3aq4QtwCRDJoPH8b
o0dizbYbSy//RcxRVOet84bo70fjGcvZbv2P5NM3jVPA5Rc1cHijwcACB/RvK+a6JV03OaOz4mBX
US+4RRxz2rtELJ0Se/hb28nyor77CXw+AJCDof64s9b7hs/nriKUYSSEflP19dmXDOQqZ43O8EgX
Miv9ZgoWuyG6cI8Of5OyywJk/A7RaSLbif5uiHFLJSZRpOwnuJgRyUU+6d9n+gX4eZx3Hrwz2VHn
W8iFTQGNEEXIuMN2+32QbnbsjMXbgfpKdllJbCXgHMB7haTHDSE6NSm2KjDfdz9naFvAJsDiZu4Y
X3JGJUGyL2bCPOuheslYhmzVqJ2NKfy7b6bOruvK/woicgxAUgm/FeN1xkMkh1U4GKFcavxpgCJR
6zspPvg6wExZ4vvPBhrW3pp/5IS/AC9jv9BR/pUkJPA+IBaZiOYszQB/UrUV1pMo9uS1SexyO1gp
ayH5B1l0d0I3xAopr8xocVNmr4LAO942cof3hXoFJDsStrQO/rmCVGLcRG0yKFo2jOjTrcns+Rqk
1rMnqWITwMs99e3wAkiEyRTYjE1Jpjj9gv/uF/U3tEI2FDrBdK+On8J5J6EPUVYdsA7uumbXOSx0
2NsZ0CLKyBgsZL8V51iLRGMA39qlNUk7JGuHs7nNOZ+3HfvXEKE/szBpnpA1XY2iHh7CaY8lVyIe
GPsJ+0XePa96ZTu2i8FvtQmY+q48Z3RZ0YLCgQySxjk7dfejZK2/ut+8C+SHyfAsRAAO6uh4g246
+YavTB+tLP6PND8TYE8cMt0KqpNIy2lXKcL9iKc7dBLBiYEtnK3r1pLgX5SKs0OGhmYPb+53i3e6
BOR3lEke2VmRsIEeYcmEzqVonZhZFM33Esom8iceVI+/OnPTcjcmb0JjjKkg825dBygGgub5QyvA
jE0AptrI45eqK+UqkKlYC9BIYTomKNOE0j8DC1qJvrLnoa0VohuR4n3L073vgOQSVmsey97YuV1N
QVxld9C+7tlesh9yDM19qfvDrOcfWTNUj9KzgIcgqDCZc7X5L8t10yvrfwITgWTiS0xUNGe9PFvi
XzZ77pWnNrLRBR26vqfPy9E09R57Q2k6e4tjL/IMEe6DDFdAXPnfEgA7Z1l7H6glaVFof6t8IOI5
ZH3FtMFhHKM6A/MUBCatABbwGQJRtLx6uGxTfmPip9853m8VLJyxsh9DmjWvkpNgbl8SKMXbiqdg
PzlOunGnAjOQyePbjPreSdyuGbkg5EXjn0w+s9a2WA6WGGbd/1rsUOdq9JEToia0SjABeNupjheG
NKKvDqhanA3CWxkhzkbeyY7qgCK1q6dLsKDZG5qbCDLaWYtcqMzuP/rC5GQk5W+fdgqQABE7ADSA
U4zj1vMNa6+ScNj1NmHIhverZFbezfhxUItOZk+gOre7HVfxRSX67gVttgVWQCZGeh858Rnuka9j
rwNAXITSxJzYB5/l7MdMfgoonvqcgULZo8zlHM31fM3TgJ9/hIPYdD+lIvwbbHUkkv4JU6nakUjK
TH12KfstZyOLsCJ4kLap9qxTPhDYEJcLhGl7xoS/3MMUAAnPVX6IbUY2vLFmUXS7dkyjHPjG3rHH
mTnQMH8jFccL9HRsnOlUcg3EyGpFOD26IXO2JnuqQ47LSvfDkbQJtHyJ4f5sWIFgtK7WUqvbOE6B
fs/mPnC4YfkZ/Y8Bc+Lc87fuAoN2I2XLTclq5Vl58Z36LtEyomPIt27YBeeK7MC4nnatIvs19K9y
qc/gro4tWskoT8AVV/2rsahs34n8x5xVr33RnUHcGmwjqHOSmlISGqx180LzDwSZqAhIXMbLnSYQ
LaGmYDi9Iipml9tADZ/L6xx8OIlytsLL/y3EAOb/EhKdmA9Z5FYlfrEv2+SQ24YJHDhLd054HnGw
7fBv5hvReA8Dk69hYv2r7mmsT9rnDQ5gF/J/lv8EjrJO1OTrsjioY2xv51kr/Ktkbj4z5DfMYmeS
UsLwnGyAKUNO2rDcN5N9Ypkj6EwnPnUxIus2x7fdSSKHbDLr4kJDOTK8U8vWggu8H29TzcPeO2qD
q+LOpl4gIEY6zDhk75X4EnRQGhe/Kqle45tdYSPPPP7sBvkIoTsxd55TpndV+mEGCpPbEuwth53v
BBblOduNYFjqWjtCkYxnv75MI9x75EjZOcysnxWCL4TZbgDJvu32eK1jqMDpeFyswsGGrqb6FNOH
YCaVxkH3BpA4JjvQ7ybvgtZ6ifixqoPvyfZdhsF0WiqTmUPttu9W2xNlshp/pQO+tqP1xP788vWV
G4p947Xz7es7Xc/+I/c4xgP3SBI7dCghrmk+8STmJUIdMXnWHmNb9uLi4Uos7ql0/a7KPibZpGcd
TPnB0hJYrZn+K53UgDwDhqTvB3klGP5HYXvzsZyRg2KXhsqZjzB9fa2hg9juM3GYaJISeOghByMH
ZOAJvb5lJZhBqmSlltR0sAoFwnsb2Ge14BDKK6s927EUR6+vrqL09olRbO3VvWrqaXhj/7ZdqBWA
Tdo/lO8WETG1eQSBkz31RI7OkNr2Q04d6eF9QeBmBWFgyFnM+8oLdrGmHZLtZBAy5ModEtjmjNoQ
eWHwaIvKe2E15m51F6cHl5jiHbwWG0VuEfJ4MIYX+oLzb7ygXVv5C2YkEcVC0SzLxzxYH9rLp30Q
yFfoqvVm8Z9VgOuMNp21L9U5gKWWufbQzainU/1cgFntCzsJD55cZryEl0zIqMnn/LuOre9D519z
ITV2o+RTZzvkwc17bRGQkecZJRDnR9TMSIpYYQJsXZroi96HnlFexwncdFlFqTXVN19fiaai1xkA
cI0o0DQj000nicvo1xcNInzrZujTOmNg995zXPmrxaED6HW3hvGfGcTJCeCG8TDs9JmViyKdAJYj
OdIUiqrQH2KtDuuU1RHaIBLZpnYMDwGahQt6iv5irS+z03/itSrgUMcsBYzmDd/RObf9nEQ0mewZ
RT7LQoTXjO2fZPkeIWkAct/GDukDBCcjhd+Csuq2+Wx1Rydnqg9py0Pyxk68jy8M0fLgjEzVOXi9
m/DXU8slz9D/JgGPbV3on53DgWL0sX1Bo7LgRDvAPv4RD+JTVAA3DeV+13ZsgcfPXkm3QlY+JizG
rAZUVRx/oklJHgXQwXe7svelkM42XYL0QCuWPIL1hTYsiBpMYFDBkD4lJAKd7NnV70m8HAUPz8vX
d3yU85XUyd2SNnvPScY7jrPx/vXV1wtWv3shsvLcSnRng9mgOPIrlMrsftGI2eMVz4KxMtEXADtj
+LD6eTk5DaIkFxrA++DgG4CNZuKPoAsIrfizIavPxoq4mVrDZNvsWDdnPuJ+735Yc3JyptT95q86
YAsyiq1gCfWLd8iL4amQKTiGKz8bxmWboDcif7bhlzGSfq80UisSvdqTs34ry/IFHUDDmqN5GWpf
n+JGYbE2IL/aRv+99Pz5nDItO8/MyM6ysIMdOOWMAljzJmCLu7dhPW9tFGJIHf3+BIHoVwje9p3/
ozIKS989QL327tXQvbVlXe06MgBPvZDmTblD/DDhr3239nO1IML0EmhIq9FTBzkkW0JClczgyy0m
BuXAaCNE29kt9XOxZXlSg7PLL0Mdijcm3M8TWQP6V+uhkIEncKnHkApkCA79KtYQ7mK+iGR4oAiO
D2aH5NmF+/UIMakePbnaHem430jvKxp192cNZVmaFynQohhzETD5mo0UEY6ZX4JY5pcSs+//vvJR
GJymemIAkUyXrxf0VNMlBWEKXIHM2qWB3ut18dOqKEjgsWwXK++ftdfLZzHmP3PJJ6T23eRG7Dtz
iUuXSawxbE9pCCHmc+1n1OPjclGp4e2a2DYpsMYBu99yYF5qnLqqWhhIaKC8nV2uAqCrNPv+Zhnz
j4EZ2kWuL19ffb3Qf+JC/HoL6au/cZE2tybk2Akbsns1EgKmlj117Rpjs9mNFYJfEeQG7YKZ6Avp
VvAU9B8K4O6qvWJ6s4eCYyYDgk1LtcelNHwMyfBMwoRwZtQ+p5VG/CQskvC7PMyPVU2SIpEXfJ8Y
POQFiU7bFjM4fi054sFFobV+NwbpR9nNbbMtP/H1LtiD0uVOCAODroHbolz/29f/oPCMR7W1BFE4
kUxqQAGJejgXF1IknmpoIIpZ6i6kJZ+u41JKWd6h4AAD/tT8Mc1yfDGt8SVpJ+fMIeScvcYb96NN
orNhS+eVhDKSlhJmcPyp563nWvSKCgkgWwavNm95yAzB4MjZTraDdFzX5c2TU3kzuD0ORZL8YRhQ
3FI6ow2e5GUX+Ics85IHnvNMqekiXNTEqGSBR6N73gRYYq/tnNjAHFwuqqyzThbizo2vJ/PsjSUr
Rt/XmMiniy4RdPrz4+tKQYju3OJqOtqW83BIR/hQtNtHCh0rAr9rPBDD3lu/ax5VBw2mCsT5f9/p
Prw7/UYN2jz7WUhuXN87IYRg6Oqsa+TTzP2KwojYOIHTIXRf2dE4oPJ4i/oU53phgWBul4WE2Xbh
znLD4PH1YhWSwLn1ZWT6vfXQ0e4oDMOblkV7EBpvTz2s1ZdTDcepp7b0zFkeDNq/exH3/d1HN5aT
lnOTop9QvBMQzJAhO339rGblmecgwHHuzTlOXkHxtADsPJMXvSIG12VNTf87ry+QAuGZ5W+hiQUQ
Yy5pwW3NCrLlxhuKZqa5Bmk0SSLjY4+Y39HoT4V0d0ACqfX84UG7ydo1aAnk0oTY99A9oVGsoLVp
fAsnRVh7sqr3udMYVXYVG/iJ0VzAvA+CTfvX05LlBBycctDISZX+lpABx6rMxPAsXKxDnb3neQ8B
hnuKxWMADwanfzSxq/7utWl29AesPs5ImG9V2mdiou3z11ftfDRGf3qG8CReAYOgeG7YQ6xPiXJZ
VDizEe5zut892s4/jTFakMllt+PJhdxv4n6zSl9vsjIkvsjxGzJ2vvtW2L1bWMq+LfEnAV2F8NNz
ZbSIwmu5VfCpvjEil0c86wOrWAyWA+4MEgKCZQsktIpmMjZv/NX9m20TJKmM+Y8P2hmfd57/LNHZ
NZ5+C1BsZ5mZvwpcVHPXPTtEX8cYhj53FWz8YbGcoxo6/As10m/h5w0zBg0VgOyiVz5FBYLvLrkH
c8FWkV3tyUi0fjU1tAwGDnckQsYtDvJ7ULKQxyFXf8NFyoarEe3Bn9pfrRvMiLHM5ZnSOeexif0c
0nwh8Xd5xB3woX4qX8w/fD+9lVk3kdgZ/xJT88C1ZH3CaCK+MmWWRgBtGw2dfiMm3kaEDBJEFUG6
Bwztf0JocHP5opNm/tkybNvqMSUOYLbvNgkBBJMZd684Gkalf5g+zP8UDuIPZQf1Zuo+ejgUb2aK
8S1nBZRPTfX+VTr49EdW2xLxxWCHHVDVX9fFFTxqeSPz7sEgEefhJJP7HBsJeWfDiqSVy6GbaShU
D6okwUB2JJbJ3KJuHo4DkTWbCQ3TEe2iOPgjKJtS/+2QdR8aKsF9OtBVIsn6ZXFMbLIpZ8UYFJBH
Q5NCGpoRrcIVVHecpekLE5MQnagryRXR5SOIqcXsCqkWyBjyzuybNrN+T6gxdIaATZCWZyTlyKIU
6MwAJTOVI+/FMrwOpqrgZybk8tjDrm7jaZcyyn8EZhpvB0fXF/mRusL6XILm2zASctR7acwiQU9v
Xa6ZKU0ijITb+MzUYUeVfpjDuojXdPmGkXO+XMNUWncG4hYNX4ZGGAzFJLxfjqRFEcgfL1Bi3J3t
ZMiutRyihM0cqHH4/Ur1wRaN8/8rxFG7YAGw9WslFyYgqH2PNAMUGND3wmE2f8iGcY+yhEmuh7lE
bDPJHhayuY38fOicyuAlncIHQt8G0C6SnV7hzaz8BbVpY3wEhCIekQxHic08uVuc4V7K8d84uAxo
SB3jAvvfX8Ix/Quuqn86ZNA0Qok7w2yRT89U8vn//Tc+rvrmKuNZeTtNTDADPbO74dFTrzPWx410
i6fpqPyaFV4J1YVEThBCTCYlU+4+91KApH1wM9zv1pyKM9PFEwP1jrKDcmxUkO48d2JOXNjN3ooX
HGAph2he1p8T4+NmJLIvzd1tXmU9ksHWR/cVE2UQE2k19emr27f+5+Jg0gs8PrsocrMVI1ifbdyg
mzZ0w7sx6elXUdf3Xhf5S2Pzt1pSS51HfDsBH/Zr7ZHTIv2g3WdO42y/ijh3nD4RKPkXL3BpkJPC
4IZivwHX8oUhfrVecz9gaLsXHuXqNTbs78M8pYd1I8Ydqdz8aLrLga2XvnTVauYucRX5xRQcvrqw
vMtrIMb+L0vb9bEMFtp4iJsrH5N/xa+zsAivSpm8ZKOVH1092Wx98301sg13fYQe4TBiyaucQ2oh
Pk8sa7oSjh71iJq4sgBysMLalSlx4lAqgV2bx8YgDaRy+RxLFF5c5J44j9nC2njfTv7ydN0VVOig
UaFf/h3IJDxRZOfnCtgd5fNfo62tiNVjzNoFu17GHJIhFjOlDH43DslYRKZ9FKN/5D67xGVVn2VL
xGTMFC/iX+8cRXxFVkq58/K52Pa+dTDCOXvJpRZvdtwSb5teDMZoqGNuYddUD9QGCAY2yFlhe6+y
cgIYONNoCMLc3OFCuxlpqDYOs1Skk+yY3WH12BKKptHR1fH0d0qTDFFMYb02/pJS15G517JrB24S
Lb2/ywI+AhimiWtI25OpCAxbAE3tRh+sGsv2jt9c/CtSezrMgSefqIZxClZi+BkW7UVhTvyPy2xv
x+PBNOqHLV85PaF6ACw9uBmo40DsHLb03y3HPIAfaP/AP6QgaXIbcpgNiyYBcoJ+eZsa/2FpH47m
5CSkE7sIiKV/M1EQXzuCwy8FfGCVv1BJ7n2qF4cs35A85ZiPY9aP2S9hZmIzD1DfxjnskTLxW5hM
N6h7CuNIJ7/lRrhk8CzJwsX5WiNbrZaUqETSiHus94bxXxqH5i7utNh0tB6nkjMNA1lZR44mxjFG
P/nskKjw0C5vpWX6ZwGvaJMNgbFhQ92fOtYXm5JALNK5xXQweTSjcZVAIebvzvjW8F17ZEG3e2vd
xUj/wqwbEbTtwNl3jW/JwA6vSDOXmixLtphqsz1ATRdruYj/qsYzj0YrwjsNdbsVyKB2kxxAW5FE
zcp3iJoKdPZkdpBOlzy5NN70jzXf96BIaST7tPomjHJjiTnKJrM4jr3D5egRFFckEBWITbwCCMNH
PBZnY1ZX0o6TO04XUuAL8cyX5rWjWL7QCeRUnkhniEz9V1Vm80oq+bWN1arZg+Q7zL/YtsqtycbE
n/NvsgT9WCVh5BekbJAJEW4MGNbrAbamHhE6rfzfZSJE1FUl2S5oGhZyK/dtKwlKm7maUzmeiBGs
N4wst1MVHrQy0Xwv8lvcxW+pLTXDUyJMeBOQPJMv10qDjBcs1jIV+65tcmZVAnQcVneZNPY5noXY
C8MYETJHEHSvY5YQ9AC2X3Sqx6XEWnx2FHkT/gsywRcCTZ29nBu1B4/TRIRuZFBfqN0K3dVbSy3f
AXgZOyZX70biTEdL9npnh/rNVwjm0uB3CxmnQsGxMfzk3lmoVjD7PDDYZtEwjQrUDbnhltJw9/lX
UVdDcMZDk25IPRI/i0H9hdnDsyWYXKHp/g1aDPNjUQNd7sMtDtQtkQnYEKBs4sNrjxRGOBv7fMeE
keFdoUnXQ7baEgDJzav3ZZ8FR6WQREPQzRtUm3osCdtBTmiOfIrn9UX+V4vsLe+JQLHB/10HfXNa
A6sZ8U4kEvTqZ7skh8X8LruygUI0GlEXZMNZFar9pgjvwIW5R5GlP1DNvNi2y9UAUuWemjEALhLI
DmU25k9ijxuyOV5Hu7PPwv4agCPSRqzNrmPJTpksZ5aMRM84QkA6lc6ETm++BQvx2rjB3iyQJ6gM
TLJUyg/HTZMLk7h5u2SG+0nzyiwcJ9jRnif3U/rpm1KiwIgjB2wXhD0MwKCNTHif+ZRqTvvAZ+hb
i0+W2UM0i/a+TFruRFG1j5FOz8G8sZ8V/Vk2lX8006tXaEIkTiCBJEXcejWVsRrrl/K2uOzfZfN3
hgHxAATAwhZzq17SLCIXF51CBvdwFQXqkE3MADuA1AYe+YDhG/VBBGIOh0omIzcBhIz08E1lCabP
dHwju4+II9UhdC171BgE6lKLPgyoXptlhgY+DflbCTY5kkuwjkFsf4esEGS5WXtEiDY5gg2OT2SB
VFlyVyt0ouYc/ljm6b3nermrHthx5muAVhxbOMtOHVK4c5jaH9nod9g4MpANkwrPibkPEGEetd/h
YkLohrYFd2teTZ/T/NOzmt8aKODRToLNWPWExHukEJps/7f10v51fUQygVtaSMXd/MkGx7uacGJV
pVEa86Zcxaq5dMrm0g55eEXnz4mgUr235qK7T8tCLyQJQXBd4FUkmHEy/8p97rl04PMPSnpTIZjY
sLVtb+lC7rE7XR0rna+BIElXoyTZwP0YLumSgYdYyMEeZpukpipAv9gwDi6SbmNVakfxU59d4huv
k5GKK7eXhVaO+Lo27I7sc+bD4NHR0ttcvl64JfkKphk5vSB2B8iSqBPZA/61ANrfC8yjO2vEzVeZ
nXO1yMPZjDbYcmfwDMSolXExx2dumuM5a7r6gv0sPpdAM710N5XzcCb6KD/wp/rDVRxcZjUHFzRF
0hYa4NZeJK53HkrlnW3CrOG71wza15/NSVDliGpt9ZiM11bpHQY8TCdhqY+K8vNZ+aF+4SSC+yCf
tlsbpz5I/8uFrR7+wrlddNNeNfiyKysSupTEEvfu/15qeg1GlgCUpe6zCzynnylavH3q5DnDMv9P
arqsu/ToO9tKth2jPdrmTM/oHtqiZ4IOmxMJIAJ0ZuBsARF9OPXfwfd5p+bk70SIbYlsmOlj/umz
eEyD8DDWZYHiv4RfZIB5USD3sbxs2QDZ7G+TdZFCckc7MWxtYvGilX8CRgOM3i2wLhOetTHQLR1A
LX9DP0HmsxjGc0cNvrE/09ZCez4aF1XUyzVxfMTVdM9k8fzDP4JXYZ6JnyIDmdpcbzvglSFiaMBj
ASEbDgK4tEWrENrBVgXwDPruaSnyI5uChmYZEaQWnPwsQJz3vFg02RlZsO2M54JjYDup5hZi2WVS
NtrnsMqr3TyTGVSUwkaQmZ/9uk0vFq3inXCjyfVwU3kYuoiLIlCzyjdL2j1YCuxhA9BIuR4TjfUj
07t5du/+jCN/uj4O7hkA/AMBkNahaXOYQAvOxEotiB/eJwN1vGmRBKdhj4QNEmc+Ku6OsEBG+MJK
GSJPKHXxaghX6c0AOfnAOL7feNkwP/AopoAMA3ILrfbARjK+0y/Mp8HqnwIW8j7tQdEIrwc8vYy/
Zgt0kyraP4Poy629YqGsXhb3r6/MLv85d4siXvtIkqV7aWBEYriKr3UwO/tiwfydm7iuSs40n7cV
bZ9FeqDf91FBEeEyJzoPNt6kleotkAa73aNYDDgceUCOcrVrk9w/89B8aPCtLOMQy2b0jmdlAzfP
9+XUfJkZhksdlyeSVhCLhDOlCs5sWScEr+EKL4BLIahgLJ4J1PtVP3+3M+PTKwl+TUYLm6SCoDMP
DBO0XR2GsvsvZI+6mebhjygk+X00IYpOAZ7eiEDUCx51ot4SA5S1RrN5CKz6gMP6tfBYMK9SuDwY
T4BHvB2RmxsQ2TlFcLma2pkEN/x1iEyfnvAOocd3kes21j7o5ivIM2JAC7zzlPjrdGg3Bn+NOpS7
OTXyfV5CRW+wI2dGbx6J+9XyBBhq5lmIYwxQcnMPkVeeBoDLm87+A6Kr2LKAQxLuInkH54+UyyOb
sECh7qX9wWnXWTZ4N3LPmX0Yk/0yzAmtTU8U2tAETwjcEVgIpO5mha+vBCpqZcu7V1vZyWn7H+mY
vDpe+nfMezMSsWjxDas0SmKBoRbUbvJQyNMZO9NLExGEYIIaYYwaNotG3Rm/JV7+ql+OViutZ0K5
ltjkCAx7ayg9QE9Nu7OtYj7HZt8yZXxNilz8sgxGsnCkCvYDm7XVZlcrXxptTptuYoQxIy/fyMs4
TuoxmzTuhuENO9JXNosx2o+C6bqWW5yVAb4l5XAr2OiGlY0IBlHwPHsjH6QxecR+Tj5MAbJtyD4l
oNV97f8YqPaW4WzrFMkn0+oX0zfLS5EFz7l2B9C4to4Wo7/C1mBDi1kapR/7WgYDcTYub7b+tMiX
fWhn2Gme3HNQVv9STzjnRq6FiOtclMmnTLGG3cUs8aLMFdTc87wvsyp/MzI8dWb+Ixvq+MSZCrNQ
wk4FewYpWLb7zp+RRrNZutaxg+vRZWku4gbX4FHFRf6GwoStqG+8Y1eAhbNYet+53R9iPfS+YInD
TUjbOOq/BezWw2iHElaGybKuTV8so38h0f7gDlnPaEYhm0GWTM6zgTvWtnzmVF9j5DpfBUtzijpn
vecWQimIdkr5j+0UIL+oH3iB2MaKMoms1lq3cau4E/rjcQTH6Mpebsk4YdpbBBNjPNfetIkT3uP1
lFV10kAlSH/HasKe0CAOmSkjENMbyIyGZAsjIidO2FcnP0yeMWGnc+5U7w1CBVz8w49uhAbr2gM2
6PUlINOB0NoexEjgbesAcYwnwOhMiUQX0lDuBXX9TOzCfu0rk6mP+Z31XrkbwuRkVaV1bcK4jWCk
UjSw5I9ESC47diyLNDYcirpsZDT3xqlx0/YdP9meP3FA7t24lZrPuF6bnTn4xM1YbsYytF5s34K8
ISsGATPa2NmK1dly10jPNnwrNOlv3FinzODuiA1yhHMP2AlDkvuAW3nLToMdu92SxezKd12pZ1aU
GPl1oOhRq5+BZY84CTFAe0jkkOiymcTkuO3dkX2KZVJOAlDcMbD4b2wKccHZ3b/xQ17rgj2JlaFY
FG+D43EUAX7LV1xfzDR9iMMzWb7fEboeYJNheAfp4fVAxnKrH/cEcduPOC/sB66s/xwmJezBsUjG
eBNtWKURFsx542bOc3LFwCyVcOu4TrbALoqHEUq1TVpUmfYAJGuceDyQWW56otFePGbzEatOOsBA
nZE0u80otq5Szc5eZHHqmdFvkcsOZZ6vaah/phYQCJI2HC2Kez7NjDEaAziIfdNPu4n7dJsIjpXW
+qzjTycW/r6Nl+TWi6TawEt0d6WpjoObNIcGa0HTmh62+5ZMF2OU19QAdtGVfRi5GMzPhWiOU8vm
XMPijiYJ4qKue4Dc5vtCvx4tplYb5AcdEaKDd7BxjnNK8++LEsVHHjArjkcLOJgDEJ6j5RLrejeo
cZvOKvuWGtnb5IB9oQSJwWghxa5aGR+peYatEo691y4VnLXew5m3VasDwUQZenat+s68tMRyNb3E
imj3VbW05/dmhNWz0WNhG0RTX1lnouXZWFXpsG/T9PukyIkdlwL3N+fgFAScWiZxU4G7HTTJNU2J
oaoKBzbKrv2O32or2UDuY0SYN9NL0GWKNbQ7YScUEtU9zpdYzfORN/m26JREuO6V5eE7rN+1nQ44
4EJ37xlGt/XDNKXz7sytaXgkkeOR5akViB0ICInvJGPsJh9VaeP99mjDZnM8LVD/rCSfmNsiZ4g9
o+I6H8XOczTdeGV/+6qFy4qfO5iGFZZNzT+pmHkBEVNRN0CxWifiqO+Kjwn7Xsn0fCvUTmCJPJoN
jW8XI/L2mGOPjVMiLHU+/6BLbu9llTZnXCDnUUt+TS3OEJrVIcThuP4c0NT++d0MylPZVxjdsNwq
IOBZkHIXn/oEwLBmoUiDBCpMkbQdL8vyTRVIT1DvYXUVo9hnVYD10kqWc+IGrBjwPfkuodyjk74E
enhLa+73uTM/mipcS+BC3FvnfZkpZ90OxlMCmJqPRfI5c4OslmCX1C3SRBLLO2JDojnFAuUwxX8j
lZSqnNSmDZxr+868hOg43vZ3R3tURlNwTl2OWShVA0AhCDYlx+UOact8Ajp48X1hPWRu9KwPyiMf
0xuEgu5nJ2xyPseVqRPMf2Briv2A3A6jzPAWWGN6GsLZv2HpIUprlKfSNVJu18k+ZGZj7abW9wHB
w04ZeUOGpAwuaeWr45h0TM0DOEeGe9aQjQ5WN6IdNJLfY/tDGuO/dnGLd7fxDp6ylw32o8v/sXde
y3EjSbh+ImzAo3AL054URU/eIEhKhPceT38+cPackVoKMvb+xMbMsnsoFUxVVlbmbzjc4YeA8gGu
cXBz6gzXCpmy/JVMhXmmUnDs9NhGcX/xoyzXnq2GsuLslE0UAXMF45RXAh+jGoW/ktDcoV5Fcmne
ynCEaP+Le1CmNlBbeIVGdWhQKHguoKvFZXyo1bH8GUfDycZUHaGm4aqDwvmNYPtqLNplgiH6pdSj
LdWmKq5a8OSVnjgstfX7ImHnOnTZLQqB+mwY1zh5OO1kQpRFO9L7OCWOgC6kJRYXRv7TGEvrrsMx
DLTthEqPTqxpejO/SCtyMMoB/UODMiI1p+hgZqgZrja0k6VAGQ2qU6iKcoPgRckZpEQ+yAL3hJ71
ctcWDUgiBJBQKqhRNgFbDYHU2Ehiym6NMtxwdL8Ts0QGoKYheV4tfaPpdbSS5I2aIursgl/qQ7IU
tpvRpr0qougnPbF7C2DEHY1FZWck9K+LpYT3m4Ttruqn7jqjVI4XhIo5VNVfZ4C1NiN9SoX9oyhr
mcMI5YJBx/YkkHvOmRQCDkueYoERdTNFmkJARS/y9vDxr7A1qLh9/FiCJzuIRsescaCI1RWL6uJe
o4J2ziljgsOV2hUDW5tDdfj4XNI23UGH2WjVEoCtlUN/KDmRf4zZWjO6GuvocwAIvi2Rh4OTCmgD
wPjHT/CKQId+fB6NLsXxeP1P/3zbVCO4qxAof6KGEqA2/mUEUbCbIJVPumoeopbSEnvvXhedeWii
AZphiD12A9T6oIYW6It2bJh36+ePn6pG1betQc+4nsYD5a4J901++vgXop1J7vQ65iympSPyhhId
FdB93cjBPYZFxWUMBMHR59Z40GHib+IQKIKWYqwQRsDwUU1unbkE/KrnQf5AXdRIFPMhKsbwQrKq
dduOrQd10OEwd7HXgNXaWnkjHswSERMMS761Yxee6glVmGQIKLbX8kMqaC/UjflSRAjVd/miPMiG
SqtFj6mSrB9rXbxbVP6+1fGQ31oqUKbiZYKy82BQmDxBgCdYrh9zymubBqdV4oilPlDTSRygq/t2
GvOjFgXtfZLcf9Qks0FX/7Ff+KhYNguObgjcK05ZTbhYrQ8gSLR30VOBRNg3OWkWCXQ7/JxDA0Oq
MVIulwIeTAZvqOm14UpPdBKSjvJlVOfJg4H8jV/HRrkjHTPhm00yVPyI4rWtdeuBDZEauHb3yXj7
MVicQlNfLIgxHx81CEo+uCJ5C2cglqvhgZL0DzUrp29DJpd31aqatRZMpQm9JATJbB/5M5zYTU4o
KR02+CNa781Fru5hGCSPehMidgdCbazL+IrU8dXuh+CilThLNjMquIMAZmqsJE/dQP/GMvP4W1k3
4taywe2t36sUAUZsULYzlQJP14L8cdFwRQEL0B4/PiIbv8iLdh+1Xe0XMGxcBBwsZ6gkC/sOELdB
lxgH+pP6Y0aPh2/jVgXkM4Tb1oJdMTYle/SY7SlCRViiw3mkpDI8cfY/LHWMgmIUP3VCQaRDNmc3
7JCSmGCcuz2mH3C55JteS+bLvkadykw68ZguHFwVSRMIkmC0Cve/aHX5wYzy8RiPFt5Eemk/SuAU
3LqINfxKCq4giVVSn3KXxhUYt2z1We7VfWSNWHikYedT4rBdzuPEnb5aNsiJ7+sFbabQMqsrVc9e
1JUcOwqLk04TP4vBRDjXLsLn2C4ovKjxYx6rO0iSV2RNsw9uhrceDfFTTEnc7XOK4fpEiTPsjojB
Za6AJos6jPkNxCkCCg38CnsudhQaKK506CWUw88WnwCvLJflsKBvA3gqMC8pXkNqG+tDMBTaY50L
ykQJHZNEM9RHpRZvuGfDaeYarxOzvQ77UbpDFcvrs4RsT6E0qqoZYAIttREvwGgwUQEl06b2mTE3
LQ3Vy8aWaNgGMpJIYKzSGa3n1P941uGit94C+wfWKI8+D7ymq7Lrdiy+kUs3J9HJNkVcQ78NZMxw
6CaizGSb+9pk4VpAjS3s256gSbTuHE+r7CtGdlONORTeIteDsa6nGoMEKCvFNZShO6gI81O0sBxq
EILA0wbAqVInPbKbue0CuSiLkRwiEtD6X7+va2l1x5naE5Ym+T1eb/98H+HlsW0W5Ds1gkKatvXj
EscfvR4LzY97IEz5yZDK9h/3XqUhZU/0KjopumbdU9YGXAScO5+ih0q6juU28CXi+E5D6f5pBGNo
NrV1EHZOuU23bzorhSE7Y24y9oH5pMotUuIzazOW6+o6kMX9x/dYJ+tkFUpxiLSmeMhhhIVgAZ9k
eXGHiBZNqFe9Hy7zgDRY3nDOmcfNkPf72KjCu5669dHIJtuN1z9EM4B2YluZOE6neKMMxbUaBBcW
+vr4Q2EbpQ4cf3BLGXZQJacnHIlzSfOhzAd3bW7oOyzpMQSrouVJK9Mr1kgB0MhAtKTSruN5+LFw
2lZJu/FwoKsRBakjBAf2frmeW8SZ6AuEjpjH6hHAco/AJAg04o/mSn1NNcJs7tqHBsX/xwyEB1h7
Csd1QfAMWG4GvAtUm+V+22j9TZnRRrYozdO6msvrAo1R+TJKlhvFBKFvoojpFXLdHYRJuFKSy3p1
++u0pP+edgR6Eanf04agPUztDxSHjaeUmpnW8u6klor0VGDENOn9DI2a80EMS5IIvpFrEATtEFxT
aOkQy0Nyp19f3rC2jfvFbi/NODS/wxJ7apGm2uJ/YpI/MMc1fUXnoMTBrieeEuk97MrsMWfD3/ey
UvgfX8tRf1VkdX+D1IlAG6dAz798ocgaPwUz3jjaRG8xTAbrLuPy1GqJnuzI8FFjsbFRx5csX11E
lhBnyh6NeBo6hA0L95F+VjwFVa5HEN8wOdZnr6qAM5SVBlWzbU46B/My1BGpCaXHiereLuhmyUc/
JYBf3z9GCYW+pTenq0iLfix5tzq50qwG1ILWGiIR0PzQbqnSGCED3MFsGbUuVARcyD/lUx1CEV9S
GoC5PpVPkjTf5IpRX3fjGB0CE20ZTjI7kMYkJyqzLkI6ShPNTpaU4mk0oNxIJ/RtKMfX+BPmc3lT
t+jEzbhFRUoE3by1l6e5D74FWlrfdH0zXNT04F27HpYnyheoGw4F4EvoKzcaKqsfv1+O3aUUj5FH
MPOyiAJsDU+a+Pc4OpS6FXQQ4Jdlcyr7k4qdti5kHKTpiLgBTa0BD3TV0sSuLJi/ti32xnTINUpA
scZK7ut28TCGQxnT0F4KKGOIAK9tTFaOFEEZ7sv7erwfLOQMSvqjB4BzE+vc6J7sHjQnKRaSNC9V
aAAbkDN9pfPctkPO+SgxZ79B34ASofokFTFZNsofH785D8ZNmNWoUIvbfJBfkwLhlhlsehk3w2aS
0iOnAcAA8fxjTiJvscwUo1p63RJ270qUHUs1APA/lg+akU+bKGk7Hz8lDK8oh5GuoVg5aPWTwIEV
E3Ld2iGR8BbHoBXCTLmhj85Kbrvk2BhsDXjO9bTsvQm1S9q65m7CjdgP2cuMReHOE6gZMcs5q7tm
B5xM8ytUzqgokYZbGS3SyOa4bLcltCzAP26MLqpLKlU4VQPxQsIUS6zbeAebsB94uKK0xREpVu3W
1JbDx4qyUvhYQgSvFf6ctYJpWx4UyV5q9YUatK+AnYb5cLkYE0THRTTIYQe3RozuVhwJl20kpuqt
Wcc4re8qnF6vRba2axVO6fKkKE+BXX1PwoI5ZluObYCaXSWyRg7HO6U1780eLCJNeDKWDOJB0+x1
sltwDaG5y7iice0e6Go0+PFsXc+z7hbNCI6RSgOnvrj1x2aaHCNIj6Fu0QFGB2LqIEBTqxbdlJ7Q
/L1nrW/BtT1A63xAsmIBfwUIyy6W9jJAZsXpejKfHD90Kqp4hMla48YVHpZoCSdrt+cuKCW8P6R3
UjyUiQR+S4qg6j4aiInCfkO6om7vtKjyWhHKN51esjZlGgh9GrgZ5FSEZbRmO8tyuk1qufUB5rAD
d/WWEzRGUfgc7fMZ0daWzJijNlR8fUwQwkmDZw5yl1Dp8OcwpxlSRnWpp3h8pZhuJeszFm2cPTVZ
/BpBF4D7jnsnUHe9g9TBqj4kC0RkKwUZYQiPAiT8LgSr0QI0weCvf1w/NTn80NWIsgZa7MbqndJJ
pN6ScQgDcOWp6PWLsUKNEAZ2ilQvh1mtN+4s3nmwljLsdnqoxgBXRS3hPpAuf4gstLB5VSm57y7S
m9SJx+EBGXFwzQUKcCF8RRbs2mQppXQAt4mQREs0MlaGwvQtWlgGOjYVFN0KiS2VsKjSx33WDQUO
zkrangmeiykldK9QQWiVOxr02iZsUQOlemQ+CQk5DWF9TwYpuQJMVlxEJhl5Ihf2c6co92GaFrhS
cHKRCeM+Sgn5Gox3nVYPhAAxeYVZPTaK3LKTadmFyvuREkCHEbbLntGTKkEAxhtE0iOntUs4DQQj
0ebvRidxMFEzPJ6ToYEvjAW7quM0V/QlAoUyeSFV4Eve9YnGEXqjxgIZ6tLmfAj4AdcpQDF4fEsF
jGLEdS8x5HnPEVM+SJ15i2Np+r3iITtWUFzUCrHIGlvtKOpSP6L53qKOPhxqZI6f7VwkfiPP8UGJ
03bPFlV4uM+5dhXVWENO9VU+mMKfjQuKMMMOaarmZuX5E7rNMaou1UFiRSBAtWv0vCaXV00PDfYj
BIh2Iye3eQHQ1YyOlW2h12Q8UwOZ0eBglLC/DAKEaQNq5dtgwYzKvu+ycWBqNpBkyxL7+pVkZvEn
LpSRHWAMpTc7iLysUOct8292SMZw942S2Jf5C8Dm36C1t8PrPj7NGsQ77FHwR2LzbLHNEkFV+GSB
jdOLftgnev9Oy3VE58MyESho6fqWO5ss3h2ReXCiHtuPOlCIWfIbW4QrGbTRshYkcR/tFpnc1qZ9
4FRDHlEzz15gjHbfwBuiYzzItysgLV5ziR6wXrdkEMc4Xy6BXjwvvewWFv1/POOgaA6Iek1Re6hk
jORjleoT2kgSjpOO3nAQ6wcCFNKiJr4hB4pTPAdb+pFwVN/QtUfOogdMORW229QFYhqSSF8QqNrR
2kYZGxFgpN+KlHyhz3bsIgcFRyRkzwIU+6VrZLaHy0a0vSNxOkBWExTCvFybdatc1EOogizjp1EP
kM7yBmjJMKpRu1kkWJhaERt019nmaZvTiTGL3aDgZawAWaLyJ8HGj8z8SUQgYaCUljsp7h7aTLU3
lsoFxXSSS73d65LS3uJr03mx1H0n6W83WMrBxo7RiO1B4bbx+KIu4wqLOEhpqKEFNv8sA2+mq/yk
BAjsUqyJ6DJgccJ4TFtoEJyMa4zjljApPQnbV0+hZ3pRw1eETAxMs0L66qKIxmKrGUPhI0ELfI1E
XaLhsoXfCKR4TK8/7s4GK7gGSK0YxqOUTohfYtaIgpGMGeRYg1/JlOvKxkabgwLM5jXUUr5DDLhx
8aAajmIomNSCwsLHEDChvnea5gpJ6q7SZTav5kp+a8ykfNIw3qCw5AhbS/Yfpp0GaWkJ/5pDnkRS
uR7MVYSznY9z979HxBR02FFOlsAlTcnrao9uSuzbCcl/X7b42qNB9zTVKSFHVMZl06zKwCFItXVa
yQoAyTEnw5aVMdtOahU+GaF0RPNruRlpnsKsCYot9sKoIayJFYrnu1wCYt4bBugPBXWYCNG4UBxY
18GFkWEuC5d9mgLFSwZPlvIjlTrLtwfzRJYPurorPQhxyk7vinJbNdapI3weJ8EHLms/9G9xQZeD
qNk7YaQzRzUJNhLASbTfewAipfXBLAXTksncVNfjCIXMSNnzvWTlMUTKpqdVcQiLmQmBXykySMBe
g6i+7KzkHZU++uEVdQgpVK6XYdThWfwMKD7s8CXazHPXuZ2KtnWPJ4aR0tQK7QaRrYECMftS3AQu
1HtsoRuQsHZQvqc9B0eKFM4MQGkbRVKxpakGizkc3QaVQrHCsgpKAkPHoxpsAU5T4yMlLt444GDU
tnNfn7IFnUJ/EZq+SYv0yUxjSEe05ZwO7zGyNvN7PVpYqZMzwSiXDgEgnia/WZKW+UdTi0oWj0yq
wAcZJjGvm/iLEpI6K7LaXSNlDcgtyiGFCdEzlZRuE/OQdwgpJMrMIoDlhhhIA3RetkxaXWy3Jtwo
D6FcriED4cMupQGDXsSpQZiFZkiJ0Y9VcMxayn3Rzduyi4kCiUBpLbiesImfeqRv+my0j+wGd+hd
Q69RZpLZAqcY3FlBvQrZD6lSPWnIkBU1wVrNZhAcyEy7SPl4wviGM/DkJ3VYbSppgqZiPgLjuJ7K
wpNTVDcMdUy9aB+mJkAQGuBLGtFSUvuLZe0EyXmDvpuoKgDDOH0+iy5ADqXQi/UoCzRWBRWVrB0z
IHkReYabYePjPA/gG2EAqvRbo+oOdsuoDZTOxWG0jZcByTmSV2tH038ZrRs9XEAYrF2wUitXgilW
wFW7m/LkakiX77Dx7km8PRnZYKMrn3UdGnMZBhfDnO6b/oLKkl9jjCIUdCj1jLPNlL5BhUThIw5R
zMi3ou+kTa0mCoU7+PE5K1dGHtQGjumoWQZHtL4KmlfcCoptL0+UJA3tIMpuB3Yu97XJmDGzpzlh
c54eA4CaOOPgm3yMjLrZjDhcm0P3Jgqwh3jAvoAF/zGx+1ZaAk4JOiRdlKsiOSLLX+6xynzQgOJv
eYXoYbJfg2fGrSuvj1KyDOC6bEAxHYW41uymQ80xm4WBCrCSz/OpKKZ9rPC0jGDU9tFE1TqBLoeC
p6x5ANTwOVNJ17mHyak6yzdEfyzRuV00pblIihgsvwQpQcmyjZ4N17lCuwn/MbeKY0SeKWM61Wj7
g4bvbEQdPKsHoIQLilXotBi1vdYvrMdJz171xTxBbKYkJz2SQfZDiTe5PL8QKFunA+PkoagwOfRO
H3WgjUCnQh/BuYXJXMZsl5prjRQLZeg49HtKzLOWrdrqW9UaS0DQTCa09kgw28kLx5nauBkoNM9g
SYOuxe9rqYJNo+YXA15GBw09T8IlYGbiKxh0rt6sKiCi60sOwYk3HCZ60wQNbi77CT9AjNK+h8R5
aUrecwOxfJCQB4DH91qsBBTlaMWE7Or9E7yBxq3n1zGWEOROW6YongKpofptF753cUGlO5otF/Ek
UjwR3eZBCLgTNMzGLIvOARk+A85avldxejuOxWZAGnqrt5SPBw1YGIVByZU7jKelZItw7E1lT/FG
p8DqlR1UsIU0LrkIB4UCG5zNycwOQ4Zd2Ci6E2cxZEaFTFkP4JkXd6g8BbVFDFWBwQewFu1ZyDSD
8TbNSvYtg3KxIg1XFjWCbVvXPxtLatw0RJIGO6WukoGMNvQtErLYxbQB7XYXCIh4GHXRUDALpzD1
Nwy6GidpftLTRM5JQQpJTPW9HRhbzdRcMtBbIRcvrYW5ia69ImnWyyeThKDWwEPqk7ExZJmsFd1C
T27xLuuivdqAj4+rNwvsCeBSWKnBDMUhkPZ2LX8vbcRDQhrsOhmnlWt3DTIyNMGPlZhvUxgCBrOI
GcyeMuSICCdtbtM4wsUdyVWkC/X5HiE3kSWPlUFmqIwKMm0xQHzRveRjW3JaxSrbnvSfhhShfGo4
lSLjtksVwUWG/1hryz5cIj/mL6eACoqLjb1yUWIUy48sNG6yaf4Be7JxsoKOFVhraKbo11Paf9Pw
l3J2lSVITVEgoFdpXvYIb4oii3iIkEtq1IYcEPdzQl2UyhfJAI55BI8I4vtCX3B5nTXjKbP7lxTJ
Oz0If0pDzt+kgD+ONW5luDMmuBLgODQPeWMozsuzZhL29bW5if4EPZ9yq9NsP9kmrvUyYNlOaisE
9svQl8NX0CI1AgMwatHd0h2jj54RdWMzSxRmN93aXu0hti65RzWk3WijQF/gnvKTG+t2BSYYxqkS
2UzDut3Kap9sFzM/VKqJipplX+MU4eZYBbo96kuG0hjevATfQmOtuQr7Ws4pPws67+ySo1a7HRCa
/EpNoa4P5qrMtMG78BAN4o0O07dKFO0FJbt5n+XKkUUHZJ4ivFH94DfQnUODPlI3SwsNqhIJCuZk
mES616lUp12LfN2gYi8fsyo52ErBKUp9EQJ4n0WYe3qKHJMQlAzKUTolGYSnHBAx3ZYC31aPJwQH
TcJBDiJNLol5p5k4EySoGHdh8ZamWuZhV4zt4v+3+P3K4tf8zOPXjeLs528Ov/z6Pxa/kmn+R1c0
A7yRoSv/NfL9r8evItv/0Q2dppjQILCqGva/nGFXI19Jsf4DF18IWRMmPShD+9fkl2zvP4bKV9gs
KADeNEX7X1x+rd8sfk1ZYRCZayMP5YygadqZxa9qyWbbwVwaxwVNpF2KQrG6SwI/RMz+l6fyX4Ph
Xw2FFfmLsbjhX+2EDaGEwpjq6ADQQTlFfTvAe6sjz4xkdBrBE7gaJutub+ON1KWPpa0iXfz5NaxD
/Oto/OftGr9fQmeNgWkamMsjZpe/GmpBcleOQTN/Mc7fHytVTVsHP2DaZ4+1Ac9Y1BrpERJ3JwmC
zSAM2JXhgab2Zu0Ffn5bTLA/bgtukm0riqprq/Hzb092IfDg1K0ke2OgrDpjHt6jVUZdZUruPx9J
OX+CqqwrFq0xZqXC0eHDM/oXT2gyIlQlI1JnfXlGfpd62gPSYJ6KHl1rAdkO37P+BcFUdC1ldwLR
J6gbD4v1xQM+uwyuQRUqS0rVLE1VLePsRUaLJVnAlbqtzBkxkV8b/fbzG1XXZ/bLVPljhPWZ/3Kj
dPRBjVui21qO5NjOM1RLp3QDb3De3sjjPE56TuTcgSJ3M/fzsRX1L2NrmsIZbwV4cIO/jx0tho7Y
L2Mboxn4sWVdxYtIPDGDBKRAcRfXQKjK6huKoSfAfx0CCfpWQk7t+PmFrE/x/BlomoAea9s2keDs
OqCzm1mGkOBW1YCdKrANRRG9ql37+Pk4q5/5HwMZwjBURVHI+8w1dPzysCdKb4Aemm5ro1GEmY/q
NVn+ygF1RbHC3oKTsUWz8wRhGxXwdjcAZ6wSHF5GaJYRmsHtGJ3iovTbWlHdQLH2yE5/MfXP1jSx
1iIoyyaTHi1sltnv12gWiCfka0EHw8NGHAy6czMQy/QGl03v8+dxtp7/O5TF5qDKlqJYZ+HDtqvK
wKQk3i/qewAs0ZTfa/lHM+w+H+Z8EXFHhky84x/ZIPqf3ZEtq50Nb9Lao4NnwLpW8hsTlsQXwel8
lHWp/vpuz4JTpTawBALe7aS+xxYMI8w0Pr+Pdav8dPqczdOmQ+REWqfP/XyZebV7jbOKy8HOA+G+
y13HOa1rtXDjzfr/ZMTky4n/CAbNWVPnyHkPN59f0vkbXG+a6M/uKjhYqNpZfKKSlAfYRnXbDO/f
ogG2ixowqESQTp8P9PGSztforyOtV/LL0pkzZCa0kpFgDnuaN5xARXqSH/p4Ae1sX3iBBy+Q0CW5
p8UN3QegMy6ylpvYw7pyl27STbENXGsfepJn+p9f3d8CiKmuu4WQyX+ss3Wtcnroc+57q7W303wp
Vr69an/x+tXzUVRVUW2LGSzYDIDFnL3+CVLlkkpTvkOvwB28xcPh152cn7lbum+Zc3p6ePnxfkic
98S9i79aqudvmsGRuEDxHp1IPJzOBy9nWjwY9uS73g0hA5U+PImT7OZb3YXX7FgebtqO7kv+Kz1r
R7jLpuba0u0zDh++4pD+eE+wr93CaT1oKt7kBs7d6IAw9wo3dYDU+MIZ3NwNfRz3ft4qDvQQJ3Zf
zA2+3vyO9cUdaec73/kdnUUfNQjxGZvVfGc7j4l73/uM+ay6wIVdyXkNnYfJzZxLmgHOS+9combt
U59hG7wJv7iS82V9fiHrf/9laudmAFcDVupuar43ye1iPnw+O7HoPAsc5yOcLdO+qU0NGb581yXp
EWfFk2GquypEWEyY4CrymHJqKt1YsHpwQsf1aKDAD4MCw0VXbSu0qlNI2YlpormCP5Yy/YRKsFUn
hBEFNNqqWBw1xmC8UE24cGrL2bA5gmneaL18VyuIG374Z8/DbaRA9hjHGePo/oLe333VZZeFEUNV
L78BAb+FzLPNYQtiChnd0nU/BCMsWDNAWl+ast4ZZXX28mnlCiYKDUxlb1jzpo8RN7H7ixAt59aE
tUn9jIIARdHG7nJoBcF2jR1KhYmiZLfPHGWKKyNDqs0alsUrLPGg2vQ8J6O8s+b+vi+zYzTYG0ir
95HcBKcMwOZa9UOCI1/0bV0uBnxl40pPp5fWKK9AipnA6suVW08fTKD6hIFzWt3K2FKH3XBCPo4u
oSo9x2HzQ7SwnGQIi0hwqwB0u1LfAL58LYW4UCoByAsWWC/2mrlcgnPdWvpw7CnIB4Atgxmt4Up5
zUNYgoCNvEYLrjC5u22x7kg68jU93RJHAOJ2m88nkn6ev5zPo7MgLJmjQgRkHlWevh02jQdyx0Hg
wLGc3hfbV4XARDrsVfuJeIBXISGq3cJMJRZn/DP4d5Xz9oBfpTNukLrbWlvpovMNF11BQgGVOdf4
YnEp5/nMP9esa7a55neKOL/mstCVdLDyHULtL8h63sB9O3L8O6Gyuqdqcaj30j5x5S9ySvXva84S
mqrIOpn72aqOa5hAtqKhLkusthxKQO7r4lzB6HJq53ZwyWadwsmcu7vGffxxEGjQfP62/n4FuL2R
X+mWZZ2ntZkE16bLuXN0qndSrXjYXB+pnd0rRo+Mdw8R1JYR8EUaiO62fBr0/D3uxls02i81mOxR
DY1B7e5AEezQz40cy1pNvdRd2KaYjeZHqcKmvhq+KVKhuNgKfrGrnsfFNW+zZFUxYRsanMbO8jZT
YTaXCnQ7eDHyy4ABOsykLlX0L84h5zNkHQdMraHqutAUst+z+FunI6B/dYQkAbB9O1KbfUPGDtg0
DWiiPnJ2qFOWPK7PX9D5/a0zU1Eo/9lUJIRiid/HlbQmV2Bv5bskzLwAJXetuPl8BPtvC1ahgqJw
1uAhnt8aOuQg2oGo7Gp/2qz5EdAStmXFfeN8t/hvqms7tJK80m2Zn6NvbQoP1RW3dptd55xwkHcC
5+FSdWwOgor7MDhPrUfN1Y/dn5EL+8uJfcBLXubojrx5GRzWdufvSxdfVv7MmnsZHmZCLqAq535m
o8dF3nmKPcMjIWXV+2vAqPaFa3trzgr71+Fg47vgQ794y3/dBH95FsZZkpZVwpxDiWcBYst5jZ1v
18PHArx8GZ333nn//NGrXzx64+w8AAq8rzBtzXej+wpbisgoccIGZUfihhwJmQ5Kmjyl9THA+Cd7
IhaAfuBj5X4VC5R1Lv2aPn/MtX8ngnGWO7ZNZyihwc0f17SRpoC7JlhgnrkGzXV/jM7NnfRF6P1r
hqWopkEJRUBxUM7SDmh5mZkrfb7THPsbxqW72ScX3OjkWJj7ubq3uMJ5QKvbwadyAzOFnHBxDbdy
0QpGMsz2vgopVA3/9hz+vaSz3aDV5IhiOJd0bzkXj5LDHNi+FM7dF2//PKSsj1sldOkaZUdb/qgR
/pLSjVWIlvXEMPQZfSU8Bl3u9sZbubp09F+EkT9KOB+DUREjO1dxJfyY+L8MJtUyYhB6w7vN15ld
uo/oxPLT7eS8dSzL3fslKvXMqs9n+Fqd/WNOcST5f+OexediCfPGtBhXc0rneXYvOA6wz9n8r+ab
b6wxPE6dW4to4z6gxuDGLjBF5wFfIOclcJGYIS4cxJeFpb8clNh1/72ws8AKWqW3R5kLS5VDLD8a
3Sktv6gp/H0IrJFM3q6qi7PdnZxzqhW9IhPq8VJLj10Nh2b6/vkT/ogR56tWZfH831HOFpCpVS3M
WHYILHc+wofqLuu5z0VEz/mGeiPxPHUB+buV/7CunjUOtx5IWSf1vt8DIuFdAIR1b64U9/vocMzB
ZIIIczn4gBpYZl9OxrPqt/7PZPz3ks8WWBGbCtABLlki4Rr9ZVPtJTaJdd8pXVR9/NabNxwMfIlT
3ZfL+29bKnqu1KM5obKrn43ezmhWtbFB0rXtfTh/B2ojO3rIfnU5e1i8+8X281d0Xu2noW6SNlDR
owpOwcw4XwRsKuiwCbhgIbKwdbvTUYKurfGplYtNm8go4GCo3UHQUM3Hz8f+Yw4aVANseANY0+my
qZ/NjryMqHkBoNuPWPvchnUDAaMGJu4jkTP4n4+1PrjfZqJhUyeTLWz5bFgq9tltClQ2IsxNw8PU
GCuXbxkc0WDx3kaRBVC5lb+opv2RvGoaA1JRoqe0VmXlszeZpUqJKmDQ70q/28D/9yXH4n0qx/Ji
OCJ/4F6dKhdiGJUd1UHt0cc8dzseoy+u43zf/LgMS6MPRaL2Z4kaY2oV2J3V7wLSVIiJqYU+g9WY
oJ/NzM5RdAwfrCYBt4C0PIyV/+2p67DD1oqSJUxhs5OeZaYdHLo5FrG8q6vaADEJCvAlzZQqcPJc
5D/Q0qm/yBjP55ROHZ6eAKeWdUqr4mxE7NwBaGoYdtgjJhw9Lp4/kTuKNkaIR/vnN3f+aM+Gss/y
sRAakpUoQ7BFpKZGfWQSIfokwVy3e1koeNhJOnW0UQrD98EYx/6LGf3HnZIOEyUU0xY2SLOPXfWX
XbOJxxLSDlqyhjR/L5sYp9pqEj4s6/iLveJ87RATaXKuvUdqhGtLk7X1y0hr0xosezns0cPww1Rc
IcpjOW0DCgKnjC/OnecRUF8bqRS7BfcGm+4jLf1lMIhnAqu1GKbgQLu97o3cCzKYe5+/uz8e3u+j
aGfvzmpiW1KkwNxWwL93QAvLChuzKPqBypH8v4710bfVLJMDDE1k/SyRziZUHAEIou1kDkioG45V
UK6iyPw/3tLHMFDeNFPlTPaROf7y4IyhTvO2zuh7aAJ8NkYQ+yqxTUeth3H/+VDrC/81mNIPZzb8
O9RZ8tAsdRvC0USLXRvGi3gcK8VN24Y2I8BY2cPSctkhffD0+ah/zAyDuyKYEMANBRHHNTX+5QYt
bG2lKlJTZPdxei/sHt2bBdz+56OsAeL3e6Njb6qabeD5TS3o7G2FTTJ0yHNKexl1ABIRNYw0nMvK
1LoK6zm+sOdSgykeD2PljnOfhBcV2PLli9z0jyd8trjPjjtdF4oSHWp5Nw8dOl0I/M0OgrIQnZM+
PuVhhYqLAnjli2H/WBYflQRKTTI1BZmO1u+PuFpqA1UvO9pb2XwCi/oM/QFx4vZ/7TesFQveIqCt
ddv/o6OFELMs23OVHKS8Cq40OZS/95YRAy6qjC9u6Y8T09lY+tmjXFRE/RTKQru5xZ8zRAMGrFoI
Th9TozjXf8iJej9EOQCtHK2K/8PZme3GrStr+IkEULN427PajofEsePcCHGSrXme9fTnU/Y5Z9nq
RjeyboIFrCBsUmSxWPUPK9y3oscecOBKprJDvUMRb5d32Ok+ZvKIIYAD0IGU2ItFBvXf+r7fewdT
Wsc4MveiVa5M+swQ9COpFqKR5JDVLYYomi6IdaMPj7oDfnSlpd0Q7fxIhun+r+eCAhTCoGRWFqXh
xUBRq83iwrbvVoYF45jCdR7eXh7izJ60+YZzK5fslBj6cU+SixstDgieK9pJgQLQFFy2Tpp2xsaU
0fbyYCdXHQmLDUhUp+aIQsJy4fx2GHw1s6XrJx29EhUBk7ay5WYo9f6YjUp/5UOdTO5jgrRsvFVV
6eP0GE6HomvgMvPTJnsNeD/8hv1G+Z/Lkzs7mMplTvAUHDr940om3iSzrg5i15ts5A6mbaQ099je
XdkTJ7CIP1kfXTbgT3Pxdnnh2c2UTcLGqqPU9eG7DsUDQ5nRdnNgVSgptdMRXS0TsgjqhBaaudvS
mTl5KVBm2iMy2F2e9slhmNd4Bk05BuWFkxdOhS4TRFVvBAbaI0aYuS3ew5eHOLuy74aYU8V3V1Nk
9n5D6pm4hUTvuU9hbtAYsQCkh/aVHTqfqA/302I28/31bqgwR5Wx6s3JxR15NyHQVFFzy393/X02
Fn+bUvwZS9q2gXODTkni41jlgKlSXeHSVA05chEpnIemGe1tZJbJlaB4fgX/GWoRpaNZdRXBDg2G
UwDsHx1Gr32w8urK6p0dxrAswwJIR2lrcQRMA029qPbBSPu1c1vHKG6jci9xtLGC18t74uyH4snF
s5PQRVL7cfH8bsbzhi2i5FmHn9b3FGx0pqK8jwcr/3l5sHNxy6GlbmlkR4ICwsfBcq6SCZZ44CK8
VYzBKnWGVefvUtDqlwc6SY/mLUGfZM4OeFUuo7GDtd2kpjImtwxeLR+918zAXy37nNooKbc6bt1x
qv1U7PDKETs7Q/pAvN0dbRZ2+DjDts+sxLATxUXIB0asrUZQ8GoxS6EUmGKCbZ6oWr5cnu257SJ1
ahTkm7ASlwfASaH2It4uD3rfuJTD7yiZ4YmpbS4Pc25RecPxAudxBRRxMTcPBS2IXCwq9NhcII8X
4E+doVa/CQq8xraG3cv6fuqiNp9dTxq0G5sa+tXlX3FmsjqVQB4pfGFJ9vBxhYcwzoiS5CWFoZXZ
NhKDD2Ag0in91lNw5ZI4OxivPJ3aui3wGPk4GJJkmjNVQeTCrFoPNq7eUC6qMb1yv56J/UBN/n+Y
Zc/Eh97eda2FYEnUzV4cRauWUA1xHLiyeGcGMnQechR8eIHpy8RBAYIofD8WLiLkOExOe6caruyS
k3oDvDQekCpHj/KGrc0B513k10UWwrTXDUTSVbHp1cpV7eh5ABLWBeH9NKB/JMvgSmA5/U4fB13c
bKoZaNDMbRvn7Rh5TD3Eh84O/GNEaffKUKen4ONQiy2hwP5UG5PAIesOF2Yr/mIL5TM+N0e4PHSZ
2CB+Yb1VuX3llJ9+OwZ2pJA68eX0yddb1DXkGPtuiisHstBhgmI1FkeXj5c6x+CPNzfDSCIxYwEo
X1ZaE18ZE3j+vmsl+N9YUbFu4AcXRr22UazTU2T4++bY4FukBehzzi6Gl3/BvEGWP8ACHYq6x1w1
sheXRNSJfsCJQzlY6AqoI7YcygoZrdVMKUes5/Jg5xbV0qk48rwj81oWjWIezD3JYedCInroeiS8
5dVa0bnNSfVaWNLE2pMP+PFEeErVtoK32jE3GqQ0G/hOkPe0Qyqra5X5P6H+ZPH4anM9lzO+xG5X
KjqRiaElrg0a6VHTI9gzHn4ZCE70eKWuQmEWycEcE0/eokNqoRLbRD4mT6oy6Pt4VB40isTPsoUS
ZhRO+qNrIx25NJuizboMvd7aDB4atFvPGom+flDVzb5E//vH5e9ydhMAqtBQBiCcyMWBDpuOtzCK
j25jAUQIHYx2ilHi0GnN7DI/B06FB/Jfh2Eebu8GXXyoAkFt3Rd96Yoi/1k12i9bx7vr8sROEwTG
oEpJggKXA7TMYjNEk6hLKtku7YxfRWbdDAQT5Nm+56ny6/JQ5yLx+6G0j0NhVdpWRqmhnTs4wR5l
PkytQnRcu7HHvgRPOwxIplpdI8usX1nJs1t+Rl4DvYGysOyZFD7CwOgOSowGQ/RlRAc1DablqGlX
wtW1geblfnfbVGrSpJXUMxeVzp0pQ0QrSDuy9vXyUp6Nita7c7VYyzHLPaiXTnCUTf8LJ9UnpwAH
h132uPYSFYPT0S7XoQq11aQUhxEmIvKNpWwv/4yzX5RGjaEabKKTVpRl6XVXN1nr4pD2KhGqdtT+
EQnJFYi5aqOX/ffIgQV3edCzOxbYMe8rKBq8sD4ucSyjyKZoGh4Ly2hvJw+vvAB8/VYPQb4hFPJ2
ebizc3x3CBf5A6mygtjSNLleYGX2ujO4hYa4ae89WjJb9OWd27ivxiNyWsXu8tDXNtNi6MhSwzLv
y8QNPei0aeAOMWINlfVvFvTd4VjEtjG0vXBANQuzEMf/4qlhsm0j8pQobvUnIfToynjXprUIa1Kt
9BxfEeego7Jh+QXqPegnVcn+71ePpx1NnrlXz2b5uE8g0upDo3SwoSya0C3IYy/GuVle+Uh/INDL
K+79OIsjrwjpD2bTJccB7CpoRicXjwOSKL8rZxhwT2ly/HBS38InGU0wN+Oh9x3TWRjZVamjiKfr
k47+k27HJtIFXYpXlxX4065rIVlWGk6qCsxLaXQDCjG2ObLJ+V/pusGo5tqNc26zQ2iau9qGRrti
ebbQI8aiIIuPaEbbr2iQ6L9KdOwwnUsBe0O1mAOot3MST7sSoS393NjIaxsCWIUzQxc/fi+TCk1Z
Fykuj6Y6oRVgDBh9F2m3F9lQjiu7KLtns8+o4WPhXIXrUertTZL3w53tK82PqEDptndo4mSt6Wf7
FOXKz7E31GvcvWM6H4WJk5+FbkkRCf+gWTWUgqkaH0oc5FZRL9pXA3fVRyOOyoNTO9YuEL7zIIos
j1e9DUEcel18E+kO8jxZCh5aAxaf16n4WkRJfp+bSoOgMP65JX6aXbSBRtwjvZDa6kueeyqC5iXu
bEoltmmlT+tSVm/UuXCityL7k1E0qEzQX8FtS/AvArjFbI8ntJPZ4Q8UaMaj35WTa7QDXs74mJWr
RPTKg6EjRd4kBe0+hGG1jUC3/tmG9PjcxnUh1nD3bWXthB7mWErxxYko5vNeddYpbxI3xxlyFQ92
ss0bYMnr3uaa0IAUYCKRYmaQOo7yxZITuGQUTDrM9PrioGO++2oXqL+s1KQHzaPpzS1Ue0lxY7Iw
PPoDiR6ROAF5lr8aNMXY6kHere1cwnkuEFr6CttBbkehN1s0qh4UX4PkHyLxhpKseFZwskHToE2f
1ApxdsOaWDO/7va8dMm9m9r8guoe/D+lnPbSIUlWw0x9MepKYGIhWjh7I6KsLW5ENAz6g6oUEJLN
Rl+jj+BhVtiKX4qd89mLMX7ze6P/knQ5ko5O5t9z9I0V3o9tuMKIAWq8Y7Af2LdbA4PQz4mPbGyQ
zEYYvgdmTWB7kVIZXw9AvhHgQExjVduoU7D6xt7PbATmEl1QrDUwqY3Sr6bfzDakAdUtw49BEkxm
uQmD2AYIaSfhEQea9LaLsWCPNUf5igqKcTMICx9vLZYFbhP4Wu1InuQ+w6J9HeTlTRrCrgbfHnwG
eSgxhcxepiB9CsYqeBvKtkbopzDcQqg+cgpFghBkynOJMgIBJ6A4bwVTuQ9UBaz9iDFDlCvmekyn
Xz6GgviRz4ZEZq9jlhSo0ybSM+tb17RhjgZJ0a+CpHZ2XYZKoUEUdG2zF9sKua51YWVzuw2ElCPZ
wnb7qvRQXjnSw43T5NN9IrOnsSz6T1aaGC+Y/2U/sQfDglwn1b5vrDJyizpqP6U2FmzgfuTXrEHS
CLExgzqxQM8HGbCDMyJiudLGukVo2p5qtMxatJqSsujWeQa6V8Vfvo4z7aAF2HTmnertfVOoD57W
mM/NqGMCYSLUVKBD/Sk2rc9Wb5FxRz1I/3HQnnmYTke1a9JdOzXxSpUKtgRKmqJcOyBkVRbVFsvk
/Nlr2bS6HJtnQ8+wVe+CTmycUFbfTIQSq40Zp4gLDUVtxhuOt6AnaWAbsELxqnooQxW+AgGHPyNb
9K82hnBA55yk/IrCqnmHATNfK2oaPGiCCFNpw4lugKLgsMMu0FcJvU++x2RtQj0xH9QCGRWOh8/c
WrmL08hR1vxgZH7QoIxg42AhdwjaHKjiAG5upSeR8cqyV/tMLU0EhbIo+FTjVf0F15F8XRROiUKU
1n7yRDLchqFRe2Qjdq1t6gQ3VU8Lhps4QH4Mwh2O81alPfCd8bHgxfHoT3n4RgFSubfDWt2OKO0g
c9rTIlUhRDR2paw8FORXQBeaOz1PDDdWrGGL8o0WrkZAUBucO5rbSNfQrmsV5S7s/Nr1sHZG+bJL
bpISvcioV9VfStCrq1nUdJ8bZr+fSejPqYdzd5zTWVgpIvqp0XJfT6WGdkOEkA5eFJa6MSJihZmI
au8YA/xXPvwqUmjlYuIw1hs0ZJ2Vz78fa7F4Qraj+WGJWYcyQUwu6whlskV7MfJ1ZFKCTGZy06W4
v5S42a1jzR+8fccybwyBBkiOmizGeyGFE1E69TbKTPM4UuJAbBo7L+FI58kQeX308WbdI0gXvbZe
r8waGkTLwZJ7XU1ify0N0WFt53UvGYaQt6U1Zo+G2iWuGUXTNkcBkadxEd8ERdi4vCXUJyUP5MYc
vXTEOYlW+qqSeYvDlpfm7Khgyp/0qQEYjDPTvosr/bNpJObGkVP3BUfpMt92Uq9eyjqsnpss0n8i
oY21Tt5BNxTJLApIfHjlt6F8iIpdefB8p32NId+gZZNgIDGVrWesSi3BtEVavnonQCwUm9zMrF2c
pMBE2zrdm2kYNljYxd2vsDe0bSTBb69Qxj/KJPyjWZ7YT2Zc9M++MpSHOkmxiLNQSCyz0brlAdgD
T0urfVxgw2w2juN62KDfiUTBzNjBDBW1zNQ8BKkX/VCzBPPahLPTFx78XBwX1shdplvNsMmwCqyT
Rlo8OyD71SotIqAavYXFYimDcdWoSDYqiZL8UhoZ3iqq/6MW9OVSXmA4waFmzvU47iyBwZgC+JjQ
hQnFykNcEPmOrvxaovB75+Vtd7QLX3tsnAQP9xQ52Nap/C/YzPP3Ji/AGdiMUQ+YcB1oYuNx7PRv
mpJ1t2baYYhS+Zg/rIUBrijOUGxDUVuFwBGn7sTtk3LIhL9DaKPdecFQbZypBuhfYGtqeBWIMgeB
M9Oqy896a0x3Zt0SmcouG3FRDVXg2KQaN3hMfOdfnI0o/O6TbuXmTtaj/gz2GyOmOhy0TxiMR4ew
mbTP9Drao9XTVsMmEG3opO2+FCYGi33RiYPejtVjif7uvrWLcVe1eBtQIcp+Bmlh35oFOiypGjiu
Rsj6mrMJdtSnqvuO/jK4mZqZVSQitmJMmJC23TZL6tTeNaTSexM177XZG9k6yQJnl9oB5kx5QQu1
mlW4DT+LN31KaFZy+Z+qwQkxQ07xkCDOeWt2RTohnlpJBCc7bZdGor8Ngp5wa+VUl0SIltU4aZui
MYihVHSxJ+NofoGam7wqZvrDalDow8cCPp3dtTupj6+lwddbCST+EOVHmXYwq1Uct59t7As6tOSA
Z8sEJEMVoMBlQkqkQaM1BiFFDpaOJmfPn1rWTL5rSq8GVV1KyGPgQ3DhNs0B4TSJ9VZRT8reV8zu
ttNsWJpNg/i74suHyrTesJHw2bVJjIRvllXcFHiWwCHHSilFa2GNXKwgX0UbUS3qjM3aNEe117Dz
MAqBvlpWy20RSGVfNZGyo9uRHjSScBzA0LUqS3OA5kX6uTZbbNqQ+wySl2AwflrJLKZEeXhtTojO
OOOYbJIJCXrLRHOuLbPsIHHygNwnkMQVhrflQkNcsTBwcAnsdhtCz18ZBc7vxJeccugQ/bBpRK4C
LBE/1egmbvKy1BGrq1DDGsyv7YjYBiucPzhVFx/nHhfservcYJJbfxOj3e+GAfNUFbDrBrXQXyF+
0xuAlt3Ra7THtNUiV21aUC6ph9F9hdT7uKHtOd5R4Mh3aZpiUy6VNzkl8c40muhQqVnvVnZW2si0
Jgry86FxjSR67q3sUDy1hCYp1y77d14+aHpqOabL1Z8haTSqJmBf1OVTp9edf/Ewh9ItpUWxWwc1
8vEFNimaH9OOj4+ZZsNdMYv8YGMRt6uxynm6/Dg/V8R5P9Si5uDFCk4/wkvZhAIf9Bs/ejDC7131
cHmYs8sHUB+gJxecXNYAcL/ypyhKfNdDfQ5ZhdvYjG/LsruCab02zKIE4MNJcMJGNQ4Em3vTyW4m
KZONhdLDtVcyX2BZa3BgBljg3AEpLUv3XLMAmBAndcNgTHGXN6b+Lm3EoxY4gev0KMD/m/WTOrIo
YOvppH3cEWhLj31dOJpb8NattPFzONifeApcqaGc3Q1k8OAlaBiLZVszGKd4bIQ+uoj4Pw5I3zte
mKz9qb2rpvzlX0zpn7GWvU2MPqlo0TFwgz6+D+Phs5PXGBAiWXl5nLPlDPoeDhsPjZElKFAm4xBG
OajmsHpIJt7WXvjQreeka81r7Ar899wCIoxjihn/C6JsUVLzC0SzYu5zlyz3ECjp1zRSFaxTh+fM
CraXJ3Zus6PrBFKc+wGO06JjEJt1gFQeiFlrNizin4cUvakQybw8zNkpSXb63Ox2aCV+3Hq6RmcC
0fUJDzH0jqdhn+E4pYtmr2jXFDbONd3mBuYcJ0zLWTbdKJwMJcAA54DnRq/T3cHYdhf25b9o39tg
7DlNjgDfwuf6OKeEpC3EJ8V3mybA8l3eYKx1RNP22+Wlc+Yy3UmY0C0KaQBFYbgu1q4fFU2Lu2gm
4FMkQvw5w+8TZ+SQKmhXlLW5pskYvQxp2wzrCr7Rd7IHDaij3eRrlh0J+04IEvgYsvvBUkYtXsk2
sr7WUaAi3NrS8uUJmaUPkZI1b8GY4B5oKsn4RfP9nLw8xKuQ5z15e2cEqKOqvY7VH+pUyqdBq+tP
xqDFPwKvHTHGsgfxw5K5958pVeLnQsFhtc4Dyg29k3n+QXhCrL1QdtUR5tmoH6wxrTEziHlEoxce
GsUa1yMjBkAjumQV4Unnbb0+HJ95e2ODNWGrnq/9GuvvtaNPxotXU8I7KAqlG9dr/f4QjlHbrjpL
a9A3nHz1Pgw0iXhtpyM8kKAc+B2mLm4kmWGHn/EwLAeoNlFWgVPLlN+ixF56nSL/+803yqRDizDr
yrXRqN0dOnuoC6CJH9cU0LT4rQpFuEd1qL0x0mrCEDKR2C1NWeS8Dj0/hjJwFdQrzUojufOa2vpl
e6QZqzZMvWto4jl2n2wS0BfkFkCWAR1+3Ix4HOg1XAxMtsUnM0cjN/jiZ7f5lO3H7vflDXkuZECF
UKFzU8LUlyGjD8NZ39kfXF2tE+w2ZmV7xVTL3VT5zZfLY2nzITqZ1z+bf0lSiMPcq7S8TVzFF3a2
KUiX0FTtOhHzlstRVGqKplR2Rp85P8U4o5WbRK38ozo5dD2NoE8wssD5+9bEklj/JFpT7PXcTJ94
fTYvVTx4/grLlCHbzT4S9W0Zh8NwJcaeC36SXrNpkobRV5sP+Ls2YlnUWpLh1OKW7VclXleKdmyi
YePQz7u8WudCHwAO0AbUz6CLz1/u3UBA1xMb976YBDvsHxMJr0kfUce8PMocb959Egs7XIBa6CHQ
IkBEZtlk7rU25H4yIzcCPuhP4c4f4yekqu+zst6OasDbPQxu/HrKNpcHXmy8/x1Y59EPBO70XkTa
ucOHVtgHB0PHqcKts7jvA+PKVbU4Sf8dBRAT7F/KWaTOHxexR5CbV6fwXcfWgqc0vosMeUcHaCL8
pWb6uULj7C95K/8d0wRuRuUZoMjyeoSJkzS2XQUuL2HE8IYd5UcqX9eQn4uN+GcYMC9QmLivqEou
9kc3gbAY/bp0c9G8Bh3+9IPsHsLReKCC+ZeoKQajUzdrpIGLh2643PXeEJpjr2amKyqIUlibZTL/
XaZGeWU7nu6KeRzDJBKxKyGDffxebdMGSj1ENqhZCKqUcvARi1X7RSpp5F05YIs08M+cOMYIJaKu
xvyWV3GPzqVNmdONYyfbtcjx3GaoB2+xVTdolfOo8wUqeMqkx4fLe//syFByYFTCJjxpzkMOT2m1
KN5BGUlq5Bj9jnt7h/HRf/LAfI7T9NmglfMvpmtYKow3Q4UCvyQS0utU8iG1BjfplBffUm7jpjiq
wKR0fbZQNrFsAxx3Jfs99z15JGskpDBE7OWgajsTIDAcdlMsj1GlThttL6loXF7Ps6NwV8I/saHa
Ld9CpR8HemjiR12Nzm3jUStR1Z9N85cExT8bhu1p6JANAC0uxTWNmqpGo5OMtjip1RlC87hVpFN4
5WV8bnewL1DGgcVsiGXO6/jR2GMRkhyjMUWAZ8DLSKdWRPbSBW5ih7REJa8WpVPElWi55E7/d4YG
WBzCIW/Z5UJKfDWK3lTCY+M1QbUhpQzuG0WkD6addg9RhfFpNkwU8ocgKqJdH6kqItRhdFVm88wX
RauBlwxYZZgdy7Np0nGHdjpKrKpa1LAn2VHvkOkD1c/+yuY5jaOSNycXukVw44W2CDmxFnYVKGI8
hvtsTb39ZmpzODJ7XAavjHRuUnRPTb4sUH1tmftTSq11PFDtg5j6/CZ3dOdpbCgYxQJN638xlsm7
EzVoug0nR6IbCmlMWuy40my7jcRZb2eNQUXpOuyvAKsWicq8aUhR5/c0ODXIMYs7VmvVhDpz5bhB
G3h3jSmiL6U6msrfz4j7B6zBrE9KUjSv7rt8SA1xWzcJ0q6XV5vRorgqdNfI9St5yWlCREoy4whN
XJ5AYS3qKr2OS2aXl6HbGvkzNP6tOuo3vWnxxhhC5Jni7RBzNbXOlTvhNFNhXFbQsjFpQcJxsYq8
b1Ebb5PWtQLzBtHVlTF067KPdlOBvPq1+/zcaH/mR1GHuS6ZU7TgMtvO9Ow4UpjS4/vaeFAHnKO7
VZtXVz7cmXjGRUqJijSP3bgst+AfSyDLNdDdyWso0t3oybsifokGDDbBGZrXJDDPfUF2JLUJIEbi
BJYsMBEqMdSd3NJLd4S6VaxCO50QRdTvVHmnVMrTjEy7fAWdOQTU4ThqZC0qmd/i89GTUnAXA/Fh
hxOmdZ34ZQjE7v56EG0GSqoQfQgjy9uU273BHiSbXCFjFGVsK9nhfWZf2YnnAiKilqgBgO0+RWS2
rSVrkUApqlJN+zRaNFi9IMjvBgoAWxvHkSuzOrMX2RXwyG2bNOyEptHbOK1MZSUPUyNQe8QzHAPp
x8GxDkpQvhSTfe2WmyP6xzfPnwcczCJUzKgCLiKJryZW1/lddOSy199G30KDsPMRU7zLjI7uoaWO
Dg7XEZ4yVesr6qoZqvge2ELxJQUj8uPvPyq5EbkgTQSwmotfE0DZ0vSRol1MY+ar50zJKk+EuEI6
PbM/SWdROqY+KOQJ6TTxar9v0zhyyy7eQhdfW/SGL0/kXPZANV/A1KdajLTZ4gyYoPiMxM9jDNgQ
x27VUTx6kxqtQlwgb+jP37TtVK9FFTo7jOaxUwSB/u3ybzhzxfJcplJIK16T0AI+XhI+/tStSig9
aE1E73vyb8Uon+fS+OVx7HPriRI4FRqeKqSTi2sCP69B7WUBPaawqXyJKQ3l1uzhKW9YIFye6sDa
Jpp+b+HE863Lxxa77AwXFDPzfkRKabgmPgxvKVgqakhlM4pdNBmIUDtg7eUmqLNAW2k+zZHNYJdy
q6Ft0qz0tjSMdVDrXnenenYwIF9f2JD6aToUYHsmKLe+6ZGmDXbr3Q5UVV6dcCzeCjPXQB0pmbaz
6MV36ykfgFGZegfBZqQZN6zCzgh/YS2fPSOhUlFsjNoCE2jPk2KvZtgkAYGyvquRX4FXLo3gtVZ6
70VUGQe0iIAsrZ0Iz7lNbs8mVyOEEbEJTBULwkxiQqqKuvqlGZF0IAW38S0ApXGHTa15AyVgLH+W
kzY9OaWimBtFNYeHqE/TB08MlPQcv2nExlfzpMIeVsmbtRSRNGcnorxZxTr68ziwhHRMSxr46z5p
g+BKVrBkS8xJDmohqJxwrUCjXobegLoUnk2FfqiFikhb3G4A3qwy/cWq3oDlrfpg2GagSAGVbnFo
2hnmtKrNX0GPDUj3pKrfxllsLF953vSZNGdtR1dEOU5PHzQ7SOswvTVyMYLpx62fYCQdw/KXhywY
ghVv+XvDqjdGEW0G1CzsonN1E7/wVOdt3W8vH4eTYze7DczpHw93svWTsb0cN0pgYm6jl49e1e+r
vPoimvxK5D7JJBiGdis0Dzhpp9JOTaxXFjAfn7rooybAoeEoFrppXUBR2GvXlHdO7sF5NJXXMk+x
Wd9gUR9QQU/afp4bh3iADQN4MLS8VRh+Tq71KM9OS+fygzXgID25+HKx4+sesjv+sbVosqO6nut+
NOuBOA1NdB+OZAz2SSekxK2z6odo/H35850LZgjj8eHmhjacgY9bZ6zUafKcFEtLxbppEuWXUl7D
6p/skPn8zOoQswgBYy0WM8+wiZWg6NzGLzABneix6NvJFFc24tmZcMGheEJTFInDjzPxOpDKfQWZ
fIpBN3YqesDF8Lc1DfYFL0Vdncul8/vq4xhpYFd51/SRq+O6l8ttVQBILq/R4s9tipnkP/e+mMfy
JrP0hBavOUYuttaAaboWd8b1aLc4MXQyCP0NcjHqHdBFtVvrfVm2h8t74tzuh+VGLjvv/xOtV2dy
1MnXAhQ39GTaTU2OybPaUCylLF09hUX39fJ4JxuEVXXm1x1a5rxMlgE2V7RWK/ImdfUsu2nD4FOM
1Vmclu6/GAYSO3ysmURrLs6a6YsE2/tWOYgmXNfOuK7lV9u/xvw82YZMhqoCyRBFFALI4kA5kwVW
3RAt5FluwbgK9B373/n893OhP4CoD69hHliLUZqkjfCsCdFdCXpnXVf5C/X636mNcfTlgc7tBTT0
IVNTSAdUt0jsIjW2PEDxpduCwJzS/IhA+V5xvLXpX9l1i11vzEob74nj8y9598jvplz16ias3ckK
H+36CZfaDcBw8Jv4MGfTOg53l6e22HbzgDS9qGsTkkACLPO4MQQF7ZMsuroHylGXpeV2uUQrJ8rG
K7HpDDNsrmkDFyJtREBveUtGta7igVbArpHTGjjoW1LiUmfmj2oz3g1G8Wvq9dtqau5rPetXuNO/
XZ7rMkX4M1nI3FT3LOrOJyUUs9I86Q0mBczSMr7aEAO0dTP49H9Nvwh/yLZoPzd+FD4ihFJwLKRy
nPgcV3bTfMTePb/+/IqZREAhlSrjSSplpU2d9p2aHMchCPb2RJWvmyBotGbcbcsg9d2Jx+flqS92
8J8xMRuRDIik9Ilun6HHShSZ6Jm0vdh1SbaucOzjgl1Z/jXlinM7atatoFRFBeKko6aHQzgqg5Ic
m2x0jphTGoeuVNQNnk/BlUfdmaGQXaJuhLYXD/VlC6gKTGzJMxZMkzPoMcBqUsOISSTNlefOH2Hg
xTf7MNLizhsHRW+rSBMHumYhmRBi+u3r1BPkgIh1YtxTkCjIzjNYo9spElqHI30n5G4SKW4FjqJ1
/oFLUn/T9ap8ywBUvpVVSeP/8nc+s7doMxANeX7CLFvWtczKy73EUKKjUbVvONtrK+Q31W3i++qm
TJTatfphuLI4Z2IWDTECOS9rhCaW2VMqh0a148w8JLq6riNMFG4a7WlQf85An7C61vc7N8X3w2kf
Q6RWGF1L/BWHpKu8B4msmr6e+lTHy4N3AY70YXhbZmrxdHll5y+83AGzEZFBUXROiBcXpy0LcLNQ
uN1OJj5gWFlv/LLHPdiBEZaTEW2daMKyN6wM7CqMa1fQ4kadDzCaWf8MP3+EdxeD1xZ8WZC5h37w
DYgEFrycY5H6qfd32d08EEECcUMagqQHy6t7MtGSikWquaB+y40/msnOSkMs3aWcrlx2Z44vQ83S
LxD+5yTv45yqKmhj+pO2G2A2qW1bFjDbaBY0HqwwRzO/Up85s0/n1yEtaQojp9XDpMraWKaF4gaW
k3/LqyqEntQ1N8heQtUvZP5dqzFdd8wo/Fcj2w4VxRnJtdw7Wo6ef6AnyVHJElzTnWl6UKdI/Yaf
qP+Yg1T/nbY1xqpDGqZX8r2zk6bIzXflk1rLZrw2lYqf9YHnWnZVrMsxx8u89KObTFG120qG2bGu
xnrbdgLI8+UTc2bL2sQilQ4v6L+TPl7t6dho2zXFiaC/HwyQTkV1pVV4JhZw0ugkz32DUwVJXzEU
pZNqBwtOrb96Eu8Ye/CQ5S0a/dtYS5BcYdJfiQTntu1cvaEETff2pNBQtr0Z8cIL3GYYjn6NtbiK
FW0i7WsFxXOzYwQqeZQVadEtQ46mT9M0pskxCCsdOtYAFHTtNYYJH2vwh37VaY1yX9c9BjSXP921
kRfRBgAC9aW2Sl1ngHE0gc/HKCDcd5zMfPh5eawzgZUexT+zXEQBmVjxpFdO6Db2sCl16w4ZocdR
V5+J77tUQ8rErtovvX1NsOjsHAGlIklLNnqCRER0oQ8nq1dcy6mSXViE013oKPrRwj4dtYcq3dh+
Y1+JrmfyMGoc/z/oEgFmjIoqYiCqwPt+9N6tj2CIMr6FY/XXsO9ZkHOOcur8olhunTwEPtY1auF2
JUE8Bb4s82do2lf2ybnpUJCaFZpnJNNJdFEmozXGoHNbR4PpGIfwyuoMhX8pMvXKWMbpBTwXv/5v
rKWyokPbbGi7KD3CXak3HoCug5lGw5Uy4rl4iVo7aTJwMBwTFrsxh9mmRXWWuMiKr5zwXlGSNQQe
OnU3lvNmoWN0efefXcF/xvvzZHl3r+dIUgwOmsXuzEttjDdrUtdK+Z+pvZKknQta1PCQwDWhsJ/E
Ej+orbAViG62GkzUdU0KEILCLqJbreggMV+e1ZnRAJcTGrnUeeosK3pQ6jJftCgjVc2wNxRxqOv2
6LXt/vIwvE9PN8X7gZZasFWt2k2tJ9YhIcF+zrpouK01pJ8xCPdf4HIprj2GWrGv7TaPdo2mBNp+
QgGuuo1KCE1rEZd29CmLyj7ZVFonx7WhzKiWMUnh5I381edBUYxgp8Rlfotfb/t1hKZIld/3eLJl
Y245DxR/xy/hmJglEObJ/DLV2GAjTCtGBA+N+MbyuCU306TbyU2RNfWwa4RZi00nhvib1rSQy7tC
hDDbqdrdx7Vm/laAPmpcMO0Q7UX3P5yd2W7c1paGn4gA5+GWNVKSJUu2Zdk3hO3EnOdx8+n7o0/3
SYliF6EgQBAkgVdt7rWntf5Bbp61zKcyqkVyQ6MkbZPQy0QpiZ1T21Ct7UwTkjvUVYUUvl824ihD
btMPKL7p4z5RjJyuiYze8Hk0Y/Ep7rF+dxmicQaMlA57pxwkmKihDAu6LOUec95SNtNTJRrrpYKO
2O4GJTXUj3aPrukBgaS8w6XNmcxnxU9riz+g1YID4kko0GtdMKmHUWk6kMpD3/NHZkjv4jAfDC8S
r3Mfs/Cxxmw96e10V9iJZboI+NfmmXughVxdWeDfJsH3eexmWNpezQbo3IbQtGAfaoX8pc5V0XNd
KirpYI/hjC+sC+mhG3QNr3Inr8OdFBvS376p8MpWlKPsI+YRo95ZviiZrYzozeYSdWXZB+ziqxb2
xyES2KmrKqH1qZ5k/8XgJsz/UUv9nZz4xVdjKqdPZS1l+Ep2pjocnTokwxs5Dos9mrZ59Nj6kW+4
RqbFpwJZyGnudnCZjGJMfmCMyWPvanXfowpTtvm4V/UI5NlkCgUtrTiDb5olWVcctCaAXVwKo3nM
AIO8SBlOp3eFNit1SlMc4KPZCBW+ZGNL7TGN+t5yTRD08GOHOkrvjKhvBlSMKCgcBmUax1Nlh814
Dyy9x+hoVIfsQJPKMAG7ItjhQuTVcXE3ygxCuECixyzw2Ds1EMeUg5LWEtawSK7Gh9KIwNjrhWy3
nlWJ6WfZ1xhK5JqfBm6bSxqeMrmPAIFNThvIgJj1j6JNdXEMBQPeJQNK449O04nkNMlJa50yNgfJ
DcUAIMGO7fBZp3doHaZUhgx7fbNYOe8pucxADI4qTsb5v1/stEEIJkiL48Hz7a+Tfc6hh05mvBPi
2cqerodaq3TxROTohVJBOW+5/9G6ifMcxj7KcFZ/LqZUdZNAc56CCdICJl4QPe3A/1CkVGM6SAOu
hpDPoQk2SXqrg774IYuLXAQBsoZfi9ZyKpRTBJfJjaNhRNdz6g9FmviHgsnfeHOsnGm0OEykgpUZ
W7qs8zltX5vA2VtoX4P/qRS5cue0TvYJCrJ0UNgEr3/tlYsB9Z/5XYUEOUKN2uuJ7dEkjjpJtTxJ
C82PRVWKD7q+yW9bOdJ4PsyAYx7i2N8sogRqlgmUTCdvkOll32vIQJm7oclq6wVli2ijXrc2Jl5t
Jn0WyttvaiphEdudANbpKUn2LdPrr3rgb7yd/lStX1c0TFThwb9T1ma2llcdB0qN1pAWXp+k9k9a
R7a8N40uR1PGqWjyhnFHu4M9xnopUw1ZOaWhD7dvk1b+nSjAlHdI80GzV5KJy59ImjE4KGZXJ8dO
amA1T0pdZK5CX/uv1lGplBUF7u+7vu3GhxaFXfSFYjv9S0a85GdnVPpHLn8W2gqFpqRu05ht7rY9
pawiKW0sPePsszT5Y7UfRtt5vzAyL2QAIjMkWYEINc/HxeagZHWFmITae/QhKQgAOYuKRwRINlbG
2yQiDN0duFaoNb5hm8wKFN0oEs1TouljGEMZlzM30rfwwG+zZ+4QM61cv7gzLaGCae3kQ6rok5cK
lBYM/0PoyO9+YFhgh1SgerrDPy2TZ+oAMpTcnbymOhZNe8RPZIev5cbt+O32BRDLoTiksmmzuBd7
dh60I+U9M7mRxHTUhrK8kXBy2jllAO6hMHU3yrrodH07eTtHr5bF8kYexHZlt6EMON0vR/SxlU7g
DJd26aNSFNbf7w+GAizdVJ16ORP2Ou+qwdYiaUjFHx21wohO4awT3O3fH4WCPJXyGUH6hioxJsBx
09Ti0DNwm42fjBZBgfDl3UGQ4VaB/9FJ50W/2CAztLACyGCQL7tgz6XhJpkijxriVhnv7ekCwl22
5ga3TAd4yQuySrNxIi1PvFETrogiiKtYNHa3sDUP10f0NtLrTWExInOs1LGNVOsM8W1XGNod0JeX
Ouh/WNX07o9HxX42uJcNuvY8p1/nQZxkvd1hu3CDlkJ5xnVbf8naetjZQyger49qbXOgmAz7kjb+
27dZNOltPsRV5QnfzI+qWij7oc7rd7dmQKEhfw0GdYaiLrOhm+vMaSLR2uqMb3mtfIqc8VOYaxsb
6soUzSiHGasJ3RfI2+vvpow65I3Q0T1V6bVPdq5VA1SOIPrVJGrFnbuv7XpjMa2GnPkBgHlV7c3t
RrMlM0tyhK6tGCzCIOTCnRTnsYqQYzDUjRRcmazZO07mumxhrbJERXOBqqq8Q625n6QH5EU+y/30
/Xo+vK14UCq5UKGe98OLo0+ieClJPEE8NuCBxkJy36v1KZDtmw7TnK6zfqImkm9s7CuWEq+jzl/5
Iuo0KWonBw3opd43eBBJtRPujYroqSpgHshtHVefZbvJ4EZSPccyO5WLR0RszPYA9Ut7CHJfvNua
ZF4SNLGgj8+3geUbQYIKKNRSk85DWHpmWx0UyfmLhv3G1WtlVl+FWdzK8ynUa6nsYm/otJNeZbs8
kzdW+Txrry9380hmtYw/0tDLypxZyTKGdQWuW0nanYPS/oRTnPa1UpESu54/64P5b6RlXU4rZmxG
LByvmnjsuOOkSXgMWnm/5fi3CIQsI4J5IKj+KDHMuhWvUwbVuqSra6fzSkk6+hnGhk65sZ0svtoy
xNKguhv9BqmmvvB0kQHFlmGJt2GT7HW93KKjrYZi72JzRMICUMTr0UTK4AdV3oBFmMQRVu3H0g8e
h1Lf2IcXu9V/RsQuj2TmfO1cnpaVr0V1aaMGg+HrAX2dW7yKXsYiefZbeUuic3VINEf1+XyixLg4
L5GfGeXIx0Kiitu7TPb3Wqz/bJp3tg3/DInDSwGKw60Q+fzXX07vCj/sDTW70QLL13d6b9vBvpm0
CKmsvGmVw/X8XvuCl+EWaWf4yhD3jiydax1DUwehfh1ZHyU6xtEWGXlZN/jP0OBFol2h4R6xbBQ6
Y9j1kWpKHkJaaDZVFOcmUIJ59ALtPrhJgJbiNDk2eD5KQZIjnJQh0njAGy56rgMrKv/N2C9+z2Ls
Y5FlRg9/0TMj9B2DbPrVIn2yAzCGiqAkb5RN1vKHewmyuAji8NZb5I9dJX2VF/gFJFp5NyRYu+cR
/l0oP2ycPqtTehFo3mkuDp+xaaEa9DkGfqhOTcbvXhKHLjzF2qfrqbO2Y81IOASoZ6Ga5fOllLAK
pDhjn8fE3iWtca6CbmN9r4YAe0yGcn+E4f16KJKP9xFA+sSLjXYXqjpCjFtn9TzJF0fJf5KS5vXc
YOWVsrybmnIzVao/hjeZ1nRnqqTt0R4t/bGfrOhsiVadNUNDV8/99Pgvvh9XHwCRGofZkqgCUhfL
NcMXXmKGH0QA2dTaAq+s5hyv2JnUzaNliUFIUZrIhFJK56T820aGV9M+Y9m1kW9rQbjZw/SdJU/o
/r2eJF6xJdI0E64zif87dtqPIKM+oWD85f2fy7AUxAwcXmH6ErpR+uPowwYovQoROLeU+lNaxxv5
trZ0LmOor4cCW6eQRrNNvEyqhvMoV6N/CHm4F7tUd0LzrNlj9b6rzJ/8Y2bArSHU4byhK6mBSMsQ
eUFPNdPPIiruw0S+y/Tx9/WvtzYyyOHzU3y281gqgUxpUJnm/H4t08Idze4orFOpeIFoD9cDra2n
y0CLT9gFjhhzO9BRKYVfYms4AOFQ3k3Ux3q3L0bU8LeQBGu7xGXIxS7ht6ZgZY+jJ1HRKOv4lOf9
RuN0vq8sd4nLEIs9FZ3ZCQ0/rfP6INsNanhvK55BEz2kxeHQS8Oc/RBtyndsDWyxskYonHLj19LZ
DqwP4IfQENS+Xp+urRBz3lwcFhgu53Y2pZMX2zWi2sNe7rYgbVsZsbjR9I0Vaa2VxDd1oCS/is7J
T1oetxjq6cZnFDD/Ck1kwzFS3SK8b41tcb4Dk63bphKA2qL4nKDSGknGFhZ89VJzmRnLm24zBZWv
iOxGbrXeM6e+3ZnOuCsGqa52ZStM2TXa8i8kS9VxnwfOUPGgjrsdtd5sf30ul8/OP3vJxW9ZFvcM
c6Cz5TTSOXbqu3YU3gCzWe/HD0pQfevqdB9jhbYrYCM2znSD4dtXLXd+XP8R67ON4h/GYLxn3qDJ
4VRygTVxiYjgJO6LFGqNP+QIQtkJgpR16HzKFWpafd/5x+uhV/c4SBW8bSHRvpFmicqkAq2R6V7j
s1Dt710+3qDgureGl+uB5ox9sxvQi4HNDdqFx/TrRZMmFQ5jvuafY7Rx2/us+9VhlI4npNHHu+uh
5iV+LdSc4xfrc6zpoYQdbtl2Vz6FVbNDkPxbo3Ybn2511iBO8JQCikXj5HUYe8rG0jaD2pPyh7A6
Wyh3aT4astNHW4LB+F7ztv9kqm3RJqCuZcrL4ygTaZVD0J9uW/OnJZ4xWXDl5tP1T7c6SxcxFicR
T4y+kuE9nrswp+ktHYGSqbsyEQ9GApXPGvuN28PqfnMRcJEWEWwbqy+w9KGNffSdwaMivjFPq+lw
EWKRDhh2FBOHqcTNVP3RW9VdJEkfplreqBSsfToggPxFJ4fL8WJTa81+sNXSmTxTvonUs5QFt3n3
hDLsjqfdRoavfTULJ0EDTXCY28sNw6kNP2zjTnhlGe8Kc3gS0bixXtdObwq2iI3gp4rw2mJisF0Q
RaA4sI9001W66ob6lNtILVAHNHjt29J+mFp941q8thtdBl1MFTVqSKURG6HsJ09NPbhB6u9iI6U7
Nm58wrWsmBUbZXqpaMosmQKlWdEoG8oY1rFzLOX0C7dAJIP797Vt50VLK4WixEyJfsust1su/9Uo
Cc+Qqqc06Y4WgurX1+ybZCAA+gf0CVB34DGx2IcwoFIns1Fprhv9uSnyp7LWztdDvPlYixDzvF3s
qFY02tJgtuQb7mdnNRmcPQ4N+jlFmWl/PZTyJvEWsRZXnxETksiu4eUDKSqNc9yAUnJzc9Ymiwxq
IW6PqdpwijQ71J9j9HZMuPOmEB8CULMfw4oOsmtMTvIxH7thOKphWWF1kvrJHZB5x9mpfqBYyDtG
XYWJgSHeS4b8owsGpxNcIs0vTvPX32qKaJLWyVygb537IB692nY8J5ZO17/TypSQUArVEcy/SazF
dqNlls97MZa9rjf3RSP2oWXeCVvb2DyVley6jLOUAQUREskot3M3QZwRHxfD2HFf+jXLyB1NK5Rw
78IGMyiL2aIhdhDeVbsDWNMaNUpl3MmT6O9VjGM3IB5vdts5S2CosX7xmIHb8vorl0kE+wDPgbOO
yqqVKhT6jimoJ7j3/ON7F/EcjBqmjVTErDu4mNIkqAMZgSk0t+GW0i5t0r0mS+XGIlv50jC5kYmA
VwiSfLmp9znGVjqcek/PY6vZG3rf6adKadO/r2fO2qdDqAHdMw7FGb3y+tMVsp6WaeXn3lSG1S40
e1raAZQVGe2ZGROEjvdGQ2l1ZBcRF9sHrUzkU2007Pqh6z4EZjQCjpe29KZXonCDZU2QFuzr1mJc
MXTZGpeV2Mur+D6Wjc9Z4Acbp8afSXh1t0QB5TLIYijQ4k1zlBvEKoQmkHUvFUnc5LzUmkPR4Md4
yEHWAWTMs766FRWdNGRSB6wZWnzEEMjvImT6k6monL0wMM4KULuYDo3cl8/BqITGOQICinOV06kf
W2pHT5MZDuJHB1FleFALTOwwo+zyaOc44Ep25C2WSWVYlpU3REHwM9ej4EOuockP0ay1+r1GV61x
K6uXv5hmvSkDsfbRlRljhd82NbPlpVSYZinSpshuDNCCL3YVgC5v9HraMqVe3e7gilLXpAqOBMHr
pE3SIFdCRKA8JgcLFMNpd3qIy0BbOFtv75UDCErvP6EWd+AmmCY0gmXHC3L9HOUSpq2jjYFnNZYP
nVHU5zL1f3ai978GgfH1+tpcHeaMEUTDkt7/smCnYTqijWlbeLhHuLUzuXH+kSLXe69ZzBNO1JxR
ELEhdS32s1EeUxCXAlOXTjpF1l1k/M3TbIcpyMZyWdlqXgWas+fi3pDBnigQ74s8ZOxDFxvug97K
OxqETy1o5zDbkpH881pfLk+gnJz0MBygcCz2AFw7fCWrclATTqYiuaIkH/s4mrxxNLMD4sfBXYRq
gFvJTnmq81TdIWeTvxM6RguKz0sZGvq+g6HfsmesJEPuREObei231wAXGFX6oU5bIlHzTrMcKg9P
Dlyaeaz2xYoYsBeLsYmOES+BjxPGOGIhg401qlOjUdNtFQzXMhNfApNnB0HphL+eSt1qgigfSjjK
6piCe6nkR5SgP5Uo/mxk52qkGUs208/hkC6ys2rMGI1jPfT0ZHhB1vjGr427eHA2rs1vq1BMkwrZ
x5x1nuFBzMl7kZw96nJpLeLkxoQmhkGX5iTfuySzn4Yh1U5jZ9E7keU+fAIboIm9k+niNlPhzNlO
hdrN9YW/to+q8waKvIVGY2DxYxoomEne43M89KbytY368lBGZuNdj7L6aS+izCWNiyFnMuTbuhpw
PvPTb70ozlmvw2+vNm4yW2EWuRLWoQkgb5S8Vq/znW3m9oHyj+5lo7r1+FldBf+MyJZfj6hOJhsn
PxQk89bhdvqXETquHn8HQrOxla2OyWFiaM/RiFwedLKCr2EkcQDpojqg+LFDr9kV8daOuZoH4GrA
5QEARF7p9XgQHk+1AtNRgJpj9ilU02KCMlFx9f4XmXARZ3HIBVYAHxxyiOdrBeBvXlzIWEzA5wpj
67RZOwTYBf87pMV6DsC3QXSYRi8ZfihUxni8KTnu79NNnmzFWk2Hi1iLAydABdMcaDvdzDDQL2pW
yalbR1roYNAxGwpZAIV+v/9L0pmfdfpmlOMSfNBiJVCiVzR5tizlh0nH2TOXwRzkAzL810Ot3Uwu
Qy2WbzxWRY1PgOyh7ZvupczwusY5+2XxvcFToDdwsIpC+eQExQaiZy35LwMvFrRZlubUoprmlVl+
j2/cqRnGo5a0p+vjWw1DrQnBG0i8b2pO0xCpVRunjifJgXHbhK2GuWlv7kypyo7XQ60lCrIt/w21
SBSr74EHJnE0Y1IBMojMNG99O4meYMc8a06hb0zd2iK4jDcP/WLnhTwVDKoxxV4v7mXYHu0QuJJ1
j8SUi8TPRrDV74gRlc4zT8aybTFdsyRnJzAAPVtFreNspZgnPcSMS+uKfCMz5pRb3kJmG9z/DeUs
9t+sb0pMCmPHy7B0OXUxPqV9Z+JElrBxxUXgfBJR1+0jOYk3ZnB9kBaNCzCr83v29RelhYTCRBpO
niqSRxP12zquUaPccjdYHSCIjT+ahtobVJZsDoVeQMj2ZBuqlMzLjU3ERM6uTX+lWGAeBuy09pjJ
bZ0Eq+ODEgCiGZgBT73X44sDcygzClnnSjgPPLNeRCY/OEXtXV8Iq+O7CDMvlIvEdBLc/NBQDW7A
x2bVIWzLpDnogai/yhGkvNneTbPcSC7ix3r2NbsefV5my/QB3QOWFa4O3afF2dCXktJZuVR6k9He
lr79rU7b9/ES/tzGucVzmlIsY59e3KyiPi3lQRQZnQX1OWzAikqF19VbWkZb33ERJgh6M55SaMIi
O2nj31P32/JLqEG3oyoO2VhtlKRW96+LaZt/zsW0abVwwNaBTTDy4cFXnDs9ARHbJ9EBx6vH65O0
PjTA9Sj4wBReIgZ9I8AdVR3tc2ZWL2Nb03zGxjghZ4yoPdh2/y2R9Q3wwHr2846jEKYCXVlkv9Io
Qyq3eEprUncaLJ4znTbi6Zl9uz629e/4T5xF+pvqiBWgNOae6PRf4GM9LHm8xKruJQ6DjTvX6hlA
Z+j/xrRIkSoOIjN3gPTLEzQ8N3Ji/b4bA0QzHYwWMUYudhJOlRsX1zdCnfNzlCfKf8MuUmWieQnN
E62RaVT7b4retqCMabGDWVdadywC6aOQ4ea6Shh0mOJaUzu4tJ1gQVeBfhtQy7ZcazDj30ai9AJm
YgnBGKMS6RT7UfkrThPhvDSmWRku9uD+jRlU2q/r07SWDkicIz6Dr8fc63id7hjHDmocSamX+98r
s0Kgu3GRMNqYoLVkQMCQDhQvXDo3i93It3JTzaXAOmNffib97nHge3CiaN/Bcnv/gNia0PsyqNO9
MSbD8kpL+6SIbmKMQk9p4vinRFIk2Lyb9ay1bzfTBtHR5CrwhlEUjSG+0bD+zu3kZ1jNl+0pScvh
YNIee/+oOIvpSFhg86iYLz6gpAVBNkR+70m+c9u2quf0xYc+Gs7XP97KQoIBxoYO/NBGhnQRRjZG
I+0no/R8Y9jX7VcFfJYvbqic7ux0a2OfL0uLIwoUJQBmmU/HWby4Z4BUaaduyAGGYPznjlUa3XZ9
6h/UOMiQdDYEhwmuvmFgYg8dZFt+byuzh3YaMERuOc7M+nid+eUkSdpU4Pc5GZhOD88WTK0mb47X
v+hK5vOmhb03C1Xz98UXRVbZ1+zB7jy1aO6xuGwS7L9TQf81212PtFaiQ4VsRiTORdY3oWR/NJu8
gAeUmBI33zEfjWhva7J4zql6mG6Lr+n3SC+izxPGz5MrWKig4NIyfqcmxXwzoH3E9ocMHhSCZUnL
CqS8qPQCBdZU/aTWk9tro4cC08a3XZnByzDLDpqS9KpVhShwowF2E6ADYfX2kS7T6fqH3QqzyNM2
FLTp9Agcpj4cBnxngzG/jxN94+KxFWZROCiaoOnKLJO9QU+tc5l3f0sQ+Q9haW+9dtcjzVJObCZv
9/yoz6YJRDFafonDdSMpPkoxFtED4lUb+/7KLRTZppm+hd4vm/8i+wugxuWYTLkH8/RXbdhcpBDV
uD49K5eoVzHm33BxYTNLOLiGNgLZ76LpUAd+/ntMQ+3HNPTonWdai7MNlkDhr9hJrL+ux15b3SDC
cTCgwQjYYf7SF7HDyM9Q59XROZMy9ST8QP+sT9gP5XKBXX1i/4srN8QSitPIZQJ6WG6Zo1qGrTRl
vhenZXGSmbGzDsbuUGBsv/F8WR3aRahFOqZqlRTDGMLPEl8iq3S7cPQya9qPbbCxvtaSZCYcz9B9
gJXLCq1CQdgxu0I5ywGei3sp5EGDykelbXERVk43vts/gRb3tdSyMksdrMHr2iB9LKZQOeG0MnwO
Rk1GOS1xXC50Wxznte9I3QxkHuwDOtyLJRAOvVx0XRV4Fam4Cwpk8fVUHr3IVPBYlLR04xhYOVXx
Y8U3ivMGTYhl98Kcqrgq4wrH1GywD/goGfem0SvUcKcp+iVsgMIHq0mKztX0uvowqdWWrOHKfNrU
Ldj/51yl5P56UWgtpjbDVPKIsTpzAnbaaN1umuJxi3u/8mlfBVrMZ9kNyCG0AYJOU44yiub6IKqa
5i4SWx2NudiyuKrMF2RkljC8pSO0mMTKqrNs0oqU7mF4TDSAMENZ3ZihtItb6zvSLvdVp517JbsD
Iy02ZnTte1Iax/YIs563LGysnIwy1qbEi0ZxlExrhoNsDXDtSOCgVsFtQcnn9vx6znoJ+KOBEt1Z
zfrhKedgcKGGcz+Xe/OpCMW4i5WouEmMMT5Ug6lQE+XfyWNeneyhep5EnN6URT95+lhv9VbWx//P
b1tMc8vZVDs9FzV8b46y9H1Mx429bnX0eGbPqD+W6fKYMsqRpzgWr+x1/l0v17WbGBVGs9Lz9eNi
K8480ovjouiqQi7zMfVqkiSSxnOp5mcHVML1MGvrgsXHOGiRKm/En1Uj9UfhlP4ZxjkF2HPO25KH
d7rFufpTgV8uCxWWyIyvRu1nWaEPJi0YGksfzpVUB4fY0PAjSlsFJocyNDuO3+lD0NfpD/AXIZJQ
KnAzXe9ux27KLbSNMnFjSHYZHHIJzAqNSPVQAvL4UbaJtEEDnnPk2i9d5BBsPy0arF4651ZZHfrQ
6g85nH9cQU+TXeBLUlPfxOFy65GxthvjOIRZ2R/a0/ImLJxO1iWfakucfTfES0K7s3d+jtWnVrUO
XR7vyq0n3NozAIwshVv4O3/6sK+TTDIGcy695J6i/jV0wUFvftjWC34Qex0xriJ70JKvdbj1wl85
W3lKzFpPs5EFL4fXUQNHS9BJcaxzlX4aVGuX/qqnHTTygw8K6np6r82lBprLRCeeTvYSitD0Qhha
bKZer/1KpQ89AiW6ctbHGy0ZjrbydD3a2prVkPEGrAtTHRun1wOzJUyfk9IaPUvDYrXuTxr4h75t
/sUmDziFLwjSlH7G4oQZeuRXuoF7SFf5bhDYH1plS0dmbVsAUzy7Y8xUgeXNwMr0ghaQMM/oG2Xt
scync23ZO9Fv7HKr83MRZ3FzRDqqrIxZAsUek9++FN1KAS2gunhJ4+i2HaJbJd+Cp6xOkknTafbB
nS8eryepcppC6waomblinQo53nVqerSrLQDT2kkE7pSrHPlAYWeRCwBatFZSgdv5aG7Q0rVb5Qf9
pnYLgbI6nIs480xenBPZECOdH4Y8BXPVHf361hehaynj+Xpqr21OJMJsusGpD8D+dRg6x1nbFpPP
V2vbh7jkBZ1rUva1Zn+8BZRS7idtDHeazVhzWR3+TcpfhF+MMhGpFMNQshEXGMYDnmfFsbHiLV71
6n54OcpFbqRGLzV55hjnonAesjB+QGfwRqAfaZjADeojUqupS40mc7mnn65/4dUldzHExbETT6IN
RgA550LJz1NagvBVgTbmbmybG/vU1mQuNmBNs6O4mZLEs8kZyw++IE/0KTUStBMHCBrWV9VQHqt4
y1BodUn8M8I/X/8iVekuyfKACqfnoK8QO81H3Hn31z/iegieEnyo2a9ykaZWoKpimEBCovhYnlop
rT9mUatvTNXqmkMG7v+iLLIxrSw0HnHTPquWfYrj+jNKMx/HRN+S6v5/8vGfQIt8hAVUDqiEizML
7ouZ0PYsIvNcJuWTBHIjMvpfetvvGvwdMwTuN87OrVEuErIfnK6NcgDX9B4f6EvS39U4zbYqTGtT
xuWDpQOKjjrTYspS1A91CUW5M50Rzw/ze73bgo6vLS2a49C1eOPyMltU5XQ0O80pGaIbR5Hq5gAh
+kWMDXK7/vhJqJgcbmTharxZ133mfPNSWsRr+1H0lRrw5bg7KuU+R0BfsW41a+MpthoHlAaajrNZ
zPLTwUiIBrUOK8/A77jvpLtW1b40WrFXg3IrF9dOapq3tGWou7y1j4dAHjS+DtIxVbt7UVRfkqG8
6aX6YEzW06xY79qd9Ov6al7LQEY1tzGw93mjVtUasVNlSW15dewXmkupukl2puxXnQsH5d2KIlSi
DbrgVDmh973BctICKsY+HZObyCr8fZVR4x/jrKUsHkt3Qzpu9WnWZg/4/6xuyMPojYhUJFXIb5ZS
5JlV66ahscv76VAgreGEWwomaxs+myH+OPMKe9O569qsmhXBe0/kau5KyfCsiPQ2L+x90jexGxcn
jedyueU+uzZ/c5Vg1gKDT7F8K5djCEMlr1tPEdHXQOgvRuHfOZL0+3qarH1IWBSzICGw4zcGn77O
zmvVQH21gg0xGX9hGvG5b+u7Mms/Xw81b7jLt+FlqHkzuzjCYu43UW0n2CFTRqIHu5sSww3Cpxz5
lSrfuo9sDWyxNWKCKXyaicLrx/uxfRzr2zEYdqP6XlfuuQdzOar5d1yMKjWbTA5iNb6xEVm/h2OQ
7WJdrU5m1SUbF7m1beQy1OJEg9maRb5u51444qJw6m1ke46GQPZ515t5bYFRVRu3mWxL2ycGTjnP
1ydw9Ui1aY/KKFjSjV++su2wrRtjmBSvcuyTk+tuDo8umB47WQXnr5+LIT8UAANG8XI98upi+Cfw
sgOVcwaVhZSZHhaw30ytku/oXba7WFhb/kuraeOg1gOhnNf1klkQ1lmaTQF3LMSl3D5vdpNlo2pO
htrH62NaXQ4XkRbLIUqBLRvDiL10kcCY+hz0YD4dN3E61zYer8ea/6w3S8+ZtxIoU9abe0LU1pXa
Wwng+hqmWeuLZ5Fs0QbXv9w/Meb/frEQ0GtPC8dpJS/X5vYgAum4VsUPTeFoqBENm4Z8qzlxMabF
aijrUujV5MBpU2q3CIQrlZErFVtCNzM4euXrgWuX8W1EA5nkfz0ytYj1JEI040br2/IODxYLpqoU
HYE1Z0ek0UGU+OmEV5Nq7oNilgiNEgNDb/uHHHVf+/lROTrxD31In6RIkFJ6Ju/btD/Cn9HcBKc4
xRb3MYTlA2TFjFZkVFACaaNbIwJNk4TQB5RYuYM6+7vSsvKgT/5jMPnxya5xZUrHVtulpRMe7MEv
v8eD/2wZ029dTr5QKqIpp4Xf6zQe3bTLCddI1SFoDfsw1qOXGkGFKoVWnPWwd77TvhM/rca6qUeD
ak8qErfFuHFnR5lw0Xp/0jG83ecqh22NojJ/WFTvUE5qd6VWc9pPxb1IxGMs5GHXKNPXNlfVU6DM
Bnx4dViy7gaFpHhjoWPPPdTFB+STnV1p28LtK6XeNTmKZ6WsnO3Q/Gyp3fQx4qB3E78TNFO0r8Gg
xMd0SrpDh9D/GHdfUgtCbZNVz1GSm64RKgnuLhFKE1X00+4D46Qr9F7HNn2oJfvzVBdPPqbch7Dg
YM3a6BT4euRWocS+qVsPnWL0rh+b0U7nyeqOtn3fx/6Nnxtfoyi1921sx7etmmGcabSj6xfd165t
volKGX8EBkLyjSnKhxz/cchsUn5TafVRQjrcDWZaZ2MkyTH2Q/tUJr04cS3qdkku0j1KWBX6AZ3l
hnqmu1qh1ztLRquxNRWx60V4wAZi1kQbBjTtMxy6ov6zGozlvdQqH3R58D+oYxjvRT08SlwZMl+2
3ULKv0coCruF0IsjV91h1/a9PqMiflpyYp60PlS9ElQojsJC7KigFgfHwm0Zz+FwN3Q6pvfhZOKB
ohSIdcaPltZJ7iiNaGpH/YSrzBS5QqCQXxRdvat6Ibv1MMiHvq/zPdAgg/ttZf7dlqjMobVvHOPR
MnYJOtQntVRCUGNF9ivJSsrCev6gDcLYl3Z9SuriQW3aj1OSf0/KTN+bTmu6dLrSQ9IMP2Fyf9e5
NLuqGT5mvimdlbT7FDSI8qSm8hFafOiqg3YqpkG/z/1C7Mqu7W9JlmQXaKN1o5qor5WWWt1YaHA1
A1olUxfQp4tTFoufYcsghc+ZXua7LFWwm9P9H0anqe5kxU8ZYoB3SijHZGyCSHSbRtbBRynItXoz
2EOmb/ZZaEt3lhU8WEqRuJEYjjnSjqXwb3NFe8avI37IsenZ5bYjnWgfCtcvK4okkaT8HNLA+RhZ
lew6aXFjSvXvNkz9E04II2ZT4f+QdmW7cePa9osEUKTGVw01eaqyHTv2ixDHMUlRE0nNX39XdQP3
pquNGOfcl0aj0zEtidzcwxrWbCwgWx52qt4NUfQRnE0npJIMepvO0a2c6yJ2RDKubr8voem7EZAb
zSsoj2dTO/zkzuBlELEdkpmXN8aGDhSalve27rzMNNDr9xrEEhvPcrOK5gRWxVsb102qlVPsikK8
d9F8sxYVQ3e9AV0rlm3az+5DYIEpMtRBomqaDVt69jG46lZB4iOlE4AwtMGtBtRdMprFS1YzVsmK
qjJ1qqG7KktiT9RboCHOLNh1Z7Zp6S4kdSJoBcIMK6Vr94bLJMpI5d6VfXkjhna5c5uhOYac3EHg
5GB5W+clUfMtEBJPS+2eXM8YlQAmULeJZyu+Xf3KSeOR4VPbzkDggtK8sL1IWg8GD8rQj6IwVQOr
LZipaKFSDYvGzahL+LwDFrgR0MvPOhW1Cdhd3102lCltW/3MLbYwXkGbOCDsY78Ev1ik7uxs62+y
DOLE6YsP/C5z6kEoKxM9rC9477DMxb+MBYNJSLV2SSmKBurfjYZ7RenC89yIHDgxFDhuD9hIAX1N
mDjZOvVQE90SWHykC/waM5TnZR74/DQCzJK1a/9cN+VLoLS3QMGOzFkxF9hXBIWS0c5hbMyS1pBY
gMcX6rIJt3YSMDjJQIw8ayJbXXl8gvsI3EYwglTDFnI0xWYQg8jGpbhb5+VR1QYjpIg3WTNPHUJV
9c0GbN2KqAM1kU/iDobKS1YzsMzqoR9uiRO8jVggqYkAWhQC57hI6nSh6mYymFfTcpRb2rTudoHN
wbYbZnYckO6e3zu9GSqUymBfu7C1H/VhCKMbp2x+ocB9UjCdSyHsu975Yhw3vCAmJ/5kYNwOL/oJ
xXhicNQ34D71ST2avR7c6lRSAeaxYQ4OknsinnpY6vVodfjL79zd6iI2MTG4mWThmPZTpFRG2yq6
Lxo+50u8xik6JSKFhUuQhWrdlRBtSIG/EdkQ0++IJQQNSBzTDkzOBwFrvm2saQc/AX4CQu/ewpHw
uq0ENDdrzpJuZbiD4r5f7+qBgOTQlOtj0wTDkvYDrlxa9bhtge6aR7RTUVa/SMhMbapqGDeB4/hb
qATdhgaeKGQKb8c1IGnvFjyTSqDWd6Ho03U+ObaBQmAMpjBZWyRjq/Re2Bi8tjIac4AZukSNvZ9o
B3O7qdLf+2YM9u6MUi2e5yidx+E0RTi7k7e4KQj+923h3AmqdBJB2+IuDjhJz6qlEYPdEx1n6IU4
/JqDjZUSjkIPKh9Qn+1ExmafZ4Ds2Gxxil8lHW1KHH6jvIa9D2I6/xk0tUIbuTcqhpszkFUiLfh4
7cwuTLMnAfeZ2NEZcf1fVWXapOZkuQLk987y/jmM7WtRr/W2cMYujUvARO3MeKot+MhkgBInpk8e
DnD1yxowShrdfAvabj2BS+kkLm3AjqRMpE1Rl3fFQNYERo9VXpMOCC7Ux1tuDFSdwQYAS2/tNm0c
wuMG8QLRrIDHY3Ct0EhIiPDUxhelnzF3Ws/XorwGNqvb1m4ttu3imxOOc5wOtu6PgP/AyUcuMgWy
AflPW7zGvTsdJt8pQQEufxSNfQsirrbj1Dr50i7QK4Wcbx5jyp2qjpRJh3lvAhFAcwihtZbaueuw
XVr/pHRTboyBJ0PRyTcXsNkU1xNB3AP53lt4lbRAxidzh6YUuDC7pmrvtWf6tIVeuyOmIWmJf1jJ
VCJBGqOkLsuPBjVeGnb9TQMd1SzsYgjWE30idLhbdf0UWcHSsZkNLktwesOxVMewa2UuphobKS76
G+Bp1hwuIT+6znrovk33BE5FKXDYU1qNYsLdH/OTMGX82I3LS2gUebS8u2NN+26n9hoikN3J4M+P
XcBk5pi13URiohtlZmcT9frYl66fKZzoqUMMsGqyGPBIeMa0ctdSvKKCAoNQEDamPnU7oDDK5aWh
QZtMNNrZgW5RaqpNs05mgxs4Stdm0kiZne6m4+P3QjJozLs9dmZbTGnnlxpAgyJMKJvKnDLN8KCW
JTIMumTkgPeqxotPZ4vKXVe4GXCbOq8dQq4KHsAvZLiNi+kFvzPfOh22q5VCpMMC9USLcVG2UPdU
TNM7o9W3eALdy+NkfJq7akyqwvuwM/zBgtn3YSXlYuiBevVKWZDpphqaXtzMYHHPE30AjhMOix5w
uK1xgzTu8XkNmVRS+X2TejMk7ESpr2rSX+mwelSOozICPYZ0dOYQ7lweAxPcPAfxsm3tIJNZzkem
ce8hYJt0tEXek/omGEpgVoQXx0hGhHlTcLpIh5KGzx13iiTCzDxpZqdOo8L1tvAfH7Oox9DEKXWR
6xagn4pFQ24Gaq+ptwa5B3aDbuAdvy46vC+bob8G/BCgq1AMKB6WV7PiDolGcm2jItzOvT7UvDuF
kl+pQd8J6/DEGlij9aVqUhm39uAL8gxLyHFXo4944ks9PekZQoVq8g8+L+THXEdI8KOonLOYaZWY
wBOHYCjoxsIlZ0344Nd7oZ1baBHAxExb7KPOyKSoXbJH+dc9oi7sEz+cygOnsdzMLquSyNEvtnS/
mXhacncFSW/puyCFoPWc1KYZ85By8TIHfY+cXMNxrJdOcuan7ZtorPPVeGC59kjF+3h1fsBA125s
7CqdR9R0txgzDt+MV3j71qmijSEMCJthmFckzzU7QpER2MyyfyoW3DcgOoRIPs0M6Eoj3CnxTBUl
sldrwqpiQi3G2PpsqzbwU+pP7o9oDYYf4WjuUWnM+dBPT7Wc3ZQIegvgN1jSa32op3pPug4mJg5B
VTzDZLeYyiER4Lklxl975KP9tUtmndp+HYHJoXfzrL+rchEZDEleLbpoid9hI0qloNvGO56yYJFH
t/TsYezhr9V3SFi6CHkEFxNOXcMlXjM20TIgd1WuMCmr5qyP/VdoEkpERf+b8ZvrrilN4oCudWgA
F0la2324gdmTqY9wzNebmnbmqV+Xx2JseTIY78Y4wLrpuf/RxPUrbcabsC2vIVl0AiFwhipK5OcQ
O3F/krFA361lsXya9AQQXmtmgY8deqhUBPc+RBNNP8jqwg/XN+N8DfsxtRzGAASKjCwdQgE3Onyb
aVzSpGrBifxBPDO1ewgWiD7vy6Y8ZyS4xNVSi2foJk3zAf7bASrbijrXarUqZ4vlu2Kqw+um8iC1
sja/egVrLnixgx83bBwZRTt8FyTi1iICjFIk4HC8Ywby1DrreyPtO5pKWSsMzIorVLtNh46KHazd
GpQ9KV+GNa+QgaYh7lZ8Th2mNed3VeTUOzJalHF9eCetE+A6ih5Ig/wex+GlZNhNAe3VC6Dp58uj
ObmqiGF5UA05Bk8GhyY4aVbKrTP2J8NQnqkOGDxFnW00hg8OVVeVVQolkWNzoUBvATYmHThmakG8
shPwwBBKH85CiUxUGzXrt1KOTr5OFNZzTQRDp3q6M3Woz0JwEpUR/pOtLb2dBKQ7ZxmMCbCNoIet
Amptaklda5192XrQvpsl38xROaaOU55mmNkQ8DZTZ3CmxMINGBVNxTZN77+GcA5NkEXIp949p0b2
hKvsrnGRCZ97+Vkwl2MOYg5Ov3yoCARvggW5l23G3RRFxyHg4rZmwXGZxJWp6Zhh1MvhGsGK1MR1
BIIqvxnhsoCQX8U55yu/Ai9nTLyVTnnB+le9QEejDHz/SkBm8c4ifdp21VRnlhj8ZtggOy71ddMO
RbpWbYikycZpQ/m7HRDd2mpEi0Ca74zU9VVBi8y1BPscSW68mtNkUJ64Q4HOAtzCtmsboWbSutwq
YCbTxQlFUhDf5pTqvaQo1gff/dW5TGxW6eydiNy6rABda3Ie27YbElqH9qfRZ3lQFJT5ImiUImOS
mwgbJ4ljzTfVbGC67tQJJZgRcDoiyjTLsWGY7AekivKwkS/eOqIDoZY5n2qHbXrj39XMeW2Y6rZ0
ibfgTx7iUD10Vj3a0RxMDY8Tz9P3bczrXVBC7dnvA5HgL5Pc0HhMI58Pvwoq77QMv0PqqkNSzdkP
JFp9Lk1MEqdRdcLWYdgVepmuO1QRO1b2d7qs9mBqukdI0B47tOo2HBZiiYGYGMRXm/uego0yq/40
dIs9jhNcHOuJhVehCFtIvHlD+AQS2pRSRftdZ8d1F0/owlSYQdx7fykx8fWbH/OD7rDVrMGDNIXz
XGshNjD7halxFx8pcx6NEzS5X9gzZHc6lGdd647LK17Ht6Ka7yYYVKILKSuAAdclawMEksXt6abo
ijVbq7MRvGBeRqVoc1nMFfwTbXPshgEVBG4aOFlCS+JqJWGfjPP67irq7sqJ33uwb0/oPML8MkZH
VsxsC/ESjKXRkUpKTTGoltpBq9Sr7mPWwh52rPpk6VChhwvXW/RLoueRYI5XQkBxiwwKIvNLN57g
D1A/eGzyDmwuAY4XaJMByPVAexQ6fhf95IHuQBRnc9rE+gYCREEmGj6iYkR6gmKTXttmwm3oUJn3
HkynPdt2G0v9p5HAvdIMxW2ECzP1lIFA1dl4IcT0FBI7855x2gB/HN2IhT6uY/e9DCf31kbIXNsG
bdUARy6XGBvnMYNa1tDJ2yZqq5tlrtybqipfaW3txhQDFK7CiiIqgf8BQI6TaZBREpzEo5nkR++E
N96ovQRtiZuFIlOCGCcECwZfo/MwiBw6oHseQwvdg5cXujhoD6DTfm+XzkvXdmRJjQbvbRBU03bh
3f1a6Ce/KdYcygcqNSXbIVO9V2SsdyUZScJ4J3cxlAm2JFLNrdO6LgTPmwCdpOmGoH2Xdx39gNNh
ufUgPoiKCLsETLxjDJplHowAgOHuOQ4hcsomdO+iEBMZryzRhKE9zO3QM53mMU5opdWWMvNB2uAh
KmGeXjggnAtY7yXeJA5IVkf8XAlNLHxZAbuItArp/cTgQF6iFBKw1WlAxx9fBhA+tz0J4RVu0BWG
P1KQxFSBCTpX3b4nK2T7B/JtlHZN4RpKEmiUmORMjU/9yk6bZVAqB5kazetRv4V0vGsLFO9Fc+WK
dofr6MGRjUETuUW/MkDHotFms7D+cY1seOsPuj2gDWqP6KY5uVSTSGPg4NAuna/MHM1b5ozg8IWl
ShCJh1Qu9XU7qTIhVEFRzQniq5b754du9TmuNxuC4ixlumRwfC2/+TZstn/1na0bP8YTavyl1+q9
bN3iLLM23XA6fwSgY+00VBnXGoUBfFT3kClEe9TiFo/BHzRes3yEjufmgUQrpbazyWxfV3lTQsHK
EeW3vvTGfFBzlQsAcY84VeQGo/ur2MP/VfbrsVDq3fEXjlZxdG+UGDdWz4DiMziEBMyrNig0bzGI
vB5r/TYA5NIFVKEyNHeRZ55sIJAIGtamcVwXOePiDnyrxzEc3Ywvs8iKSm/AkTg1FvrQqIHqjPa4
dPzm19BXc4L2zYjozSCkbdow18LFRGQJl8SiTnwdZdxfz0BKo0MSQQCTroyh/EVRuCEhhcs5Bst7
1eIeGmj94XUU5Gvb38xuV+2Ev+QOOrl7PgdRsoj1bhzUGzL5bTvjkMFCMRUxQ7EPjgICmPwGizkX
6j+BvKpCFNmhctAN7g27KsGH3SKpRlKBzHU3kZnlXlTzW9+pvw9xtW7qsP7lQrgzj7R+XhmAAkZV
r8DIwV9LLcfOn07ooIZoAaIbYuCRU1cVSVfq41L1yVpm1eSJx6Cme0+Qm3mtvzvSWQ+rdVMUQchZ
WLG+YrLk5dU0bafYizct6ff4PfmjdBCGQinCHKYAIyaK5rnyUTm4TdlcARe1WxxnOILrMF+5/jDe
upre6LUrkY6HLnDMdb8zw4jTBN/KEoFSXjvMnrgnn1vPvRoH6CgPNeq3UvnIxFcd52NfPtGy5xmP
EN2HpTvN6J0lKOvy2fqvC+z6ksWylwA63V2Lg9M5E2xNDV5G1K8/w2G2IMCCJpk6kDzcBsNwpH1c
Y/5h32V7hgwyWFPXHNB49CoxTwMR6C1ACME3qUcUsh7NZtjR4kPS8lFEq0B12aKz5Kko2LCoferP
pzTGJAz09XjvctPeuh7fAo2Mykeyo2zcJ1fxb7KJv0c9Fwn3O71TcgIZy75EhYQ3tGiuIVYgUzYM
e0dUzrGt4tOqCdrzBJn2wNwia5T8IELtINL2BHmPgzZSwgGhNbkjELPiqK52IRkqZKTujYYuehuy
IpFdyGHIuN5LUE6mJerQVuiOg4XToKHta1n2D5TNC+ZTyFRXFfJrqsMjnr87RFEbwvfaRHgxYXmY
R1rAMaB/ZwT8OM1Je5jmEACjcrjri+DF6Q3entTfbWSKHNgxncPU9xTW9toS/xbTINSr4RwmcTAF
12Uw/ixJgDZiVQoI2Y/wVy5Jd0/DWYBt373UjvpemtEeIkPhhwcUnwnKb5BY+NCghoPQPW871BJp
yYoBRsooRRVj+LHsB6raB4FUBiXjXWHsZh7GOHemvkyEFrhEcIujD/s0+e59y6c+tYv8UbcxWu6V
uoIE2VMg4w30p2zOwJhG8Q5/bDP/KhwAcnhDfsjJbJ0Ans+z9r6Qbv1s8hwDIADCwdmA8hIoCfG0
uqRR7exQjCVuveSlNNsRKcOfh/afjp1/W+ZioI4erpR9D6Rp278V1VVdfHT6fQ6eC7r/80KXFgIA
UYPoCFfnADZF52e6WAnto7UnLew7Vrfb+qubFD0mrNFHh9SU7rH5avlaaDSwMUZCn3L75+UvnvNf
q5///DfgAG2WxqGt9vdB07TNBp3aqN8xw2rU9TqYlkzWo+MnzgIzqC/Efy4RLX+v7QUwWqZAAoI3
8c+1fV4hT8UY8tAK7ugE8lTB7epENkZXe6yW3QQBLrprPe4bNGgm8obRfndXzrPzFbjnAmb2r9/k
AjHqlkbGthDVoZUoZhW6LqgewautptOCXCibWxz9Im7oo4RY9hdb7QK78ffiAYN2L5RngSe9QDhM
HhGzaZGaxc1j3V31sZNgcr2gs/Wff+robHP6l7eTzy7AnSKENhxScxgRRsJNdDmdOrjgTlX/AULI
d7dYHv683mcv9ff16D8/bw+157KRZQf5TCib2Ssy/HRWswnb+7PWRy8OMPj74hE/e5Uwh2A+3qML
GuPFjqr9FohV3apDU1bmChAfdQPU5SmsAi/VdiZfYMI+e0KE0f/9chfLrdUgw7Vsot04Is3co2vp
QizU9/grp1HzAqHR5kBiEwQJzGwlWKL+6nzl/nNe4zd00Xn3gJMEgSJAYyj5lw5lOCNXIawFEYUc
zny+tk/9Ge6W43NpvxBivgi9fy8FZ1SEKvhB/4sIbvuzt0TQDXvZhmIzEDRIVjCidgMnzhcf8tOn
CiAwe1a+J/+S5wrnKABqB5ipOB7SupRpaPVh5hs/Vt+L8f3PG/XT5woggI8XBYPrS1qXQ90aqHgR
7QCT2NLRT70YbQ/rVc9/XueT7YLzEENT7QzU9f+1O0Ocu4KDGVkC8cGt/db0xbb2ACZcX3TwDV8R
jdev9Lov0Gd/fzRcMH+JkFEgWv95Co2WQ+ApkFaBqQFvMbingf3iSr6ARv61BGIKWF2QrUcIO7/f
3+8QCy3rEnp8+5KHfr31vHa6CeZ26bZtA0zPd14yK/OatQA6hK4s/vNteXb388B5p8DQXiLEJhh0
hAoD0V1UoVGoWtHuo3UO7/pK+z/+/AU/e1IohDNw8gicGS4p0rJoCmLPR32An05dyyxEtzoof3r6
hgxdUjT6iwjzSUADtJtAFCf61E4u0iGfOaiVRO598RbN32E9kJDx15+f67MTAJUMH/EDSOTg0n2E
iGKSNacQzWVoLvrTDv3Z56jpv3iaT5eBkwXkDyJoBVwSsKu6YRVkxNGKYSOACMWuduQ3IP6/ggV/
9tYgbQysCdSRsCsu9ryaQ4wjz3KJYBwCOAQXr+6nMNcV/Q/5En/tfGw8yPqck9Hg0hUXqhkjlOR9
ebBOBUTTtHhbFpoQJCtMI92mZv+ZGt1f60H4AFILkBSCp+XFSTO0mtFxGr2967ibicdoVz008/jF
ef7sM4EjHkGUHVykf4cMuw4K+A8PbuutNAkxxPulI1KbVEjgzLI/773PQj3ERXB7MdxecE38Z/Q4
ixT2AIbIfet/LxqgNccPuHOkXoDm3vr257U+O7+/r3WR5xFSRj3zJd+LIarRiejbE3q468GDx3wa
oTGVW0jsZCjMpi8utM/C8O8rn++G32Ik/PkiUMchfBP49tC33RY84/9MW+fvzfF/LzK4ENPUmOmh
jaaB046Dh7aBtJR0hw4t78L5L84xlG7gkwCxJ2z+i09W8sqZF2v13rX+SyvUr7ajPzpefPG1PjvG
vy9z8bVQP1bAXkVmD7hMssSY2boojG6C0ftvnge98HOoQBJ+mYHrlfPW1nCk8VaXA1p0JtPkOvDF
hF67B9jKn3fhp8/123LnvfLbXoj9moQ8gA1pSd7roYKjFGCXM2qsr0SdPt10vy10ES6gCAa9OgYP
xZBYvtWl4+w0oHqb/9/jnB/3t8cBVwGgX1IVO2WGeU9DWO15PMIUIxzQT8Cc6f+33MXmw60OHzjt
lgeMEMVd29MXjAspaPhGH2GrYr7YG5+GjBBWuOdk9OyW9c+nQwID3YdgUAfuawDmODysqNMB7jo5
9oEawDnmYnRTv//S6PDTMPzbyhfbZPRDHYSzt+4dLwBtzOwK302Z+ir+frXMxSYBjGQNinKF6QFk
I+556eu3igEXYdEX/C+ur7NWGoPnEEj6lyroPJgnjp0+7lXnX01AaunObgFJ++KTffZEvy9D//nJ
MPPVox5dfhiiLrxbS5hTTMrx9gqmotmfNyMcL/DDLuuvGPw7cpakQ2p4sT9GB1AyOQ/RHqih5X52
l0ImVT+YYwVG+ZQB9IXuMwe4sqVRO13NfgNgIIzMee5bYzJnDK9HuThZCJnUa+YPwHoVvnNkjvNL
YICZLRzc+2SSq79vxEwSDMo8jMdgsogB+7de6SirPNQsTlzwp3JBU3hdOHuJ6vK+MTO6xdbWI4bJ
wDh3FOM4RZzlrsAcMRnwawKi6CjAo+h5RM3CjVKCJQOpByCxSJ0a0GTgEMeA8lgXYjJVB2ijcl9g
HjDJ3KcTrAonOIsrXQ/ZKP1gJ9gCdHgYF9loujnrZKA3BkjFjNKmzwPenrFsLYEALPIJtuC2xfgJ
PZduKBLjrlApHABhgXvpseXzmKEcQydqaPAdfR+GghyQ8yGaCN6IwkgjXLqc1OO9kGLYqglN8EGy
6cSicM6Zjeq8I7B49iYXSfPE0UVdXeiVrsCPzRAp/IZcy99iBnaGcpDhBHvtHygGw027Ll0GZQe0
a62g8V6NPsncUmEgEXMgg2j4tALshtFI4+5mQIEAYq/qvbZAofgohdCoK+SvuXJeu8EAdU/KNqfo
yv9oRSB/dmMX73G96i3VdE6N9kDOx8yrekXi1x9Gb/UTv7XmpdOeBsSzFTYtyQLUROOFbw4KuNeu
mMYU7FqTTYw7+wDj6EOnIY/vCgee3YFfo0go0frtwvoEF5cFHj6hdztPhXlBz0LnzHPBnYRYys4N
ygbUJFVtoDLePLBVg/BCIai8MDcC8ESudoumuIN9gFkeHyJMKWh0rCrx2Ifory8Yf0CGXNXNowLN
dafc4PscdT/hPfXu2wAoEmiXoxvsYpxUxYDmcCG6DTBSPvQWAsD60Fa7x3zjkQGUe2YFABaHQAE6
kYuOJylq/joUUmcmPvM9YA3ULMMPE00vTleXW78HtPXsc5r/+WB/EkPQZQarlgJmDj+dixKCYxZe
jRFsrhTBoVkM0gIKd8F0DqevpOE+SQfQxw4ogWUJrpjLqgiDg7VsAxeINuXDlFemRQztOx98AGD6
/vxUXy11kVF5UTDoOGy9XTHI1BUv7himZbHr1RdKRJ++PeSHHijXFNKgF9nuPA9hBVMIkCW9d9p9
EPiRcOBb/vwwXyxyqcoAZCtzl6A+K9PCTiCmQFi4N53b3v95mU+6Nvg8//ssfxnB/Jbe6AqAfL0Q
ugdacdN49TPtvStZM8Br5j0QKAlcKX6Ukn+RzX/6qfDqUCqDAP2v0hLYrZkQ9OQhYjClWhYZItSb
xEgl4uSLRvwnS0GYG1gaH7oyLiSA/nlfCgGWdTAAPdieZXDb9Tby2qwXAFLT+IvS8vyjLm5LXJNg
vmFPkLOowT+XghIzKrAQhisOb567FXyN+qkGKzmCfytMUr54h5+uBj1hdBDh6IYG1T9XGysXEadk
AOL46uQUDEJdw51n9YYac/Ro84WqwefL4RAjagDHfhkzpCc8v62L6gCq15KoGmP9rqD9HSBiQQrN
2jF1AWj4L440OSvmUUhF4R8Xb5T2LV+9PqK7YgQsviZe/QAnjHjXeWt4tHauv/iCn2yW+PwuQ9QO
iJCX8zfW970fjLWzjwszHizcNJ8pMc5V10g/Beejevnz8fukhkF6BQ1lNHOgp3DZYumbKeKz7sle
BItqkRiAiZ3Gsz9Umz8vhG75J5vTjQnGBufmLArBf26XoJK+wwH5P5glbN6g6Bye0HRf0nkygCSY
xtkbx4abZWxfurCQue6n4qoI6vnG502VgQi2AohRlHnfA/o4zvMEaYlYb2AWEmcN7pqP2LMKc+GY
7byighX42m9X4JbyJQAnLyE1e4Y1C9tM1PlVtoA41ThEyENGzN9NJN3taJwHTQ0QwEZh5ly3C0+4
5idAVPUNFBTkI6dKXaHhuqREd11Oh3JMoH/v4P6vzwacRQs8Y9HkYQWu4GzBuOjoUmekB8d0hM8p
BFsY4HilfWkAY9lPfUwsrvhB5hKQzzwSfg16j+KwylRDKkBK2nYCDLiI9d9KDk4iE4RvMDT+hdmI
TpHQqT3rAyCQQfYcMMJXsBwGDjSNFqdKl3jsAM5GrMv9sX1VBbDXaAiJn9RM5Ua0jbwLatEfQNpl
aQH8zy1aQxLDJFC0wDJjmfD4G0WCkeh+2arYNZl063VXtSWw4sUZJt/1pMns0C+5MdW1Lg3JAzHy
vKAQnEwkyAy7wqhmI/wJrplLjzSWADtYFEt5G/eQ1+8EYPxkbejVpME+E2SQfUpl3D0KENtS03RB
DrUN/GWmHisKAFjrLk5as/oXOAQqAW+o2GlSOokXRwrJdcyusNWqb76BbkA6z2WXBsgoAQds1y2P
C8DZevAdLQS0XZAq02F2RIZMi5/pczUGdpPKFZn8FADMaDMTCVaaG7TPxTJ1CYLxsG8XxdKlbb7h
bnlhFK1xzQA1nyP5g4niB3EqdgYjFRtZus6T9aYwFYD7bIMiZClragHeFfDoZzjPsUCvAqTK1T64
zRTsIcA0QU9b1+CnjbBQTcrF/aVkVIIfUL/EgekfAG6tPiD1pnIAh16LhtkjOKDADqxxtQGhRwDA
4vp3ahTrbqXtD6ZHH8cDTAi3ImoTQsYLT2/4FtM0kmjmqkyGwHCD5/EUOdK7sTGZ9y0hODGOfIM8
t5O6Evlw14Y71UNkwq6ySavBj98hVTJc0RUd5hFU6j1++RrIapQuIcDj0CaMfw6sueILaFOBjQDc
6VUDSKR/lIi0WbvIM2G/fGITm27A4VdHjcixLdYzItYvVSrc/qVQXvlkZU3euReh44F+KU5QNK7b
qYwk0IFiAamii0Etbs1DALgOvqbzHM+evzVd9WKZDe/sVAVbHVVB1tT+U0B0sWehcnM4Kbzz2AP7
9n9IO7PlqJVlDT+RIjQPtz2rbYMNNmBuFLAAzaV5fPrziX3OWW21ohWwb3EE2VWqISvzH/i6D7mj
RLsoiopDM3gPoSAtDvTMBp9hBgfQzc1xaMG8wY/J9sjj5huR9Dr2xbKboZS98xUkrNK+2puAvTZZ
0DG6oZBe/FDDqgVu1ck2qWXUUQQjO+RFtDGN5nvW8egotOGDoXpMLnC870GjvXfspN8XqWR+y2gq
h/tsFObODuD71UVyX+XGz2yMlPNQeZB+dCFeIpE2p7DhkPQ67auvt+OdBgexKuVHM5LHnezzWg8L
lAfHJPkC+6t+MUcJNBCI+eChRg8CYHJ4N4yet6Us8h1HTU5Oq4lfgYRKd3B4xLaOqTBsApC7uxJJ
Gej5dv+KImC7l0MdWBOQv7EsIHalzUTKsj95WYIelR97gB8zXk512W+LNIcXj5n9oyl11YPZ8b8N
Vpscb184v7tF82TosnE1K/D0ZuF1lgffTvahgdtAJk1vg5nOZgDFH5vv0IMFo1vsEz/eRmygwEf9
aVgpTC+lt6pqc5HRSXaumpJ5VEuxSo3B1RvwsJZRn3QHjFcBnEr14q+ZYrzTfJM1NWhrLnILpTVa
GKqCcwDtoCvgA2xbrxwU20DQAbBD3efeNkNjhYOq86EK1ukEgoTHk6d9slK3UaeyzNXcI0Op85Ql
v56XompV8ttBKdAfq5xCPkle0d9BREmfIXaG7yTTjnciBFgpwhFhiFFr7u3QlqN97yHxsWliBNgh
vgaf9VKOwx2ssNzaGtA9T1mVQfDxumo8dxyqOD9mgDLduJDRCm10A9pAG/+h2xOlfyoVOn1CNKfI
k+YSLdBarCDuZedUyabryfERqi7Upc+3F+x1KkYUUkzN1lCpM+fvBBtXYV+RQSqVpaLeAbPuzlhg
tit52HWC+TbK7I0a1xk7186Aw9jv82YP8nmXZL+sqltZAktxVBYfVDiZlX+V7Zlch6lJ17/VwYvD
mQ52YTQkyGDAxDX9KPzzeKgvAxbR8HVn2U2/5+IdmchpbepjWri56p98576EHgW77Yh010qk63cI
+fJFpOnvF5FaK0SFSFLGk5CgSVFk1fOjI9fJx3ww84fGUMN/KPCG1spJMrdEnVYhZXLYt9iqgW+Y
4yiGlhUB4cxD9l2NAOZlNNQ2UldM0gNINTuQbctB++opffSBSlmrHrR8hO8UNqWMai8enIGyMhX6
1TZHZQ7hGFNnl4PsmE2FZfY5J5ig7SbLB90DzGsaL7d3xdJsX4aYrVd4vlat5dbgStVZ7j4M+Arp
5t5zvjcQVG+Huj4wGY0mU49CYv+6TV/7rdOkWiWdqGXu6vEupl1KVgOLupbLQ7kGtby+Ggin80rH
LMdABG02ebwpKgldH+s0YrLyDH8lugfI2zxCJXHgn/pSjEJMZZCzZuZLUOe2s7Ki1n7AbGo7WEqI
PKce+ji18uohbf4PCu7aR1wbKE6bolA0lFb84hAbEuhXMQTDymG0uH5AEQBWoMIPsvXtVtJKz4yj
EcVn9IYPTRm9FIr4Y/gKs3wRYvoJF7sVzU816OgAnCI/34K6OiK1cTZKf6WMtXDcvQkzq4WEPbiE
yumcU+NJ8Xsvr6jltinsS7XMfvFqXHNFWdwWHHYmRSIcpueVHoQXBiWTWJ1pKFtQfLRfcFWe+ohK
gWl/bLQ1h92FbIp5pHiFSiBgp6uKLWpHkKXtEuxfWomj5BjeyYeQvS+czHDLzsams1Z+2Ln6qjZF
su1GyTq0pKT71EIPKGss83h7ty6tnQnSYJHCUEGepxgibmOvShqwO0b6HqGpr0a0puq3dCBchlDf
rh1ZpKrf0KJ0kwLpe+ScYHKhMeb4fn3IvAreMLC2nR4WwYrB3mJgkickyrEzQdbsbeDcihHl7/3A
VTt1l/vNpm6eY+0BtcaNn4tj4ny5PZdLqwmrrun0m8xy54KMUmlI9LA1w9VlJT1YbMuNBebsznOy
cW/XuQwKvzP/Ymdi8YH4GEV5il6zQRZNVWusFRuLgSPmGLuuOTdGubs9sqVVQuZtcGNiTIHM2duZ
1DN9jCI4h24tjGOuAkgx1ySwp639NteF7UwdGfQfie6VlrzO075Axyo+o2tZudTNM3OLMI9/6lrM
RFbuqMXxTDKrv2XyuXTfjkemHRRHyHGc1C5ySy1+KtAD+YspQ58cU06LfHSOVvNIUGuhA2aIEOQQ
ceAiHLNS5Vxabwhy4jCALzOF49m5rzdeHkRw3904RXfiPWIBzU5rqKp0afuKP/kfep7/Tp0mWK1q
OAAor7rIVmmnHk3OkeSweUI3e1NQUNg4yrBS6leWrtTLQNPnu7htOIpoQTl+eK7t2vd3uaMKR0XT
JRFsq0j3P6eOZziHsYd9ddTNVAznWiucYVu2cq1vU1mS5A1wH/mnHYQR1YBESr1dTU3xXhZwet1W
FuhaJTYcdXWo29PtT790ixkcN6xmBfOHeTNGpvttRkEC03dEwUgK9ui8IVC0CUPh3o60tGnwQzBV
Hsb0ROZQO95ZnmhVNv+oDl/rqvukBuJzWiqvt8MsDQh7PvgPyA2qV5cENZigrUJ8hCiDpPWmGVPd
2WVGrIYn9BYEZYwQTvlKVqMsDe5yFcySAbDoUIFr2XYDCpfGXkpH9I5GTtRqhz53JZ0b0+tpOwkk
qDa1XCOwi5wBIIbO6CEKm3mUbZxUailn9gMagHFhap9QTgjX8vfFfWjTK5oe6eoV28eTE23gXIvP
ktX6uwIpHJjXcOvkwsi3yYiNCr7lf3GCGbAIQMLC7SbxfbtFwshrRWPieBrRZjh0phSDFKzCp9sf
fvETXESZbtiLjRh7vpVgFB64fVe7cMBPOsyTpo9XrpflMP+/YeavXM8vi5EkQHIrBBWOQxXXW1Tu
kEAAjrC2qqajfX7PXG7OGQCxDUf6HkHlnx1sD/YyBexDAItzB57O2Fstyk/SpK2W9GgNarStzvhR
y59Su/tDz6zfp+nlppqlRaimmDoAiQB+G0VGPTep8aMyfooTG53G3lqT1V/cxOiLTxwM+dqU0s/r
AU6anVBD8x7sKP2Yw72EtXGHodafU1xQIbbIgVBfJWmYv0hkO4XCjErWKZb7rarFH1LLuB+gr6Lw
uYajXlo8aK8isczIeNHPdoIOlaaXIJpjylVW/rdibM30OzdjfI8sWryyIZZSSgc9GAPZdLpv8wcD
jOEw1nIVTzfZBGYi0xJAYYTmd1nkuwbKo978vL0Fl+5C8M3Tyw4K3lW9wvDbsQj8UHa9kSK59qQg
F1Fl976qbvJkQ+IOwmDlRbu0UhzKEPaU8SGxP834xa4XpVOZQgNwk9fRBxSy8eTI77PaOpTYkt0e
3dLReRlq+ikXoYohiXOtdToXpdGDpz4lUfPYiuhuHOJ3hTyuHJqLX+9iYLOlgprqULVenZx93exO
NUo10P4n/FRqq6G3iYzR3pbogZ56s/9+e6BLGafjcHmqpE+wKGdzaqW9r2icOG4i9Af0VTB5aVee
OwshbPJAEP684xxrXkZKvNIu7DHu3cBqDoGU7eti7Sm3sDLw+bN5TIH54BkwzzgHz/BEQh0eV47K
7Db4bG6c8lPreys3wgLtktzZAm8P0Bn/rHn6rAe9H1OT91yUjOl2Bpq1C+B4PmWVeKIXAPKzxaEb
xTv1KHtKdFeNqBje/mRLgyWpcnROsOm9PlsttOysDGEi4VbVMNAZNGND31eqhNRk4YyImLcWijf7
Pw9KoYViIKUsXg2zGe7SRLI0XbNPCETthjDVt2Ep3iWq+B4W8QryZGmA2CeZE4UCxff5gilM9H+K
1opcTdLHneRUGw+thn1hOefAy7/cHti0wGf3rg0hhCKDOTlOzCGoySihqScJ/2yjY3nCdkW+HwYn
PQCE9VcO6eVQmCLQNQEoMa9p1HLflx7po1u2wvXL4ZDX6T7uxfHPR4RRGGtD4e199WKtjAFWRjn6
rpKggdC+t2rkGc3Pfx4EbxUsgqgssLln68GQPCgtuR6etdqqD0qDeEIJlX0zWFa4shyWpo0g1Epw
DJ1Q92/P4jwvpUbIdeii8LhROmmnQICS/H5lay+GAepEDFgZ2pyXEVjIz+VNEbh2G79UtX4arAiO
Zif+Jg5j4fig+oTA3NvhVPpQSZWN/Wrj9xtN+2aiVCU7z3/xef4N4syyyTCXgpBJa93RHnc5Ym1K
op9SFHhuh1naqZiZ8KbEHZ1qzzSnF9ekake+ORiG75reOys2drITby3wMqhe7W9HWvo6ZJ4U7ylP
UryYzRogz7xPrD44Q9xqTrHw4l2QmsmJt+saQWdxUFSsOO4UuoHzEyEdvRz/a1N3ZanV6OrWIzjc
tkwN8BRDa4xoykRB9uebFkAYqSK7FhHk30j5i5nM7NFAycUJXM0Ln7Ri3FVGcxTyH9rgTcn9mzCz
5B7H1ia2YguH2LTF+ELa2tZLaRYrS1y/PlPfRJkdDoPcN12hTzJxTrcnD7wvTOW/nK/pJ1zMV2xL
WYlEUY1nQ4WMkyfn6eAqSGAhPKBkZfEXZxDk4/9fE7NwtTWaWI5KFSrMwK9KRccdroy/BX3y53Qq
ttO0p+Sps371bIikoNacoTddn1W2V4oufJTlqnrXiUF+/vM9ZQF8BEFA5/HqPjLL3ElTc8DcKXso
m+mt8GOI1xwRlzbuZZDZilOR26lQzk1dhOPPvkCWfRLMbq2VhH0tzGzJ9X6WSTCbvBMWK3cINZx9
J30ScrlS2lxY2dMVwRkEznECfrxddhUHRtz4XHEC8fiTYpTqAZW4bH/7w1jX++f3IgCYQMUezO/b
KIWD7rQclb6rjWONmQNECWuTI93HmdcZE4qo9r8g3zPKK7tqMb3l0TpBOH/75MzGV6it7KdqmJyr
CU1WDNB/667+QpW9PkEPi+9LSxvucvTeD1GpfVfWbWyWZthRZBOLTroH3MRvxy43Wq/UVYGuiVXU
6t5Aj97YZqj1rDx8luYY5jsUTDi6qO3MRpohPW5apZm5ahVuC6TG8hg/iknES9nF9coTaDEYPWdA
vyZn8LwZgttyHNPtdVxZy+2Pk/0poCQ1DE+h19bPSud1riQXa5WchakEkEtTR+dEgck4G2IXRblH
uT2iAjfspImMrKw1DheqAISAeDyRuAxm8+3XsrPeTyIxIJgkBQbqprUvW/dp00YPRS5VL5PSyBc1
kPClU0xJnuxMRLGSgywhJ1iyE+UanyWAWLMVU46O3NmAiNx41DDuQZg6yp7sPvgIgOGTiTwvWnEK
ooG1Bu62OAWgY1e2zcLnBdCM2gZMA7jY81PBM1Gh59Fkn2QvyXZJgKkCrKGdJZA1qaSnRkrllTfg
4qe9iDjlMBfXX53gaGW3LZ/WqI9Gme6bzv/zE5UCLpoQUNkV9eqZSemzyzSkTTGmxhVBH75DJNoO
Vv90+6ybFuHs/TUVqEl92IYyD7C3I4lRnK4TjpFzlEZfTK0wn4Ki87chsL6V9s3iV7qINM3pxZyh
uYvcYNFQPkqlpzrE6GxwXDsFFJjlHmLVSrKyMhc/0kXA2f7LHNDtSeVRlDNxZbGlAGHFP9Xa+p3R
0WRj7fOEpfw3S4wBh45qxC17yvBYofowfkQQ65PsGf/ovCqqzNve/l4L2fGUByn05RWqm/OjbDAU
gaYU+qyDMuwKG2OMsEMdvtlXpr9CCVkoixFqwhkiu6Sq+mz++iGIcN1Ax0sryiTdGENcjBu10fUf
wlKr93JvhjXWiXnVn1GCXNW1mo2UKrFMofi3nyw1JVQj3q6XrtXQnNam9RL6D1KiH8y4bfBoyopd
29or22C2OKdgOqufaZ3KcLBF3waLraq2nd6WXRGKzwxpk5n9O7DWB9v+oFWvt7/htCYu9txVsGni
L3ZCY+gxSod+dNaN1M92aWxANsdqh1tJK3U1OmVJ5rUbNWj6X2Ha6xOKtLV/3P4RC9PLiC0AhCpD
vwIIjAJBQfShrJMcPNXpl0R5NjH9kduV9bo8sf+GmY2VYeoVGoXRGfhluw3zqD2Wnak+p4rXfkhF
ig2EvYrmm63c/53gf4PONmWP/VCDMGF6dppChbjUImiiNsrJ0jB1Kr0Q9eOmrenyaNHp9qzOzpz/
RIYOiqQVZd2rRoBO4ayn/+a7ja0doRC8S9J8ZVvOTuz/DUEFno9GBWNeKMnwQNIqM6Pyr71KEr3M
8Wugrkl+rAWZfbYmyuily7HvAq/u8GDwfReaR4fqOir5t6dsLdTsY8mKOurwDBw3yBIslRzJ+iHp
vopUQSqylTtoMRYoqwluzANvfqRRlosx98RPF0IiIJx/ELoGcL+mrLO4/GhjgcEALku1+u3+7gof
lHSZV24ZV2Kb5YiLJ1as72GdOce063AHSQy4WGGgfbw9l3No+H8Wx0Xo2SWLOY6fiKCNke7O0QOv
w0w5J7gplJtOSZGDLhJzDyQqfB8o4K6R026y6GfYieBjrQTarq5G/RiZwnyfW0qGkUga0wRMe7w9
Gt742c7TIPCUOEztjLFpwZUYKVxLHSjaGadNVD5vj2fxe6EeBR4HsAwyFm9nEg8aCVSBn7hK224p
LnwpwCAX5Lj/XZjZIxlWamf2smSdMG/ahZW/S5oYjeP+b1a6Ax7DmTSXYEy/HY0xJlHXN2D7rMh5
B18P+xQblLFsaivP5MUFeBFotgoyI81GRev101g7mxaDOF/dZvoHLXocknvRuLdnb+k6U7iheZMD
NnLmLEdK3QNgwSDBakS6D0rtgwmDsBHtGYGHl0ATr1WrHJxirUe4Etaa1VjH1OhD9m7gQs8/4FJz
zCya9H3x3OrePpCrczWOn1DHe7k92qW5vRitNVuSeNB0SRyj5FCplf9LGEr+UamiDj++yKiknUhk
/BLVKMGlTZbU0ViphC2OmgosTA0opei6vF1DqcijxJPg6XaSmt+rLTmDwC/hRYnC4JChLon0MDIY
6cT9NHrEFP+70c92SmnpuIDWde9yN2Dw8It0cDOq730KtUX+Jci+3Q63tP8pRvCGtgwKIvNa8Ij5
ZKCkcENSGccdC3UB/E1pq9yOsvxJ/40y3y5JERVlFcXn1DZxgomCUMb4w/Yw6kg8R/9U+hWCqs0Q
gRxCLn2sVk65pRzpcpTTLFzkg2MZ+tD/nJIOrXlw/Pqr7cWfxfBDl5phB9bl6+3hLmV+imKiA0iB
y6K18zZc448YZQ5lckYg238QiCrtlQT+WFAhtZyHoOZux1scHnV1HdoNqMd5P7GFBjZ6MRYOrW0k
H5pgbPAbHZq7Iq4geDhOe0DVQ16R61n8pgTjRUvthSvk7SDj2MbHShJouvD4N8b+aE7WdVRZk17d
WgMGW6V1vD3OxXm9CDnbmlKl9X1YpqEbRNmh+y3pLR2c0f5MLrJyYS1O6UWo2SdUg7JikYb2yRiC
e9PeS/I3G+QHkKR9Wb/eHtZKrLk0m2LhGWgYLQlg97nEXMJXsCys8Noif7CCNQDb4iRenG+z76bJ
uFMYeWmfeJK9JHr+lPVOt0GN6E7xPH13e2jTxp4/xIAhkakDlzMRW3i7SEzswkRjT2JzPgjpiqdJ
MJxuh1g8wS5CTOO92NupiYAwWZR1sobhHdZUj+y3J7Ow3NthFkfCCUlBjwopDJtZGHyWJLw+Crfq
rBCSev+THtDKG3laVFezdRFjdkxK2pip8mAMpzJE0x2YQPCIyeiIUYNk3iW6n+xzr8VmDKuOd02z
CoFYnMmL8LOPVYSh7mGtkrgN9nhl+6tMJmGntbtgeSJhgSFeBph4XkvksRoMML2E26IiJEocK5Xi
Lx4hk1LJ/4WYLYleKCTfphyeewvnKk/uys8exqJ3soap7cp9vbidLmLNtpOHuwuAXB0eB/7CWPn4
mHiOMfYFHdwHDb2BlXjLH+nfsc3OQEWyzRRjihhabLoNJ/2J5ByvKb4unkgOL19KvciVzCvORlMM
eNBVKJ5rPf4zPvqXyJBZd3bXdpiN2G6dUFC5vcGWJlKVTZlSO20R+kJvN1jjKEmBcfbooluBO2K9
qXPoljWaFSspz9ICvAw0y7CwGvbHxkOq326UI33cO0XLV84kZTHG1F4HQIjUy/yBmkZWbsRS57kS
Ji2c4qWalj87WRj2M4Qi29smpYeDhJNWdXGQ+gYLaycUCo4Phag/arhmOFvf03Jp46NOU2Je3tjh
yoQvfWSIH/xEoF6mbM9OtEZVUfeHNHiqBgfFjjB8kjBa63IBtzbZITa2v/2BlTm94Pfb+TLi7HxD
wsLws9bGvs0b2gLLVK/6ia+J42+zvpadrVm26eT5YZvjkyUr5QG/muyOgqJl45wi0hh71krH3QRD
3zvVqnRjSyeG+dWy1sDVx8KXRxtK81HYKjoUWSJQlquDoMdMrvYezcwj/0Kt33weoO486lFuPamZ
bEr7WlXgCYzkTy8RwBaI9oakPA2pjxNfKcNLQxy7EXdWXOBCHwlnjDZKPGbPbdVLvxBuKD8XOj6I
mxYcabPJAXn8QI1NqFveCpSQcSNFCw9r+MiHstxo35osya09kFIf88Yye3BGo974LVD/HS4dBQwP
L8HaC/PH3tykuCA8BhlJz6ZMU+kzpdbxA8IuCL/5Vq6aO4OKa7/NhI54Ayg2jHd1pU6lrZ6qhbaL
kISJt02SGChNtI0C4iPLnI9FPVkDBWFKHIGoH25auSXSewY74tQcZ7F1dvK+RuBldBpjG1b02PdO
njglxHvIQQ+BaJj7pCwzf48PayVj31rlMUz3rHoGtVCj3FB+H83+ied4YuHSEBtfsStFbq+0a/nc
ewUmzplHY+JcKpVotp4djTiBqWGdHcDpYcoIMzgkOxGR+qoEjvaY+0Z3j6GXrB+iwEb1buxMTd5g
SVPZnBjIzbpAB+X3DoNG8yMnM8TWVLPvC6POH0tcfJVtGqMNuikDR/llKfCqCnzEs22UjvqP2yt+
8Ui7OAVm670Y+dZlKsIzXhXYcaaauoukkkpRGeBUFyNi8xfx6L/yDKC/Tb/k7REaWlnVYTzruFJH
b72vPOyZJDwHrbpRtzB08+PteEt3EdBC4DwTiogk7208ylP5wNqPXDFQAknQbvS1712efv7vwsym
EdlW0HGBbMChzn45Kl6HQSrVZzVUxg+3I02X5zwBo9lrMYegH6Cqvx0QfdWIuy8b3VYM2BSZyZ0N
tQspIYygc85IRTt6mtjeDro0ixOKkV4xmO6rBqGA4JvZdmi68Gnij5Wqpo+lrA6f1Hw1MZpmaj6+
y1CzmcSslJVnBrKbJ95WSZwzBdMVJMDaaKa/X6Tjoh0g1CPIdNIj16Qt3SN4Hjf9/vacLe2siV0K
zWFyxpkzPrPcLptGztqTVnfUU41O3zg6IkZx7ui7OAOxfzve4sSxyKkpAljR5zvLzOKgws50dCGY
HVNfnIB5r6y9xSHBJ8JiAn4D1MK3E4e6cJuU0BFOjWQf61LaIyuUITnTvLf9ciUFWoqFwu6EJWep
X3Eke1/D6hEsKNSiAFGsERkwRcc91ggwNRZDvrLCF8NdZBqzoSW8a1oly9GHyoPgWOlRvWWr5dsh
1rNt69lrkKylr3WZZ6hvpxLNaUVvkyB1O9nZe3AL6qh6vL0gFodEc/g3J2WyLHgbQqrJw4vGKyHm
VrsUU28vFbtM7ncck4fboZS1WPOUX7e6QBp884TQahSigwV0HMU5I2wO/gcUMsrQ8IztZNmmBf42
anL/JfA0lN6GbtSkHe4leEhrVuv0G1X45Xe8482X279xccYdEO0UvJDvnS/eIq3bIY8c6dTjf6tK
2W4ompWKzNLBol+EmH3UfGyzvq+gQIzDu8nnrsJYPVTXBI/WBjK70kjnzNAuTP1k+XDjRU4T03Gs
3e3ZWhvK9CMuzshO6yGj9Dhd5Cr+5bjk7MKuP5h+//w3cRDw5YSEmzJfpJrZpELP+/EO7V9PjBtr
TLPiqxS0avmSdGH963a4pXU6MdXxCAH3DVnr7bBoaBm9E+YAy0PjLPSQ4kWIyox0l1XaymE5x0T9
fkrQCtE08CEw1+epR44je9yPjjhLkoMiXUHX4NH8vfgqof3DOxW/ZScYyfOaXi6/Sk5Q+NuqK/WC
mobaSmsvPn1afvOrFR0Uahp4HnBHzAZv5GbSaL4x0kizjW5ftTB3UfKuwRYYld01HLCVDwjHt9Uf
MJ3MbuvEdKi2eHHrn83e49nQkrYFe4Tw1GBrhm3vgYNM0/e9rgQbKy/zbZaE5U/Mx6tih992I2Ei
knQVMAba2BsVZzjTjQUEpU1vRqgupI2GBNwwtLB0MrqRiHgHUYfgI92UDVps9aTyjbzBHi1HITa5
3ij2pup05C80OEgYeNtg6oyy9QBsDy0ax3lmP4JJCXCFjfB03NxeP0vZF0ha0DBUzhEKmm0LZRwH
J7aB8+kRMs9WUvlbSWCTntvVJm2VjxKmGML5QzbJ75XERwOQjDfRtZmU2SVpULSg61I9z7YSsoC5
ilXyaDUrVfql7UFtXoaDJtMfv1qy0WTrILzKnegGKp6lFordm2HCLtMRHuPqLBQfKdPbk7oUdTIJ
ksFbU4m1p79fnDXeALYow37RNWOO5g4h+fsceMOOkiJWVmVUriTr00ea7wPsWCeVW1SsrvyWstoI
dSOg1dJJLZ73zr011iudh7UQ83VCrRk3eIlMqeltsr02PbYcErvbE7cWZbahOcgstQPY7caNou6k
qCved7xDVz7P0pq/nK7Z5wlakSBaKqnYw0ZfFd/+2WXy0zhkeHuGp7ZT7hzRf7o9sKXbx9YndIvy
OwWcpS5agunXGOEN7IXtrkmafat+naQsb0dZXHcXUWZJSxkmjWwlsu965T3FARhuXxMr59ZOV5LL
5eHQf0KMw6LvP7uxY7U1kyxsMhexin0HyNnvtG2lqSsd/+Xx/Btmtugqva1LXeFZbZfGN9WgalDn
p7TTdqAIj7enbnHlXWzZ2cozukZrO0nR3S5GSmGLXL73NVLsbiWhmr7z251Kj1Kenu+8Aa7tqVpk
/ForZUXXxVM+3gOUOFIM23rVt9xYeRReTx6hCKJyOSLWPEdUpVgJy2ETNNT8B+doFIKeRmnZL5Jf
JgiqAra/PYOL8RxNBr2FPDQUy7eHXgZXNsZzfHQdbIgqkSCBjDq0ZKEP2jevt2Nd72DGdhFrtjAG
TRadx02OtTX6p6EV/MhH7VMq+7gqFNZHI/DGjeF70cp6XCgx8+zgBQ39fqJxzZu+JrxKsH8icOts
lDCyVDOAfs2wob4dbX0NV/rIj+1DA9vLbQoPC8hOj4/wit636N7de1ZS7yxPGf54O04/CyoAChng
cK7yII5Mvy18zS3Cdu8ITKX95KBQD7g969e7njDAsKgCTo39OZw0YCt2YZiHbtIbz3aRPdqDfgg9
+fufh4E9Ozk/YhmHIOTbhYShWjnaZTe4VOQfLISk4FRseylb2R9zm1+SkAlvPMkMkPegEzFbsLZf
oGFXVKoLr3rUQUVoauZss1jx/XtNMYdsW/sgq8sxMPRNnjkietcro/QUWtYY35nR0MFXQUTm4+3h
Xx8RZB9g7Kh8yCoLbTb8eIg7zUDsx9Vx4BVG3mycIdtLeeB6bQaBpfRWbo3rz0reQCjWj2ViGDp1
SC+ylaqDrxVriecWo2GBwC7QxW4NhBfwSV1Jx67HRoPCJlGn5AIZds7DSSSnL6wA+ytTRtfIUvzv
VkEluR265tQrgIuCNs3XqO2/b6P5oQviGsUg2D8gzKdfdTFARc660uy86AzlbaAy3UXvqzLPcXRB
HSdvQIo4reKdhFdD5AiNhrQeKl6cVz9ltdQ2ql+tTfn1bcM8INMGplaBPTl/tSnNKLoawo5rO2X2
Xu1l9W5MFLHyYacPNxs33xUqHnAYKJrzBa73XaSO6QimVn5trHYTj9/4phsvfVVLnA+sz5a+UqG5
XkoTqYNnL/JsVMTnoDkaaWmAb012xhER0+SApsKIMnuMMbiU5HG+MsCFaUSBCJdRsN6IEc2nsRhS
ue69WHO9CNnWnFrFg6pJa8pjy1FoiaFixuDmdUitz6tCFEi2e2G6S/X0Icr9P583GDEQ82hc/iaK
v12h/dhy0gQqGuoYNG+EpMhnezK4NorG2t8+XhY+kcZmUJHRUog5fxFJdqdq3hA0BxFlEO/8X0oh
36PmvpINLOz0iVhP8YiFDvVudqhkDXi6ikPnJBnSg/CdD0pjPdCoGzddjopFEq7M4EL2YdBCQG8B
oC9RZ/GQa5KdBF7fKaJHZh1tKi8+zd5oDS4C/HNhV4G1pheL0rtBS/Ttt9J9U4BGNgK3NJyz8KWd
D3pxUxY5VcJAsY/o8GyTcHgnJ87DqA2PQWEd9EFNMd7T0l05jqCQxSd/evg6dbbNrey+VuyvZfmr
8LJHJ/OQ+q69+36s950/vPgjFD7DmVzos+RQjwoYZWmHpcM7fQgebLABwhBHLVW/GeUPGYcKqxcf
aDKfg9F4baP2XWfhZiAPkB6VnfDV54Au4jAE7+zU+EdF/r5v2kPNCx/Zj5+yeFZzf29X9hn7xb3n
I8mOpBx1wNes8e/1bqgPFubPG8gAKAAlG1OXDmqaoZgfHtqiPyQBdlt5uXeq6Jjr7SuYXcRpWxyz
tF1ZFZu6/ynqOt1oevUsxtLYBI336k0ilZ5s/9NL3QvSHWc1jctDItkP6oAEP9dsV9CzVOCISuVZ
gQi+yW0ZU7ec1EsPEffORX9oovhJyZTXTrQP+IJ9M/DeTkNxCoNax3zbeYrC4n2dJvsmFO/swtkP
oj+Vpr3zivgldMyjp6RnBELRtu6Q4893o+Q8q0P7pfLkbYrxU1ylblwVz9KgW0djqDZ0Se98S4J3
MQw8fxrnruFfGmTj40D5in3CMczjY6GwDBXjlZ54hWKSOIipM2oWd5ZeumWgu3RTkLkPEZ23PHvT
SKhEYG90bJP2lCjyLyyq5a0WmEfLb09KG33sUdjLip9Zhi9Aq+0cvKK0QT4zi2fNTr6zP5RNGOv3
pOrnQk9dJdSrrdqCaFdN/+AJ6ZsXVBY1OutDUZcVVAEb74b2PCYGQKvkJbPTQxIDl1D0baalT8CC
Hwe7exSlwMgh9n4g8JhRZuvBT1RfnQJ/vLAeMpgHyq+07fRtCT3S78VJciKx8zXjR97rBzvLd0ZZ
o5kvS/uOjMovRb/JNGnv48XTiHynQ8dyDLEXTnHPa/whrZ1TIap/7FD7bLGG4Di4AlcXzIru46z4
WEcIInZl9M1xsCxGkaLwrXPW6z/6hD6i1lGuHut7T+CFljjKk6KXwAhU5aMj50+i9DUCddah7zCh
j8v6RPHpn9q0s12Qc+lbeCJ6fXIXyD8Rk6ZVE2OEhxB0eOg9/WxgF14AtNrIY3WHc1eyyRVcHuo4
yw5FOJAtJg+6Nu5rndePFZ2dKjgXUoF/U9P9KE2lPKqDb+HTUjW7IhqiyQrvWKnO1wSEwKZUmNIU
De6tN6YHTRnPZtz9cP6HtPPakRtZ2u0TEaA3t2Q5VjuppZbUuiHkht57Pv2/qNln7yo2UYR0LmYw
gISJymSayIjPpJ4ty9UdkILPSVpWe6hdX1B3UI51aWUnBRCJg/Gf8i0UYtXJPOnsp8EumApMwBtH
UGZYRmN8BMy2S/kVfYGRCY+sn3WS7NQuMx0ZF81d12TnsZW+6ylIoJ6mW56N93JN1qAMjwJU37YW
XspitkQpWJZoZZlwEadU/BZqwbcqS+5iTyWPi8V9WiWVneTyC96TP42yddXKOpD6OBAzzsj9PYW+
8UvWu52QYUkXiT+qWPlYYDEAwnvP6+uUd+VONBBlN4IGk5UAnxutPUQJvI/AxDJCTjkE4iwzDhjT
vozN+IDLDG+fCC+r6muDxZ5XBs9VictPbjKHiaOo3sETpA9G1t+ZOUYWvdTfV2rkKHV7bFWENJsp
OuoJlO2gGt9PAmeLEeE+aHgvrTX1e7+O3rWWteuUYoeix8chUkdH77vPg2I86oX4k3VzrFFW8CPj
rhflQ6vohyQVvvaphQWhdBRQyKynSHUT2XzWvPhXCQpjVyflrhwipAwUuy/1g2qWX2RvvJPSxrXC
qbCTWHqR5fB9NvSPsjJ+1mNjR034XtAN30at5ORJeTqry7ujNR3T1j9OXWbTA/wO5v7FgsDsmKr/
iG4U5SChhpA0qj8jMf7mNdbvM/SIsdmua+WjX3YeMOKxwdIpeWg5R1ip7z1AJraU549Y1Z0F4DvY
lOR7Hvb3Q1rUezMuTv96ukzjXZ77T2mX7/S+bdjg4jeFepEtZsrZq7JzpShnLflpad07w6x+1VH4
bOjx0zQkXC8FMih4gwZJ99j1/QF/x8dS/9TipeMAn+mcCYha3OnPiUbtPIY16UiqoJDYyqkD5soG
jz13BrUPetKnjmxZH4Ip722/91JbLS2bQr2rmtanVqF86eeDE/fqz0BuECRIpJdURJK66oCJBBMa
s/VPrZO+1z1cIexYXcOKT7nYq65SZ7smlp9z+ju2IA4fRFCitlw1dwLkNnaa+qnxvLtusO61SKMD
golgFkb/dBNudZn/7FvdPhezg2llLRL77W7SvHcx9pwVvkO5iX3lkPwsw+mTP+XvO0l96pTSMazg
kySXB1/jcEIH1bdloTrlgiQg1q/s2v7RKKj7YpblZFRpURU5ZirNDKrsmJeEH6DO7Hs5eS8Pxo7n
xsmSo6OocCfUU2ArQnuWK8k12i9lpuyhTzlWYD3I1gQFXJh9kD3ZFgN4o8ii20OQPgjtB03rc35E
Hb/66BDYFLxjm7IQDPVICe0mnXrOw+ErMucfBFnzcL+pv4pC+UIPCa+r5GMZoiIkVbipMEu2iIfX
DivzmdtywB/gRy4jn+DF4qcC989uiJ40IX0sWvWRRk5hWwWWR4V/ShM53FcGktPiqOy5fEon07k3
9e6+KrGzwivwp5RPrzpGRIkufJQ4ou0sgnRReTiq1uVTFxsPGBHd1aqP4ZB2Skqyi0JvHTI/GxGF
Q4aavRAmD1FAM9gPsB6J7iu9ejQS5QOlhe9xIH826/6DLPm5ndb1/YhwoJBEXwpBPcvRP9qEJH4q
7st2+IjahufUuvRRDLNkb/nTD3Jo8pjgOaFWcdClaW8E2g+soYSdJ8nnNLA+aZX6JRVhuXXxSdb6
XdN25SmHPmwHQnSnp/5d1U2c9zi4qn12wgkO/4ZAe/C8oSI31B4Ai92XufpRBbycRXWxC7muT4pe
98e+0cyDXESOaFbYkJGGDrlxpjjDZbT1IgB8/jZzho4P6ZkSOIDu5XvUq6g0lIMXnv0g89C6UWsR
vfeofU9jS/5pKUWBzlPXnM26re6GNINrhHQa9kDT9BD1fO3YR6x0yvN+N0hd8EOqC9mV6i4h6W95
aaitcQ9HPTxir9TtUfyIj0Y2jPsQMeR78oHsfsrIOcqkC/CSUeREt4eY8geOGFb+w5qK+nNcSwLI
MU7boYzLcCemRvagK21BY6/S7uusL9xGCK1zlSYKSvaNUndOS9/f8WUvuZNVeTiUSS1+Tr1BfBRh
RO6jojEc2ozx1wqM3kNj1qpTl8NADhtpT6BvgRNj9IOPl9GdsyIt+K9Y/2CCZT7B87cKkkYhfCpG
1FsB1+nZ58oYGsmerLKNbdHjcCgSM3saMIM5JqOVHCdZhsxQqkNkd40phbtoElNyDLUxH1O1GedJ
zxxFo/oRCWEDExYplppHCh1NqfGGs1bQeJx8ofXP6NWAZuzqMbYrqxdPqa8YeJHJ35F0wXVHCL3P
yKvloB+FcTiEuVyEO/72eIzqvHxPe32U7MyPItwXEy92sI9CjUrAkU/0JuiWci26muRjQ9eb7WOQ
xe0ui0YEU9BBf2w4el0QgvXRz3zthAwBOTJmXeGOO7M91SAwa1sIo/wfhcLkj8ZLskMR+9gT0zfA
hw0nJdEO6FIlu0mx0ne4MKvOOCgcG62OQ3I/BUBIFOVdIk/yLhQ8ySnLVrenoYzeaZXpd04tTqOD
K1f1yyhB7WhI0j1pEy+LUh/yO8QsjC9CWMr3EhyLXT+N43BOut56CSWEHP0+ohevM7XiOKqviSxo
DzI6NE7eewLmY377rZUn8T5ppPazpxnTZCu6lyOpkqu9QyFiQuEkV8LwqAuC/2SFSflYRnjd5XWn
7fW4zb9GQREegihp9sZUYNmUDBi52SMvfHS4hfZ56OXsQxG10x2yRX5k+5Oin9quqB/xSI0xIzCE
Z/yuuqM8WME92PT6UOWRf9SUSjrUcaF+M4Uh/ed2CWKleo+iioW1qQqs642WYGrI8dRrdAlyvTkE
g7Yzy3cmZj/y3GPXxl2yJcuzUsGhmEwDGFgqxOXlwUNfQoxTPLvcqS5Et054RNSIvm90B9aGRW+A
2ia6AxRTFyUI+ucq/oit6uKqZyNJw6vd3Ol+Zhv+U9fPK7HaqH+tFPiwC5rb9zTRwZUtIo6NYhRJ
4OH8aRXyXhfyDOFOK78n4f6u94XmjF0R7xs8Xh2xFcM/7zqABJzlaTjRZ1ml60KI6bWaXza1d9Kz
6HvUyh/yBk1gbTI2CvUr80qdVOTG4BPKuN5cx0kmIY9yUM/IqsjlsVRGkmeplnaJOaEhITfKrqiF
yR0anZ1/e6WuNXx0Dm3YGLQIAPUsij3mCMiZh0d4BjzdCy9DIVhHYOxkLmaamz8qv+o+em3inf08
SR9hzfMISyO5MO0gqdM7oQc2fOjSZCxtVEIpKtz+fSvFvFm90EI9e1a5Xla9Rknqe8Dk5slTI+NE
SyZH9TFrzxYdio264UrZC8ohjFUwDWiKLGcCK0E1UzwUE0yUP/3xSx9+abqf+viZe+svRjWrMVto
P6ryG4NZqGBl7JOZgGny0merjEG0CmZ9DnL8EW5P4Nqo2DeAiADQkZws1pZu8tYvhDw4Bx27Ex0+
w7GigkqFVvxMSAb2laVsgRzWPtplzPm0umhHTD2iTgizJGfFrzAZ8cLmZKlB9kTdxdvo2K1URflm
MwdwFoF822fAMkHtStnCUe25V89qmFEwOTe8OW5P43oclLvnfgYH+mIa8ThuSx9RQDeP+yCy+3Ew
a8cMcvE7CtNSzINFzLb25uo0yvQi6Tcg3L0sZIfiVMaT5KXnCqkBiNp4k3xoWgub+kpWmy0rta1o
i4+Wyh7v/1HDwS16mc0PdXna5Xp/uD2Pq8uR+4M2rqnMJjfXS8OfOYjqFGMJ1Tc/pFFD26yK7pJh
cPAafo0l6ddfxJsFc2ZtPjpRi+ONvCweq6YMXWmmgpePCrNHT8WBf2saW+2o1UWi0nWd1czeqlzP
lnK+3k2a24p1+FGQciIUvhFMO7lPg69Ussp0Y12ufjUEL9GR5UbWlv2oKG+A3MFjcDUfTjhekugO
/YNk8ufb0zh//EWjjfPqv2GWog3+EOqZyXvNLXrvyS954qnK/m9CcBNR+JLRT1usjDqUYi8Pk84V
wBzuI3zoHQN3bPd2lPX5mnUo6RiyAJfrwRq8lBTHOsnDU0IhQDd2Y9dtfJTVdYC/IwksX+WNvu+g
ltjARx3ZWD6c2uCTj40pLr+21L3/i9HAtUNbnBOeg+l6N6GnlYu1L0ouOdK5LsujNwR7Uv+NTbs6
aeAiDEA9qCMts7AqaAveT3Hpjm22C4P4IDbmfpyajWlbDWOSCFkIEoJAmc+Oi2sjKdWqtFRq4lWU
DPidqhZ4ScWdVGOL7rqynGEJA0+ClKPzUl+klV4kDWYWlfIJXQz/S+U1ES/vcItOspLWgeRXkJkj
dxS5fK/HI6BPkxYBMs9S5ZbpDy0UnSH6oHe8F0vOPeXP9+hsqYsapYYQLifsdbhIgdbYhPgU5fQ+
rWH4Krf9t9vrbWXerkLI1yG8wJRSQ+3Cs5eX1jctpfxIU9LbIu2uLAQaqlCb50tihplfh9EEHZty
eBCnUWyOSagelCE6Br61cRasjIYwMFW4G8AWLXNLRL+8wYtgFKEncD963qday77cnrCVk+AyhCZe
jySjcJJmXcV1VzX6u8HLVRc3Tc3O4kGd3cK3tP9WZw67NUSEoDzDSLmOZ9Z+D7DI813MnA7CKD+k
BlA/f0s6aHXmJNUATQ3ImW70dRjKcr3YGFHk9kZ3CrSQhvQWhHV1JGCa1ZkCSF63uA6MsjTNQWsA
mJW40DeQWO2qqc++kG6sgtVAQBNw48Xdi0TheiwZQKUknBeb4peV5whjow2HYZzbr74EQ3R3e0W8
DQd+BFwCKokq0Kc3X0gs68RsS/1UNslJ91qkePpnYAyvt8PMv/r6wiYMaCfgFqzvN5COhlzBGzOE
EaHMPHHhnRCauJOG+Mzff6mF9NftcKujAubDS40kHGOD60lUh8aLhUwdXZP6Dg37SSj9vZB4NGoN
YBjW/na4+X+3GB0gU1SO+eU8y5eLI1ApuHUQak4dWbMtK/IjmE0A/vnDhEF824T3tVhBeQMPfzvw
24UPHOci8PznF1eUMvhwUfrJOFVK3TtZFfi7qc631shaFBiBXEwUkjnPF0syKISuhgkmuZWIUYBt
mEUr7LRAICW6PZyVeeSxi4MHaD+qhMsCR6zJbTkFk+GKcoGZLbpNlm6PSda/RkPW/EQZTv2aCpH3
tax04Wcr5+nWu2ppCzeXVeCOAloDNQc0aLkfMGCDGjKEsdsNmvCc9Ijrt4hf2HloDbRnp8JpasSd
rAkqulYfO3gejjBXOGMdXvoAk9wp1ADSSpKnW75Xywv8398GDxTsKV9hidMMpzhIpaRNXMMHgJKJ
XyoletbH6jGMBDfwoqNSFlvaNsud9DumAviXsHMlYv7zixXmqzNUs5Mo9svvap2xauhqbyWoqwOj
Qok8MWpS+MVcBxlh+zRtUVnuFPe+f8oj0fgVwt5tKDaryXQY/cl71dCzeJXEEuGl26tufYj/iz5f
mhdDjLC8UCsJavIY+PGzZI6w6yVFcKIw34IhLpXZ/11eFyNdbCXo0bIWx6N/niJLf5ILqXUE6tzv
gShPTtTRce0jcN0Qpjprb/rKrzwZtizNlknAv5/0f+Odv8bFeNUUPntEidGV6OLYURp+KfLGrrBC
tCL/TznF/wYDxodK2EyYWWQAYUy/WGjCwW3pJNVq+880RX8oo/3vpIIynXH3AO2W55MkB2NV9UHu
dpHwbhK1Q6FsIbFXV+hFiMWcGVUSaHouqyd6sYcw0r7SNXyUrPoBqfCDPgr3mjRt+RYuj93fU6dx
4vCWgv23zNdhiplDmQ1YyBr5ThDL+8ovv/zF0kcDYFYYBZq9fH5CxvaG1G9IOaPs0Rqn56yZTLqa
6kZFeXn9/x4KlUwKEbwGAEFeLznZF7OyUeXwHCdy/Zrl2uAgEzAgOtCXZ7j0Ec01f8sqfnVfU2WE
/EHBXl4+QPKyywVgMeoJNdKdST5dlsPJaLyX23O4Prb/hVk8QlKfHjXAGeVUD08hWn+xcpcXXzu1
cFprq6KzOiRuWrJQCn/4al/P4zh6adGoQXSuWsGj16oWp6wPu3MdY3Rze1irq+8i1GLF49sQGoVa
+m6AtZVfmA+iX+z/JgSyUpbMqwQqxfVofLwV44n2omsK0lPnJ6fY21IFXvs4UKbYQhJCl+jgX4fQ
GiVWm7CYwL+/gr21faHcFcbHvsz2Y/fp9nDWzlWZtcZtSWUKXanrWGbWJbIFBsCNTRREZc3pmue0
fdcrf9oHmneTTF0C7UXKE7wSrgMpkTIqpQynSTKrzxk2g5ywx6AsN6hTayvgIszSfaqqLJ5RqhK7
vEkPqpCcy77Z0DBbnTKOH8R8gC5z912PJITWZtS+Cn9Oqo1DKXZ0VJGboi0Jenn6FZID/cVlL19E
nH/RxeXne5g/d5UqnAwJWn0D6GUf4fTr1GnsHW6vh7XNKqNTg86FwatnWUEsUG/lxYAxzwC6TQ5/
aKBCGxrxt6P8lmq9fHz8Xg0XYebPeDGi0qiFYmpB7+l5tavb8iSL4R4VLlseYrsx6p1mPaW5cKf2
QBmn8I5uAkq+zyjA7JpEtv3gVa6jXSy/3P5dq6OnBggRAl7uGzlfOSy9GCowQLnOSyDiTrLdiJG+
8+T4bxIawPX/L9SyGoyN+5QZeZO5kpLkzliZ91Fm2FWcv/JIOd4e1uqm+C39PVfq6M9fz3ZX9paO
I1vsYk5+NxTVrs2zjS+6HuJ3AX2+uJbHYooJZIN4ieRGlnKOxuZYpNXG0lxLZ+AgzSwsfOqhP12P
olG9tkc/0DyljGAY9dnUfQD8Y2uN99wFRuD0Vr8xc/Op9GadXsRc3JNjHHdKq+kJeHIztnNxajHP
0UrHG+X2EDettzNy9P3DStnFdCA39v3qSUPrnpLAPOSlZHsRj/2YRaLo6n30PRBAxY+ZdUqVVN9H
OXWJv1gliNnIdOZmNc3FKik7pBhatQ/OWV+L32JkSXIbSov+pz3i33ufPqpG7kbHfPk6E+qm6FI0
IPGCf9BANRvKaMtWvGv0RwmMye1BzffXmw94EWxxdGJhbcVwLUo3aI8p10HWJiA4QzzNmr0wKRsf
bG0XKLPcL7gOng7L07NL8yI2pyF19XHENqvOTp1ebEgYb8WY//zi6PSy1gqVKA/PhZC2JjCkCF0l
NIW3CHFri+9yLPNZeRGnD0qAruBzXEX23lue96Mq+7OkQC7sjI0b9Y1myLwkWHMaQr1kCG/oRl2p
1ZFQ1J6rjNn4PshyhMRQmdjlEIceZCHJ7nQ/Ud/n0ZSiO5cgIDIJ404zxq32yerkzva6ZF+kEctX
WeDXqpqUIs7ZuXTI8+gRQcENDtLaMUZRmaKaiRnrGw7SNCGrJxZhcDaa4NCkWujqGMiBkuYZm8Es
sA0tGO4oemu7P98KpCtwn9ACoi0wb5WLD5r7USsO6oSMZymc/VE8+CmQZj1MMXyx9tEkf74db20B
0blBMAQOtC4tz5O2SsZJjqGW1FaQnw2dN4A98PXPfdQJsFeqDLGT2yFXPh/AAhUsg4Sp0xvuceZp
SdcpOBKxjPLTPNVOrPjdx9tRVrIEosAnnO3NcMJapLIIpiOTzvdyBaWCXgB0Wv8nzoeNsaxEUS6n
bx7rxecScaKoVdIE5EHyV7za7jWlP2exnGycWVtxFvu8iQQIjXGKbG193/cFDAAQ8FF2uj1na+fw
5WgW53AwpIjGysi0WQUq88p+0h/6KnVa87sc/k0uwmMTCB//xsBpkSiYhtXigQOVBJrAQ2AW701B
+HZ7OGub+DLEIi8IAVxYVtWMAE/rwuGp6FGvz5tDKQjSfZB1X1sd997KG7egSCsrfB7Vf8e2uKQb
GMq+AM6NJo6kfGJa4+Hgw7YJN2CKW3EWqy9U5NJP0oR3gDGjyUdVPARqrR5uT+Mbdv188KskjNwj
OHuhfXK9yNVg6oxG1QEsBKN37JCI/cV7yqgcoM+jZWtx0B3jkuajIzdhIO4R6I2td4oSSJUTCL2B
AwO9g2AjE9r8WYvPm+VY7oHcTs9oWUHUMyuParoEjnfGIAAMdVrSI4Rmh6h+QSBSoOCPVkxj16kO
S6E2WzNF7aFvNypSa9moqlGSgqQO73+ZD05mKM4S3f4ZZly9Z9zKoxYJ/n4QM/H9UMjxPqp5kkIT
S0skc7OtRsPqia7TUZGwRAMpsVh8kZcMWV7jjJQM0SEca6dPvqkhu1iaNg6l1eOChya19RmatqzA
5qqSV0lRCCeB3o2WRmCNgFV2+zpAB6DeUC1aOwEBZHBxzLn2G/xPP0lTqDSmiThrp5wUoxdjO/U6
9aVRqShtHOuruc5FtOXDz2qKurLEKDwjG9+60AzDkydE4UGS694uo2LY60HSnlAIe/Gk7HtgoJ8s
oya2sfXWNjgwZHQ6QSOAeFgc+6UXWHE2aTzYKmQtHN4a6eQEg65+v73FVyf3Is7i4B8l3UzCVJhO
lu8V/3Rdb3wBclN+UapB2tCNWG1UzIDQWXcUxOWyYpvEYVibvEPdVPC/BOXrNOEIOnVHRWnetcJL
bRWHDEaMJWzVM+S1+wA4FPha9LpnmNz1OTb4kw75tcEKMeN82CvA7qEOh3L6vZGKAbiclNX9zgu0
TntWFBScT7RlzeKuQlPjo9qX4xckHtSvlsACPaATNwi7YhCSxBbaIpaOAwpovpMW/vC+qIz6g18A
xCdlGzEkR7E7gIFBPgsnQc60+tCrg/raq7UCQRKlmYe2MrotgYC1o0DnGEBTAdwU0MrrAUsDKuky
pX43MP07Scr2/qD/MJTpfZ9oGyW9tVPvMtQ89xeJUOQD3K7aImKvlFB6+mMtNq+I5d6navI0mfq9
gC/7LvKHjVtgbeVexp1/10VcBeBc2kOjckOhgedY1U9WENd2q8OSub1HNiZTXiBcUqPIEquPwzOY
Pn8HZqN+iQ3xh+d33anQgj9VsZov3d8obcB16lxOuR6YAHW50KIxPQ9B0HaO0IFltjsxij/fHtbq
BM5o8P/EWWx9pFFUIzda9aSZ/Ukqu73RVMd8So+3w6zO3kWYxVL0ONhzpNyRI/QDqXTUmNq5relS
V3xEYD4Kjl6TRls1+pXj8/IN8Psoulgc/I/lvhUL1Q3TTrNhFbhJHX+6PbCVGFffabHwGy0IZBG5
NreBA+tg3fexNjfrkKtBZrlc+gyzLcciAzMKwGO9GIATAzjf7oqRgMexS8stbOr8GZaVGNI8Fh51
XyBJi8/UUElT2i4xTpn1ovmvinfovR9dfgzCrfb/2oLAMwv4FlAkmoSLjevBQOiNnFaD3EZHv/6U
dpnrK++0LeToWhzagrQB5uaJvNxHZUWLWAtUC1Z99BCW42c1l/eiMpzbKd642tbOQBPdJQD6NCSp
elxvWR9kiS71sejy8P2opNEp6duXMkU/BPbtBCVNSnoHu/vTH69AcN9kRWTYkGqWYcNOVdsw73JX
hPtvd1Gz14Li5XaMlVlkJ83Z/28pzGVxWimnREUuBZcgJXr0mvi5m+r71Oz2wEY2hrNyIF2FmvfC
xaZNeH9IhlcAjlXbZBckejKXmfB4B2f85wksnwLhFwXM7+x4cx0qrGMVAzz2rhDjHSI2enEMvVq0
y0AQdrSI5H9UsfCPt6dyZS/j7jkbo/LF5hrWddAOKmBtYh18MmRP309BhUBMnGmH21HmY2exkWm8
/3b4RBT/DaMLxmgIWFf3z7LUtR+mqPHvaiMUW0S2GyuyNYq7aCoU08/USPz97dhri4WkQ4GGwEgp
LF2PMEP4pgsbjJDC5GwFmWsU72rjU+HLGxXJ1Zm8iDP/jouVwrO6D5DHCV2KuadEDX8oQbxRB1wN
QcOEhgxAY2b0OoSVTWpgpKPnRmbmu1E9dndFQz64kVv8fpS9+VwUVsEmoK0CD+w6TlQE8N1jOcbU
o6hmtiYUSvz8jqqg1zurMjU7FATTHhujwiPViu0o90ZXhspi58OkO6iSbJXJ1xJ1kvQZ6zgjx6Vl
h9vrcDZsqJW4OZpSNrTh9DAZMy4gMaZT0IlopVeJdwqMSnAQlpEcPdWTjVffyn2EQjXy2xLNFYrP
ix2qjHRQO3EIzlWF3TayyXn+C3GVSd1nOn1A20P9+26wRup7t9fwauAZ2zFT8XCWWHx4BAAGNQH1
c9JRGm8cXQ7DzAkn1ZqcSh8q3wmsIsVoaSr8bmPrLrbPPF705Ki3/CY7vGEHyKaXZUGexmffT/JT
SiXpwGkbndEFqXaiiBrG7aEurq3f8eYnwqy6DUNgOdS0b3otlntIh5FnB/67PnrMEUtRg19KTRe3
eu3qZmOIizP+d0iKzqAhsWvQ3qi95ZmSS2Elj26rd+dWlj+rfXTSImTp/3xoVBdnYBD/kOFeb6sQ
WXMKFKHppqBEnEEfg0Ocp2jOeCTThRHyMaOs37WdiUJJDlz9dvi1L8khS4+e1APy46IUkyC5NPYI
XriF8CCqH/qAKkx/KGic3I6zNp0zj5NiNwK+6OddDxN1M800pTzhnVfb2C057aDZOQSw22HWFspl
mHm4F+ctPDCpTSc9OsNCr20JK1s7nyBHw/Mt7Cwf0LdMkqF40vM03YtZ6m+c92vTOcNTQb4Ck3/D
zhmNRlMiKdJPk/zTLB79ZAAy+8MwP90e5tpsorU/v5c1GWHLxVeDAhYJnVbFZy8Lwvsyznq3VFDy
6mA172+HWtaZfm8E8gi6kOhJq29QREQ3eNLlnjug0AmETG/+6Xvxgz+O8i5NoD7mna/dl4UfOqWS
mk++0Zs7Hr1/qAnO70B0fzYdp2YJw2551seeKLYdIp7nDkVrcdcNSZwcG53mxsZhsza5c1dZZePP
C3axVIMGhnkXl4mrtdiyofiLmpmTlBvt18Xp/e+RxmsJXWHqPHD4r1cqIP1CDFTRPxehOAv6sKg8
N5PMSXIECSUOjLwa6+irej0eb3/Rt2sURCpGN8hCgxiF93AdOYbJkQWBhmyM9KseP46VsTObk+9v
NdHeziNx6MtT5aVQ8IY10nJWlxxn5qmjn7aLmrx5ChKsssYgCDeGtBVqkZD7vT/7BSVYM3j6Qa7G
Qy/qe91oD38xcxcjWqyMUFH9qKhEGkJx8lH2cW9LesGxOvkZDaE/LOb8Xu98ISj7nI0z7P36MwV5
FWP+MAqnFq+CrPmYindy06Pd9uv2oBZp+L9xaG+xvVVggsuTufRaqDZRpbqdSt5S2EYs7QL08LPo
J4JmjiR9vh1vka++iTcvz4sjGrgominAG05SlL438dqKgcHeDjFPzUWq+ibEYuoyNNZ6b4gkzKDF
4C6vLC3ZxV3Yg7eh6yXZZjPrLSt+hrfx7cirC/FiMufJvhicPySUM4c+cCczjb7rpeT/kgXlH8zx
po2bbpn7/meQBnLSIjjIN3m/PJFkWlaD0J0SquZdQU2kuvOHokz3LcT0H2XdoWk1w/Bm70cKyXCu
q6h9CnXL26isrv8WTkxzttiAy7uYcLobstzz/D/BYYB/r8diDcuOa+lQmkb/I8bABdlGLjRtF5qd
/oNeLcxLw/e2EPer83/xQxbzH/FyFPoQNLwXfvbxe9T8Wd0n2Jj7t1kGJ9tFlPnPL78yHTJ9bFPV
jSWzsPHyjFDn9M1dmk/QZNuKuB2Zf5YJ4t6olXoj/OqOJcugz0Qp5c3DGXmeomimzHJFn3K2w7yW
ryrulsF+6LB3VATyqr3SDfVno+zQ9/vzJU6fB7HwGZ4PdPV68NBuIitVBOFUIZVWVfWXSlU/IMW/
8axavjd/r2/a07NJn6zR1l1cU6EQVI2oNROZqccqt3JjxLMyCR8rpLOekRVOPsZhZQHMrbonMxbL
p1Iqwk9j3EXPozVKP0aWwsZZuXp2Xcz84uwCEDCgbFAYp1RWEWOtD4aw1aVYPbsuQiy2UhNHI6/s
VnJr8VXzXLV8mYZnEdmuxvh0+0OuD0abjWGx1XjzoIeSyIOZy9ilH/9DttC5rdJx9xcxyB7ni4xS
+TKX8oRs6upcpISqlYVmFxDnn8aSe3RjS6yfQBeBFl+G7Rp1mZTzXPM8Y6+P4UTPapr2XRVFR03z
jM9CHpqOVqKpmg2C9G3Qcmvj2lmdUC5sHcgzFa1lSleTsXmmWFunPE6/Smb6oU82gQ7zON5cbRcx
FgecqXdypCllRHJaIudqSH0ROk1lxdOzYEm5+GhIQZHYSPMGT7jOew69Q7V5LypTr77r40yYnic9
H3HRDbCdSboEhdRAg4R20AIEEd/f/vwrxzEKEjxuEd6aU/fFHk7kJBraIrBOmhXdebl/kNWKwhCa
hrfjrMw8xR+4FDqpJoIFi02jmWkb12I8uVpf78bQ38nGFiFgbSgzzhQuP4A+xnR97KGmPnKttiEW
TlJCzxQ11XSnmlH8MA3UnTbW89ZnXhyydQNDPu4F/SSLr5l2n0XSjo8H63rLuHH1uAFAONcAQP0v
X5Lp7EzayagITBH6w4Pni6d+kukXI/CWQPw0PtR6PWy8sFbelFygF1Hn73lxgcaAmvy0ko2TXvko
a4cDvjThTjeDUzXmR9hyiAJmH6xA3SWFfId09wYAZuVjXsVffEzdGI28anLLHShUulHm4WwrT01O
H90SP95em+szjHuL/p9M/nqsieUpfRZ6gyubn0XrQ+rD8vBfA11HsXo43o61sg8YF20dBPfnltVi
2bRKAZFViUasuaTu45hzIDmIxxbT/nac9fn7b5yllIKvhPhmN3SnEnWE5yUIHH021tDJa5ebkb6x
XNZn8H/RFqfIhFlb2Bla5LbIOqkSR98/YhTtIk20LT3fOMTXhnaZdsjXn2sspT7s8yo4i007ndO+
Go6CGtTH1MNc4vYsro0LKTDSXvT9DTjG16GQXR5ak54fVihq61Cc+yJl8vu0hmVcmt9q3xtOtwOu
JY6XARfbbkQWGlhvOOGamiOb9bUQXpLoqZo9SNC0imlj/f/FW2yzyhDCqSp1wdXEsTjGaVk8GCUE
crkPDTfl1HSEYsz2KTqmu9uR185PzjQeFDRGIAfMU39xwCAUnKHX3RgnS0EaIECje3qwpCch3XqG
bQVa3MepXwVUPhQ0raynIcdywHw1Ms+miLCxWNYDqVRUyCy4TheLJVLkBpqvIbgGbQ3dBs0ThU4X
6ioPq6QfjX3f593GXtiKuVgvxphjCyIWliun3aDYgMf+j7TzWI7caLr2FSEC3mzRhg2SQzccu0Fo
RiN4bwtX/z8YffEOG41oBPUrtFBowewqZGVlZZ4855D0sv9PnSNURP7w1/WPtnotUNn73xoX/lKM
TlpMojZOcopgKhWVsLF3FuTPGnTBxc9xNB6tod4lnc+g6Zazrh78N8bnzXjjMoPURX2mpoOn5wn0
r9og3wgD9bdej4yNb7lqirLOLKkOI+nSO1Hn7XulslRv1PMXFeGwrkOukUmS6/u5+vlA5jBiOHcW
lsm3YzWikXObJmfxuRHf8vplKp+s4Nd1KyuLmSGczF3YzFJdWLEmpY4todqeVaXi0U8od6tR/ACo
+b0TKxqjFA70cUzFMFpxga+U9LYxyjZHuReS/FhAZau8MzFApevMxBJUGZShFMShCpmOj3ZE07WI
aWQutIxb7dTFt5kNMdw2T9GRtzKsMO/qG2/rRIelLhGeUvo3AQzh5VDf6MCO4lzbSAouUMhLWwvP
bpNJ7gdfdTwjHxsUW6r0MembYK+VIjg4woQDyzLy1zSu5b0VqN3BtqR8b/pte5ShG3uf8/+7ctY+
I13AgyynHoqg9Vu1oyw8RdnfpSIQInE+l9r09V1u+a8ZFAkVDpi90iKpA9FEkmadwFNTImEUWYJu
wrY3Gj6LK/X/zID2BboDq9iyMwk+Y4p6I0tv+96xH5Goix/sKFUOUdnKh8Z0vkF8FnvAzKWNbVx1
IDJ2G/5fnlfLVC8rbTMVAF48hgc/ylF0r+a2C6xhz3u/3bC1SCt/LxJpPGScftOnLRMVrWhjkSqJ
4lF6+lQSiYW/Ncy3iCIXJhZXjZOLjDl+3s7UhbKDo2XF7UywjOBf2G2s5oLmZj4PBu0kvhrdyItx
yEbyVT301fAWYp3RPkBJYp40iEf0m96CHxUKeNA8bh+WceaWQodoXzfj6SWExUnZ2XlV5btJMow7
o7KKftfXISMa/JFoeF8SM+8JAZWWN3NPK9NseqWnudSYgceMo0wdKKU1FOw6vf5Pdub7aH6oy8vP
2+dR1kS07k5R7InolzaDJbqSB5GzsfMrfsSC/hhafGTkh2BlV5DCDTQDoG8Pl9x7kWb/7tkfE4u4
mvimzVdCpn7K1Wg3GihzddY/10PLIm//v+/yx8Yinta8R2HT7zqU7l4d7T6Eh9rpEcHRb2Oj+S/f
hso5Cpj0CaF8PL8nIjtqAsssy5Mmx0fLiW5CaF4CO78nTm88ileWBeAcGljyL4tS2uKZJeeWL3pf
7b1wejKsxrXRI0q/6lZ3o26ycq54AjGZiQEuAUTGl/ORdtL7daBUaBUBjIYwLFNetSCwT9c/1EqM
PLOySM5pj+hR0CAcLFleUHyp8r9AWiKiEmz49UrwmtF5AHFYElFy8ZGc0tY1kcRoZhay2Etd9mSM
4qRnML1cX9DKbfPW0DI9Ae0TRiWUah7Y8W9qelvbHQqT3Y3c+TcgwFTr23V7q5/pz8KshUvUFuKA
lRNSg0+lg9Vlez/eGqxeN8G4w3xPz+/gcwcvhJ3GodATL+0LkLzFfSebG++KVRPzp5nvaAiclzGh
jgq4hKzJ0/r0mJj9QY2yjTRg1dNoVNBEBQgGS/T5Kvwuhl5vVNJbSQaPFEfqc17VzTGxQ/HcVMGG
Xy+r3XMEgvDJho4aQfuZq/7cXBG3VaHYSAzUIv6qRZMrI6C3yxS9c7Myvw0jZ5c46U6fig9qJ329
7hQrceLM+CL82TAGgBvVslulNtUHMVb2TocVnswVgV4m6vTPoaX+uG5z9ROy2t+QBaCwC0cs5DBG
GNM2vEpM/ed6kELkxWJnY2Wr53jWdQQiTfxbUhmWEFrWo6EFniZLR7tqj7FScpyDl+uL2TIzL/ZN
7j8qSMcBhkTTMfNvmPc5lk36qkzp/rqZVZ9E1BjGB4SNqYKcmwlyhcmTXNRoQ8euHySHXD2xjW7p
hMfrllb90SFxILGCI/2C2dsoTVnpNcQZVL95Kv3wPhLdXaS2H03JOZoQR1OgeB4b41su1Rvw15XN
tKGlJXwwGn7Jo6RZRZEafhZ5RarW+zbjpWYpOWJ2cmBvlLNWHP+MoXHh+IhGMcXpM/g+BMMubl9L
ledh/kvVR1d/vyw1tMFv2CAXYbGpDNUPWhSHuhBZGVHmT1E+fGoVZWNNK06CnbkAqQCvvGCqMSEq
EGaNdng55C8crh+6Gg5ubTseypufr7vJhq2L28suOnlK6F3BjeOK4q/AyXcFU1+x9h8WhWY4IFWW
xD4uwmPHVKQUCeGcLBF/CCvztdLtWzrNs0Cg2BhwXvN9mxoO0ts8KC7JVXopRE1rgiQSqpn6lzlS
nwAMAGLTKFBpV/RplxiSvu/yPjv6KZw8qhJv5QWMF3CY3/QF/81JZ56vWSEFquZFChIEph0F8uh7
fjaVxrGW0s7iUWL3k5sJYtpDCpnOZ4gvRmM3VXZR7GKElKzdpOfqcKyF3YQ7WaA45aqg7XOIR9Gn
28dOHdauRGmqc9vO3kmgw1/FiN7qrmJe8MXgk1I9EJOiQgtcw6qhMy/zbFh99yHTZel7PyAPfFS7
TiWftJg5dqfIYojKTprcMxLNaF14jatpL7d18KQxUVbtc38Yf+joiH3M1KJ3XDUphdjnDNBkXgeA
drqHKSuAki0Wv6bBl3W3jsH1HMn0fHRVGd38konUfup4XRzkQUotd6ojyXB7Le7inRRGDH33RilO
iS1aQFzdKH8zJca8EEH0k71Tpvk8gh3Zf/HBR8DlNEnDmyJ1xLOq51W8a4HUhDAFWsL8Gg0m6k5x
bafmcWaieimlSv6lgJGgRDXa+t53JLU5AE5D6KMoxgZUbxyHI+NyYTXsE7rhL+Chmh9maOTfpylP
0YkUXcJP7OJavTGqzPZPZafVxSGJRMACGpQX3VJzEhn+oFK5nwCKfm9sq36uDdFNH6q4avVdS3P/
Ve7S6RMPTGT11FSlklpaQ+9R56QDP3WN+crbAnLepEyfbAnOQAR4Q0N1/UaNf43RIOmuVYmYGfHG
HBx3yDvlYwIWPdv5gV98FHIVRjs2ynReh4i2ndswm6LvVEUSP0RUQLV/PYKsBXucGy/jWQzYfuHl
tWlOvB+LwFMbex/pxgEiaU+Kt5SONsxoizlKRe9LJxETVKiwCjAz0Ne7cYr9E4zDWwCJtZhI15Vh
Y6TqyTkWiWOY4ihoXmXQ+f/lR/RCh87VrQ9SvpEDr9qhOQ6Tpk50WM4ROYlWNVOahp41Hv2pcEOl
3adwCyXBlp7OWiRitOZ/luY3zJvsppgA8FYZKr+NCrWc1qbZeKvBO/KapUP194iTKUc11fuNp9FK
hsj+/TG7dA3ha1LGO+JWGWT9yfHN8EPeKO+s3P8OszqFEnowvFvB5J4vrhqlpsgn2zoVSvPQC+bd
Vf1vZ+o2LpW1PXxrZrGHZPRVkokm9tpC2yVVBinIj9r4KqOEHPbe+8/UW1uLjVPHQtb6smb0u5uq
H2U5fuwUuXtx0ADZSEjXPhFTlKimU668RHSJLJGM3JcCT4cUL1WTYzT9uL6WNS9/a0E9/zxR3AQJ
1bv4dpLrbI84UIfuntMeqjorD6NayRvPvtXvNEvnmPPTjyT03J4SKUoyRvWICNuEWnUP5U0IAi+w
y79pJN+Par419LO6h7C6Q/6IMtW/evFvT5cjBrkpmIRpomqXxAUCzfGX65u4uqg3JhbOZ8VQi5cK
uLAuQx16Vpbzn7iwXC1CDhds43Vra5+M2vIsMsIM+QXVWWXRZUGj3PY0vRJPk60YiKYAzWpjrTkw
TJZ+um5vLbbTE6ONNE/cXBAMyn3caa3MS92p0AhPwrZDKBj5cBp+W2iMtY2cPV1xZur/C6JBf5rf
XwUoCUkg9F5oaN2nTdAcghZEbtxV3+ty/Hl9dfO3WaaBb00uDkAtWZLaNci8+yr9nem+SKyDYX7t
4B2OIl7oG5u59vFMkLDMBPLov2BIEkVHkz13Ik+qnP3kP06lfTD9vwbn+/VlbdlZLEvqq3BAX9M/
SYQPt2+HFz2nle+o2b3I/Y//xdjcn3NgbLaXSK9prroPKtiBwpD36fSjrbtdEPYu83Ybvr/WmaP/
QMGQZ8pc2Fvc/l0zaHZQOz7yCMYQ7hEXtf4Oa4RrSbsmFMUHDYVvd5C75IHq6Bgxa1CFz20MV8K9
MpGz3ndSqoQbG7DmRAyjMQ0AYyV51iKq+WNRa7UThZ4yMUr+vSqqPHwaEWxvkUmxym7fRhL0QHqr
5f8QpAzzcP0DXB5R2qI8x2ZUKqNx8iIAKa0ON0YlwluhA0uB7FnxBIp6p7GB0O66qctwem5qcfmZ
mi3VuR/LaLTotyNU2Y2tvg9EQcpwZuL3+/FNxPbtSfRobKeeWlQHJjZ3JWCRyTk4Srxxv17Gm3NL
i4LPPCcwgGqdvIlZ0zFHKjh9MEVzHItfZrXlu5dHEmOgBpFYk3G35eBgVmXZYEAN78lKvJvGn1Ix
7RDsdilFb5yS1WW9sTR/wzcbqKWNKhcK/CmWXN+bavhkGMYurYebKAhuimAj1Fw6n8pzBbDe3Kfi
kl14hNGZ1GtLDfwX6KW7nrGiR9GY5k1iqfGG811u4ZmppWf0fVB3RjukXuwjIJ3px0GEf3eRfAtj
5ut1P99Y1W/kzZs91KtI6kInFTDAWkwk64+DKe2U0Xl5v5lZ7YouH0O6bOD5p+oCI/CHRtVORQMd
s6V8G+RszyDTxpFaWw0pEIV26FoQJFo4eteMGpV1coZskpy7KaXSLoRh7maWyA3nW/tGb02p5ysy
cmlsFC1pPM3X/IdCFR+NaLrp1eDZcIatp9NlNEKwh7NEe3qe6V6uS0qyZmiGOPPksjogWH8COv0f
MlbUgvn7sPNqFxkrcdWvYLcPvZLSyXQqxlr7Z0qFKR/hTYU8Q+RZWdwx6x4oP677xlrb3QaGxMQ6
KdFM3nK+lXWfoWoi2wNAWEoo9bgPy+zFkMbnIPL3ksgfI1Hu9KB1WwoXjV5+kGxrb7XSt1qWDyat
jeu/Z8WJYFwhgOGwaIkuA5gK9BkECtXICFy6lquWa43GsRDR1+t2Vj4qQK9Z9RXeBCgwF85qlaEZ
DokEehWqgINZ5fkt4Oqt5++Kn55ZWfhpCo9W4BRGRAMqGo95GxQvcmi1D2pKfacdm+fri1qJyZBn
zGwTFgibixQhEKkxNnYzeV2U7DvrTkbvx9SSG0X5Om0JnF1+KLgdZt4xZhQZUVyWNqcszEQPGOSk
JOVOjf0jXZpdARnau5dEtJ9RxpRhwLPNS34TIpn49Ue1gLHe8m35Lk4051aplPHeGRMLJfNRfPZb
eWPI6TLTmgUP/9hcZDqxPQ1VY6ogPJKPSb/XtEfJvCmH771yqqMt3MvaPlIVn9kxYcygfHG+QN83
Qr+xSdbtrt41TkX8t9wI/oTr+7i2prfZ2+KYmz70OLAa6N6ovYRNeKdW3/XC2RvlA9X/XZxGx+v2
VlzxLFucT8ab7yZXMRAwa8q9MWz/8eXyi5JE37NOhxO8/tjFYsPzV3fxTXK6cBNfayZfjHp0q0M2
/dLWPRT1jGfeG9kmR+vqyt4kPoudNLI8E0wAMhYuJZD+JXFL8dqMjzEMuK6kF+Hd0LXvhHP+m66+
MbrYzpR3NwySQeQNBdLK9a8slHeG8755nQsji02UCbmJGleaFyj+eIiC0HypS0X//7SyOF0MSJWS
NuXImfmNV7fKMW3sH9ed7zK4n2fBizPVQaYmGjFMngikB83MvBKB4esmVh3ufx+EOaNz/87ivNS6
FBabDl6FUJsOnTTsuLs3ju2WmcU1ZZYTuHWllD3odIxdUMalG/Wqemi1YqNjuxog3ixIPV+QCQ+P
mivC9FpFHhFf0vK9VbbaMWxLcV9Dh3yUfav/ICpZeNe38vqBYgTp3HIvysKpasijS/1n0TxlTrLT
6AtFAWqg+uG6ra39nD3nTVhKanVini6NPG3U7no/81rNZGB3i4x93QzYsDkNlhngOjejSJofM140
eY1lnqLBflaU9lOXJjf/ZTV/zCy+WRmwa1VLshTw2qubaJcED/Aebbj6fFrOq1fzabIoGUDwAThz
cZrUArzwoIe2J3ftEO1bSZ1+1Z2WRe7Up+ZtQ5v/FGiQSgBnkMBljyA53svY9fu5/uc3LB9lSa5H
VZLWlQfoTnfbKI7dcfxPV/EbI4uvFgvYs7S8hfUUylxVGk9wr+5FsUUet+4c/9vP3+WnNz6YtY7C
cM8kndAxlN0uG17NQb7jNtld946VHvjZh1vWsawganKnN8LbwVarnZma5VFxuvIQR69WutebPD1k
Y4BCmNTfKZn56br59WP9Z5mLo5aK2Cz8FNXboSp2hrBgRPjly1+a/u+QTtd1W/PfuuKivx85b7Y0
LUyjiiNbnMLUcGNHcqXNKa1VEzi/oTBQQWq9uBw1p1DpavuqZ8Smsjf7yvoW6I21kXoufYPqHgVb
RuvRRYdPZ0kv0pta2opGib1G7w5GRvERKjwx+Yfr+7VmxtSoEs01YjS7Fkc6iiNhWmYCa0+mSIcq
7tTXQRXprsjaLaXW5b0yrwgLiG3MmI+Ld0LsR5UJKZrhGXayV+zupuHrd7TKeyk5Ren3qAs3/H5t
cTCd0osxebNfcJ5ymzQaJAmwiwc+gCBoNprElfONW2v5tJvXBbSKTwSHJsydiy10NDGV08gMPbry
kwSlhx/szeQT020bhtaWM7c2GZrQ5yHSxfXYTVaSm+PESIFZ30dpVLuDNbzaerLFn7FqCBonuFXn
5sjy0qry2mwyv6EIkfuaW0f2g+/UozsO/kahaBkZ5q2DjZY5G0oeDDgvVkTnwgoqkxc3DZh0P8Wx
uvMrJzhEWm+S1fqNy//aklRd+V70oSHSYSwKKpTlyRpC04oYVWN1neq7QZAchdF/QrjwQwhH1vXj
dRF5WSE6QQQLSuWz/ufiJnEsMYYBc1CeVp16cUcdgMGFw5B87n0TWqcbCmToyG4UkZYRajZKy/i3
vJM60+OeJx3wc4bRZCFvBpvifVYwd9JuwYJXDjOgPraRLZyf/bMLvYmzTaz6hpJ3aMV2HRtY6jl4
D+2bokrJQ5510X4cTXWvx5a8saMrvqkyOf17aBQs41KVrxNclcy0SSQaPHxybW+q4tmvopeNDzdn
TG8vknkPmYCHWPD3Y3lZbhiKNBiyavDJgiVrL886RBCS5SeJWcBjUY5x4WpV9DOqh/RWm99i0sg0
WhYa//RjsvVmX3NZTj4vO0jrGAFZeFFnh1bAOLJ9arpPvoM8BgipyXrwy608csVz5jYEWC22ltrb
4rMOTRFTYUxGLxk7LafiFtGY6OJRjMfr+7viP0zKzhNLHHsKngsXzeZSXFT3zknts/ukNz+nSUPn
0FGP4B3v816DGWRrsm3+m4tPCpCHTig1FhrLy0AdDrIECSepfthy93yoh1+i/KQrv8L0gAqPC57o
+hrX7M2MXcAPkRG6GCPV4R2SHNFUnmH+UKxox5YfkoZ+ffKE2uDeRk+SMsh1m2sfcJ5Xn7URTJDS
i32VxrpTQUQnnjR10k1VWn+NRbI127ZyBjl/LIpPCKfqMr4EeVGZgZmXnpWPp2nsH9ED/9wY5kYK
tLaWmbXVcBRuIfzkPMZw51R9aKeBNyjlMRzSk2q+FyvPKSf54ZazwYdCQrM0QSoMFawSeJXSnOqm
3zstGYJtIZF6DCJpw+lXrjsNwnJGAmfeUmqY5wuSnC6WVVCFXgXLtjChaJI/Fc4pcMq7tOk3MuG1
j2QjPgYqH15IUslzYznsJG3SGplXmGi/m+qdoovTGPen9zucA1khBV5a5Rdc1FliFIJxBJISe9qn
QfOhr8yNwac1P6ArQWEUXwC+voh+Wmr1FrAhYP9J+hEirWNhbIm8/86dFrFhpuqaR9tn9tMlUsiW
jCoIuK5OquiNAJ3OJE53YSpbqDvpdQNtmJlF/g6qyYbCSyqCzg3btjwIzSgeU/vGik6jnnQbt9CK
w9hUEPFM0Euc58VptqkHT1MVIKnclKLdgV2uP5ZB4otdrfTDYdAL8TPTo3iLDXZlx+GJI63l0EE5
sbwG1KnWEAyODa926HT5udrfIgk0/XXddVbuAJqQMBWbxsxlvsz+Og1ohBMnpccVfFfr37XqpyV/
9+uvNYImW9qoK1corTu4HojDDIIte3cR0kmktXLgZWp2SKpPpXOn2eVOiY3D9VWtnDtbgzOEG2wu
5S/v6mYUoSMnQ+RZMAIJBKNCO3IbQlDs6rG51b1a28Pfsj7zcNM84XZ+yscI7DaEUcoJDYTR2Nd1
HdTHJAICjrSRk/rQRYb6pyQKzdeprjZfWKsOCspNhahdVZ1lkOkkmAx9zqzX10h+p8a0myJVdvWk
t/fQFvUPY5r51kZkW/FOeAz/GJ0/9ZvcEw3JLovqTIHx1tG+yHle3IdcDRtWlmwXv/E1M00YCRdM
JRf90M6hKcjcc3jbp2XgovF7ksowdZVXf5D3Wa/ftV3yrUZm4KXpejg5RZC8k/Ni/glE1Bl+hH9c
CvpKaRIMo5QjSwsM5pGQbh0xEt4bqb2V+a04EjrnPMznhwq9w4UjdRZM5XVT2Ce9vWdxbhIzfBC+
SkxFxMN9mfx49ymZb3VGS0kzL3HVXaKOUic1wAqN1OSZl/f6k0HFrdp1Wjh9/g/G4PGZu/cE0uW9
K3xLnvTepg5gV08jmdoOxNZtlPrvT1jmzrlj6tB+QkW2vKiMIJF90GmndKziD4WjpEeZyaub66tZ
+1JzQmnSFweDsExjWztHLVgL0SvSGLvwH+vgnobiPh8eDSrn7TvxNrML4hAEapDB2gUPsolidSZV
pX6Km+amdKIPzJJ5kRFt3PEruTJXPMBPpDkoRC3veCNxREv/XaH0r8DmDDnZSfFLCx2N6nFQ6F7X
U63cWSKzRjdQGIy5vqcrt8OZefU8pExhV2mFHxmnzvkStJ8tf3ClFlq3dzsi46AOnfLZSyi2LQ5Z
riAxFdiDeWJ84as15N97p7qR437DzGWANJi0mzUXCJMQty/SBsmoy1hu+sgrGYriITWmx6DMtxLM
yz1D3gdSOjobFFGYKD3fM3uwrdRPU8nrQ62h1FA2OxmOsZvQqap92kVbo3CXFysVKWVWcZiPFi/h
c3saja+8jCh/2fi9E9wzB7RTrZfrjrBmBJoQZiUtBH+Yxjg3YugtcwqM9J+g+boNrBFIdWx9rBPt
43U7a5tHYZW0nAe9StQ4tyOplS+oWGqnHLVcLjPXqu8iM9y10xYifW1FfB/+RaABvOZi24xSSunF
lNFtVOfJF6JTeMwSX+vdrJXajdbhmi2yLChMflMNLQf7CtlJ/F5D4MzvTO1GNfsObY/eh7tMrbeA
6ZdhEJ55eJU18CCgc5cRQ9FGQ5kkG0RNZqBmGzTRCbWEcRcIOB8iJgIO02CG+xKWrI2QuPbtSPFm
qkkqJRc8orTZxKCj9neb1eavAArrPcJ0belWhtS8ioZx0w1fmZ3u/HHC8D3vH9yfh/2F0FVQGUaR
WqjTh9SknpDuKny3oix7gvROig59HFc3fVWZz4YGFWPTxv6j8OtGOVqtEmV7Rs798iuPjOmnqibS
sxqaie5mYITbb0lhtIWbd5IdHBU1g8rc7CTxvQjHroKBm9G5TK8jEyHuob5rtN55FDnkWG6vx/ZT
mTn8p9K0jAKYggE5Vw6c3kY7IlF/+UY7dLtCyvs7WWa+/xmy2fx2LFvFQHle75rvMHcVHsogNjCl
IiitnZWp44c41EbrRgfP+VibsdYe6gzWbH6AOWTHaFAVL7fS4XtuBmrtakBBy52wSuMbCttN7SL/
ibRNA+LDcSGr8n0eazrDgLkyhX/laWRmewnGiZek7+vD9c90mQsbswYK/LIUz6jRLQ4aauYqSekg
nVo90W5aY7A9dVD9h5GBjVPiF9KrSCbreN3oBWqPoQxqCVANzJkEjY75SL5JhpWwb23I7SGbbvh+
HyTeWvUhHHWkWnMtD6VTmAfpSzdOk7ZLlcaUd/KgG+XRV5ShvaOKOz1RFvP3QivtvdKKoyIkYyuX
XjkxUJwBK/k9Q3Ih1lI24xAX9jh5kqjdyXpxUmjlCXyNv9W5XbPEx53n9cjcL6KdUMnFYyVMvcRW
3LpmaLYbXaHfWcXG43Xla2s2rZj5QUkjcPm1GcBsCzPkDA7jFO5H3fmu+1J5qoLQhkY5lnbd1G8B
71fuddpmtAR/j8ZcEGXUsRKhSJ37Xq82zdcy9uc5UxGJrWfHytpgKLV0xMW4nC7WJulIGigWyVjS
lAhDIGpQU2xIO1frX0oO03UXXrk0ACRTfJtLzrjz4ipM2iC2SjkxAbuq9AUnF7lt0b6XA+b3OZl5
6Ui7CN7LbKVF7hACZSvwwu7LWA27gGXBIXh691pQE5PB79ISIYFYZF5jFidOkvSjB/nFEY2Bg5o6
ez0qb66buRhMmVdjzhyy8wTIZYdOzuEvK5IOopnSvKmLnvQ4dM1UJtp1u4rHaB/tO/9Zo6aeaE+R
vnEDrnwyXvzQXFJHQaR8ucyurNNQbsLk1gKDdNt2VWGg5MV4vZyN9tbYxNqRZpQYLiKQrHQnFnF1
VjDtEMsGwxX3nZsHbeoyArOf7OanaY4bGcyK61Papu7FDK5tcNbOw2nRWwjXyH3gFba/M9Lvungt
xgdNfRb9ljraSgKj0TybiQnQMb6AevdK0MHEqNsno7Z+Mo19U3awOkzZ/aTMzCYkUflWCr22lWSd
M5MY/RVO3fnqIBIPzUyYphc21U+fAvGtzsDdfTtM07NjjFsMJ2tuStzn4ajCOUJ7bHG05SCyuxCx
OU9PHc9R/crVRwUO1galruowE3fCR/k3ww/eEHf3Up44O6NINp6WF85KDONNzpA9SeIMqz9fdGcG
4Ap92j5VY7mG/gn0izvWG9fBxfsVI/BEcuw5lvZFEKsCU2X2PXdOaW48gBXY14YFCrD6KttNsQdB
+TPNxYe83Bq+ufiiFKbAMNCGoVd+Sa9iFUapJE4BhrJ1XC2Pd2k+un2m76Rxo1e/skLaSXgOpU3g
3st8OzOa3ipMJ7g1w9pkwMfoRkQgeQkULj217NkcM3AdRmA33XEU5MNeVdJv2+hvrXxM+mlIFcwQ
NO7dRYCVIxjCimGSvMyWbhjgfLE6hgIU+3g9wK6a0eamExMsc1J37jNZJhSDdo116mBZS/tpH6rl
i5Lk770uoD+26AVRLMbIBf6hamXk2cuQ9lPLJNNhau3OcO2xH5QjSX5iv/emnc0BCEAIZn62LI9j
rmSjKkuD7MUCcSS0QSxvaHMUwvR8S3v6cgM5bzOB3KxbRMljcfJzEXdGEuayB0PpY9JKrtFrQJa3
UJwXMRQHgxGR/QNgcdmJBNbUBGrSMJGT/BMYX6QQ9VpZI185qFa2nxGC1/3i4rixJuII1xB3n3JB
pIQueFcogQpcOe/F3q+HH3E83Jpd9aG2t7TqLrZwVhlhzI28fu2ZGVGuBUmB5ntXGdFN4E9QBNto
VQaDueWHF7cepmgT8jaCm4bmxeJrGZLVDGGptZ7pBzfjdKyc2lVpeikN45DGe6/Y2Rj5yywXzu2w
RFYEha/4UVBO3qj8MvXbvOuOuhq5fnUAFXBz/XtdZMy/bVGfMkwUTi6km83G7qy6ipNbs4yHQxda
1iGlZLVh5cILZyszwoc3Bx6/zFDSxEiDKGygyg211zC1DlYvv8TO8IC0oe8OZe9W/rvbTNiEZ5n2
AF1R5wJ11qRS7/tKBZlcPxYPFS0ft6b4XPPqRXL7+i5ehH5sOSphHwAKSd+yrp0n6OChcyydfMif
R9e3UfGQxSjcfKjt5yqAUKwM9eBQGKn0s57FBzaO3eUG8zLg/ajx0mXFy8BVq34PRUQ1otwSOQ+O
HWsHNdT7L0mXhntI+bUb087Dk67V40ame+lAOM0cMDE+B87FRdCaaWZCU2GdSLndCdB9qm09ji8P
Hy0QiHuBBkB/eIG2C2O7mxqJ81Dr1c/JVr9HUvZUWe1+iJR90BXvnLqAnRtICjcoJU4Fmt1FDtjw
anSCDCrZ0khuGPL4KMvley/p2cQsf8Vo9UzYvQgnXWB1CVRE+iml3MK8rFWWR+3dtXSMgB/Snbnv
SDKwyAQSSzRJXsaRl8Xj06SOj3po7EyxpSV+GfG5nrkz2Stl9oCFGZSKG6VLCv2ktv5ejp4HpJLD
CdbaaKN5tGqIki9xhCSS0sV5yjE1fdUFsR56QSV/1KeSwo3t0p+/0adoIwKvOfVMnEC0AiRIJnBu
ylKEXmm9qDw1nL7kSfBDG8XWe/sS+Ygn8w8vKYIGGKHFegaIsyYoeqY7FJCowMT7dgz2cf0kQ6Bl
6d+67rNq3cXGl+uhamVptAgcjM4NOHV5Xq3QNICMOugvKSgRExRnkenrJi7vZSoi1Lcp/kBgx9Pt
fPfSINSqwKjn90Tjms2jH2UgzbfK22sLcTQC+8w7Ma/n3ArYsaoYw0z10Kut7uBp94+Do713eIlg
gGg9Z5UMg2+1hKf2TO5l+jAXYBEyLnX5vo+SXVgGGw634tvQdXLfc1utVOUmmipTL1UqMAH0B2O9
+a45/S7u7G+TvcXNtPJ5+CZzf4jeOQp8i88DDeUIXiXJvKRsrGInpCwM9n2cZTQOx9H5+7ozrHwm
mqKoe2vQ8FIuW3h5GYiCYSjJ8LJaq76NttO7cVPqG0/Ylf0DpwaJC45HXWmZn7Uh9CpMX1VeEER7
PavvLEvs/NHZFfoWOnpl+6CMmN95s7L2BVdy7ltBF1kTYgRW2ha7oRrEUx3LFtQYZbZ19V1iLKgM
0MKZXZDAd3G9+l1U5PNkoackKW0BJ2wOTjiYB06YfdB8K0ak0bc+NFC47zTQhvuQ/ACJ6GBrVGD2
irMWy/xDeLGAaQT8ddHMHMUQpmOLjmEZ1j/ksvhUyrStnCJ9MXrAvXaRvbzbcXQSUoVWt0XTe3l9
CRExNYhqixeZxcGYyvuq3+plrmRNvFLo0XKDcU0ufVN1OsYRCzp/8EU5EDnyft/Zdpi/dgPY7FJq
vzLlEX9AzMzfyJrWnAjQjMU0JAu8qIb4IhscPQGxN+r6p9qYDg6FZEvXNlKZtQUStmhy08qZx+vO
Y2Rol1nPHTB5zMS2p7bV2lMmZfZNrUuma8tTekOBXkNhK1I27oBVy3MCRRkUPOeyTBhEo9wJk1kW
Cls45kuo1ftOyfZVqruGIXap9G4IOA6KJbT6qH2s5FSV2U7R2JoeUzOHJtfQT1atei9lTn0oo+jb
de9c+YCUVDUub74hWdZiZ0dRBq0RdLDHlP7XKmlfHN8qXKGSBP8HQ3NjiAbWCve3mdVoNsvl6Pmt
yZtCdmtJHOy82P8XMxbNDB7vHLhFmKYvmou2RUIhaf9uc48mHpVIsbGWlbsAqi0GiigPkJL+P86u
bDlOnd0+EVXMwy3Qo90eEjtOcqNyEkeA0IQQCJ7+rN43Z8fuStf+b/dgNaDh0/rW8J4M50C5Lvym
R+p76s6xT2hQYwtR/df//ixwHsY9DmYdH0mhKUOLNV5Ud5CFF1UF1U3JPKSZsMXw/d+HujDNz12M
M2J8zgd9v4MUUe+xSUb5gWi0no7oma5zFS063lOZoYGbG9yGsMdA1bIiBfbK6P9c695tysBb0KxB
7KgPG653s7CDaXVvcwfxTNSVQ0Oq1JIT5NUPrdfVYcIrK9DtiF8CELepCVHOLvUgg42a7Ibw4JRI
UXNzLfLh4s8CxQu3YdRlETqNf247Ikc48ogb/xF9yOUReXqLPBTwCs9K0AVJ8tBHPNGfQj3BbqnL
RliTrXRCVEom3/JhmLoyGyPFy7nh9kFINX6bUpectJZMn3IxcvHzP3/FFEicjzWWIQL6PYs4XrkW
hV3cAa64+a2e/alei4jWFO5ldeHBmT4atbidTHBlpl44VAHWosDEDgl913sU1TQF4VliKBY38lrg
/G0XVdp813Vf1zj576sP11p8EyCp55Trd1+l9RdPnCNl9oQNO67cdmXXMJeP/Qyg+GeYHXsVOjbg
If355SNmqRxE4x8IJNadt/MHOMYUugytOrloeE3HNKjSwJ6ygXxNl/iOJuOVM+/SO4U5EIxdoGMB
LnHeuf/V748kJ24hiKtshqRew/Te8fXZ+emtz6KjJeZaLzi4sKuB0ABoC7Ag2JPvL/PSpy7JnIDN
crOEh3lo6L5b6S+vAPRCxwUoazGFG/R1vrNpSOtkpc296lVeSui06jxJNNJ45unx73P6wgEFCytA
JujpIBTu/dRysxzhlT9gExxMGfWPvUdgfndNMXThZYM1BVbF2RcJ3/7dy+6XxKfrAD7T4qU+fKGL
tIallaqt7tkGDva0ts7jV86qC8X+H4Oe//2/vvCcrHwYcGvfx320sbP5wbCFdSH7HshrktwLbxFD
nVcMenOwfTo//7+GYkHrZ30k48OiCAycrGAhFinSelfsUS6+sh1cGg0hIpi2gJg/Ik9jMq8yUFCx
NVlTqSbcQxlQsyLa/n1qXJiw5/YUYAfYwwGCenfWBx7MIlKwE/ckGraTaU8gkV3Bai49CS6yqDjP
ER8f1Gtomo6saFAeoTu381dflIUH2ofMrhlqX5oLQAAQCnpOvfjwgfKpwSFfwD5ilE8rQZgMQVga
Wv3Yhq5sn5emOiQEQDvxQNjb3m1tU6dWXJVdd2wXFxxANZpKSDfMzu/5c9/CzPPsAvs/jAlMAJEv
Z14GwI4/p58aFjdq9P33TD747jFzfKcjUya0r3zv2uZ94ZudjZzOpAxQIT/0vtEnLWjgkXSPrLBf
2KXMcVWE7VTeTp//PgEvfLQiTtDQhzfAeec4/5J/raq+43ExkaY/roCJ7gaJ/NbC8U9gu5VJ1F+z
DvwIzgOdRMmJ8wAFO/rbf44WIDMgWBX1D0p5ta+wG0Z7vjNsq9lUhTNYUP81ug+gEQ4EDAVsF9fX
99euKWmzBS85ObTOm2P48xtx8mLXPNm2sdeCGC99NhSe4JjABQHKxnfz0hsUxVYE6pgK1/tinjY9
C/ZLaq9sGhemP7Z4tC/QhYWk+T3CYohLppTM3TGJu+BBemtazu2g6gCuBGhzeNDcxm6+Mv8vPds5
/wWxFCAN5u93qrM1TKNj2R2K+JNVWx/SNn8KrjzZhe0QnZv/H+T87/81G1dnG+ejB3YoulfTiVrO
197dxcfAth6fOzOQ6L1bxgsC9jrBen4IkvEmG+jvwJ9KETZX7DgvDYPLKK7cmAogW7ybCboIYYjP
LXw3HNU3UoDhGVNVPPFEXlO3X3pnZ2UF9BWYcx+Uu0g/D8mo4RueL30tgclPQl/ZJC4+DTAZzDdU
5UCA/vwsbE1ooyBDORSerGAmv0sU/z0M+tql9OI4KN/ADcFW9MF1o5hz0Ts4zewpMkLQugY55IjL
cP33Le/SKEioAdZz5jJ84L1pTqxsUUDutcz2JBkeisar6P/SjYMbH26iIECiYHlf4w/ZpLhrLBCt
bBh3vmrN3mSd+/H3h7mASqIZfm7vo8WEg/f9MD2No36Vc7GXYCwhp7SSnf+D5hPyYUpl9HPn9aeE
+29m8ZCuEf3++/AfJx9Ibv65EYgT5Bzu9ufMcD0ruA/7yyMdU2lgMCMydycin4r/vKDObDrw2KFy
A2z6vkMjJ/B9ZKRBchlk5YrmcWhxH8z7K8Shj3PjPAy6TWcu6cfwqZUKVbiZRgepwrrl49aYb4qu
V+5FHw9djIJ7H2ypwL/84M1KZer3RsIXinlsRH7NUJLYVQXipwAXJ69//0SXHgllUgQnlrMC/v09
0I3oRbPCQpc3wNKmZCTAm+vPdj2lmqX9712ac+YjOgzpWSuH7tafM6JxnXG4PtODcEjajtql25M+
dDsVieLKx7r0GtFmByKP3i2oZe+Gytau50yG7DAWZhvJwzogzxs+LEu8+/srvDQQGL8obtFk+Ejk
ikdkjPoBYwdhEF/+KYJ+M+2+N7G4Ms75B/+JISGDD31O3AjObiXv310Hrm/bxQk9zsbZY7DadhdJ
H8Dm6m/EIH42K7lmj3DhyozJcdaRw1QWbY33JZlB5C/sex090JXf54OrGpRiFGnlpVPxYU3sxqP9
V4MTcp3bfQ4apqeKjaBi28fhlXVx6flR2ADBA2UOX/Q8lf91/Hu6xQXXDOQwEI/vAjmzW2Q6+GUe
aK8ael9vBwiBHv/+cS+tDzTMMVfxys/y7j8HBX18yrslOptU9hWDUj1P3TZz157t0hzCKXCORQOu
9eFsW33XxF6s8n26fI+H1zl+0YMqBSjQ/8PjIG0gj88+Tx9EBUxHyoHO0B6LHFSA0oglHyraL+Sx
NS645vR4oXMOnksGAw84ZZ1vEe9KA+Ocy3WXRIcJ7b68IsqML6HTQwVfj7W4aafI11M5dvGa3Paw
6iQ1MYkxG170IC3//dEvHUZnJgcEFQgp/FDry9QuqFTg0+IF0THg+gCJ35Xj9sIQ4RlPQwcA0ADY
HH9Olj7nSAbkjMGxNUOcTiFd8cVzMvzy9ye5cKqDIPhP+BrIZyD0vBvHaxHMQsXUHgFqy42Xpvzo
AOKfIFZ6JGBvVUnYhjWiucSG+mmFVLHuNMjxGiXtw9oAxQNzFlJkdFcupJ3qdI4JS+jBi8M9h6vQ
oqtmuTZlPyyNf0bJzj2cEL2C98WyY3rkUgT0KFGkQMMI4zOehtO+CTwDeqQfXFnxF8eDVwSgSXD7
PhAJeB5NIddoxRWtJ8t1IUcB4M81Oqj89Rrp+cOMwcNBNpnj3gQM4gOPdfTkpN1ALXIamC1XGbVl
ItyV+XLpO50NdEAeh4nPB+gltc3AC+d5Bw8eHKcZvv9d2fg2vxPQ/JtrN8F/aso/zik8E8zHwcs6
O6F9uEQVtpicRcDpYVlIt+kdLD4K6+/7FmLamKbxJtXG2/bgOy2BfA7b9cuKhgFOljmsmfNZmc9w
3S7kISn0YaTJDiPV4wzgnUfNg5U224Ao2NS5iGiVtqAyrwE63AMxbz0SVSoqG1FlCX2zc+w/655/
TXSW7Mygvqgg/Zks+RuK1efIDtDw2Tuw+tHcnfIyHOMZrYzmCL/9rWjIBvpLhjA7I2GGJV89TcB+
nKlfaUVhjwsFx8BzOEuFyUMWwc17nDRyF9nsoV8WwZSJaVc5MFFX1v4WbfgaD/S1X6J+l6vhqcvT
Ycvn/tzdHXbeEnQ/SRQ9d6RA02e0y0bbIq/WSFeCTT/XNdnLUEMfMyIPMY9Lb1o3nPUPyHN4yAdx
KFLx1opiLpmybwY314rJqO7ynFcy5MdGwu6hHeeHlDO8t/QLpsCtY61Xx3BFYFLuGqqBMprD3Ix5
6fO8lk1RT6nZdV5z0yFEfcjgNVAwdK/yeJPzZnP21G/XHNYy/Iub4q9korewzPisQ/XqkwE+M4n3
sK5sN9C1jIt+Z73icQn8X3hX/VmwJEqX0Juocze58I4mkievWUuX9z+M0FW/2j0JmhMFKa4sFgzE
lvkWCFQNl4XfmnyF58pzw/gWPkT3CGE8jqu7jd24a9usQgFSt4rGZRB0b42IHuM1K43n86rtQXQm
y6MKVF82a/IJSC4rKeD3VQ8PIKofo3Z4aoYJHmndNz0kn4IxqOZ0+OwP60kN2XbkMFEN+XcgftsY
QuQSAZPbthfb2JOQmZHTGrnv0eJ/oc26Dzr/5zTx+zZUe9+nOwibdkUbb2aRb4FCIjSy3QPLrAiU
LCMfnpKc/M4g7qo0yJr1HPlbKsd93puf2Sx3wq1VOme6zNp8V5iiXvhPdFBvvSU/UTV5pel0Xy4B
27lC/YBT/m4cwk9T5N20EKk0+RDXxYScjHmZTIWK736R/s28tGFpWKcr2ODxOtbc7dCUpyWP16Bi
s4KdoRZePSPYt0y1byoBHxYImEwNbKPd8B7epH4Pr+MpBBWKCDXcdJLjEZb2IEKHU3/aZeNYCpVW
KSCi3ntkkFbsUVD3N9MSxHAt7PGfdGJH4G5xF3lwcpVe88Tz7OfZYL5cUbWUxrqT618W8CLqZkYD
wUqDhEEKKQwg683YsrIwzbZo0LAWkXkx3Faw+nk2o9OImcyeYo/8cjRvyijQz7mGHT3M9j5z3e/6
FMYTyF9cuvjRRLrfQFX+q3Hs28rXqs/sHlybcpBF5fzw+zyurwFLN0BLP2sSxmW/hsdezeF9KHQI
ICcaYY+T4K0BnyCSbcUq4Adnk+g+iPAKSJ4g7dQ8ZqHaWlgzhay7kcF3VP0bSOlfM1mE2DDzzRws
mC+BARpfjMndMOcnjyWHpoifaKpkBWOjqJx1c1rS4h5+Sk+xafF9ph2yz2xNA/vdiKaUs/7MVkDu
RVc3MYzwDDDBpvgKqhc8RHMkoNG7cMC0iqdbkby1waqPHvNeZRDupTd8kyo5tXYs88TdsGn5DS94
6O2b7jcCeZ74lLXbOEJlHBGiNrGRa9l6Zq+zuJxye58LVi8ENOtp/jbQsCl1hlWHaNQ3dHJKWnSb
tk12kz/0pSi6Nw3d0bHxUsyQ/rYQY8VschhD+jCMK3RkYgVdVfhV1A+0jIj/sGIy389L4VVJAgOr
qQ/uV09+Y4oMlQ7dNphkLUlYWQjA4w401MTeqNQwsDPMC/jee89fT0U6PRoLsjlLn3LE0FfI4PzS
sKEtw1lG0A7QfeJsX6I+QY8keWYqq5ESu2mTnJcy46I25zUBYd+mYFzW3axeu76pErWystdjHaZj
PXg+zPKK+Ma4dIPERWT0ssNcdLfK4oxgWR146RuMSmHOY8GFEzPzS7C2bliGq41IwifqcKQt/V2M
lBKEkVFsNiiDjHzl4VKUebocRWPvIOgYK5WpJ1OkmzzBdVT5Fc+gYsr8+wT6lbJx+nOSDp+YTGGF
Tnfx1CGA1tdvFKyx0iDKcHVqo4WqCMwPqgCWQBEnXUkTct/p7jZdsv08YtGP6w3psi9ISavDTNaB
bk8N8W5hql3JNjwAqvlKCv0LicC7RJsvgUoPHpWijBtaZb6rJh9Sz8QbX8F7HkoZ0r3X0a/RktfF
0oEMqHWJcK6a5NNz6kHYQ7ATt8zUgU/TKuu8qVQCwaKxQi9ewNTlKJtwYwm7NeN8Y5EDhLsyDEqJ
+KlwBMhZrPXKg7Fcp5EcmhmxeHJMjzP2eYHs3qWNn3w0GiTg8ipFbu+naMzzr36hrhSXl0oxcJ8A
ioElj4LsXeWuacE5hMEtbAKKalm6F9g843D0rrAs/9FpvKvBYGmKBkABfBFg6fku/a+7sm/I7LWG
Qr2raWXo27DGtwEFZcE1pW1qJIuWbP2si6Ak9iBivh2p+/b3W8r5UT78hDNkgFI6Tj4ocRYPEgaY
CRd7ExdrmStXIdj2xkcU4hQu9+C0gWts/TeirgWaf+Q2wEEAYmKAJSBjQVL47uEDxZTLxgXp6Yhm
pX77loyxBr1InRYy3RUGRgyD3hplH92SHgXxa5/E9d+f/gPfCEUwuKDQjUHTBWzt3W8gM5/yHoGg
hwF8T7ckdWKyPaxXN0GkS96KaumvdHIvjPiPCQscgaG+gOr3z08eyGRuG0noMco0OyQEoX4ANH6m
WCsbHxUyZM2BVw9chNu/P+qFOwxan+D0QXIFeOb9nJYJQ1VMkg530AgTSqOWfRSrI3Tz93EuXMzO
YgKQbNF2P0fZ/PmAjTDY7w28qJecA/zvi7hSXqZvFt7fizB3V+CmC0sVvkO4Z58dtwHsvUN+NNxQ
ktlD/unsfJQ1EWHbhqyumpnUV6CJjxd66FBB6QOjCX27s7Txz0dzzF+hZBHxQcrpBvRJbGnfbGRq
gE4lcgJuGuSbWV6LkG6EvTJvLjwnJgsUO7DFAr/2/VbR54uepgAJwFatZRou1dzCAMajVxYE/tL5
A73bEf49UnyeSP/alHDXLJBHFUI9KeLxptMEDuN8pN+VnIaXBblH646NffhjLob4SHATuedJvg5l
qHBRKgMrXJWyrK9GavRTs6bgWEqf6wc14ZiCTw5c5WHOcTfZokFK24QrgBD+XOWLlaqcDUJtLLLW
d7PfI7W0SRKoRVmxzZYwhhHmPKuvkUtvbav4T944rzIB/jeeJuOz6S3SULSBeX0ZTwwEoqkITqON
kXDf4QoS6RX5HmfOUCbJ2Y0BjJ6XTKTrrDZqwOUN9RAKz+h50N68zXjqyU0bahHuilzG3+MOh/rY
FDkq2JH4qCMWuYXP6/AVS1Z8ln5MgirG9SfYJkt21mhoqxHenXBmUEENKUwTwDJvt1PHlmjXrONQ
bJRhCDUTM6Sye8Bw9jdLVPqI1FtvwdGn5jt47iIFPNN40XiN7RpX4E0tAgVAZ268cWimmnt+s1to
kHlIQezNXcjouJZBxui+MST6WugxRz4Q7uFnS5y1qGK1xqeVnbnDeYIiv176In2dij7tyxlqE7Ca
M9o1B+ME2XVw0N+vCQtz3Jq7sNuMaMLzXexo/FlkhH9CC3XZ4+pnYE6KI+6NYGuhJZalHKugZ+7G
IKlVld689D8KAInVAqPKDgwFF4HJHHY/RzCh4B7ZJOPXVFh2iiwfnz0ABV9aG44vucVaRh3BEUmX
xzAFKZpC3sV68NsScewNUBLVRociw7W0s+2I+CDktnlmDofSG1hXr9LHHWMCG710mQdVne28chn8
aIt4wrgtxaB/kXAqnnnG1GNknf9iCW5+BlFt+9il63hIQjDQkCcQiU2iRkRawENt4BWoeCLbNrYI
f/IM7EN8/kjdGJqP971L5spD2CdyYntvqRa/efN1025VFqH6Spsg2wWogqB4KFK+n+I+fhyUi77b
ZkWBhuxtU6rMtC8yWWO1iexMB4TTiD6veFJ4qpS0j8Iy4wMA/WGUn7tgQBi9UmlzmGHQdLcUPjLf
+m5Z71QMi7E6jrvlNPCGoahAv3OrM5N8Gecg+RFLX91FYh6HshvH5mtMYH1UrqbNngkJB1HaUK5k
lwxx5+OCSXpdo1K0MFYYePiAdgLPt2sUTm05GjX1W5jro3KLzdyjF4Y1WPV+122LDJ2Xs5G5A2l+
5btc5N4bpB/5K5GLY2UAD/mldJP14hpAgoGIBj8T6rQ4LVd4mlYyRxWmV2N/WTgQnILUg0Aus/Qz
Qfacjws+LKX8Ieyf+pGlOy9q2iOE1dlDI1N+F0bKPLaRD15HkIpnoeZ+G09+9zKD4gknyEKcZpVH
G8nztIYNdFjNztgjFqItewRfj3Vrlq+pWbMHZ+YJ9ZmXYZ9P5kE25SpiLJ3Qm16Sfgm2kH2ghlcN
37XSPMW8GXepD/Z+iWgyrnZuVPY25TJsauYV5nMU8gTPBQeVCBRevlGzCYDuDCpCDR37+oVi/RS3
HU/YW1dAvnFDkNT2VSCuAAkTypk7NALdKTVFVykBCYsJ2xknYD+x+baNFgi5kNdz0/ndUobRGNVh
ELT3kgbfmklBHMdDVuxYSPlWCqC45QicTB07OKgdfe2ELTuQ3moXU/bJFdp9BjSZnbJlyTuAGFFz
C4glrtpYg2HrFzAB62CutUuyMeNVolPyY5mUfvasjDaKIbDewvCp6nTI0xKXnflzkE7ZrpjGDo5h
mcBL0gpcGJXH9wUl8GwKuEeAKk9AGGcsZ8gdaPugmwDyXxbRLY9986YKBDeW6eCh2xZonVfK2Gar
c57f+VC2bvCp3InbHKW1cH6NyClgxTPVu3X00tdisqKeBpbe2QT+K3gGfRqleenn+SWJqLsZVFxU
2pJwKSMA9KaM+9FMm6Xxkc3K0wcVxzNAHKgIlLCw2raa8g3iXLyjVAb4ZYGQ6lG7tPZaYA9JLLMN
JSqoKKhg/aySDTVYtiwVEX/OGfOQC5wwHLsyVRUP83bjpDC3EZ9a2KWBjXzLgrm/M5OJ9yP+6a2d
0u5miTr2qtd42Ig4aHdqlQAPC0FAlVdpUYZJo7aYIiB/ADc6MpMlJYLjRwRFRTBnANgUPHuO07lU
VJCNEok6EFSrNQ/Bzpxdzp/s0plPA0D3GzYGw1fadIkPIpaK57pZmZOVIQ39rU2jd6ZtW9wxrQpe
BjeDqdPAnwh+HXK3ivan9m1cLkuTbDNM2BUEPJHDEGwpNmA0js+sCWCkEAMBHQFFwfQOAEoIE4nR
a0xpsqW4c1HQ733QByp0lOmzr/mYlkhK9XbKQBfuol7tqAzih6kf3FhPkXidYnPqlMPzeQERL0h7
x0+wYfNVZkHzjF4lIpjDfI5IHVsP8LMNHjEyr4IsXHcmz2mN43yuCzQgAVdEPl4e/GtSLxt3LpxN
XBIRddvIG9LtOfTotjVsmEomgwA2czJ6xc78QyRiqeLeFVhNJHsY+rEFvtimNU2JwemVjWcMR5Bx
O/uEPxL0+Wux2HXTNk3xlgu71FKl8mGVIVJaF4XI3ogEClIFX1eDmO190bRBUSnkVu7XNT/IbAqO
IQpS7Edwbgo2zBP+UelRdtUkQ3mSMkp3ExYztthYMaAfIaCHbAWykK36KUDD/KhybW81JhEqEFAB
ZFVA/A+x69TON40HDrTG9v5bLT5WdEsnVxu2dNuss2YzahzKGo7hSM1MQCcVGWrGJiTmWzfEKzZW
yI4hgU5qiBa8p9ygruVQr21t0WbHwq66RCNhBvLoq5L03CiYlYThNxHF0zFtcx9EGcA0s83G+1lz
u+kyIgEB2vA2R5fmEX2vvIa+kcY4V8LhIARaBd6wNA89R/kct3mOcCq1Vq0Xpnwz67PBFSMwCEe9
VuXBjA+ImGS3Td0gb4ljgLXnOA32zKWFqqYZcxtVWaPC7ZIl/e+hncCXBazDtzqexm2SK9QEaJk9
2mEIXOkZY37q2cxfDVP0BXNn3jgrl7TyQxI9+TCeLWdU3DEMbQb/BHeqHMB5x5JS8RbNgsH62Xff
zhmORS8rvsytjyJn1lA8SC91m5T4v7rV6FIS0VfJnCNCOpN042N2W9QhgfXhZ7XM9dIKWAXn7nsW
8Pk4omERlCHW+QnfM2KHNR2frNf0p9izrM46NX+yPIDRD22RAYty+My2p8gAr8AD7e+GlIkfPJ36
o+/YF9Az26kMm6x4pnFI77uOwbJnWXjAYAUYPo5AoaBjHuAHCfDO3kaW4DjVYknKSWXPufKA//ir
3Zi4Z8sG1FZzRHdhrBA7L96o0NDauGH8hEgYgT+IU0Y07LwP0/Ah7UiKPQWwNrb59jNTTYb2RbKc
xh57P0oou/VZL14XHQxfnB26jecx/bjA2LtEoaPbslUwjUQe4euIoIEtNsh1H7XzF770Qel3CEnF
rKPbwWY7IM/FViv7I6eAkVk7vUmOEnuky3gHy8zXYZ4RfdZ19hPNWFAj3CUrobBiW7IELq904XU/
mzzvX4hsyTNLfKTKtan1VWWYBHPDy+xU2p4MJ8yi4Za0vtpNQUxKm8x6RCkb2GIzhcj5kOMIVqxL
1HOrWn6jvDW5ieC/OGDeZmxj+qR5WAIEq2CdZziEE7j4ObQ1RKDAP+2M95CYOcVxjL+2YYFZ75Wg
rMKOiEiCpWV3kREWsVmaD7c4xsJ6pVA/zHMcwgoT7kF1v/pyz/su3hQ9oO3FeG9pH/vbLF67re9F
DE69w1qk1dAEAisObYFR6+gUsWTYD9m43qUtaadaSsFLPgAq7hZIqibqfxYT3OwJtudSOjd9wmF4
M8FiBXnR0n2JqE9gO0exPqx9y6W3a1Eh3PmkaLdtTNcqm2bER49nE0gzIf5kTNpmkw+E78ZemDJb
kwDVkp2g19bdk+1DjbrVJeJI4nnaI1hLv7ZZsvzMUcHuC6tX+N9hNVrVks/4xXYnRpPfrQilqKYQ
UTyEi+AQe8WL7pOfkqVTPSfdcNsEja0gBI5PvdJmH+HP4doBHy3UOcUDWDTQGUf8tvP7pEedARMr
gGNNJbQHrzQr+FCaiAUPwRomPzOJMp9gq3zQPqrAAtY5e5GiK0MZfWjR0dh14EN+b7NsfehRN24I
1o/Bsg1q4kdz1Ymcgum3DKfR6OUnO+8UaQjhLu4S2YPyJvoFQDug+16RyrRpgeVO3Ba5CWKrVIIu
K82xp0M/t7E9DSrnwdrDg79HGcEssgIyLg7cS9wxXTRFyCCxdBeEuDL0sBq5TdV4Dy9JODwyIx8F
9eZfnqJqC/dViMQUfSa2H46GI9K0E/ytcUpUCOn5tqzC1EjoFhuJ7g6Oqa7ZWjO2JT/besaI+7tB
OMKpL7BfzQKbWwYH0rpv22BrHYGdbEI9EMdxd3cz+JUhl32Bbg+uyDCCZQ82Tm01g9JUToVIb1CP
JEdt+88L+GGbVgTZZxUCzUKdLR5FqqbDFMibbE1DaH3XYu+IGdHe4mwD6jUKaIXwJvhRc0D0BM5Q
Ce4MAxoAjZySAytgr5+z1WyCIQqrcDXJRscRztYQ0aM94nVvGDQCJef5sjF0Ag45zf6dgqTvJorG
bmsAYdSg82RIU0RDXo9UHYOkH2uuB++Qwgt36yU8qmYrH0mo3S4Wa77BXofr8tLRqgAmg3Mz/Eq8
ZS0XiUAKSb3PCVkY0phpBDwyT9C6RrdlcMAeepI8JhMKQVPYqI7w4dDaWNVN3sABbmj9T3MgcNMO
8QoSjW2CKHryLWzTCRFP+dx6O5iox9XsrfjZeR9sXC8hDu97uI2kA/kRASqoByf8cgJcUBXadLXx
zr2Z2PPx40331EH4CLfjiB59huUX6jCtl9S4eplnNqIH0/7s8mz4hIbM26JTdQsr1O45mHl6i6hB
U/YhxJPUTd/6hKPf2K5jJ9D49NBtntE3Xpe2w1TvnwcxoJ2rIGxb4iy47ZquKdHpOt9iZ/41X7G3
wbo2DGADnLEbO83TromC70Dw2QnGeEC/aMNr2IMh0qBFH7tMp9Fs43FMb9txQB2TkraGPaFfhm5E
0OdCfnnBEpR8jJNbkHxxq0c1AqBqfgGOi2osUzEtTTuah3wmv1bf55ss77xHLrtPYsAtES1X73Zu
YeKNLshwg15hfALvAxt8lq4wA01QDCg2YsFxqcg9aLB6p4seV4/GyM/YmMld/n+cncdy3MYWhp+o
q5DDFpOHmRIlShsUlQA0ckbj6e8H3405M8Up2d64yrJ7AHQ4/Z8/YPL8G7dcgJk0MvUVUvoxsBrN
gAEy6bdhxzyUGRDiami8NphnHiQtXevGx5YPMS5yoWBuqMxl06W7qNfatRnNOPO5/lPvjOJQVGyg
jj1u6Bfh3TeXRHE3ub0qB7PNA8ATNmaS1udbCIoHNdpi5ZhTtfZCZWCnEo3ZurCb5V44zXsbNGSn
heZtPMT5Khsd+6vWVjEc39AQK86U7NZZCEF2SPoivsI+aGxVHfDt0I7jSJplKjgy0rr4JvD9/6Vi
42GKqfn7uP0Nd+p3BPBwoBBqD57Zc1Zl+phsMit98Yto3Az+ZOwS1XbgPxIP8CJ9GvAe+FO65nw7
j7V+33Xh24SRxYbiShJ06luvegPzQI1mt+4t49eSWIQfUvkllKYZRC4aiY6XpaxoXLV2UQTjjFZ8
VBIU1bb3WHw/JqZFepPd0KlsvIlghMSqVo0yqzuD/kmQuNGnpJBHndTVu8RXw7414UcQL7BKwtEK
KgOscyYT+GDG/HGraQ9tbIz72iCzBUuI5q3N6N53tT/eYK+aJGsXiuDOl0iIKwMe11S7PVVtp9n3
XDzyT9E/+xYUjTdj6InDBQLWD70lqodOl0Zgpo2/l4MrtqL0OahTjq8wD+ebfLL4iomYNrHiwkFz
5IdnRMYm7q3nrBzGQ55pNHbtOlGU3Ubx2Z7G8c6OllU3ZVwmCsC7BQNYT04eQvIJy3XmsZm5M7R1
U7b9WkZOtOplLtdllxoPkZOTsDWF1RGFofpWycLetGIcN0VC09mSWOr5vno1+K/WoFrW2iFJfd3K
ufyhEz9xu2CS3/W5+OHRZFi5ndRf+8WBKJCZrTamx2EJbtBE6zTMGwoi/EtKoxoDIOlcbvGHqn/B
e6Yg0XnyZs7Ge+zPm209Otm21SpA2THzb+LYE5sZ1s52hKMZ5BlXyHIo/5AUyUaZRbmD+WWncSdI
7MAtM3urksxYkTTW36BQSQGhR5qFZivvPVfqT0Nt1PcOX2U3J7qxMyrbu9FjT39IvbJcm2WttmOc
UoBoor6TkDm6Nafj/CRToGuoR/k2atu3ARDxNooj44G0nzkLJr2Jt2Gc2Hcz9tobsPfs3uiaaU3z
sICmUqoHMSbTtreKGCFaHq2NBqpY68NUcofYXTktdedkmu6aq+h4rxPxvTE7yKRyHIy1W8ckHI59
4ewtRRxMWZC/wAIvB0XEj6/vS/Ro+6IRMggdbInmdCwOtZ+yF09ZfFPOSm1lXIcHvZ1+zVNrbr1s
Lvbwkoogts34BrOLkbrJyrkzJPO9bInfG8O+Ag3rseyOuIwfwkhr7sewUvYq9eDRpJbf3InMr4jf
gbbR5y5/HAP0Ta/X5k4kY/qoDwaYjF56EAQGbjRTyTIZE0xsxqWrMdSe3IxG/53WnM7ppbpN4TnE
ZSdz+yDNOt5asu/2c9H1WxVCxalAs1A+coGx43JrKEoqUUwc4lOEZYtRUOrWiXOP59CbFQK5m4Iz
PeiJBgqcgltM2cZJoM/RZ1/1PwXX7c0wgxy7k/gDTfwNwkV4pEA1n+3U8VdDxp8qU/BMChEmt0O9
OAkcPuxqaW91FuryOXJv/KL/RE5zGcR5kq+Gvn7RQ5jPoz126xAR+Gp2/X7jwV36lEhoGJPuTHeF
OaZrWZsj0Aj75iA5I0RZFFCCKNwyxqcFI/5Uer184hxzIR+GQN5zZ9aHvoM21Yz7sSzbVWfHalW0
xRhkSQEmYGTVtjKH7kaly27ArNhMHlud3pYvvBBtFbJ9BJmmv3TDMG7L0Mamk+W71hxtvu/1bHy2
DYXUJs9aqCUVwvZcZts6UtbG7YrPrZh/RXbc3EQhPxJCAnVsniz+7qMRdBF6i9gSBaydRHGwiiLZ
xCC9d01iok43ZbaLhjBdCaetdx2Rakej9aZVYs5mIGmaourRtix69o6SHliaOXrghJb+4IX6t66r
7wHesRRNbXfrNu6n2aAmK2M2mNZz/Y3bU2IkXkiw2IQrtZPOfFQBliV7/0W52j7B0mFL9NhxtBQg
RkP/TeKbuAFlnh86s/7ktBAP67k3OMvpP/Clkx1EynrlJs7vfgaC9TPxQkdq2GCgBKcmC9W6FnkO
KqnjfyHdb4YJSU2KClqNmrioJQZlMrShH9nUDyCrdX5jVj0gcO2tsykuN50rngr6iXfaNDrP/DfJ
iwYOHLjFTEmsqmxfTIAfQy2eSsUvmHX/i1WHL9Ke3qqIq+tQemLdJTXEsL41v0lpjhtXCAoGkdl4
ckzVK3uL9twZ3o6TQVtNEEG3XudXX0IHJiOpiw+6kff3KUr3w6hZj61QxlqPEo2FQ9E+ON5TIdxo
3YXT5zEcws2Qdy5MxNj7aVTI75Gq/5pT7yuxyHDQioGqUCFaBsXEBpBmw8osJ/FWY8n+Oze6dEVL
yXvUbHU7OiUJvHY0kcApJnAWp37UUjhZnd1on1vTRH1ch5S/mhwDB40BHi5t8TlJhL5SuvFi+cX0
2EPJxOC0ZU8QZfMQe7N3U1HzrZknIf+7PF+NEjZs7c+sRm5n9PmtuoK1PyXL/fynOUySm0VL2FHZ
9nhhQzBRtaZ/rrg3PLdG86uJ3PI7bo3ay5ClOWZ2bfrVSAaQQrN87huxJyrpFZsepnI4/45D7Tcm
BdYaUw9zo9tagxhYS1aQZNOjltPKEbXtBknfo8YovcfB6CF2yGzttn31bBQzFUiuTQQue58jimOQ
1fAXsTLmquGzHvParI9+I6wd6vr7kasbmGke3VnG/Ikr4E/ut99m+PuwoXDusvU2PeR9V96Wzuz/
0DQs/a3Y+zLA5gwMObvs/J13J1EeBNqQxwejG4zVgAhX0P5rv2meeU9FnkXE1/mk7yYIFjuDy4zR
xGpDskL4TRLnus60+GfBZrYyh56lk46jfdRTAk2aQhefktku9m6nH6vCyL9SixfYAdT0Kohzq4eZ
+tEpjduJTaULZMTlb6abEKS1gFY95dUB5+75SzV0X3s/SjdTEmKIO0OFCvjQ/M7UINCDedKYkxmk
cXTrhewTkBv3CW1dmJcwo7L4K1QJ896cQzC1Uf+MjQ63a1M8cFYKqqLZOdDYkw9iSMKNnoOMDp5o
XjCwM++tJm/XkRz8G7ubsrvE4EYhbJTJkyHLXYR4dFuXZbeJWSqOrMXRTqoK1HrSbpy0845KFZTy
g9NF+0mnU9M3w52K06pmK6ZSmosZ5l2l5emu02PjoJGHvG9Sskts4bj7DrvBvYPedi16bi2p4DSV
XKJeprDW7lpT0h3Qmj6AhepuuF6Ft5oXDRvfa4AXXSuJbm3qos/Yajobq692Nbe8DXku2V4qWdmB
rPT255Cm4XbWVLHDhkLbQa9XS0RuH7SWlu2ELqLVNBl0JOMvrl1/r3RRfao97sll1R9C3S2PmUYJ
wvwqNnEx0rfVE3BFnLPJi41B+un+1DOn9DS36U7mLevdKkdiacSdBT7Illv7gbTbZ3Mqv9Pa1DdF
Zc0rhTjywUxg24WVEX+tQ1D4DnCqBCemNpq0rYLfsu2FRp1P49AqaxrvJRgGfI0bgVvWClELaaKd
62x0V5LvZPbWVothCM+xEOtcca/qmz5/qXxpHT1bTz/XuHEFjuiMBSOFv2u3fZD7ftWtndxyoVh3
Oa0GN/lOCk4DAjTQmOX2uop9Z/xpTOMfkFHuJI4bPS+CoAATqmo/ma2zGvMw7oJGhuamaypnI1yr
/NM3FShz57xhaxKRd4WXjNVGzpYr/hSY9NLWI0and5oEfxO9sl7VzAXbM+IvrfQ+UR/+UWKenutK
W+ox6NC1I/N106tmR6MmX9GOg9lc4CS2zq38D7CzvPcLs+ffUuqEWTgEQgm64fG4izC7pKAXzUZF
ETyEfKi2g+3+UQVAeeZAAQXh+qPjxvpHYlK/NlTz5Al6oY47TNsJ08+VaPFXyJt6REmdQDb3MQDV
p/DLkIvfrgMHHPO09o12lH3jxhK1jwUE3Znxt5S+2bqWdCpG2B64X3Inb/3UgO3izLCcW/2oT7ET
DHP53bT9dhVDHsFnCqr5nA7duvaJUMgaE9pL6T6SJe8ACddqJwzSqMawcB9G2uBbvWrCW9p4XwSB
R+sZs7BtpxX1C6mH6dZSBVWWjktfYo3RKpr1h0VHSoeCC5BTFew50jK2HbMuIHemWTXVPN9P+O4H
6Hx8GNNaeQP3NcWDuWjgsFURF0HNv83AHaG8xuhDfKs/SJcueGcL7Q5V+JMdmU1AzRYeh0k36HrR
vYDdceAWqm+TKL1D3ugUSCD64XWB0wKMrl/iMfpWkfK1cXSdpE/PyTZG57Hx69Y9BKB5P3T5GPih
TbevL4p4FY5O91NVrnXrDll5C4NH0UZF8fhgh7O5y5vQ4FalaYfWsmG2260TuDFRA0EW8z6MMpV3
+cj8kcPMh+iMw9z5hbtmTQ5byeG7igiv+laq2XgyQhocXlaP2wG5zGZSdAiZG+r1H35B1tCAj6M8
vBkyrWs2TqepRz0zwqDCvoiDKelnLnhpByzrmD2Z5IjfbmOM+FdFFudPiq72ge5Zh4NXng8c60by
quWgeEHT28Uadk95i9ppuseZ29v7san2Wu4mn9w5UUWQK6Kx8nl2anKPzHqNF8jgrLyY4z4fR/FK
A2P4lZayPJTmkKGc0NMxiBw7WRt5bIig9nBjDxM0l4Hr1/VNr3TCv0TrT7uxh8aydlpQjaCwlDrA
IpVvKVTLO/I3ALczXcrHph7CnaCb+AcmvbWnvPwhMs/fcm0YdlOipcduon8JuF2WB0dQlwRJ6VFp
uU6xskUSr+I20nCTBMpl15pouPv1NnEWa8CFohdgW2jBmiRnmtBie98NqLNUmUVPbVP7D03fFL91
t6HHFzr5n9bmIAJLHXet7cmt8uDXR1VpgWf49tMcmf2xtjp1XyRpvp7MyHyp9bL7leO5dlNZRQrL
wrBWk0PeUphM5n3v0iIwch3yH6ywelcWUbvJ6in+PWSGOgwmRIPancWdobp8b1qkNqmybre0OpNP
mYjF0Z31aQWoUK69rvizmO8+AsUkW0Xz8JMuFhBKNOWnsnRdeT9aQ7arLI0b/MSMtbqRajFS1fTo
xUI9xTR5afvpzOLSmjZh0iTrofaxzJrg+qjIbdIbP1MWYgSNmFytjKDsdVKxTcsCeoJeVOmqHyLn
ieQS784W6Uh500Pe/mt6KMrZxbNQx5HpzFRDNBPO/6KJD1M1sKnsE1z2mg6vuisU7nNRKx4kvs5f
WHYtXq8nZM0sLoRyjC4+ZhYn82JZWYESFP6vPqoMworcpkaLYNNmEX0ntEB40q1W0tWtnx8/8QXi
LUZKQDyWT/WqnWr3C7uH4bI4umdSbGrVv1qyvvKwFzi3vmbZuqFxTqMgPCEVl6gvvS4xrH3T1YFD
tSKQZhlmtRHj4eOHWd7aCTkUojgaCHiHmNud0m3LqZxsazAIFAX8r7ufkrt/Ye+H8os/ff54qEsP
BRqE7xxs4gsy3UkfW7x4xMGNzNdcNMRjOrP+2deG9FMUa/p/eDILaNznqXALOyVmp7ACM9Y6NvXz
p4xp31XT2hnvu6zeYGlxRX55gQXuW+i6scXXEK2bJ6zlyRSDFXMaHNpIvdSxBXBn7rFu2Rt29Klz
x+9DFF8RG1wgEGO7odFssukdnPks68lsZl2GABIe09rTESAVMToowiyv0KQvfbf/G7OYxNmcWSzz
NZ2yIKvnkFTtXYdhhEhmNI45fAr3+eMpcvE1YkZFEMby96mEgB5yTn+6iw6pBJ0xbIzKYGHuWfEb
tzFAHNvfmtX9hxdps7csQTqOc0ak74s5bnzkTAewYrERUphvnRdZN4UFlv3x811abQjIuX3C6sLT
5GSaGLQKpVto5gFWBjWyHrvJndWYcrmRAQ1uwoIsu3WFHtLefTzyhU3Ld3GlYk9ZMrP1k91TOo70
sqkdCA4u6u8hrMY7BQfiyijLvnS6m7iwWMg8ssikPfWtMGouFlnXT4ci+W6m3+iVb4wQHz3LX5dg
slnnHnvjmh7+4qPh/a2xbPED8U9eKm3lDmZG3x9AN9eaF+7UmF4xNbk4BA73xEWR6Xbm3zBOVlZD
t+sPLoDcOtMFtm8mlPiPv9GlFY38E7WFY+D7d+ovUHJNNuq2yJdmZfJUOf2w0cvYWoO2Vn/r3IMW
ihNMw/ga3y200u81AfnAseMVM55eRbaeYFeU44JmWVee6MKhzTjo3110Qca5SctkdJnW2pyVTu9+
dlV6nFIJXb08WE63mRc2p0zAw+rbaeae8PHrPP9ouoZ1CE4N2PmcZ8e1kGwm18m1wwhBQtbJHkeF
K+v5/IsxBMFp8LZ4h2fzvYRd7QGRRAfb6XcqGW/JZ7ud5+qKVuR8B9YhtbkO/kcoOc5kZYTqxpkk
JmBv6r9l+MNaNMqQ9wauaH/9ykAodNy0yWbkk53UHWPrpDAPLJ4HKi1K8zVi178+lnULdRjFE7ol
ZMQnM8+iFWu1sRfu67j/apHBlg7Wlq4kqFr6Wtniyhe69Oo8SBrsDktCgHaiXmqROA6pUoDrEutu
lB5ZuYYqszRIPn51F6aCBVcUgyA+FEXAyUBRqlmq7odwb1hg1WH52pj2KrL1rx8Pc+F56IuZFlXU
IjH0TobxWk1wduTjQUa4V4O0FdwtjWKNpObKXLgwkkeaqk8WN6qNs3jsIdKHatKYC24e9RuFl2Ng
l1TXkKOabaqJaz7BF16gRwQippCci1gNncw936qAYoZCHfRp2JSOWMcw51R7zTZqOejeH1EsWFP3
LMtcjH9OrxGyCPtm9hIH74aRRlRtxce+pCNrZv53J+azhQAEf/3N2B44PggTQZZ4mhw7e9OI74eV
Hss5ptec9XacB8YQQUj3jfKH10N0vvLxLr1MID8cjTwCr8587lBwF3mWEgcaYwC9s5LZwL8hSzZy
5J8+frpLe7yvUdKjvKf2PTtLLOSVEnZ7fowKHU6J2Ue8TGU8VZpwSOOE0p8mpvgsTU9t8xnIzQOx
u/K8Fybrkm2CDJLqg4bLybIwMmzjTKdSOB90oL2JF+11IOU1XJY6UHUZ//0n/cc8WicgUKOcOymn
IALQr/FZhjpxpCD3vfyhuQh82mvF93lFTDwEL5YNZRErnq73zhNCQ0SI1YgWf4mtJijo7k+q23Vj
8tjazSZyxyvFzvncMTQGY5dhPbIgT54tZeLUlV9Ve71z1xEcuCz1tpKGwcfz5vyTvR9mefJ/yRKH
OYFpV1KC6NON26IqgHAITKnJp4/HufQ4JDwis+TwRBZ98ji1rkYjAl094McAA9W5mTo3gMB4Rbd6
6XHsJdSJMkA3sNJ9/ziQaRIkzra/b+r2wR2RJSCeOAgZ0pi3/rp6Ix6NExSzqyWI+rSYj3PXiVMu
MoQGKNwopBF3bxD6kue8m/w/H7++8yqKNe0SosAxsESZnmzLKmV/YT3lx7btim9FN1bzOpkH91o8
yaVxKEXx+sdzSqPMef/+hkoKwwXF3acRXBozoZq/5pi6fOn3W7+BxaNB8QGuYnB6vh9CGii0kgod
6Rx54aZlSm9S2/o1KIckBnceD8DL6uWvX5+p044AKMKOjUvR+zETR0EvdAd5sKSDQYryjr1rff14
jAvPRWG4uGbxjUxk0+/HKJU0B8uty0PsQrnOq3Wq9r6GMcuSA11V8sojXZjpFh6Zi4eqDUh1uiW5
KqfaFh2+HLBFviDK8VaaS98Rvrj3WJZZufn7x7NxyvSZHZB6Tu93WoY6RbdbrkVJCBLtojb9PYde
9uwZNPrWlDDqrZgFnlAfj3vxOQGqcB7FOMI8deEWlTRmzQCMQN1vP0o0F3cRpPCd1IxkqyPDu/Kc
/yzbk/mJYcPiggzvg1d8coi1yqSJrfXyAMlostcEJk95YE9dP670Iu6KYzpoowewqenbcR4Rr1iw
xchPMbupgPDUZfcT7UiMYsq0SG+k1L2vlQ/7KkB6MNsrfBOE+PbxS7KXH3X+o5fDkLLqfFGhQrP1
WGnzzdoOvpfBg7WqAwgnwbDWVn7wA2HI6uHz5+efWWAFTvD19vY28IJv9/erW/NYBPdvby+fqtVT
trq5+WKvv/R/+w1Nm4RTfpZF65NUxJPlVxM2UeZDqQ4xgklh4+XqTfnaruz7rL8Gfpwtw2Us1jrh
IUyaM6MEA2SqUBb+NpoLzRg1bn+klI9XnYY+OFrYcdbsOZ+uvP/T178MCqqKzyBz56w+CPGeRs0Z
iX00gREG0izzb7D4O5Q8lZWYV17n8rrefWz2To1SCuNaRjzbQUmsIrrc8dVBTvdam2xsheRn0j5H
rkdezp2V18SczvuPH/FsHS63RepmTnALd5HTdQj2Gaf2WHKz4lBc6V6Y7rvWf23H/m707CvVwtkx
xGA0M7DDX4qfs2tcCOMcV347P5hlgotPXyw6oaEU9MD//qmW10jBDFbG2nm/aeuZLMp5mNy98H8g
CdxWIT1N+DXN9PofBrLZQBcb2/N2RdyYyMZG0uunZj5YuniWGh74+vSEvvTaDmacz4+lF8TMYAdj
Yi5L5F81HUTMrAZRSg/TbK6RVGwrvybkCPlBMQ83ibAfx8r8BBUUMrm8RQ5+iEKspT5+YPvSj3Co
JLj0M19Ot9FqnBr67jI6+rqwbhSKuEC2SrtHkfz28UgXlgP7Hu8U2JEb3mml3NVDr/ta6hxCr2wX
1m732bUa+T0frQpPbEs+kHkMKD9oIVzYEEvDa/ubfuknMH2w4IUMR/jg8jL+9cYhWXRlFs7RwRC5
MhEfViWRlZEs4ZFPUXabdknR4AWHucLRm9yx2NZSYjqRjp6cA+QBNoapeuN/LQdUNpCfk+lnU+eo
PaCR1RqiE51udTj6fbMhKy8eDh+/wksfC6SJ7WTxjD4Db3PXS0OUX9khj/ynoZrx/jN2o9Cv5Ide
HIZkgaX+42Zzeg6gGqPuTIdhb0ft3lLiMS6cNZK2K5eAC0cA/REgOgdLdAycT+a/YE+0fWU7ewM1
URStynQ6aHa56tPnIlbbj1/dxU+/JK9SMCzN15NyoSlVD3tyJktqmJCqDLLtdplsXo3Reev86DVM
7C2iqS8d7mM/Px764utkhXtkyIF2nXpCj/6M34WHn7iMEMsVm75Ojhh1XlnIl94m+xZOUks841lT
rYTJ4WYjGiiPaRIU0yI2Kbh+dFmZQPMZYXRG5LF//GiX3ioNZi6+QGxYmJ98Qt8qlMRm2DmAv0MA
S5DMHGdhYq3C9SjDkq2YUNV6uXqRZTVinDlU/bePf8KFM2jBlJcgBBpSPPj7NT108yB59+pQqdy8
hXRRPwxRllyZPmfIgslBhhQbsE3TyFA9mT4zXiRgcYPYu27xJxxwtpThHWSZvTXITW5a9+rvE3SW
IWk3g8Riu3R2x2sr2ECIBmc4MGa7MWgG7yMEYJuGDe7KvqJfeokO6DzBBNjvnnX1pJtERisaeRQi
6X52w4JAwbCAys6wNgzKJtP33dTDnk4QcJAAkmkuuiNpl96za1fNV5wHxjs1Zd6VGXbxl1EhLuCq
xT3qZIY5WprUnZ7rB5g7GOOZB07uv21p8qJZNJpBXwLU6HQSj/COyMrNkmNY+O0eDk54XzeDe08a
FP4gH8/WS3vBP9MI/yydxuLJbM2LpCsnywz3qcSogDg3ofvwB64ZWV0exqNJi1UXLe+T6YpqL1S2
jOaD69VPbVXfetH8R0va9d8/DV/ln6aVzg538nHIYqyrure9fWljiChz9JKph1bHGEny+A9D0WbB
65o4qbOujtc5CfJTJYhi0LeQmRgSTfJVYOrCiyO7AIoHSgQM6E8BnLahowNokx0GuyUDGTz20Gox
6u/RtK7MbOPCjv3vsf6Biv9VjUglGuidIsR82XPvUGdp5mpOW8xZaumUL1NvG39mxNbYP0LFfNWj
LPpShYY7IL2z9G0Ik/weS9yoC6KwT3HDgGzsrGpvwA2kya0KsWxahuMXI0OdnxkJC6hK9MzaZbaZ
H8ccgTYczBQd3Fj12f1ol066wuemG69Mk0sPysZJkiO4BIfTcor860G9rJw9bazCgxWGVoGfmppu
hGY/guDC6Hewd7nx8PH9+yrG5zwkNp5hbfMUeRG49pq4xLp7nRyZxqUDCOm9DZ8+npfntniQUKF6
EE8CEHHOnOnL2okgtveHHtokYqcwunV1asHWj7wb12fsLq1t4iZshDnhqIJwUVBYsEL/w1sG5XSo
2rjjnmVqzzS/sz417L1mvXbRj3DCOVStEDt484+Pn/nSIuHw8XmnnBiOe7LsDYTrdpiWnEw94chQ
GB2k0S62Fh8Pc+Eqy5Zi0I9xUD4AC76fNg0Gw4lrpvIYJxLzhIbYnIFYBlM3hpVZJO6Vq9+Fk+b/
wKNDxuU59G3HRqe1WuHDzG+G+2aqjG+aQmr18UNdWgv/HGfL3sxF9uQAaDwN9dwAkE8WX4DLdJ2k
W82OcYb/ZSKP+XiwSx/Kh6xDei6dCUDP92+wLuKxwR5sJGBw7Jo1pq5ctRbVmB3YSPCmK9jDxeGW
3JPFBuickhGDhch0HuNjKPxuH5IBHViuqG7NobGuvMaLQ1Fx0bFzWXqnW0rIDTmWZiaPyMOstTXb
xOMttmWprfQr/YNLX4x2GfUBAC7F0clZSttowspaQ9aJ/9w2q6InA145Xsyldshwmdtl01xcKUku
jsmVnD6cTwF4+uEI3Sp1u9egdpnqZyb7p7gbtrFpP06F/djo16JCz7uSNCxIQ6DyMyg1sfF+P1FU
KCiLOtPeY7R3IDoAGV296SCKFqI+qmzikuy9elH5IMS1Vsb5Kv8nMMPkUgYSQq/+/dCyzMwi8qsQ
TmUdaEyZPkrWY/RcZn8PdTAStK7lIPKBv072kxnNeGM2c3ywWx8FJ3Jx133lT3/9eNFdeiADaA9i
3nK5Pb3WEgphlU3nyUOk4RMHGm3Fuz7Hg6lUV3qP55eSpYWxNOcXlujZ8q5UlRZaVGeHGLcEU6Ca
hcIe57+LaodYLWi7q1FLBh/jPaTJiPB5GY5jnHbn+49FvjQwKdZl3BO84WchSu0FAyfNCLSiLxD+
yQanbnc0HkeoW79SNci7Ag+wn4jLqqAa5bVc4vM9G40da5LqHVIi1Iv3vwfiM217Gxdl3ZlXcBhe
kSleYwdc+p58SDij0FAXZtH7MSj/yrrs8IPDQ+SIec9OLG351taPnjuv/n7u0ChaLgcY2UGbfj+W
0J08SjJnPky44WynWP0pq9q4H+SQBxnr/krJcL6Lgr//H/pbmnynn9NozBBts28cylQdujDZhmRH
ePi6fPxUl77SQmEmUI3r5VlazdxHvt0Oqb+fm0ThtzbkG1lxrn88yrJ8T+cmb2y5wPKxtFOuFL3S
MWux8z5Y7qcEC8py+twvQhz9dyM++aQpqGthqZfWH8erx8YJtdg7BQWyqkMDhDj2IFwVtPNb3rzN
WHkWXoqRwF6M2l8f57xAel7MwwUxPr1uZZmeONi1evu2dH77Iv1N2/I7Bj4/P36Rlz7XAuks3E0b
LOBkkY86Ymc1KjBw6LWjtLejUz9/PMSlNUV2EbUjjGwYdCdrqo9tt2tpjR4I98Lr/eDgmOprxRpK
85UpvvyfzmYFoB+tUJDTM8q+3g99ZA4Yf5ejFDcpHjTbaZBcT7Oh9b9ObWQ+kP2F9ubjB7QvLC0A
ZphTlEPe+X3VJupt9DQ/PKAj1Ic74n7GPtCEXRi3Q2XTmGwydkf0q0Wt7W0Sn81d6frJ24Sb0mva
J9OPTE3WDydsuldd6myf0hjQny0uMu1azNKjLVDYk7fGVLorAj3PnN/0ttqHufLD/MbJze44igJ5
QhFV0Kd7N0smmNNzRiht7SbY3etquHXs3trhGdN0j8D2pk7X3TSe8GPPp1WVF5LIIRh02DXhZ5Dw
ALX9okeI4Hf4AebIIt1cvOARjGHdmOfyIZ9sB/exgdyFLRQS69kL4+FOH+AYrSM1QYRwpWsmm7Kb
3C+5JnOyvBOjd4PC6McHV8O45ArKfGGR6uw5JpUU0+1sqk34r/V5wxGByQIMOQz9CHVMuwFbjmQ9
SXOjUKF9/PEvlVOMSTeRJYS12Gn51nZZWsR+Ox2QPq5m5Jcp7rCDyva9Z2AQO2908zUWxY47RnRl
7EvzDqAALAtsAWOf5d//666tW006hQMhfZroHbzZMVQakZAEsYs90cePeXEo2Fb0i1laZ2QXWVIh
4MwWkVrZ32Hos6uRCDINr9TfF7YjerVs3xjqc2U6hc+xhxNa40zDvqEjvYucTO7rRl07oy7sSDpo
qw3USkl1BiMr5Ttz1mGarGaFXDaOo30osFIycSs6uEWWXPlOFyBXbrXcog3ogBcSVI3Kzf1hwC2g
QZA9kBHmmHdW7/g3mLyob6IN3RvkcK3YuJGS97XviGdldSj4Q93MH0j+mJC3djbGkMDSf02hJk2A
JjIXYa5XZ33dtIf1hYu0PIYe+ubAd9MRgwcIrU9Vb2pv+eDMfwvWcBCYHn1I6GBUc6dHG85KnilF
01PKEvzrOYP67Ce9jpl3IQ9/OW1dAHLkJB4HNvTHU+6ZqqeFhw5v1S28lfTiXTY3iA67zX8ZxqMS
YZTzJAi4KbpTCqIcw8F1FwJrcghx4z34SwjMx0P9ozt7d8jxSK6jURZQ/PAiT07s0ig0JLLQwMZB
7cCAbrQ43dUZlmteSF5MBTGmvZG9eqlSLSY/19+ZWnSM02tX5bO9lt9BTCDaLkowLiUn5StAH37n
qlb75H+kndeO3Ei2aL+IAL15TZJpS+Wd9EJIqhK9iSCD7uvP4swFrlQtSOhz3gboUTGTSUbs2Gat
YpF7PR+Ss0J/ShmBdfkxbwYKDJyYozWw1/2f78E/3l8uTZYegTTnIGpsH24BE/PV6swe2H6qX4MU
6NCG2PSQbvzrTPR2JU4/ZL4IJ4yPvXcrA4B+Mbhoa/r8kMBjnY1lDxry33+hLZTl71Myp7L14V52
3pDTEzBqZKKhksvM987j1Juf9IXa9Og4T3++f+Rotr/461O0Fefpz0XIQzrg42FqHZSbt5DzTp5G
6c7TsUp1WoUUzTYCFLb6OosiGoK2GQ5KZNc8iOYF8qg57Nq1dJgSXrUN5bKENEEG4WCk+r4sxrfC
Sh/yyjsIB0RAZ65FuGRLESkTd5MaxhdPVGc59vdwXKeoW7Nmp8tGv5OB/SmzumMZ5K+QYrT9Kusu
Bjz3Y0p5hHwBY1b0b6tmVkc2H+wGdUG7OBh8OANrrQOT6ZEcZCD39yCbqn2eBTqp7tYPMARDxnY5
Ki85HBTbz8GkboLevEWFlsH1eJrnpfmyGgAewykT80mVCQKxXmgHcpK9jMZ+7A6Jg3+Q9khcaKxo
t1bX6/fwRuN5LCFswzVaFX+fAzpTSdTIdoE/o7RDJrVr8oIP2FrAOyLTm40v9PK4x4UOupNXme3L
MgBNZf5fOnZEDmG8pkPdPCe6pu+hQpBTGGH/0MM03lSma0fDip99DmYw0f1afDbytnn2QOkgxxg5
qzpG/6VdAwsgungfweZQ+QbHkg+vGZizg57Z020B6+ZrCtk2o6nYqRGUIPoylrLbmU6Sf1NpYe0c
xt7LMC+X/rxaS33w6H4+gGYVt8yr0aQPnXA6rFkx0t0B0AEbgvwK7nRGAZ2U8QAhleDLqp4dc5IQ
TqbjukyXlKbCu1R175M2M5pZihtj0gDGFYp5OK3w55hqUgFtVV/hpk52j/aghIk/Az6MO3rEuh3h
J2Z6IOvHwAOGFXiIMoGxgMpsUSAmk6XtoHe4Vzqv1EO1jt2pCHjWTEmmvGsN8AMwusNAQbyhfFGd
pDS9TxMp+l1ZOQ1z0lO6t1KzfR1avzlig7Gek1KzjrY2DqAkteG4NHAEQBGCMa+lPt6k4DdCVrr+
2QCmdJ80Y/o4i+VuWRkVUgmS0aS1s3vUH+Cp+vlFF6344dhqegqS0gq9ecEC6YFFdeHC0Q5Hxrvi
azy1fm++QdAxxl3QVvk3niP3sKK5GeKxZwvlrZohRMw99/lgFAlGJfiW6CysZAzOunLUIzPfqOZS
LXCvmVsK3hgS0O5FoboTcAIADrMqR7nLFmd5mzqjNUOYbkVIXaOMSbLMJJHT3I2dKhh+eHopngMg
0czO02DxZILt3cGFY7C27coDZ5r1xa+a7DA7+XIjBGJziyrzF8wYdxOnlDNDzsHF05IZHFVfF7tS
Cvdr2Y8T74bo8ivA13AU57L9IdhZHgZm+7BYZhM4EOvzMEP4WHm8PjUKxkxdMVLPU9o/jvS7RvTd
VdEWxURUgdbQH6ebQdPGHYxcdU08Y16VORNO4OPci967NVLR1Y/SpOqORW8X33NnzEVYBKv5mC/l
HE1k9D6RCegjOGTdZwbo0WOsIBEWTEB75kXBnxSpvKnF+gK+y6FO0S0QQpGe6LEz+gpoJmKEMJfw
a+pp0L/PHs46JoW0E9rFes8fhLzud8P76NUTTCVvrj7nRTlfe/MAztzt5iy09ETBtqVxAOBx7upR
i1Lnxu35S7KVxQEe51ZfY3TP0wNZQnOexL4WRvOpR10HPEl0/uc1TVXoV759sIRbXplG3YwRECoz
cnSi+BzLUzRA5ZBnpjYAwFW8/OFIJ1u+87Wib3ZaUHljzKBT++5rCgBYglab5dRoV+wq/TDHXavI
Gxcud7gH3bIrU3u5N1sj29N/WmEMkeA/qd3B8qhpQbOPq5X1B54EXiUrHR+roGI8NS1W3YsQyiQX
UKdibxnA9ZZ+/s46nbzZpcZkTO6D2STXo7IfsxLDDZF7cw7ouQcvZXXn3up1XoeFj54l5YMaAuPN
GOZx3xVivc8W23y2NNAhnI8kcLBhNepvrTEgCBpKjI/dCHl+1/ngYX1l0jcWDOO917FqG4ayPy1N
M1JwXQIzBuWW9wdl2k7U9hPjGeh4nSCqeVtuWYaKGykHsK5uDeYTIqDmnwPT0G6wEHfuLi0a5EnZ
BLl9orZ7tdInfDQyEnFpoSHB9HNlQwQOnPnozjmU0V7Jr7M9OTkq02W6kU2G2RB+LJOKr14JcGMe
XeNt7tcGxLs5XY+5lCM7eNVca3mjv+b13J2F4+XsgRB8/WY6NL7Q2X69fqs+T5EjUVZkCDHDJZcn
02/elqrGo9Dwd9Ja9vBRZpiZML6pJwDm7JIlpqbrHzvoVhHGEAmsBkJTWdsXH9YUqUZyLkX5bNrG
l8bS34bOAny7ZCfGx40Need+7dLxOm08N6TqIGAk26eqZ4rC8n9IOHcHmejQG7tyCbUsTWJeHyjL
ZcX98yiqfds61kJMTPK6FwkLUQqG/m4yJHgcrzLAV+tTNIyNPHTlmF1KciwYOiD3QecqT5WX2+dp
8b5lQnsVdhETAMo7HzX8ocuXz2uTzZEaDPg5hejitGZ9RmJhVDFtcdNlQDKxG5IWr5NE0aSKbP2u
gILtRsMz93MaEE91HjDstOxiadv9XnSOFZWZPXCWTUEh9pkdSgAkMbUu0L1JO8d5Xabg0fB+wQE/
N32pw9MXCzkLLFJBC2i49OQtBfy7ue0B6VRUayrNe0RjshyTzqvivId666wYqJEYH+bCP9u0ewbs
jev76Drto6Wp6WrKKPsn4AgvPbxIWLszA8cKVLN0ma6nszfqbV8gD82XKKVhe2y8+Z61Z75ylHpo
JmxMvpy/1P1oHhZF07E7QADGXNGFuTOwXi64oO0F/wdy6dBxaN3N7caH1KIDalP4YvL+cfLVwzg6
4uAk7SfkWTmeIBBzKcHQg61569F1Jb3ohTnkkZP17WvhD/dsuEvoTTSEeAtScqPlrNq3UIFcEzXa
oimYMJobMFeEB5ierpfUbs8eVtKjdBWANraSCyRlI7I8ec+xarr1l0W7hxO8BVIijYt1VvsCKNNr
6ThfCgxYx8EGYlpyFAvLZLF2eaXln9Tq9ufJy9JDhYCr0bRbIGMQ5VHWJkVdv9CRZ+61rvpeltt+
P+BtVcvwdcgSB2t0JSnGZjOHFt89mMNcnsbE+VzmGkyusUzDhZmEUDhdHdZUPekrdYOjIod+MsXU
8apgfMkdq0cskJpRl/eM143Xftm1B8KGbO+s6gKpqotSYIRXGJrScNUQJLlSl1eGwIpE69nXxe3V
V9lzEq40ue41AcEQRKTHF8/ci097yUlmmXmeLR22SkYeetdVkMYRsF7R1ptfawykYDWrNR7oBMvA
5N/i1Op469gfSmH5kLyX+QdSmfZJCO12MVf7cargnm99LrEz0DKB7OOWlgIs4BkuBcOaXlvJ3Zkr
k2Bq8rx9l1cLH8ZBdehb+cNiDU1UW5q2MxtM4oFq4c3lFkq0UXxn8OMubZrXwfIPxJLgxN3paeVF
PuiKhv9yQoBWG9Lc+X4uiIr4DmlXt8900QCuXSz7ZQ1YH9FzTGFAEyUkuyC4NCUpTBrhqgi62y2c
N3OXO6lHxbsDKNqI29lAvWSia3uQbkAzcGEv8ULCARq/Vx6dWgU3K+tdrA19lu4mGitvy85GgQJN
V7QdSrAZqKQLCq+vZb3XEp2BoTa/t1PpXTkyGEIxLvaeoUPzgZ2L/6h1+p716N3jBwoRtswXd9Hc
q3Ts+xeTWG+XE7bdFD7S+kmlDwh8T1kBbq1Nh9gxy69YG1Lgh/adyLT6PNS5+diphMNzSzCQQEsr
GpBKZiFwoQ9teUnM/mX2g2etzV6qpHP31Wq8A3Ctj5C/+3DUpBHLjbcW9NABjdK2eHBZg/JU2cfM
dHEC8812weQCQWQatCOousyJuvcmnaM7bsLYrsaVWEe7H9LJiFATThctxXfTeWXzUAUZ/lBpmo9j
udqwaGGdUzLrL16FRBtQm4dUpxtf07aNJ8vDiub7n7KNBrl0y4XpXm2X6PaDqUYRl7mDHSPnIz/0
+FVgULoqciW6MEdd10L9MGr7if/TPRaEU86SHlGlttiK0276AbFrjIqxXY+VbO/nQD9sGQPYyYN2
PaX6GmuW/UVAg9slmiEY5PWKCFWaAioctCHTS/MOpN8dpuhyp9BZhc3aPcl+NrZYo2D/nPV7u7Ku
SK5n+652YDUZTHnb+ioQx28iDlcLQi2dycsH9tOQmYg+8Lhjs3i1N2F3O1+K0s4B+aiFFzFHqzI4
9ChlTR2TTKGEhMQc21HMEMKdEIXcD7AGrydz8ZCld8Blg23EAsKy0Jzsi6VRxf7P+PXoNsudO7GU
mHlKDKHh2x6BhVah0ZvEQgx2BoEjANS1wGc7pnApX7ruISinN5kYrB1u+Ww42ecad0A4KEffgYU+
qs55Wg3kF3223OAceumrQnxNcclFQ6PkDpGB/TD4nnbUfH85AwDVOQ6AVNNqsH9WlqB3WKvxYiyQ
PNWwBN+kUakjnmEv7FigdrT7j08E58nVmJfndKySB7Vk7rYhgotH3L2vleZexm76Yg7gzD2Zo6IT
zSU14YByiItz2aMJ9Ex6ZPsKI6PxkJSeHZcjHSFId9xoWNqjJomN944c0rtWC9SxafqDPvrX0l5+
pGNzo0OcPw5r+lKNzvQ+G6BSKs1oMCEIyO48jGztPUnolX5KQ1S34B6bo5viHMkUnnUOLUl7mYKq
j6izyH3SYNQaCz/SZmuvlelKkzLU+bHKvvvDnMWlDPLIKLuKLQuq4IB7OBzyKWcJCzjYJAbqir7l
wTXcnEGG9aGQLMYebHja5DnMS9t9xID2hWrQvKPm8N0ZswdHoGlZncOUFRMUPNE8dFk1nRnM2TuB
yA9ZnvX3g6v6Rzk7X/FQ5LG7TeyQa3nkbgF/75L2UMy4PhxwuAfB1Oy+oqNgJ3Wd8Q+69aMBvNCB
7hqomDkqcSR7pKWG6px78L7HXl7Jyfvv//Ad9dxL625y9S/5zOG9Hz9bxXBPfSILlyLAAzB294mh
e/i3PeeGKWOam6XdIHsurPowWivunSDrN7ipQmhUaaIPfWsTpqlycj9N85I8V51ds7Rl/TMd0AQd
mmNfe/QbzdWgERG54aKnTO5VjiK3ik7Mz+r6afGtZQ/CAyapIe0D8lUOWyMZLE51Lymiv4PX1ytY
d+Pstat4Fa44aLI/l2tJ564qn7xmeOw4McXlPL4UgqPf5APAZ5LguMJJZLY9uANYDpXbKV6MOTBi
vfO3ph1yn5zuRvV5uzNzMXtM3sxemJmdETHUdyd9H4v57L3RzyAjOL38n6R/RZ84mHU6ZSIyO3ao
fLWEpphlZBmc8fWmXzk8Zd2umtHXD6nOb7JA4nUYO7sibldHWrC8k8ZAAkr5NnugtduPSpeYyhMF
UUxuilurSJPjuDYP/WoCWZeSBkmjex3MatxbJsc635+0kAj/ETELxNg2GB57WgZC4VZPYqmG3RR0
xKT62MWtYRFQaU2GQRK5CrDrtPjcV14Kon69zhjO3w9r8DaPvb7L/Pm7ns3upzT1r8zWXaIpaOGc
iHkLUWHHz6bfwqNvvuGBr7HBJ9ph7Zwu9kf3ZvAcaysU3M6JJne8LP6JTZW+W9wlYA3wvwWNeYve
SBKABjVqpTbnabZgsfujh9pae8E9yVteYnarwdWm7UKOzSHFO7DYzl2ys9SikMm4l1JnSIU498pL
s+Bian267ccQBvBpcL6otTBxnJtcJzsrMKgXOmeFpYLHntCvf2JVRnBhgRumtwwVKcBUfFtEbBy5
4OGQEC3KhyGF7cmahZsmeyOLI+O886mFUoqpoho0FEod48Vp+goUfnADEox/nCZIIIeOPu+yfQLg
+blV6sWAaBjWC3Oc7NfzvaY5KDe6EY1O4S8ZcNvuPpiyB50PGbNsaXvfmd4qOZZvhTDI+ZFdPtHf
VMV2xy5TdJvTRn+YgDmEky7nUEzDe1DgxQIIll4rs36b/F5EQodC7jPqgXDvTpYr8ks5vfR6/g2w
YQWFt1nvR6MuNySUGSuDXUBU2XXg0740KDiWvjvFur+6746Rv6ej/9Cakv2KPXreT3P6btuAk02O
a+fCrR+DejVCw53h+w4jE0SZX557n2KyMxmbXrmuT7xo764UnwNNVsdULPlhqvLqrqnEm8Fk+95I
15uF0xF/ZlpvGsU3lbZ80wQ8Go8s0HU5Jl8bW6hrWbsvM/7DRKP5znHp8aZ9e4nl1tJrGdlnAVUu
geodFU037IcpS8OikO+oq04pkXI82GnPKjoZFxO9LVCP6lhPTNbvxrpZrqRp3akE6QYHw6XyOOy0
+a1htEbc0hWOMnj8TkZ5gJzuZFBBxnt9asorQlYDdVJ/nSbDt2lS2XHLQuutBoY4hbls2CkHFV1l
F5l0Q9wl6dOYa4romfY0nQT0tcJtr4WDK54nWbhXEF1vF9p5b2B5WRcy+Q9MT4m7pKu80Apkdmw6
aNlkNxmVWC1/R92ii8spDWLyAvdWCw2/UdV3U8H4XK0WGQsinymcs/KRfwNBrUpe3ZKTntmw4Rj2
eNf0KRlKjrI7AKJm5I/6MRgzFxO9kXMDOS1tNnOvXey7tkwZAKAUwem2v65GVcXQjDlMrvawHeZW
HnZUq0vhEVFNGOHG0Yee0vnWqaiVPKrCvbY6xw+T2XslPn8jg3W7FFUW9bJjQcRrc0sCGjHhvPXq
VQAX07xd8bg5HBvRpRzt3ByuxtVuw5oq0b1XYC1hPDvdr1qBCNudtG9gecRhdNYVEHHwbe77gExK
XkOvrfF+z5AqrmH121FqmfV1jcxiB3SpOcFl6yIxAxuvwRKAFSY7HDt+HgBVHtNkbwGr/kKe+wdB
LcGEkT0kcyXOaraUHlfEHA/o36wj2fhbN/E/jR1B0ZhX76rw7YhCinVWgfB2Src6spEJ0tF+/rJs
geSUN+oyWfgC6nl6FlUzv5qszFHVBUYE1Ag5AmRnWM7yQkkTL0fXj3sQ1LeVXn9tB3vIduTB/Suj
cWUsxGZdZpPEPa0VOhaICgIsPStp6KeuIEs8nCEHXC+pU+yGKrCLvVKT/ZlUKfotOfLPFkeIYyKZ
86napoybjBWEtMk1FsVDyxTQ0cydOV7RPjEkYRMyTP108AbzpRhMcvXNJ6NbzbNBHn43ulUdBgGz
z8skhl0m5LH0yErOfYBULH/Ie/24VDq5GQ/MWkoT8b2e2z+YAXMizfacL3qFlJb9GI1RVxxqAw8A
lQJxvYoebq5hA2GeW/ZvQVdbWeteiETHjkQ6vjpFoO8rv6ASBCcmRPdon1xRJjCT2+cs97NvOpjq
PfNMzM4YeEkg6fufwX5jyHQz9R0mRhAv3jxfmpZkTV90bYQ1NrgnEEwOq62qz8Oo3Y7/QZVLE55v
5lTnzPC1U8Ex96UeV94fxpfJQJuJfdQFWC9qGsdKtBpZfYSPqSLji+x1Dck8gT1wZzZpCro76RBz
OKrFkaYPGG09UX8qBgvDUbcO382k06KxxOpGYTE7WAGNkCxy41MCfoS8qZseWHS/Ul1b4gEIbETc
5YMs7b55GW50y1P302TfEI4hrBB1t28Ga/6GDUFFvkNfNX1oL541fG4qV5zoSpN87OI+1wNBEaN3
+ngcMxHrrdD37KV1KJaWxCkHhJ2ho1DpbeQcUKLqEHn024DRmRJU1x4VOO+D7nTpmygZ7krcbNn5
k/vEeed9yGmWGjpH3qa2TZq68+R+HMSlMp0t4deSWjLGDH0arypwF9/6bkyLgXrVF3uHsGS/aOZX
ux+XXdoilC4c1K4l/yKUdq/2oq+IXjm2M7LUpMe0Ckh0aZN37jj77VbWIqYl8zglvxkNBXu00+QX
pvffRZB8mwFER2xL1xQLtdAMprOmGDZM4PDjCknsCKPuRCGjmWNPJZfOb1LEAv6br1fzI/8uvyKV
zKAgeBC4j8FyJFucxmQu1UGUYw13vi95OwyG9wOjefDpTtuVdFHtUw0peY57bFY/LC0nY9PX/r2V
KjN0PL0+jXmH4NpV9wjQWeXzAlXQYnNsthbOq7JgwQs8666UPQgNl5QhteizLH2DcsTKQpXoJZ67
1Y0oAiwbnvvKtpOI1rvhYJMgY0vFr+Bte19F22jeIrkWuidhgZUjX7WsiLAmpPI0F9NiR6Gq0z1O
1OhoBzJ+5hD4cQ1qbl+mAkcqZd9TU7r9XanlSzzlGbG/aSKXSO2UgC8gLV74kuCgyZOTmbkPg9bb
O21I3QMk/umcKr++nWa9QuboOhfHQp6zY8N905Lp1bcl5GtlSVryupuVt1dN2cHmY0W9EI+p0yGI
F0zxm3r9hby4jnCHGhlNYNqNaU3U0yTVrSS4ZsLteqAh8gB2XtFLWLfsDmYmLs4Wv5EJaa+s3kji
qdGm6ySliD234lHq3V3vgU1Julai5oCR6mmYb41pnw5k3ZEQbc4ROX5SXm1eStvMj33t+pFg9IUV
S771xbIcyGYcDUxEu2lrk/Un51utgy/XFy+BfgCVYxytnTuXd5by4tXIsA8t6lEvXLl3bGI/m/pV
iB3k1R77t8WTE+j/7ltWLq+zsX5yV3Y6EknmuSrbO8ff5JWFP1GGSijxUu5j3F+Pg5wd3hX6C2Vo
TLsJB6VsvLO76X31rTXs1wC3vT2/ZQ21eEehLPSzBU9Q0Ed+Dy4NYN6xLlzAhZZAiFAVBh5CnSie
qpr/aPZTiV1+nvJnsx0FrQ/r9LmktQKkW7smJzWsKCATjG24o5+mqkKK1Lj7Yei10A6WZ/6l9qib
aps06a+TUn/iUdMifCOURnzRHIXn48wY5n1deqcKmOxWg5rCynKG15UqN12drBhg2rUY/eYtQ42P
tlkuGFo9s9szVEu9jwh+Z1byG1oHhIzQZ/ey9rSYYSIcOauTYjbv3rDc058W4PdO82Ige2cGESx8
9yRdd9o5GmfBvCorJMattau33lom3O/k4D0AKKZvZDSPJUK2eF4po0lPYRsq5NvQesfc7b5x6Gj2
/Gcu4bHfBhznNhXghKq5fXE4+GPCFiTBPI2OJjVH+lqL2C9ZIgJLhcWANLBAV4/9ebqrbA5bHKG+
q7VqKTUSY8/luayMF1fHh6S75AxsuxQxQww9YbVlxsOC5Qu1dbr3xHrVTCI71pohI9yh5i7xVPrS
dt1dArYnDFIWbtPaVKxtBxpCW7s93jD3Kqv8544Mzh2V+YL3mxSNzzhjkMs7Qe6fiordniakG6GT
SOPoJPXAl1o+GXKG4p+Lb4twFAVf6jAOgoTI1Iwyqhs6K5nXGWN61MibBP76SZR9Sq5mInlgliTN
6ySgKWWqq53es4MXOc63vE1eO10lWGfSJu68Pr3kdvBddN771C7+HuwV/lEEORiTKFOOZv1UuWX3
1s8u1qNaco50qCT+pbtoa7/6ubeI1kq6nXUwMUAA6Zr60PAdpFJnFfVpXTK6/hHVGT0Gc95MD37l
6YjLJTgNE+/QDY0QrblrXbU+BUUXPG9F5M8rWuo8HDM7mMI/f7CPHWtAA+ivgkQeOMDo6Ir4tV12
8byZNcUpT+wA1zC5Dt7oxnPnvJRsZjLtvmuqeP7zJT/OKdDvTje6Dp6Lebh/MhPo0zCLxaJTjWhq
PuuGwBWlkDPQ3VUfC8Miw79awzPSUVZlLSvf/nz5j+20H3+J7Y781CDsQSfnuak2aq1/oIk5dtbg
X7Zcf7zEdgd+uoRaFjOlTS04LrPg+DDvrVwc3Gy1SFpML8OsX3Fa/9tk/V++l6n/elGCp1HHwU3M
US4/NHAGIbQP9S9bnj98s48TH7WW1jTAMlNspw0JiuIJy2+/M8y/MQs/djNu16EVFogxLc/0/n14
LAdtDRKrNOdTmVMIWNvlrkirIiyt4RUg8f/iiWCwCSsaPb/6PxCWpHQAoYxQP5exVidrzluyus3f
ACy/+0o/X+XDcweBRJnLmnvHLE0pj6xXFZLQpS7ugta5//ePONIE6Fvwuv85RbVCEPKswsKdgJaI
RW00nU/B4Jl/6+H+2ADP4rEByB1WdOBJsMV+feRs6jISORUF2/XSz/gSdY6Rdnb887f53VUCjwkj
Gu3df85mAqML7LnsxanK6Bw0uuwdpCD2yWR4/fOF3I+v0PZ9fr7S9hP+9N6WEmq2twwz4zjcuDCo
dfszDcOG9bWc2KXjXvBWx60Gn+lBpWuAbqYYvPagLwzJhqiPMLJWdTo+pN1muidP676lZGzHV44m
xZXy3MmnC2WhowR31EzAzuB8nh5yozOP9CeRGzJ1MU8RqPBqPouGjKLD5AhdcOOrn3d5FFjJMBzd
Wizf3M7zBNGHl+EX4jGqqKwVcY53sN1gyGvN4OWsICHQirjEXVr2BgkBsXztKZxg7PYy4cUks71q
10926dHsKLz70kvFFAu7HDlj0zbSXVtuY/xwUzu4GKp2H625KN9Nehfao0XX33RypSFOs1ZLNupx
DfRbRxSzuQtqHsGIONsxjl7pkuZf564vaXQK+ILOEAj5+Oef7zfPieszv8CEsr1BSD9ssUtSE6DY
ajkVWj+eiUnMl3V20LpaS/W3ybffXIsGb65Gd/umEfjQnOw2Wb1JV5JTqWXtmcYC2miF3V+Lcfob
03f72D9HDmyX2/fZQNds0PTR/vpQUt2lBKZ076R8YvE2cMiirDqVJC2x10eDmPPGc1LCiX97N7ks
XbcWSHx6bz+iSAexkEKsVu+UpyizLTtTt+uE+6lqhr9R1/95MwGHmToXYVCA2ODDMkK/G6cAWgZo
IK0il8GT2ee8gxPv5d9/JdqHWKlg/LOYfNiWZ/LhBFpwducy0+4TrFkoMGftZSDd+Ze7Z26f+eOv
hiHEYAgK2RGryq+/WkdwTIs5vY3tIClyMPOknqAjl6go9bl/AC5E80wmK5TMeG7XnKTwrF7KaUnu
mOOcCELFCJ4ko9Tj7/qSvMHOKSZ6z8bUmigpGNVsoP4YglefsLCk7NETQmkFZ2O85F9TlZDy+9e3
j2GOjVXJsALd8x9+JthDNJRB1Tl3vRivKKk7EUxVL7a9xvhLAPWbJ4IZgw0aSZC4TcX8evdUVVre
oismq7zJ2806ZQhSYGTSTSuP/vyttm33ww/FxgVyd4s4iAE+PBQoy5diEWmx0TfrL7kQ8uzIDj0b
2UHO470s6SnxIPL2WLD/F5fewIeMHDC18RFVCYZc61KHZ8Qv7foKSVlyzdI1RbSR6hFLDLnjqZ2O
aUAT75+v/DEWYU3hR4Rc5LOfOkxb/3p/OZr7ADGbkTbJ9I1sx1lVFLEdfdzRyH/487V+81vaoPoM
14aizPTz9t9/2lRhWlttkCAEWidqlfNy7lxnX8Aa/r9d5sPe3Vo1Hl9H5qe2a0MaPQ/jKI45/Lf/
22U+3DmKUIM/JhaZ6cTuosCb3XXn0AfPRIjw/7Kh2b8+mmxkPJGck3R7C4WBU/x65wZDX2U5d8HJ
Wzq1a9DxuPSc/qvv8/+uERAq6gxUs8f8eg019srrRowXq93fWG15MEr6+cT873ge/7jM9lV/eggY
CpmV0QdkLecXt/zuMIKiUdDq8MKXfyPA/va2wcHfgJ4gyD9+pakJbCbTgURSBI0N6Tw0KCj+fNeM
7db/tGr89/uYDHDzFrFh+R8WKDqNJn48Lzj51rgS+mkOjQ+J1dhJaLDIU60ETUsWREkSbmqU4j33
JkZEdH+Rj0yOoTVa60qaZ12kSt8wgdRsNCY4LmRukbb++eP+9tNabEesqBuY48OPzLwnjYIOcg5/
qsxjTcvQeWvfOTAdnVL9Zsblf3E9XAf/5WQws//rrz1Y+pi3JMeOI9nMpX8yWLWb9tamo/PPF/qw
eP/3Z/j/F/pIEKtEtibd5DSnoSyidP2y0LiVbN7kZTliezuOdGb/+Yrb+/2PH/6nK3744f1lMFaS
jhW0K9SsFT12h6IC92i0RbIn5W3ty9kXpz9f9Le/308XNT/cT4w0KXYmqBhz6sRyZs4ps6zi7M/r
7RYyhH++3G9foJ8u9+FxUalSjHjQJWAGHXlkoiaX9v+sa/+vN/PDqkC/f+9W5ZydrIxUT3oxAiac
ViPCB6q5z3/+UuZ2k/7xyzn6djDYeAQf2bcDAdIKfjM4ST/LIjdJOHFR1Sxs/VrVSQgO/LKM09nQ
CtqzKYyNCRJasbf7/tovrKNchtAjv8+sQwTa4JKJKk78mmFScbBG6+ufP+1vfwI+Jmsyx5l/MHTo
sisS+HjJUSrqAGZFhFcU3r+U9vzn9dmIGj6OMo5OH1cxxhiYvlm3MhXzAMX/kHZeO25jyxp+IgLM
4VahJaqj7Xa8ITwOzIs5Pv356I19RqIIEe49mIsBPDOltVgrVf1B3UrgiPr+KSw/3x7N7Arwnzjw
mtFl4ynBZeAyf4cA3bumxJYEeBK0BnNfmO8jVI7eEmW6aqhQ5aksXkZpqdJXearax0iLniDKngAv
fAiyeoUbvrTnTHLR/w0zS9qKDjeqzTC1ad8E28yP3w2YKftqv9PG8IjT9adGslf2uaVd5zzm7A5V
SCB4wIpTs6y8A7KayGJ5r0abPJqG+Sw5Yv+GmVS5EiPQiejPnOFb55gm51qHMGeY3Wml2JZR8L4Q
8uPtMEvbmqkjoY7P0SSiPttLMQ5WWwmmNv6Nzfvc9CCvlNumsHZala5M4JRh88WPUoPOfUqd2Muz
a5uOiyIihbIEZ7kOAFtYXyqoPSCfe0NgPZ3lH6EQDI9mrsQH0Udr0jyLCwBZPQNRClu9um+nSR/q
cFQK1xyDL1g2I/ifR6957q29O9cCTcl7ds8a0cXWw+k61zcciO3etPKDL+qVA2IxHc+GM1vPxSh3
een3iptH7aZQ8t1YV6CKfiGAB+7t4+0sWR4SkGm0eXm1z0stoBYNu3BG4ZptbO/Kprb3eHHDOjfy
fH871PK4/g01O2cjCrRhoeBVDSky/Rl0gSLtQgWsxAZoMDTvPg9MLuIcCX+p7/+fHZLLqkZZgtq3
PE3C2XeLtWAQHYLpru4g+2aM7XNXTKLsdf2tCiB03B7n4pRO8g/ypAaHK8tltK71SzDHNH2gpv9w
Aqzo6W6fNA3GzxsCYYKpMCpe8fON3w50Sym8XrgA4Wm27qHbgrB4w2iQxOUNQ3GHR+YsG4M6bhHQ
xLo3LKWPXpIC7hH3auityGstJcdZGG3WXxnMWA1amLCuJw6USDbAoDEjdyMPQNu4au45HVbzDes8
2mxvrJvYkYhiuW0kRRDMbCN7Ch2n+0fFykuivdqb3r1aJtW7rMk0ExSLoJSUlcV4DLXaA+gh5zxA
ii5o9B11WwfpAMy/nH3WpJGD3WARgvgHUtc+tpredR9RRFKNndYVmGE7pk6l3RBO58HRj7XuwSoa
x9+lvoCkH+cV6Guth+mme5YqP8h9rfSw0pIS8/LSomScFPL3rgzkFy6QYIOVUgYepfDiaWALQSx0
AyEweY9KDImBGtnhVrIbCeGDAsLvhqJIcwAtHBgHr9Od3M2CEFFgK8KwaqPnefqpogH9CwMF8yPy
hZkG+E311zaDpdPJghpD9Y4LI8I4l4vEVmvcp+NOOqJI5jh4Juv5oWUf/5aXyYuAuLAmBLm0Ks8D
zvZuMYB/iHQ8Phwtrl4cmsWHDIN2yLCrT+TFUApHLv0bQKPzNh5FZN2vC2T4k07/2NWZ+h7gCZZI
MEr4zLf3gKWrLMUtqsncMW31j+rG2dbWFJI9FE1ZuI5n/gidvthiELa2B8wVp/5soOfrZbZ159lY
h2CYkpMBwXzT1H16N2Ks8yFNHOe7Dvr7CU5IB38Z0oitNsMeCY61xvbirJ6NdPYbpC426MBG8bSJ
KxFdFbuDtz3UT5VsJiu30KVY1DcoLFPCA8Y62/TgLtYgT/PI1Qb/p6qjOFFY6BH0r7c/3tKmhw2e
ObnHTd2O6WecfTwlVDQvKJvG1bPi2W68R1sftkkOyhQXkQ0M7I+34y0li607fElD5l44P+xHpEbM
EiSRG9tS/15x4uApxpB35f6yOHkgEKbSvIPWy2xzBe2ZA7EuiGKwnXvRuyhXXM+C/nB7NHO/lT9Z
aZ8FmmUEWJa4lSzhYZys6p9r0zjEioosgVdWPObQzAE1HgZaeB/EYffLUnp/3EAj7h8mpKm5D/Ix
QvRf1fIHM9ak+0LtYzhzIo7NUz/IwtvU+LNkYJPKLyu/fOn8Of/l05+ffXiZeGmYUuBSgnE4Zl7k
gLXCPBIGVXVs5QxbLKfBZGmMk61HTwe/mtB86NQ+g0AEOVb0lVg5gBdzw7bIjgkYQHXp8ie1QZ+g
QF5B/k3gnKDBgn/K+9vDXnrbTTqJuK7jq82mfxkCEJnVtyD20DWuPzhikj6xv9aSuYNotR1oqxjR
Sqdj6ZRxqC2ghg05Up3jbyQl7TTO0sitEF+J+8e0Tvad6UJdXMnFtUDT7J590MHovKGsg9Q12JrU
or7jLqaaj0ZprpR6l+bQ4aqH3R99Df66DNQZRe4VVm4dkSZ4jLvUTbVR3aiI1XS1dogz7VvqqWs3
2sXRabTb0GvDysKaBR0hmBvYVg2u1lm7tIoflTE/9eNHXDXfsCM6tGw4zOAmU/y9HN5QSJWdaUPr
5nq4KYx3GdqCMSzJQn4QxV/2fv/sH47OgxE3SIRB5n0anHMg8WQ1ZEloUL/VtPMfBRIEFKii9jjq
Y30fDIp2d3sRLM4l3koYB5CXV/VzFFWQDmqb9JQpTnXAFbLZVRxBh96r+wfRSmn2ltSccBc2jVmd
otfllIZgB4x+koR3ENAa/QNo8Z2t/VSk4+2BLW37PP3/G8ea3eAL+DtAYoVFBVy5M+r8MMQDXB59
JczSXQRODn1zVFe5Ys0bEGHoeYVRsFFFVQzYs6uKL10kfMjWabGV0GZzayOASZ2iGVP1Sf+Yad6a
CPfCKkThm9KhxbFNd322k8VNAcQC+u4py4J8XzVm/QkTGNDbhQ21QRnCOyn0vnSVV60s/4XsIbAz
yWRPML95FQ6h+EmbXo5OhmqFbsv9Z4txB4pTPKD3CD6sARiX4inYI2D0gm2jPH9iZrUc1amKLIfd
FtKuC9toFyVKeZ/1qvQSNlDrbyfRSjxjlkSx57dKFeq9C1bsvhniZwc4PC7LrZ2tnHcL6apOuAg0
gqkLsIFdLguzqu0UVzjrKA/TgSdZ6dE3rWrPZXvNxmopW1BiwfOFo4h+1mz7hNcaDIgzonuSpw+p
gliBpI73EP3vxMRRDeIHOSp+vWEiLR7mQAkcYB+zS5hW1HVZDhRbbOklQy1kTLWdnYvDiBjd7UjT
/jF7SyNEjFeC7JgAdua6fn3TdUDIzNo1WvV7aBYvQ+g/ZFXm+pLy4BvlYZDiXeKUK99v4e6MJyQp
SduNnXy+DfR4Z5RISXmuCDv9Qa9q/zR4ReAGup7ROUabMfWrdmWsi0ERlAY3wXGIDOVl0vhFqqRR
JAa3jVFJtvUjphBPoa/cs0nwsk7CN3xFlao+88dJcfUOkfICUNeQI/7Wa/vIcD7XYY6QhngoMLK7
/RmX1gPujzjYsc6p486GVote6DKieC4FVDwJ1SYMIHtqjQHUG6GE5t3tcIq6kDYc8VTl9EnR86pm
DC+e9juiV37VNBu9/A227K735NcepQK1U34IzwAdl31sDf2D5eFToa1pYC4OGQ28yVAbTbP5GqE4
nnRxyD5qNd1GpQYycv8fpTXo8NLyVyenBnvCwCLXfZk0iJg4zAL5aXiW70qlVOzzIYBJNAbGtoVV
+VyjELHpzahfWSPqwqXeoScEyodPi33QrMrCm10M0ADiUyZJWreTQ6t+r+AJ1W0DJ7Gmbm7VZDgI
+bnzDWfl7ombWf9PnUHe3pSFjaCdmjjVux75kAkMKSNeEWpd5tbQxX6U1RDfI8Knf7Bb6Ws9hPYR
uY7mbhQ+BbywFEa5M+M4HQ63U2dhEdIdslgUNNdw7pk+69ldW0UvSkGBAY+pGuW6uuRh6aBUvDOS
XkcAT072cu6I3e2gizOpAV8GSIc383wPb6CdIiYBxEIT7UOPmMQ4hCuPlaUeKg0M+FBUBKxrXWSl
hQo2ilzH+7w18y0tfv3eiqKhR4apTZCT0Sl3POZhWf/TBM2Q0/UPetiSftGeRr/L+42JFtwj5K/R
2YF/yvujVLRO8xT3wpHRBFCoKlidGI09AIo62jKirnup7DF/CSJf/fKGKXPoeyLzT5F6fsJWPFkh
dxWxW0nelzQePvTdGixp4bpAOZ+TlUKbSRl8trTQkY57OKyOqxWNfGepdg6HcGKcSuLZLLEYvT2i
haMO2TwT53hdwYx1ngSO42SV5UkxypJKulMiPTuKYdo8gN0i1Rp2w1ELhfFp0KGYg0IuV1p6S5mv
8orlLJjaGPN3mBfrfWb7kwqePT47SvLLgpGToSy40QvY5IW/stIWNkicGv6NNy2Ks5Wmh4lcqq0Z
umnTowcL4gt1Sc/LP92e1qUwGuhUdNEt6DvzRx+MzMqXKGpjZgBNchDPVsatIalXZm8pWdBuprqB
M8S1CLiRhqi+mBke8n3xu07re6cef3adtjVWXYeWPtSkAA7oEQudK94PKoMKCOxJz036JqdPo/as
YAXsOxutfENPkgczfSZZnppN85yI+yarhd8kpzjQRASPM3b+kTuUMiWlWrM4WpzBs1izfIiLOq2S
CiHwSBG/K5ZXwVN5AwTRVcJxZTdcSgoYFhyN4Jzgr86WdtEKz+xtHDlLmpOwtDYmZs4odLq3c2/p
S52Hma4pZyneQ5nOlYCSaGhyW76TNKwpthxySLCMll2WT72a+p81o8d38nbkhWsBJ9i/A5y/CihP
xqiJU2NOaXnZR6s46MAcHBSIo3YHFunvL3gX8WYfTzSIbCg9PPRCL+8a7X2TVNu8WDPBXkqR81HN
DudGbb0sTOoBm69gU3nSEakR4Ho/NC9eGc/SiQzKbHKj5/V2Ba8ZzCjTGzjqLh7a42bQ0ndJa69c
oNZizLLDkwPPM7tYOmJUn+J/VcJKFZ71ejsTlu7CfJp/hzJLhbgZSXZT6tyiNU5D/2S2/QbpDJr+
H+wcHREZiU3gjd3wuw885JHM3e0fsPjRaFhRBuM0pZd0uQhsYSLyYbO2KukhN/cNvTGr+GkgTXA7
zmLKA6CZOtZg3OdISaHHfosqtOFmRSC/a9Kmem5xU0M7xs9f86pUOFj14uSBUFl5uC3uJmeRZyPU
hTqKCuUdl3eaQWOZrREJzuBQpZzetwe5uKOchZqtgKqpQxNB2OjU116P2n1loDaBUKJ4B6NFFIdU
1jr0pPNiXGlaTWOYPcQdnlKUM+D7cMjNdsyox/BGjTD81QbePBu7l/IBnr5nr5WDl0YIrh7iimOo
kxvoZbo02PmkdiijQlC6XvSjDnIYffu0/6RHa74LS9/tPNTsuzUB/RFRywmO5pP4u5qIR8ly0niL
j1ny7vaHW8rO81izDzd4gRNqCPy7Idhptbc3vm+hLogiVfe+Db8hnbySKYuDg6eishiYyPk8Sokw
afxXNWIT1gAPm/a/LyR/bwxt8vd1Q1pxcBEUSnnAHqdPenbMab4+WnUZR25t/kN1TTUDVMu+t020
sikvzSHNzIlWOgG053d+tBdwYfIt7JASHfmbOMs2uoieZIRFSw2FTc37nqHwdvvDLSU+ZwCkC9iS
oFRmiW8Xut/EoglPbCOodWZRQC2v9YI3HAbnYWaHwah2aMuNinEM0l4/GEXT7TXsSFdmcCkpzqPM
Ftd0dYwV30csFFlVGt6bMGxOOprMt+fsesun44HnKAlP/oG3vEwIO/eHWKMNfIwieV/53nu9j963
Tb9VrXx3O9TVdjEdzwqdRWqElM3mu37uGJKPFqh0rIcOpYEucz7Hnpk9e76Sv5a2Vd/hE5GtBL0a
3yzoPOGjXo8G9K+OarrXO0Rh0ZbdQ1v4piSF9rfreIqFmyrtAB6hUHYv59KUKMPS0rGOoo63iDhu
HOsLZfqVLF+cxn+jzPsrQdtagz+2CI46KHkjJ4ZMvEQB+amjzbSTskr51KCiu//7j4dtqsbzGnD3
VbGl9KrQVNPBPgYNyqvpF7+lGd2ejPg3tKOVb3a1eTCPFOIosDsqaLM5PKHKirpU1HB0xfhiopce
/Cx0hE28p8B5KMWwEu1qoRGNZibV3Kl8fdX90zOTilc6QkdGldyuM3SMIvwb1jrDK2Hm1T8OZIHw
sVEf0b0074YsU3e6A/C3Ksy/dQWkcjv5QTEWTVUdSn6zRMxirAUUAB0nC7cAnPpQRQ84tj5LMOHo
x/kUSzYtQuvjnZpqfbVPgd4jT1JFQYHqUZorSAmjfoQK6gAvMug964mGXvRTYNmIcjt1vXYjqBQh
t+uVnSDpeht5nTYZfmE32Ib3uK7kyDgyr8Zeqsb2k+JHLRiLWmuekrof4EuL1PTvSrtMJvmJ2HjE
+c/6hHSqHuxCI+ijrV0OmdiGkRK+FqGTPlHSggsZUqj94WQgK/eBGqDv7ljIiOGTaiEIg76ubGxz
5Hz5inUiLORb8YTnP5IQavH6HA18zFVUZ9O3hSO2LUo7ySYTY4FodVUmj5ovl2u3JJ1Vf3Edw+mI
ejo9SgQaVN5El7tCGzQaxouq7tqRJH3OoedgO1JL6Vr/ZSHBpnIGVCyF6oZtzXZyKUYODWqU7HYD
dT1eDbGOChOKe7c3gqvhUD3jAoF+A6EwAJxtqA3VB4jEFqhWXxyU0HosEbta2UiXYmCmyTmuG6YK
/vJyyrxK06PayXs3QRr/YGAQeod07l+joBgJG7UMKJ73DqEuoyRtHQ1KlteASzML7Ilub4PBqf/2
xkWUCdiIpY/MXWjedi+46vRwGaxjApKhlVFDzneIbqDgsBJImRLpItEuI80PBrDiei7CXHLlQR4e
VDxcHuOmNfW7Wm3H32PuRccozPs7v+eobUYERMuw8xMcQfQ2WsmSqwrpbAeaJaMsaq9svLRFE80H
OhUHSiOAJhva/RCH3ldOZZRr9TTww0eUDyYxK5Qkh5W7zcKK4DbIZReGhcEuP7tCGXbShMpQqi48
k62tVA+Wkz/kZeneXhHXSAS6iOp0paFnRotljh+pRhRgJMto3CarDNNNJXn4pPd9j0wpIkeuLGzn
VxCjf0WLJkaF1PI/h9mQHFZ+xsJV5/xnzE8YBPPjXm8C/K7KwvtC9xxDJoDGTvzcF0mFI0Rf6fcU
h5XPjaxUr3oj1Z+btuu1baLLyadOyFjRBHJlvZPzEr0K5EAzHUJUEsovKz91at9fpOoEwgI4YcN0
58vYs6UHg88Ac8dzTkstjGGC1DkEGL9am7HiYhNxYiHxFkaG2MCKM7Jd6TkaymFGnwwrW81Vjky/
hAyhgfQH3zD7JRFw+qbJAenLOglKLbgX+LrZK1Gu1+YszPTtzt5dMSoDnm6N6SnUSHbVL/KNYQc4
ClH22Oqd+MdIRbGpTTDmQ4ZCCF03P9j6cJPf3576xfEak4oMzRITCMnlD2lKU2ihDrMy0m1ou7Hr
Yaihpdr+dpirS+o0XoPrFO8w+LtzpkWJe4Tc0Al09SjR3nu1WjWTVrP2ootiGDelifxlpiLt/6aJ
BpDD3/L0RWdrvjAAIcil7hxLw6n8naymxVddsP0get1or/RNAoe2soHEF/Kv2necULgMBeg//FOJ
Kl8pxSzMNvCcCacDSo8KyTy75AFHtB5GGZ3zTWuhIdc+lHbxtzdYECUgKbku8yxAYGH+TRUNcdJ8
knHyjLtcMt5VgXMnQF/f/qZXp/JlGGeGyWExB7qWjKHrdI2zMdr2Q5Y1K72ZpQmjKKii10AVEhDq
ZXqiqdv6hZQWLp4H8cY0xi9SZr8izr9yWK7FmZ4gZ+tRGvRMafp8cBVPFnet3/0E2K4eq7Ys/37W
cIWGDY5zGfvMvKmVJJ2jYCGGhiNOUANYnx5F6NsfZnGxQTrHRxfELnT8y8H4mYOvR1+bR4jRiBO/
WOpzLgsKBnvH+3U71NUZM63rs1DzeTOdJh3r2nSlSrzocQdiQ1dadjBbu+tNZS2zl8IhPkiligf1
tShV0ER4bhtd5HrGFxO8VJJ5yF4fk9WFupDbYAgBqVswqLC9n01h4yO36kQSjOjETrdqrIv9YAft
Gz6U6YC/BK4E7nlebMlYQNCmW9317Sdbwbo21Ta581Jy/OFAcvtLLSXFWaw5gg7NML9L7SA+CX3I
932KgCxi1TjsdYg7tzEgAa0uzZXtd2FZUUT6/wEas7dOMXoxHhKJ6iLBvmsi9FVwNrXs6nB7bEuN
kos46mXGx7JeqL5RpDwQIl28AOBTg02WgUrdlHWBkWSSyM3vpqnet7FZ6HsljOt6P8ZS+1nEYKke
ULc117SclnIIyBS0aDBwNKNmOdT7YR6gdZmcHC1sEQ+iX4Q8Mv9+9YYt5TzQbBECbRVKYbJ5RU7L
pVrg7Ji8JYRCFRWMPje1+VgyXtjI2aqqaxnjqfWQ+FaDFYjnUq78uTMDngXIfrVrdZYdxlUduWbf
I2b8jj7epjN/rWTK0k3T0pxp+0DbC5LZZaaA5AmQxcrik5f08aHusI6KcHPd2FA6tn7cGC7FAXIU
ijTSFhkqwEMYv1v5EdOlY37dPf8Rsw8WdUMaqJERnIrESD7TqB+/CK/FEdYxRXzfpXUdHwVihc+g
VIdvTtQ630AGBR/rJnR+parxq/bj5A1rlR4RBswTtIOtb3ZrQPd2HGAxW8cMN6ByiHeRbaM/vAaV
XPzMeJapJsxwCqOzMAF/FGdKLx3tMnhBMcSVgvQLcvgfbs/xNIVXU/xvmPnjV+Bk5JtR5bgg7nuc
vbziexMoHqxJ82OWTF4piRI/Vhmoqv8t8GzLqxNVB60F6S1qtHtTLr81bC+YYCFw3n4ICvVrJNbQ
TitTas12vyHUMj2Xc/+koHD8VPRevwHQ4h8DyFV3t0e3dIpwJKJPYLCtQ1e4XD7onWVK2CPDUNTJ
YzeYR91sX5Az/GkI86OtGyt7wtJ5b7FSgPJyEoOYuQynKD43GR12bV1VIGQ8R/Y/pjq42kjyjRfk
Hps1yYK1iLOlGdRemMtqLsOb7Hdjb3voyGNOavSa8pANysp2tBTN5n4LTpliAXpTl+OzUc/y67hJ
jhX1ke8FWqVfDa+I1AegoVKC9ZsH5+/2F1xIlqkVjLPDBDG5wqqhTdY1MtLgbmtBDM3RaKwqfytX
48qnW8gUqs0TFFOmxmnM7zZR26AVNYrRDYCIdiEuRclrD2ObOt/OGr7cHtTSe/o82vx2o1Kxayq/
7HknNA9R9k5ozw4GAcl30O471UYYs0XTH4VZka7c4ZZO+fNPOFt8KBtisWjXwamPRPuaI0mPNFnV
G29AKkATmAS2dHCNV+oBFXBK3BKbgjrre6GUGxSBd0a2FmXpq51HmRL27B3Ul9wGI3tM3UFrUNlC
QaouO/grffxRoS8N/zQot7e/3VrI2Rpna46yPAkk+lchL29Z/aYnmLugu+a3/R0OZisb9NIC+FPj
pc4zleLna47eOrDCqHDlJMTyEOG/vjjka/oZC2lBQcuh8wJtElrePIotZGElReFWtqRvUMX7HJRi
5YxbjGFP/DtFQeRvfpehnlLJsUMPzhNW8aT6eK0kqZ2vfJ+1KLMdsUkgFhZFX7k+JjGHchAmkg/Y
CN/OgsUoZ5WR2cGS5WPQwazGU4ySSOOYWz/T9/9biOknnOX22KLKUGjoo5UNtoBqTnLz9ktWBrKU
Xmf73vzJY5hYUpdOFZwGObfvdF+SH21JRLsCf7KVrfy60EwFhts4UgKTXtBVq3JsDTQnOBQB3EDa
3oItRdI0UcMqv4sswdlldw0KkFlV/jatACmtQbfS4mj4dd2sZcniuEHY61RvoS/Or+9xbtJayEsd
Cz5LBd6hdAkIvx6Zd2cjxabzOxgDWdl1jS5luybQmmyvirr+UVVGWHM5ynCWERq+4lt9SBLElKM2
/cGDpIrxQy6olbTYhXub3sk16SD5g/Kdyr2Z7aKoKH+2jpM7kEW0MvhoeiwGpJN0jAp1P0A5JkCO
Cl0NS2B53mayf9CMDn/Squh/y4EI79CTsz1EiXQk6jep0Ov0uYk9Jz8Ysp9jMN+GavReq2LN3pm2
V+OE1SXml1601oe2MLPo3qsLoIYFpm7BSv1rug3PrrGaNh2ik4YS5dnZskjSASXihttyao3ezu9x
cccq8C4CsryN0uBRGjBe7WQXp8e726tl6XtSsZ3YFFwUrhiF2ZBTcgsTeFRem2wbNOh3FEydcIPB
uPTpdqyFyzpSaKgdGFDF9CvVY8oedVQ6vX+qsih/H2NGoG6sNDcOY4thRt04El/Hlk9alrYrp8Fi
aJQcNEr+lMHnGI28dzrV43tCN3qIxg/CUHD5sDaRfIh8GsjpsAIWWpxWdLcsYOBo7c5vtHiGZXIR
i9gViA9tJ977bkhDawvLak1QcHlo/4aabdxxpNU0bwybO5Ht/9b6xn6VnEH/CEAp7DfC0ZrqqAjs
oRTuam+5ZlIYhI0zaV9eYfflJC5bukjBSU+b5E6JNWNvlL51F4hVeMjS0UGRW7PQ1J2YOLM1ApIh
svOM3kIbJMomqjzjXgly7+PtHF36cDTtGQqUEgTFZtcUP0v1WG4HGgm2eNDKYlsZ/VMgV2v76MKC
Pw8z+2hBjyl7FYSaa+bAGPCyVjdm3e//t7FMu87ZSRgNVjuoddsdYW6hiBEPjfph1MzmVSjZ79uh
Fj/Ov9M298coe8izCWQKV6uHB96jOylXVnYqdSnRz+Zs/opCIUMaWoyc3CjhfNpkqQpix1FarbnD
U1H9OqBT5Li9nKn1NkA4X9whkUXLQsnS/qVUSx8bWS+SUDgbWhF90PQE1owtrCxAE9Ms3ZY7T3zo
ih4hpJYr5ficgC85GRCgvS3ilnmzFQoqT1tFaXEK1DIpfqdavf1TCzRd2kTsoNXKLWNpWs+W15+b
wdkXVB3sjYNW9K5ue9vadl6A3q4cPVcJTxebBz6NUJov2FrMlpXkZWUvEqlxTSV8rjXj1Iri2Drx
yjvx6oQjjMF7FCFMwjnzS6yK0yjmUrDzi76Vt1nsgBNSkkM6FPKmdFJ/h/U0ToViMmnP4Q7cTk9z
vtym6HCwadfTWYXAdbkSAj0DfyNheYgOlP/ch6q+qeU8frRLePOI8a+1l68eOzS3JyYTJQ0KYFdI
ls6Icwdj2uAUYzV0Uir9VaDLtBV+8ENrZa6mjrdW0bhKFULCLkd4H9NJHaDO5RDpa8m5gInnKslI
3aYpy0Pmmerx9kRe30WnMLAvp5SZLqSzMLHUyAXA/eEY2O+txDqYqraN435bTrgxv960MS5d+rch
WXs5LCSQPUnQ2WjQaTqN3svxVQjzogbdRuAs2g+hwNCra4rNJHmgAhvbyGV58lXniB/F3+cOlRt8
cjgQkCubA7mkBu8JnDUjF+rk1krvhhwNQfVQOF9vT+3CQrTPgVyzk0cre8kvy1QBTqIfR9868PDc
BZSmb4dZzJMzvNjs5DEQhwtZIf6pTmNZ3reKZ0p7SenW4NILS24StQIBRTfhGmFcqFHQIYwRuWr1
4MU/VeBv+vjE9WRli1yaNiStqK2xsnkkzRKyNu0O+fXIPkKQ68MNxhD5b73NDHsTNx5WvLdn72ph
U5JB9IOrOmW8iYh5mYVGb+b+WFbhCWOelO0qiHacdnD/x0Le+50h7wOk2v72MvknKI1eQ4Pjeq2H
3qhRHdoicPNCpTueel/pu+71fu3lfDWVxAGzxn1VRQDgeo9WcqMeW8SFcuVHZgusGdKdpa604P9M
0cVbB1jIZFGGHAZlGf7xcgr5XgMXrL52JavfNfF96DfbIgw3XlZ8aBz53lOVJ8EZgf7a/WCHINrG
vR6sAcSv1cMuf8b8aDUb0WNw3jhHKQDHsUG1Bptxv6nlY8AMPZWAEccN7lEF9HK1xY431vUXfO67
fOuEkpcfcx6C2L5mmfcodbowdlZpauB8jSrlBR6WfnmoEOhE3dRek4G5zsJLbKl6OYW1N+bIPpk0
H4L+mMa/NKXclhghm8F7xMVXUv46Ky6DzVK+aqKmDkIqvI3R7B0j3nHZc5ViTcnwWvWfE5OnGVAW
nkzwR2Z5IXwvLpTa6vEyzCp65fhQI/5ZAXfHBTyRkGbI9VjZTz1s+9RX3Yh1U5sXvonwBpe7z61W
eDTziqwKH3vDC9RDFjUZOGavRq5X6ZzWPtzeDK62uFkKzY6kvhvUccD83KXnu03VQ+WLI2b15MT7
24Gubr4EmjZSXpPAPOgxX37vUY0qs1MmUz+n36PBvE3K8sGI5UNXmc7WDJLnIgFpdDvo7SS7UugI
S8qaNtrYbu6MhxhTXmfCfcQqtg9Z9YChlns73tXBNFVp/x8wrTmzg8kbpCqEM5eekNxGMj5pYgUN
sKLQ1jiqtxMaav7lbAZDaWtCLTXXjz4Uobk103SjiXB/ezjT/+VymzsfDkfQZZR+AidkeujhzwWy
pPuqVS+SdNL9jwYqI0b+XeMGfDvi0gSeLaA5UEseY6GrXWu7gSmyR2R38PsO47WC0dK4pqs0F3mu
Q1D2L8cFWR9TLk+NXSPR82KbmoEn9pizadUmssK+PXZm2Eh3Y5Ca/zS142evbWTV1cvtsS59w0n0
AaC4LIPvmC0938vrgcWPuAR9mDF+N0ItGsVam2Qtino5Vsfy4tr38BWVoajiUDxITnTXyb6VMbMD
atX/26BmO23KlhZRc63cRFUegm68zyvzoMbmylNscVQIMepICvHum/csxsTQ2UyE41ZhvFM8RDGj
/Hnw6ndvGM1ZoszWs8jKIe3yQD6Oos+QgR/adyY3JxQLpXbtWraY+ihiQOWhwKjPeYehKYeKjEX9
iXJ/tRFxbj3gwVR9uj2itSjTeXD2GkfRL5Eqx/COOCDFLgrQwHmzICilt+QBxnCTNPJkKzPboESv
42LZU9GzY+2jLcXW96D3raOk+uFf3yw5c9l0p94CXeJ5WVQXOMmENfpuqLwNGz3Q2k0iAn/vdNZf
95em450KkcXWMSnQzpK7UHtHx9IQ/d4ueR2Lfp+b2cp5vJjYZyGm73f2fSS8LA0fM7JjkfwOegcC
L/UhY00KaCkKOmcw/RDMR+N2tvUUuiEizx68o1kLXUJ6zBLlXSvhSruLB/sNLw5AvmfhZnuQ2lnq
WPijQX+nGXZ02ZXnoY3FNlMxRS9HMz/6CYys25l+fbO5DDr7WGMndB9dk4g7eofGUj6RN3VjY0P+
2XRRuLJTLK0rCDmcJQqAT2QNL79bKauVZFkcyJE57jw7Pvn1X8vbkn1IfZHhE43x6pVo5XFuZzF4
f3tEYiENnrXxrym1Uwje5ADOgD3RTLkcBXTTptFrJC8K9XXQvvBPG1AD4CH+uf1t1KWL2USPxHzW
ohA+X7RZixFbmEOobdNEa+596q6fmowC2DYZ5VLaloUsvzPlAjYcHohluGNmyvG+ZWUkG3LXDzCC
9pVg36Kj+Wp4+KzxajWL+FB5SviYj2N1TLQ4f4hB+j5RkQ36TWyI1DllSSyV94GliccS36v+JWvt
8ol2a1VvOiUt1+5Qi2kIm5yXrwHHxpxNKYzrECLtqNHa8NNnfqLYtXWpPedSlr0Eeq39uj21i4mo
WcRCcY9WwyztldSvI/TUCzfAkpYiJYxB2//2hhikIUB3Il1BjjsHuQ8kA1XXG+173siv8Oh3t0Ms
XdEmEv5/p23awc72QRupC5EmCURa5bdfOMeu9z6bVMyUZkTMX9qUsrlFwfNvSQ9T/p9FnZ2OvlXG
oUzT0JUrzDItDWmDjRZbxsMQybJ7e4RriTG7WyD8qGA3j9hsXb0Wfb7FAnzTBIcebaLbga4RR9Oo
nKmIZWA4eiXB6AROHRhKYbpD4tjhZGdu7mnV0uHA6mFwTj0g0wfF9pKHNAniA2wmVCNC9K/vnTyO
x+3tn7M0bmpdsBZ12AVX1dfG6msh6RN4kxK5Zo+bWFK2TX1MpTX4zNJSoNAFeBYnk4kveZlDattF
Ut1IhlsBM2u3dTlieaqjiJTubw/pj7rM/KF0Hml2wNX2/5F2XUuS4tr2i4jAm1dIR5bp7qruavNC
tJkRIIEwwkhffxc1557JVBFJ1L2vUzOzU0La2mbttYoRTcppERcopxfAB/yXGqhekrimXT82Co3b
Z99BMzM2aw6Njco0GT+hy9P8mKlDKnz8aJ5TlXXinlOznDduk7bnUM0FCgu0r6CKNjH6qo8WAYcw
ALHYhidvzmMToX/kDmDdPRBLbhw2LbJ4tQRlrWUIBn2YN6IYrmuAFNaBgAfnfyBfisE3deD1Rr9H
+7BvjGhXh/WT04tB1merG0EKS30HcHURqnoLKrL8jy6+66uhpVeLgOw1JtOct0l91ToYEU8jlh9I
II9hg2+YRSPmbpD7+hj+htjuFqn32vIurWrLE8hlCIroZdp4VuIY0SdI+b7cPrGrC8MdRE8JIYWv
t4gpGzo1E+KkgbBiL/iBuTMMoqP9oX649IMVvJPp6p+NvLCnLalqpAUErA/ZqY49lygrsig43F6S
9mL8xwSESUA8iaBCD87Ngjod+kdBGvTlzgz6KimsXgAoj9EeNvNH3K0+KUiNCX+2JVC9dr9A4Ij3
3QTO5w2CFIrsfovB4TkNwp/j/BdE1JMof2bh37eXuHYwULMIQxDuYMLszVebacloU0H0r5AAio9n
8IVv3F9r7WSgAQd/+cqSp3eoISOHViYk3M9Bjk7zbqqm4csoMvebE8jht2uoAsVBswv6L5NZ+9ZB
moX5dTZ7nseBj6mIpOvA3bP3Ufb+IWgnv2NAqSDJKKvAiBt7LOp4UUDb6o6+psf6VYVLRa8OzBtQ
XdXiHrOm0sj9gS88mifakXiYzNgUD1AJT8zhPgi/2wAQj813k3YJKR9V1CRV/dN27sH3E5dNu+PT
X7QAXWwu9w1kT43yd8ggbgk2iGJrlHX1vFz82OVDX0Q3VOWA3tsEw5XGxzL4wN2vRdbHfb3xMbUo
+/VK4Du6YDBFE+sNfSmTg8xHNWcny6+spI5sAOGL3NybBCI7A4ZJ4qyao/fl4/8YRQ0U2eXCgKJ/
iJD7k9FBIi+FYFviKsDrFD929Hj7KqzuIJqpmMBZ2I/1t91v2eR1mR+e/PIr679D3SkhzpORb3R6
1p4zgJ9CvJlAl2Gq9vpD9WTOBTMrL83shv5pq141yZyNI6SuwqzcSstX7/eFNe1YODN0xZXMVWrX
YP+fx3QQ0/sKZ//5Ov8uSIurfW5BfaViJB1Ye+/V4gGsJfeh5W8E0qufJwLiMwrwhVBivd63zibg
feptMP14TVUdbAPaWFC95N8CN2By37vuZr6/6rguTC4/6eJOiQrDIP1cl2chpcr3wCSNn1q3keNJ
+DO9I6FDwj3pllBbNNXwdPs8blnXIgXMyJd8cqAvYsC1keAjyfI7wDjj0H2RubHLpul026COYvjn
S76OfaJ0jDltbYuVYQ94TB2SQpeWlL+rcE4QiXjoOLayiKfxWYwf4Lg3ovdNs9o2Vw0xmsbBXHiN
ptoxoIENbhzVHEH6XKTAEY/H1ivDHdQtprguzHyX+2qrd7hyTzzUrfDQOqgtvhFDHJBVFPAMMhWF
+tHOJN/7LgpYtzd4JZ4AG+2CE0GHF1usXX0C4nbp8Y6dpYUBVDurhx0Yr8U+E3X2V8j6fIeJckgg
O0QewUG0VVBa8zyRCXQy+OVBcaZ7HgtdXL8oweqK+nMsis+GH8Yd2aKr2bKieRwzZFbu26DJ78gv
i1MIrLJ4GF9u7+S6kWW4FiB1VLi1u1FarC/bscO4JDf/qglKE6H9XVXz99tm1l47ENX818xyRS8c
wBQVTE4mxqzZZGYx6K1/z8L+leVeuBNlFMQ2CMh3t02uHET30uRyhi5M+lEf+HWBy+AYbjIq+4M3
yY1cZ3XzUN5GtRlpCCROr024YpgIKhB+Cm5k6zAOnnwYMUGUhNkkf95ezeoG/mtKb74V2Zzbcz1F
KVDM47MBMH5CBP/S1uChylsGveRCvLMz/+rFUGtEvQrlCcS1y/IvdtBwic8iH934vkVhxx7T3i0P
LSk3vOXK0oB6AvE9CveohuiAjcIGlVENbvoUxPIybmaBUCHYAS7xyavnsyW3EEqLF9SiUdhDIozt
xPihPlI2DgqqOmSyUnDWgJ0bL8GzVVXlPcvDOW4cPm08Pxv29KGyXpleW2J4H8nPt0oOCSDIKWip
xw8tberPt4/Jqi2kOosgM1gH9ACvayqKO8Hzc9+Wf7mk7+MWhPJp7UG7wG1zuvHplmv7ZisvzGku
ymc1d6MJzAOBBUfoP82i24/933kFiSbrW9h8vb26lSsN7CGKORgbBX5a7w33k08Y94HR68P8iTfT
h7o1d7dNrK5oIbhdVEPAZqOd+S6QKDHWvE77oO1jNYo9GlyfqFXFdeidDd78HC3mbjzcq18Ng6mI
yYGPAtXa9UWTZl+ZkQKZR++AHdz6CJrAhPfRrgOLz/uXByI3jNegRwFiD81jmYPTem7TTymE3sDk
xtOhYjHE5PzMPoHk7Vi8V7pucSJAAy4yrEvrAp19bW2QKzXCtgY1bPDLUVncO48meMFK451Ukv8Y
wkzjMlKMgqKeHNvF1HPQA9JzYfK73KOBiEFsEu4wfU9BuR7KX7Lztsa0106kBc46VNWWVqreGGY5
60UELpbUh7LaCWIm8lQIh2+Q1a+dD/xWeC34R/hILdwJjMmzmlypFFUhcTfWBr3zJAA51qg4iAYp
a+Lbx2TNJV8a1O419x08ni2Bx29eqECPOE+G6TniyNxntb9ta3ULAdMDDh3NJpzL6wOCiuQQCdg7
tVN2j6nRA4V04//LxGvcfPGQybycI3+ao5MkzSc5dvfqvTSJ/5y+f1fxWue/MNEps5ZF1LdpELS/
zUz8rpuaxnTqXm4vZc0/YYbrf3frlcLkwo7NM/AreBlJbW7Ud05VhjQZutx6yptpbPe8auhCwDX7
d2ZIsq3q5/ItdH8Pf4ciNVBiwMZo3rGlVW8RL6Bn6rU15iul3DEivaSn/CUonPZc2RmBuLapdgoD
EhuvzVp+A0wOGG6A+wWcQA9IwrxxpY/Tf3YIsO+B1xRTXIjZ+Sg9isTVGaw9J+Aj9LOCxrzFGI+F
otz7ayhXP2K5rBdfgHJS9QAEe2hy5jG4WeIcTptMG1ZWrzxAx6C5BgDJ17sCqhUZkRUa460owO1B
i/aRz+XwLMdwgjofwojb52r1xl/Y0258MBDfLgM0sKVjImYAjWJkzn8zx+kBu5+SrrbfHzvjMQiB
pcG0HqAbmk/jRmiOAk/8qZzqz/7Ypa5o77i7BRNfXdeFGW1dMyjxR8zpwpOVfQF0YZbHUyvSNvD3
bU+PVDpfbm/k6hW5MKhdkbnFUKk3S+TbRfNlEGCfCXPrixMIGrvO+BFN1UeKzmwgtybLVv3ohWHt
XGYgic3cLgA772g2PwefuzunyOyNp2j5+W88wNK3Q1YADKWe8hSGkZXtgAriaKHJ294LY9g5XG28
P6un/18rerbjmXUTysGM0rERICdQIIig59BnYtjXtlcGUDMrunbD6OoGXhjVozC76FD5AvAmbFvK
4pFDormOmvydkjr/PBUXduxrB+KowK151aNKI0HUzGsS7alyg71tTO+kKv2PqTBAKIu79oYZzMbc
nztGZZa2pj+fVZvbj13RVicD5F3p7XO/etEQeP3HlJ7lRL1BHVCDQorbyvMk62h4tpntfximPPpT
mX2ZymoON0rAq+dk0cxaOi6Y2dGcSKSqsptmDIFAK+4nG9SpCNi+ofUBYxsbVdPVe408GDoqSxNJ
RzWOhlJZKJAMm8Fj5WNUeqx+WW3zh/rkUTh+Hvtk/tHlzsYKneU0vLlwYP5CsI7GiaMX003eYq7S
mIpzj0ZZkRiWCp9Q6TaiGPwDTptg9iwiGJEC1aoVGMGwb3oyfcmsUPgvfht5Q9ybhPy2COoHhxzp
YXWKTD4L+MJeItsgRRYeajp6f6qAeyCvdj3hQ6awwi3jDZiiYlfk+Bcz36sxmtB7VMRhwcZ7JJfC
2kOwQDz2pV1Fn2jgMA9VKocBxt3xIt94/tdcDzilEPuA/tN6I/6gyhKiNbUdpGQ22YOsrOwIPY38
kczBVqdt7WMv9M0+MHiYidE3vYcM2oShBHzspkumSBy7HG3lyEpGcN3F6LaBR0DSh2AiG597Lbxb
mKlNMDriXOuRvvAKpPAdZEf7rFL35WTz+5y1fA9yGAM85KROwFc4Jmqk3Ra+bG17IYb134OmuaWq
mirPgJ9Nw1olElLwyJGTpt1imVtb4aUZ7coOLkOENmbkPGS0v2dAH372cjwi0KafDhlFg08GFVhN
nWqLkX/dWfy7QC0U6GtVyRnswyfKWu8+VMTceR61oTY2BAcLgfTxtkdce08w6OQGS4EaleLFY14E
ik5eTf5Ackyold4MjmxZnV10kTZerbX9RJU9wllZcK967aB1wUUPUuzoNJYqFYZMw3549roeiDlW
3iGy3A+2u8VJuHZWLo1qZ6VQvWVwldcp4MmfB2dMUIL8bBrT4f+yg/+uTTsrnVMOlhdWNJ199zPq
xM+5scX5uLUS7VDImnnjxIIK3CeM0l3vKPlUDRamfgZIA23t29sj4UCrA7pGaKOHYG9dPubFkbDr
GgLbDYlOVtubX5g51vdIEbf6iG+f4sUK3ntkaT6kHLWDN6kMVCQ5JamH6eO5+FmR51Tl1s6VRnL7
A709fNeWtPU0kykLQ/juCYMYDpjAo2PhZ0D+iOOcD08Qi7qvafTt/2dz8d0Xe4gOlqiczghPLFig
HO54DheP1UCWPY5KMBXPdkI25/lW3mEwgy0D3hg39dA41c4iUwSCMtTJTiV4ecDyjJE85+iVpgp3
AYBH/ZFPtAVBmO3UETgPVXEciq4/mtRWH2gPGe24C5rqjlSm8WhCOQZ1mzbKu6MQI7Ll0kQxH/Tl
/JtJpf/IM090O4jaTdaudcbx3oxI/pdVKwta4qNh/wqcwmRJV7Lg3pNhO8fWZE19koO6JownkXEr
HoZqE8mx8r1RWUaXCDUvjInpLg0DbxVIFz0DGTbFDLFRxHYnYwwOfAYy5dE0xEduyO+3v/fKnVmE
LuHdIMiNR3G5wRffO7MdCeykJOdZNfyzQ4GuRgm9Mraeh5VbAyEN+FEM3+LO6KVRDrrFEgoUwQlE
mdmutujZH4zv3RDsRdAvMiRBenthb10PApllYAExc/BWjqLgeRGYmKU6g+IZZEbgxoIohcuz4qAE
8enutrW3r9/1+dUdHR3BFm1irkpRHnfur0kZ+2Z8kj3bcNprhi6XpfkErwUZemcX5FxxMpwUUA1n
NxfhrqpEF+MnTC+3F7ZSFbreR80hTBwVhBkS3ulYZHdmR3YEYybA4UPJvLk3HXocjfAD9cedW/nv
GxNDfnVl2tWG8HgE2j6whmQnp4G8QRR+gNb1l4CP766VXJvRMlPbb8qsrqEObc4Vh/BD1zy23OrP
o3Lpxm6ufj2cFIQTEGIBb9P1bSvdLFSTxcY07/Cg/z1AgNUFZbphPd/+aq+MLdd5Ddb0ryG9Jjvj
uodz10lkwcQwkgzCQfbHycoq/hBCraH7lnHkKUluB92UYvrPzPZAtAxfLKHaP2gm1/nOxtyfjIPM
bqvEc4axP5IMp/vsTMR7mjtoMsZFNNafSrvv54816uv9xhVe84cQVw+BaYOsNjoq17vlcbsOQbVj
poFNj0DvnOehuzci51yG/tGlwS9AbL7f3rg1r3FpUnOHLrxgH40owAxLiA4wuDd/79ytwsGaMwzc
RUbTB8oCkM3rhdnQZhYdD6u0nEFoLTv12y+Hs2ijT+MgvoNjZcM7LRulnQYQstsYjFhA8EDCX9vz
isZWkTWBLHJu88SnYBcZRbvVad443HqRXrjoMit/VCkV9Iurwg+VPSWTX/4wHLZRv9WB/f+4hovz
rYXIfRaoCbWBPC0a91dfGLvKd5+5TRO0AE8sFDtg6h+ijH10hzFh1bg1YrX2BS/vl/YFpW+SpSVQ
nDuMtR89otiJVfm0M0FbmVa8OPYd2VQIe/sVr+60dh0gQlrOTSPalNfsgY71czZAlQIOcgtRunJc
bA+lYxskGejh640ApYhnkSaSaTUbMRjKgJrcGr5f3b8LE8tZugw7htIzMGOt0s6eIXb6acr+RN6d
Tb70aDrcvtJrXuRyNctPuTDVBgBHA7xeng2n/TXV5XjIeOWcq7kN9ihAZPdsdqe9VbP5dNvw1jZq
T/Xg9zaxh7BMuTkziOREXwXbGm9YXxz6o8CcQgpSp0YqBxSlxsoK0qg0Sdy3JLr3rWo+RSBMOpRW
FiW2aZBYBHyr173mKT1EIojpFkIVPQ1qPD7wHKICp6bj90We/eBmmBa9e7y9iatOZckJQB6EoWfd
VRaQrqDR2IQnTOmAThcwv+A7H5vYAn/2bUuvXlDzkih9/WtKu18hQVu/rer6nPsGMMmBOxIjtsFf
/bVViG1CRxU/HMyPgykZ3ernAYAhnoCZKvwY0M7giWEWIPIUs+fUGJ0aK/FRDlFnHVkzNGclfdXE
Ax3kkzJaGxIS8MkkQSeOvJNLavGN8PaInZCmgttWx3EUSF5bw4OfaGwgESsi753B34iZ1sJCMGMt
4ihQTgCiQ3tSTA4CN8fOQOjUNh/HOXiw5uYcYbzAlvwnhDQ+DHZ+YJb/GSpiP29/KF1I4tX5Q2EO
4CLfxFihnrNMLmZ3A5+jRzg0e9flj00NHORo7URADmC0xugwom+bH80q3yuUFK1NlbK1u40sFbGJ
7eCQv9HCkhOzSsIGSPLWWRnPDa7ZHsJoZbCBWl674JeGdEfpNS1TfcjSmUdfvNa/683ukfbufnaa
h8FD4abpf9/e3y2TmsNkqFR2/YxaF9hUhx3x/OpUYHDlAUpQYEgxig6qTCiVBt5Ufb1teQl/9Rt4
GX1pr6qL5NHGiJx36rj4G3SR44lJoU5DTj5KiFEl8Abg+gG+NunRrWIbDmDF1VwdaS2mCCfaoWaU
zalldexb51IxJ1bRQvKFhcUsj9LCHM/+9opX9vqVBQPDOxgpfUMYPkXl1AU90jk+tMOuEbRMJGvH
mLYD2HBG+ptR8JZxgsrIbcMrB3ih3AIhGxgEYF27v0PrVz0YR/NUdP0uyOGa+BbJ8tp+oo4BNWlE
uI6vs6gWcNxFWIIzPGofymI+ZO2nfhJJS7/dXsrKSxTg7VsoxOCKAFm+fuBdMSEvWQbvjGioTWgp
8brbEVZxmdQyGnhy29zKzl2Z026kw0LCJXhyT+EAsDcoJotm2Lj0yw3T7sGVCe0G2tIStVfaxTmX
aEmoYddD9z5XPBHWtBdjthFNb5lbDulFhNSglJ1NGYIxKW3MAoGuUsS5N8bS3ltbmenKFcfS0AjB
rL0D/jDt3DWDNWOWq2aphE52bBtdeVC+MOOg68M4KFrn4NFc3eUTjibDLrzc/nhriQOuGU7K8kAu
QzrXa2V5XzGv7Xmam5wdlFeHLyVXA/Q0DZrU4wxUomFb8VwY3ucelBr72i2mJI/maIsvZmUnILWH
6Bo4Ujxmb64HWq50VpKnY1SHSZazr2MpX+rWjzEkfAC4/hchA0misdvogq3cyyvD2udGsaNlGCOQ
aRQ21bdmqKGc4dLinMkmf6YuZLBv7/nK/VxozwEtQnS1sG5cb7kUox2SGqx76M84R8xHzcncqjxV
xrSV6K6Yuvy6eptczpDlCC3mAD8RfHAd8RBRP4ZETvruFV2Z0Q5xAQpxSJSCZpg3ZR3nbfUBlKGp
msqNnVt1NSh9YHAdFIloW17vnCoKzlxOaCpC55xb4UFY7xQ7XGKphX4RqQPIySCRoS1FGvNc8yGC
Joea7yWETEBGvwMKbsOjLWfqjUdbWKaRWK4MrVm+kE5dT+FJ1o+8BIitq3ay9+JInSPZxJN6/3gH
cKMmumihZyFq0BOjAgQDpOo4S1FE2jGOQr+vDm22pXq+FgdDsRJ9B0SBy4SHFrJQ0bOWeBF4E3Jp
nm0q2r1VeWQXjHX3sSlICycnHHcHDj7osoqQq9MICNFftw/kWkh89TOWk3ThwqUdTh5EPTGyI6wa
4egIAU2TVcdMKOcLZr4gHIdD8NMC+VdcsSa/c3jEMPsZgok5zLfgbiseBu8+Ohk4XgDV6i9yNJW1
4UMcOG0EU3EQieETrzEz2ECEMpUQ+d6I3Fa/wqVB7U02pBqNynTVic1iPHaCj3w3ldTL93Vgliqh
1oQiHijqcrQaXOYAf8fyAuXO2Zh2tz/Fyp3FQViaxRZwnG/m/wa3VmYPAp6U5k3aZuNHryqPt02s
vdeLNNeiAbYEcNqZMwf8JejKKDUaWTcxSE35N88vqz9e6HzyhIQ0cBNubPGaZ720qR0wUYMf2wsA
0LEHcAULAtnNqvpugiV2w9Dq2UE8ukx6IzbVZyxsBGzgpBvQXvX9fDw1RdOeHAOz1pjb9N1pN7Ay
2LrFq98MUPoFFwIqft3Pdv5Eo6yr8tQLwRLhg6ECqH3ycvurOSs+cLkLEBY30QlDMfb6jraW6xtW
zxDrT4b6GHW+yBMvoyVkxfPAeHLzvvw0wgW/cN551kPRYq7/kzC7bnyaTRcXKQ+t8u+snZ1h14FA
b96NgZLTSUK46ZvZzdNjxudQxq2TEXtPZATAm2uO4N5sRCZ/gm2jMT+M1Rg1z76V1w8oXwxQG+V+
9XcYFVHalsy1H017zt290fRIvEo1WFZSijr/VrkYL0gqS5FftJfsK9jaB8yIZz4Byu72Rr39Ghiw
AeoMtC1IsHEErveJVdkI5z10qQNGKZY4szS7nYHU+r1HDbSO+AoLUgCV5LeGvBEyTiLqq9Q1nrn8
yPwA9FhPWbRFhKST5vqLIUy7gJ7XdJZOhhbPD5CAKlXu0DQoOxo9oLPCvuAnBWUiSMf/xkBy/hC0
rtnsgkzw79RjIHBrIMLw6NVtP6JWBAGTOAzYsBEK6rf69YfBSWOuA4Qlb7JAGyw47lwBy2DM1teG
+0kV+Ye57zcSjDdR92IHao449C4EnnH6rz+pZ4g5UqgonwC1tmIWttYpK6vhACEwcRe4wJNbZUG+
GBObE5D0WseGLgwdsnTeixF5/SUu8vyF4wuCIprvzLy5iZrGKs+sUJLGQ9m6zyL3x3kjdNPd2Ksd
ZKQuWJlxiPW4ykQ8D3LGXqXN0NqJEThxRMDCIViHGuJWNX3tM/qYysGAE8KQN5SDEc3KHIjdGamE
fzDm/rlGjx1agxtB3PKVLoO4ZU1L5oSOFSaB3pR8LSECatG8ODeTh16waze7UTrikVZD8BT2IniU
ndH8IGgbHLK626K01f3nq3lwXKBqAakdsF9eH6JXldpWzkNKamM6VsTq9w7K0CeQZFknCRzuDgCm
KhnIJmfM2scMLixrj58R+nJ0hQGQreiSdqafjbE7OBZ9xNzoxtu+9imXgiKqGchP3wBhMfQa1u0c
1KmrjNicnD9+kR15y0+3feyqSwKNCuQcMOmBe7n8jouAsfXBI+oQYPVNC+HDXvVkAIYmcsR3RHWI
kmboulmQOs3wGJT+OPn7JgtHkAtMfvQMdUkwN3nc69DJVmr+evvH6fENPjQ0jVA6slBghqSk5i7D
LKyERASZjvOonsexGc/E64eXbAyzIzYNLcyRvlOsY/HRQDijxB8uHDCgAbzekMzva84qKlPmVk+d
6+8c/71oOM2Eo+EZQtpjciYDiSbiVVYeAr8idOezzC2OtSr4z9u7qD+jyy4C04O2PdBwHuod1wti
tds7IJimZ4OZhZdS0kgAq4iERsdtQytHFkETuoX/9IH07rIcAc1iJApP9VjvsbcJBLbmeeNerJ2J
SyP29WootKJL0Q6QT5YoCKvmBP6Wp8H275TjnEJZWhv+e8XZeNi5RRgTw9lvOCaavuL4502BSdXA
+6GQoCfB5M3nUBafoU/QHyh6bXtnrrdqC2ufbSkGAyOCMN7Vd9PjzMsHVy69eit/Gnvos1EnqJ/e
/83A17RAsFF/fiMclingU7qFrLMiubuzjK49zoxaD8qU4carsXY8kFu+6qcu2gGa2/ZF4NIWg21p
g7Zd4Hzj3j0qxhtncG3Xlnq2h1kVCy+E7jLg4AiYq2XaTcFuzqxTbo4bJ3B1HYgZFqk1hDL6i96O
agqnoWDn0XWn41D7wxMr5Rfo8BobuKeV5+bSFTlaTWY0igkUkKWZZt30N1zGfmT9XW5iflO0G4ta
2bcrU9q1svocASYV6PWgkzwAaFx79NA0kW1sGFpdE76CBdCL6YPU4fr+simo/DKK8hSUjMh3hthp
vjk+yk5bEKvlS2tBCobzPWup7qK0pbs9sfDWhXYephz5ydEN6hqqAj5QBqrsol9hNIy7cjbfixNf
XDsAwTYIyjB09+bJsoqIGqgRVSkiqH0wzpCX9bJdIOQuamaw7jJE8XO4yZy9tquA9VigUYegj6sn
FmhZsYI3nXGyJzC+tkE17/oi/IGXGSxewXvJk1/fyEtzi9O8CBp6WQivJGgUOKo8VY2N8Hk+hX29
4Xt1Usl/7IBTDmcFY/tv8qUedTrWAkN6wpgM6uFhVUJ9csIE6gOxi7o/FDYxvs4DEDHIG9wMHtJn
3aNZ8KJMnK7wybHy56aMB/C4CkyYdF6+4dRWQuGFTQDD8BDZhpNeTuHFTqgoNAaMO0Ynx6l+8rw9
4QO3O+n5H6FMnTjZ9IT8+AMIGzbsrjihK7vaF1AGZkimxgPGyAyPeNYPARPHyK03buv68sDTAHeN
8FCvMPFedozYvZlClErliZAhKeJ66izjKEXOih3JRHcc/IWH2XZEZcaQuMi2eOFXFrskGsBJ2iCL
wBja9SbXNgvHmljF2aFd+KLANxOb0NL5aDBPbrwfG6Z0JXplVWghZpWRhlMeHE3pBDvwNE73RA1b
D/xKZLHkaf/d28UlXxwdTHdwX+aMn1XhC9CEGtJ6DlgefWqnDrB034gmCOyaAGLHI4Tsvtx++Nfc
48JRigcZITZKH9fWc55HDZC7xdlfQN8ekc2umTN6zABhSGjEv5Qz3yLgWHtkEEsFAXASgGzopymi
oOMLAsbSUSn5pYT1RAZEbRQZ1nwhRtctjCABC4xTe70yETWh6DManELjfiQvJrS3ujyLUS97/1lZ
ms2oHAHFC5oPLaCxSmU4DYrYKcKRhBslCmT+DoSPG2bWzsmCDUX3B1ptyNOu1xMaGDKsglBCqog9
U4t/aizrryqX34JCPUIlMY3GrY79mknUK1BWXkYwMFp1bTIaB6e0nHyAdnShPphTl/2oM1bFLAjy
uzCi0Q/mAxnsRJm54fLXjggmaIH0BZW88+ZY9n3pZcygZtoNHToo0KY7130UblhZXR8ga4Hn4ZV+
exArNrRl07gnu/YAm3/p+b4xzIPMDtT71gZbki4rTgXaz+g/gXwGrKL6NDd42ynkr0Z67iezf8TM
dZlMLh2AUKi8z7ev9cr+wVWiroVOHuzppmgFEQ0zAqEBUGwuWPh967hQxqS3raws6NIhB9qRHCq4
fqDgSBr0IHh2+2MFtXlSqY3XZ8uMFpTakxQsbKBqzCmpP0zcyIEPZfaucTGie3tFa/uGCbiFBzhY
GUsZC8U6vwxJqnwamyo/DY3a3TaxVmpBH2hJ5wCEQb9G8xdR17RuCIhFOoFvtT/N3M7+kMFjDFKL
0pexCi0l7md0aPMTsWrDiW3LRS22RHOqjSv8118t0no8lpDF2trrlfcAigoYbAQeIkQSr70HbJhd
cDjk5Rmy0VZ7dJhffjJKpGnKQps7sVrMb0I7asE2396WlRBjAQe90oSFb9NCPPdjb3gYDWyG+aHI
8r0T0fuq809uM32mIEzywVlXBc7httmVVwKsnDYY/Jcp4Dd5iKKQPQo7TBvRtqmOlaDqU9+CWT+0
J3fXi67ceJXWzvLClwQJSjQbsMnXLlWOA2QZgJeD/toYi/pbG9I4q7+9f1GoiwKJCx/gvKEZ7EYA
TMrODzB7m8etqWI2Prao0CGb23iU3nRakegE6C6icAh4KZJgfT2kmNxsarNTLW3+czDHaIwrzK3H
8+yJ1Ieu+8m0Sf+h8HJ6aGsR3QeD2Mx71q4tRG/QMcNkCMrB2q+ACoPEPbOstIpM0DuIu9q1vt/e
01UTqI+YPpojmMXTTMzjNAb12DTpCPA7OmdnaVgbef7K3QMpE4rZePkcENRrEQslrChdhc8WmXm8
zCya0y/I+cbR+LPp/r69nJVzGIKazMGIZQRkkR73tfPgkHxQAcQGzINf8SP1rEck0BvXa2XXwLEG
3IUFifiFfub6uCtptVUuzBrByfRrmKovBPSTt1eycoOvTCx/v4ifTTlayKT7ZSTby15IJxzjCOee
uaBFgBLCvma5sSVzsL6sBcMIzlXQ+mpfqjUquzFb6B+jTO7H1iKRUZhTcntha58IXThkvyAlAomc
9rraXe4a3B6g5ey1RzYED2A2fDDt9uttM7oCzZJdL81ONBfglOCTNDtTANVmMWLeDYx/5ZR27S4S
hCSOo9q7qOh3zKbWSwYwF7uDPGJc5n9z1ZxrgI7FaTCD0Ega0wi+0rl1zB3PLGo/ujMH668ZzAWy
UupmdmzLih28LLANKGu2k5EI1bfugfUks792WYWht8oHEMSfanAl317hykZC9BOxM2DpYHjSebRA
lhLSIAQhGW9estLd1XZz6DE9+3+wAs1DOCAfKCMdyShnOvhBRbIT8Z1mP7v9cJT4hueQjc3+tik9
hEAlBJgSODwEeMDTosVxfeZBChY6nefW56DorQ9GObcfzLz6zmf6ZBp4WJhdJftTXgjzUUCJMcbA
QrSrBRqct3+I5rH+8zvQLl5+CQBFy98v7p47+F2luJ+fxzZkex5MflIPtpk0IenuGumFxzmct4jJ
tM/5ahR82khIgN17W2upWr9x2AQ6Yj7Ow35S9bTDT3N30KzPNmhoNN/yxtSSQFysr20K2xYDeOaq
Onjpe99PUGxhCVCjfyw5b00mrVpzwPu9HNK3uXjdVfNgc2hT1+6Ty35DECh1rG+meOcMzT+rQlIM
l4LnDLHu9aqgzSk6u+7JmaG3uHPr5omDT++rS3t7j+FNtlGjWl3WhTktfGfUNQa0+0ED1trBVwdK
e1Yc/g9pV7YcN64sv4gR3MDlleyNbe2yNJZfEJbtIQFwA7jz629SPvdMN5vRDM15tcOuBggUasnK
LFESFX6lQqutrJWbuHQqwW+IgA6RHV652fpAwGNWmcsoAAMSSj7joG/8AjRFA0LyXcXbeEsnKNH1
qzCH3H3sqg2uFWyqjcLGvARoF+DsJQNAoLpH1VbpdnxoSz6EOrheULmRHjQGCchkRq0Pq6Kl26Hr
SFjaQL5q5Srh29IegFMVDzswFpcqbFRxI0vIqB2IgHLzLRi0Sy3Ui6Rzt+Bnc8UuTnzydyW9/PX6
PizdThuYDuw7wdMydwmcaVARA0YnMqjJxM5JWao2Ikm9Cmryev5pdUV4Qmw3SIMmeNiFABcklISm
D4RHIs2iNsu3GS0OCM1WPO7iqnxA6xAvoZMwD3O1NhlVb5E0IhX5avjkoeite8vKkxWHOgssPg4R
hqjg09HxRjQ9izKZxlp/4MCEVS1NbsoyjdugwLD2Gv3Qoh0gRKdAE75mXhzTLZ4YlY4pEp1glm1j
U03zNjyj5ub6aVi0Ay8Nfz11yeb7RjtdpCQVmHm0B+/Ba6kdcTtbQ4gtfZ3pccfOoZQDurxzh2aN
4Gv1YkfCcf600Ybr5HY017zz9J+cNJI+Ps2JkXm3ftRV1nAqVZRCJUUK9b3rYwzJP9ipOup6/dyX
X0jzdn37Fm0CjQG9IH+CZc88Wab3sYlajn9Iak1/ZkR4v3y7HG+U2+eR0Piw88T4vfegVkkpYIDX
rS/5EBCP/tf6zHEDpZYzFP29Q1PQb6Tuf0leP2WOdoNw4mDTPF0JeJcOy6m92eGvVQJ9XjYAOGDZ
kKZovRFzq7b9L67yqZXpV5y86Q3ASbFXDtrBKDMwSSRfiBQ/QIewv755U2hwcVwQcuINAkbqAhyV
kRTDpT0GS+y2Z8Fol02gQLvbIQUv22EXd9kTHdfYQJa+GLJTqLNgosZBP/98bQB2jz7nXnNghYC/
1dVPOTJt1zGAdmq6F03xfH2VS2/7icF5nyTlfAB1mMBMV6E9xq196MfxRz+6odm6KyOmS6cDiEFj
Yn5ApX0+hQ7JOiM3GEC5RlnzW8zUuwEqn8nu+oIWd/DEyrTgk9Mx0IHSOu20Q5kQvu0SSkpMJaXp
BvbKrSWEg4SmJSs8n8tWJ8ClD0Zy1NrPrSI9SXlSJW1EsiLgJEobG4PN31ztt+X9vr7ApXMJ0ZsJ
DDTl4/M0hY+GTSsOhRKIbrrZi9B+SbK11PcGclTDJ3OiyWciBEBnRPdwGq15noxAyfFLm7pRVmnF
zy6rY3+T5Un/I2+Ai/28+4DoGLYPUxcQG5i/nW0aazGBjmSU9N1fzDYjZZPP+44zEzPfMdYEyjY8
9w8pPlKV5YeqcZ49SlaKhAtH3QZ+ALs37dqF4gmnBcPMhDZGtEj2HmjFRgAHrh+DhScTHJeolKE4
g5dznhPjuW6dqjeHSCZ6+dCW8e+y85oQ9GjV43VL5oKPmNRpJmA15touAD/oEFROYwFbpFG3/dtu
k2aA+phdZYGnGuOhLg35wvQ6+845E7e9Zhs/YuHb75wa/q1okszHSAOwFBsMj3A3TFMUtMLK9Muv
NcZZnhHlWGkIVcfmjbWmk++10he/ofwj+cZ1YhDaloiq0g1YfbyvukzAmnl9gUtbOQ0yTRpPqAvO
A3+n6CiifVA5Vmm3a5UfyNzE8NfTdStLZwI9RmB6J7HQi/FAV6UYzBqh9CPyKqrq6uDHnxQT+rit
pyZm2a6CQq/Wt3ofpWOzl518pmR1nGNps9BZAZsZgByXwKxeOErnHXi/MvkgwV5uVG5QseJfnG6c
bMPBUAwyz7kr6CvVMXwuIAOBw/lio/DxZJi9sY+dxHu//l2WFmRhZhPXFVf2AgbGICja9dAOOiYj
BtemcsGxh7xyZEiz/nXd1LzY/vGBbHz8SRgNWpxzkG5sdRRp7QRCbOiTxbLQhzHUmSD3jpLLl9Qs
0ELKXoWzNhmx8D4BqoWcxMBgxOV0eGp4Y2qiUBj1JHnVU7oBe/KhiLsN5kbCnK/k70sOA8Aw1Izh
nCbU7/lrqLR0JK2gWmSrsTgYLQprQd2b+StLYt/a92Vtqn9xh09NTrfv5Nn3h1qWiYS8qdXUwrup
y9j+wdzC87ZlCn64leO5ENZjO0HpD2cxMT5N231irXZlmwO+mh47lMiCUUi6U13ufE1VB0Jlj7k7
mTnJQU+YfnAwhrES4ywdWfSgpiCYLGh0MgZezBLlvAOVr70ntgxTPlDBvX5Ypx2bxb/Iy4HU+Rhu
ulDodIFMapoq1SNT0/btWO9pzLefN4H2BViwEWJDfXsW7dYCQiFjxYxoKDTMMRpu191y4Qxr8zpL
S/FBomJMbJRTb/j8c7WAnUP6gWRHFAAtdGkdlX9LEyW+f3o5BIV+cC7a+DoXT7LsnAH3AWXq1m7f
hiF7NCGqdt3Ewpcn8BxgfMFDhSr1bCWaD1lQklf8SDXLukM7C41mD9B+B0zXQvafP2eI4vCbp6AW
2JjZMffrsm1Kz4+PhqGhhGqNI5hLs3rnGum/uL8wNZGFT3SvF+0ssAKl7tARLXK4bLeV6r3XbOie
2rqRK3W+xS1E2OQAhoaBzvnTghTch85r5R0K3dk3vv+9jCeQpfv7+pda8LgTWv9jXhbv13zoLZPo
XamRQ0/N5V+darwxMBvATH4LJFIENtIf180tHPEpfkHhDg1I+yJQN6HBJDyzpYei5eUXzFvaEThX
13Lipb1DUfJjnA/94nnQydMU9H1oMh0rFAR3ccyLfZ5azhtkVOhKIW3hDSE4CxPMAtEtKnbnd1Z0
WgIIYu6hwMVDM98mvNgUDWBtK99paePwMiKSBp3BpCh1bqccPHuwlKXBWWcg3Brtft+2xZp8x5qV
macjfg6lNO5nkbIchDOQp876NaHSpeiCnCxlTq/paaKLi9ZlUZ1QUM+bj3VuVmGLVpIqqQo0Tz0W
+gDhKmdjjGyNzW7hTUTlDkzzAEih8jlP721AdkvdSpOor9EVyDBEHzADdBtd+VWv84ekNcfAdPrb
pvwkfm+Kqs4sT0fp5DXOgeKGmjR4r3Fy1cFlynoXqk+3+qjRFY+4vMcoXkDUAJAzdHDObVWDR8fM
q0TE5ddEs3YWt7eMafsE7TLpHTGzB27N9qGgWXT9gi9dPWhn/tfwbJGq7EqVmugH2FBX21WSyWis
eraVYCPZ/2+mZm6/TwZI4pUsO4KRFmqdmTDuY1dvoR29BmJYvOR4x6BLCud1gbpG/csEnsYEZUrb
BZ1j7kqNhErc9UW+4k6W3PGkT/f/lmbXPAfntdmUCYsUB/cW9bou9PtMf2hs8d6CF22X18YaX+Da
6maX3k9Kz+gKEBWC1a0xgzb3xBAWxOUySLhRP8H1ML5yQK0Vox9EsieXIYZKg15oVovyUK/y2xFh
KmiGGFRG7sHenvV30sjKeqOXQ8GOdcxbZ8fbeqg2Tj8VKQbZJ857aZDsFm+iA1IP18rpAUD49hGD
5NV92bneN9vsWhLWPqRstoWyCrpVBS7GWwyBYPrS5Rgh3CDSir/VZUnYJjVKVmyNUnRwsYi7iAmR
GqspteOIGSwK1OGQy4OWmMoH/jZpvK92p5qfRWe2xrbGZzVXTsOir8K/Qz9DRwt1/jj3KWK1XCpx
BE1OWwTCANEpvg/Kq/g+bVcGWuwbzQZTKfkLtfLiXQOh7ko5dPFC//Mb5tQ2utIM1ZqCHwfgqeON
KUnchGbh5O81+lNrbbbFY4GoESnZpJw4x4ggVfMAWRzdqOVW4YV2rEsSJCADtoKhB41waDVtutYP
WNpmQBABdkbfRb8ISnRvQLqpyfbQSHKkniWCvE7+7kR78DvxYhvA/0Pc6dYZ1dpylzYXwf7UvgSU
AsH4uZsurYED4hznkcfqX0lv3xVDd++5oA78lKv8YNuZEM5IBtFWNOf9HbfR9Kw3Oi3qWmHdtbFD
gmlsDZ0ed22IZrakC1Pm+ZKMGsW2IsYDQFlvB41XmUHaDM7e02ttc31VH7jfk9zvwtYsgbfTHEhD
P0mPjSA67gdmMiGmTOz6DU0RWQday3my1QWXYgsuGvJSUkd8zxpJN0ClWc9pZ1Xgkhiz8qih8tfd
+A4kcvaZbtKvPToOZqCjxvK1QY/9ta6M4icpfdWC0qao7kRNyI/M77Q9KDDYU5Y1RbbN1dCIwOOd
dSBDCdVNa2zaX1kByFIgqOOAiceu88jo4pyDL6Ojvwu741ZQy55sZeaK3w1zmiMtQH0R9Ckz+42L
nxGH2FX/CMqkMfuS074DmY7dx3KDLoz5kBbF8Op6DHrSXQJFAq3Shhcp86QKitpv/2o6N/0hx7bd
qEJ4mLa2XGjopd7Yf086qnVBT5Qmdw60WqpwKEc3CVxwEr6V2gg13S7u3+vUgCIBJB33PQbOfkJu
rVcBouzaCSipst/XP+ssCMVXnSYBPmYPCEqQ80vhpVnmA9MjjtLPHMwiGuazAjP49rqV2Ut7YWV2
TlE0gBleYYTNEwep7iwmNkTcdmiMqHLltZte7WvndFrxyWPntkncdnacHFVb6/YmVaMHJTILwXZI
4HxuIDVq29CwdzgIMTpjrW39sWMX9gEVgZsB2Qywn+f2cSzKkZuWFgmbQ86lECzvAhEnxArA3zBE
yNZS0L9h0u1O5blI0RMF3DHsxNi9esA53tmFXr1bLddfeR4zb+OntCYb384GB1SypmrCkfeUBk4d
j3d1nWockhnecISem3EofFd7Gbtu+IqxqvQBw5iqDtxB13e9VoMhihYA1wRgjRfgGilFD8kRRcvv
ZVokD3xAEh+YnsxU4OU1fXCN2t3EkGo0QrdQKLzGOv86tuBfCnXZFnyb4Un8WQ+jurcS33kzc44G
UItSPgtFbmoZFOBq43fSGvZT3BLhhH7tIN7BfI/TbJWyJAtLMUBM1PaEF+R2bd+npNHBy2tk5g0Y
uSQcGjbpk6XPi/M482UDj2tWclCiDDEv4ZMwzdeyO/RJflau+b3VrBXnOXtp/2Nv4rgHLhNtg9nT
YwK4Y1XUQnFOeRuzcl+Ylh4hw5d8q0SZ/bx+2Zav9D/GZpctr0yQ6XgdhTFojg/msfKGFQjdHBd1
saDZBtrowMTCsgYwS/QqfWlSakEFuaC9D9xJzu0mSMtyeMaEJwRUZIlkGvedKChc1+YY4ZEe6yAj
nrP2Ss03etpezLzg+YUgJkoes981AjpErKIVUQfeHWI+JCA3z6ufWbUCf5s/vH/sfOBsUAxz5ymf
ISUjvITACe/Y+FRhtOmLpsX2plZOsnJ2Ln3nNIPqQFgE8KtpAODcn8BlNapBLewIlvs+6IhKt7nn
t1HmpuyWQOvkTi8yteJE5+sDY+Cp0Y+U98SJUougiG0lSVSMEm9lfW9pPAvMWrSfD5bQ/9dRUEaF
D65vtjo2urmejz5KYnlihngyUQWpZPpQQOX+c/14nFmUYaeujgdatUvGkaxywHVsOOzIiraToWmU
1dHBcHy377mETlVTO85flCVrgxuX93F6ZDGFMrEvTvnm+Qd0OHNHOdZQrHKKez/1OvDSNWu48kUj
mKdBlRmx/EUFk1VgbvFNZYFPSzs0br9HcBt+2q8gIzAAPvQAu75oVMkMGmlFnk+QcqjpufbWoPTp
uonLYwewBHIDpB6AfV1AoOsRDb4c5KFR0bFdlWl7oyh31M5Wbu+C+4Jr+IelbZ5nMepysCLaehQT
ihhUyMKlwTBw0KK2WpxiJApD8CoQrdkUu8qE/nkYg4HI35R67t6hQqH5G93x1YpbneVG0wnFz/JR
VEeXE1s9815VP8Qi5Q34moFGs61HkZFdY7JAkV3LHnqXQCdqhRxs4dwAKQB1ebQeUbyaIzszj7so
QUDyvaulCogQ7SMIueqV77rkw4ASABAGsRUKuLMrUINGFc1vTIxUydfK/AVMB8ivbx2rCM2hXvEo
F8QC0y6eGpveiBPfBdlY9D16YDkK4LLyG0p8VYMdVFAjtLQuo9sMrMTV75IYYg95vO6xiU2NyqCo
2uxgWvWY/ZWhSVccejcZ+wB9yfHr9WM+f6X+/EJg/5D+olk43/S6JdAwc834WHOt3BZpXmxj26pC
ZCrj1pCge7xu7/JaWQhIoV48cVVCLWD6PCc7UoDeJuaJDj7mrnpz7PKbKkAmGLe/rptZOktoJDsT
QHmaZZh9ZW8YDVoz4R9K4EODLkvsPdWcNaD75VmaMpZ/wpvpV5wsBpBdPdF7twNVpB9S69HqXtHo
3fEBWs1rZ+kyl4CtiXKNAFU7aaaf2xISI9sjot6oy1rnTWhIskEPkz/ij+kWrHBu2LSmiorY1F+v
7+WlKzi3PKtN6pKzMS+sOFIivwMq4g6E1aCNN5L3PFNAV9jGfgCLT17pf183vOAbzy3PXmRTQOym
GEQRWdT/m2T9O3Wr+9QZvrg+CxkXt6BU3DdFedBL8Tb67QHTIp8+r2c/wdHPtz2v84abjmZGxOAP
qNDs0j55QkFn5RpentdzM/OonLiaTdImPgLeXo6BDu4uFhqVV2nb/21PHfN8Qcw2EqcbBD2MrHsz
q7YNKmJvxqK6tfW/4C5DffgrTiFwxLNHIrWNRCn6+k+Yu4ApYMXouI+YGlwDgNWf/4IOAxOqgYhc
lJNG3Wq0RPesysg9HZv08L+ZmvlfrrV+Cr4wDrQMuElbf1u5XegMa2wecz/wsSLMZfmAMi/AELVR
TzwKEGdkmSAj+xJ3/jb2i6O0MedbsM+hV6ZxOhBpAPWIyuGErJtdilRVBaKrwjvEaJb1tEaxsnkC
t8feiOuVIGDpS52YmqNvuYM6UW6XPNKZHSrtxWt4mNbjvzgPLkJFbB2mEQEcPT8PzWBiTTzXD0jT
bhJoUYapZ39T8WcTiT+J0j8J2eyOoRBJHFpDcq/mdQUy+qE+Ck9AcQpi2C/Xz93SgTjN/WaXDAOJ
CP1z4OorU4/agoZGVn2rRXNfcrYzm3olcpp9pz8dRrQZgUQjCNvmmYsNuK0yNSg/NQUL0tTYjONX
ob9fX5M5hXwn1aQ/Vk5q9LNFTUETzLRaNGLAWARxJZ0jKkre75q18idaVqg7xm66b9MB2mgVo6ii
0uEnev3mUfd6J0aabRlxoAAQ2XBXFBBZHbUbko72vmkReOSaWe5rtHzCpGzJg9MSfeNkWr67vpDZ
e3axjllo6xPp10Xhk8ihbTJMRSYr21IvqYzA8BKo64CgUsdwZVN41RFEMgJ4SFQJhpUGy+R75tsJ
QJ+JjgdEzy7GbyVOPPKxXkTY8vdGVI8lBi5BJ4WGrd28Xl/ynBD3Y83A+uJ6IbcFtGR2xxy/0lPD
bEkEQFUaDPmr5alNkr/ULsNHO2RuPAS+m5hBLfJxD4i6+3j9Fyyudho5Am7asi+Ku6Y7olnbjjGk
Be6F6INe/zpC2cdbq4bMbt6fhQJ4DmoXwGcu6Nji1E3ctAEPrgtREVPegRsgYOp7ljebrP/7+pqW
rh3mZqBiCwzS1Ls9d1zKL3UudSUisCltAdt+8yoP8Nm1GYglM1NnzELADGNz8D56DYlJ1MCihDR7
IrMnORpBjWj9+mqWvpBrYK4QqgITif5sNQ1rcmKp3j4U4llr962rNpn/xId0f93OLJD9+EKnva+Z
GzFoDqYhy46Plp9UcFcAgHzrvdR/z/NGZVuPNRL029Ky4lCZFV2D7i4uEzUX5JmAHoCY5vyjgR0v
o0neugfDeyHx94nluzebAG2S4Po6Fw1NOFpCMHJ7AbLXSOL2pd56ka+s6mDyjqOR2/kvQymbY1PZ
6edqSn/2FZMlmBDFPD/egvOFtQifuCFrPAJNtjXtItC0F54+Wv29cthK1WIWrs5tzWtyzthafiwL
EUHU4FaAlE/X18jYlrZvYpDAR0KtDHPo58vhQFcRi3kJKOHKcGjLsOnv3MJB02pNHXXpfp1Ymldg
PJ1xLy+qBtN9ufELFYhmPLodS+/9nJfq814fhEnwgh+0UBeXeRwFIBc9iJOYSbt4k0BtbesqtkF/
AQK3uqvF/ee/FSwC8TQNL05vzflGDtSAuNro+pHb98V9XNloPqVau+I9FvzumZXpc56kwr6T5a2o
NbTV6mHXmje5Ud2bPTieB1A0QE7mx/XLtfDNzsxNP+fEnMkqmaNclkRikFsKUhYj7gOXFCurWjjn
Z2ZmqW8vsqyVEtMEuSxuUJ/KAib6tZLIPM2dbtOZldlRZ41bt1ZiiCizGdiGkeC6FHIeuZcdLZmK
n4VFzS8YDAIn4pDUmflotOp2SLJnwQ0yvgBL0MUrC1/aXyAxUKNG5QC4zZmTphju8jGR2kWV3rM2
DkiZ935YKhDI7GSdoRhw/XsuHZ9Te7OYbHBdihKDJiLMiGz94dUitwVIF31VBQ6oqa4bW3AtAMX/
s7jpq58cnrgD03GFwZBDbrZyDzhZfqgz+0dZ6MmGMttbSULX1jbt9Yk5vazdiipgh72ydTfeMDyp
xPB3Y6EZe2Xn+Q5ja9nKEpcOLgCwGIiCrC7S7dmR8oo8Q2UKlRMmq1ua+i+W3u6u7+KiCSgk6vBm
oGaavzeygrzN4I6ojHTe1lFDKK1PUix+XAwQcaBOC9Q1RjVmt7xOEBYDLz9EQJBHg2lttdr6S/PI
jhSfJDr9YwrKCYiQwb+EEvT5R8rk6HGUI5MItCdPyDm20qifK618v75pi/cKAGhwFoG2F+jhczOa
zXIaE+YclMHvBGuiSZw97YbtdTPT553lFmcnfBbkADUCSl7muwezqJM4NFNuoIUAJNJLKoHPCROL
9HHgyTgFL06ihjh0KCdr+ANjcbXoNoEhDARAF4MNsVcDVeLx+OiDrQbRHD5dSKGgTQKalt3fxK88
jKNihr++L7IepPEt7uJNpiWF3FUxYBpB64/qd1UX2a1GfChWdgi4V/Zq8Rwjhsenx4gVOgPnn2Ro
M9kMKNVE/dAclMufa695vv45lvYBNwUoLLQKjYtBhRGMGH4Z+01EDQ20f8IWoVKAAK2Nwy45NiwB
JWlwzmEufHZf2oSlMQUUEFKR5abQ5IZT+hMV1K0t+5VhkqUloV2AEU/Yg3zCbNfcZtSqvK1MdGWd
PRnFI+aLg04r9td3bmlFmCOaOLBQHUJF//zjdMJMemDV7EnHTQw/DKfcYTobEfuavPRCVoL6CQoo
0+jbpbA1sLZtLPpcxySxcyOM/qtZYWjFZdAVDlweEJ7IlfxgaQfhnyd2NPhP7OH50tC175mpQ7TM
cKryaACWcXAt9sVJtX/xFkCSYaIJB2U3mZ8K6gO0AspdPeK9r4xd0tSVtumtNl8pTC4v6B87s2Cp
HXXpxQjRo3KI04Pt0ezg5pazkcxemzNaurMeOE7RDYEODZKe873TdYl+KAL3Y1JDksHwRBI2lNgr
13bp8AG6D5pD9KxQq55dJ4CSx9jpLGhsey9C7nwII3LSBUAebq6f8sWdw6AeaiPIvXEczpdj8KFy
JeAWEZhZJNv0vhEnQeaWot7ilnlrYzJLZx0FJ8wY4WahST97hMAnDCIvt3Qiz6LATfYi32P9cRp4
wBlvrM7XAqOEIhTjWbUSCy09TCj8I0dFoRdcKrMtrZXrmbxyxbEGuvio9SaqiQUBD2nesxBkmYMV
MOmYAa4ju/UA21rxJ0sHB0UUQGLxCLsXVG1AVuoQtnYhb03819S3N82Yr+RbSx8TE7STECHULjA8
eP4xM1InPS3pcHBrU8fzmlqlOnSdGTv7Nhtk/i8i51Nz04pPosty7AVNHDFGBtAWA4NEUmNus8Q/
IPeMqqr+fP4KkYNJdAAMrpf6nWqwB4VJOwwqZHKDIcVHKxb3uQf0HIiFVsra02GYRTGQ2ADPE3oC
0FeYFy3tOG95rzDfN4A0I/KtpkMpT0+/NZYrA8vqSJCPSq5xzi0cEVhFXwqVFKAm55exN7kzkJjZ
UU9dIzBxPZ5QBPykIMoUb0KsC+LRwK+YEGCaBegYtkITDof8KMuBHUCX691xoVgAX2d+3o252EAc
dsCbJkzH+QlRKS/6GMy4EDd/KN2nNHPC3rgtUfG97sXmaIc/a4LirjsBtjwgZ2aGzKxpwdwLKYxB
OsCO5owFknHAnMrGTcK+RX0/LDqvvDMAbfkSg0NNBi0pnDe0trW7wQDjJZDToq+ClGqr9P4Lvgc4
h39+3iynbYTK68oCj0KnyWDE6WFJEnL9V+ZuhdaFjA2AEq0c4YUnBEgyuHUMCyJHmj8hTV2Czz3J
MFhnyjBOODiV0zCuNnCOn/esZ5Zmr+9QM+BFY6+JwHdv7gHi8+/l4Ly6NgdfI9Cg6M5oZgOBUoTC
AQTFXX3l8y/4PfyAiTge/OM4AtPfnzgiD5yQEmNg4JgZ+ZZ7zqZsnKeiNj/Xk/w4ZKdmph0/MYNa
LUkyDyMN7gD6Dq1ym2OtqXqP+WL+dP1AL3kCAwG7iwwUcdO8BKlxLji4vL1DpuLyYaxzvhUO0P7X
rSzuG8ZIQViBQgtIEM4XJF2TEQfjxYcCHy/LrXejQLWnWlNgmy1mmjVBzomReXwcdEfm4eaIDj8a
aihlGZBAbzRt58Rr0PrZBfswgVuP8W+0eBBFz+4/dVI0fjzpobROI1C27kDuFWTGM4hgdmIcIuR1
G08zw+v7t7AwRILw1iA2BqXNPKUeKF4fkGaKCANSNMjTTWaUazTUs280rQw20Nqf1NouSThaCkXn
NBbZEezowz6TtbhBxpjuWMrFisdYMvWhNwi6QXTF5/PfkEQ13cYG9Sor3B6talA1x72dHakc3ZVg
aMkUuu7g1wbOEUXp2cPQ2FUqgMFPo3G8c4o+jO0+aNCmuP59Zi7wY+8wuYxI08C0+UVwW1V5HGu2
4hFgnPfMIy812qpGbG0Lj634wFnA8B9T4BkGjND0ERWdXyUNlznpRwL98nrf6Vti/zAF5GNv625N
P2LypiehyWRpIrdCtIrSBl6V2VHHTAyYT7uyjpiDwjqRR3jdIUzScUNzdwM49r6zV+spS0ZBEIlS
PpqBEA6eeYpmlCwmKZ5TUnW/ABMC9zHpsp10YmtXOAZGe+uqQKpa/L7+BRe2FZkjQhC8YPBQ80cM
fYNcS3tQEjC32VpkPxI3zOhbHqugXwVcGQvnBa4WRx8+Cn2LuReppeZncYExcdTkBGStjJ1Wsn3B
2SHV9C9m2m5srxsCag/fNYPcUsJeARDfDWrY5qa57xUJK839dX0LFq4K4ifgzJFHT4jj2clKCVxn
mnIrYqm/hyDKrrHqcMCA9b8wg8odejUAL4Lr+fwAExlLGaMSd5BDggGZcUTxYSCPkhkrXmbBaQJL
iEsPKJF/qRFhJFAm1xs/PbpKWJuuFOMB5RH6en05C58SeiSoQ+FNWBBhG5FfdrzTnIMAHP1IjaYM
4s7uvomisg52BcK76/bmEeh0LRHKoI7zMUaG0vH5/g2ur3R7GKfcKwF8vx+B/gLnmPaWDk4Wplpq
h2ObFLvG49bjmMQ6EIOatmEAzd/XFtQ+mkSoW6vP5MqHXdoJeEAkMwbeqovmuqsxxCzKdKOqyLoi
MAtuqzBPmin/BuPmYxcr+/36ZiwcWWgS4L0H5mJ6/GdnCQ90PejQWgJLcH+UVfxqIzL3hbfyjRfN
gFgBGAiUN3E3zrec1LkYK00kR9PLnL8BnWGbgljjA+3XSo5Le4iMGkgLkKNMAMJzS/BwZPBdnh41
zTW+u1kZ/2JGxTFyJts42fZEy1du/ZJFXHsYBIvtJSsvFp1pFhl4JLWHzr/xY3ePqd1gEGrl4C4Z
AubBAvACnv2iKzzEVYoSqwcs0HDXjD9svQ7H4dEzo+tHYuHWo5WuT5Uf8AwDC3S+g3ZsWDHoEtyD
62ebyh6eh4F9u25iYSW4LMQCieakYDz/SEaTjkaqjTxKGdr2ehumptpUABvpmOf7vCnkMchUUNmc
GI3PV9NQp0lzMg2z9JhJLNKw5F0wMuR0xpqQ09Kq0KNFpo43Cf20maku9y07RS06YlYZgjoMswJl
UFotiO/X0AiX3wgzeToQ3oiU8ArOR3TALV57zDbooYtLEP/ktf3DV2J8/Oze2R+0SdCJASjrYkHQ
DMg04TA9wo8pgqKYND9lGQiz31PZrVTElpaEqSrQ+AOAhuxw5iLQRwZzM3fjyK6qnxjTDNPKW8kK
L0MUuDi41okjD3Kb81A2zwR3kx4SppphBpQ+9z64Jms/KEWCBtPK5k1f+zz4gzHAsTyUOSBrN39l
6gyzGIrC5QmBmlvsoH3WgOH+RlVqLam+PHgwhWMAp4Ai00WIDgXPytBSoP6xcHX0hFUFqkySnVeg
4QrN6hWHt7Qy5LpApyL3gHjQ7EsZVleh92Y7B6dRYWySoB5fGtALXz98Sx/r1MoU556k8K1s0LGO
2/RotQDPVWXvBVDseDNT/RgPkm3HIXY2100i0l/4aGCERCiCkHHi1Tg3qkHSIcX0cnKsWRFvs9pn
9wnpeKh3nP7VKFe+gy+HhzGpnqE352zVwMcvJAH9Bs/d4cYmTRm6wrHDlOj5AZtXQ82Jd18yvflp
UNbsQYuR79uc6c8KPAF7klVl5OqMHrnFIVjZSzPflx1GjkFWJ3ct+AmDLk6qLYAVzQ6wA/e2AJPt
tkMY0W9dSB7ddJkvA9ekDcXUfoPvnUBpAPRFLPCgqogGn7AwnkXN3yPUccD4nBsh980YNPUauemA
OSgDr7WemgE60unQpV/t0hUYYm66TcLoe1xAT6VyEmPfUOXsuRDjDSlLF/UU2741h9T44sm63+ml
lR3EqPsBc/UJPMrdgAqPbh1RJo+qBCMpKB9eGZxx0OU6Ccyug2d0Osi2WWw3NtorOGLBx5BpXhN0
UovrgHlDe6xtG7ySyrKOPQBTDbTQ9GxndilEyOwh5ZsBwMfQBHhij1iR3vVgWth1vZvdjyAm+NGU
lb4Fcx99FJXMdvhKZeipirzg86vfoI/JWCi7DFV35bEtkY2KNGRXYd7n1VGy+jumqeK9T+hbJV2+
Vaxy9ihrcLFSn1i4wkCxWRMT4sfY5+ztEMroUxMEsdGg0A2QzV53X53+AcWK3fUzvnB5IRCLijWw
OQgzLwAZuuxtiAZlUYxWQ67ye9AcPALXtmJmIUHD1AEQDP/H2Xk0t44sWfgXIQLebAGSIuSutxvE
NS14X7C/fj7ovZmRAAYR6kWvbrSKVcjKSnPyHKb0lsh+/e4O+ZJnp+N0jkAtUSCXpfkmrczwfezA
TOvJUuwcxECeZpqR+YORsuHDFIzHTDdkd57q9hBO6vy+jJTgocqiPnAt+u/S+fphXHpzKDjgy2wc
6KZD2CGyN9uSCG+7piLLyWRx0iEV2Pm2l46cGXqVGAR/SRnltVMxYRkIZklp/UQKXAnC+mLyHeft
uo4k3TQikB/jeSOof71K0IyVnaSEoZWJGNQUgaCP3M4qdzZzwS2D5FkK1RYzwkShr5eR4rqL2yhe
5nYj+TjGqf3Yl03/JS3N4ZBNzQgfurFX/VxOaPWWKhzc8pwyXLQpdw1BUCUMR8q+Ntj3tWLCENEH
OWn/8B2mlrtADLdhLeeAV95KzkECBGkkY6AktpzuGvFThmKoKCGPPsDZ2Q1ySz02mXmE67Nyxx4/
nVe94nVz3u3k3tsyDguj5KyAauVHrD9nM8kaD6AsnaPWkb0JL/oh1JT8bxiUMMIovEnl3EKJEWnz
Hubgwq14hj0bCyhnCxCxa6VgZrFW/DhVP5pRfN/I9s7jfsndEejBy0oPCML5lbGqqS4VdYKxShC+
W0XttokK+2fpAqPcQTxf3I0NZTVFXyxojUFpjS6g20pXXsiUtI3UTeo91sBLFxyNBUZqFgvdfKuM
cHJITGPy9UR1bbt7kLTRU/N5x1tduHoUDAkaloGQrUmYA7rjc5s7fgx2W0/6n01oPWpAktFOPoKh
ehtNK2USKOOo+hDnLeH/OklDeRYU62yMvsRVS0hn5rI5G4W20yteT52wDlVQqC8o/FIA4hxfexRh
KEPtNLaNzEZbuJE5hy5iQY9Z3KCPhmyEWfzTTcXHysh/pJMDEc4uAdb2YPkFiKU9i4dtQTZtmLRF
PKOqmNXzUzwUv9UUYn25ODWtfVu2CMJdf3a27sxA5NPgI1K+28pv1rMxMKI/FP7YTt8VKVY8Rco/
V1qo8jyEXwFf60e4nxu34aH+en3t7XWgS44GNEARqtIbUoRyUsqoRUX8rCfZUwT+zzUjRB6vL7J1
XixCR3PBy3G713cOXRPZ7HMzv6UQI8D1ZfpRUCCmwmeOR9uurUOjGhhUoyaHf7MyyR1TjwuH8cqY
6pCkpciYVJeioKY533YHGU50TxrFTW+ox1DNH8A6Xl90e/8ZUaVcwsgU+gKb0ndg2BKwwVHyA7VV
jnC6SMdKj9o7LRkr//pSFz4fJ4pyKsHKBdqMzq57u4aA/Bzr8SktwJvBcb1HPHfhPvB7l0FyLiVk
qKs3PhnywTAFNiIbROu6FcD64wxe44ivit0fpK47vn1XeBlibkra+LflgF/kejYaxzCFQfybDcYh
68XHSCt23Mz2xVnkCKmcEb1Q1F4bxqgl1ZQB1jhnooIpAz6gtvVQPXb+yLRR/0FheXi6vqmdFTcT
I83QyeFU5PBDlvXsJdOo114Pppz0xtSLkCo3lJI7N++CKbJN2wI8TCaBU319klqaKaNousxvrAw9
e+mgFo6rZO3OB7u4DL3bhRcfRog1QqsImhaGVUQCE1iv7NkN7drTxN4Q2CU7XDBE/7vK4mZemIWD
wy6Q9dXOcZvcpMN9PsqekeR+wr5E4ezc4gt9AUzkxXIr31FNlpjMGCu0MtLE45AFTuVpSZ8+ZEKr
C4qTVfVrytu4Ypik1z7HdS6bByY/QYrE0RTN7gg9aAxB2ZQVngVubY8z/9JbCf6aqJt3eZl6Wt1M
GdRd7wyMg8ZFkWT0fOvp02h02oEgNjyNdpNClqqUD0OB4khfy72rCPXzrMXNjp+9ZAALOnAhpeHX
rKt1gVYOUd8gONFqXf47MKfxo1XybNF63yMj2ErDgq2wwPY/I6+R51584gszsEI9DPqxkX3Fmdi3
N1R6Jb0rCisU4qyG6L/fp2Yb/c6iCQydM1TtwdAivOJgphDhFFniVDd6OQxVjjKsOQ/HJFHm/L4f
2no+zv00/OZ1ChoqN1VqHuY0NMickhqY4UBrqHctUUXiLpK1UYUHz07iQ4Ebq8A/oljnKwW/Y8cW
N8dL8wc0EHICPCfqBlQqqjS3hYW3ivT+oMjiPA02JaHwrUkGy6DMyDgvVNBLx/j1yToQ50V2Kxwf
ifNkuI+w+P5IcScfD2jnTrNXj2X3oZqDufRyMe+JaW3CBBwU+EfmQqiXA95eXTiH8bkiXTR58rhJ
IEVJpCNTTLpnm7C7NoWUepJZpbcRKOsd8908o9RozOeD5cFeuLxebzxPCjsAyhH6igj/QmD7BI/h
8Y3u/3kJw6GeA9xlm+LElqSMFjSxhlyfmOVJXXRzbo1k8BhrTXbsZXuS9GgXJi36XhcE0Mdc62d+
ReArsxXYnhgt7clOFfWpai3trrda4+tc1Kp5AL8mBf9icRqqJCXEtDw62uvDNNIEKeZRTm7TILXu
YVw2/Ka1RmZL53DW3jud7aSHJsnD+Dj2Zrnz4m2eWc7ZRssH5MgivrlGeQssu8hzQ/E1YYVuoeTh
sZy0wZ+TZvRSpZFurn/X7TOxcCgsPN+8e3Qz12/fCBWWk0S2AexmxhvBdl58dxJbq9whEvG3SeqC
E0jetDjUnQYSvLN0ERxbxzG+Rg0RyskxpSLxEvj076WResfOgWx8xzPHAy2ZpUK/qOW8/hwJCK+s
rDt0KAMzPEBkEB6UJPslJ43+L1aimgPiAcDT1n2oQwoYdWiS27LMxs9NEk0+r8J8A+eYer5+6pc2
BbBk6esu8LA15mGcUwZhYOhE8VF+L+nzVwHhWlDuzeBs7hFnx/Sr+YzMpm65el9zOdBFr8L/76jC
A7McqfdO/a4dZdcOUR+PdnzEpV0RZeOI4LrbEi4ENTxuikQGX1fdKVHjT400eaqI3xr7Pu+KB5RZ
CBLOdS0pTR2I8NI69+fecWepoDQINAZR4uGf619pcxeXhRjFpkZHHxTje216OVS2SE7mg2+YfyQz
PjT5XV8+CXtPH3HjvllHWwQmiXKBcWwejsiZ8n4RfAT7DW+xdqyKaaf6cWkJg0SZaGupya8twUZ9
XpnktPPhIAbx23yfbfXP20/L4B1i1IECC4Hn69OK6lSrUzrwvupIZAZSwxQRXV2KYhCSunqSaDst
1k08zbEhrEJqTvTImqv3Vu9GmgxJieey+kNgOmdm+qhXRW4rGz8ce29g5ZI1UOAgOlzQQ5tSsdPP
dW+NSAcEEH4ebL3sDnXVx/fhXKnHQKjRjo+4dHnJwVEGo0KGEa7Ok9pCNJZUwf1Ik6THiuHBX3Xg
hD/h5dZpJul6/rHJulyBUcbJ9uazLy8OwSpFQMhc19WyQJlS1ey0+LaFOOY85NVTVsWxl/ex7sJk
RdQ6kUJ30bDHT3/po0JUAViDWIrW9urOzUofx6gb975eCbcZvkbdWZEMt1fORrBzvRf7eFWGx36s
BT6lL2jnDT7JKUYra0dgG0ZZFTeUB4c73UqKpzHLNLeZjAq0VFsdCb2Vrzl0ejvt+0v2RCGSgVgu
/9Jaen1fyjG2oSyvI99kTpQv4Br14GX9x6oodsLD5S+tN0qBjtY9qE2sabVSMoSS3NcpA0DKoy2G
wzC3bgGY4/r9v+RiiJsWNjC2BK7n9X4c0WdNPVX2eVDMn1yR82jo/8KL8ZeJdcklCFtWG+nUUq4k
rZz8eCwTV8pjcQilpvWvb+SZpXhzXgwpatQV+W8dg7WC6e7cLpnpMKT2oWrDVjtUVDc0v5az/MsY
dVLsCk0VybEXsyzo+87iU1/VzUd7cCAxrTS1Q3imKE3NlSrLOSVMAc/3mqiDd405UmEYFKm7rRrJ
tFxeIEM6lbL13pTqGz2suz91h4psMFXBvdzoXfB9cJRR9icx9Ml9YIumf5ITKW3h6xVW45WjGv2Q
YNwHCV5OYXhmKiCjD9x0Wn4b62V6H0zDZHtzmw4/HKkxvzCRpjUuOquoDWpxOB0BJxaBRzhHeUXY
RfHLCWfxU8/U/pNBL+I2AQeU3qixREyKToXwmlz9KKVh8ijiyXyvp532Ne+U6T2bMe/zmY4vmgQB
9e++KdtjHtfyN2S+E+MY56Wpeg2z0KFbt2X/kIQUMr0+U5qHJNa68YZ5lSY+6bWY7A9ErrXmjp2I
8zsjLXLjWBaGPJx1va/+SK2pPnbg8Cx30JYfZZdoKbnD1Br3MSxF95KlZTsWeOHSMtGycHkuO9nA
YKQY4q4pboAFy7qbTwdd/2Tod9T4di7ThSvrAFNdWqzcV6KQ15fJFEOrIriGCk+cAyDVJhiZk1Nt
NDfXbf3iOvQCl8FAeoPrCkzXl7CxiGFGnhQqsBlBWBCyqZuLdOexvuAdyGkW+meq9LiI1dXtEUGw
AlOyuULMxS8wihwP4dShvbOji18IkiNc+0Ktt3657HTshyhU0UNT5/DsFEF0DEGIUCg1qqPSBHuU
EBcerGUGAzKd/wjyrp5p2ahNY5D6yM9su/CiSJwgRr0fs/GINMhNhRDC278YWQqTzSqdY2Ud9ZRz
qSYZc8f+1Ie3WSnuymEqaOXWexJeF0IApoBpT5OCA0lfj9CN3djmTWdnt7FTkH3BofYwdLH2LemD
wLPlBlmVQBmhm6/CnU+4XZlHEZZrwmGNeHRdzijqSVdD7N6XrcDru/4eFv07PZAehI2CWFWeJH2v
nr7moyGPWEifgQYiW7bc8OUzv6jKVckUZZElQZGcVI/VnN7Iwj4VsX0/TNEfIMU3htZBwVoyfilO
tlk92PKw8+5s7yKoToYwsdlnOaBV4QGK0HHKpEn2iTNjbzDF9E4EXfzdrqo3qm8+75Y6HEkugmn0
RVa3Mbc7pqUmXTr3dkAxMQp0H2KMfufOb6/iAlPFVbIjqMvXFkQuosRpoGGmQus6t5Kr7FADQGJa
qReH1sjzH9fvxsbJLIEy7xGThLTq6Pa8/ojKmMqjxnTsraE008dZGsy7Rp+CfxFOkQwaS9cKsOo6
0EkLq1c7vUdTVJO8yDjbg8Kc5141Ynt4pO0LXwquhYRjXZLWYM5MMy3s/GbUFgkwT29689ZRagSa
Uj08XT+57ZVbigQ8azhnYIrrdwBwTFZPtDj9sic4qd9PXX4fKOdEv5mG+qGy9qTSt15zmXKmDE5T
nvRivbtwVMs+nsvZHwLlbhy0DzBXR+40KAdJzj4narjXBLx0uSjvoxUBaJ98cXW/tbgTqqic6LZP
nfZoz5JwtcRQ7hoewOP1s7y4N95TCtCM/G+KOxECLXTHitQvx5/tVKI+pXk2nCRkprAe7Hy4i4tR
bbHBpZlEC6t9dYUkzFpCeEDvM4mPpfUnw0E5LTcM7SdpXH4HbmUPur+5ZzjLBej+v4su1vTCWbYV
cVkjqUD34/qGVuOtlk3frh/i1iCXJaglAcyCV2Adgwur7EQSFJmvlqE7xl/t+aEviiPajkyzNB5M
6m+OuLhqMvVzcvxFM3PlOyZhDUMjoxQ8Wn7AuIosM9eWiX9hGyAJEbkFLwGAfhXXqU7RahVjOreF
RCskikX1Yx6TwJ1LkR+dtlcPjiP+uX6U2gYGzOdaLjYjCvQnNi/5AHJjFnM1wemRUNyNoFA/SgZT
A4daIFxxqoq8Sg56GCfiMJoi+s28cWAfuqJGk6DL0ppwpjQ+1tIkfsu5Jo4zZOiDKws5QMfDyRnz
TouB4a1wCpLvtVkbj7Y+FD9jre++1EHXMQLeJ3Pj6vEM3LiTKsTt1HYMF2SsFf5tIznkk46Z7ny/
vvVLt54rCDSEAQZ9A/qJ2mYMYi0E79apnhU5hykDikl2cn2Z5au9Thg5YCiIlsjB0vCfr+/DnNph
2qmMykp0md7nhTR+lK0Snt05If85FGMzhG6CVxsPwgRF4VpaG+c7BrzzI9YNelWOGAfImEROB/G1
aecPQRH6Sa59bMr6s2jSIyw7nyK1e7q+90sOiCKGSmvvEtS3GQWscmEe345VaoMgj7I7R4j2MGtN
d5jlaj50raWcry+6fRx5Oqib0KwlSsTtvT7wUVpezLjpfHkipYzSYyrDoK1XbjHufNoLFkQBANQi
YGZUOtZVzYSYBbkYKVqUXX8VsX4i1P+oK/1OTLE5RcY+yfMIdxew/qZSnxURAWpQoM0kJL8pnNum
6+8qRTkmVuKng7JzLy4uZ5NXgj9GyHk9ytuLIJfmoTDPGsSwn+XUshp4BwfzkZ67+XkaAJ4mWi2U
HRPdvBuMyas0KOmuPEeey2G/eDcUpZcHNYgDH7WTiGi+bCNvkUfZIzu8sD0ojCBKWkgZKEatcrK+
m3oTpTVUXpugPVFpmz/VhTbda2MbelplN9+TFJmbnd1tjBIDgdaEwJAe3haaSW4h0jyJFR852Y9K
q7pV1LiILPpD9em6+W+MkvyAfYGcYJh1SdFen2ORlXKsjrl5DuspvTHC9E8e0RwL6Du/1fxZyaFm
qAOwo4W/jgubUoim1frhPCC5cTMD6MwAtaoSDJXFuGOUW+tY8Ka0w2gfMPG9rnlITpwUUgFNrD0W
Z14xr5WtnZrrhYN75upYsB4kJWvDqEHPytbUBrBbaG5dRi6Mn16r7pCCbeduwLLRmFoGBWCx2Ty4
Ebx+WadDGNQmOuLXnZfn2bd5zG/CIPbjPv8aVrUPA7uXqPJOPLjdIcSRNHIXV8K4/Do5GXLbSvRq
LP0B6abKyd0Q2Z/O0HZsffutFn5KwjID+1s6Sq8tcOxsmd4YlKgCivtaU9Aj3XOJl3aCU6QFgaIN
XZDVJS5nI9KnDh09eJe/IgJP7qO8kyblrfUUelbP8xJLn4PG5WonWtymhtabMdwq2ruRviITPwoz
Dc0OOOU5gHwVJLAF2r0LbG/BrK4XCsyoqWPU1vw2i4RzdCSuwRFRF8gutLZXYn8whwG226X47Zqd
M3zQkzhSz9a8zAFUY6OEJy3O+uIg+krspZubD0rqjHAWCRm/0ALX9PqDBlkRdBWRmk916VwqjIUj
4hR71/3WZhHKVguoYqlfcdbrReLGcsKqMALf1ER1SimnHEUVJp/fvgoPNdeAAhIlrOV1ePHKJFPa
Bbx7HWYfBaegkp27ylH3RoK0S5tBNY8wHqwGFD2roE8Key0M5Gq6+zp544nxsA9a7Eaedoi80pO8
jzc3N/dH94d7fMwencn9oRw9pt/cp7vO/Xt9w2vOURIWsvaFSg8SdBUIx8qGg06u20RAVgHVao0I
Perpf8t4bmsXDxAGp8wo5OQIC2/ljaaceU032M2D0TSxfBObVPVuMrguPgV1HD/VpZ79YHwOxd3r
v3JzXlTXqJMuI0M8j5uYTddL0ZkB5HeiDYZfPWiH7KDY0pTvrMOYHB/4xU2D8GcZjYC1goSf8vm6
ulUXst1WaQGWbTAMV1Gb97bcyp8zZ0y/zm2XdV48q+YnxpuZXZ3tnolDhFGkzDeKrnyMIs36busN
s9u6g40eKqtVsoPZ2+iUzmWCAHtEW/tbWQ/B+7JJ6NzlTEek7hCgvnyA+MXIXKVp5Oood7Ian40s
mhm2EUr2wci1qD13ljNlSB4zileoYzrcTIiZ/DakpNWJF4QNqUk4yaB/OMTW7aCPcDwhyc4HCZWM
3hVyMalwWoVK740SYqquyeDl7Jr5EHY3lI26xs2MIWaSE33hQ1anA3GIQBgiLLrCbesIvqpRVMkx
6kKIK9PmDC9GCzak6AUT5XHC0B7/r3qOmhAaS7VNhgoykjltabPTsnwIy1EJH3qztX/WeVT/KpKu
eyelXTd61LRE6MYt8qQuit/S7dC2TnFIGLKMPT2KY+MG1Qg9A4k66t+7Oi3Dg6hE+VQDtPgcmUKg
9AwyVjkXilXdUqPM+6M5pgJVixzBunksgm/JGKKRW2h6PHiMcE3TIU0E38XMqkK4QTzJ6kHuhfVX
RnSX0cBlFMe06QudFOYFH4pet7ITvcoi9KKpdfKjKKQ5OCSzWvyqQgp/Xp2YPfOrtpSTKguQaGNh
DWRygJyng5OgG+zWtTZ2rhEX0zclW868kjgRNzfRunOtqaTjVjN49CQPxnzTFI18kxRV/HvxJvWh
s+dWuF015r0bJanBq2NGzpfrN24VkP73HkCt4oDvolu6cgulBZ/ziN/wg5p2n20OQGzt1Jthr51n
Y8cJrWLu/y7mLDEPEJNNotTmCB5XghmoALYIbTDdOAEyJ+5FEN+CK/sXO3t+SGFb4MFa+d4g4e60
Y9f5+GBa9a0bAclghKhLlR1vsvJaz9sC+rMg5Ohrb+BnqUhKDWAwylPZ+IGBnc9N0fnXN3Pp5Cgc
OIRsyjOA9PV71fVWPvBszn4FaQlMoOdRtc9aoT9OCbQ+UbMHMVwFVs9berme+no9RklQPK+z4Jx2
uT+EE9LU5n0n7xGZaxfWwQ8TidKpt+BlX/79xTus1H0V5llOJ86GzMtFWaskwGoNtDyxQK1KZKaf
xrRypckqMrfqKk0DCCExZxNDIHhW68aeUPaolCe8v6y2Xp9Hk35Qu64YDnKYyuCXUY9APX6M5k8M
QqRfzdoSf5nMboybIu3H2VUrVS9ABQVD5ClVn1UPERL19qGa7BGB71z6MTao1Mt9z4BBZtey2znm
HHnwpHbJwbaK6cP1r726lCY1Cw2pEvU57+ZoVqeiy000WV0ZIXw/lDd5gMuQjbz2gaD3j62jpjto
uQtfAdwHsDx4Vvj06zDFdmqRZWUi+ZUaSL91abA8OW/71K2ZT39bVrBYFmuReDNHARP/Gp9htXHn
aLykZwYM2rsAwOa5y6a9gc4L94VRzgWxw4aAeq/cmlo18qQKqs+WVnttm7tKcLdclUp0bqTs9LAu
HR9gpAWMC6Ztg2oBXaC1ulQH5zBY3vg+NjqoxZlKQMDUaPYGSVerPRsHpWEImIGFbsnjW8tuirjI
GLKpjPG+q2PbVfIk9Mck7ndc6IVThB+JAhAYVNLFdToi6FDrjaXMIAJj1aWHcNd0yU1mwGAYZbd2
v6cIsbL7xTYWCp6FgQdnsOkwNWlt9Ko5xr7a3rfmpzTtvKD+0Wh7+1od4X9skPSerBQI96aOH5X6
0KSojPk27N9afVMXC8o22BnDfe4XrWLMhQllSeUYOthU0BIo94YxgYzCkhvSJZczRjtymBTzES43
xuEHJa6eYsw/PIQOZXYP0Vdd9uqi1jvUzuhHuUAt1JYoCf5D15S6GV4smeqiXOg2mI/WTtQdY149
Zs/mtUynEoHjETZzAp1DSm1NYKnNOEYDMCoec0d8uu7fLp0/FQ/4AegPgatbPc1zEJVtJdczvP/p
SQtiD99z7rro7ebL+894MhQBuJx1kifNepQHCgwThlL4RV74Vtx+L9GTafoQtebU3HFtl7ZFakyq
tZQ9SN9fP2aianomqERNlj5/mizlcy0lUFvIxtP147twTeylYwHwk0bCpk8ZFEpYlFUOwCho34tA
e+igUIFW+GGogp24Y2UNy00BuYK7pg+/HOLiIV68z5aVpKLKC8XvGgUtIetGN/udJS7s5tUS9moJ
2Nggd5/Mc18/9N0324ncIn6oqzfyjfxnK4zJ4jqfncxqK9lYR5lRjYoPZemdrEy/2pxq/SR7vTrs
lBBXW1ruEKHawnwhLwCwdegphZAo2GbOxHGaHsoqPc2iOUzzX6V/e6DAEosLA66xAHFfn53tBP3c
s5qfJT+nGf68oDzH3V0v2p2rtDLtZUeLMgtcSyDqGZNdHR6rJ5JhQ94+9fW7lLEWJ6jIaSVrjzlk
ZXD/WQhIDy6Txi4Y6tc7mvM5KdvAsn2EYNLHRp2sO3oOyU5vaGcVZ+mGvjDrQTWqWKQCyusgP9Fj
/CCXe/zzF08M1AJ1cSreG3KSKZIDBtqgjAKLabtOPD7Jaf9ezaSdV+aCrRF5UN2hYgZRwhoCXkxZ
jOoPLMKqVN6FwfRopdF3NZShqJp23PbFpfj8NmOotGjWJaQ5JwbqJx1G5rR11Wl2QSC6LWhv0f25
7uH0dTt6sTeIVWnQ0FlgYyt7Q6C47DrhoJkRBzA8WWFcfcnEOKRw5yV27um5PWbeUPTRU5843bGR
hzQ4ylNg5adJ0uUftkGp9EGhS625S3cuvJ+BBQUIqqK/cWhETebZFDmin6kc6c0BsQD0Yae21K13
ZkxlxutDaxA/jRwg76GRg0j30tIJIIVSh3G417OqlW+1nO/iBUEWh8tUrOxmU/YrKNp35YwwJTRL
kv4g6UNIsdaM829qnmq/AD/Krdfqzbynynbx+xCrUUADtbXJ5UNJaxpHSVM/zb71OaRTzj9BW3hG
/fP617lk2gCBqApAzAj/jvb69lSpolOmK+PbsHQcL8tV/Z0mmO5OmnoPqXnpopInkFpDNAKB8fJT
XlxUHp+ZdMGI/KE3PBr4B8j5jtd3s3iUF1Has8eh2Aw0hugTx7MytUiVE2tWRHJrKqNjHQbwn4rX
N0GunayR4prXQKFOvt3nn6igNKhGRan18fpv2Ew5Y++AnNglEIylL7h2e1VU5LVcO2fT6uODIqLa
i1LlqELCyhSb4dZ6+TMPZi8sf01hfqK4eNj5BctHWx3Dy1+wdokqeOxgxL7PMkY7HfNh1hUvHAfm
vdXFsLwmsphfCYip3CCiiugmYQqq1CjnPPHsbEhHb7DDuAA/kQ9i5+ctQcC1X7dqPUikImVkk3QA
T4nubWWG0wzuRKSViqK8rwCSv1MymRpf0Ek7j/ny/TdL0/gAdwmvxwaqFQI/noquy26j2m4Ht4yM
+Qta4/RTnaYYvWSupPepYel7cdEF0ydBecYZLeH42rErYZMGKrJo5xQIlCeG8Gtpm9Lp+me/cJVf
LbKq81RxwxxnSCjZzucu+hZqf8b5X8QOkB2D/KC8CHpqPSxbAxYPgO0nfqyaN3WaU+y2D9augO3F
rfB9gCw896dW95hOVFNKCbMlJZ4XOidXhgRlCH+8/cDwe+TEhJGU+xYf/MIh6XEld+kkEXtr+gCt
YJcyNJkC8k/Ct6LNFp/wcqnVhvS0bY00tePbwWnNOyhyTHrRnSyYzTOrb/9mW/TVQZaQeK8HjWQc
SgtiPL9tp7p5KpJRfpSCUYDHFcbOVb7wSmlLt5YqP+Jl9KJen2A59brR9ARGgfJjUH7KDbMfqnGw
4r0xsUsXiFk8GH3pQyMvtzo/VFazJpAS9Zxr6Qfb7qNDNou90eNNy/b5K71YZZW+pGWEsksCt34k
bssh+SRPN4XyAW6X90PUnBJ6+kl+HPUOtKX9dQgZT85+v/3bIWRjQcWz4ErWb0fcRbwrjeOcdTGn
fl2PtHZio/oyjWqwUxy49O0WYgoH+wc6vcZG0PKljVMyLAydLR1pHwN17fFbXu003DcT58upLlT3
JBZLQX0NqUJbtSnLSM9uu0LWPshtL1G/t2LnGCfdX7lSZK/tISOtZjk+mco8HGyBaI0Q1QRNij0/
SqVluoCzB+/6WV+yqZe/a+Uv24x4qJPgqDOCRr6zC7yY6cx7SdBimesnh4GbRRWC8W9zXXfLgyaw
kVixz3Zllb3LOFv4pU6ZmHbTsCh+FIkQNJEDKDN2YqFL21vUDOBvADoHQuX13dQjQA52MhZ+FIT3
GmVg0b1R6HkJt7Cb/19idV/0rjKluJrj26yN7erE3Jz2qRiKMPNyKVCd903Y6Hsu5+K28KUAalE4
2yQusdRpVixqKIIG+9wFg9+JfAe6ceH1AWbIX6ekhTbwuuAcylWU0CWffKWvXC2Lbkvrn55+6XXz
uxAGwXhhUlgAG0cBaBUGlWgxqgqCr8AWWk9CtSileZ06xTEYi2M+PUW0fq+veGlfi8ALJXTkxraP
N6yzY1+AbewZAZTjlmF6+QPh1tvjECAlzFFSLl1Y2lYpBcDfSe+tyvFB+RgHkqXgfqHgOag01z6/
eUe8clg3YDWSpHVzxZKlMkgAwfph9ilEm60Jw+MsvbH2uJj5q1VWcQJddN7ZNpn9InzfZuWx6P/C
UeuOieXF0hu7df9ZjF4Ai4LPYXTu9bW1R2ccIEW2zq1VlUdtjDToUC3pKBWgrq6f3gULXGZN/m+p
1b4GIw0mpA3y297IgxN9spzWVPYxX8oBE7qI3kD95lDYQ/b2C0bdDjoMoJrMP23SNKtr6Lz1pT8h
D1+L/uxM4sbOtcP1/V2w91fLrNyTqlAnbhh2PKdZ90WeUTRw5GJ0tULsPSUX3lJW4jHVILNfXMfr
jxZOzqgKi8BBUqRDaknvmY8ioMzPwtmj6b/g/14ttXq1tMZBvgjsNQwxtd/OCHtI6fH6ue3tZnWB
y7ouHLMwQwgB5cOkUfFC0VeZmhP8vDtLXXgdX+1m2e2LEDyWC4m5ZTnyOT5XlUbX0WYXAD8achJj
sHuY+Ys702QgC7DNb2HXkNdJ8Aqro68i5pjPvRv02T3AaLc390g+Lu5smU5jGfDB6xzcTLoMpkEn
OGsA3pzOuimi6m5qtHfUw1yRmOd/8c1AoTLUCOSKEsjrg8xA7ppaPJjnefjUGZ8a0cOBdaM7e8Nw
G/OD0QfiTxq+cIvAKbxyT4kIaLdpPL+qKA5mORxh79+B027c0vMSy7AMiTplopX5jVWmd5CHNX5S
lpBP/LTDPwNlE8c8CelvYu1hSzYfalluic4AaS7EIqscRm0kaIAAsJxJOY/C/NVp3+q6cg01O0Td
Tv3h4unBxmxYKgo5vBqvv1LTNJXu1IBmoAP44nQV8P/+5roh7CxhrcrhwQRjQ51b4W1Kg0RHaZYW
kyeg3t17qC5+pv/fi7XyeXHVzZXWWgxQ6eXIGH4ZN5+myMnzu6xtkD7LZq2G97xADB7Yhq7vjd0t
Z/UqsH7+bv93ltbKEcaSKQ1tSkM7ksyBWaRwyA81ok+HOcvCU64W2U0cAoHKi1x322m2Pl8/6It2
o1uUGxEDlSn4vf6WYwSZiDNIzgL6rv/AeFgUrmSjCBMAK/GyqrTvtTR/K7UejSGa+P+/6vL5XzjM
HvmECoQ+AgiF81Vtym+2CcEvCio72eHm7Vyts7rnDrIHtLvF5M9OA0FmUP+W+9kP073bt/HIq3WW
f3+xnywfzUqFltkf8ybwoK8/BWM5kPRWd+jsHK5/soubom7FIKrKyPA6JRI6OW449r1fNYD1OudI
Jx+1xr366+VlLOJfKuugyFa3PJknEaDWaJ6NUIU62CmQvO2A5tdFbx+v72hbbF7Oj4rkf9d6Hk14
cX6RboyN5Ajbt4YpuLHVgBiuilJaOtDYZxY0xU3ZGR81639IO4/lyI21TV8RIuDNFiiHYtG2YXdv
EO0E7z2ufh5oYv6fRCEKQc1ZaEPpZGUizWde0wu26U3dMaJXY2MEv6VgsXocoE3NLGmQycvqvpBw
zvRcic+CWso2deTRyWH977IUyRINFiTpAH60t6e/tnugUM0y94RdVzWMWlD0IRLQnOq8eJfWyE5J
lAqQVw2//oeB4BLTMp3ZFsuIFeGeURQRNHFLA+V8yuZJp9tFaB17fUubdHVOs7wEmedMuV3cK0oS
ST6uFjD0UXO1i6FxseIJHKSnTuBwNxZw7bUAFUAFlMratRqgLwllIk6QFHK9OMuRibr0Vh1i7Z1Q
ZgWtWVaC5s/iJqHT2EUtVhkoSdKnPfa1EEa7qeb32FakIyEc9lZYHGQl87FHz6mkbJwRCgNrT8Wb
vTn//c0h6Rvf4mkBEwdtcHjWS8m4w6luPApZ9qoKgurMcuVOWmrhMcgK2QYDBmQ3jn6iHjE+pnUV
viSzs5yBYwspn9bsW3qS9ARTrT3XVvEnsdr8ZezQW2oENPAa4GwvjZYhgS40QMRRspmBa5bKK6UX
+06sQ0f2vcnmRyXo+STVcRKU7NCOY2xbBu4ISSBjJq2O6kGtK51ARP3HTwfL6ZPI2GnEeQc1E/4C
cpzOccSGl7JxPMVy0+0pY1WvZYiyHPj0QCKyjfxLp3aK07co+oplptJFrOpn+i7+Xs/T3xkAc0ZN
28AOuEnstGrCnQob+EmyBPUTerUi7oGiidzQIA8OzsTY5FSpTq+4NP+MBidBxrFzF0vSBJ6zzPet
rn5rLDx8WjaX03XtV6HympMwAdES4zI/m2FZHuNmCFQkPQWV/wMDLTclkD0XmdjeGSfdxJOog8wH
nuSoKtF48QuPcNDAODuXpeJLnsXlXsJ4/gxVonM9rYz2HMhuT/PAtKtwKH/7svSzqtXwZMmR73SD
YO7H0U92JLQhWO8wOARdIO6KHAWuPE4LR+rU+D4HsOcGzPL7UGIZOcRBP1v+TJJddEJrJ2nwVVPo
F4sQpfepUJ6NKWt2gSBZ+zLIrJe2Ax1uJwhRHIuyezYNL9x50Cxtr0j6cynm5fexkpP7oNDlU05B
5oJFuP+q61noaAZaoz0EDbusBPHQWVPvmL7SPLdlnn+LcupxDupwhg1BZNjXo+ahoUAeiBuh6cJd
Tc8UDJrn0tKLp7GbFNuSS+k+hNDFt9CnP54EHl8PNPXJx5bpu4CKlINr9r2Y4r/QDONo54aBjU3Q
aXakmb+TZMRSUkkeqiYRv0VJISHilLaPnjq1nFXrMTfT+n6Kil+NV2a1M47NdJYaddqLvf9oARC1
jV4TsZCTvkq+p51VrbEuad7+EstQOaBiUxtQyRBCa7qpfgj1zr9UfvNN7HqFXq0JLEUvStQ2RA08
hPSrCTOd713nTq4F4xeTf7rqYH3uvR4dntYKf0oaUtcKy/pQ6DW+mF2m2hXeO6dI06KfgWSh7tjl
xq70QtGJ5QLaQhr2lEDaKXa0hCKzqgfNLvH7xmFThztuDvE4Jb31Y6rr5qL6hryb/PxXDSas0tvg
0BH6oWPf542NEFY6b4nGztiy98NQKXQaewEJAx7dyJ/SvaR2cEEEoRgeGl8VbcOqX8wEZodmoPGv
i00OAlRW9n5Zxk5tasOuV6bXoo5MG1eov2kloO5MaVd8HAvVv9SRj16Uipr5k2eO2t+6geICpqH7
PYn1V6Se4l3bj//URi78BVld7SJhFjOU9QBpdYKfuGgQ3haVaCdNpnFAlKMBU2sq9D0S7cFr++Er
uOVkF5pCzO0lCV5tI3IXxA5aPd5z6iviqR0pyjq17JkZoO80dbIWOF46TOLrZGBrQ2k7tMEhytgx
atV9DAzgyZ9abwd6ObvDJ1qytbZEmD+TsjNWX/ljFNfpDo34wNb0oDzCoJgOxZRC4Yxy2bdrPzTu
wqosUyeehPw7ux17MAuJD90Yyl0YKaAQiZSdLtejHXYjteBUyDniOpIETj+J5Y7udu8YXcJdTe73
4kuDcqenTXiM+qy1Ow+7slgGf6IgVHYpC7E+1cDD4BEJ+pM2xeNj3YbJq9y02k4lVn3Oc6/73Lae
dC6VLkD4WRUOSRyldqMneBmpAETzWpz2pZKh+EezexfA8zvUQOXPvYc3Tz9M/nOAltWeRnHwHLUd
YgmRnJ5bAv0TpeJ8V80bKwVgcxyatD9lWqReeivInMEM+H449dotrT9XgZbh5IIWOtzB8U6SwgY5
d191U1+vH6e6axCWxGlPr2PdwRpRvaSqMr6IOUAENGEaJ+5KyYGhMOxLT+iQWZvKHYKXBgoQkfSK
IKD4pGmp6LTkuK+Wgsy8UOq1441hfam0MQF2oEp3Xpn3v1sL2xrKR5UbFEn5yew68VGJRfZDmgVo
z6Xh8FAiZLoTJLHfh8bUPTU8pjvLiEWe5wR0kK+i9lpouIxMAY2qsfwRm9VDUNMfCxRFOHqSDIqh
8rhXWhxY4sI0XzpKMo5YoFSVjeFwChqJT9m24T6LuMI6zSzuENjEdbzITNhGLDPC+L1jaf4/edZW
e1OtAQGVUv5NQXvnm2J0kR1DQNn5SWe+lIir3meKgJlSyHMSVFmB1p/pHTKt0lwlFPUvA8UEF6E7
IlJswU8JbyYSHMY/USfp95nHBhXjxnS0Aom8acg/WWTTu9yK8fM1pHBHlTl6ofNaHbWqlB70BkmN
YlK9S0WuaTcJTP0yF2S3wI/W9UkO9oOuPKAIn74gUiTZZuSb363YJ5TRQm+PBToMBym29qi/t6dS
5V4r+0DbS6Pf7Wu1l20Yy8JFHnLhTkskRpyEco8r7B88vzsiiRqbvbQq/44TjJsqHrmbQglDoi5K
X5OimQ49p8VNYPvviQT1nVpGWGCqlfqPGbT1AV97vqkl6H8BwlfHNs/yfR3U4x4MmnU0OyOjFyEF
9wO9QcfPhuSpzJIvFlKMcLyM9hxUaXkXhr28J7vAvS4TBN3pRYVubNeUmONmJZjMPrvofuKfOqsV
96hr/WGx8kPqaeq+HKbyBVco34lrS3mt2wIHrDgUmpcqbTo7DaTACaS+28Pmkz4r7I1jUVfBzpKa
3JHqXMIIe1KeGSw5FCFPfSbjz016Jf5okIDcm3KanSY1Knd6hTKboQRDbOtqNBzzIfL3uP7xULQE
G16QeQegbPk5NvxPtZBVn3L6nU4fQ4nh3cb9LwvpxNYjRBkDGsxTqQVfCqkRduilKF/xgDCPtSD/
hJ/ww2+C+ABmp0Ynp5/u2g7iX5lpk0P2pe1iP/2CJ3PqIKMWPAUpXlWqr2t3MbNDl8RIdyHi405o
KNWOjqR5b2Th+DuUqx8G5mhcpqr8WZFbHujKKw6lH3KhJkJ2QhrlTwEz9agjgP9g6BycfFAD12+G
+MGUkTGzBOw7eSCEPT4E4s5U6ZToNUgRJaigpAaieacKRv394znarCIL9YX2CxX291G+1XdwkRvN
OhliANrpvlWfavOL3G+UJ1dTJlxeKE2C0wRl9n6YskRBcSpqiBT9cJj66XOSpJ9uz2StgEDpmJ4x
qgXkLYuZdLpRB72cAHY3DRsrS0cInkfDPNweZS0rQldiFj0lgSZofz8RX0P1Uc6t1B2nHwqwScW4
azzwBt5HS9OUKN6MsyxR+EoQdVM0JW5naKltWZGwm7xKpa9VJqB1aznb2Ahry4eQAM4MMHiu1e6S
Xi9Drwjj89T0JmG7UPqf5Cyks6DlUfFhDg/TU1HuVGkpmLBdFvtBTaM0Nunfuj4idPZQKFy6VvrT
VFDd/fgHm0fBgxy8JizP9x/MEryOGICFDE3jc6nkL0JRObUX8H7LG4Xq1brS27EWdcaoVQrPSurc
LQBU2iFMSEdPROMhElphP1VTdd8b8hxwFRpUVlG/bwU/srEMUDaO2+rHtJARRRZmJoAsdmmmDfGI
v1joQtl1ZDU4Vb3yUPjWBm1urUqh/u8wy7J505dQCYJROHmt9hhM8V3aJN8ro9n1cYBtXP4swAy/
/TnXZgbobOZ9sXOMZWEkFsVGyEmH3T6enGoY9oOY30t96N4eZq0wh8AQHXkVn4OrazES6pFykhG4
AZTmlzSo5WM2KfVeEniih9hojoYnCc5/GHTepoTvCDYtMT/mMOTEvJAZPDjWUPL1R4VKfaGJFysB
0zTkk7Ix4uqO5Uz8z5CLfkCgy2TeWLG4voDlI5CAqnWS8rHtqzvTU3ZZlYA6Sh30mR2StY1FXrtL
3w6+OJpjqJdmWCN36xtFs2vH5o8Bj29XWgG+sY2q7G8v79obBJEHI9z5kwIVeH8TBEqvjUMQZ25c
+yiL+K88rhs9+vUZ/c8Qy/4lCVk1YVjku7HcX6JeujRzyXOMRGcwsi+3pzP/3GUr5810rEUryaxz
HRFqAyWl8GJ47jggdd0aB8j8TpV8FaXEEZTweHvMtdMH9IGCsAiL6OoyDfO+7OSUVpyqjXeQzkTH
l+Jk14AJ3tgbWyMtrtJ08MRGInVyB+KSoTsGlmAr8X+p5Frw1EBzzELIy/q7ghx3Ksfe5FJAdRKv
3wvylvTx6kTeDDFvmTdlVCMYszqzaMyOUi9UYAY9qhVq63vHZAg64z+8dm8ntAiCejNTapPo2RWB
YVZBeIzDoLMTjJ76cvp+ezOs3ZFvx5pfhzczyw0Kr6M6+C5tYhREhDHcYdkbHPqw9+6VJEEOQByG
jX2xdohntwdQuibx0TL+ihpJ8Udc/fDttHbGmH62OG2353WlTDWrKXG7zqaLuCtd68wVkpcLgZC6
mFOLvbQXzIrW5FeVysGIdyYKNlIIdzXaasysbJV34y4WVNFLMTABV7hlK8m70Sip/jY9GDDZ8Db2
ydZQ1vtvN8mNJqHtgeyajNZAT1lsV2JR9FjEHfLNt9dzZZ8AfsdVAZEvHWLOYk8WpKFpHXfoLFLP
i6HJVJSfqbso2d9SO94ea+UCfjfWYgnbpBiyLJCEUyTpe7GiJOcFPwyZ3oAl/7o91OoSwjlELxfd
0Cvb0baiq2zpleGaXqt/y/Q4oXE/QpfxsUf5+R/GglYLAhHdqSvvRbWFDBFE/xLs6aVUAu0fzVbC
f26PsvahiP1BiqvoTyHz9X5TdGqvp4VRAfTxKhcipA1kxR7N9lKKr9KmwsbKSSYe5w0BzDlDfRbv
16ClIR0mPzpbctKbB1maqvwS0+MaN/bf2p4gxQXfQ8sO241FmIHMfYKKsRFiYfIcWLptapehxxZt
Uwx+a6DFmyXpteSLGEacMgRU0/FsdZajTI9t9/f2d1rbeW8nNP/97cVrDlPjy7TW1JKKpBqmyac8
zxonzNStsyvN33wRZSARAD4K8jNEziVYVFSLQGnqRHO9xBsPVdm0D1XRFacxsdKnXJUkuh9yJT2n
HHzJCcMyOdZVFIuOoSfxM3ZHpu6YYSbvk6QwviAdBY49QUvuGUZ/51qeXN2Pga5txLWrO/nNr56/
1JsVMgWx7UWPGnANKN6nxO6jbDVmJ9VyNYr1tz/H6md/M9jifpPTMM8wU7ROZVTfUYE6W5N1KoJp
N0B7/P8banG9JQLdqnjUjZPGI2RNr83wC3q/3XUbid3aDqNSiioNrIprwJrSyl2H6I16EpJZp0S8
iFZ7tMxqg+Ww9pneDrP4TBrkbakQpMqVqEeOwOOU11hKd4jbkPrtbi/d2nUD6gGpfZ511AMWl5vq
tUqUlURG/mjuAKrfSeO4sWpXEnNz4DCDCRUZpJosLWUd9JCoWRT7xhXb8KAAxIuy6aDHd3FKsT0e
D9hw7wNTeIowslWsvZKKAHnPYvrNMrci27VNCXMEFdnZauhKIsE3u7QLzME8GdKAXtpz1ao7SfuM
OsDGllxb19mNEUY0eqRX7EAoKkEdlZJ5KkLt1VMyJ0+qjbrK2m6cpV6Aq4A1vJI5j1TQR4KQhG4T
D6cx022hb451/mGa3vz1EB03Qd/L8z/fXxqVXKL2UHaji1D7vm9SerUNzrDyxkZcnc1M/0DlBS+Z
ZZbvTyE2bLHJgpn6XT5aGEKGhygfj7f3++oGeDOM/H42MLLCtpQS31Wi6quU9LtmTLE0RMywD5Js
YxPM987ylQDChGTh7F/Lbng/mDTmFPQ0JXb9id5wWXXnVh0DOyy8fwYEJvwhOuIHsQXFX1tJcEWw
WuZqLHJH70ctSkXAeypsaZNNz11QPjWdssfo5dvtlVwdBll4rGSYIIfq/TBTGetTp9UxKyme+kHa
5ZkJD3GrULk1zOIyLLzWnxI2xqmPKjuvWltEMp4y8Man2hpmsctHM5VRUCq52vXYDvwvOk2crPry
H5aM2xCPOgC7V3pagyTHGt6+SI+DvIxsxTOCndrp/XMt1f3GeVp7RFBnwUUCPDKOqosJyZkme/RJ
zZPVaZ/lwnyMC9+BqHOohekAYGwjtFhbv5koz3abpU2WBci+Brs9acrkxql1TDrpgEkp7O944/iu
XassHFQPqijXDDiV6DRFjCE8j1aW4tgIYMPaSX4ABf72p1q7J6iGzTUrCL04dr3f3YbHjRuNQXrW
hxIaBvoRdqwSNRWTRjlwYB0/Pp6BZMtcNrauGXa9EGdSgzupq/tjdDfqFurm8Mo5UNXfQSk2lBqk
tem9HW4RManiOIZpk6IkxyM1HDG+an6mSZQ+Fp3uB7aMvrr0kGhW96cWx+p7qE3lUztp0V2EIgp/
BzmSO17RmtGurIlggyHMfpt9oG9pJ13zaHl+oJTS1aUDg/774kNEVoROY1vFZz+VKP8miahmuynv
8tKW8gFYXE6P+deYpeLvQAakQGY2gRMR1eCPrmT9H3rY9B9DUGyGe/uTre1FwNPgtcnSiNcWJ6zX
pVHJISSdkjw/6JpwIojfGGLtAeEpRF/JVKnGLelvnZLhWZz2wqki8nxqaIuodp+Wnnfyurq4H7v2
0HemboOgSJKNHbl2omeiLYUDlIqvmiWanwi9ENSZS8MPl/dgn8vtJ2VQNk70vErLN/LNMMtmCV6r
QJ6UIXFxdbskXrxH/g+1U0wT+uRF2BTMnLfL1XDQFRGUs2bS52I7SVirpCHehKehyO0CbkYKrEeI
JQfI3NHzQlTdW0frpa+398pq8Yyk/v+Nu2xcAhlAR1ImmNe9NPg+olZxD5m3cJKxJvX2hug+HfCg
KHSEFVVgKI/gx6Rft3/E6hd98xsWgYEFCs8aBily0da0Zwpb1oGV2LJGXduzyMzQzp7pQ9iRvb85
81CpROhKg6sYP83px6D8lPTvMADtyT/4Rrvxbm+NNh/SNyktCJ3JAvQLJmhSD0nyiHjxLu9quod7
dcZ8RR9vIXId/e/s5jV+Mx5OMUWbF/LkYrH7EAEQkad8l+vTxrTW7ue3w8x/fzOMQDBqTkPdQe4R
7+ldPFuB/tMP+y+11m+FPsuxUEHAjImaLpoL86lY3GN+pZlx64++yy1iC1lpt+OTVX2lfLcxKXlt
JE7dPBQV5CuacoVjSBmEZXfKW+/FkGJbjbsdUoKHsQlsvQfhNnV70wjv6hKrpvB7af0R8j+9GB6x
Bz9k0e9+wLEbYBNuons/A9niDQCHmy9tGNyN06tfJwcx8DdCgeU9P7sVwPHg9ZnFzsCEvP8WWFzq
ntUIxkm0Zgz99FkUuo1C5lXD8d8xaCBh2kkl8+qVs8xp1iouLSJDpKeCRAXiRanmwkMHRnFGxMkS
DKwgG+ozMN9qD/o2eq2qIdqY7PI6/veHgK+fMQ8o5Sw3A5IC6mA0HUwsDOrUVDpE5a8g5Wv02NHG
G33B5YX072Azr4X4Sry2qZ4wkyr9vOvdzKgudZCfScp25bglErT2AeG1oL4oEjqSj7//gLgutoaa
oOQkJwpd8UoTn1up+uf25bq8iOa5zMqLULiAKFy5neDNlFHma41ToL/wpto51h1F+auvHhsh2keA
Nm+Pt/ahaMbQN+D4zu/K+0n1QpkDKqsmt41BboCs87wzZ69vAVgE+rDXjVL4VlR+f7w97soZtpjd
DFLBLfFKvLQYJx9/nHLgtmjvqLrFh64y4hOST6WTF4Nx+PhwMD1mcblZE3Tp5DHOMgMhyO6TXH31
079S8W1KfDsuP1rlmD8fr9WssqUhMLc85GXgI81WqqTq0WiXwl+tf4nNduNwra0djRHowly0FN0W
jwcy8wJ2x1N8lpVWeoLxVzi1AEY+akbvFxS5dn978dbOF+UHAn0TA5FrVxwjLFShm2TXCsbLlIhO
2IqnsPto+3teO/5HtjlL5141Bj3AiGGgCaHr1dAHhd4p4mkfRBtV0WubVSquIkeLyIIE84rLi0da
3RnAFN0oSvEDKGCDBDkyaNHvrEg/w2wAdtlb+6JoIcuVF18wnn1r65hff0J+BDYqSF4SGnNjvz92
XdwLg1kiWmVGXmwPKREGJWekIuqk36BNrg+F0CrXsXxtekFlCDHfHneZKO7s3nhKSjJq/2swpRtn
7HqbMKe5pUscYCFPsbhKhLAJ9SLrS7eqm2/go76Uff4tDLaQGdfXMK6WCtirWflUvEIijspAIbHp
IxeRtBSud6fuVA83h9t73lxbNrIya35REC5f5kzyGFujUPlIViW+T9tRzAWg+F6nItlepQQIldgN
rqhOuKGKyFby3GoV2EixmjQcLtK295EHS55QxBrusUrPnaD0tcbJBjV+1PysOQtBFpt2J+aTj9NN
DfxCQzxhtONG7gYnlDLxm2lVxScPis0vXNGU5CBgRfGoVgZWr+DvwaxTZpJ3ce9lh7Tvgdyj0JIo
DhDuAlvkeEwkm8Lb8Fsza/FbkgroU/WWKFQOLK0IDcCw1b4Lneb/KTXB5HWmNRnZk1iof8JIA51U
S4Vc2Bb3tPAQC3pqgun39BByVVVHToPDVASZuZqo2FWgLuwEBelnraWlZTdoO6IvLQatYldKHwWH
aAjCcUceOklgi/v+UailaACnbAreqao8RKyqOjYSRx3HMrLRgwV0DMzPnA5NEBIrF3IqX8Y+QDgI
nR/aQdh6pOcSSRBkq9WGYC/vuIH5XerQOJ2IqN2pFoZIcqXeEn4B9A2HnZGoWuEUdWn81QqpDR2l
BVH84VeVtIWCPXZsPKsQwt8f7zJVeiUz0L3LdPlvl2P9nU57PMteklA6qL33fHuzrpw8SsOEe+g5
IU+3fHX0KNDwiYZxmytTtk/azrsDpCjtvAzs+u2hVo6FwrPDGaeeQlq/mJlYBlYo+T6dj9oETR8+
SKUJb4fKRdT9+vhQFBxnpdYZkLLMACGjmPogDLprGhK4NfQg3SwXpl1KcutMltr/h/sL3R7WEBkY
Cu2L+C5phzBM2aiun452IlQ7FUq2Ln48T8Itkpog6Qux5FUbK+76rBYL8C9jLfZ3waB2ByMB8yXn
/THX8o3vpV4HlGg54RrAhsQTheLP+604WcowjIMfn1MtxxZF1rzohX9beoh8uWhsE7XBSyMUyndZ
icznChg57p1em/AIBmpnm50OdUdsVBk93gRzHrsfuyazCZGl30XdKdTPjF7soZUqODbmSnGvdZGY
7To5KL83asr9MRgxND6lT4e7pq00BdoF6OuLkRRYuGqyyvWKWkDXAfAIoecVU2H9rGJJsGwzS+as
TO/uKN9zqUSIE33zi6LQnQiPpU8tCmYXXGuyM7nNJBwRmTI6qB2GGcEybdD982u4q9QMDPKhaKim
7MNxLP6HyKkAvcdvgqrr++W1Kpx+xhpUBwbInps2LCwN/OYgBX6w64Uoe7l9KFZeP+AchJjgfTAY
XwYO4HZFbPV09Jjp0nlZfIgjf2NKa0NQmpjVGtH9w/v7/ZTMNJ4sSGCyK6jGTowziLdbSM6rOhZ9
XPXtGPL7McqZUFN5xAp9oyvHvIReWmjBXzbnwFM7lpcyipL73kqbh7RRpR8kEfFWr2H+NG9reP/+
Bip1dApJyK98dRptFFsNjuxsehMei8QYbLpw+X4qPP2s5l1LZQ+w3EYbe+U8ohEHNF/CfQ4+wGLD
YLVMpSTNQLFHXxrrmE+Qf4MnIclROrbrZqPOtPItcX+cW+YiJTRxuT1DzK7iVDEDtxCHC/kkCkPp
xnZZeRHeDTFP+E2NKRjGsowyGR2CDBHFAXpt/U8s/TYJB25v/bWVw1CV25ng8roXXiskOZ2Jc1im
FPs2CXJ7UAIPKq3xAzHTR8oe4IKGeti4QVe2CSoEjAhnDXTDsnEtyK3Jnd10blRrcGqfUow0YmNE
Fupcplvm3CsvOSUig0q5qRKsL5/XPogRyM0qA8x/vM+E8KUSTMvpZgLn7cVc2RjsCdIssg9uk2V4
W1f4t3a+rJ38Xrxog/GgCluI8JWFY8EI1IHwkeIsuSF1B4ExLWTQ7wUSAnrv1MpBV6ajUX+tMC/7
+HwI1LlV0PQEX7c4Vn6o+r6cWRBRVOtRr/PHYqhPt4dY+zYEPrzZ1BHm8uP7jT7pDfaBpTa6Vpv6
TulL/r63tMqOUivd+DprQ9EOmp9rkqkrAahQFUPdTOnPWGEHHR41BWSJy50h1l9uz2nZx/j3DgSH
NBN4eBuXMU+oJhQAeaRPYz4ortiPsGdIQIBxHdo47UdotEll2XxdiuEJBNHofhqm3tzd/hlrSTme
5cA9eUR5GJZqdVmYQB9Iat0NlaH39vWUGeo+U/3Z9A8mt4/zgHr2Ukvq9lVsDic9FkfFEdIB/7s+
bhCEa8HWbkEgriBH8/JooI1w2CQOMZYhaN1WGWUpaFuWXvsnoc++eqbxcxy04eRZJUXmDPJB1WYF
yZ3ype6F7lIlSX/A8s60xRLkHb6Mf4UJj53bC7ayQd79sPl4v7l0hbEXCedy8yQOP0Xyx6z6KYzf
/v/GmH/DmzH8BAa6AIXfDbP6fpQHSIwlehJbkogr78e7qcx/fzNMFYc1UsJ+eBb7yXuMkxjutDWp
CujCNN5VkpFuAJ7WBsTEAFgL/HhDXwJbGkUoBF8ZjVNci3+DtDwOnrbXsqizZb/89fE1pNTEXc6F
TllrcWdQL9CTadRVV7caGldqSHnpLBU9vrZBphvJx597ynTU0eZbULnCcjUFTsJiZ/auIaDfYsWH
pPM2rqaVh4PYZYYYkJKRWCyypEBtlUBApOSMdob2XVGC6bGRsS/9+Lq9GUUT328KJTT8SsRHyS2a
uHJgAVd30Ce1iyInw8a1vrYdkCek1kP8I12VHa1Q7mXQmOB9YRLdWXpuPJiN8bNTIqoHhRK4t2e2
duMa8M8kRL/MaylBr/TLQGpnqwENSgxoJ+2g+HFqV511V0+GgOUrbiBfzEqqL5omTP7+9vhrN8cs
8msqJPDMe3Gq0eEtZSUwTXcwiuArYH5536HvdOk99fX2SKs75c1Ii4NtJlHst4neujiYPmR5Sgcj
2wimt4ZYHC9D6pEhwgTNDYV6J8M0ojj4H2ZhknLNDKZZknGx3wezjWNVCHMX56h7XzP3AmHm7YVa
2xK88jKG7RZ5+rIHg7QITEkkSc6pqIfOaDQj5qjZU9O0408lVH4ahSgeBgWrGQRzwo0lXNv+BA90
6gAYUtRZzE/1B7lGaAXlilRuG+iB6Dyg9ZRN5tGa/Ozsa3pcfHzCdNHIllEfJ8dcRoZSn8YJwlCS
S3UBwLjeZIObmtG0DwOj3vleqzohZq7H0hJ5S8PNHGxlzhpVEeCh5ERUT5X3t4uPNE8w6LV10uL8
Bf2qn7Hv3QW69VyZMGduf9yV84Y9PXhl6i/U5pb4xoL7OpSHNHczq7QOGlK5NjVjCnQU5Y+3h1o5
DYim4dmGKyUJ0tXDRo0UBEw9nrSu7Y5wCL5VsfVREVlCIi5+6mQwhLmhl9UBamN6OokNDhXIuaB+
NYQ0TRDzUY5NWRroRaX8p1i1pNNWf2jlmLwbWX7/1YYEO6VCzcJz19VYInuZfKySUr1TujA/5OXs
5So2imIHYYJrhtLGG7v2atfM9H2LLhXsNQ7k8qSINAOUrEGDeIhr9ucJ3xE7i3Q7UF4++B3fD7TE
MsmCXnh1AwvPqqdjMZlPc7tqY1sqV6vJIDLFadDYBAu8R+9Xs4kFM0iVUMXmd+i/9V2nXOJ61D8P
pT+ck05DnMn0g31Z9q8otPxstEjYS339K5oQ+Bib4nUsswtEeMsxpyrck0cABjIB9fnF+AmLbs0e
SxyySzX7IcXSj8KM/+pqdxeL3rkVzelO0NT6hyXi1O1NvvYCeKtGxCqI3bxKclsck+BQkG3tUr+X
7kVt1A593R7NMd5CV1+dGnIsOGYgadGHN/Vlfh+gfpKq4SS5fi6c8cfeI630UYDCPATnkYiThvd1
w7ZOpr7yQu0kUDdokJnoxM+qttWymh+7d/UsvihFHhrPTOMa1BqE9RBEfRS7XjdQii1Nmj1KU+7F
VMVBqfXoNfGQbERPK9to7nXzfvCI0PxbhBN+KKdD0QMtTIT0IfPbk1xMII2Mi5BFl6jJzp0cf+7l
jypS4kZD6ALdY1YjoVSy2L0U9aQpxKgMdXMwvvvcqKUEHTxEuMQpGU07RDVsC8u7sr6YhlB85bxg
Ibhs6gwDioE5iYOrGY8xXLB6OivjLMXzVU02HmXt6tX4v8QdzB5oEIDynn/L26RIHcremHnfnd+O
3sMoRNNrC4ChQkyK/8iGDNfraMlg+XahxeW/ZtQtmjtfshC3CbW+03F2b73RDkf8+3DSKyT/2IcY
2t1BkcifKlT48j3BTXOJpMlXd+AJa9ExpTyVX7NJDl3JjMaXgubh90nhzNueHCmvoyJ5X6MZGuuk
FBtzx+xjZByFXPs05J5eHgU/rF65R9ClSosJcG2nDtrjqKFjdD+otRehljQN983YCw89akuhHaTC
9K0OR6lxqpSCVzhU6f/h7EqW49aV5RcxgjPBLcke1ZolS/IGYdkWRxAAMZH8+pd9VteSwgq/3Ymw
j9kEgUJVVlZmVGbBaEYIOqFHuvFgITVXHFKuQTnmisbfRs7Fr6nO5bAf/LzJCpk1/Yr3ThO7+edY
DLsicFfP0jcfpUJrgzHyoYH8opePob/pG12/Ri04F1/E449RCNYKqKdgVg5k6QMAoj03MAxrpXsu
xWOG/snc8S+O6id7CgPl2LmYpoVu7Pv+vPZXy3VYq0OfROaSM12XrW+DjWsRWP++ap89KkfEgwgN
DD0/ZCKgMyufMH3mNMd5GQjB982cdYVK1q/89T4+CgUvUD/MDKDE/tBqbWzP+Qw/mfNU2AXMcm4D
b9hJHRz+9Y0wuQvaAbJFUKjRvvvzQOpJTsjAF4x0Y9ziss37Z3C/wrJr5+WL2/9jmMGTUDaBOAda
1gfDQOZ3lq4+8/d1nlJIYc3miq/L+jha325oTcyFHvqvGOIfGzLYdLBGQWzDBDRS1XcBZ/AQANrG
iH06xntVsx7TdWwrXHLvnHAQgGy3PZTolR9WzJf/6DuDaA5XgvO8B3LkswDGn4ubyD5I6nYdjnHW
zNdO+2YTzbA3gcND95iZJivZMNabKHHTF8f7k+sLtR0EjM6n++O8iQ9JhaEXYt1nUb+zRF6Mdbep
Ae9hfqIamns3Jgfp4n/OByBUBngGIjRgvX9IOdgyiCUbDJhOpjuOKqg621fp8pXf+ScxBY/B0OEZ
aQAY9G7PGhXFzYLZ5QP8kFhXidG0IFQEC/xi/n44PtuyQEhhEIa2JDSb320eNtQgLU55fRQhWABN
nWT8ZGkCcdxGrvYy9wU0TgOQCJcvUvKPuDG2bYSJ/7PXOijH77tpoUhB6tAmOHSzfBFj8tgvoURB
+eIRV60+f2zS59Wg1+6PdzTJt2OUfxG4P3v3c74O1hooCh+g+sDjNbqEvDtw2IVMDI6VzUPvus04
b/Ls27+vM0Ld+ZCc5b3ep6ptFHTNOPoeoCrltjQExaOLIHgi/Hwq4nB0xWxo/cW18fGIgKOJxBJ+
RmgYobny5+FkMZOYf1jovhva4VzftVO59OtQLjkLdyKVaRlbXOycOw4x2OarzfVZgAexF9H9TKv8
oAQhUmiQSGjv7MHn2TVtcK/iYVOz+OHva/vxsOA1EQNA/QA5EOyFP1+zS2HmrkaS7HU772QIg3qv
3f79EZ++CWRwkLIi1n7AedpGxsswJmDIz0lF0qde013fiP/HhjxfugD50Gf+0NIJoPM5GukPx2Gc
m7umnfaAhN86sMVcwdDlvmxi0NC/OIifrR5UVjM0yP8j5b/bJKPpGB3l0h5MHP+q8+F1wIjlv68e
wiZaMVGQY5Do3SOGppeocOAyRGwA+ik34YH60W+bJ/aLsbaPhf55C6TpuTRG9+d9o08kMVBnOecH
N3j9jphhvc7gz3s964nl0O6LIWj893f79PpNzwUoGGOIpO/bsXEHzpAFEQ+0juXFMzHk5IISmiQ3
mBPcp5AmkQn0VWVb+V9ay30WwM5AGMA40CA+BG9BUL2haxAcYltvaiN3irw1WhcWJEMozf77GYDw
G8xugafi0n3/oiJec6HtTPfjSPaDnB5UA61e8pUN4CdHDaUwymBgbsgn3t8LvhY8UHHs7cew2dJ8
3g8ZlCN4+kVA/uwxmCONYSWP52Dv/xk0BGE2aeD9vBccUoOQ27jN8Z1g6fQFafmTHZn/73POf/4/
5SDsKqUORyhGNKGswgzy86A2QWZoMwMv/ftW/OQkn+9R1LcgGKEkeZc0gCJax5ELUfB4EFrXBnqq
+ZLqLzK+T5+CvX7OGEDve4/A9vEKg55a5vvA03nVR40s1bR+0ej7ZGeD3AOQK0IJAvb/u7Qkn3Xt
0hyaxG2gt0Q2O8io7KFDfBUyc4rZ/MXKfbYZIO0JFAS9FfBE3q/cONPFzLw7Qqw6v/TbnGEqyboJ
CKFxnvdFyPhsS/y3doBAAPq8x2GbmLVG9X19qHNaohW8C9qmjKUshuiLbPWzb4Xdh8CE5gSKoHfL
KOZQepGx7NhmdH7oMhiFraPzy7/vu0/fB/OpQMogkAS8/M8tLppQjB3s1w/zSHf5CN8rBSg3unbj
8M+HiZxbpCAbYNoA4qjvvhNv5dq3DA0/H2LmJxAZo23YQwdvzVZYSUDnevv3N/u4DfE89EzRbwgC
1Pjv3mwdlQfiAvyRjHkUDsql6YuxF0PSbwNo2/79WR+TNTwLfDYcX8y1f1B+5f40h4Mc6QGYbLtt
JWwPZKiSakmsV/hcmHLxyXBJDdEl0zDf+PvjP35EPB7sxPMdjZLjPajsNyssjDyoBLuFIP8otQ62
qld7Ac/7vz/ps0UF7QwVMrAZXNXvNqUDXCygBNQdJqi3+dOvkGPc4KmzUyn+ff+T82A2sE3/3Lf9
0PE21iO1hcJVzqNbGK88tewrPQKCzf0ndItHoPIGYgmqM/rQf25+yPlB7iHw1QH2DpAgz8C9+AVt
c/KdhoOB1PJgjwFZMLFBYqnkF0v52UfDfYwxW8j3nGHqPx8eN74QskVojGAO0PcXkJ5Ko76AYsYX
m/NjgMTFH+PWR8cBcfk9hmIDCVEWHoK0Iv3n1htLUKpOYAz+cxzGY3AXQwABNO4PVdKiSNRblLwQ
WrvJ8Ur87D2AedS/b8BPUjZcKedpzjNv4HxX/rls64pszpv79sgClL6FZ6PlFkMY7SZjAlIwc7C+
ARwb77GJ1ysqQnBnoJv9RXH22TEAeIJxW1w5YHm/OwaCRE0qApEcuhEmG1mC4Up6QOe9TA3dG8a+
WNrP9ikQizOTFLOs0Jf48519rRiGwSzZY84CPjQr0VBSINkdy3tTQTW7qzQA0kKC4fIFIv5ZYANs
GYGaj7mfD1XNNGdpW/uUHcCTKAb9u1/SkmW33DIIlxbi6p8HWCP0wiHajlAWQvf8fV9jGfTICOdA
f8a2cjn/xhGrmQqKmNB7+ZWidBhi4d4HACR4yFJAE8LSvttMwdAv8xjp/DCK3MwlZMnpJcaJgudw
oca/GcXi3cDpST3rNMMQT65kR0qd+uML7tK5A/u+Tg/czkla9VBEJTtU0v63NdHTo9JItMqZyi6u
yCTyuZCE1An6dGj6wT/D975i831MGIBbIgNFl/icBr1PGIitpVxhC7MXIf8OxQxQuuv85e/H77Nn
oMkN1g6C1kdsq3OMJ+F69iQm9Ahpi2odgy/yhE/CFVgRALSg3gIf5/cFZ7Q6OdXKtUeDQcRrqvO6
muhKX3novuJ7fhaCIZ4GDsj5aH3AWMJYK6j6YGxUpPvFZUXsuq3qtlZ/sWqfnSL06fyzngKum/fb
bPYUGLvoyx6Q5S8XJp3zsAKGEOhLUUMK+NB0Cx/LSJLhCfxCl1zA0cp+cd1EZ+7Wu72ObuE5dJ4h
ig+MCCJQNgG1pIdQ5WFT+MDPXJE3PgwaYviNCPgbgUXeD4OtIQbuB6bIgyE88VSTx9R0w6+Yul4U
45AGugjmpN3DqSTvCsP9hpb5Ct2qLZ913BTQGU8A58L7My04abKg0mE/3QjJslLYMLvFpEHYwqJQ
oCe7iEgfRWf6tVjTdUwrnwbRuvn7tv1sT0EuDkol6Cmdhd3eBdC4OSuoQqZkwtOKjLjwwssh2ugW
tJj+H4/C5gXpBAIlH671DHbJpsvQroQyy0lPUKhfpsrimv/7Yz7ZugFwT+xbvA60wt7dQNKzjqYB
xjHz7BdsZEs+XZP6LuXrF1fPpyuH3gtQEojufQjIDt6xJJoBQ9YJWs2FqzVKYLXY0By0CCL6r0xK
XKq43s/e58A8P7SVhEzgRcGGFtZhs7dd0eh9GMEP/GI7fFg8PAVnwT9P/EMC9L2MzAx1ltEozE5k
4sFnP4V88vgFpAW/OHKfPua/YhGEPzhpvcvwfNl5BOLs8cGzvf0ddaB8VzVoLk0JaAlCZaTvZ/rF
q30I0Hg11N1YPHwtXG3nUPQ/kIU2ZBnQEQY1b5J7ldALrf55Lh2PwKQEFg4tb/AP3mUjEnynxdEW
A3uQaAXhxKICXrwvQuZ/XZI/wtX5Kcgn8SC8xYfJAoeLOYiHZTgio+v3udbomw9Nt8Vs+UOOu7bQ
4bRg1GuqKy6Xulp6f30MfCO/QeXoBZMp7Rdf87OVTc4I5Zm881HNiZEQaCHxgbXSASZMPNRtX81G
Zl+8+WfPQa8BlVyCBPNDS1AgBwFn9tw+UtlugSC47JbbfwweWFscaIhbBgDFcfX9uUl60pFR1J4+
KMK2Jtr7/M0f6G727v/+nA/B4/wcIAv4isgYPo7V0LCvIViwQpAbfkccH0k3m7GPv4hRn60Y8H3s
emCP0PR6d874DEJGOi/pPmoxbt+OqMLzw9/fJPvkGeAT4lJGwYYZ0ve9NnhK15OdZYPxcX/sSsgI
qW6zaBfecpmoV20ou3Imb2TBLYHHmOhhswSN//M4m5+O0V7DLH2ERRlMJc/Gc+Nzk/2nQQBdrn63
qKS5dqt1b3Jx8S/H7CggCEogIRdiwrKufBFFVyTp5B3pfX3ZWY9e1tGEbleWJgxtjSmlUJuNJpfD
rtGafD9a3iw/ptT59WaKOcaGZzrhX0q49V9Tj3Wy6MgSZKVcG9YUM1BqhTJG1KIIEsu8Ymoy15dT
loor8NKbpwW9akyW14YNp9xlZqmMigOIo2jYevsj6/wKk6tBXdTrVN9QTKc+eFSr3RBgULPwsAiw
QIM5MCb2YwzjlzE8+PQm1SnUQDLYkNal8i19XBlMirWXZmuh+NJFBQcQAGktbwjzApaJ5FkT1lxm
sNU8mzOmbClpnkOPcRp58FWC+KHOAx0Ac9AZOXeNzwXYnwdlSVr8WTd7mM1tezidpdCenZLGv9BY
+sq1dnxAZ1Bv/77ZgMemf99vxD//+f/E8SaltUjmLj/U0WBvMqTaL3oKScXD9DH15a4NBNnSZQ0f
+sidQOjr8N2pOHhhR2HM0UbxVkuDQc9oXGGvNKqjD3vwjdH1syXGwizU/qD+9EYW/s11baVr/5L0
2SmmkSoCam7jrgfNtCOs6OSwIYO48sbYFTQOROEwPr1VS4RvTegPl0U/vWR+UtPSQziHqgpzzhWG
9L4RT8EMcLYXdhJpsQawgUyyYTPPSMLQ63imXmpKkKt/GAXZhpCHd3AN1ZVP6hy7NYMtqIZoU03y
FUs/LhdSTm9LfeZOLdPRdQsmpLp8LGlL8xLDW7uzkevAQr7Nm2QoQlUHhbd4JUnsZZOoHbxoNpMc
r7s8PyRwU9yEdT/BH5u/Qu1aPEBW6Y62wBQCDLI9kLPJiWFyeA0d/HgZg2Osf4IvISgDuYeK3/On
q34UGobJcvoGjl93780ieXWCu8MUWjjRq8FT17UWMGOLEDAu/K5tT20TgzHWRmquGgpSbzl2cT2V
wF17sBS557+0JNbXLszUbzjXGL8YJ27HqiFYHBgTJowXOaS06gIOn2kFccXuvg+Ndxo9EcvCx2T0
bdos8J8LzzCkCdMbHeXuAqpd/a3fMFumSgoG5EThdxBPPluVitJ03O1zgmHSdIWihR0S+HA2xN/Z
LndjYSOVHs/elqWt52RDGFkvUSTzR/hC+sBwhWsKu0BAiNIsnAtk29EJtBKxGR233/lk229mNn4E
8AlSQ7CatoBhaQifysiWGewa9z7VLeDZ8zdTC3yhWxkVjvbp9ajWsIgGlAm5IeSYjQm/s9wPtmHc
jf3Bak9tpE/ccYZIzq8BGj17jJf19yaQBI+DbZ1uYSk5DrUoMQEpr4ccZqozpLL7QudTV+E+hxqN
kt71RBdbIddIqk5FdbUiih+GMDGHGb2EmxxyvAeTWrncqSX2RDkuOrsjIuo3Tk3smmIWvyt0MLpr
BTj40M9MPYI8vYZVAp5fW2Ign3uXtodW/FGDaJhVfDXkBZ4VIyvSIe06MJvzpJr8sN5wlgTXg405
vFlJAwoJ8/V609V+yB80sCe/4Kx3mwjl1wbK+WBfpeh/yJhH27FPYbuK/6nEF8Me0Gt7GlnfCdi6
zimsmSMO49w8o70se2rbZ5/TOjlk0DCSZTwmoBMHxPbpnjhYf53iJTX1BjV7e+S+p36M8PG+l6QF
jsEYQXBeEjbNZe9jnBrfjfb9pgnVClvXWnAQUAg8M0nixbaAiLm5BOISxAW8LslyAy1DeR9BJ8Bd
rtOUwp/a8y2uScjINacMMiztzodaSnjCNxkjH2sA7KjDyoppZENJo2bZwhExupaZP12CqhhgMHQO
0uc+gLzBFOCeId40pAVoOnlW4vt0uym1mBJMOmgMah/6BLIdyQlXdI7uFGbEf8ZBz/Y8c1BC4qH3
Cu578pCfybwL08ED2rZAaFvq9/csgg2N9kh3imWaw8OiF24HITRRgBDZ3uZ6dg9gVeebIWH0fm0C
sUUEyKoGZlDHBPdZicHq5XnAlaeKZJlohU5P8AsoD8JBmugD2j8w++CgjgKaoGQtLNRwwkKlnQKZ
ofndRD2MkXOaDYfGQTS6mKY2LI3O9CnEFGRToFKIr5yY1FqIIPReptbpB5/apmK4M49yiuJiiINp
Nzo4f3IlyL2DEXYPU2XtlzCizqt64eqNeNouqJYxEFZM2by+Ye59uSJK0Ad0y6F8SQI5n1ay4rLx
GMIwkLElMQVRA5KldeHwbfKE2QZQRbqcUzq/xYwsR+ZNfKv9lMJlVPUSLwZIJJuy4B6eE+Iyw2Ds
RY6ZS/RfiXcVMM9/ThIp/dKfNFfVmIhw71wdwAzVpU8J4uY+Bm9g6wyZS78+j4yPvop3fk/bYzZH
7iKOPO9Rpr0+GFwR913Wy2eoz0bHoQ1Pg0ajfmsbsaQViVTz3a1IamDWnpZQSsguJVKZA+wg7aUM
/aE0cBLErIyX7KXHohPJbLR1hNMrJHJyZyaMzRdezfhumfAKU8zcmxLtEFR1Q/iFHKMaITxh/VZI
D5pCybhwGDp3mAsoRkyR3IBieQ7yvZ98I1nnKqB5EBE0DlUQxD+C4YXGkPRdNVgTW4UBFGzkfFq2
K7R4L2SywpO1z3g1zHN9rfo2uoSp1XJcMce7gTEonrfMOY4JM5uM42h0U642rMnpSza33S2mFJa9
02v/gqkTuh3qdihzidRdzAOyUjnQ+NYXqXnCz0kK0U3I1JJR1RehNAZ23sJ/WJNa/9CdC65n6rGn
DlHtdqUMaUUd2GZvhM9ecCmF13Nvh7vFKJhPSljuNkOS7vOgYXsVGP8gV14b2M4vxl5jesF7CBPh
14WoqfwWqNE+o6mezFCAVcOJLPUUFV2np5sOdprXqhXkRCVdrvsROULc4TxjvDrcrECZ9mkTJlva
TMuuBTPwCb8PukT1usjjumo2w2t4zu/ZEHS0CGqWqqILMsiw4fMOW6KHdd9C4XcXzmA4lj0bw23Q
e2w3SviOD4yNgMZmf72nbd1KyMcrTGqYhOYXkHOjT4pMHs5KlPO9mYZmKlAN+L/EzDV+Amua33nr
6xMkFxbYx1iYU3dygbvQ4nCqbSjj72oOl0sbt3q/oEIG1RxWl7hIXdYUBHcgruAUfvMFNMaTqzjE
gAdeD4EztAu+DuNrIWvX3IAOCZ3VUUi3hUpW120gYu2jZ8mb+J6lNRKOuYkcMkjl45cmw8S2ULci
v72Ux9i3SXdA/27aY5rNeAcOoaRfYZAE5sIb8vibASSnLoYe7b0bOkKDANzaZKIFZQkmgLnuXSET
Fuu7uCM2+Zli6edLnyidYrhfM13qdYQhPBGhtRcshKBTgQVJSBGuK40KqmKZlXB5l3KfrSl+WhbP
WXI3zilOlhf0sSlJKCNywFqRDrNKxkBZkfCxhU2Tc6pqpxlBVTTorqB1moiknGWavTTBGAabNJlM
DRGAIfnhulU+rmBtv7UofNKi1kv7veWtDq+VhXvxwRDeezsvXU1YaBu2btOHiQTOA3jjFTkMlMgx
wTvRTWbHJNmmTo79pltp/tAjngwPi7KJLuKW5AJAhqx/OgMm7hXzEoWrL+9ANgS4D/+xhc0lrWNK
qnoM+xQNZs3hYR40JjswbidDoSOW8WRnZB21FVwskgw3Iob01RY/KEsvMjFOrynvELoSbJHLRXUZ
4IxpsXK4SemgCGR79FmEpV2jdIMW7LheBQkkhkqPrsFw0carHxaQBUJVx9DQR5Mjpv5ShBHKy8KT
VP4Qdshg0z6G4gI/PgpOCGocrsjTsE5Hmi7dK9qQhm7C0czfrJ82vxALo/yuaVoMIeRoa31fRAam
kj+MKBxSpAPhpp3q9VsO10qcFSzgXPQLk2armrVpUKjMyb6lPMXqcP/owzaXlhKDM9esj9lvROUV
EbdONl1QrxVGHRhEn6J5X9dTeoWbNSgykTVXOpqvu8BrN4lWW+ajyTiKNzXblyiANFozpT/bc0ff
9vl11vg/Ui9CMsVAlPY42JFz4qMoZBwu5Q3iGAsHu2ljWRcWIyAlpnSezTzj0hZX4VK/Js2ESQDM
8O34WcMNVtrIyekK45thOGk0QfG8MK9iApGVKdQopCZ35cHwuWB1dkJxuG5WS2FqD49uTJJu4pZH
Vez0BPU3fTG64HvWqLzskBiUSWiOZJihniL66zSldqdWcoTCXXJvyVp2M/4i2lVDMbfeD9Wxe28i
FL4aYi7CrM82yWpuRJBdQ6JjLwZMAC5ThuqwFQeUY6+5SFBUBP1dLfWPqZNrMSAmFh73oJUph4sh
rd8kta6kHf1Juc+3kClMKt7JxywP7lewlTYhp4fRD34CHh3RePAfxpg+qFHeknrFscyyofLSFqO4
UX7VegF6dWqi+yXv+W6c4f49WgytxU4hVANV3A1Ue4Ubl19OLtdSp7rATQGL3DC5tj6MvGGwIEvB
mnSrx7o+QOjuLR9RCjhcFWkMySsu/CcCOlvpOPs+1UJsQSylW9qLw+AjJnvqNlJRCvJZVoPfyeBc
hhHNu5z4Zh+L7HFADC69eOgvU5P+qieptrAhWPeU5gYJef8y20A8ixHlcpHCRzMGSjTUt5FmccF6
zys7nbHHGvL5Oy+rx5MccOmAVM7iKpwkBo+6JD/WeUOrKW89v7ANc99wm4f/ZVu7zATp09ot4UlC
TG6XO5b08FgL1ZauNr2SLSe26CbPvwjHsd6ijA6PPiI5xqtEJHa115udIsb8qIN5hPkbzoWziaiy
NaJgtIPLogxBZdHyHh7AvXezTkhbJIxlyzXxsQMApemHMQ88uKeMGEp0Y3RUMwmujIGL9Sxi2pd9
HE6vvB8ilPjwtUD+MnWwiB2VfGi5Uksh7EJ/+RhE4hU49bBRh6zDT4WCasPjddzXcpYb2g7dhilw
Q4feA3Yw2HyrAazfUocMf64HeguoJL1P52m8hkT8wzC2d1oMd3KdbUWNGfdq0Pwn3A+nC4Td8Xdj
EV4DYiboN0/eNWg93huLZrtdZr8rIxsBBOy0LSXP25MLxzdEsOdQmAPg4Rsz2nUnzfoGRVUAADmM
RAVr4yIK9K0RLCjjdbmJlXlLhHcafH2YncYWQaGsSYNtF3fw9x6DYu71t2lqnpChnrLF/V7RQoM6
HpR0VZ8Wk6jf/CmEhUbWkYJlySWPEAXRL3pYhjTDEEmjijY2d0kALUqoUj54To1V1JsrkY5wDsvD
F8IYJGUlj47p5NqTP5MWmRO76QKgJClYy/XisM+Db4Al9yl33wOqLgDBb0SbdZdced9Z0N+MvsF9
PLZ1kRiPAxWZqzTGxFgNZsvZ0ggRzrFqacOwUpzdZ3TdJiPF5pI2K3F1wqcxq+u9YJ7buAxNRwgU
e7fKTYia0ErdoOzDMA4AKlZjAVJjJMj26530iIIFm3wS3oL7rZk6bNeIlVAoTwruDRcc5d6mXY0t
ZwjgVdxn0wGtTkwnwOkcMTteAFrIR5vrCtoQ0beoySEIi+oZkxqpBtHdAByQWXSiKbkJuImLPLQv
yNbDAv7QYJpQCY+6wph2OTmgbXd0jjpUXdPwCmBouBdd2wAPRVbOpya+U0mKCLLUuDjrDkz0rsM6
mHQ5TXn+NAfJt1xD09M2gwcV9foFM8ABQl0YVc5MAreRvYFeCyCAvMv36NnaYuxXzAunbt1bEoux
6PGaDf7x2dvh6ugqFqzZZTbi1g6AxTzm6JN8A1C+XIchMKhEJfM97qj0krphwVVKtIO2qVjlvUEX
e0Nkb7dNVA/bc2GxaXPZVQBJdQUJ5N+taYMC4qMYD5o6AXyW48oJbX0ElVRUUEg2xUizdsMySIsG
jUuOTK8KjUorAeASspG874soUzk80tVvEQz4glMyY/chV9EJclcLn+oKsKk5qLh7dUnSVhaQexmD
ELazJrwxKb+iHv0RyvV1Er2qAAesm3wK17KPwqs4mgAZE8zzifMxXD36WzHXb8LJ6K31AVAtJP+9
kvjAOyhNcpyZEsrlt7pewkKY/hkkkN+RUW9hPqsixswmEIppk82KVp5t5i2pa0zbr2joASL2CiZr
VQ18+r2IIUSTVNTblcZblyIF9eql2UCtdS6XhOhjz/Xt0naiXI2vNnNulxvoagEKAHULcl11W/WJ
BmY5IfI5t5t0NG2zpLuiypMl1KcdROyBFpFO9VXd9z+8GYVGOyRI9VvgNhGU7krr1yCSZX27DxRJ
kF+gbpz8bj1OFjnuqpb+NET05wRvxU0Iy+USYz7PdOBL1UtiEHtwROJ1CrfExWwHf7H4phP2dZWN
X5lx9nfKZEFBYV9V5ap5dgGhB4xy3rAGm7iX8TH01WnM1FD5LDUwfY0g3CWzY1gvT+BuPRm7PgPB
Wauz523Ew7jsu+yub5Po7G8EHmrcrRfJwOKfUUuh/tbmD2lt2gqUEbOPSHuTR/K3ZdSVKZwcSxmb
70j9vxsd/6adafaxz269JoPJbBIeUmBWVZAzV2B4gW3hHzyWTd3HgFVdvtPOSy8xAfN9lUJirMc+
+DFFkeM8V6AKhKRwA6xUTtlJs2Q40NzzkckNovSp+4UhqV1YQ0katsFZkY/xqU31ZU7odc2lKzpO
rhjJ7v3//FdcQBHw8Z1QRfnbVoTXyH7ZHjef3ibD8tYPa3Zk/Rzi17FHPJ9WzhcgKoxAMPu+f0LP
/5nW6h5ckaVKgE+U0dg+Um6TsyKX2mDeqy3sBFu+OMNgkGuX19qY68y0DzVyxwIAUw+tBlCiCUvy
Qvthu6mp5VU+ZUkVdNIUuJYhKUr75GYFflc4nufbkIinGOVxHkuknnF9gyoZvRoyeJvIn9ujpD7c
wGvUDYs650sQRN4RcMzL2QKprgngMNKG+K8147sepwH+X+kvsOfGbTg1AWqIuS442lTb2gnYp2jv
e7usV6GKdCknz1Q9xybUczMWS9jxsm3atmwVqitjofbuFvMEATq0Agj3NpMd4qMlSV2hbdYUmnq8
nJX36sI1xeRUi0BpzINvhFfFPO73KhQBwEroWIcx17sIoJudwZyaRWj28pycSbouyO3GqIxcv8uA
fh/8ekhOoXPJBmNyeZEF4kJGwhxHKnHnwZsgwN+vpqjFqV7tQz6EMBGl6zNvHEbzcCSq0dm5Wur4
V8pHV8UeY2XL5xfsolvH6+/g2NqygbFi0akMEBcNw7Lv1yNhCsA4YBQFKtk1dNtel0WxMgqWeZcH
6je4ZkghcMFUxMsyxFlABmiM1lu2wt+p6X+jmadLf2xQGIv2NV/UWg5orJxy5B0X81STCvISgMrS
zAFRWem0TWunLlFcLRViU7xneTqVrG7ivQSycKBRhmRCz8uW2dC/XHDawX6O6rf/4+g8thvHsTD8
RDyHOWwpUtGSc7nsDY/L1cVMAiAYn34+zWZW090yRQH3/hEAy/iPe9XbCybkJ9uVs4x1MP9ivzR3
vFZs8c3U+SnUcXPM4E2o/mjzq7LF3Zyup/yom9y4jsCpYxwoIa9qa4NLMzh9x67WZiMVG1mx7YKe
I93ua5cNHjq09CN2bfQJn+Pi3GMfQstNXYUJO6a03Dl5nYUIfLN8Dk+3PBheLX4MCJgKNXNT/TPC
SX1nG60+uXCji9HX8trkNNBvXW7+Ena+XRo7mN6W3s0/SV6RKXyqSifJXxiDEhg/opjElbhPJp9w
6H53m+M8lGOjgc8snSdBXo5PpV/IZ5sh7u9aezX1e/xa6qoC1VL0W6RkoDSX0PGAyikuTlcBTO+2
03Yp/h8VVOV+ak0t/0hTeod1Wpub9ikJDLZ5Otr4Bq4qGNsrKbjqY0X73PK8ChPIS4YXt4XE8ur6
ro+lPC2WrimNeIy24UHdk11cW3e/HU2hR61A5WJPlvKlLBwy2GXWprnbhbtqBGWL66GJPo07CA//
kvM1r8HJd4RzDNRsfLuuaPfEvaFByZpoX0if8bSW3nIJMgKIantVLpgVttBhnTfAKjPrKVcijWDW
ejoCbI5xz1V20pvhxkMF1ShEv+BMWKo9+5Cb5k1B+qAq5KtC8JK6zqCCGOno+LzcO/nMTNVH7a/Z
YS0KN3H0SiOa4c+PLNv1P+JzyDGVcz0GAFz9PwzoAd+pXR9ES76xgyT0KWuV+O0WpTjjhJ32o7e2
eyRfw8+MEv9gFar4VVZjeysnYzmbfeWcRru2D3XnOicae8SvrfyjfNXtSEIO/gO1zs/5VFeHXkMv
0gWju12dL+uT04zqDVx0eu7WiE9lDRyvzlJ3X7PNurKsDO512/hIcMvitVoWbgMjqw409tVvjSHw
MyBff1GDUzwY/BtvXVdz0Ltupv8G01bsJ2xMuyEgx1u1S7gPnGE49UtWX2gwni95VxkX1MQatMgx
UBZHCAyeRN0Pn1tJUjAoiZ8YQ9AdTFl7AGLAZY9U3AaPNvCCjnuKqI81xUNp0Vl9wiOY9llYRk9d
1xq//V4bqc2tkfoQYQlDWFAjfq3dm7aL7mrkDFS6D+evDufYg86U/IgaQYx0JnV1aUucE5UxLHVs
udp9a2ywk6qvp+/BD7fzvPnNb0K0PdwVI6sYTQjX5R7dvzlWmdLTGRz8pRtTPBP91YlIwS+mnnUh
41Yp4zusjFLEqt+ZrIa/vbScD2vS2N+FKfQnLN50joYa/Jjb83sNXPXRB852FZ0lro05+H9rqMdT
uYbZTVTulhC8DNZTZSpjQSuiVYBiAiwW7mxczZ7PuxZCXHsRcGU0S/fXyAaHyaRa2ZvI17EIHqra
pUgjCOfiEkVrWCdRSwAQqIQnjTe2ffqDqtzgWmWGy7edRAS8HmaH6Og3d0J9cciksr24LfhQD9Po
0jvcN/RV/5vyttkoLyBi7+TJtmcoI3GvT5vVcYC7K2PzkmkYYQ5MHw4jdoug+K7V4q+oMizz3otg
zyLxrMxg8DOyIkhCiwkjrq3RY0JGXzmeR9chTYhUsVCmQttjlTjwtNVhGwejP5hOX/pk14f8B2dQ
uF+stXa4q1cLkkWOJL4nTtRRIRRhCjbe0WU44Js1Ly9SgyXM02xpzHlXQiyh6W9cf0tNZ43CVKsB
wgtYQd8hmRqr6FTQTtG22qkvoQ+mdnEjHtuhMLnMD+xkLO+A8tXNIuXpFzfXAARuU29uB1ptcZm7
hP/2JKhdcnrenaRCLPMeSE0iaobId0zLfuWf21RYvVjeSqNDo9epxgggDHWGFc+zVLDWWEdjyUoj
XnRWrLjjrQbxfFu308HqiXHcWZhO/tsMqdsnivSWd2trZdrCWiesdNo/FuXWVUc4O0msC41Bzp57
E6MjoQ0yf9gQQPjYRcOuTIfeY9cK4D+7pCqbdTyvm7W0J3OY74PIluW7olmVPEVNU4mPYpnGjX2v
6K18f08bOys/1OZjFXTNsg/MVnhvRlW4LkLgurQeDLtxh3NtDZGKx/u1u3MNRaxaC3P2Z1KF5jzM
Whu+3tlc/0FOIMhpt802OhPXMniNKX74bZUO5wUsMpg7+bqLcwLpoWtGKmmOpLMRFBD7JWFUAMqI
fs5BGZjEczebzUmJPW2+9qHhWWmIbrLab1bfTScbMpkHbznTleDvLb92VWn+XTMZiXjMLPTK4Qjm
mZA1QbJEu1qmOJvmtPmnCV54eDAVjSE/wSBH90jle9Revbzeeq7WPLvLT8KxeJpxuz7BvvA3rXRt
By9ysUs3CfoBstWpGtHsKywx74HlNFtS5J35HxxKJg5RsJhWmm/oqHdFFroqIbPeDtNwtG29X4Cd
UaAarlxjE4bfOLC2oILK1plppNdRIY45Z3l3KQAP5A6VdfdTGMCVWPK93rlmoTVgsCwUWPM2Z334
YI45/NRQDV37AM7vU2PPLRnuVhf/wR6t4pY92WVIrSxgr6XTDXEeWa+0P1mXkXP9q1vzO3csyGqN
jconJD1Ygip4s6JmGZ5LUZn9LWJWn2La5sbrMFV+nRqGt+mDrIUxxeSMRXI3mwBQR8/t1KdNoqH9
zmCPYkj2xMZgqTYJJFvFHDWoegaj4IsGv0noX4RDrDOCOtNwaBGWVh5ivGcjW0WGJXoY5cWXd21d
pIuuvBUQNMYB1oKvKKu45ePQMLfqOJpNOT04eqF9WqlR2jR/zMWaKtvKGvb+ySD7LAycLu6sPEBS
4CgqvpxeROq9lpZ4nympffFt8o6TO6fxEXgoWm6E8kLniy4IVUxSU84ejeYvOFVBvnTnLGqXMfXy
kWWsqVwV7jvWPP9grSD8cbCxAcVjYyl1hlgnAchuC6Iz5yWkzAYvPEtAX7Co7g1iV8pE5uPmg55G
kAN+hIoGuCwIjd0kIzVDSJuNkwLr8NDasa38nb3lcn0Ws+vB3E2q4gjMO1rEgoaXM9Y0jw4/wA0L
WBria0+9r8UGyRjT3mmxp3YDIu+vutqs9h/k6Nw+eE6ZWxfPmNSnqiWY19r1PKomWjjmYB4m4p+H
lSriYbq3J0LWNt1+izZXH4f7z4iAKlH/Etvq0npvdwZ4YMf7Ae4/SflWrxPW8LUsGudEpq1HGF4Q
btN+yRGgHAe9OSsqIzI9QrGs6Npyre0722MZT9OE9CV1Cj0Uj5D6Vte/57U5A9a5Q+EBycW9WSPS
2nGe5zwZ4TM923EREFK2cxcjMHaykuJbRACYOxgqqwPuEAxI0VZHb86gpZHSa+Tc/8CI+gxkIQ4g
Cd9+cAx5Od24z/AMHue88M8khshib0zGIF7Hxb8De1xa6E46bzYusCrOwA1rWmAJXoVHz45tt11m
Iy4sqQO0nV455/vFFyCOxVQa7t4px7Ha21aTqd+aYZZzitdfTLuwbmlNFMSJj8e6zdg5fHzP+hD0
NoW59ycfxQwZeZ3QeKuGnSygF//WRZ27u7EJ/PrVqqVvsVsAGr7PFo2FB7REY3Ubwxn0im1lHgxv
d+/7m8q9WPmAxy4MuzYl8mKhuofy+OXvYoiyPMrKqb/tyqUVlELsOLRz2z8bgRjFadS6Dt7HyKwl
otTFXVIn2+rteQvcSd2MrepOVUY54r405PQj87D9F5SeFr+Rf0Ealt6iKzBYXYnmoB3RBj9GaLby
IVDKHa4UKvHqT96ahUed10ueRLiRmgv/MOAvHF1vvORCd96j4duFfpD8V4p9LaSqbzpUZfZCz1rI
NOwyM8crLS1Z2pQ0UqdQ+Xa1oxUdLqUd3Nw5DDRwY3oxHIM/cfRFrmo0c5WtzzDiaC6pX8yzR6cT
XLGL3QJYB8G0wog1UV69EGQUZf8VOZl2f+osg6pfOqBzp9847/Ci5hTD2GYGCx8ijI5tc3O9r0aO
yBAWt+vYe8Y8TKGUtvWhWUpSaqnk0ZIzq5iCvVaE7dHvYorLLKcOrAVYO08xkat2t3SusD6jKZJt
WjubXz6H0itk2k/gWbtpMlzM0Jw/Fovf6K7qv8Hj35E0rtLQE/C6I+jgQEfMrCsDjjfiJUqoxTK6
U1S3rnnZVKX9Szm0pXUmzFI5aUVb1xdaulUdWjMz5GkN/KG8VE4GPaH0KIYTcQSms+eg6pCB9WS5
n3ozG/7m3FBtOoZcWqigDf1m2mPkHJECuDkJ4bnXfmZTN9dHnna0xnm+OX8G4VZtMjrtgvihMJt1
P1pNaJ4JKb1fnZyCtcdJvYH7e/O25jduo1keGz1MxrnFirXcNtlV1UPoqVq9NlLM4WsNeTzvcjHA
zG5zi1TL0Z75LAOjNnaG30x27FcePxT+W2uf2kXZV2Adcv1rK42pL2Yc0yhz1nVZVGLYpZ+D/w80
51Z9EGUxMvkOxL4kky8JW0SvqcMGJCE36HUianux3b2xTHmAtiwHOQopL+v2iA8N72wPtJc8r6tn
2ByMRv3TkffCuS1zFaTMqJOKI89UVH6CLNdHEmGW7GEwgwpJigpWJlC6g4xL53hFewmxNkaH2Wzm
X1kLVsPGvcDNzhUCwYRUg2Y70XQq2FEpRMvslDEimhNbUAwz5brOMDMRgXRFCuMESTsU9wF5qIRO
gQ3sNhHzOBq7Ze2DNp1zRFdxUERIFKVlt9UFpH2ddsqLyuARTpLRqRgtUe80OqogXv3a+9gWbd+W
jv7qZA7F+Me21eTu5JDXiNHM1WFu9jPRJN2Ar+4bakJnO8tELp0aenRFAokygbdJOYh0DWS7fnVV
IflgYx8sSbNSv3GwPEXfYL6Q14OiPWr+wfvOGGhJQ/vI2r7m7x3MRZ55obQJoUW+BES7vc67ahK9
uWtXrSl+zKjtTHIfFAJAEnEqQgxqm/6yaw39PxS0dvfHNoqVhhnULJN6Dty254PXLvADZ7Zaraso
Q5sCqpqn/4L6KUAnMOSlhnxryX4jd6pnJeBPV+AG6HQRPC9LhqCVgDhdDdM3bbJoefjICjmjPfbc
b90mB1oWp34814jQgCQ7euLPbh3Zxr4KbJ8py7OrTxnogHUhCkaESJ43/iDBQsWLbKjpruzA1HDx
EFZON+gF58BBQu3LVHVdtp8cCKWEgOUyvJCjzVpgjp1y3/ss7LdTqZ0FE+yg2691Uyb+wmYrnSN+
LNu9cBVpL239IvgWdT4sW6xGN2LDXzOzzZu4nhtHHnhGzcik4bpT2ne9VpdxGDL/OZrd+2IUmIVL
f7plMC60AIMXTwdGWcalBT7LfJ27UUKuhF6eCS2iu2xbCmv7UUAiOSOTbYjnLCzQgGxVNcpxx0IY
tLHdG5mBArdxRAEPIdvq3bhb6j+zvGi//XUzv8wJXaffapjwpiBPG90J2FRM/Wnr7ovOYdABou3s
Y6brhl4soQ0omarqHqFfJIIxs+kHomiN6Wlyp9Ljty6dvxZ+yPsFa3PNGp3W5WFZPLU9MexxhFmV
K+Hc+a0M8bjljvFU2J6IntlldJeA/1K9UzMGmmlhIqDaAwBiEg+LuWy/bLMQP2STZuNOoX2IzmYV
lO6rZ0S6fgiBeu1rLqwcHYO5OYX5oxAUREcAKGzzwSaC9iBmMRb/VK+4AQ/THOboSyqzaKofFIHe
N4OqPBEA1x49Y7Sgj1wrKXwrYp+zuXkRd7WnnBn4gfS7f9oZyuOk7OIlWJf+MK1jty9c9mlhePN5
7esM5A3j6yQr61zW43rM6E07tXg2b/xgcwJ8t8Dflc3SLzscCYwSLRhm0BqjjoVjy/PAKfFMbrK6
QFT2iBlsspyoz8whwmTwz4jMdtfP1gwp141JV43mbuyt6DIZQfGw4Du/Csvy/vl873APJkDLiBbs
QFMhJ6SBAzlZnAgXJMPsV50JQGSqJb7RYZrnyrWQVFgbVkmh5zbHJOFDYqEZzeNubsSpH8zqJm31
0YZzew7WljcB64R78UykR7HUro1otLO4MMks/y80KWSpqwZJRlErTXy5GaBk7YR3Dcrcj6CRxu5z
G4s57aPRfbDAmC9rKETC/TFdBybwYucxXI/xwLizQ1k0JeS9DQLFrwtHVLr1h2NA1AWjyTFYdeP6
Z7Bb/5XWSYPKSxukyEdYm0B9zg8bFEKKytv48pUb3jpRBWlnSzuBRbJvjXbkfirbDLl/Z+zNWfUX
JbrmCIqyphtB2lfUeu7eDTdsvshbxjhbhyWlmbtJqtUcnsMtWKe4rwu0V31V7ypzBTBGXZGOdo6e
8C7a7GxarTWDaQKULpIMbnpPLV7E2ObBnYL67xxzTewy+4ebh0h/2OFUcmd9hoziR0JYiz9IWSgf
t8MprQFV9zWMKMp2kR8dxB2pKTvs81lkHwqUYZcRHjtufW1/T6siEzsCXoEKtImpNMJj03gZkiaQ
atcOGhTubGh5Z83QxLi36KE80vCA2lGsN2cVBq2eeUbb2PaHZ0tY7/wWKYUzLtqrqNcnXqdXVr1k
aoNjb25p1XlnVJD/iUa/FI1P9MP6Qdr3xWuHW8MBNUXht2w8Aj0KIzFVcKiG+Ws053OmnB0n6THQ
eclXf5eACfRSPkXdXjF+rHmlaVwB51r77NJk/ErGzISZtwFnNld+9Iv6hMH+GgtXYQ5sy6+WWTru
ob/2yJE+lRkxjQ/dg9+Mzk7J+YmB4NvO8lRP3QsTMJDtvWiKU0TGdjG9Tz30M4Eev4Ylv/LaWYkf
dntrFP910jjIkHSHEolQP9s7FHtveF0exsp76EPxXPQLreLiBdscuotS7yXfVE0Ha2wLOhHtpiOu
bUDdNRbZk6cEv3ij3JErcFiEz+cGDDQqTPUZedHLeCkz+4jr4DwpbAnb8nsZ218Fu2w0iwtc5DmC
6A+X4mDM5RGuHiGay99aoUjzq/Z72+YHTNKJt84qbvqeUM81i6PGO+gyOpre9sm4+5Z50ycz2rGY
2z3pQwNVyiMRaOW1AVLf51b5NozjO/rP134obqRHHeh9xFtAUyLEL70xttG9DVqECXI4uZua+cq6
4SO/CP5pqPds295X4CoqIvFwFKb/ojzzUQ3rttPIzeIgm8vdZNRDnHvzdzmJT9dnwej9CNvQhqpf
6bC+Egf33fXFy+jTG+wFCWazxHbB3Z1g/EYZBQIMCX/fWp/Wfnvy5pWD2zjgNSGJMhjjfGQphpZC
WHaCOP0XDPKFoeAIS5X4VbP3BCRq0/iU35mfhYiOgU+4QOfXX22xHIwx/GDGRpQ3323/sv0i+zXN
/e0RawPSmfaBru1bj+xn58EsANrYQewXY4t1sH72NntIJKr82CrXU40xOOpCFNfqV2M4SN2ys8QS
tfn9eUNewTs9PZmDIOABYEoGL9FWHjtv5Yjp6id6w5+Ynb6rZkvdrUKAGV0oFyaQXu/b4U1IyEMn
f4DJTCp7TBybUs68SecmTIXSEBL+wWv0R5mViOayP2TC7qzROkjbOiHN3SlDHGdV7rJhuwgT+cAw
FEm3in9a4WQLOa9qvas256EyVTJo5Oeb0IfVn1/Rtu4BEWJ8Y7t5nY8ysxDUkJbFye8Mc9xzT6wB
6Eo7JFR3HfikX3g3eaRDdLJGxA5heUK3ROHFegpnn7JHc0yiub/z++bLVBfqUCPjiAMC7s7kYKz3
LuyLWIoj6hyUy3YLqzMwanUHV5bpWk6PHTq2Ym4ejaVJe4QC4NO3qS/DOPfFWfgugYL1Q2892tlf
vxsfZU1F812R2NfDoQizNNMtIj8YeZ0h2iAthwaAs1/JD9EQ+AIF6Wfbk43Tzu7EhYSYS8mVpe3X
bfrPl+OL9NlzkAcdpujHxB7qjvq42BZSKKizYFnipptTFKE61nSv7kRu3sWre+72R6DPG01uj1Nr
ngZvfSSv+zIyu08yfCKX00yz1cFUYd6t0Ea3lwY6ncw6mxkIntGflKPfLdoWCOG5RKSg0yeirnYP
5FaJf6vaXodmfK6b4SiL8WG4zzd18IwDHaorw2GoelRrPLBX2lVucLEpw8ehcsfuVrbWN6Jumlm3
wyzEd7RdkF6B5EhxMrfouFjymrVQLg3s2KS6h9aFMl1m0E+nexzVD9v2KdTNL9w8//8qry1qpGKw
H5vcfBmqcVdv+rNfzH1P00IdVC9lRm+wRzzTaoc2Ep7CTox7VH02u6+GLj7X0WDZZ8bBlVjflDXn
Ccz3HgGrRCNO5ntTIkNuhqDdEzZFdQzWQwo0KT2KzSpjrBg2XEyZvGrhZ6dgCH+CQj5oYu85o0We
LvgRH4Uhvp3/q+Tp/Ezv/sIzPunyzFzfnnzXHs54sIazttpXp9R+6rcyUYV4RbF4piSXr/TOiLTd
kwC0iYPFv3qYiOIymD64SsO0akwuodr9UKv3ulgF+D+hBUmdz/LQbGjbo2XBUbaeEQk+qwW5YkFg
iV4guA2obBvANaLLwRid6BBVG3e+XdzMqn2TTvOnqhShS0F5zeX2OaFpByMsiqSvyx9GhU/mkVS2
o9ottvwAGBe7svPlH0rIBcJs7wZ7nB/pYEUHJHpoZYXJumnzryoKn6tq/ce9ZO+0Ci5tPTw11fTN
HPlGac+xJc3dXcwffNoUkKOPEyq7eSiYEUIdIYkPFXGOKFJmomZ1VcTMTRSmBH0rb5u3AAyvzd/B
D56Gof+ypHwaneAQDvWVbNyDGnSia4Bk3/gmRoVNOES50aKVa5r8btXzSLay1j1ubXXqNz7AYDg/
MxjAc6iUdVmzTKAsVq8T0SAvpDMYD5OPD5l8AIWefZ5gpjFHxEZTl4mNPOHGvj4dqBIABKWc7bvG
xnrLejzsChda4o6TzzghLsh5X2oS5/YEUaANsme0bmA8+6ZzycDqp7MfjB/wfDjgXY6bNsxfTLd6
bar+DXS54LOGPxOjo1vil4yiCmy1YPeCfd9J+p4GV93YpuBrcRdCmQ97Jui7SYbMXomjAg7gQBoS
fJDEq9pzSu7GttTJKJUFTYxqSiKoCSHTd20prSNTbL7DnFDtLGi53UrdEe5S/xLaiN04RvfMW3Nq
IjhmHgkSGLGXKpRPAcaJQs1NKuX4m/bOeFXiukGnfqxhWSXLMBjnvqnOzH4HdOHOrq2sajeKckpE
1Jic3IHGUEpkfe1m197mMiqogdgF+fbh8lMB4N9FLtogR7avY1Ae/8/EjpCSjiJa1yTRMmWOhREE
Mm8c2kkD42hO9btf1z+NKdBvmEuM9pffdxU9TqiQiB2mMu0u3nGGFccS4zhgSFqPkLMDbbFYILc/
NtlkMYh4jiti/he046Ut6u+p6f8z8zl4CsviG9AxxNy4/NZqxMq5ul9Zbx0K0AWvHN79ITjVANqH
am7bzwGV4xl3KdXIOapOFNa48KAgmXMXS8CHo4XTHy5ZBM8Wep0nazAyRHaB/dH6c33yBpt3hYjj
J8749VUtmqndi0IHpantQp9Qhjg04dTFTpRNWHXuJdpaTubBLey6BFIP6ne7QjsDfrftkcybp3Jr
BZ7sZTTiWkbevKvxGrz6dNvEvgTjJA/MvifEheJS+YBTIU9qp60yfAXbdA/9zBvlaARtzWD9FNM2
vrpymU9zm6GE11lVpENWkGxOr/y8G4dxeCuo4LTjkASZ7xFvC+kSCJOTYfPhmVAFZSzO0YAuEuBt
xRv8r3Chi2PHWMf+sJUqe6ScKv8bVd1KPKVQzb5EUMbNW2LunQrvz1Zs3k13ZZAip+cakEwnGSn+
BmpDx3qfZZ+/ZZVjPkR5E9hQW3cH0CB79LuRCvBsw1N4e5jFEXel0zyWJTmHe3DS4OZTP55wJBuH
ObcD5sN+Vvspr6vjfJeObE2lYQTbJvU3XuVmAmVn6J8bvBDGfNBWXWBPC9jRdU4tql43ElG3vtw7
urmDE4Vq0qLmp1UWzCJ+PQ63WlvzAR4SB4ubZ3hA2l+c8gMCyKj+C6zuxYqda69IHOjuynzzjzQK
RRHDLPIYNds9gogJoy8YBiy/Xy/gaQNiZ3d+CjLXP/gmRG4WBAT/BZ1+xN4H1W0k/tg4V3+IqitA
x/oSoZJ643EhLZ7LKh1dxuuhEt/4v/RuJU8U1jOYnlHKW1fGl/pQy344DIwi3zOPnzuiXl7yqhwO
MF5OGjE+/R743Z9H1BunAvnMS12w3rm+MeijtMqGXLGqvrW9Vew6MQ6/zXx1f/IZwUziCFVfl2H0
+B9D/ecBI1whMdp34q8zdB60pr4gOAyT1pHuI8Vs1iEzPe5MJx+tr1mzeip0q0nZhPbfzEI34nh+
vjNmN9hjBPqV3+FOBJDWu+Hw1SkolnjAaBRHq3nUbXTaYHzl5C4Ie+zUEsHVNn32cCb3akZuiN1h
Y3By86bhTpXNjfg9skusUjDXeFM8BoFGul9gk7G7gd/eHKVTthCO3zLwlSFhbi1zokkpWux4Afkj
91aNDj0LMF3xJkVtEJ6IiteZATijcs6OU7f8t00qmdEoxXXRvzRhlIQB5BrZ9M+L34ZJUUcTx/WE
MX4BCWg4euOMSGOMP+O1XRCztV0zQcR2T53TnMmcImZNUqHpuOiNAuN5NcVjP7cfAIAdMv2mjGcp
sfu2cPGmvGG9v5kUuE22f6xd8hcCzPqdNjRg26qe/cyHLe7xBpG+9y3F8ncoi0sJPuc47KGhBhWv
VnAt5QZ1Iv32ZgZSJppLc4fg/9Ge1VeTO1NC+szHZBjbG+FAa4zbFu2wqn+X+fozZfLWL1Z1zvql
O+G5R1GOn5zD2XbjwJ3DfygC30sAD7zkmozluaP7x25f7SZcGMJqcYsa0iVQeb617tjuTJO9f5Iw
xkg4OB9VTkNDHsVqqXPogLkAK91+cGNRyupAuAJ9lUlDBVEadHTremAsSe3Xt21yPyH+mDlWeI5J
Y5+clz0sEak15No8CJv0T0c1K+MGyHlNQxWvRTCfihA9bqB695SFDR/HYDArEvi25P5y+agcj43b
t4dpmt62zWe+YIKMWaVpN4/0vLOclVan0H93rfIadSPmlMgT58xl9fQFEH4nmjfsS8aT67TPQ7Z6
hJmMTYxC4jzOWZM62/aXoMT6skVkMWCe3DdQKeQRpqa29xVZkkZevFUbr4QUwX9FY8vdNpWfamSS
60w41dKqkjAU20PWcyFkpj7iZL1M2WwRRul+1EaIRXOYlycnEP8yf5pO4+Y9RO6CQc7Rb0htPOBH
L4SLyssWHssQCeWxAFXSutZSPkcLgSdoaP9IL6gSAHr28XE5oaRodkHl77MuN/b2Kn91FFYRaELe
QKkDD2Bobs62sxGEKb8tgNSzdDCV+2VTHDbXeRwKZEM1gRvm8jHW7q8iN0yEHv5ypXKa/wtQTOJN
2/ZckXpxa2n54yM1543mGRSJ2AUIlQIJJEMAJiI7Z1Z5IzkdjVNQ6ivzNeEcfAo+Hd+nYjcPjsVa
fwymTgpwpLxYj1yBb8Hc7KexTIsC06aNZRHH5AHt8HnMy18ZZjWSV95JY3APULT2GZ0Z+sxQ3DlL
eQ63pkvYOQt08OthDZe/fulDSlQOQu0Ge771hdYg6f2JtCXyKqWxfBh2/r6gNKGbg99fRIF8jKLQ
PlCO9r4QSFtG/N6xBPyPo/PYjhQJougXcQ7ebIuyKqOSNxuO1JKwiUlIEvj6uTWbWcx097SqIDPi
xXs36rD9Nv30I0Gmp+qayTqXxhSTotfrLndJbPrZshXErkiTKPArMnzjf9bspZF9ZlnEBZs/NrSv
yDnqGe/iwW6sM7ipSxv0D+iUp9qXj2iJB17H79BmhO3xBKyyUL3rKN8B22BbW13jKNOXyWuf69yI
AyN5YyK2Lym5EBlu2xab58ReeKeSsrhS7oMfCKJi7WaSwZHn/YIYwqppNUhm45hv2iKt1oTeR9Ts
pCbwVfByMcrHhlHscNnJ2AkH/6FzZXp0zcKNPafBkmYz/4uo55cqa+Lm1k+WTCNWzqgj5lWBepxh
bBH6th4yz7J2k1V6dDecMPVY5JyuzdUvQ1KYAyZrpsGXVKV3UDiunSZxlHXkproyvCwFgkhvHW28
ob5l/Ngj69SI5KD8ckHMuDdiG55Ky06gcgx2AeE+05YqxiDNKBQ0KIeC89Gk81PIGbU2aMVjF8Mi
AS//W9rBs1swA/J6TNzKo/ZHNGDsByiXLRMfkw5/uB23lWH9tYP1DpMWRb+WD00RxGYzXIU7Yp/D
UIbB4MWz0nOBDfA2cMRj9JAym995+WKDRbCY7bi+3HCbzzu2xlKtjuKfMtvxTadko+fazuGs4atN
zIizBtdCbtb7ME3e3Aw/aNIsrAZbljD2B8c/NaNdnbTf8n263tfUhPd92L3BuJjXJhzRGIHutYqc
OEmcXzkla0WbmhkBtbjPxvoQKxMonzNVEoOzfAK8xFiVv0vcTcthGa2AMUjxKOb+lN6C4t58DgU+
V0YdKcGTRqIBZdx43XSoOu+J0b/FYI2Fbz2jrA0bQG6T0+baWZiBCm+6DwnFVyJ65yhNVrb2fxyv
fGFg6MRtbryKbj6phRSlSltnU0XZE2Hi9cxOIpbVKzZn55tGQ/4Q0509sFy+Npj+0J+r8KUXToBk
P55anln+Tma+qcMeszgmRz/fLFW6IRrw3gkM7fX07ubZG2VtcQAEjfsGvYqICOqp2czkCrVl4Jdt
BR1HINZFgCArB/feUs6F04QI4NI4xHPyf53hUUh507RG5HlhaexvVHJJL2Y7x0Gv281ySyU6ZfJW
p+JdWP3rPAdHUEKPoFmcXedOtPm4GXIb4RdYwhwbCoxKquZq34443JJAblxv2as6+mwy5ygi514B
V6KlfRpKtAl6D6yqM4aC8Ui3gZhC6XoZ+u4L1HRxbKNckgFg/GBAwlq7A7g7TQ4zxTfqhkyROl4H
pR2eVvFEw/9hjN65CrxNbTmgRzAwrR2kzXsaQfPebMhzAnHxiWpyRHB/pxAYPMYc/thtJHnnU5EZ
09U0KFu1yZSpNPSRwAYBsua9IFJw9Anu0mL1SI3sHvxmssDwtjBxQUFgbuuapaistKiSRT8OCxsl
eRWLJ/oCnIY0E9sxlDN3WDDuwqA72kHoss1DPgWUczvMCOmqbxo07RGNlU3JcKNkMsTKsFnqnoEf
k17D7hv/XjU4sxk3t3HTlv+w5/ZA8MQOQXA8WFZ7xTHXr4FTPMP0cMBLFC/FaEynzoycJ25u784t
zOemzV4SsjV4R57I3h79voO8lzXB7f6lsjHxI2iX4w4HNT5o5HTDSTDCOv4bDYDYYewc7gDG05ct
U0k/bqhNPU9PC15SpGy1b/skBsPxQC36yVxh56n0MRnajd26nwOOnmyKtnMdXC2Xdn7uxE6PxV1V
MOcs/deOQHozwD2L5vHqTjRi2Kx2qGgbUsC7pK+ugx29uUX33k/BV8G6dEcnq2kBwgCrYrGjZ9VP
D+yL3IxiOeCRxULYDlBckuew8F6DbARPIyCHZBKKW15FN4nT7Q9ZEO5wB1FaDeG0qej+tk4jaANp
xZI+uVqjf5YIN2bn+9u2KCUTlWCHJX+VeaRgRwfwj+5wC5nQq7LReAGwdJzr8tFevI+5FL/Inti4
JvMQTjchuuWrM7s/7XhvE9ORFTfpr7YGtB5Zb8xb+GyOMEAwFSeXQYJL5fvcN7d2bj4PJYgYON7f
vruUK0keyI36flUx9kYAPXI1cTXm4d0I+oIgONE4Ww/OKtQIDBn4M2rcNePWTa6j+8qtLowYL1jx
mBG4eYym+Zp09VevcIr5PY8B/NHXFgl/5trU87yWTXCus/RCaQkWJYxekMS/Eo3n123Kp8jLnkju
3vKU3u1VblfJYP4k2hBIBQ5BR8xcGvgnweaSpsBygBLB0BNgNaQzffnDsMVRiPwhZrGfVAQmqs3+
UgrtrJ1h60xMYKrUWofNsNKiOrbuRKZbk8J3R7nEczX/m7oA5SnpthNS700FOmMbWmjHoBxN1Ndx
TiIE/pv4GSZ2ZmOjae9kiQecKda4znNyLmarHvpRggAkQrnKlbjSj8bOjO4Q9c0rLgg0Ll1fDSSt
1giG/TAQYreD4KEqqncHTXdqozMsvPE8D/ZrLsBDdCTZ2fx6iWAweW6xVsP4VJWS/T4Fmp7dB3ui
a5JOoVgQ/IpP9oV/pyEX/tQIfpP5NSqLkp16taRIF1iISFJeBoRmx8TsqIJHDoZdSm2ZLaTrYMel
blfFHjNt/NT+RsKeLjHjrrGv34X9Bz3QChPPZl4UwbphlVTfVjIjHyXjiR8Qp7w8ZrAE3dy8+sxW
fcGra70VtKqFt8RhkLIoaADcweHf+StbsCq6vVT1sm+0uw2miMxCs+80VVe0zpZ5V4zzcWnEgbgk
8Qp7u4zg2Txj3pTyI8CpmnO+1/lyVxfVNS9qkA8KCFW49Ul0tcxTfNZ+e2nIs0G51bFtwZp3tZiJ
/wxnfWuP8Akkj8si7rzJeQvndueOe5xnceoZawYzDbP9YDM2/NxLFMWDYMG1kz8EzQcmDJRfwAP8
bLP6ybIb8AzZPsw+gozui3nTq0qTT5aprvIiWBE7DEGIyvY59ZvN0DGInbK1XxEWW+TnKFi/XE9x
PeGJCuw3e4KXMLXtZhq8g5gMjHBM+AcKekf95DmLrnW1DscTzqltzt8HOroct6J6Ggaemj7aQEc7
FwMfhOseZAZ8DqYUf0Hhryp5Zy5qPd3CepVHjj+y7jAegTs9S1B3lX3MDEb/JLZpUDjCsQeqo6ym
FV6ytVoA1qZ/iYJqgcjngMwTtxW/8xs5X2MtDMpXkA5TQeDVsWK8Rvjt2rMhho8yICaZJEwvJsay
S0ynvp3n7uhlsCWLZscyGozDX43yLsr1j4Bb84LhJbNhHGhxUy2Ecl6doV85LB7TaIEq78EhZB9g
yh5SD+Djwr6asmRRD4lRPcbmyKTI+cMbgV864+t+jbLPLvmAh7SpquSs8umIfUOudPiagyfKyTrN
szyDoaDJHJiUbJ2w3KOeLlm+6maki0RS8oq1ZgqIHo3N4yDdGjd8sw2w4mp/z3rAHck8RrP5TrXj
qpfDzsus+1oHW9e7r61uRfXa5J+mfCOOwKP8EwFEvxkSMsCV6DNAGbAKlK+ZQX9g3ROTx2jjbBxo
Zp7PJxx5d/7EBidWTUS8efNtDlz8le2HqN/lOL0txl8EJafjCJca9m8ZUldT9EaYBlLewC4e9LiW
xVvu/cFuEmO/b20RlyhTRbvsPO4l+zL6O8nsTSc/2k7XffWd85OG30r8Bt6hqkpAVjIeifc3abMp
rbUad7a5zaZ9hMBjs2gh0w9Uk6PTHmcfXNH4w8TjeAt/t7mzvo0ZA6a/Dka9gbXfmS52UZTFgbim
nokRkzEfryxx0DgfpjvL1Rt3LJ4X/ZMgrOAA5UqrdqZ+0slDh9Ig8QKlX0v+z4cslHXuvuWBJxeC
Gf8vRdxmrzo7R9p1Z17gefKxBXf19NJ6n0w/11P4t6SKK9HbuS4tZkPfV78p/45n0Y3CbU9pFZrR
vprJPuOdZMPlxkdqmVz1pJW7E651EP3fwPiyS/JtV87rgEB1yKbPOUx3ebR1OrwiOrqEt0+0wKsm
gquU0couLiPkDFx5cWC959n3RAfq9s/18Gg5CM72c5Izraw+w6LZ5vquJUQ/T/4GSi49E0BzbJk0
ER2Uy1VqADWi2EFEpxg/dhCYJu4LSaUUhhYW6drcTCZmSr8IfvrF3M2TPCnAm37AQUtMJVR8edmz
p1mfcOyHDOWgXZujvItSVhlbKDghkfboJaNgk1Zx5AJUcbu0J4TF1y4IjoGr9hFLpUwN/apLySCJ
m0GjSynEbyGWceCtnLqrpxzmqtzqDOpetaAnLsRlKEEfCJBroBEZ5vofDiOMW2VNk0tnP5ccfOH0
6Di4dMLxtq6gOam0++Es/kiFyXMtzZ1FoXYTfR6b0DzbsgA2ooO3AhwLDqAjPsOTnqBYeH3CTa6s
l0TOR6ivKJyi+kEWrHbVCHjI96p1CgCscBR7PiWQRg4Ol6O9bfU2spZvPMrPA8LBLpXTG9Zpinxk
Or5H8w6+Io4SWJglIbHG948wmDehG2A9xMz+yTiMS89qXoYieAuy4k6RgWDqTW8+Lie2gx3nwNv5
rK3J03DHvbcf+i9xMw+NbnAR8/hcF7iJ6uSKzxk7s6TRrOwNOKUN8Z6tUFO90io/Z31yiSQ3OrXs
S8t5PLT23RKyN8QTxwBUcWks5LLy0+RUwNlkibGp3EioNWsTY2uxzqdQ0s0avsPqicEino5Pk5d9
zEdqZMYl7K9byhGZo4WComy85uBAkDdR7fkGp3xi5pGPyDPCycFFQuqtHayunfe3FE4eC8N4Vhb6
YDPfjzmqhp8/a4iUKpefJI5OVqLXlRPG1mze+VV2XIrssLjzup4K6Gv5jyDRFFkYPkNOLsdh2Q9x
a2VUL2T6Nk5boHKLY7OgEiFMYZF5ls3w5VcY8pSL6Nh9KYmxy+q3LhLjOHliRV4HMoZh8OlS5kIc
3942IiCkcYxEfnXEoHtoOvTLgTSInuMwS7aE1o+6ydbmBBApi77rQl8z1R8SuNPEdfyXkEFk6sqY
1uAYDXBwXAbF1XjhQl83Az+S6ZyAElwq9H68DvvSdg5zItJdUIIC4g4twdA6xBYHszjoMb9Ch72M
WUoMRG0NNlyEvBhiSO5DNjAWnr5Opnff9W6wampvPzXwZD3U08R7xmmGO7Rbq8A4e11xN7v5xnCK
vyIC0NSZ3QNUDYaENdcydguntO5qQhuY1LZmha7fTV9Q1ShCopPMjW1ABKlpw3s3wSsSBOallROK
E4B+kqi3BgIyEAAyFiGZXXdDOt3kaHiLFc4+8h7r3MdhiC58mPtlL6V3RW3bD3P7bhCYJzlYYNIx
uVKT49yz7tRm5V49fzdC3U+BjVdlHDZVCx0pxzjNrA96PUHedos3HP9OtjyjZ1OHqPFSNWSCgW/+
ZRWb5qKSWjwxzTczt0dgf+FPPZZbb+CHwIX3QpC2WmGCRlcgM7xS3UglTD5mV0wsWePUyfGg1Sr8
CUW4tTElcR6+22Kcd1Zf/LGsBq+qiNsAcXBiEIidsGMkBTAM28lD6CaHyqGAnernxnfFwWLT9o1V
dkTp2Qu3+sfKl5cGdFm5zC8+bVZtqfow29Q/Sk70JsO5NG2xkmzNQX12nxbs+SthVG8YnXE5NZi0
DfQe5sdD/9LnBvYA8qYrLBaUS6b1ray0OjouriYbPaFpmZcGhLDZy2IdR8mAwJfmhxzqp9TU93JB
rY0WPIpNw5g9NyaBDJ3e+2C27IU/0SFmTiCRBm7IjzaNPr1k0+xgr8hLozCbs+HpL52ITVp+/ZBO
ofPYJvlrHibU78jzsT0R5jPCrNubWYnjOtJxxbvGm//ad+FvCh09d/OzPRnn1F42WPv3qcCA75nL
muzOuiF6RiQarGB0ChVyVupP23xiJAB+75hqI65la95nZvgFiJTbxMfbjM/n5I9qRO0rHu3Be4IG
R+o2QYwJOLqlS7hb5/9mn6GeU6KiMuWlSjYPGVzaOjTcFdCZR2l4w8bqlmGbYSmYvBvsDTfmijBN
dh0toi1TYdxNWdntOy6pLLiRI1j1CS3O4npO+IdT0xJURfFFUnJjigSvlDWsSwOTjSUgMeKifiRE
KOIs8y62o0BN5AIfW7lHRwD1pv+VxayYCJBLXuRGu+O2ZGbu5v6eVr5claJ/BRb4kgLVI5Z0Isp4
11rm22COREbHHWVTErOvcCeM6ZEMtkUJz4fgmDm1by+2WgavNvXrgt8rx5SMABaeGo+Nr0kel4ZI
iPxQgU64XB3JHMuBLok92Hmw03neDCGmP1vh8jKt4CwpFlceX0qoaQlcojBMz9yHUOd/jS+OVJ9B
zDIMEv9YiDesoLbixqzvzTmlYcbz04pp19TcdaLyejSOJoRQ3oW7rsvVuoqKm45uv1VBn3C3uxeU
Ujozl3PN7RjzsieAGhRMV8UHT7rdfcO1+BH44yft+bWsw/t8GcqjFWkZGx6sfGEXzqYLm8+68n4z
GUx7t6J2aapGrBZdPUrdCpQ45+Ios4Z30hFxDm1vExTZpxsMBj0rvaZX9ZfO9J8sE+eo9obPegzK
PfPqfi2mqVsDGEKeW7ZGhoklrT5xLDWgT+2zP/AWzwwdjTz6nszmp1XgZ7h6t4uYqG9M7Dez527g
hqCBWOY1rGcztqwo2yUD65Uq0vOefx8UaJt+eyxBIXAyM6uosmHjclMxcN21S/VQTVVM5QMvB4ae
XY7EMHP9EvSNOi/hqLe2kYLXsusQpw05pDUuVEwbWEi+Sa3ray3qlM0SJbE91ihsdGL9zFal9tD4
eJE6f+dYN+OQ5XTUBx3fQ0qpOgdjjDkk4ZTMnpmGn8Il/CMJRHuyhHtNNnyeUprOaCTqWMAXkQC6
V33iXrLST2KpooehdvOd1A4D30lq4CXdAYi7dWWoYV1gav7i6HC2Y2c6B/635cavm0Pfqm+taGot
LiZ+4YMnU2fjEYRB4tXkN2xNTvgsZkmBP5R50VHFYfNAe8PnsSV3oPw1EZjO3MIIt1FqKgY8K7Fk
80vLTjT3ztUywvPqqzmi1bCw0QxhRF3qtJPHLCypmR/gq8kOudO61Q6Hj8umOD754bRY1mj/As/C
LQZRAybNIHMKdUQqFzKFU731Xi5bRuZh+D24cJkgbqsCyJjP9ovMsUYJD1HLE0BeDHg8DUdoCoNC
+AQmhkKikAq9chi+yJTCbkZCBKua28N6VCaRSV34xBqItpzJbBR4CgAz7AxTjPdEqo0NF19Pr8Lg
m+kUe3a7ORnvAy/0zwbcJ7aK0KMQBjd3hAWWu8DifJ9yOW4SDzsZhjNvZYWyR8vAYTx62Dj9ADkF
JByZtllBGSGzYJlf09gCnuaARPDnI3ZBNMJ6INcDKGHFRA4k47hE4INZNOAmm3Qe5M1NH5Yvqi8A
LrcyCuPEiEhI13byj6nusCtbyB9j3psHZ5mr38BMx9iKik/RI3uw6Vxuoxq8ag9SYOuTPnqmoQYt
6/GZx0A+F31mIXSq42Zs5Ll35o7ANk7zczkqg9cui84R/pHYT4vxALwrixPX1B9dFLbracjFM+tJ
3D3iYX8B3BWuOvaRrYuBeVOvRLZpDP0j+fbevGFsGP3VwtzpLjC3oY+fHnBK8cBWnpBIvG7tJ598
076p227nOrRthWO95QjIHMEdnNWVkXeIYkZqeXE51t0rv6i31h5W0Pxkabi3cQteUWI5wdtXDzmW
+dFiqr/MfWzq0djf0H3rzuv8bUaabV+q9KYXeW3+kbRpdYX33u66vHLi3kuXHY+X8RYE0XJJAycE
bghK3C8DetPWugpS7AcijeO3UywQPVu3VWdj6s37vC/1g+6ril6jNK/EhueUaZN3i64XGpSAdoy3
OpDOOmyTZdgvzv829ChctXMyE5oYBk0ArQIKiqPJEetuzpcnJxrrkKlvg4dAKVe4sSupN0H/MXBW
g7kxU4BaOd/tui/yf3Y4EM1tMmxAKT0fyEqCioJKIrDNbztILr09md9J1bobP/WyQ507wTfTkvSl
SFuJl7SYQDQBPCeUYvv2IQ1yc2NxfnfMYcrZXGELihb27SyA1LNenKLFxpUd8Xx0Jm4PbXaNiidn
7r844dQGU+106iF4sAETSOMNZY1P3ydAly4C+w+fJH5XfKjPGGHLN2mHHIRDGd3cNOEOIi5DeZ2C
H2MDEvBz20H8KG3GhLZtFY9GZuPkarLr4C7cssI5sK79c8gGnPMN33CY9Xi0JkAcEVZuq8j88zCl
F+akHGEZLUw1sf5RiDurdZcPI70RXbxlWVe9mZ/acCLgKoVee6l5TbFH0zbyr/P+4FO3DQUXyJDA
mhDKeCC6hwygaizfvvfQD5glmZTVLrkRIn72ptP1Y5OIl0pBjwr9Z7TkfyIiMLzKHV+uunFirjMA
cBzTJ1zPJA2CW9+WD/dR1DxUM0mHZu5f/TAHM0k9SkZL7O1IfyFzw44dIrZDJi+Gpdx1Y/hIWG1F
g4ml4cV0BdEYYs6bFkDmoWNlHFmREI96o9R+gp/dOozy5g4Ei1XtKEM+Eyv4Y3CbAB8OMwIp3b0R
mCOrPhoqHzCpuILHWq1M1y7uHQYJTFS+IyN/LAG/E7Za411mcE/Na2FuWKky+cXc+gi17jNtSTgY
JIoGfj+rz/D++DAHlYSOBG+D09I7EvPP8Jmn6G9htQd3siV7vFPYktjsdw8dC4vH8iJCxpoMxykI
8nbfzEm18yD1rroqeOoW2I4p2n+DoUWbI3cXkX2m8NgEIx3tDTRCw5739sRDMklrXlmCQL8RJsFF
CbOPse1aq5J51p1vgcA3A2qefs7xz3VudexHYiiN+89T3g7bRL11EkCOEj8h3ndzzYYHdn5L0/hH
VMqsr1xf+jvCb7fxvb5CIh0L00Vedf21X0oMOHi/7pLMhUlZe/KzTkr3L4LLFw+mBI+Ro1/BcSZS
i5vK3nZ2Zu3/72968o8vY9pwC5pNuE3TpD4FaBaMFKz+0Dq3LFauPwUwFZOFYfeF3fnYWnL3UEZw
5/aGi9GUBQpiV8rIXY8UOM8S0PyuxwRzcO0KU5MVlL9Z1BBWZsiLRlmaO9WJlHauGC8gIO1DZM/t
Rvoy2yYjxBsCe+Na3QySOmz9r2gU2e2rCtYMhqytSsvqOsE7weUh++ZoMOV9GAfa64wjEWBj2D3m
oBfxpI/WkQxyx+XeY5Pka0XLXU+lWb2EevmTszHhiymd78TPPBIbjB3WVbF4L0ubBiHWCmUes8R2
3iCfq/eqbvqLCrqk2vsmEFHLIH/ezQatoJU4R6AU1ZuvMYybNV5tp2V0Rfefb0WXj8+3BQVUvBC4
oWh20abJAGQaIOBQ9PFjdnHKENjbBiJFU1t8xeau0XaoaBrraolw3DplD/Wp9/Akj5hfqdUJMiR9
516dyY7uFZ37a1RqsIVCS8C+M7te8YuHJLXA5nLtmVvOVy6QdnbuXD8MD1415r+aU/o50cr/rkE8
n0LXCw4tA8RTYbfvnZ3Mt7XNUMCCqKVS7xoMhiVYI+Z/JKxIs3bHpYWrsWknpNeaPbDsq3cCUhHM
fsKcQeHStF62durhtulASkr9jk1ibHzkIyKSX2Esp+C3qGk3jmAltsxTpmblICwsptT1J/qLb+Uz
RgGX3Szg4ftg/i7AjV4NjEcoKYVnrnXgwNx3aO5gqsC713lb4tTheGYOQBn+y1Kdz7JxilijYWz7
ZMwPRBB+uRuMXxXp4a/PAbxhZGl3Q1DKo4ZfxvjAdmfMn35+K0gK70MbHPwJR8spxQ28Z1MJjaR3
Oz9EFi4nfy6n1yCBDiGj9geI9isiJ0ODpBePQzvlGxPL0VFHk2BNWd3nNS1KlT9ObelH8ZhDj21g
Ln92mdftfUeoD0ZYQbtRKbj1VeXb+e0sbHYt0IVy29VCqTveP7jNMJNKaPJM/BntccOJckz2FDbi
oRBOfR2biqaVd8x6ZDRQvS8CsyazPVAvZuNASGXMUqQs0jJ6tWMQZR0dww3jVnbvns3GSjm12ZMR
wIpo+I9bGbALKpxnaswxpVv3+g9lRc09m1hwbBee2KY9Vnw85uOhQkqOA2mxWIlKET/LVMaWm5nn
al6mF0RLgys+r+iu8Bu4FiM1NymMMzmcFmgX0NYoq3l8bjQ56rK/oCErOjMRJQfs1m9RrhKmyVaa
XTy/Lu4F7swnc5DjObPbZMNCmJr2joEpbn5CWnB/FgcbVhUEv5o/eDf4otmxOUj8lklmsxsgSfeE
6PUbhLiaEgK7QitD791z/eojcKGhlhJHSZdVD22TDFv8JOkKXsJvVQUGoarAOPSRhW1yIDhYd+aC
xGG2V/ZFLIcotfpz4PNq4wjpcD5X2s1/UkXaC1oFeHTyvtVtI3OJ+OMx0ZvqTRapdGsFJE7nEYZd
p6r0CccN8Zly6uc14Q1xQP7/7gfOEXh/es2ds1E5u1UD3W3lMjnfWaLb2GWM8I54SdCORezMRLq/
uh/cjW6W+8ZJ7xXTo7gAU3fvicrdB4UBRJpiPDYFycdWdxuSPhMZLVa5g+W674HanztDPET0ydUq
t0gflHV3dIBQbIBpUdcB6Y67NINfSSIP9SciTlPN+DjROeLRX4wHpy1PtpPYR3pK8LnCSjB2usZ9
MMKJi5QADgjYlck5yb6SVWbk2Hy6G6v8wm75r3er58S3uUVUSddeFd8y0sQPxT5LQfzaUXUOA86x
pfTZ71SpkxEFwX3W6XY7lUt0iYA13VWSGiYvRBi7bnZyCiarjkgQKAIop4TH0QQMiNQQ7mcotDlS
cgWMyrIZ7LKl9hsovrGuPCxWkNSQLoiGTxobOCY5HhCB193GWQRLnLjGc9GoV9P0XrWdfeHsvYgW
vjN5WGbDSzayPDB5D0Mq15pJLN+ecz8vbrBOIvdpFHO2Z7kLhC/fDQ8GIQkWKDhHuAb+mqrTjg2u
vngAtRxY6m/hRAIVQIg28Pty5yReiMnScrs1mB5k6UCMd50NCINInfnF5pEaSYJHW/WfKaTnXeqX
jG7HSRanzIh+6OISfsp++YUWPDIKHp4CyAuxqeTADTwyvy4b+TXgqAVyjNnaVdkrNDM2kIO2Zema
EhtvHK6QKAmWUS5MRCSwWgbWtq1pNCBxdDsGNb/TLH44mWu2EXYXlhW9S9/+BO/9BCXwF7THCRjg
R1UNryzK+xwHLGLJktIcGwMLn4I3GIFUBHp5NbR3dTrCJB31IbaeY2cSj1ctdwHsTpLHUf5S3hKd
AnhpArpttdS5B0J5Os6zZsMHTEvSXTXOBRM9s7NhDwBjv843m6MyvkyD8VNrjjuzi55Zgequyggw
oNndTAEtEbhWGZ9TDkY0MK/g9jBQNLjmjZkfzR8ihgWGxDDnjajXeYMbP+qyne/IqwuuCO+8m+2T
0J/uPMtHLggsZHN4i/dKjGozjKp4qcrQR/em4E4BEa86BwOdcrhOqs5Bf8yYvyLfdP+MLH02+urf
WDfjP51Ncu/ZGYsiSlhr7fQvGA2WdSGdY/OOZgq4dPwNIC0vnrbW9GHuN8LAg+H7VYPeH+i9ZSwP
OhPRFQ4X62J9w31OSCG8O7LjRcm1fbll31dWGdS3sCW5M4BsELpDFPVEA4qWMi2OZhb+3trAtQm2
fDOy9+o0h3X92A4T8ltNgC1tZrwTNWvSWCxgSr/Z8uz8TDp4SiJQXIHF4aTca1QyAs/sqb26cB8Z
xdiMqjMNPmI6ZzwELP1jxhhUMH1CVgbWRiXj1ijey6D/CBbLZX0eTPESxDR6TH6qLGa6VJBeDFUl
2M6t2RDByQdaM+6VVW6UwdXrJ7VtYb1sG5BogNm76rGxpodCEpyzmY2Rhhq2dcpoW8qO0NvA2sPC
J9au/NBcEemQ24ywJ2J6hAfDJtaDe1LPb5bu7GtqdRhsea9Wo8+iETNHUidZemrZ2cZO2K7eYe8i
rySDO8fPvnKtHhf6IN+oJROeMMHnYmo+fnVp5uEc9RBxHG/+QBGDWGDX+y5iVVbdTdGmZpfYPdQd
wRR4dmIksXBrGpm1Bnnz1LNsY0vykV7UIK+AAsdOMqLEExsISEDr39qcxYVkID1FUF5a+n2KThOV
y6o0YAc2jZ/6RV6GCChNpQU3EzkM38gep4B7xahSYOEJ9VnlyWGf0yzxeLn3LFHO48EGtUL7WPD2
5tS/JOVQzuuXNlAMh0J5NmoSCTiZawAGqGsus99NcUtoAvxnWYpL7cUe5H3elP6D03gsu7D87OCF
Hlz8cOD6mLwnz6aabF2uN783zranQZgpO+IJgdzQ6oJ0rIl71JpJpZPfeOlb+kYwVO1q8l3aCLlw
lzb/cXRey60bWxD9oqlCxuCVOSpRoii9oBSOkNMgDfD1XrSfXOV7j2mQmNC7e/UPMHosMOxsawcl
fp0AmFs29oSBuL4PJcM5ORgNJjSHc8FS3Qv4VB7tEunzM+lqk/zRPdTnxu9zJL1N28REYgUHhi3d
kcY2082/iPQhs1UYdT220Rcbt+PGalS3Hu4cEOIInw29dYdewBP1mnprWhGorA7qc9XDgq+wPAON
B7OAJ/7gjkiXOEdPfpZqoHgV7Er2KvhTL7I2vzCk8IfkOKy0arEC2057NMtpRzl8wwmzvFIWqb5D
O4FCa+zgA29dilm2VVQTOKD0daxyCClhhEvZdqFdNMybZ48Yv5PqfKXyzj2OZf9XeARKYXdtssIl
Jtx+m54gKEp3GbZRXy57Q1bUE7ojQ6qMHEPT4S8wuIrTaIJ/yLAJuRL/ec6duDwyyH2LK9GsI1Ny
L8o7uLVUJUzKenIqdmvI1PSu52ONzDTJJW+vWEOVjlfurMW3d9/F3Dxk0J553TJAlcPClbffyZCx
KNfUidXcndxSjMtuwI/h6FluspLgXzbpflUFvK4Q3h4UnrlNryMLnhVdNTnmgi9pUD0V8WuOsT06
IAqE9o+Skp6DrQxjVVqD3iratzmWY9KcB3IGszne8YpY1Bjdcim1ya2TSkEko9jbfBBjr0+w8xD/
i+CzbYaPKExpSHKjD1+Pt8YEe2i0XD5KSyLF1BSo1O6IV5Cm+6NBdmSRpf1rXAwhx4vIu/o1+3cz
E2hL762ew336Z2H7DCxm11lS3KhhIG6rQJg4pDkxOUJp0Zc8D7wtzxBbmlu/h0PP2amgvJe621Uy
2QSuSJfA8Un9XT/WzouwbXEAHl3e2goEnO08klz6rg0Mlj4J87p3xIE7mbuxB/MaZf6lbWv3qWjM
FN1dVJcmoGi+Kfxf5Yhf3ScWviuXXKdbbUlx6D1dAFvDUGLdOmG1Fpxw7jGiYJc6nk1ez8pXkKgY
P9qpv7QMasRIAMdLMADAbiyBkuKhdA2N+TgRTzqHNDxxgB2gzgSeWOdteu3w/i/jtGFfqqfsYewK
cgY+3KU0jvlyg5QWdSd8M0LSz67wdnerx4oqmQxFM32rXOBIEWBmBnXhZzFZAPqG9Ga3AkmoJJUG
avUyKn2xQqIMeXxhGywf/Sh/7yzQ33GEIFSUBweYK9L0+FFNM+wCODo07OHpebSt2+QVO1G2+Cfo
w2syQCvUKJC0NICt+TM2idn+NHvMkRnA6MGipoleP2w+DWo3lVhUZIrHgg84ocm6ScNxVG8nnIyI
sKtcXkO/eR5toM/YeGMwDgl1QVzrHlBWLtmYPQxBsekq94BidRgrk96JmtoGveVVACQ5b7wAIsLw
0gCiqGsqXkyyDQMRb4HBCdcUN01G2lhEeEEHk0BfXuk3J+kNFtuKyrjgOEV80N7F3UeM2DWsnZHF
B7smpNFX8xFa19Mk59eO+LBwpx1VGt8N1/oFPV1P9KM/uZazi9GAUgyNs+kvOy8/OzRG9x1Iet98
MVmAgU67Ji9zWLz29stsDq9kD+GEGD9GUn3FrbltI2M9OfTeQlFI2rO4w5ip+TFnGp5ig0Q6njoq
5Wn92uDIWMKdXOgIWzqRHxXXTxVsqck4tSPmG1tiJHfwMk8LA4S6rZ8Z6S/Gmi+zGw6hbTy6JUeH
2Dsqk4aJjrsRJoHSx+JJjt28uwVpPILEsrLVs5Dl1gIcHoCEoBAHsNxERpJ5neb3LS+Tix/Tg9c0
WKtc/Sv47nqn5XDvb4YZWpNvPvWFtbEjtCcnWsJWw0fZHjhD7lz3UvKPBqyluW9xaSpJ1OJqLlN+
tTDjV0aMgxMwdCz+DZPzTePau+InvaDAYY/zGBswLmGVZ9vA7Q5YtL6YOOHLGSkDkJx/NGMl7rkE
sAmorSwLSFdQPckYw18cU/xkAOdpxniV2AzIfDJ5AeHBCN9x8B7iYsxT/eRZ315LMNSczwaUPl09
K3j/qcgPKkz2gek++ll3yur6cZjqFbrWIsrd92jmEQY6epkK69KELP3Kn87GNF+pNFtmxKhXJETV
gjQ/yUGf0kcGvISpv6tU7xOmBm61AWK+Aw99aslPW7TqtDkS3fgz8uMGL/6rNfzx/y3RjX8tVLDu
KAdXKLbt8GiTyQBFSr+BdyrgOTOjolrDIgsfbwwafu8h/gA5fYG0fx7nS83UodE8lBlZePJx46BR
pSVA03jtcLePKjo8cBKCodvERPpk+ZUOCefFYFu3TEkx9yZeCpuJ5nlEOwX+ws3A8hfsHZoAZB69
0skMdB0EY8Sn9Ni8q2+CYdzX412RVGffbNc6ZaaiWd65WOLiGZeT/PRcsVGUhQBu5Humvwi9DzVl
5Qhnb40mYWEiET7ZKAvhBt8di8GQl9/E6W6ea7D03zHhhED7qdgmwwWL9ociVeLSd+a7NxMvVEfp
L+LLQ1iU+K3/yvBGh6NNpfs9/W/2e913+7JWx6SbunUNPn2KMZwDrzw5IzCAlAl3pY+xidnJ6uRL
n1xzDK2zPXzTancEBcIwU1beeq4xL5YGw5B4Vzc5LZIxhqpga1CbMFDE27tYGwAf32D/Y6vGOs/4
7aP1rKUVQJJo9Jb02NYesyt9pTcZBleqs/761GvXIwCAWVgs9Nz5wlyzj2dPQ4JjIZLWpqXjy2mG
XxYDKnGDLXVZZPN+Uw8fFIWYKKSrhkndYKiN4rShqv/f38PcKJiUJKvz8uY0fvNNIvQrcO11GxHr
DVR7cd322W2L/QTop0I07lN5J5z/jq3L3KDLdyV4HARVimBYa6igoYbi2YwdVNnsUEgCaFk07IQi
nE95rhpfagNkCufWtWaY2hZk+sZ4T951TcUKQCBvpUhk5VW2FXVrst3itsUlE3fTq/JzSDfiPPnO
n6ZXt6JIbEhAlw2zuzYNuempoxuj6WD4hBD7tnouxgaPCOcNvkzXvrjBu2C+BRhp3fXGWamXiTey
0A4pboKOyvWXjQexb7LPPv++OhVXYLwY0pW/otrhgYzrKcBLVrjJeWaDY6Cw7FrIC465nXNn3+KA
YNTfPhc+5BevmfeuKr+TXp8bTzZLMx1PwiGAI6tvjaFrbQlyL2Xz1WTZqesZNvmSNqQwKPEH9nti
7xTbMAFNrBgSrMFli3ZsT73r0NPLyqPOlrk5noR95prv7Vye9Vi/1yk7qiGe47w9G1p/i7DYJUQG
JWtjR3eqUUWPBaaqKc+ezGxiwykJZdhbf7YetCxuves9hXHzZFXNXlJK0CTZJSVAUqVYw1Pzy0qq
PZIt6OuY3xHHsYdg6I9MyL577derciitpcr8NzMtP9AhGIv1nrNvUidf2VX+1/Xy6HfdKnCJQQsC
Ha0DT65OvG3stQOhjGxXpAE1OulXNjMDFxW2hZ7Eqio9UFHWcLfcb8h8IrflAzPYeJxpcAbWmI6s
UZY+qftYOgzimbfFfbMLbx/zCPy+vRpl/08QDTNsVJSoaV9TZrO0Vu6YZ68a28DyPR85XcWL3Mbi
ELv+IRjY0Tvb2IWu566SYVhDwfzFT8gRi0xzxA4+u3ciZc1oxhJ/liY1kUTmQzjNe2mwICB+pdhI
Qyd95cJsLAOi5DGR+rBBtWM0dR2qaM9q9eVqyvgsXuOBUGklCi4zY7UnQbFH1twC5n7vEiiZCO9q
6QWht5R4J1rX/iczXFxFeNFGsW6LedNQaOvbHrY1qNvzUDIoSH8d3LQUKYYwRWIKWGBtPjdD0RGj
FLTs4YWkU8PfjmPtLSMPhCeEIsx6ZrbkNYIR1B1Gz/k2MA0sHZtfb22yy0Kl5sRlbfVEZ/YQRT+U
Sm2gtbO0YF62WkUxdYl6l5dvoElenRYVaopPNARssSt461Ynv1hRcHC5/qfpOqc7uXc500FK+N9c
jLPBeU/TjIj6YuTtE6gD/ia1sMmpwxyVLIVZvxn9AKhlrfaest9G7mOLtmk/7R4mnVl9mIH/4aX1
zq3nA35VvhTKlhbaMV8rq7lqu17CqAE04d/zsRLAhhGjq1m5CDGCyaOaDLnoO+b+dja4VAJwXCt8
5W08ACEnGYAp9FtqqxPjz9Y27D9yBwWjjDzfNG35Rz7srbPom5iC92QUpDcUm2ZboefYyHpUc2Rp
e9TevUbTf7E7BxTnPU0jj5Vrreax+yQcftYhsYa26MvzGFerkoq3rpBbV/irpsHIHTkP5SCv0OQ+
VdI/jz4DJyMT/7igUd549wJ67dZRMPjjCfqVf4Rj/MUd1V5qvObLvs7fmVUAm0tnBmZAG+HnL3Xe
fxdwwhEyF5EWj0iU1bMX2Kv87jLuUaM4vI2snmNpbJRnLvOAYLYUx67O+EFUK4pmbt5UHMZ2POiM
82TyQYHuR+qES3dydxZB89DONvcezUgygsBGQFPrs5P+69jpKzI+RqqXdQHyICi/AmYVqSM/25YZ
zFw5f1XlAMl0GDfNL/UE7QHCtU1QVeEbSbBrqslZFo08SWwfFlacFZT8HdVvjL2j79Lk2NJ3p6JL
KeLGsDNO65EzhEwIZgn4MikLDxgWJhlsCeFdo4QuJ4rozYyjQ5BMV1kB2495LaN/nBAf0yk6ODQV
e7nz08J0sqj/w9OJAlXFZGVB1GYRN9twk5oxPQJ1skuluS9jeSh0NW6oJMQ0y5xR5htJSXdnW089
+4H0sM5ojmc1otc67YufmhYr24p+C9/8U2626mpBwFn2/atJAy/V9ndkd/FaSnNeuv70pLtqY+f5
P2emPKzrzEMq3McgF8Pa9efHyQdQF7f9zafzZifBaS5AKJ3EGH8FTnvxp+Yd5ebf4PskbavpGkSG
u4wJM3i9DVTCe4Cb+CJyC64UOLFFgXF9MRB9RONyNpUBnpLtyj0YmQPwQ0iJy8lyN1kWyWXRGdy4
hkczGXG3xfcvkltP0YcXRPYj87CTYyTc5aJ3UqqISJJCuRHiTS65Xvkyv/HwgJ+2FSb7OuBKG7jk
eoOfUic7Gj7OfaauHZamRheYMjr3EwzQvYSR/0xh/lDZaa2kECcj1u8AvxKCr+rBGSZqqrGLQDZ+
TiP30SEliXy7LnvzGA7xCj7hURU8MzRzRtcelqZ+vsHJ6riUu5zY4RbkWfQ2uajScK+jTRpiuIoM
BZBSHmVEuEimO2j7D7Bb9k6IyOa14PCYyOgpW5Et/w6K+Y/r479mis9tSeQqpeqWpXg4l+Xwhu+g
W4y8wIvBl+6uz6YWyylSDhYnZ8D4IYddY+N5gv5mVcNnl+cHEdqwGjOM0Hd/n+vuA+rjxEQukEEe
CqDYUe54UZCL8A58qswDHSE4NGGW8vBWtVeLapWirL5A19Gr8eQhyKk2RFj0SNqgKC0MqfWWkcDS
6btV2+dnhrenjNx+lqeXZrD+wtYjKk/+I8y2Fh5IkjNwWrAsDChHcbFNYwryGu9sG8Pa8UyKWQha
1dX84ibDc4aSDnlgkY3465IHBpgbgbroNQT5CA+NIU8v9CEtDHJrCgJQqHCLoTY2bF9ffpEQwGpB
n3LwK0Jvdy9v6QpCmWl9QXd5nGJG5hIUX1ZvIuZTsYW5CbJH2Bcr4CVcWeOR0MeP8iHD5tUmknJV
s57RnbJk0s6JMTG+aP/ZDfe7LauYP8s94+X8AA3lFt/1nZY7O9LWwqNE2x+3bakXltPsEnNmD213
XRDChya/xm22tPrv0LeeGC9wGuFh4LSOu35fx7griKxUkmldH65n8jBJNH+nYYN5iC4v6nRDN1sz
on6o+IR0vp0LeIjMwFfKZXlp5uElz6wXszb1YnTqn84GeQ/u0m6YDFvzLXawYyEFpQZHdgBG+yoo
cYa6iIhCQpKYXs0Uk4ITRUyIiTubOvuxmp7qQw2jWq568IyRwa0eH18AWxC/6LqY8TiCkGTaC8hG
xP8aj0eBG4TXc3ygaulI4xbOTPyTeJkXU1yunTpZArNYz1n7aGFmZbd7U6PDxoktF2O75YtLTycI
/h4eJJFRwnaUb1B2/DbwfKsImH6VP3QhrphMLtI6XQeiZ2qgxvPsubAx+hcsKSucsNuBVC99RNxm
413Qyn+9KfWuleUHgvGjBZ0uNaOfxE/ug9q7sDOnFKu74y0xjZvjp1fAgdmitmlvQx5aybR+KjPr
lCXxaxtyiEgZ2pwdbzogI4OqGJ9qKfZ9FR9LQUCTaqcGXA4PNP3wfFrLZznta5kneGdMtMYOs96k
g9+hGgm5mGx7cTbcDBxfnurzYzHkV2VxCg4jho9ktQ8uQD4jHt9ZaAHlRM7JdngwlOhxA5XitULR
XXqew7tIrWQsTq5brgpVnE0HT0Ha7FL3HscJFIhyZt+Flb3PofEe2RhYE6FmYHjkN6rJOo8NL6hF
HzgnNJIImrmFGybpU2Cra5uQVaRB92IlnbMayfwoET473FOGhnZix5fBesaqd57q8qMzeScxBz/S
DnAlRrKNR7Q7jKuneBYgqEWwL8s5JK6YHnFXgRCagi28iUf62H573js+APscxB/OBFn7MNTtW1dz
V0urcaSUquHKRYRFUopUNCgy0BQ2nuDDG2gw2p7fVB28zVVziV1JFpwy8Wbk6GO0VIzQkLTqvGYZ
osAsKQMfF7QH8YYMqCA5uKCT25jNuotZhybziWTZPir8F7xWGa+7Gtg26L+yO3mRfXisDeNmMUsf
PVwlnLeW1E++2rbBeNtuNLeZ4Eb66P7amW9jG/+zOvObAaqL+ABy33Nhg5LlxzipgebnU7lO0qjc
ZRIb3qjDvyxB9otB5rPKILmHgXe0aOdLavtpgPmYIfDF0v1X0t7N8Olpan3G0oPbnwJONiFm5FzF
T5T6viU0GSYJH8TpEHIo43qRnnxwExxHIOsnbIXp2SyLh9EDllEUIT2/dDuAybUmUSzBqv9yfb7D
uClUI3Hx5HNaaeZ6Oer502cbIBP6QOnmWSf23kjrW2XQzww84hXnGu3Z0bNZ0YTcWvD+TPdduP7F
icRamwV01YDibwV+1ayfA2k9VPd3p0k4JeO2xs+UMC4PlJsgRod38/YmnfxLzEx+FU3ZZW74FuPc
fBxDDi9B/uxM1FPYzVYjgLvMn1eEsvGA/h9Gy71PM2B/15m010YGHctAONeiY+gOSyRSE0M5M3pK
u+B1kt2t6CYW/Pqo++oYzc5XA58OmvO8yKXz5SmcCSbsusLu91Y4bFrH21EwsZ5ccKtiepyk+2zz
zzVx5CCR67LKXnAB3ZmQxC0mue45UPhmckhGvWrt9F9kITZx+YR1EUPRjSnOhSRgvUg99pvegTgs
XSws4ofMxLtkZaJC0ZMbVY0vFO3h5BfsbgZFNSgk3hthhQ/HCD+DzPnus/JXtupBsaQxLCV1NztB
tMFruqbY7rUEDAU+02NXMPxT7HGjl259zlVPDQ95zNwtXweBvxF2emOGz7jgn/N+hJ9sN1i3OtJf
gzhGHCypRFgZQwcqZTjRHr0il3TKQmft1/bB7apLiGt42Qzo8FZ/8uPpEnRNxRhB3ZijTSBxpwdv
LPA6W+m2liWJFaTJggYSZt7ZBsck+vk4GMu6Qdp1hn3c199mhPsis5zH1iaZkoSQEnxVEiBNxKok
c1ISrB4LvcN+wmWTzD3X+h9Qpq/uRKXSAOaKUZK6pHTSLEid4khXsJbnQL+z1n9kVuKiMBGnVKp6
iEuQglPxWoHiggRF7F4APR789qe/R0ktr7haGa0cprGyB2ga7gyd1bwCv3z3Ck1CRx9JXOHdpV8W
yt+y8OXB9i3ixzws437osCx2KB9p1PHzhyaArV5z/Gi6iNBz574797tHbMpfUfoPXZftrJLCrdwz
8VnoZyWSq9E6r7FRnj2gj9gJ1F8wZduuJTstDarIvMYCN8ComdhBDF2bNo+R7TxUW6Ozna0qAIUE
48zBmzfWalZDrfs7sVZPb4mff9tu8Vi3s17OqaVXhtGzStv6mHjZKU6tJemeFxepFDm+hZU8hftq
MK9BUd83wANkoHPpyK9qQDrHFE9HOsqOiM6q4aqUF9cKoBrr61W0yc4aK4xO+g2b58fcjT/dHF9V
CICKJk4rgRZHj+e+5ZCzIHjpIg1AE+6m/gzl7RZHDdgx53Pw4lPcJA/gbohIM2lWfXRk8PJF99uq
xClsJmznEFDXpoPHALT3OYu6LZC3w2gPWxgR59mY9ti6vhu0Q3paLFhz47+I6xGzFJfOXvfUhuqf
5IBT3VWr2JhvSaP/FOrmnakccJpI0gE0A2/JHGYrsPMbpcbnvqOegbNLTm1qjC/Ufer89CF3evAD
9QHfwGY0kc2cCd2LK6qVGA8R/USByvF+tAHbofGge4pR8modhuM6N6qFmP1jala7kS5yMRf7sHFe
a4c1y0HabBXtb4Ia1Vy9VprlOmgYY/bbSML3FJxi9xAZ1kUXfEIIONGwDVzbJvfGUZgq7rBDpgau
OY688opi3MU4+LvIMP+iyqD1zt+KzFrHwjvQuX7AK7FKjfI4e80PusAWvtPeCiBWZGWCFdfmo6Q+
k6NxRNsXWB2XzVSN51FFqBUjbIeDGEou3KrBID+UdX1ScZouYetPuzEAuTToE+D2ZeUUPxhZV0at
r1QUTbvA04/0HhBYxCzQkFAqqunApW/l+TXVz3cOaHlqBWkK0eX9cRhIYsa2QXNh2b97vELclEjE
MI5HZ7BZquC2r8q7D3aG08vwBCtMZ6ElDHjc8SsX5QgBzX6gfGSXF318oWfzzccmP3g12XbbeLBU
iAXJo18rQoMIJvMlJVpAuxJ1AtWuaKd4ldqN4DwjvUOgKTtMh+CmzbIm4HZvhpifxWjdqrG84gUC
MBWMT3jwO2wFyYXuSBxyYlrqxtfYQgU3dawqBpVELRTrqJDAgv016fJViFFkRRBkZ4joKSDTTK0g
hS5YLZpwXyRgG8v5YElz143dJcn8pQhyTn8ch4ziVUMRcvr0m1MwIzhvY8F6DLu+JijDM+6S/3sW
+IlFkbvI/OmhBNUPH7eFFcoRakif/ZSzgbYuoQcfrKUY1qaLkMrdZUKoNCMcwLyTfAnNfbWZbpsZ
gFzYf1OTtRmD6DRU2VnjguOdOdIP+gsVKeMi3D4Y0j4ju97IV57TnibAuekGhMrBWPGr4lpOvCGo
1TOZhMOoxqPwSNEqpffe/0OlAZ3H64CgApS0RB6eCIjdmiAcl6yCIDOIpvi5uhX0LNUjTh+0q3dg
se/hxNWq5K8lWQScI/30NfZMpjq0OwcXvUf5OS6PDIpe1xC5xDexMQ0ECm98ppNw78WkfXRpYrzo
f12TkrU41/4y6HoiT/EQb1k5ziYveFCXxzJP+CSQZmXBfmOXLYnvof2e3eb3/mKYPfwDJ80g34n8
wpmXqWBbPTA0YJzrWN0jzXuQ05sxP6QFYC0XzNoxaLx0k1J2wVmaKuzREAdFV+w+DdxXnBZwKWsb
w5iujpOAHxdVDcjk8QEFAWrTQGZTvw8p4RY54ttNWX0xhdao+V43XKSVAfUPcRu+GJHwedQ5izkD
jVdpslGT6AYoYcMJJoDznld3g4uiNQdpmY+wmBIMpLrrq9fGap1tNGFHTZWGxRMSzYN0vcAEBleC
FCbB22zn2EwaLN8/NKaDMYJ1iTceo0zLXb2pfLUsqVWmXgnyBvW1Lxb1tTAbm62hzGwtUcC5PpDv
jziWTPz/tBOSi85PuHE/axEd7TA5OIZ1bY1sNUhqMimoKazwabKGZeyUi0yEO3n/6SpvPLGE7Z28
epOpUy1ryAk4uo6iACCBgzmojR+055cQ22kZObs8pFMIlGu6CHz5O2GvCYiDrdI5/iDqBw3H/G40
uIt0IkLrDP3JEQ1KcEx4W5FB4n/vU0vg0q9KNwAXDyPyPgcJSERb3L2cunuuMxeVIaJOqzzabrSm
To/RuOkwK6fQLxnMnnmG/BpK9whc++QmOX4aE1MuoO/HcOAWK/wz4Z+DMLsvJhyLEu/Wgh5vUiuU
D9O8x5NX6rUdSAJU87QnxfqCqWcLBHDc9Ll4Hpoeo1zHyC7m7lPHdUPyr+TmGn+UlvWraQBYpFb8
z1Dhv2l2jzDU1lmu3mh45vjRttybhnFnVAFVUAO2uhqSzDjIL7xFV7dBxp7mVYE9ehGT6S9saoZa
74BRFO8gb4ndTcfwDrFIO7oTPOYsQDos0r6QnZxx+OjrClQm5iVCYtum11RMUGwPd3ET5wKIBQeJ
tVP49xJNARghfRIOPlB/buZly0EUfFx5RhKaGDtKDBsNAdipT55tN9mGGHLZhl7aNn/MVcpPaH7V
vcaPWeK78gYqib7o4sFM5T/WcCb7Ao0YTD3BYK5KVr6X5XAUmKMXgFo+grj7KyTVch3jRjW8czBj
9THfUrc+eQSp+4hkU+Pmn6JlNp17LcC8YqMHLgKy1ac2KD8sSo4T8iogV+pt5nLS92sYuL0c3gKM
pJi8xgtf7LOVd0jZiXlu0q7bopydqRL+Mxp9K4zkL42KAxTFYxRpB5HU3Tt0qi5U3LyIFiJJ3cPA
C9lht5byPg0nu7ZULhJ3l6dWuf9cJAqeqQE+2GApjZKdU+TX2DDxh6KE+GN3jC3u1gY/wdkrj7xj
FzfyYTBx42qtaheMmb+g4a1aSCydI+u1tMNvr6buNHFSsfSYG1ELcSRJ9F5bzh93XY2NCXmIEeLS
DP297UM+Jx2xx7gh/iXx6NCf0dC7NJNOCMPh1vnWt3DCC7/C21TxqthDdaNoegn7FH+wLb/Kutzx
ItzMmtyNBzyB9sh7+2NKBQLduwtvjI01HAhAo6r7ZVQwX4i+bGn4S9ZRimuHFTpfahG3O29S73XT
c93DgDx1KGlBhqXWgmPL11Mf0V5O3G22mj9l6ff8F6py+BMBgQQr5ODIhnqWJjHw6K5gO8JetR3m
SqK/bMw9XoLYrsXaD+L3yRD/fGKq+MhhChkq36fCRFnQxYdPnpWl7/7LF0S7bbyzejTzZwwUE4Qk
VufEEvbZqzhxx2rc8EfN64HTJeMwvjDfEws3ie9Yfg/jLiOxZQgME9nWsVaKGzrLpEhXqbYqJjnq
SVlMK7XnHyiMz9ZmTpuC00iilsSlAw/wmO8cRlkelDWrfdNidJ5EZm/NZtiXOlRHgsOPePKoymBN
xIkj/8q8/Bm6ewsGB60hYBuKUtSOAqOc10x/nh1ejXBgZtiL7izCet8WlH1aJSC7eEsI6JnrZbgf
cw4kIOGn5yjhekyG3+Lu7dqMHppxF+qs3WhpfEQa9XWmlzunAvVEbGvfkqdAPmGYaE0Y8AJ6WvhX
ZbxF4M8mhbpHY5WLsl9ZvJZzuQFv+9Xi8HoL/YQuHAenSOIAVCQsNXrFo0gUrswKbW6o6LSw9DEC
s5Ln1o9n85ltUDhAlN8Q3q5+x4sEMTZYUF3z3LsIfJmJs7sLzoU9PubWxL1xPLa2+yAGcz/b7qtk
qo4EH8V0zbGqqll+o7xTskXJ1ZIheMO5vN0UA/wiv5/+lJe+a440GNfs98ZIX53hXmUfYXUpoDdQ
TZwdDEEKsQ3yK33lTMB0OZMvSOh9Uol8doKAZ+a+DqV+caPwlZ7iGzLUsXOCea+KBprXsC3K+qnW
gblHljMA8WE8bPuoIKCShhtrrqwV0BRr7Q3dzZvDC4dUZ2lIUu+Y6OMtwImz9GjzEFWGQzHhVl0z
QVkSqcJcMiMaylp+tKH/1unkXcachsa+ezEpfyav3J2rCOgULhrgARNQ1LSdYJti87W5u9PYCx0w
xCPEg93aXvsR+eoz0elfbk8/yrTPFVaQIRyOXp43J1Mlv3acbd2Q1IApxcUZYu5Z06vIpn4ljOBt
ENQhADdmRyQPjCnCPsVdsBdefajMEqHL968lfYVRAgxQZvwAmDeWdXJrJa9SY9efsumeB+DmIQZ1
lZvLXsRMv8YBi75g7me3PBDzBxTMJlciA60r6x2BchxRLPb7mu46dmS8YMqecDCXARIKUKagO4fp
gNhRQTZlts2IxtgTm/3udOAtpqwix98zq64mH9ECCYOTAtf/ufWwzAwglsfgOnMRLAP4j8DOQBcl
dz5EYYJEN/tfBgAg4jP1VuTJl+eInSJjglvVP0HMofPJOOBC4pmNJnaPVp4jbW0LoKwdXwUuGWC8
kTvvYxCwjWrZXvona/ae8juVo0jmT93NhzFm/av9p5hTuIwntWKO9q3D6nsa1CMR8tcg08t+FCc1
1i9t512zPN7UxfQkWAPKOrzlXfHQtDBoWmdF9DuAPgreCUJhflfKM89/6YLp4Pc+3WM+Zl64TSaG
u3DibKnGZmfG+rHz9C1rnY8EyXgoQf5UqfXlFdZZF8XKptQxypprgikgiqynkUQWMs4zQ89HQvLc
ho0jx/tn3rpzhvM0CuaTzPqX0ddPqnd/E9wOQVodU4P7aEAVX2a0z47jQr0Mn0aBhYLfLNppbhBk
gAnm6i8iKNAWCrIq0XRL2nyH7kddbEf0FGr68B9H57HcuJIF0S9CRMEDW5Kgp0g5SuIGIT214D0K
pr5+DmY73a15IoGqazJPxmTZTDg+ptzbjYzVz2NbfKZZ/p9upJc4kiTUFBhZAfogErmFqLSwejOy
riC0YyZ9ynSQ43QC/bqy9a3nVoc8TJ6R9fpbvHCYClVyjVufclr89YWzk05xSVN1tE3j4AF0CawQ
nhC+wTgQzpwGII0uUNc204iRaY5dVCiQddZegmcaArw8Rx73BmIh69Uh//xW1FN1LsosOSyBCkJU
r4Yt/KtnlccikTvFDmgHNAWBEkz01Vi1v2Unv0cNSQFZpa9VVYENSzsfRZ82bWyv8QK96p9R5YFt
Fu6LP8v2EDXOlZcED5v3sxhHyGAnf2a+CRndc5fMitL6zPT0gi31ivIdt3X7ASolIIXu1jnD3bDY
RRjqNZqqehmyLcgz0Cd6YvBQTwI7K3YDx3JP3PXeoTS5XQz+t6MRahevBGItuEkwn9JjlnNQo+jR
SAncN01dBCHA4pWduech6l9B5sBU0L+0pbVoyuoxMtlmsLMmA/jYTA5YpgWPgm0ETxvUnw62neOG
HyrzUiZ3yO096x7GPjpfSoVlcMQVdMKA9Kp68FSDpC0xaeFEAni8mIF7Gi9FaMsgWkAZrFIOVsc7
VhEG90SbU+zitLtSBUX7NPIp8rFPx455z9ie0aAAUWiZaUvCHLdDY/+zivHO7fRfHIlLk0P0qouc
SbuqHiZrsdVkd0+Iqnos4rDUooh3Z4Re0ziOE7iNvoPRmjN1hHISWy9RotvMgpJvn2GiXtXTDgJ/
HyhdglrQKno8rUFiy7NqF5X1gmsdbWAa+jtbIPFJUMcoTGULx9pfmQpXsyQgEqHLcO6V8cNMLvAq
8evzx0cxsbe30+rK0vylTsYD0ISP0UoPndf/jlb2nqX9OWzcw4CiVg3yO52RG3lVCcYYJeg6IvE9
qMlsxPx70MxuP3BEYwhC814k4QnV513Xmk8p2QSBSkmwGODCsFB6rBgUPddDv2sGE0ekN0UbIvgK
yD/JTY94lK3GRLyMOBysxsEckfzljfPiGG7P1cpg3I/Y92t19Z9GtF8lEBq37AaQJYBTnkakbYPw
UHsQgbNrSndD1MF56jCUZTo6fDwbHNcOkyzziev51RnxsTBOYzgrxX80/ggugPVvfGdA+MVNpuG1
X2dO85d09KyQmlzuLmTEWOxs5MIMb5YGPdGri+mmsCHH1AJcMfxETXn14LqNef5C4CBwydkEYdCC
+G0M6+DP3QamwlpLxwPznNc5Eb+GZR4kVwl89wdkn70ptWtWjFvyKi8MYg86FlPXhRI9D9XPGHo4
EWwDnjWIoEiBEOva7mLp8SWZ85d4yXuwHe28KNwj8EqeIlDHUCeT14iWdj/i/RCTf7UStn9VejGR
TzWo8aZoDpyKg8SI4wfKuIPtFU/u0I7EYA33prBeyc9BcsRCgRkYH9WLpG1uVXYOy24RYstFP1W9
M6oCs5k3N6raW6KFYG6wvs2E1BjQXwlaAVibGgfFrM9yxHNG9zSEvrtJCBYII++ZKMBqHxbOPcpn
fgGyMooQEn+xKdRbypAeVQCGHsrwbDhoyKkAxeM7QeYQjGNE8WnhPUoF8rDSJp3cIgVbZ3hIneAg
Vk/QJhX01Insg0kQ8BNmT27T37uw/EgBMJdCPHWpj1WvvohEgPsyb2NWATFjDORk40/uZh/M165p
4T9PE8A2ZkcTflO4kfzfXga36Qg0E/MlsRQX5dKz+v4R0GZgsMOH5zEFmWkek6rGtVtOexp+doa1
/Y1j9gWkO3rbmo47Bbg7VF+GyTOYSr7wkvGgazcI2bhkRnRFxLV27OzL8a7H/XvTqK05p5+GsvZC
lFvarf2Ac6e2a3LHnGlj6Rb3MvTWFChq5NNFtKBr59y9zGCoh3wSK7LhqKIHgkFtjV3HHMVvzVC/
QYlYpRMnWsXeGzw75ShU3olIHNRj56Rn06T3krR3Cqs1S/tPe6qREKD0DnnKY0DRfoiZb5zjEcwn
zqepJ9ApJjkM3nq9s23SCEAV2b7g4i93uQHxPuRanS0ZpK76J/PsrbEgsFI5vI/JHGCW/ccuCgWy
YBeZmz/QcTqED/F/mpf/tQUxftE0sZiyBKJQJ6XH7hfNEY47o2X40rkhxat8qNR/JjmEPAMBUyhx
mwMpAm+uKQg1NZaVJCIF4zbDogtBwkDjnU9uVP3XOYqTudHGbcNiytTsj0klCu6mu3PahlwG2sEn
lgxXJ8aaAxpTOxDoAyULXhPeSgaZk055EPXti9OHIG0jAL6z3mDg7b+Qq93qHlmmi85lFVbix23R
WoW29a/WfHLr8/B3Kmo/SDq2xDrxc7uQaTYS/pqvxXmvge3R03kHmaqvWSF4HOp9N3ZbHVxwa7dM
zOtTYuUfWZ2/oHu6C2CCTJk35pT3+2wQEPQ5VwUJ9g6oiixJ7E06xHtHc3+9EdCD7g27btGgTDL7
aNHK8Hii1M18DDuZTkPcig1CrJuPn4Kc0A23xNGpB5z/0ylDa9CX08aPR2YjAEgArzHzOBpqqXGa
8zwjwAJSu8uc+JT3zidTd+b9PMsbrdX/pWL4B20yXOsmxDflGke0WewIHP+fWiIr5GA/OTWlUu4B
YI+sKVsNiSQriQHkltkxYgVL5EGkop9Qz/8zFp+DHdnfKe4XlP2m2rg6Xidrci+poe2HzP1i4coh
5VFAzvsOxfHArhkvhrxoYJmCbGRZWTbL3fpZMQg4G7J5j/P0a7JwJTb5zc06hiUdRP2UIf2RWnln
R9mbjYOvGuuvorBRiHav81CcTBYOcynfIxkvM4eTn8T71E+3/mxtuaWDSFSXsLtRzlB5kmQDFXSt
u3hz7FxBhkuM1ym1ji28XtMhEgEfLOY4nygp0oPgtKz4hHil8YBkkjhY192Fk3XhDzBihQcN5K+b
MwgYZjo98p2LLbvddGU54J/E6L4Si7RztPCe+uK7Uch9RxZlo83g1isY/gw67fMQvqMceGfxc2tH
bTXVwwdtLYE7mWrXRm4kgb+cNtL9cI3u1k+kIBdJib+oPZjSKXHAaMdoGZ31Gp4Gi5Wt6dTGnvG8
DKwKTbyeU0iRxMy1r4E0VPG0nxIHnW1HqKnviw0wooddDPSdTfRSpnyAlTej5cp3GfR3xNXo7dtb
FQ/vujJeBmHfiM6Qq7BUJFUoVHpg09YCkz/OBNjMwvwGsEc82owg0Yx74wIZ7q8KDWZ/U1ZcGKDe
mxAoNeRYBr6MjGmHke44qbqFfUNhliZ7cygfvgIYGM8xLKgoG9fCnQxqJSLdQE9eOgX7aoiNfZIA
mR3jf9rcPcBGIm6yD47pQpaHD8Fp9Iil+PGsYlPn3PTkkUM659xgtoAzHYB5z2FY5gVyoIl1dotX
qg9Z6KrQi4Mpy7w/WKSox5Ue26R/o/YfIz2I7BKcU48TCiPvkKzqrvFRq87aqUM2l2Dhttggdp1O
0QhZMXmOijr7Q8TCVh87i/pwGDIgminUI0+KkObKLqhWKUnJExnFf05sRRcJDWjVAUKpsSRq7V6f
mfzgCc0w1+RWkGsEG5ZD1Z9zRwA36paw0j6/Ou1kbAXiE0Yjnf3iZSNf5kJeJp5MP7im/dlZ6LZx
qmaHQaTatwZweAd9kKFUxECntgfzaqeE29OPOUGUjL8QwfRPnJ3/SBXHYiYiMqHjOH2ZLXz0mMTV
hZ6fGZU9aLCyuDZbm/yr2cvQLhasV7Ec4xaiMTBXdmhkt1a0GRdNxQOYSW1P3Aa3c2g6DdMJRwaj
3/s3VTGrzbT2Z5SxeMowiaqTpdtwzXna14xf2kvfMcNYe0Rmtetmcn30dnmCBSmtrSPOPhIdSLQ2
ThZSw42rUdrzcPrQFDzd2M+D+2cjzB7s5oXOEN+LZklWq+GTCaQQd5ostoxgCSeN7MH7QpV8Q7Qr
NhnoqrVhO+slKpeqGm5nji9b8/2fpISy2M7IDZADlnxMzbCqGwRHls4fuIZp4k1YRKgmT4zvF99e
Zx8hcuDoSIdw61MegWdbK0uey1CH42u5X6aXfiYyPdZx+JZp4gFrLUBGs8ml/s0ih6ps9J6c3P8P
rdXNQaaFOC85k0n6pFznxUvx9s7hDlDVmQtabNyGaZjQk/e5aG5lF703BqE/uFZ1GDqqg8tAmZ9o
0X0mGXldJXocaJZ90nJBNLzI2fS5VytHdKdxdIU6rf6I4XYo4DuKsb1Ccb1mNHiQZUSG9N9yg1QU
P5lByi+Ij0se2qyGiJncVnW9Q+uD0hsNXmE+C5sTtMlBow1TOaw1MkUu2EhLPIxEgPsV+wK7Cc0L
7Lc9/zHmPoPYD5j60Jt+gqTXpwCS8HCSdZnTAOeIyZgtULkI752xDvNkMqEA+IBmagPNjgkGIQLl
5Ffm/Dwbur4Njeqa5taRAf9Diyft3OusCYzUIo84q/XnyLVJwQwn/0PK+gXCOKp3tXC4W34lHnmm
LFRREHIId+wEiRRt9TlZ5SW37RlXUAVhVt7dSb/peBsMv9GfinK+kfN4HQnNKVLtxC2Ohd1k65G6
j1C5D7bxm65FZ2uVdeCHBLppLk172h1lazzMXDwgO6LzcnsSGVEhTW3MdL+m6u0ECZp5jH7XmD9U
s2zESnWxRlKsbAaKGzpNakpja0xoKdsSx3c3Adrj3z65WvGzJEwkSVls/c58dsriM9QYdOYZ+RNO
vsykzPjWKdRaJWc3BQOWhVG/Wd3wS3YiJnSTOSEZteGwY/3CwpNMz6gLOVJdfYW45RDmw5tAvbx4
LXPHR/SeoYXV9PNUvdXNDAoJfXVP8+kAyuyaY6csnKTJGRjuTiTqrx7mU6Lk3mqbA/uSQ2nFL+Sb
/rWSyEVi9nKr2+QFqatYF+f6vzotAjQimEdCWsRoV6CoJRAOUq9q0kvte8FEolpPxZAP2DUjiAEF
0Uc1ec/0MMG4uNE6aPKSOBZqC3aIVnLOkCQdRWP89i2VP6I7YlkyvVIUqKS0qM4tmJ9Leh5r00WN
tst6lw5wHF61AQloHF1ittirKuPAVXHMg5hluGNTCCLd/IZ48VyRdUkmN20DnqG1ZrckxS4QUrd/
FHplk3CP/8cGHI9UmYCAFPxPl6Q7ZY9kQpYtzuV8BKBYLxuczAeIKXOsH4tNmPrD2+gR0Q0x1fSu
MbOcBsT/RNzFFqnbMnbb0Tth97Q/hgXdGoqBZf1o70qwzihq5ld9FHd0vPte4ap3HHJ/bIw6fRBD
UJBzTCqqjXUYA1S1YDZ83riBIKAed6hxAtv8zIj+4TqkXHgjPQGzjMpmioj/CzUkQBlc9snEwSl8
AQkNGqk2ZW86ggBGEf7FHMlDY4bPr3HtS//H6rwrFfc3sxQj6J0MJX9l//odiBWIKV92BWAG2X1M
sifpkaWOXrLpriMfR8mKXcTDzjbkt95weefaTQd8EiR+9J854HmKGQQI6yVvcpbsPYp2ibUWL1PN
fdtRwrjqGC+Y0tl7biXIceFiAGlwzBT1DrHtFuGYHzAEbu9mEj1Y7RBFOCh3X7ASzf3iRjRSta1S
PeiNKOgTSJHATT7TjlcSRfYvgQK4g+XcBJZL2zr19TcOjG1U9zBbdZZ2vpdt62p+uHX2Ar18G3pA
QShA9JbiFZfUa1u5A2dqt2F/c9LcGbfTgClVOU+J3u0Ikj/hNn+q5+FFL+CP4kqcEu7YEhzwUFzG
TjsSy/Bdg+ch5Ow9IvJRb8kdYWCWev2VJTSglojwnIpqvXMcRLktgLw8cpBaiY8Ops0cWh9Yh4q1
NVmHXiuuceGA3VjShVx+mU3STY+Z4R2clVAP8sLq2PNgfnbAZVMewrTNYWicGD6CibCBb+T4DVZo
aD9kSiHPOH8Xzu4jt+MXbWLE26o7BWJ4bGPMoCEcTRBQaRnYNfHQpu5+JLDOtpFGBoGS9qXUlvwe
Ppei0OuDSDAD2/CPSGdNMCXU88MH6rBmYhpwuYGa9hMikNIbJBvcJZP34oXyqhfpm4e4hUcFEkMt
z2mUfEMYTC5dZRGx3c8Ztn/9ZaKMlomPszpiEJH+X0S8bEb5UMKnQbe/bX3hWI08xpahvWplQSJP
TqYf4L5NovF2Cyv5TsUUEp+AIBL1y1eRcfwIfRoOocp/I8ylHNR1setb3p+wSGNE8LiUeuSRrJV5
E5RfHxGG3ynDu20zthudlZdbOvvOGl4Xz9TYmWcua0pPsiQ9YtGU5FJCMIhSu6uWeNAB6y6AF9aX
ksQzHa1MCPLnya6Ia80cDx2thyFkNGy8FH5frJu+p1pwbTJwJ9IsWIreLSeDl9jG5Yb0OskM3BOc
g6m/Lkbma3x27crpfJxXZfkzJzA8Imt+5Hl9QYXaE4VCwkSu37J8Wvaukc0IE2ld9xsp2iXbfZED
D3nYZPyntDaPRVqvQyc8KIMv1fbjz4TlG9QWtc0tZKAxzxTpQpACMWqRF08LCM/FYj9zK0X0gqzy
bZbWmz+5wIcq7W2kSmxjBBsDoAwWRdCfkaKvR1WeB0hta7dM5q0fWYQ4Ce4Ng83bODMBpc2BYzDB
tGSLobfzozbNay6Zl9uC5DtUouRMTMxC/HC24FjA3Z8BLhSRDxMRgIaw2kCXy/a5VljFx+8i1z+I
Q9mDJzwlwFWSmJ/rw9Dz0RgogrUc6upC9/BEWijSkLCEnvevdoWJ3h4+nzGW1pZd+oAmmYQhO6qb
HUHGDx/pwFrMoAZ6QiXXRhzWaJPCbWiTlaVD3cFAZBwE1zHj3U/fRPK+bIT9vR4mJgZI39nABOjf
NVzILzK2Xi3EhRYtILLLKdx2sK5RgqJSk9N88mzN2oZ85NvKlveOxC50n8j+U6llwVz6YyApSmFf
b8k9/uHnhizpjOTozUvKgRLvvukCGl0UJ1o804mQ/6NIzlh7xNQiKkPCY7HughXFU6QPFoqZWfGh
wpK2LPkXC5S1Gb81CgSapwJ3EShVDHSSUfZ8w7O1FU327kj72WsAJRjms2pQTWEGZdhsUz0O46X3
m2kvUu837lmpl/H8wwv3kqICFYy1XtKiNP7j2RwCLUWLn0z9Z6LyVw0JSZVEV7MLz6JTnMCmtk1Q
w+7HskgufYGQKu6Qq80LzCQM8VOy/SCri63eGuAhaW01k3F/PCvhxWxTlNpKL/vsnPYlqcshkLjH
2YU2j4yPaGXiG2Lzkr12evleGNHVk9l+jK0/VHnvhfLvUau/i37YRwbt9hQP7qZLrE+1OCDBVN4y
RpvsiK1AE0McZJngHZ38e2uN55RTdOthN+QxYBuZjBZrHRggmmR+PeRgP8n02bZ4byWbtAEiw9jO
BXiuLKj0nreqA2ujtO8xb38SX5CRYjJv6dr+4LrOIbLD65RZewOumKlxuXrmj/CxP4B2sV1AZ0NW
zOtZkQWlsqA0zTt8gDuyOoOvC+xOAwe47sU1yquTxJ5WWhqi2+I5GeJPb4TQxz/f+VH5EFF4kAzX
w0kgXSI4Z2gECwHGOn73O/rJdbCAR0ea/SnrCdgJF5w73q2M+jxsw1NclrjP4mHLKqBBKzFTIMXy
3ZCYDXiJH42vgt5iodFRwCqve2c2dmGvfO7r3A0E4F10vRQtmrvvdHinADbvJW3zLmdCj4EDG5ja
OzXJYzbRXVk80Plhqmvdi4UiSdooVJalARNProT/r7ez6ceM6vIJIb25SRDxIxTboYMHC8eu5oD9
ba/ozla9NN87qIJt7sKzIHjS7volS7JBgVaY/RZwTvvqmwyg21jfxb31YeIWJKAPu6ED6IfyNbxG
PTEIGRolOt1kbZnRV+mH7RHcjL2VvBYQjT8JV0Eu4Ga7NMPXpVVv7Ef3kgB7tMlNdEBxeiSFANhD
/JJkix8E3MZqZL6EfOXE3uMLC/EeTcrOcXq8RfDb6JbucWEdRmLhNoTqFlCuvHkbJvlvEiroLKxC
PGj22wHy706G8xt7GNTgUb4tBPiEpGLByTuZY91uqOADRxPZIih5Bw3Nsrtrja3fJPdRT87hXKE/
Sfy7nCTBRVk9b9NqCMpO+/GxoK4qejJfmR/22OITrD/0Rl41DPz+zEKpd4rA5BYOJ1DcnYYZK9KP
PXbPRiE3cyIY6eQf0c7kPnkGXJnRBQMFYX5G8akl3daw42909EeSFYJM8l3J+hJlE7uHKTr1c/oj
zYIgPm9b8lqUWrktwpj7SPyNvvcw/bFZtbZ7p5iMAvQX9mrA6P+caSbXRsM5ZRfda42jFyIfgyvq
paH9KdR89FNSxKxsmaIcScXeyab/6lI30KHTeTybOtLDqmAgOttfeAxIq/TGkyLgRSBA1yca96LC
8V5ChI+3JaaE3mnx3JYGvcag1mVSnrzKv+COmNZDFZP1ZYcrx+vOejXhNbMu6MvxfhAFv6I0PBPM
eTNH7waIV2BYi3BbwNUJekX5VWXWJ0BVBtLQG7q2+Dc57VcH8RpKm3xGDqkwhlhPqVm/DWl9kjLf
Rr04GpX22kBWTj1xrhvvr/D5F15l4AVLfqBHMrEpOCxE+CYLenePDGH4Qsozj3GIowH3losbCdpB
85qwQmOIxIrWs4jcapx7rJNMY/t4rIFqLoJd4xa78jdLTXftWsOe/JQ3wy/ABrsz0yLQyom3hNUJ
1X4VftWtczlYm17E/S6W+qtgVryx5vjZkb3HLFc/+hiYiprDdEwqtpiM04DHdDhPmw9Zw8xsNFYK
YZo/o1bb1czD16Eh9nrjfVvMH1fDaH11OnqXBBujvvhKNBOCjXHLFXPUHg8lMihEYuYx5cgNMD+y
pdJLolV0NoaZYb+3DiaQEMmCHmn03BXSnMTGVNcAKB9H/TJowBhy32/hkfbvVW/bQR426a/mkCbP
30KaGe7l4PzY7P52TUWSZY/na59EdbvzNePDcaK/cczSJWf4Wrkp/nnlv/EzBq7shdMQ6+9TwjNe
RCeojxFxzI2JULYmLrKHyNV7aNp9xy/XohHzxklcGJ7RcB3jHG9aG4hROmc1AaswPKCxABPAbLkE
+/RGFtiLpMVN820itcM0aUtEoLhwg0F6n/t5zyG1Zx1P95rHTzxBuEdbt1oZTGPhgVf3OMuZgs/j
xa1CGbTzktvKoUY0gPdrFc19sGxmKJnPEqGS35HD6KMO66tmyvm5ioBOTjgyjwO7+o98zJP/MpB0
KIPsd69ApTzXXNLtoD/FU7dvwGatTTG5G3a8VNd5+JV35EZNcrniosh51pjyrJwmASDeFzib1Hwa
Yv9gSxQWfB1HU6v/wXyGqAX1b83n9hUicLGz6okEy0eXxNWuMMFfogQVdGXxuXMzloUxxakOaJY8
xE4PVFncnSULziowwKAX0hOTu1wzv+rZA0fRub+2RCkPAN67mcXEJe0gFnUj+4NrxN2OCgn4VLuX
2EPPXY7RdywSeLQCkvwwOr9uB/AcIKTF/UFijp8Y9V551G9Ja7NPcLTxkmcxY6c6RSymDp2yGZvX
8KoK+rreHveFzQQvTh9Kk7+aSC95Lj9FUnMAJ2c19E/4ws7SQ36b2/0rgn4I9qPzNCXZ3vcgYS+k
GQmA1s1h4uEbXEmu5LVRtFeJmb1GR0QBX9WBvqQ1C1lRxA3tObbDY0baeE8eG408gTZG/N5p+c7U
zKtVjyevh8o4ZHUS6Ihe1/QIG7/UYYqZpCnXVU9EUVkefIV0zk+KVerazy6Cfu4jz1h7un1Cbx++
Wu74RaRFBgi1YGEtmCcj715VdLhaTB2SA57EeJNsbGnsNKN4M/DtbNq4B08CgwjKOOuRqSAHVRny
gW5WP+pI3eEV6nclh1enZ6xTlH1D8YbGceiwymRtcwz16GUqx3hl1v10V3H/qY39DHUCf4rX4MZM
TF/sNM6yvOJHxjn0gPqChBlKGFvgAbaE6bjCYKzhJo/SF8iwk+yPoKdzMcQuv+DgnnURItVOebX8
1vR40qgqnMJ1nudycNltgt86zr6LbJFaKiZHCcsu6GRIL26uLkqyWSVBFwp7ZIYuNm/O0dqFF1aE
S/na8AzBO5LbqCIZJVLEirBq3KBeOtQduBGA45+629oYiM33zPZJ/4uLHzH2P7HmnVjmf1iGdbcw
N67roYR0IPi7puNcXPxJDDbag1/JraoQJzHLNnCrhMQzhjnpPGbaMsYx/zkY60kPma5dx9vtSzXB
OouggA7aoQgnyrY5cVdTxQB/sqJtokHlKDVs73yjiObGo4rrLwH3UhXtnyvCn6hbBFb+c1UVbLor
c1879RujbHzYHkE1gJbSVekZ70gvTlNffjFpgYeBLCx2jYvRT6cx8Y+AkM9M6Yp1icsbQjAnm9Ev
T0/1yPKCRx93wirq8h9K+W1JCtk6pIwdNI9hfy2wKEaA4sQI5rqr2uoy+WxtopZAFC7HtVoG90aV
eWwpnMApnB+eK4KQzcL+4msZLqkK43/SVv1xnkDu5Q3auy7EmWXnnkI0OwDzBin6ybsEf5UrkxEU
nAsW4ehe+Elmy7ZbleE3bcRhWLLA4zp/Lli1FXn7UVrKZqSBnapx09dx9nmNEFfmynofs3lN5sjd
QEUehKnxwqtxD5v8PIb5xR2oK1VvvuGF+uhN4ksSRvZxSfwQ/kMsr0nzzwQBBmT7VlW47aXdsdlS
EQMLPAmkpOPC7rSnpvKwaw87qwPGJpDNSHyQwex1j0nWx5a9E2WPU28cXzlH+GxIJbG4MIlBB4WR
KKWCcXQGuaO7ssZIe0pUqwepAxqWyYuDdD1jojeY46GwSEYnlL1/8j2z3DYuwJXQdmnPJGs5QybM
0Rn8I40hOwTp9+8UM7rBsv882OFHzRaAXI1TVmFejeFccBfvcM2wuMFxDYOyXPY04cI40GcUx6be
vzR9Fq6rhb/ZVwRd41tLN3VPmdOU6W4kJpAbPY6e4GqTJ5+32WFqGZklfqufNUyHmyovv924/jYg
wNhzshcFIgVXm48NXNk5luw84TD1E1Bmr7WvjeOi0HOaH452BmXhIqHz4ctVaXbQp+53rueDIr48
8GMMiVqpniSrKkIigeDMVfqvnfCTFtotydhBoz1/G6H78R5oBtGzhHhEJfqsUTWBKaJPwyLFMjKd
fy07mbPbFsUpdBqyNO3kURiwcKL2O048VMYuEiFRJbzNWXubFhLxqJ9V2l9ZAn1qImc1uVSHucHi
G/T7Lta1LxuhV1hAZoXhWuLeQmlkak+S+CQOjY5mcwoZJ5hqH0vMqY6iL4c+9QEiTkNjWV3GmlwZ
zc7+3N64l4iPuBajZmeSt1wZ/t1v0dUko09fkl7F7CMOBqehL03x0FoICSCjlF0wNepix/XRVLAr
bR3AgeDwBh+MmtVF2B4+yJlhvhTND89tvhEGnooxB1tLxHATOV9JVr75Y093RvYnwainYcJOGVdP
IfbgdVSUE5DuZVrYyrs2kLLE8qiztbM5YqEp5XNkedHJEXIkiUXmZ1J6rrYrXmAhYAPPGGY1CgDz
kGo3yjoUWssvHfFIBGz/dyZlws5jzzWl4pcwxopjEMVHZLs5fGj70EYR86IZPT7EjRVCv+MQWnQi
5g/2TsHKtkFiiL52SttriyUHR8lzJMWxR2dJOX8tNPtt8hyQpanmU/LLr1nm3/A9QDwYxzHLv2gx
xrWLgG+DFIfVIV7IGm1ok1OWuuqnChH0j/p4UJ2Av8Je14kFE02XpUm0t8Npr5ce4yHxkcZsVqGu
nmTpxWdWxCOkIUBGRei/dH7z/2jfk5X7B9q3al3AzcIDd54E4RGz2uEg2xnuzDxWpn9T12ErH0nd
MLQKsf1IEB9lQQSnAa8NhDXiXSpiKtzGX7eGmdytyMt2+PzEDvcDk6HFDd6ZQ7vLKzSxIVPXKK63
nl7xLuOl3ai+8U+K7KpL0fR/U6h98QK8h1KiDcJsrSgorqUNDtDt+g/EzMBkejr8ITP/Y55BaSNp
TjhEn7xIHkdLEdLsbg2qt3U4zt/2kP0hFdjIqCLhvRlX9qwlAXo6Y09XuYihxVYm8yJFxGVDVAv9
HsuzmqZhXXlaifDV5qA0eyTfA66ZWkdc6hSslhL4n23+4kuITYZ6hstRk/ILm1c4jLk0I3MOgkjn
mN4tSAzvTVMOctA+AqHnmmiHknnFZ3uMnHYfg6iIQvc3jKtHAeEc9wwBIo0rsQSFn8aIdNimgmwY
4m0YDe0GuoEmszbN4k9Y9mB5Up0rhZFH4hnzdKRYExGQLJm7k9YT05e0YJEK9ek7YtdrnLhySWEq
dSiixt309A0BuED+C59XGTEvLEyiKrwkS1citp8hl9/BaP26JWHAXBu8jfIvJ3djC+SG+Tve3751
2BsNmyIETzI49sXzWf1KWGqKjGQUfVPQxyB73FGKjVEln5NnaYfKtPQVEMi3BFltIvU/zR2+jLz+
L0tA9YdqfrSetm+s6Jf3ytmlEo921E3/XFgXQTHU5YttFsco9dZjDUSzyytuXhK9VMlfFDM0L1US
Zq6I1FRpM6wN4qbQMhBMSLg36V+6OWxtsrgQemC9rtViysCWWCK32UzTTHTJ/zg6r+W4cSiIfhGr
mAm+Tg6aUY4vLFuSmRMIECS/fs/s45bXlj3DgNu3+zQUOLotu8rZzVUFyN5n6qpdAEQaMCdWJfk6
p8ZdUYqKvIW11y8KTHbBQ5urs6Cj55QLYAf1gCvGswTVZP2TgEW9DtoctLEBHeb7/pazBIrtbN5M
w5df1wOx75l80QIIe3H9Yu+4oOsHz3h/Og1KwwzPU2ft5USlH9t+nJCBze7ODa+sMu8TTsupbLd2
jA22iXGLexkROQ8ppXsnEPJ/FO0nCQhVgApbNUzUB5lVF1WSCpKcmvniZGTvO4nVr/Gj5a6Aw4qV
TfkAoXGuxPOC8uF/TiVLSHzBixTvrO/vzSRyFFdrvPB5bqHhPLl9/i5H97aGTL+c3D6ODvA6J0Bj
JoG+pn7NrMTEskneyufaoruW4XgdNMNIZMMOFDNbQ18MnPly91JwINlMGSWsUZDsfY53VdqxyBZu
v+Og+pvlfO0ytpPN/+lELXMK7MnoBVX/t3Ly56ktf0ecl+t4mGANFH8rUeC3qTJNT9T4MxeaoTRM
3uYGHxAZ6scqp/XSGsMv+m8/g1hMmwzq4w4z07kO4FMZbkoP6X/reqx4CkIoNcvGMRRHk7I/oqrl
1OPdmMTMWp1qRWjuOO9UeRrK+m+2RJiSKHqwpDmNxfKdL94Xx7lo6+NNXUMN5WKnPmjfFf1fP3Ki
XU6RxDpQ+qPWTFyBD9qKhfvebvEzu5ynxwlvqm2VZiuIn0JGdynmmN5mzbhbVY3/3KqJ3XP8QZnf
xQ44THl2+FL23aduSCqJEn3IeKbYjG5VPg0tXKtwGpm2ClbLWfQoC9wiEZ1qK6vsse8sIaYkzYo3
UPdeT3FIDfQQv+JFpuExUckeLuJ8rBQOoxb6JAe0p34yL6JWxINpK6Jv4QHt6GwTFOmK7k7zzE2K
+GgDAk7zEB9Dql5S8jNKA7CTsf8wdDNspBa2pmNPAH2mt24m1KPdaKNtukqCpbqObmFWYeQ9xrOH
tNjBomLNMG/tKnjx8H/6AUwspSGo+an+O/bc/m3+AC8D7zi99ASvP8vun9PI41yrx3KOj2Hp3Pdg
VpAEjNpGIuRfbG/GhpTA4p08NPJgjD9Li/rQDOFKS/+SUYbXztMz62WUOYBKflDUxKui+8VitUH7
79vCkMial8+4i84wry60WhW3Z9yyKe3sk9vHPzaGkbF19RsvOcq9Jug4jDY8WRuBZWGh3bYN92nh
7u2w35e9gjk6V0BYunlt6/BJhpPYsVR4c3CKbYww4EKLaavp4bM6rAfwq886r197278IH3spTyyQ
vTihqsk72u1tVEWJ7Tidh/VtoxtS/FJAiPSi5ELFNVkPGq0cbAZ9UL91KQw08pEbmj/X9CWajW+w
KLfWO42OF3KIkLvJqNEkG9BdMEh8+o05008UrIslPMR1f4m194PhvNhbi7eruMo2cxhH2G/jGZ2a
5izL+HdoMC9BNdAP2HnPeVeUW8rLY0DwDL2Nm3K+CGkYWC2TbGEIdk7ypXky3RH5uuuqG+nHNfUL
7yikBh7s68Inq5J0Y/uQulwwTgkkmrVPRPBUL3tuw+anExFobq/zL6meQMZSGvytfKf7Zkx1z40O
ik/lCa4/t25495OCqU7lOEaXaWwByxRQk7bZlA1wMGavYV0eyUtKzOmBQ0P10UcBXn0eVjUuaDda
+2mv977G5dGBfqFy67a1Y3iBbyRoJOwET2FrjUxnr3lqEoiQ9lMrBI8aF0+jeOsz8ifcjlghzYdS
PlEJg2s/7v4oICxyBrMpsu5+poAIDYeruhCwJyBd3842rkKnVWSWsXc/woM/CGf6l9A+VzjN86An
LHxMcXyArjQ8tjFJEVqJ2EK5hAVZ81oXqxhnvu2OtUrEfUmQLl97iKwr/rddCAw0jux7zDEAZG31
JFmucU5cMDTSO069ncLvRUO1bPr61OWYKUECuU8M+hkFT46vr7FT673j2/rcc2EeBEyCrcf4TlAC
UD6iIfNypnrDcRQf0NZdXPwNfsHYkcNrvY8JO4SDLod1F2EfIKgT5SeN/TLcgqO1zGrx7fIrgYe8
r3PffFTkvfaDdkE4EuZ4W4qbl74XcfRc56BXHBmyKw9K69yqYuCA0wfye1nKz2yOxy8/sIAvzWyp
j6K38WqPhpb07dDMOLuCMNqlEI5e2h6KCs4AYN2JG31ZJWkLE/XZwSsQ4BG8wnNt19WnWMLhjsrU
mhcJgSZAF0N4N1qonJuSOop/Gf2dRF1unneaIW+HvYR4faoZpdiO7Gl/19BTS7Q9K9Xdc0tjJMSY
xrA8yCM/3qMdulcewF/zIo0N5XKWfKekjJ7kMHK4yVu/vKB4sjfJA20eemnxzCB/AAV27KN8Hw3Z
LbNp99fSbeac0vAA6T0tUYwm97WgyAc1dS67Uwj0ZauJIeOapbcodpHreHvFj+ix2V5RiAinAIvk
kf/mMp9akKGAcWmWmsgK8W5Bls3sFk8a+0RIbTlP89TMaHXSzeQhquww3mgG2Ieot9PHGqfyHtt4
cdUEZDdlIPq9NZfxdVpSf9fErvPOYAgDd1piYm1lm+1dKLqfqSmzt5b9wLNnMHvacTNwuxEHhLkn
xdHVi/5o07I/REq6bEF1f7Ah5u05OTI3ksW8xU3YJkEMKeO18nhhNwPGpGksOMggu8NuDUBrd0Ar
SntwGZYAITdQbllUppxep0xvHAkyS7VyJKqFGzXRavgWZWa/ZOMSrwMv9bd05rX3Dc0UO7Sm/CKd
qHn0wPcghHUxTvM6+x3TPnqV4JnPvDrhLLfFuaL7eJNhWXmsw3F4iixVfOVdNhxN7ZhHsqniwR4V
ohMM9qfFxKB3e9IqVmp3NG2RZyu9unltUonGqFzgOdkwHGpIk49xkMQbh2IEwh49Zd+oDEeP1+HG
BKy+zBxZV1LPw3fX+R2nWMJdueMx/8GiPEI9aM9+PvMHLFN+Gd0QfIyQ9faGhN8ZoHq/cuBy3Wb5
SMTAvvWstXGw/HKIDg7OkNGUNiQtFLo23tcD5vMkj50XDBagTkvX03sZDuqntEJ4hsFU7hq+l2OK
UHcuRYaWqkIDX9kq0pdo5qet6iLxv2p7FJCLvfmfN3ugQiUWv6PttzjB8JLEOIeV9xZB8KXCKmCy
dW/EN+5J9TRqYj8+saxxLHPmI/Zy66m2xJPf+8t94ZfOCVD4cj8YYo/RlJidWw4Vr2LUEmCMTvmm
Rnt5a+mawWoyJGdqY6m3JdVznYtGEAPocmJdBkSvdduMwkhgj9DU4X5SjP1x4DQPYVEGe8+RsOGo
2SXc71MAMZrRWRXlbYKOUbdAFS0ofku974YAWgJhWLCsC67/erFB6OQcW5ZA+wCTu2CTgf07GlJg
a78v40NNNdyFVDIKazCChXLipGc9lDX3VFcHW1qV4wenjupH3m/B+01boOlqcHtoJaF9nAD83fHq
YIRM3QlXlDQ8eChqslmqk9/Pm5HJeabBbhMTyFv3qNyPUuZqPamA2qneD3YknYAPeTb1doB9NpI4
BEQekscHO439gyy0fQzxprDR0dULZOjwJRmwB4ouHR9zXEcbAnUvflKPFAuP/7qswgxXtESRNYvE
dRdm3oFe73brENZk6O+arZ1CdmF3UYLUdZOzw4GZHPUof3TWsUvyR/fowt/ZlWEouB4BK9KgZb25
XKdkgPJmH9Q2SU7oCsWhxxn1qqse9dMNyB+NpLWwpAtCMTl1lO9pl7UnU/NLLL7mKxiW6pA0IJhz
brMzsevsha5N8zX709zvl1g091MUqm+imRGctjS9M0XsrcfAIsWLieGd01C9933zbxkYoaYwTTa1
C8103dKEdgwNWz/wjxFKWzcT/GEgU7cnq+cqvWqkFz3D/WNzApIMn5+9wN1hPGal4O/iLq6oyg7E
AdzAKldBtJrtJP4jUkTWomWWUETA6nVBlG6d+CjJkWlbWC8LBTiQG3lmyNFspdYTZY149h5djjob
LqHyJ5L+9LdLU4nT+Mb5MuUy/vg+VgG8BuNREQImmpvVO4MH498QuM1al1F7skocqmShAZN2iurm
2OOUOk6NOlIlQiEL7NfizW19C5T3JK0be3z5Ezoe68ByAAsSV2N/VBrklEjFzTLhzxslFHKI0oP9
TJ2U2rkubi0ebkLvwhoP5FTM4Y5sZXgudRHd6Vr8pkX1t/RC+9ppxpfBldk9XvIAKZ2FuE7sV9Eh
6UN2EZuanMxWKEDlnR91u1iX+lTqMn+Ssbin5+8GGRvio1cYTb1IU53oaXBQatzmkjaBeUwGGGSG
lchWRsY8YbeAW7As42pIoCSCWWeWtYLi3U0G+28d1+lTNrHrC3s41Ty3aOHwffmZdiGynmii8tj5
jpOsCnZqO5NM6OaMnxCG6oTlgWb7/lRqdiukd5NVHgbdViU95j6nY3OsY0eu2d8PBxYU1sPkdKzq
xhrusz0izXQxMF+ybvMdKRcBiRqzGVdHGv6Sxq6xO1ACU/XYYYY6UP+8QKOeZ0tP57C1i/gkwLJH
wIVGO+rpn7TG6Rd0Npk6y9aEfMda7vg362sORGENXL8AM9nCI9zGfOnk801LhWzvQy/GjGeH1fxg
FaIFnJgVsMYcBM4d/WD6eZINbTEJuByLqesFN57cplTofjVKMEq0SfMocqPuOhqT9h17p2UTBinL
qIDmlzxIMFg0eXjuiLweuppTi1UQXKDPKthqxmLSPnX+WGV8n141s/IpW5iB9tIdjemio2PPUMv5
LeVLKFx7k0pBodG4NI/jSLhJoCc9CgMEyjDvUd9Rp8gHCQ9A4BRoViEN0YfYXqw1W3ysTFPk4Kod
iwgYt+0sf0YsXyuLCpyP1qOhFUcOH5DPyYO28DL4VJORB9uhhXpvVUH8Oak52HWLjH6KalE7Wzuf
RRd9m4KHjxPCVl1JWw13HA0peuHFcp/lhmCXyCgjyOiCc+C4HQKE2nNWhrfsOk2nhYmTczCPzn1g
V9PfGFLkWzcgHseWiciG9p8qhTAYzPqBfO5wxn6l7mOuNWxfbb2N6qncCz9Ld/043zBXqUjQHC1x
hDDVvzU9vTZynPMnk4+4xJwgzCl1m4pzQUcLn4LfqHsc/1QO0nzUrl2nd+kwITzGxozcSYqJP48M
8OQ0yq7s3NMnhfjNLogAN0GzhBKqqn8e2JFig7aQ1CbQZf7GS4vpyYggvBNa6odRsf7c1vaChcNy
aKRDhOQzKo1jQzGq/as2OX20xrdwtnnzdB6j3FvbZMGpEZPWd0xnJgiGnM0z2APP3Wtrtq7UmnPa
rr2OurLUiFd/krAuQ49eZtxiZw4H3n3n9s5m4ayydmqwrRMHj207lPjzCMdZ2xikO8XbS7bvtLwh
dSt+y+R5xxjn1gF5DBNe4yVEd2XiT3jWE5N9hYx+eP5ucUMoRJ9L6lULGtfSng04di4/h5Ig3pf9
NY1r63n2Fo5tncv1ReKjvc6G9FTdd+bHmRRLZ+Jmx1kn7BzblHX1PKW/9ZQ71UEGKSOtTgFnrFqH
OT7sw/mCKwWTrZfe3gCJ9VV2SYaokopxLZGOP/DupT+gNOdglWSeoZd+CWlZGwvCMrLHPG0PYvL2
Gs+0h6pY609wqfUvEzypP1mYm71cJQtePfqGn2M2/3+WxJePk6WXqzI2F1EKfXhbZSnWvWKxTo4d
iUOqaVJ3jHLulIopy8RN2H/kM6XQhgAiKY7IfyX2YX80tA7dC4k9PnfIg4DWTpgtgCuh49bwV+2W
l7vF+p0+b05Zqr7Etv4O+zl+itOAY6xNRZUKcvOBqg27i7SYdZ0b/HZzvHBfqy6m8juIDF2JysJ8
MeSwM9rJhZnMmTn1hLWzM/wmJY9IMqZFl34ut6RHzlF9PUWpvQM3N3Git18zDmYbVU5yG9SSMtaI
+QZW+LRRbvKnB1Z/bHH2P8WOqy9LWWb/AOfemJGypTQ5HeliGIrbcJqObf3hOlZ50pjgLs5gj5uQ
1c+x0zFM6yRevi1oPyAMoEf2vikejMiK1wje7drLXYnn8hZiMAIzSoH6zRZkmXZTUrOE5i31XEha
IFt/DmmkQ5/nzMNmx9PeYYmcKsIAM+CsGjnbCHZDSMCWe4dKFF+E8fA/g595wk9tdqw0zZtayuBg
zb239a2xvpFB8r94sfy9aANOwVNU/yHJXnxmZTC8aq+ajtyv6Ma4zVkijf1Xl5RoXD78Ru33mXs7
CsFh8lrqo4uyP1lVo646oBetjy3xa7PX3RYVLGMj6+o+Z6axGeb95SIT1r5s+qKvqLE+XZWFGx7K
SC7LiEupdQtAyW2THYn2TX8xufTncMrtwwwKYWV6bW0EUyVujFYw/cOM76r835TewFqlSI+LALHb
hx5fUTySEik4FGOTt0911aWnPGNyxjYKdlCS72IP5zy2Gpy3p4tpBb6fBR+i4V3lRkBW0jnayArn
EnoBsRQrGNhi1fq3g6YcEdnGyJ6EVAiUrK03DTaWTTEkYk3M4NYa1CJZt3SGw5X3T8FS9vvG8e4a
N4GYHqqABzF7PLCv3HcRB4q5M+z0E55LQRFckOim1YwSjXhKuM3ifl3Jzh5eUUtTFpPCf2HRVO1c
2qIPnFy8beU18RvDPOlLV7CKHX+aphA4edrllSHqd2GNhzzBa3xmyD7n9vxqmC82cBmWbe84Gctx
eoK8jCwVrUZmPy2J+tNyQ9QKA2iJRROvU0FlqRoJ1Apqbx8LOAq7ya4EOgYAbU1wyYgw5tTCHkvC
kNlAK7j6wgMx6IzqnFjuvzoLH1TEGkNgXVypnvx0O+G6oAZGnMIwPhjp2EeAHjVGIQYr4YGtHXv1
OttwrJ0IKz7aXXdS1Uz7HEl/slyEGtaEtqE8eUX7i3qaPhdVV3+x47DudUqwYipTjjis+DC1HSOF
46lj+mBzX6PBuNJdg5OCJ1y7b5RKYBYom39ge5N9XwR0DLGkOPA6fDRAI9edh4k9n32ggJ5bfZRF
m79x7gvvUhfGQzGM+DYscFJLQfSI/jyDMGyld1jkOKj6jb+OG++ayCXGXsDh1+VQsesD+52/9Ve9
qPc01rxnGcAPSrtm794WQFNYW9Rhq3Tf+YX3mGUlNC1Rx7tgysSJJQ7tTVp1+9SGZsN+yNsu5LOu
VqmcFT9EUSnhoZVGWCA6EDCbMQbzGNXQNimjesmIrqFPJXy3+CfCxwydYS/GwAD4QAFYlB2AOulr
oEgl8ZqpxYpt5cmpilkRwGfKeYbMLaYbinV+GloGtzhNXlANQ1I1VkSkcbb56WHo3Y1j7B6rCSTK
KjERHz6JXajPafG9lFTbgetCnSsCGARE1KM/fsf03890sQWj0+wtzihrjIcetD9HPshO51u2duN2
me3xwKt4ohmDAqvJEElelDVT4Ju9eaFMDzNW33NjUdkoB8KvXmqAKhgx7LwS4lkehyPmwgFzgsdT
gx1vfCayyEajx1UnVHAeg+FpKeBB5drHFBFXE0d5sg+rQfnhusJDcR8wfLAzSmS3j2+tZ3IGO02V
zl95O8JKJ+PIpUz9OHCOZBif4/RMx0F2p3saf4K2bo9a1eWfKZ8S5kHsRGADe+9JRRM4hdGuT2wZ
6mezsKgogVpuI78QLzZPHDxjBPIC15d/LWI4R6br/DgWxG5Kf5o+IGm2FDE4+nXsEY2AY4MaMKM5
1RndFLwyGedbXnqvEQU358R11L3xGaA1SET4WrbzAMeRGXKhMEApW24HrVyU4+zkVvOlkFG9wf80
nvLB1veSC49YoEetUZGEF/iQoLxDMA4NWbSN2yf/Gsvt3gCjdndcBi5DHYCkZiknepFQOWP0Ccpq
en9nE0G952ofIXZ39TFiOyZsYOMdo/UmMpXN2avoT0FlczwO84AMb8KpZg85CA9eb5OnKZjO7ViD
KXbG5NEJ5gIHiSlIflPQbpXl/CBkd2d3MaRFO/rX+rjNS5lf3KL0dnk45keQ9xbteXa+69yuPQ9K
sZP0eBLf0Kf+DiDBwCZcWYdATu5ZWv1rF2XjZkCLX/Hl0nwVzK+aercjVh7+mm5zHtpBkMZXybWJ
RwIMhJsxY0X80ko5yt1AVYx3uq2Wk22P0yaMqIkFC0jaJyQmIbHiPTcVjtWGqCJCahjy/CSiLBvN
pymJFx5QEOp1J7NPsLR/VVUIqtrqP7kTEUBCNKIGAlNnzT9gB0K7uPOZ5ZGeiJh4DWuFNKHvAhLV
nyXUA10ufULhMQtCtK2C7rQqv6cRsMT14YOmb+gaVipzdvncx7smdH58IQo+TZlR+TEji8TznzGz
3PswKH7JDydsC1iCV/wdNmFZ/7HYokZRKnDreuiMg/NW4/S+Jm1NUTcrwDOWXd5FufgbJ+weKtvt
XoLcYnQNyuKKFYb1w5L9nTGhPhla04B24YqBDXaTz2hhlVE3vJdyAkVVkmNJdf4dDglb/2rGP4UX
WjOdNNEnH47PkKq+Ux84eQUMZJ9A1n8Gc4vONOO80rYln9NcsvJL2PY2ZQkN7NZzbpEeObD5Kh78
5vZz2uXFduQdZj3S2mjq2zGiIE8BqdtOuC7WHbd7Ka2PmPjM3uJ/w98GNVUOhuTK0lf7UcOuFH7f
nyJc56vRzd7d2/fPbOXv62LqNlj+sL5FnBNi7JY5sNx1BKp6o+apfmDhmWzTjHLnsayWXey5cKLG
LCQsGKXcYmlEu0+r+nJbGeaBHE3kIEsSf0VSFXdT713CxW0xZ47ZYzSOYpfBeWD7lODpnIzeE+54
y9xIbZFqP7ogoq7J9/OL5cFvbx2noBVO2qwCJJ57T9ynfCD72YUKnBX97fBYyUOMRnueocWAWJQv
nVc8h9bIErCu7lyk4B0iAGlEGCrrtqUonRUip5MoPJPtw3afJfa9s1jHIQVV1SxEsqzso1hu8FEB
GTuKdUu0lV7UxHF/adnEqOLf6jbahZUmodJLB+9uG0vzxLQJ7tHRgo3RgIl2NNWKL7bE01VVd17h
/RRzwuKqa4etLLpgXS3YBZQLJDKKINDQchExcOBOSXShLwTH+qPdL9EnB3SY6vZECmPW6j3ul+yX
1RqNApGIdnU8HS2nhDrdkWJzbZaskwwistWJOfg9d/2U00UT66nFDz9xsdFafo5iVDY/UMUOgUUC
ugABffLqEqFJIWN69s0qixkF4ljFtOMt2GgD/JprShis3WAi4rC40QFEmHKLGkTLS1cF1wgt4who
LOJsy34Ae/cTfVSwBBEaUFaAaUym/wPeJ/zQgw62tQ6pF2yo8CpjfAz+rOjdmIvgaktN9gvW/DKn
BbolsFfT+j/SYU7IICNukrEJ/+IIgZnvV9OZlA++XTW4l3kO380ATCx0uvCdp7DZ4EOWm4g2e8xW
yTOSKRmcgTz7qpn6mr05+1DbsQIeipW+NK2FXF5GUG4CkyEgI9qccNWiLciMfTwToH+o4E/chYBg
GbRv7luX2lYP1M0dOV2CvYnsP7hWIC5OeaJOZBzicdWCzF4BmBsvFjyjrdBm/glH13trXC7EOI2m
eh9GNGgAC7KvvUUALylj67mwyNp0lt//9DqeN6QBwzXfVHBH5Q2b74UC329BpcZxTjuOEF6FBlUT
46LojKVT7yT+IVhqfXVrEuDDzJ6RJ7773PcqPbpFVb+7fuXhaxFYJ1Td3xeFhE+fFhGF80kiuHVc
ElgMfzMClz2zDlS0TNoQSFdTIMb7MK/L57bQyZ8pDZiOQZeqVUcyFCkimZ4p9srPtqhur+iiX5NR
ri9iKbEphu3N/WTp+BopN/pBZfK+wB+qLZ4wPLopqSV3xiuUJ0XHRlTNu8Dm4V/ZmfevcpKGxQy8
JokAyoRJJwfn6Ton0U6Rwex89KXxLvTLIyYRpj6aRvbTyXOsRB9jimFJL+UQzQcyaH7NniL2QDxF
aVJfWm7ETVkN9UM8dP020s13JkduPgvLs+cXLOZFGb9OCAubvgx3RQdzpeMO2flhJo5WxXCSD23x
llQlJQFWP/v9WqWyf8cEclucLPW29bjaCj2oE9HFgYcl4X6AIYqXEjvqrcg9ATE8ovmdnTkvt4Ce
5MYMJEoynrpPg/I4sfRku53Q955kEOu9onTimuHT5+KYyAYq3oor5H9NC0M8blqQl1vV129lUYaf
qWRObTC3M0XgMnBb50+jRUEEoh3vh5736dLMOPKz5HHCikJIApskTT7ojZRlSxJceH9VHKzrUQVr
OaSs4Y12Dh5vilU49rxvuzH6WKYgRvUxE8G36DvTEDtx2M26AZFWjMRbgnYCpTdK7sY9PC/jv5Rq
xoWXQPIuiv6tc/SEWCSWO2qU+s8YgifWKBS8OXT+ZYHDEsYf9T7pOGIisE0I26lzbcqWWJ1pxLWN
lwxljx5rmAoHMBXvlegfqxFyW5qWy3MZwbjiU0o52Yuo+OeruPwgrOizNbEJeXIHDt2BtWazodvJ
PsQqb9YGtRdxoXg3depe+xJdIlB+faqXukMdpYDa39oBYzTcMtbyeJ7c9i6q44aJzlY+8Io236K0
xNu4dgqqbJrqGIVLeJ2HEY5a24RfJdIDbqPhzkrya8NJsJ+qe6YOslOOg/nYaWwqCwjw7FNQrXf1
0tubdpj4gGH8VqvApQCm5Hhz6QprOs3W/C3kkr0lTTjv88yZ8JDhxkPlpxTF+NORwwDdtuR4Nijo
uISGnFMsnI+dGt1vcCLpUSTks5CZQFHbFGUxUvzTOf5cb5p4JSbpL7JGtaWWjNYJYjCbxsH3Pvfk
xPLReeak/xuLIdmA8rJWbGfo1AU1z0LDfNvuAJ62TH503fmvAEexb03psq5V84CmpR58e4REtFSk
0Fi68k7Qds+QHoceuNwhzGIaaO0KR56zVDYv8Z4wE1wa/pbVYEUv9WCVjzPjCFse0kp/FpBgZCXb
IFTbbpR8tQ0vNqKhAYG5DaFD9z3oGDw5y1XU0HgGUefRRTa6nStr9UEFQIdEFcqgOlGPUXdv/OyW
ZiLPMVcezjxgKbch0YwMmm7rMhI/bq/nt8Cp/kRu+x1XcAnmJgm4MOsO+ycBycYa/7qGI+4tLgm7
2vHgW8KFa1z4HMDoDYmwXuy9mqBbmlPtHWvcqYOUd7gZnQ8vZ2cgWhG+964Jf/NawxnO8MnvMXFM
+H3FxNG6LOoLnkAykRzEQ7g7Nx+KKCVZ0GiIoj25KuuDqW6++tImM6R5DIwaqqCwHecUIN4+2nZY
E6Q1gEaIll707Ri/mCV69V3hbI0j003V0XcRUuaJDd2qHymaJ0YJufkT5F++of5GnDI8+puUFnlO
9LS8eXOVfE1MVXyDA2NCR9Unuowu7mWVe3eVbzreUb58s7xiOMrC9ra1k86/bpJbf+HXOdellUR3
fd/a2l1NZBeo+K5F/urWDsdWbDZRU29jbygvKbah98Ckw9Vqq/Y+LXMscp2m1qOncyxZz66wp50T
ufoF4xPIXbRee2fDrERrSaLhKbA4f/MHcB6doomXoZufRd77m0mI4aMwhf9ml7b9LHCx33d0qWyj
MEehGIVvr2ky4SzMc25h8Wy8XyA69U6ECJStccgTtxWYZR1Nb7A7M76Ksl3FNgPKiv4nsZF+yw4w
SzA6YKcqOIM2GOYMJ6sxHG4ICQc8je2+lGHHQ8b0eGkT852WESBAl+xGQnBkDJZ2G0DVwacV+fve
AjTtg7CjQinNsBQYhwAwSzHEjX4fQce+Iu+gejo2iXnA/k7sn7yEb3ipF2wyoqnZHBXMYJ7DM76T
h97Eb4E/nZwb2ox3B22xzcQQtdiPMFxQizyPSRegTdv3n2bsX73JR5NbOGaX7cgdHjgx4RMM4bGV
AlF2M/ZVFdSliWZL9KeW/I/VfTohZya10KiWzf7AK9wkq8bGN13M+t4WhftbUvIC6Dx/mi0WmN6i
/1LCRBzA6z5wjranlrRKibCHM69+YK+My57N5MrK21c51NMtROmshzn/YUlx6ft4WmktORcBS8Ho
pPQtpFWVhzKZX4davnuYbTjFOQl3gDO94In4jTMooXMc34+Coi4hOLXiyMp3gQqJ+fZ4IjPgiauu
WfbAZI5lk9Enzh53PaWTt06URsKugu9gEONjg5N/FfqKB16Fpy0cjbfpTO9jr25j2nKBtGYEaeAx
g/JSjfcglkq9g6GJqx1n/WKfL3Xhr4xt9dRaZ8Gvq4ghelJVu04FPig+DMsZ0JBHHSqKLESvvpJW
/F28pL0lHSkLynOSYQTdOY6GHO/lJ3GqZR3XMCDKGtsS3GLcr/0obliAW11uu2xlutDcStUSeaCC
qenGTscRQIgX9KC/yxu2QB2b7k2kPGZSF4SkRLNY2dTGbPrIJZ/XM3BWpQgPGNKgWo2gEunzstc6
q+AM4KSFHwYIb3LhjOX1v2VsKFMjta0cKzqRjOYwIYuba6l+rIeF6o//ODuPHcmRdEu/SqPXQwyV
UQzmzsK1CPfQckNERmZQmVEb1dPPx151CWTj3l41qhLFdHfS+ItzvkOCwp5ZxasajTvSSd85ghCR
dgr/vfC+KEXmTce696YPQXXrjL4wqFtYu7ylGKIXaNWqe0RW1SZop5MK2ejFHev7wPmws/iB4rRe
h6V8YdiFEa8pr2CbybqprYeySe7Qn6GoryZMPOGr1CYMMFZYo2DOwG5xj0RArLwYpavR29syktae
5crLGPArzJoOMC6ooEaJqtRo5YfnpvaGWikHjdw3DAOaz6bL3mRo7HuL2PuyRoBmRN0lEiFqqxBT
3ETTYmbO0xCAv7MDCrlqdqwVPoW7QQ/qEC14R5Zb8JEgPrQgwGnieFvP9FGG0/zsUpAFFLukvRf6
JxTz7gSakHiccBkIjftcjw1WUHpcBwrRSZOEfM0kEqCKOyGSWEjQKZ2IRvmV4gFgOaK+Laq8nWY6
CxFvIukQqMGx4Qa7U4qtmmW0n0OZz4fCrIy1jfPiTCSEC+YUWb+VsQ9qyiCGLMA6eJUIs3iXmZ9u
qAEZf7m4C6QvbtVcwZKuRzZ6eejvZ939QGF55EeTNyw02MknJMNYKsiInkTDluYDA3YHlKxwK/xx
bM1iw/xRWOMRq453MpQ5HCb2v7vZ9esDDHD3gJ1E0tmHILE5zp6MaYnmmMh/R6sfpM8uhsNvM6B7
7gZb7aRvlse2oalKMsjPcdujfWMTD3OGCZqrOcLdyI3xCSU3jc7FUQpgJAa+FvIllhTrMfKYuTgX
t2LZkCfty9yN12kmCKCzWf7ZXsn0LzE2OKidnZUF3Dtdy/zTcuRzMpjjuQzQAjUOgOVJdGxKytsg
YYNozIO3wwjUbhNn4pmEb7OODXvce6wEIeHiz3I78RaMVbkfo2KAnTE8orJ6RoBcH1TQtkdVN1hw
5441k+t9RZIAvDbKYwIa0QfQQ5Ms4iTVpWVYsHU9YgskTk6ODjgvXZ6UDx0eixtaIH+XxV3zS2YS
DoKbTxvbVtE6saZuX4n8zaQmox4mUF6OF9/37/s2ldBEWp9dDOOerJD37Od4A4Gx1i1LORATnKlB
1O3TqmQpmN37vnVXDgKIEO8sjMUtWkpNbEoLaQ50SnNCdgwpyF3ILbzr0FG/+iNjuNlS5iZ12mte
zLdBVrq7rJ7Hx1mw8IzdbqGWkYOuTdAmdd8Qvcz8cjPMIlwzzh0OFXCnNQjgOyevXKKN1C9+MP5P
j1dcJdUvZwqupIIhdUGsvjI9Dg3Wuc8EVVybsb2bXQhHcaBvE8eTewuMAnL0525qUSZ3GeIMN7zM
g+xhDsfDtjAyutRIPvE90StIVIjjkhTg+25HKaiXJK6yQHcn+k97AbAmLIcICnajkz/lX23I7okZ
eXCgAS7u+oFgt8ruqhtUJhxD89hiFqj7Y9oF4bqw4Tz2fh+u0wXKMznkNPmExsLtJ5TWN9JFjKFj
QjOj7BP1QItYvwzv6WrwThlWspTD/tkAx3qecsZ/5gRqj2Kwq+80XHO/UQibkaoy0swRs1L0k5tJ
b54AMcz7ovmSE0zyEg3gyl3ATHoune/cYEy5tYGh81pw2Lj4WvwiK+glgXK8Q1DyNDbZU1dFBwLT
J1yn8tjSsbj7SCpQL0br/gyirFgXKiEUtEtva9X/IDryij0WMidKMtRHCr9ai+XUBSQ6e4ylVZ4f
kKCxnAqMJTkwgyTrW5jm5/ibpxoxTh2TuzTykmkQpPkOgljVXtOC6RQGKCQCpmIMne0bcAWTW/3E
2LH3hwKutsMGRRrEIy2xtZnPDKumc7YRn8998qMwmg9ipaimB8ICarsn/QVnuhzaH8RcU9tV6H1U
jZrcCInczv2Y9UaybJH5Uc4hCDcCl/JrFLqYIDE3gZpEKDLE6EngyPvF2uM9Jz28+KzE0/Qd2QWO
6xazJ6oYni93vAlznrE+7IxNPIYmNkQjPdZ9ccmH8nYmo5ZlhFyXDqRgiVqzVf1wJPHFdBi2C5tC
joAKpIzPIx4a34slf/f5Ylbe1zyShOm1w41VEWqTkr04TsM1ZXh8Q8koz6RVgddpXJJ5Ag35r7M/
DYgYq2Fs/McyYgyYFgOYmSAx0UcwIEGT+gOpD+q+uM5Wky4fIoTlLNSw9LA2pTL1oZHoVPB86Abv
oZOnEACmszbt8WCOQ7x2C8/eLjgTBkwF2hFgH2h/aM/m+clT8o0MZkooy/hWUXsLhbyBjbHQUuOm
ICFclvtQTXyz7OIROPZWE6xbO2L9OoUvzHfVyRqnG+gwqBXJymnzpMF/FyFPyRmQlsamGrt7bA9q
Q3mOYSpbeoaBahiYIwYN3u/4ZB/Q1X7NpkVEF5a9E+0Nz1RIlGYzkq415ZSnEKCp2dMXV/TfPnJW
0HLSXrvl8IuBKO9CDylEbi2gTe3ep4IBi2fi6Sj1knvb8Y4oARrsWBFO6yEFD2207N4QJ3+bccJo
Z/oenGA8oHdytov6auU2A92ERLARtYk8jIDZtmBoSpghdrmbK3RYblNcmi6fdn4T3yegeDkrOKlT
bgaaEbD/1tS/OaImD5nl/Hac258cNdgXHRcTNVvxTaXlfMgqqk9IBC6MxJVpk3+B/A3GTV+utTQf
+sqljwm+/Bbgm5PWEGCxJnFnqwIvpVIkS5eIYIdvJQ128Bj0bGnSM/kfqoPN3ZYB7o3pmaknmr7+
jUL03EbtDm/vD8EQx+tQZ/YJ7U07M5npW/UxVhGzZd4t/D3ZeaeIWdqmwACl2b8kCe5rSB4b5EtE
s0HjPFQGElq1wHMJEvlCiHvldXxf9+Tcpl53M2KCDZ252cnZ+4jZnq5ReMtdbw0vSMo/oiXoxJ57
m9kzAIfQojDwXD/eDVUMoldfOorZE1ssIB/FSKSM89O2WUdKvSBlB3ENSnpWPdov9jjuqKCpOjhx
VNLsKAVpmCKrXLMXYpzET2j2cwvkrnyPneG5Jsynz8yPuHfevJKxdTPxq2EN+tHY/VsNgsbM2D00
NFPrIho+20k8yUpApQo+qjr7jIx2E83q1KMKsBD5VoV7qGX33Gblj5wsrZWn/QKFpdegCyWZze7M
m5LiFjhEhJiU1IK8Au1LHf/tkvviZ/nF48o0sfXL7PBSqvATgdJBFE2MDUX9xEBAHKQdMd5Me6T9
qiFELFxMKuhrxr7ITjXkBY2ube1NFlw8UUfEtzifkwOOM/TlY5EEpGa6PY2pOd3lJr6iUaZndmvP
o5LhinMZQdbQvxAklq4BOn7BYSWuNcMG7anpBON3kXlbIzWm9BkKk8DSo79UGILXcxQ7BPvQTyhL
dDvd9d8oTNBT9iPCIXQR5tw9lvg1L3PX7WU8Xyune5YGuyLyRK/0ob9aUuRY/DBHtWrwyaNu67WV
6AAq/Pxqec4dYZOHUlqw95VANVDl856X1S+vWTwidfZCPgB9uAnsVbawx9tqB8b40HZZc/RqxNZJ
GMMZQWXhA0mnoydzxlCPlS2PBexH8HXRS9mDKyeO+MnCKkEFwm0Pq6T8Jtv9oRaC0sutsmVwr/Eq
Ik3mRAy7ez9Tx2qJUI9wbRUR0QMuTP9Fedmw4ak+0pKUzQxmA4PlfZ5EDbEu4yYqSAXyJQGnTY7g
IZGLGnC85jEZo1Evvvom3s0sDDaJVTfbLqsurtT8GSd8KpX6buUEwb8EndabtzEIBVT/ZMRakf1o
jzC6Uubt00iKUELoCVq1Rwa1LM4Ab6w06BtggIzwh/rRBgPcC785FG7xIjvLe5kgza+xBr/msflk
97kJW6IvDsmEIhjmwTy148VOSNIbyQRcdQm98CDcElYWkeIow1B2YbonCG6VAAcF4ubmO+Wqi6Hz
L5nOkCiR4De9eOM036W0FitsnUsmKwVYCViwDu0bWOcnR2IKVCaq/RL4RR30uCAqagPCR/WhyJoz
8b/Tu6nrXdEI8lo1ZE4wJoIYtqNpVuUp6c0b4YhnL8TNQ+qZ4Ih0atLK5pn0zcm17mfXe8zYFNHu
8J6YjGTr9vnZSL0biA4f04hVR1Txdw6tyKiDx5hUa8ZxCtIPHCuVwRoHdnkmTJtCQv0yYivf6aEV
h6GDuWww9Ckj8zGuCB3yJgKHmyj3t8KlSPTS4pkktrvO87ybWtr1VjXBM7pflohhcaC2jmBizji9
TGRYEGkIt+MuX37mAZQrGAi4yoXWLiqg7MpmDeus020iYT6wtGtfI3eA89WjHeUcFg4cjgLZctaM
P9LUviaE+BA/EJUvbov90iVfLflXZTI9x+zCKVrrYqPKsdg1LkE2i2670lca+YvZRw9m1RKL4TpX
W1ANsRGTO/roa1iA1Grr/C5xzHLfJGSW0VDdDmp+0R57Xo1pYSOVfK2i9BebCFTlePZJ7dOnudLD
JZaMBNLUMaH35lcgI8hwJwzdKUxjVq23VQ5O1svUXqQR9gmjuiakqaC2XFjrc3q2Qh/VXwsFSCOW
XiF1eLD6GaGmFxGmmgGfiAv3FwK8MxqLqzCzN2bk9Ok98K4SjWE+fAj2Xqu+Mj6lJJayc8pbgGDv
Quvr6IWvC5Yv8VEQmLOzN1MAV1lfbBPT+xDs6TfmEDLbiolX9fhzTfQJpWUPPJ3XtuvelI7+shvr
1hv0l44tTlKpPolIXpKiCIplIdPcIY85NNIA4BroFaGurHpy/5uQp2atq+4T4x2lNykhrHimD6Ro
u2zErZeZ0aUcOJR8pT+rbHjqVbUhE0GvPQejcOU11xZr1gbYBvrQpAB+Hj+rJLkLp5LUH+TwUEcJ
7xuwROXBzyrjZ6jzFlF39WQk8hZzg38qCPlgfIgJ3y7sO8se+kvD4iejnjsVKKaR3vU1EQPqqaq1
WmtbVdfIG07piAilYe1PaSpOyRCCQmXATK5LUq6ANt40ZkbJzxfPL0GwpNk/kO15iyGnoqlpbydV
XgqZKZScTM/K6Ii4Dy5km727I9M4r/OOua7Y3cOnH40SELt6cOVs34Rl8sRG96kLhgd2eMCCOocK
3BBU8UZrt7Q2o3NWaGkoEiEOwhn9gTrM29iGTaZeNV2AFmtUGNYtgB+IEU793iZEJEXNM3L1txIz
7apLm0sp2SwPDZBOzySBuJvvi4RKtxoTZHEyum8K740962sx+eZpVCgWwITBRdULLHMmVsZ3nixQ
tRvDZjrSKGu8YVn9gqnhjqwbWnPoiBuDDagcwoMWNWEFsIBWPUyqMY5+ml13C8JZLvoYsBBE+bxW
LiCPjnXJ2u9wZgufnRb/COO5wMUifXQzfqA7QAJ4FalTokPT4HI31DRvStcGeW2BcdCD9Zj1ofcy
Rjb2bdJ/wwTgJbagLxX5xIJjxV2N4RTusfOwCC6qgzXm9whlECoKOpW4F4J6AnBnUpbhWhrTo67D
J7usIWq56avdAWRCPXAnPAzKUfXDF+MONLmxhQSAqSxm42ij5pjcnPxkeWfW8Xsas0kYXJ7ShnNj
PSuizyRv3tI1GQ5QDyNCX9C7Xf5jLq0blPDBNrPQs6cRytA0itp9ZyUED1cOUr0wep7mVuNUIIpH
Z0x1aM8Bjmv9U8dYF+ydqtmTW5n/GWc1RkBLwKGKUF8Vo3tZ5hl7BtanQarl7p2Po0n8zwwvLmRr
G7bAz7u5cTdiYmFN931pJcv5CQ4ND/vjmMY2S0zrMxA9W4pA3MFFWWAOfK2WYYkXkSVnlgPM57Mg
IukdBlVupV9VaMbPNOjpqh7gu9MiTZulVoJGnj0jMJwP0u0R8LP/vk7CIs2sDjkEx+HDxq3F6gvb
QjOGu7xpKXDd+IeeSUgppeHseRoAikhJSJS5abLymXH1MSLEYE+e1bgGxB7sLM8+tBkENFwAnNBe
aYV7UTg/0aG/VrPnYzxL4ZxYoNiRlbIVkP7Imoux5XWw53fm7862xupFOB+gGw1khdt37A9Y0kiQ
ZFH+2ZTTS8IoZ9+BWNjrYNGYQcuxG1ccTOFetEmZh1x0YteI93xyo5UwUTwYgSvWomIxKvJk+EnC
zrYNmCfoyMiBEgfPMaMh6qOqX+Wt426xtnGcLnOtSWsQInM8Uryxm03mhZrB9phkRGpfIihfybch
gLoQRCpME+9HP7+mi8rUBR1LfyyrHeNBatJukRfGFOl22TyRmpNv28E1b4I4uiOmVnJD48zmw5W3
iUtKfRsE1b4r3DtTd92Tge6chqw5Dj3sn7AevsbGi+g1Zv0YheJQdrlDQYH4JgiSQ8PC/94vkFKm
0i9Rr5kpQ6gYd0E6mzap4RGxMz7RDhFbzO1kmsC4isF70i2LNTNRhH+MwfAxe6Q0ooZhJUasG176
2V03PjEYXRSpU5EaT5z8zsr0LXc7CfnoCtUfWaq4e0JyCRW0uHl90OL7mn0TEaBNtyGIhfmepd9t
hOmbyeCL1P1C3OBCtf6o5ADIcoBN1tSYmb0Az0xD/6KIj2UfzAjeRFZq5vx0Wdg7ew/h9gEHCyJg
vMSBNX2ryXcfu9JMH7IkEZtpMB7if2WsFuXrYEXDRklO4NowYuzoZUDasyYjo+uqQ+y16iHQ7dIV
AYLx9WNnZfdFrw5u6vobG3kq1LeZ71Rb4Yb6RO4sNLb73rZ+OhGIlX50frIN9JbdxLyXUkCQcH5Q
4qI1DGt5L0vIztKj2OBNY+yH3C3XLlrNMzw/4PiFcCCSEzg0V5PBBqmQ6wyd7SPIBXY7VbssDZEU
hKNx7RmIbcrAvSK5rKkDp6egCfutBe9pVbbqhJ0eVUxJOVKV3iNmtgXoPqCPM15hqU+HQVIb+B7v
sDBlxF41NpEYRffsj8U+jPJg5YfeA3ClZywn9Zl54qfGZh81xa40QX0owmv7lLOsc2F4QZBCarsY
idwHPzBoM2hZ13nm7+saSEvZncg3+EJ9eTEjkuELros2hf6mKKLHAfx+7NH+mLH6yFkusL5Iwec1
JAhgzz0Gbvuz6fG+Y4591EadEAqEESVscFwo1Dg7vDsEc1UZk8KcXJGy0d0ZKdBnTHLzynPgU/cD
HLdUldZamQxc8trfW86S/Av0Bcqlg/TKYumJRL+rD7Nu+7VXCWS/fn6Buxbvps6566GhrJH+gfAj
cm/tVovQiWSiX23DyKfqCeR08vHEihDVtl3kz82gsdjTK/M1kVFnsFmoFW4ueALrwI3DxSLP2rdu
882cw/EL6qThkfa55438ySYhguKXsUPvNB78NxQ6QD2NrarLuwIt41lodrARggleauoOknjKHUve
I3MKDeZ8hBZKuNWHSjnRu7x8S30ZbMacsdfsC3FSRunRZ1VOe+iWDDQf7++KIDDoA0F86Vvvm2FL
A+qnws4e+QdGjP6KjRVY8KbR6yo1X6tM1DujTCakMi07sMRaNYRj7lCe4GTqLblDk32Ff9Nv/Kh5
A1DML2YMz+nC/2GMMR8bFr1H/OfplsqMiRqd2jb00UA22dje+iZzeugd14ad8CVtahCcFvRANeTH
NrVfiYchNCyA3pUH6jUdumYXi3EJUQp/mqb1o+2BO8aq40W7aHDRRoy4N0JQYl0V7MvFRpUzPeXa
MYCA5YvXvF1T33lr4bw9GRC6Vyi3aPcFjTKyquKYxs51jrLhqmuj3vResyDtnPaOG8P6qERT3+ow
RULiYzxeWYWN9bSZJvh0ydEfweSlbr9JAvloGcY+FgqZDROoTb6AWZVp/QrF0EMNIYFeNW95O8I3
DBhdBv3INlqwvKryR8uLsmOy7HhbWXPPu3qXpJk8Na65h0ExbUnouyZtWx680ApP3BjfQd9R1tag
pEWskMP6z8PofziDaPepkR+VZ7yYReLcyaaidBqoA/gxH9GnPtSuzXVIeO9jBRjdN9kejzK4Z3Zs
MrYCDVbm7z7MT+qv2jnZoM5VjtUQ6dXZGHjnhAMBsOR9s8XU4ZI2BUXMLcLdWKb8fnkP8iN0EO8v
MEV/JnG1C29D5nS7vGMW7Gfh2UmMuzYmDVDEpBkEI0Zk23GNTVaV94AWu71dFm/k5fhbc7AuXpX/
0NLDsK5Q5CRWcB8vPePou18VSEDozaDWkkXkBDGZT7a08EiLWCyR50nlfPKL4uSEyNAQ27UHmVbq
bGpwRCzf0IsZJk8OpJ8bVLhEgTFoqXUN3ULzei/a6VdEOblFrnFGKfqps4IXQG2f/aBMD56OTpZu
3gt6zMsQxXjO27Hd9e7wMzGAFKRtgCY8JMjcMaf6aOSgcpi1/GCl+WAr54SE7LVMGmwMaIKCVEPK
ayRCbPI8xmejw0Eku+ErH4gNAfc1o6KFr2zM/MalChATMn7bpNOc3TpAi1HWJvczJQWhJ0j4QYyB
n48NKn5PJXdxTLxGO/QVLvtG3U546x5laOk7p/TAUBmJYE2PkXblqAkBcRjF09r2BNHpTiOs9YS8
fFekkcGqTozhg+jn7KEO3EefcFqcTLmxTvNxkXbCx8DygBHJYn1uVjldcvo0S1DgGS7FIxOmft+b
Dp29NXi0klFd39sRYfbMssQOOCVDeTNS+yLr380lit3rptsKjiG1jXb4S5J5WAIPeQ7CINoZjjPs
TbKcWMl75aO04vkmwjyyPL3uXbMoQv2guiMn5ssszWTLaZRsQdC9MREwbiNHkgDDDbel2P9ljqx7
afJeEM/j9ZuJe/FN2V+mEj+8A0vujMvSP3VkC54wAt7kgp04Tl4cBQ35nZZ3jgjsoT57ro30HOKJ
4H3ffxYDA7gypBth+OmfO4vVA4lV9lQLUIHQZDnAmVxXX0lIuI5jilv29jS6Yf9s9hZZLDG9mRQp
Hh/bx+vbVN/kASHyagH8tImwWYy7TncaUdNt06Qns46V3dZdMFfs9Jf/dhE8mgUoYlKh7H3ZUXVF
Ao8cuyZ6K8lolYEJC/0qXqTzNWZ21GdwY9koNxWc9bj/5WVLMcPAxCgUO+geyyZTO3mL+Zd5OVXT
OpKedXEKOkAlkuTTShpCng3kOayS0l8yCSpwRt4LP+ldaJeXrCvJBErm82yyIQF6U7w5w7grIHDv
fGsyaPCMNzm1+3pJPI2RnnsDBzO0801Ukwlk0YpVwJeXAAy5saRD7j0DTK/LzW3sdZ8YU4dtnobJ
oegMHJCmf9TO+NIy1m6m4KZtw3KF3RdHUjbe8+6l/RXBXV6D1koRt5yVWd0moGOgcYTOzhuG/san
UfVNChAGqeqMWbTaAr70KZ7hg3qjP1Gc+c+BE2Y3umRxOdmwCWxrfkfwMG85SqYHqP56Ta4OKra8
wByhCmy/2lU3Ls/Gzgk9Y2N5nngJvBodUEjy99hBtxuJp0H1FLT1xp47TfaRZMPbQzPOQ7s7OXn+
a0jzO57ZC812fQg6kB8uziEa2XBjwM2BRNifHcXfkSeXKDA0a/sasQ7YJMzAaFOgLDs2y2sPDBwc
L/tNLUtI3C1wRtrW3RDpOm+j3qYbc4GYErtO/jQb3vvK9nK0pwBmZrvG1usatx1OoG1q4YtDc2Te
VRzbLHobcvlqC1OHR4RuT+gYegl6+yBX1a0uZs3sAoyPAvi+hlZxstCcrgBwIHrP2HGVqJ2AIc4Y
4Pt23dh6OA2D9dxPiMrbHr6TJzQHKS6u2dfeWhVsmb0o+Z7N8DFUjKWWGJRYO/ehyoJ97qLAbWxm
KMpDyTShcdn0vYGyoQSTTUETbLqBvaIAyHFlV7q080kRYqVsogdl9R+pgf9ECQb30okqAEJ4NxMe
0u0MLKbvoSfTYry4ibg4jGu3pkmaT6B50tBMMZaNBW+evinsHS85wkx9cp/ZaOBfIiZoYOWbNR/1
jIahqtFFZNlQbMsOulLVBV/ZhCc+izrrPC00bAOvPA6V5tQtUiPS6Ex8MTN1eDVh5ptLHHGc/Tcz
AdBn1UwHZ46+yWxhgeOjFDUU8ohh0MEptrxfpGY2D62/vGl0H62rSb57sgnOYET6TdW1IJ/76cbP
C3p+QGhnhAbgkThUNi1IAvZ5Zr3RwGNcShjFfMsirioMOAhyQY/j1pZDBWF3LzEEetxgaDjDLETJ
gsVnzQkUnpkk+jRa2fha0wFk6wAZuVxPYe4+VZ5nv3FqVYcsjRr4UJV9sKCObrXSRB3OUm+Z0Rjv
Wd9EzxL13iclYUM5UKmvqLbns4oG6s/QjzgNUh9VmuNnW3TKGdvOYTahJZi1wQh+YkJbGfZ8YXjm
3FfI4nmCTP9Z6LG/Z1Vapntm5OUbdsY2/BwsNKJaq2xdhYiqRVrhQs0p+WsEn7X7YDVjeoXNXao9
4J5hT6Zi8VH1QAhXrVbRY6VL+yNIuvRjGBkcT7XL5l3UlnsOcaBS4k25uA6qJR+knQqGAZOJujrk
AMn87t1P6pZjTvNSoarGS5+4Oa6H0hDOoWJ2tINsqI+gCMjOkT3WhXzI5veOGMMtpw7PNyZVIuud
hlzRUoTXGtzInU0+925w4uRnqNuW+ZYh/XVs42vBpzIxOw5/jsaIiIVR1aUK5vqG8y3aFwI8GK4n
WCleLa/gSPUJz6S3slLO07ZpqDOL5s0z3OKcx529xG0hPFmi3ugef3oFAG5TONOu0aCPBvR2GwLU
ue/q9DyOKiHKFgr4wU8Vmskq9Lddy7NKwlj5XJbDxZR+/Czc/GcWNuEKIyFm48UIbgaIJSEJTmhD
IMSlsW7xYyDzJNBPY7Upuo0rSuPSipGpRKSmD3NmlUXZw2a5qghw6NxsOBBqZ2Ol4H8QDVzizctm
XFdzT9RukSwPgWeeMPcRedNI9xpCitlEmZsfAaRHj2HkJY8ZwRA4syIZnyDvhLfUxTVocCV2inoG
/pOkfWWLA41LYgz+VRQTIiCzyW9b30nbja2LiiCJIMPpis2yfbI7shgY8tvB7TQ59aWMsAGwcaJG
64M0gfo1GZ+W3yq6TAbQTDOGpzZRinESGgB8dnWQvjtkONHM4CgA84TdDdS8Q0VDicu4CCrpMS1z
69oWZQLFP/Numl5HG4OxMiVeiUeIpc8AxKfrr7HhiFutzXifEFJ84T/L7lRH1i6WVOTdbHWIEuz2
6qD+Nck3ynJKG1ZPIzPAdTTrmhWiBUYg1byzSlEOD3U5E6PV5f6dmfjyIoDowCmq4Em2Ki3xrPrp
xcmc7pEd1I9sJLLOE3Z4rHXBxET0hrWCnBbwCtblIRYSyxXhIhvXgrLS+V35YAyO+Go9u17HAb7e
cIFm2Z5mpY2p/bsJQoyXY5Z+sefy1oPlNye3ML8mPyctmnHxkvMGLgle4MgJ6TFWtA1WNcQW4qMP
2+HZqrj/WJ3Vz2PQ5tflsbiHjwpZjWHLI7NSRNre4BzdNJTvZskmYdXVegDoRyzCVoiIN2jmtVBk
50mZH/RCnPWD3YoNyv/hMXPJ4bIafalirc9ZTTCmTN3io4NruwvTEuB8MjFHDfgvrfOAChwUDBMO
0b2aZL4y+HUM8+ir/jMHHc0bQ0FsJMmAJK0E2dLWS1n6rEO7DQeoBYO4aeK4xzbo0kUCG7Oc18Fs
T51dHgzQf4SP2TEdcQ7WdHTLY8esURxwY1XPOFWsy5DFTEvY7SNW28Ctq7c4gGxmRqN9aQ2PuMYC
+uI4JI+97MODCPNwA7VvXv3zH//7//3fr/H/xL9gxsgpLot/FJqFbFp07X/90/3nP7AqLP/0+PO/
/ul5rud4pi8c17UCT/iOw7//+nxIi5g/bP0vnnRfYIyIT0QwAoDJTAsbOJbr999fJvzrZfD6uhZQ
fsGVwj9fZohtr8bHePDtXxZRLuabW12ShQL2s+Z5C+iufn9B/28uGLLYQdhu2xYf7I+fS+Y943tv
LI5di3oeEdKKyvBoR767CtJxT8rH/vcXFH+5oGuarun+65q2ay7//t++yI41SpjHkkTWMrmRTv3q
9eGOwcj295f56+/lmvhcmBCxZwDK9afL+PmgmTZV+WkaXHXwzMq8qXwjOf7+KtZfvz7WELZtg37C
yC8C64+fZuJmGXHTd0BVXeqNl6HNdwaLZWEzqQcfHGOx9Q2CUGEsjOcanTXUuXWAfZS919T329qW
/+1flG/XxYQLCcULA3u5xf79C9YZDL0yYpjGe8KCYhFfkTUzpRt4f/2H2/XvfkyeDDOwSV2lw/jT
tSYDJk44Kf9Y5PZ2Unn8WOgGiWuJV/j33/TfXUnYFs+G41hOaP/p9zQ4IUWPIe5UTMx0hzj+Duqm
/WSD9J+edGu55f/4qHNXOsJ2AtsGJB8uv/m/fYFMXPwkNyx5GhtUVVjlSqKbnXRj2gAXgC2R2sLo
et02evhgyHBTTsXGruTWIhaOzWL9Hz75393JJNnwS1rcZ8Gfv2NZ5TCr4q47zr15tjzzJhPV7e+/
XMv+u4/sO6bjhJTL3D1//MglX4dwpyk9GXgJsfRkHkaHJmyu/tB2D6J2qsNQT6h1EcagK8kdOrkF
SVvzeuQze+7p93+hv/vMHpcMffSzJjfXH/8+SQWpFXwjftTaad8xvZHzRCB4Jje/v473189tccza
gSO4Clf743XgBXq+XwXpEQjgLlGo+2BCJupV5ZffX+hvbl8Uqa4J79lHsfjn2xeys9FJZF4HRnHN
OzKeIHnVoLKvrWV34+PvL/Y3n4o7xSL1SDi+YMz+x0+FNQu44qj0UUYXv3sX1fsIzCOJn/4Hl0Fq
ZwvLxQr85+ckHIIxBVipjyVeVFIv1zFzIKOP0YPc/f5K9t8cszZ3ge17oWeFf/md4EtEyZjPkgo4
HttNUiY4fwSGO4Jc/BRJXiCdAT2zGupjjheXBYNOZ9D8nXUkAZopDdv2vt8UuMzSiwgLROeRWrhy
uMES2mUcIm/VqMarnS1bov9P2nn1xo1kbfgXEWAOt53UbEmWJTmNbwhH5pz567+HA3zr7mqiCXl2
gNkL7/p0FatOVZ3zBpw0oJLgBvdDtiEfR2Nu29xt2ewycIxXc6ji92pJrXJlPS4sE409rqt8NcWy
ZOE4aX0TrVbMa05D25Q0YOkzKW1rHaooASR3e1IX5lRTFQ4oLHMNk6PicpV0QzZ1MPiQ//KyBxS9
m2fs3RB+7etE2iRmSHlHMrLPt4MuDpCDSVdoA0PaE4LyiII91GK3kLfmi5cFPyWoG2AKV/LHQhiW
pC47hqM6Fjepy7EZRRj4tZp2xyKsp02I0mTZGzBF9ZXvtbDTkJHC5ppTiUNQvK51fU6bxYd0keLD
9LuIIntCxnd+JAHxSaGtVEiWrsS8Hpup6ha1QWbQBkg6//nZ8RQVPP1hM1vHPKz8F0gKxR0TCo5a
65RwZY3o/F3CUaiSgbn7WrKsmYaYHy21A44m8Z7M0bDvE1TSRj9WVqJcjwggo2rPtzTTIekLUTJU
/sHWYsyqBMHRGYoHz/s+aer+zUtvvhHxDymYnq6YFdlZZpRpklvYnvc4NL3yhYIzNb3C/IvLJ2Km
DjmR01TVDCEU9MFOyjDmdL0cOHbbHgevON4ezbxRhC+jyTqqz4YiK/rVNRowvF/jUSfBJc8TeFSV
uU+1Vsd4GoIIdYHkvoN/s+c9oYJJIFveDm8vhacPrKoMUNF0YR9PJaTSWRAe+jEcFQWEPDIy0Ida
x5EfKPc68KmMgjdt1GxvR15YkqxIwzR4QdigaoTlj9alh798gWAQt27TQ8ssqO9uh1gaHGueo3PO
j464UtTSRgol6DtXSwGdgzzFljhAOyfHuLnE6oya1Mp0LuwADdq5aQM9NZlUYTp1VBvarKtK14nV
Q466I2TV51Ia/3n7wFQZZwf+sRxNfMSaERLNgTrF8LSLd0nn1Xtds8dtiL7RvilpiTpj3TwPKO2s
fLSFGeVpyQVTNf/9dML44IKrkJuH5NRA86cDlZlI/VttuLHk6oemzO6vkS4dtTjzft0e8vXMmoqm
mpoCc5zjTlwuFo96Kw5My6XfMzz3sVJ+blXKaPCjc2M8/EUwnd3A0uSyJ75t9aA0J6syrWNRZfea
Blm97OpdEThf3h6Hh8B8E7I4esRTdKT/mIDIcOAFqXdaVj2lKhWfOlyZu4WX0FwUmC/GbAcu4sJn
K9AW6GlsTG6H8AZ9SCXI3lOnrD+wjjua1mmXuUUa+cqDnbQthIW+/E1xL/6carYNTCHTwcJAEUUS
/PYEXJ+78w9zeHDyq3h6z1/97AzMLRkZDUTQ3WYMDp1RfJw1IMLepJ5vrNzcr5cuxy1hCMRmuEoG
4Osb2ms+Zl3Kp7T8WSPFQSV5V/sQWOiUc5dc2SvXCc7k+jdPkIZ+gC2euVEyM6rVwHdjCbo5KBba
Z/L32/O3sCvm+5HtIDCjWVfvdtVIQkedrMmdksm1J9T4nMrN/LVTYiGMgfwDryuN1wizd/mZelKz
3yGKcvRr8xEOAE1jbOa0emXGlsPYlmxBMDYU8XFV18zZXLQ+TjTKpAburP6jrdYqEAtrziAzz4eC
w5Px381ytuYQP+/hs4VggqE3ZtXeQnDZ0OkRSGu3rqVI6P7AN5NNQI2acH0wUwMdyRI1tBS8MZKJ
lQbmQXsI4Jm1uLWvnD0L681gv1i6SflKJaVcfiQFz6qqJXm7qW1rTzHchRfaE6N7e8XNf8vlfYWq
6Xzm2KRFSxbveDU+CwpiYv5pkqVvFfeanVzZ5d4Pbe8VtbKvOjltJeTSNHL7MlnmMm9h8Y6SjmAA
k8wJXWDhigkyzHxAE2MT29LKDC6sPy6VYFQ5uU2az8IMOiPqhN6YaUdKFAfA3Key1vdRpKw8ahY+
FOUQqs8IEVHfE2+VwJmyuI/5MvYE8iFWdjYM+9tf6TrZYS5hzLUmSog6tY/LtdA6Pg4ZiJK7aL1y
3U/uLakGzwksJIYdh1yVvqv89PV20OvpYzfZ88VfpgrDBApBK7wgbJTB3b4JXlTusHCz3JYG9EqY
6yV4GUe9jGNQ1rJkPwN1pmVxePQ5QTVMz1RECpWehbS16BCfQBqXB8MrJ2VnIfryOnTo0yErARoB
y00l/5DGoZlAIkWMdZNSUYd6pTRVcYgNI1bdvM49+3MO1kT7aHum9hWFAtjXgyTT/IP0WaCX68dO
29BFYT62OpKkH8EURgMorRhAppHF76Y+9943cD30vSSDnnERXqM4Fen8rxEMBJe1BZYWf0b+0JPu
oPY0qEQUIHp2GGQV0IgLA5UYRdFiA12lzCq+TapRp4daqqufehACPtF61QjcEN5Vve20gS7gNCnd
AaHvxkeYYJLsY2/blbUNnAG67YZHoMd/6UqhYVIaOQ1soJXvc5UhbEvlHWiQxtlDYindbGyjQmGZ
1m4C8RMxV23nyRHuLOPUH94cirml48E7mnqSeGA0DuCgxix6tzKbdBeb4C9Kyi7PNd4CK9eHq01L
alWoxTMk+NRXtThDg+0PIjE5GUqn/5BTvIcxXGuG4q2zRxxNtti2lOMoXQtH7YiOVo/qN66mY/fY
NZ+lzL7H8mclylVKnaNo4L0pMJDOxfoUGj/gFC3uXeowM50c46c6lc/jrJagF1/f+JHmWBYLwpoL
ODTELrdrHigtL3Y1njUJSxdwNAp7XFl2epcGd28PRb6bhfdlHclBYfLyaAQCj8T0qZaz7jWHLbJ1
xiB4sZpyWMlCSzPISUi9lIsE1ak5GZ7dIjCwkFGQ5q4iF3gEJiCOkYHYBChCsSPWnpWLwSwuRBYL
nSqVkM4jHyxSPZbjMUut57QZfyAt8aWx1Rdsa956OPG17LlOROGZvpv49DG6jKvkZAeuAU8ETFj9
bCIQcfszLe0lziY2FPM3l7cv5w78dWr3HhhIXHD6R4wosPusJmPl2nB1HLGJDJ1vPC8H/arfkheQ
LWDWdkA3in0xTpBBAbOAnbo9GEUW8x1kdhpa1Il4FwNCEhZdicfBYKqQwdK8N8ZdUQ3lN7tv63jj
FKACAJJUEozIzLPgPldW8xVl/jq/w8MAXZXbv0UcMicNG4wrEtdnHbiesE4kUDXRqBrwYTlIChkF
6boOfsMFeLgdRxPHPAfS6VFpYMXxEhH3NLLt7aRo4eSOqq6Ej0GJ7zJKAb750cO9iteU5JmdK9dw
1U5OrSOUx4WIjpNTKeVPk8amvjUHXqG4ijdoThsDLKHcQi670fxZfa8x6XK2IHdkunVxD5AtDGz7
iC7gFKHwLhn+LtNi2zji1s4JOaRR865DN1r+V5b6eUJhFllIcyogQ/lj8vv28Ocven4HnkdPIVXl
0SXTZVPVy/Vrd7XRTIVNDzOdZnt6mIubJpKQTAOhc5KVouEdhjJexRhhLuTDyv4R04EYX7uMn8Lc
DuyyNN0O44r7WoJPz6rD68OM4/3k5fVKrltaVnMxS57PWJ7qwrIKwywrqzR1XMRvDwiqnyKzg8qb
rKQeRcwL/64qaqEGeWehfuyNKXYHkzO6lAUPQR8gpE+xGndWJ8QDXYOyO5YPMi2f1giAqKBAIz1H
GCEHyUqfavGHoGHGK8rgLiNuaYDCZeHo8eTSlzjJQ3BsCvUvtiqVT9U0MPyTDTGlJ9hg91qPhhv6
zygJQkECkNOh6nJ7qS6OhNqYzN2F95NYNjOQkkcMdMpcG18KtTBfi7I5/E0ITnZuRTaAGmE1Dp6C
TKaB91uiZsoLpIsmBLMHAW/lcF9a9Rx/tBe4alONEOLozeBLCZDSIyfKXi3jI3ARH7sDQEeVtlbx
EB9Q/y7Fs2DzvJ4d711fypVVFdFpgkMFpajoNoWupPsxxCIizLPiPkWYItw4qWN9vD2fa6Hn3XgW
OpdQw4otCuMqpKVauePFAoqPV1XWPzmF8UI37ng74uLMMqHzxFpsb2FmnUkPIKpQOQLW+a4NRm/T
ZrYJWgwENs5qa0t/Thdi+qQCwzuRbhubXTgwOxsVEQtXJxdXkPoulUN8bJtY5blS8yaB76dvJw13
hNuDXJpWUCBUY9QZ5SIWLiYpi2ILoVgwfG2DtRQA3JRb6y6JeQxHvMUeQ3PCMUdOtJWFu5Q+zyML
a4mme6d1+Ekix46cTZTuO0QDkTdc2erLp9KfAQrrpsqaqYWHhvhjPD60mLdt0D7/MKvIKOAEO8u5
UzvtybSlNaDN2vjm5XW2YFNNT828kUM3kodx3+gjwBpE82hHxN5KrlkORRWbOzcFBrEUBDEawRy0
FF2peCxnuZkE7nKVreTmpf3Ay8iUaWdyh1SFF8tIQ0yBVGnhRBK4NQpxyn1qD3vFj7d/sSbPAokX
CZg9Xh8F1hH+iet77W+FxxHKBjCKQnw9e17tXf39dszFKUTgGVgd40Pp9/JrBSCHdRx8ZDdK1b2C
FViboama2Kr7n+I48xXybFVIkjb1qllFbqJ9T71fsvUSIs719hgWIug6eQsggjiWHuFvyPbo+RWz
6mv7Gy1VpLB/vD0INuHcBZgtA+TK5UAQklIlBbKVy5V+n+fVwUHEp1BWVvZSejqLYgnTxaUZEygK
uMD878rhm1q8NND5g+6bnT02IBBvj+nq0TKfbzYJfy62O3A8hUEpyOq2OJYEp9aGhUyL1997EmTf
CD7DHdcsJFBDhN8k3SjcWqtnFYVKfr39I5bOAUqtXPVAzfMq1i4nFlksBcOmEayv/r3Sf2udvI+n
bK+PwR4u9O1YS6ueywmDptOsXbUWVGkq8tKakCaDCdHTlJlwGtAhdb49jAPebW4rgDgUS6B2QXZt
A89y8dIr9siBg8WPZXtEqlCN05VjW1ka1Hk0IX1odWpWdqSEboxPb3mnGzynd0qTw1dDRwu76arf
ITEpq/u+kYZvCMn2x94q0eGJU21C3kObTY6NCiVMxD3a8budD726stQWvrJK2Z73t8q1DZDD5VeG
Khc1hon3alw/mC2sjeEFSaJN3n5pvXQl5ywkbhC8JG3APHQTxa3aW7JUh8jvHBUdrbzBDe0E0rq1
61EaefOHBsg2gw2pMsxV78tRFYGWx3U0OcdpULaWPjzqVvs+We2ILVzfz8OISVTPZ5FanOePGHP6
R8VASsUBEvxXg2G+KPvYMmDDy8FQIh8xbG9NN+Qdvus8iFeJjI0WBIO1xLOwZBnQn1DCXahGIzsx
Zj5zE+LY6WTTAUhbvMX/7uNffCBalnRGDf59dYanU1E3ZiQfpxDNKWQN0AHtxxY7yskqVpadMn9t
4UbLrfJPMGEjhlbhReag2+7UVNG3HIoh4sGxmX2vyqZ/6OFTfdFy35w2idpYOEXpXfjc4F/xaqBG
C0vYseRnNI6kb3i0Oke8EwC8VY1TbLFZno695xmvDo3ElzdPkTLjys35ZEPWYv5WZye0OhUhvgSw
NxHBTx5wUEVCw+z7O4/funIFXkgCF6HmjXsWqup5fOAJZrgjSKL7ypaCxzwolcPUmuEBBv4/Tiv1
K6t66UR1kFrgFac79PWEEzVoe63qEiSEEAHGi+LFa06KgvSZ8s5Q4wPWjfvb07kwRpX2q6Mb2HiS
foSUkEGZSXwEpygWyHuLSCn0zpTqhP4swYi8HWwxMYAp0AxABpYqllCl0B70FBGwE9BO773ZDMG9
oYyf/iKIY2DbZOhkVXFEOd2hFubn4FYN4uNZfzCQsL8dYuEjka5pdcyvQZA986SeLYzQq6O2DI3K
TfE517D9ovd218ryHTtCi9qDM/krq37pjDiPOP+is4goCXAvHYFohZqUYhmhv9RQdbeT06NY0kjW
ygCvIPnctC5GKCyLPMRPI1JHTEUHEz++EkXiD+mgm1/nJtAX2Yzsb1ADbNTc0qT+PWUKAiAcY7My
awNw8NCX3bhSaFuZAl3YGebYJH0c+oE74QqCgQ9y7vicQNZARb+qE0wCTK4rK9vj3+ucmCQ5mR3w
KqbN0SlcBBrsFUqM9rxjl2f3jV5gH4zfzZgfylp9jAPlsUJjVsYoywxqV27QiwiMe4uz729W3J+f
IeRqlKr4DXk1kooA00eecuc53t6UpG1j4eQBrm0z9v7KTlqe8T9BhRN2VLq6DJQediWqenaHur6M
Xmv2jFrG7dEtBtI02h40peiECZMskfUiH9nVE67dsNtpG9WzeXSffKQtYX3oGw2Lt9shl1IRVb//
hRQmVLd6I+hCo3cTrDMVfOmkOl85YOeT6GrpOIZqcz+xjSuI+9QjW25V7NlMw1dPe7TSexQIV3bq
ShDxBTZRkQLFUthHz+LgdZB5wBJ0lFdma/ED/RmKJXwgHHoLG5HHwJUk/ZMd+2gjFc8Japzot397
+4eBcaybKEbwbBWr2An2XR765O1RkeyHKtWPGMytnOtL3/4sxL99orNkimBpMWqBBsZgypxvFrW7
H7qCVfftgSydrOdRhDlLajvpCwwJXZOmmpRE9FufZF2iQDltoNT/t2DCch7AaGtRE/gnx0DsF8t7
7Thp4UuFB7NMYizrY2plnf0Xy+J8iEKCgKIpx8hDWEekkNWDEWJRp2G/43SqutPlfO2htLTWz8MJ
1/Cpt9A3R5PlqDqoi5qFm0wIAmO3c3su18LMf362PIy4ZEx65B2dxPZ/DPp8jfADdPbLDrD+7naw
pavE+ZjmnXcWDOXHMdJhJR8R+3aD7kutIXLpvysQipb856FbyUnLS3+mZ86gZNpil+G6epzMtGgS
Vy+zn6ljouprfrg9osUQPJcsGkUObrnC9OUgnQqU3WNX7fxDYsrPcmJ/vB1iKR3piBzSgjKgDYr3
yAHgIwKwTXzq6OJ8wjErefGV8KPKeYxmaWiuLPPFnXwWTvhGJa+orm7ixDVwCTmasyJTbkj+EWsB
9GLNtt37wzi9/29jnH/U2cKw5VDCHzWyj4P9hACTNH33oq8Yn9yOsvyx/sykcK9sag13WW+YXODL
d4YNKATZzNshlmcPcB4yBlyhxMPd5MLKpb+PTrXk1I8xYmYbLys5rDJjnHWTI3eMumYlH87rWDx7
6dPAiqJMN2NQLmcvdKzAQzmlpTnEkwa1EBVRHbr9DqC72vgtlejv+Gtty8WRngUV1kln2MYg6Tq9
vrHahyhMGM0XhOSxsEMMNTSUL7cndvHbnYUTVkju50qeK2niashcIO95So325XaIeZpuTaOwPPRE
zxhUiXlpkjSHrlbaB2ypx8dcL6oVqNpaKCEzFZ2qpC2YQbeI9e4+syrlnZ7E0oPlW8NKqMX0AZ8M
6iFJShdxIPkw2ljHGPFJ8mbdIZiUKJ3pPx01yw+t7aSfb0/i8nf6E044m/shTDt9hrqHJdLNbd55
OInma2/rxcVn6drMKDYtFEMuVzySnyPOfUEMvAIP6+xQp5/gKO1k/WGS2pUJXBzRn1jiBapFcAd8
gBnzGlE+amV1p/f6StZY/EYW4DtAKzMmWLhaNOYEzVb2QNVr0YR8L6YLSIcdx0SKt5ikrqzzpWgz
VRkgEryHK0YCupKe35oz60FRnmKpeq06ZGgx8QCLNBZrxeWlaNSvqLfoM/xTRKZkVRHX1NdNJJG0
hz7uXKzBvidG86k01JVH89KuopzE4xUoOtBCYRr7WlHacAxad5qqB9WuH5pw/GRI6soSXxgRXQq4
HBSyqYeIr2TkUKjHKziVTUHo3Zlm9ZMCZ78bq7A8+Dqu0m/eUcSwKM5RM3eugOKlUo2JXIeADZLC
1TEDdhxnJcTCxF2EEDJfB1hr7JO6c5t+2qW9/CHsgwOXnZ+3R7IWRti1sRNT+peMkIat9A5lqHtU
ct85obeCrF/6PgCuZ2UJqn1XDHZ0YuNOqbFbNlp0XKYind2+ol8NSgt7uTLy/e1RLYYDCEz5Evab
LJaxpyLu27ShQ6zhxryp0yzYpeZYntqKc7ejR324HW+eJeGYmruC9GugLbEg5lk+uys5k4X3fNv4
dG1/Fd0pLdB1bPeh/E6PH4PwufPX0OJLA1Rpo6D9SHfoiuE9BcqUJTJVby1oT4avfx3kw4Tks1eF
/cpCXMi1fDMTrilUQofNdTm2xBtQfJe9yS1t5RT21c5Wy39uT9/SIjwPMf+Es+kLEy10Br/3Xax3
thW2d05Yb3x8Bm+HmbeM+JW4AdL4VmANUgW+DBOkoTFiXBi7iU65KssKF3DpvpKcI8nrMVAyV3XW
mhyLMeGbzmx/GLUiVY9PmEeSrlC+yxQ0/ntEz6X2e5u17yo5+ID938GLs7VPtjSf8FfMuZ4+Iz6E
Tc2z0YqbpguRbyw1aYND9vjaGIn+YYgoS9+e1KXlYZjwsCndk7DEarckR9ShJbNxncbepmN3oOp0
/E8hxHaeVlt6BTy0diPNftAC9cVRgpUQC5cXegL/G4Uj1EoKpY4NaZjCkwdujfbKe0mROH99O75r
a7k/oDm4hqxa+kjmTA80DEp0VzmjLjWvwbPNOg7Jgzx1Wxy3wB2v5N3FIIDF0baaxXy0eXme7Sy7
x8S87pzgJCW5/Ig7vHkfaLhnmGO2JjCwlJJmMQ1H41JLXhIWnd7xUqhMM3Qt+zGvcJxFGNCTvoXd
p9urYXFIYEo47sGRAr67HFKSqoWSxAX0wKjGItRG5QkZSj9Ivv+3OMLUmbnUI7JcpqcGCOUDXAbp
yfT08IeuYmN7O9Ti1IGwA/yA4PtVNjdCLZEqjWZHEer3lRGar7wa7+w0tcHu2vXKw35xAlntLAda
VFcJvQAInafaoB997L0bJXtyws5F8GlFVWkpMbCj/hdGSOoSfppNlyMO0iUOlKzIVYo1SuDSrkUv
AC0E1VEgvwpLjv5LFeEiJ7to69mARbQa81dUZH61dvYU15O8V4cweb39sRan709QQ2gDZdhzGVZk
ItcxZPqhNFG2LyosChwJC77boeYlJh5YcBIciKm83q6uMSNCAZXaBekJWGhy12e29Mo6+YTsCg6g
JlAUubN05JBBnd4OvPjtzgKrl3usyEwJw1gm1pCiL73e3JvZWnV6eRr/jE04jMPGSAtJbqOTF4Xa
Yz2LtgY9/b0RAeW726OZl8H1NCIr+G839opK1adml8iZE5/kESV9zDXKg5aGKF21yuuAB/ljgQzg
tlJ66R2OICvbYHGN0m6GO29zgxKvok3sdAFQ9tyl3hmqxwH5mGGYqAN9aiVt5bMtzulZLOGzOWGc
pw6ijm6T24+Rbd6VkYeD2NrzcXE+bSjaJKuZvCMclqU9RYAr4si1w1pXTxTAUYYLueD/bJAtoxEr
OUiFqLPK7rav6lI5GWaWr93mFgdrQ5aElA67ULzN+cYQ5/xLOloB2z4dDfUhphm8q9uqX3nELn7D
s1BCKpscKsk4cKYnT+vULd6GSCxj6XdoNd/ZG4rn7eS2rF9ur9rFQwHyCPwDFBgQobjcg/g0SEUz
6r4btnib5z+sPj82MY5wq7TGxZnk3FFlxgjOT9iKaQjhjN4MvlyD4uFeFQWPDkJg26aJwpWMtpRY
aNDTZ4VjzdNMyNhyEmgJ1FbzKA3ZfWtNRz0I9rfnbWl1Wsp8HFjc9a/K/xqg105rfZuGU5dteFa4
rS0/eYOG3QNUwMx+VuOQd2i/EncJsqDNsl7UeymBXeE+dFxk+kCi5Kt7D51ZgrBODs2U4gLvbNPW
ug8Hg6u4eRo871R7gJSlt+p+AZo4/wXiRVmGR4kLq+G5ZVMhy5Cr4S/0ZLv3UqD5K6lmaXWeDVa8
MHeRPdYtFq9ugkOHHB67WQubw6gM/yJ/ngcSchr38MRqkeRxkY7eZtquq16hp28k7UOQr4xp6bg9
DyXsA6mT66jzAuS+2mRf+09y+cXEuh5R8D4c99a41jpf3AywAMEPIgt01ZiYwr6wmoZnL5K/nYOT
TRUhZjZq4ZpCw1L+IlHOvCmEBqjDXKYSbuWtgfutRjMChwN5RBwETvYratvDCaXzdiPBnrm7vQ3X
Ygo5U1XTRorbTnedUS6TO8xFpQ5PDK948NNwKvdx5evdvjGUStvejqwsrs2578KByx1XrDnSzDRq
WcFXCgRVC5Zs1LYQSabtOAIPkvyp3OoJvrZlhzWXlzjDfoKnsDWlItv6DVxUqywiDi5TfSchhX7M
qrZa+YmLX/7sFwqTgyyHXCtdEOKg49c/vdExDjnaBSvHljIfxOLFB7HN/03EnPjPXn9yjAutz/Fx
Sup2wK88kXdqV3+bsgoN6qL4Udq9eldnlv1e4e94iEftC+Lha+pXS8fL+a+YP9fZrxgGeO5Rgp5Y
jVn3Ri4hfGJXAxvxrXzvf9Mf4iCUPkiDvEQvA8WcwQFePeGpNmhebgurL/6J83J8N6l9/FC20BQ2
t5fa8iL/X0TxLVCgVSmpVoIYodZtMIZCH+1zptnIFv0Kok+3Yy2u6n+lhCgjXWstZwlG4qiiS8c2
9vRTm0s4pBpScaejP36fSuvw3MWAaGPOXGUwzmJlp6k7qcsNOXExO9AxRvZjZLaU0sPpy9AiO9qm
XjD+4D00mC7e31XxYpnl+DFFl13Z94FSYLvHcfsB0RFMR+uc/wuaLepkb8xqMv/myQJ/gCxHGQrw
qrDKcHyaOqhc0alSK/8+xupx33PZXrmULR7yiJvxHIMZipqbkEprA4p0G1vJyTcLTL212eot4tWu
YS5xQHV+fJpAA28QabDw3xtaV9PSeNP0NUfWoP4FxRi67Z9fI+QRrS2gD+B763KrurP9ewfOd9/8
vr3wlvavDZ0LYgbgnasWTlO2YWrak+3GvaXeZa1lbcegGrd94tjPt0Mt7Sdkllhu8+MTAdPLHexx
QR1yStFuiwDmQbdAKqkkKbA8RrRHlUra6vjJrF3c5m8mpsmzqCLkOVYqfG4zNXSxafM2SYp5cdVh
gRxnv0zYjVgej2jCaNtMb+7yOnxfYk7uKL7bDs1KX9NYOhioo5K+eKaiyixMgD5U2WAVM3+u8JR3
MKh6PEGVfiiwyRywM5fVoOk3VYxhR5WGvCXtYeomF8pB+lJi9PEL5UhMjjosA9AHaOvoe9grcrml
Gq5/zPx+eBfg13VX9/J+kgqHp5qeO9RV8XSeuoMcplsVY1RfbctPUqKitKBM5eDvDA3Txx3txOjJ
RA8OEzI/kD6nAc67cqEp9xOuFc5u6mUbC9w65aYBy8YqNyNWKF97o1f0Y+CkTXQwOy/8VLSO9j0e
R4/fhY2TtNPsqsMmHuGbdJ+FPn2MJB3y/t4YFaN9Z9Vt/sWLq2rEMDSu/Y+5XJFybq+8pYmnSQfh
Bnkulabo5cpjbUVdjF3baZS78N6mHYEzdm8fb0dZSqnnUYQkVfv6YOatKh2x0sl2dl8o25pv/hT2
jDYfMGa5HW9eLuLKBmHw/ylcfBDUVpHE3FtBW1n93pFwJbZxZjaV6jlo04cqwZg2kjzMWLHyvh15
KWnQjYWbh5AoBW5hPiuMjiqvzkPXaNRx0wQo/kDo+DJF2o/bgZamlEKEaZl0zhEgE4oRaCYBEfa5
43htMhazJkZ68CucrGmO+J8CKEd/8Q3PDxphZIPUJxIuGp07aUa7iykRYyNqT/9gZyChqZA6n28P
cHFlohvH7Qac3pXIcpvEsCdoO7qB5Xg4/DRh/SGJhuJwO8xS6qVEps+AB877q3mMQ0hG2QzESuJd
nqIagdNazJVGh9i+WlFZ+mrUNKBQomp+TaTMHEnVuK1pbpcBtMW7W9fLO7jm94bjrDwgF0OB/jIA
0c8CL0JKDbquyQI589xMV3pcyipM0bYjyfNoe6PyE7qnvZJLFqaSap9GI5hnnYPmyWUuMRKuak3K
AeFLxrY23yMesbFrf9vmLnSilY22MDyCsfzRVKLDKDYY0VKLsFHGgWioBuy4yyQNQG4CYDcf0AjA
oM1Pu3ylg7AWc/7zsxt9bAY9Sl5q7o6Nviv9jZSW+BUaG9/7entRLmSRi8EJM4m4+BQYWmYd24xI
dtjp2N01iMBJjXS4HWrh8X8Rav7zszHhupGzQJQYWyFAqVl3qIrqg1UVj16dPk7qePD88tN/Cyms
TF2eatn0i8ZtwqLfNIb8KfeGk2r1nyM92uZd/lA7/v52zIVscj5M8cUS+5XSUgBITmYU6xQehvrj
gFr8So5cOHeoWmo8w2AoY/gg3JKnuJUrbar64xi2+edorKMP1Dj09wjzQRpRJ/lJyqtoO9qJsSk1
OV+5pS8um7Pw8yScfcvYl0pTBmHvmknyONGl6Wv5U206d7fncnEbnIURTgI104aww+P8GEuqxMVK
wa+r7s2nKsEbK8DhcXc73tJ7/mJahX2XGV0z1EVoHlFSOfheuTei6L0/1sehLl98qflqlsNBoayY
pcMxzddSzeK0oj0CgpT/0Ky8nFa0Gf3J4Lu6SRntVMu7R11toxjDyuJZnNazMMLX0329iabKwSca
h4mjiTjUYyjluEF1ESMNwjVl27VhCZ/R0CsM1EwFk93R3+VRtTH76FCuXe2XiFzAQGj4z7AMoHBC
GN+WaObNHiiBcze8lhN+nf57mZexP/5sho8fUwz9ykd72hXl32TRs8jCssESsHG6uMEQJYselcHe
SnjHknPejjWYZUxhHrPlUYASkrXJqee3nt66dPbQIsCF9mGI0G8ZAONvb+8EfTFbn8USsnVqxUWW
+WlwyjK9H7ZSJ1nhvqD/h9FagHsJdotB+NIXcvd+kPXmBeWcCLl1LUnjbYGy3BcpUcLffjuWHxqj
y9tNYzV05Wwl6XjFJ+U/ZSlXvwrZzl3U9mWsbi2Tq1CWJMU2lNQWXW+9wch+zDxP3Sat5+c/VWzu
rB0FKJzNtaZth22jhJ21idIwO/VJUf8s+2n60vrWRyVXql/hgLwsxm620h76EBeQrVaYsNQxNTZw
ja8G3dqmiKhOmzLTB2czTpL6KcYD8jDWGPvhbi819xkMmH4lz8wfSng1gEdB+w/VB2ppIjx56htT
RamVflDpdvqDMkWbTNW4wnwIem/tS67EUi9zSutgXDuodLk8FFl3doqNrWEN9Yry3mJKQYIbeUtt
/rew9zwV747EmUlqMbdZXFHoO1Ufu9j/2HXOyht+YWnStYPQTMuOXSA2fGMwp9EEz+qY9UX5aoyp
sWvhN2N7Zqvex0jOJZePUe/AfKyhAhc+3EVoYTL9BqmvZixld9Tvm4e0eh+ZX73saQh/395+C8c7
aDagZfB4lNn45fKjhWmhZ5IVA6STqQW0WSaRL4PoAAI8f7VTo97JPnIZZuV9kke1/nA7+pz/heV5
Hl0Ef8MKLtKybko39+T3TdAcBozgV27Vix/xzwg14VVpym0MmzcPXLw896jYbCwLYzA2XTLgAu5J
hyh+O+mLrQ5mlQsTPF9R3hqF4k7zFLtzKx0FUSUY7rDJek3seCVLL2nY4CgMudpC/OdaFRW57lGl
cS8dCw3fYFyPg+SDVje9tuVqYasb00oqfZd7amls1Rpm9UaNNb2hJlZi8Xn7Uy4evbC0UNTlCYMG
wOVCQuHZHCYbsVHHxqMzTcYfuPq0m6FZg6EvJoCzQMIRWOrZlMYdaqOh805R482UVjvN/BxZa/YF
y3c0NLZQUGAvXplTeE3KBcaUeqSw2fB3yVBmX3WlK540mu/PDcXh4djDNDH2pYdZ92YA/ZPsZSRl
XjJUa8K3n/0ATxAABHsvo8MsbFWQyaVkdXTDA1N7wojk2LfKZ9SeV1bVwockDD19izHbV7qMVhTJ
oyOhNB/kVXPQaIVvMvDrz77dBisbZXkB8+QFwwvg/xo42dlxA4ggdKexx26w6axoF4ZpcxerarAb
/CzbUqT/R66HYoeQCHSNvv0LvCg1QtjByNHP5HzhrlNXgzyNvta5+shytR9LL9vadb9x8tdp1RJj
KRmBYtfQrMDrCInwy12C11Jd+aGO+kudwdOIBv057wrpdxoHUrezpE777NM1zpAzpWi7ckAvBSfP
UxKdHSE1kT3XqT2XgRiu0ihJtrGjUx1gp6wmmn6nYT53H6slNkFIvxWfJRQZ1rR5l440FYVMNHpk
kqMIGIktA8UXWS1cv0eRyBrsI151LlSTYmbpfyuggt9OSUuny4wmtE0yMVK1wpfF9T3tk2q+KuCb
dtcCdN1ZsbGG7FvaLwyIQQGKAP71f5xd2XKdOLT9IqqYh1fgjB5iO7bj5EWVqSWEBEjMfP1d9K17
c4ypQ6X7qTup6n0kNGztvYbFtiRtEI4WLdmZa1PdVo4nWQxECYOztRV8vj6ilbMPei7QI5mtv2Af
uhgRNzpX9E6WI+0gqAyxBF20WPG91fKNtbIaCaFwr/joOi+bY22vStq7oXl0od6bKgiGJA30T8rA
RQZZs6fr41pbGgChoWSN+jb6N4txkbrGKxF+gSee36JPkxje3cC/Rx3ZK5Scr8daWxUOGlKQLkcr
G2ZO77eg3fmWtHlRwjEmsL5mgxudDFhFHK5HWR0RGKqwNUML+8N1OAZwzZu82j3xRtaJ0zV1wouh
/8Ql2Hqcyx8gTren6zFXj1PcPf8fdHE19rKG+GftBqeubbvHnmc/LHvoH6gdliruWgNE8KCr7D0H
80rDmGvih6owxZfrP2N1gsFIw8MRvJYP16YN1XHtVLU4aQNqzG0X0E/Ei/qN3HwtCnTNAdFCdw2N
08VJOnJe5ZDaFSflwpPYraD5jPL6lqHf2jaAhRHMskEPhw/eYmFK0o9TW0/0XEVedl8KyF2nhdUG
n6Hdl32jtl85G8tz7TiB9jxSKMDbkD8ujpOpg+93TdEH7lwr8ZohNRW88MxxY/rW1udFmGU7aaCo
3xlooB2FGe4sz9gDCP3JseGV4kGbzokgK3p9VazNJEqI6H0AtPTRvgx9QtmDbwBOKfwC/NgZ8u6J
dhJPZZhz+jDrRl9IbaQyKy1+pMcgjWERQlAbCs3v93o9QXwPDermxCcnDRlBW9TYCX9K+8g7VFb1
mPvTPmB0B6PvFOyQOyGKH387bvh6gRGFmj5kHnHivP8Jg9lDiJR06tRCvszL9aMtoPcehureHaYN
lNDHtYPrZ16pcJswcektVisoT7KD7Yk8DW6NTlaQFPZd6f11GoogcO6Bvx8AGjhs3g8I/JYuABxH
nAJPHyb3buzCnd//vD5rH1MVOCPilJ5V0ZCqLD9cQGSrheq7vVdDYMIZKTxjINSkjCIxJ3ln0ODo
G9nxetCV6XsXdD5yLmrNdig5tJHwFmaK7QZpQb+sTkEkuh7l48GFoQFVCrEvSH9+IJzyIVQ25MSK
ExwSTm1m3RjFuOWI+3GzIQb+AX4Gp8gHleCggei6J9R0KssHh35r3Cn2i29RsAXTWnkiIdBM1QVd
Ev3hZfI8dpohARvpGUZfhRt7/sAGpJSuBziDBgUQ1saFHo6dNOy3uprqW1oAwBbbPJLVvih9ukUQ
WP2G0Dz0sPpn78LF6uxUW9nVJMnREvUXeGqkWUS+VM7w/B8+Ip66UNlEIg0kxvuloojqavRFYDUH
Q+ydyiKV+gDG7a9HWYE/gvCFnHg2NQ7QL16cXxT2jpryaDixdvBgldRr+bUizPvlZgy7QLQ5/Aob
8eBkoffsatcpgJ6XzYAUra2QrflZftsYU8GPbZ2BfNwaYdOmSFe4tXGfLDesO79IAw/FcIAUYeU7
//3F3nHmxDBQ4NgXnml8qqJAolNjWTsonNMHJl3/yDLkXDPAYWOSlmt9jgxyJHq0eLBCGn8xRx6M
aJzRrPNTMDaJN+1F95ozN0ZL8/rHWO7bZZzF6TANKjctRvhJwmyba2dHhUquhwCVHtN0WRBbBlms
q7oZJ+HjjXvOx0jdWJkDkXSjMsZvGRtzETeGxx6oAemitKJt7cFUpW1TXfXySYioPpHGKR+90vEF
2uLCLBMJM5LTUEXjoxo97xYGif33OgtGBwp7hVnFXJnhg5BiSEoIB98241i/hiXPqhQkEP7YSbNm
sTLy8Bntv+ZJ5XCinvxxPIlKCkDE3RGOIwHLu9899NaeAC2LzsTgYo9b3jETFEGm2WmWwXGypqre
1caU/9B2L/+xTFnc2JV07ATc6Ar18cFsjm2E/0M8l99vzLEr82Q0gxHKYAPnMYSSmz3j3Fep1wWq
2wnq9MbRb60qTDL4o1qpVB7rodkcqiJuQjlEYFHnNIrh7c5vynHKwS7pKsYTZG7eW03xngKWb/De
ytAxDpALz1QKjVSYDIes719pOIK57DSVus3IhJPNGFpHxg7Jjc8AgQOXVdYQhQ41KcERyHMzixkf
1Y9GtvZrVtPoCQqYxe9IZ+FvsGdcN6GZjhJqNYW1A7snNKCp4WiZdBakPBKLGAC4ygrVHRaOd1qH
XZH4oiEk9g3lFUcIvXvymOWkCxNk79KChVToqxiuJ4MTSwkEeoKnvzaSISfgXbd87MPDVJb0k0WL
yTpADw0zIwCrrnBKj9U/fd/03ztluo8Dd9lNBFHQx4YK8szdqfmGRm90kG1H3CSU7gB4JCrSLC6E
Zf4OcfbrXdGT9hcQVuQrxE7cO2JO5i0IvuUp0NKykJZP5XiTVUb/ommPlRYKAr4bpVCLsiePnZn0
4XmvAGFn+5bmo7czJ8xpagyu2UByu3VgHKctAxVoUTKKSpTuPncQJyk2dvfa+TXbOgYQDQzNDy9Q
B9Bqd4IW5Zkry2hj5anspMrqh2SAmHgcaucTyqvHsm/tjVRnmYnPW95DvQ00E4AykaS+PzkhDsLN
kIXkBPJcsBv6TCcQOWruC2OKkpbOLCVp/i2Q+9+gOKjhJYIX8Af3etjO6qgpC3qScGYa6RgDYZ3K
6G/ZCoswSzgmtGUgv25qcfKZX+9paWbfKzgL7CEoH6S5CayJw82tq2iZAiyDLia0borJmOQsNVnd
eQ2wOsbr3Gm7flT/a3G0PKnxJPy/Gfz36XFx4WUoxUIDXxFgx3r6WROL1kk9tt7LADJ4HxM4iXCA
hT1qp9NAYZzQ91FJ06ib60OKWuEPTP303Ic2/ccNKbnjpDA+tVlldQmyC1PsSvg7jHsqvRJiex6r
zFeiKQT4LcP9WwbnPGVgi80M3wAMtWWeMUSjX3mjgophC6LVCBvtJMwAe44yW6XXJ27t64AbjXIZ
qOVIHRc3nOniGm0pLI4yUKwEipBT/R2G4TCMJGant9Rd1qJdfqVlcmAJ1k42lBJa39iZo5XSVseZ
GnbXB7W6hz1Q4eYHy0fkImvMsEGXV50oCtW9+b2JDr1Zpw2TB4mm738IBkcjSDpDDPSDzW1WtYOh
TMM46smbUlyCfFdyt3nFGValAFqQI3FU9HQ96OpEgqAN/RCk1hC8en9K4R4kITV840S0tI+qicwd
t5Sd+kFrbKyQtUQLK9Gf5T1QgVgWA80KiZyRZeWps/WtmsCj6qfDfxnNnxCLbLXv2ojjzsW51A3i
AQ6tZTK4sC9zo3ZL9Xd1NADuQm8lgFfcsuoNjHcwIkPNgAzr9nbhPmbK33hRfqj7zdsXLx5QS80I
9nvLJ3mpWxdVqhoE7EpxPHnQ0VCJXeEKTlreszqFv7dLU5zG8IoyQjBoGjLIcqeAE90ouaytkyh0
8LINAR75gOH1XRiHyW6aTl5bOg9wDpkejAyZg8EjY+PKXg0VwQoHQFcQCT4cWjKyVO9m4clx6/pm
FJAkyuqiTpQcq7fr62UlLUdrBnRT1OVARV1Ww4uwU5k7yBxOIB1gu/uMDk8FJO49bmyszJU85F2k
eTldXCuB9mrGc0GOji8fCzj+uSTLkiCioE90PA1E/62HL8/14a2s0XdBF5vbgSGV1dEgO5tmU35q
woa8kqKsNqKsHJLvosyTfDE0Rnojr70JJUf2UnY/8N4Fsi5LdTemffB8fURbH2z+LRexzIBAIojZ
4dGZ4FYmgngch1iFkIvMttS9Voc1E3cgXuEDaLNIN3wzQ/Gw6OhZuWjI5AEk3G1Cqh0uUTMtquk7
tB62SIcrSx8K7n9i2u+HJ9hU+XXQ+kcznO5BwTtqNu1rM9sAB68PDekwOEMo3S4Rpm1jCrckZXjs
bPJlaMEx4Uab2EXw2Wqmu75sN/rBq19t1pIFLBHw7mXVr3W0QhICAPQURc9Fl3+dKH3Bl7v1AnK4
vkBWZxCEUlhcAUz0waugQtVkCGjtnCQJdoVpn+Uw0wyD9HqY1e38J8yyzB7kk4ZIKUOzKXuh8off
gEo2PHfBjSjLBG/KjdRgdSNfhFusRehe9EJlBUx+jKmJzRwecpNfVhtzt7osZl480h0IKi6bImGl
AHL2xuIEV+4DXE0Bi3uBvt1hGqaY19+vz+DqkEBZg+g06CdQP3q/1EsoyuY8QmEJtYYj6oZvDY9+
XQ+xlsuDqIZH2Jzf4DG0yBIpbISmAUoXZ/CzSplqoKKyeOR59QuuzfKLKaJJJ0PoVi/d2EJzFuiI
okuqPAvDu9ZlrZtEVR0Ot4GoWrpjaiztVHBLkofcHakbo1pRB3EOm9QhplC1lkhBLcOPgXx0PSjY
euaP6yNaXXYgY+BehKwh/NffTxqHe4KAY1d/MvAq6fxfDGUMC8TooP1ukSjunQ1ixupHQiqKvB5J
yAeVMj14oNrJHKZSom9u+0EHaFsVcnd9VKt7FkVXpL7IpdDneD+qvKcmxDU1cAOOcdPqrpvlAO+a
zH6+HmeencXTDn18nK9QN5xBXIs4aEflAvSu/ByEVKFk46rHFj5dqWs0GiDPwbzt7UbvgpEB4lWA
Z3A9/Or28tHnhz8dqkjLLg6bVBkwU7MTauXFbkDjbD8WjfM2mu3wQGp3OgaW2LLSWp3bi6Dzirq4
MN2uH2hnZO2Jl4N3ayFffITpWaiPPpip7O+Lxdhvf0a4WJ5Oh1wLBhTRKUMHI+lAoaex3zrNOeJm
kwYcDmwgvyBhFb67EXr1ivkTOlxIPpUAyRaSV+xUBvuMi3iAoo11aLRIr3/ErTiLY0sz1gaSD/yc
Ie/J41LLb60wq9cp6trPqjE2jrDVz3ex4ec1dfH5wnGK6jCLwpOQjbcToE/t2kr6j15W+htF6q1Q
i5XSKlm7eUPQ/xt/w/AntgqUZoV/vD5/a1Eu9+A8vxcDIr7fwGC6yU/UHDAK8DHkZJ9kZm8NZ+1D
XQZazBylvOJKB+EpHHMq4kh5fRnLiqAIqGFt+1qUnG9BhtaO58uYiylUWWCNmWeER6Ooq7gaoxen
cHedEz44ZpUEfPyKGurh+oSuHdGQUAWuAKkVRJbmCb+Y0Alirdyth/E0QKzBUe6BbcrErU/lnxCL
b+ZSlP8hBVKf0Ph8YG2TODKAu3N90mxLFXZ9NNAGgugdmApL0FVbZY0PIzX/RDK7M2PemPqrZ4xq
f33SVlfh7AwwG6jNzivvJ61E4RrqJwM8qkPzDn2Yn4HbP4Si+/sSsGNdhFlMXC0ai+SsI7AX99WR
RubvLHBfPeJBLc6ETBRcgjcGtroCLyIuVj14eD6hxDZOWSMyNOm84qT5kN/0rZoSiFdP/1AkOQl1
g/I/HMBAgEQAAsKWxV4+pat+aKBYDb0Uj8AE2J/CLs25bXwpdbGDwYj7cv0Lri6Ui3Dz318se7xR
eoiOKjVLFv6EptkNLbfg3utz+WdEi0UC0kYLNjiKpx5WvEpr9qy1v5+KLxkDDWJ3fTyruQmAhmjj
uHi6LOEkLiigKOHCiR48sTgbeGJy60zYy+RGMdWPvI5idKw3jvx5NXxIiC6CLtancjmdKhG2R0Ka
F3eo0F4VCowXACQEAVGburpKoKC2ZZax/vH+DHaxSltIl1XodjoniNBBVad4NOm48cSdP861oS2O
4lmKhTsiio61P0YpplbvqrkY7ShwWK5/upV1MlMokVTi0YSe5mIWS04YcKTUxZV2l2s7HaYniDHE
leeiUSfjMsw2Nrk9v1sWg0PEuTcOvDx01BZJiOhM6TQ+NbBYMu+3PQ7Nb8Is09/5E1TuduU0Dm9l
aw0Pk/C6z4EBMYo0nwD43I84x3UsYPgu0X2tvWeB1z8oyZZFIQjjl64VZzaRnyeUxuyEjsYYxpx2
1oFXVfFPzsroMxyL9JZQ4DxF1wa0qHtEoBj4XsbZ2a2gCjQYUIKiuGhuIhSSElqOW0x6a/2b/ZnB
eYYvjg9I4XB4D2biPLJiuhvIqAPIPJiTsWtpVfeJron7zQSDZcJrexLYktBq3ofZyKHZURB3D0fj
iB8Jd8EeqwbMaqwNEwRoNtol9k/ZNzwOBsv9en2trewcM8RLFs+XCO6s/4qTXPzuXjhKFX1JTx3e
5XJETQqkt7e/j3G5uhZHKzeQvUzOIJCVOXj4q0IdFaDdG6+h1ZF4uB4DlJNBUVqcruGQF35L8f6v
hGvGeWhWu9Zjf4ucQwUdjJ0/URZ706rMoKpwCx/70KGPRDVdQtEVf7AhkbRxmK4PyJ/dhjzIPy0b
ApGGFs4oo+gEjw3wrIY6/yZVsEUUXY0yy5+gp2xZH7rKKFfbQNijRjOGzT6M8EyOtpTy1/YGHKUB
KQZ/wvwARgeeCLq8IW7yKaTuvVMAbg3vEyOA2g/e779GM6tu7Qi07XFS1haXYeXchoLQn+Dzj7tc
4JmF0mer5lJhFk/dT286aItufKq14+YyyOKdigSpnTJV0XMjA/8wiS47mk75U0ripLx0y99/v6Fg
HALEYzir13x4+PdgGYqxBzKwgX64qM9a9RvX3cpNjmquiTINKEpQ71yMqNVgoZKRR8deVypuGWAq
pv6CDs1j2WoI21cbhaHVz/Qn3rKC7PrMMEs1NSAssBgIH/jH/ego3Sh7rka5OO0Wp7QNPkngtpM4
dU33Ci7u12Jih3zst6wL1xptANgCvmjDquFjnSuyGgsFPWiwo/5XxrbgdVyZbbMTfW2f+6Gjd4U2
um8VrAzv9ISnN8HtsbFK1gY7wxvRQke1Eqq971d+ULEaoIoODmJumfg0SwDMTESzNdaVAwRYPoBU
gYoBDWx57rKsMQytJ3ZitfzS8OEBijVfrq/3le31LsTi0PVzz+3NtoBngwpl6lSU3k5SkLuhbfpn
G2Jrh+vxVmYOL2DIQkWoUMJSepFOqmmCspwORsjNs3sI6N9DNf2xDwE0uh5n3kSLLOVdnMXZVAuw
Tbsw1Ke+89mM+/iZB/aPoGcs8e3+TJlzILR4hoDeRv9kZXdbMGMHPPtfRt0SSoQPidzcFu4xmm5E
MMXUfWXGcQzOtNk4R1ZXByjluMVClOaXmSVoeF4jDfhvFAp2tf0Q82rLWXPlegFyHn4bEE/zbGTN
79d52cEhrzJQw86ghZPrp6HR8TT8ZBK1QnbrVfn++lez7fVB/Ym4+G65LQQlFmp2fcZ6dqirpgam
p2FMx/XszeIyeIwYHfWqWFghsMXKImF2piAvPXeVrs3DUNHuXrLJkQnPVP17rJqqiicRKRkHAr8e
8kXlTzYCtNkTiE8lcLWfng3K6q9FO+Kpr1kXFamGAxfblxL938TPBr+Y3cVoEWfwKmdx1RTyuRy7
DMA/r2iaWFukflA1t5u48oEBRKnfBeOXkaCDXmHrEfQegojXqXItRPc9/dUwGovFU+hnkPAsxiaP
K20KyCJIhfLXGI1aJVDrKJ8GjVpBUjq6/JoBImRASwpFd5TGjJIlbhmWNHGEp81YAiB5I7lqf1LL
gpCWCw9e717RohSJE1D3ruulFyYFXKxakD2qnKR1HXj1Q9EDdp+qCi0lvCppY90MhcrCBCJg4NRx
WRRxGODpEteG7z7gJRqEBwskVRitla4vd53ZOT8dq69JUjaCBhBsdJzHmo2Cpm1RBl+0UWRwo2ea
P89/eoggoWslBSutF0mjHLI1tj08163k34AunazEVZVoEwVrkm/Ko9mAuSEZqFPUzcmc50IawpCg
jMUGftLXwjMCntS9Ln5NEKC6AxEFHQqm/JvOBZ6QqdB/zlQRZamorfB+UEb7kkEb0IthYjNlh6Hw
ISoFf5IpSDIeCnrWFsRhAHgU6P5HxBNJ0BvW9wIi82pHy8bPdnk0Wm8e6XG8BD5ItIchKEg8wQvi
BtxPpRKFTwrtL6qqM/JqoBdrm5m/S6OtX32tPS/x+zLL4somnh+D9xA9+r1v8HOYe2MQu70eGZq+
VgGJjXqy8H6pUaj0JgcVUjC9qYA0IIc0RympeAvNbvrUeEH7DXWJ6sm1BL9pEPp2clz9Oy90/Qna
viWFwYfV4crK8/GGaTPoYkOXDVi/kcNvYXTjP7RRPfRpEDBoJrFeNDd2NMGOwfD9Cdo4XvE1Cuhw
p8MBUs6udOuXCcd5kAzE0s2OgNsPqzoA2VCTFlryGDR3/zvUyYob055IEbswgnGB0A0JxGGc3PkJ
63FvTCAY47+21VT0kEmXQMlrgpmMB1ONaDbmmflEmK3NVNeefxJR0etjD+b0T6Xb2o9V3+p/alsW
ecpZXhQ3pSp7cCQ7rO14GHnwK2tU+ZQJEG0P8GCAagkFgx5UZvjElQmk9cDzpVFlWcfQLwgah1Zh
/RoEmV6EivIwHoO85PhSPPzHYrlkt85Qsx9jkLHnudEmdkVlOuhAZsr+WkmC86YKlPsQdKUvnxwe
AcYXFpXl73Qb9uMsmQLELYlouNXrXrle4aIKwsn8rIH/3aK1UueGq9C0G05+9bM21aGP2oPFvN31
Y3olaUAU3DoguABitKwfNrVFO+iNBke7eBiNz4Xv7AaHJrL/S52RGVM1M7cALkKfG2/o99ePawDl
nZkFPwXVo4eTtQE7HMqLdfnl+nhWLh28z4G9BNMDhKplOsdrqLPAkSA8FXUZHqLMwUqLIogDb8zb
2teB8Cu4OtAxAWFykfl3Ju2HIpqdAQwTJgQmbraAHg3FHq+PZ+X7vLu2F3GixqMDNmxwHKmOaftp
EE2ims8eROyvB1rND/6lfcw9e5DR3n+gstcW1rzvHEOzvCvr4F76yBNAcbL5NydsnpxcHq5HXPlU
eFXORJP/jbioPlnlGJY1RWM2KIqHcACphv2nrBswPvSd50W3/EoQhCz8yaumE7XzHS6AfRtt1bTW
kkRsoAhcdbAEP2gu9L3jiQL8gpOJRNj8pujnfnxQ/hNnv69P19oHmmFDs9oAIi1fEFGYhYGF+skJ
V7axc3KYsOrwBZXKey83xB5Uk2YvIgjTXg+7stAtJMBw2wCwx/8whYIY8HcqiX90IOJgzQap4tTj
IrsexVoJg8HNfAEQ7MD1WCw/Z5gG/Ao0kg2kaaiMQqiu3hWyySD1N1q5fW863WSeq1FlTWJDZseM
Sd0ReCghQ7djE9rT+qCKuoiSLvOsOjGVjRRGiqqyN7bkB5befJbNHFhYHUGV8gM8o2VIMHU/Dccw
uBfV11C2iXd/+BlUdqwHJId+i+t0K+h83C9eQfMaBiQOEufgOs4TeFGhKd2s4HUnxDmixPPizgMT
KGq6uxqyGHs9+jeCWfUbi+zqaMG2UsSaept60NHKnn33KxZvTKWCvq4ViY4dIFHwWJyoE+0U4JRJ
G3RDosweKVM7QQVvFEH1kxiBeGvbckpDtM7PYWZYMJdu2T/G5IJ+lQXmLVcQ0ZJhxFMYsU2/WwYn
C5Xp6sBYBs0Mh6IpA/SI/uYPfl6gLNxmN+j62zD7JnlKLPTP48EP26TzhubFa7PmDMUzsu86bqNr
RMfHcIrop0j69m+/nNgxbJz2hAJUljgEzStTd/Q3E3x2b+xV0vRFeZtBCfarDZnJ4wDOxVHQ3Cji
PifBwRUs++GgnH/nFw4ywlr0Z9x6jgnl6bL+OapI3hDfoscIQoQidvA0OQHcDetJUYcUVcPCunUM
2qV8KjKoozlfuDWGt1Gtm9QrdQhYVIfUzoO+NdhpOoqLoO3xgik8mAWzSR9C5hOdMmhM7PNOj3ey
dnr85xgc2pD7SC8N80lziCHGDsvxujHLznzjuWfPjq+FGbOmzFPJjSJMdG01aVcGwy2BFvKnTLgw
IWi0VRwhPlSd624K90WRIbtzJz+/ZSaE7Wuumydk5OK26qGxzXWZpUAm5/etsGwk+U2v7/KB8rSN
CiRzxPrmdW6zw2X56GZucUAdBJbsYGF+Jqj+nwCS6WLoxRjPg5+VhzKADkAc5O60A0VZJLIJCglh
qQ4/vKdNeTv6hsRFm31nJPcPkgz84LA+iitkSrtA+S7Y73ra5Q5DPZj4SImJKdOmt424n3hzMjh3
7qlN2KsinEInrmleatLSJ0OYvyfIKyIRBhU031t9MTq7TrEySBs8X8YUhuYwxyHFsG+gKguNcLKD
/mqb1lCI2vtAtPUPJqn1J7AjxifHNDo/pk2Y3bZeJe9yXynUcYFtQ3PF68YOKlJF/+ZLwt8CQCW/
250hvhMGlQdW+OE/gGGb5h3skKOTrZT/ahkZHui+z3G8wHl7pAmMOHwA0Lq+uA+aHI/UAtnoMfI7
mRJamezoR6X4VIogBM279cR3b2rNvRiH8g6F+Ho68AClxJgp3F0xjn3mJMwb3HsfZnvRSwkHqTs0
I2DnpA1Hhxt3ylofaKZ1zC4koJNAx+n9YaZdWg9OlKHtajVtfajCiP7Kpjp/MyYA6VNbtQ5JaF0a
X7SNt8ZBO3jm4d070WwXaJ7tRdioKObCNH/lskdjoZP0Z20Lf0wyHByvWF3i6/UrauX+BUj4/9G7
y1rvMFXwwuyr4SR1M36e2iyHymjksa9WwztINIMD+alt8UxPQr8tst316KuXzuUFuciWXEhHZlDM
8o4dfWIm34FvmIz6RWoeD6gGYG9ihaZmD7Wcrk2vB18Z+sVTBNzp958LygoQ9G/h3yTsWzNHdQr8
zMCDVU7/5PO9u8m3Xx3sn7ePH80/6OKyG9rMxEHcBScoLIkwLlGz2cvez9OGdk2CByFNBr/Ttxkc
T/aRJYIdDUZ1wCEyPF0f+lpecvlLFvm3Vyvh1Dm6cjZR8IsNaxQGKhKB4GtEQHRcD7Y2zzNxDAob
cMWDo8n7YVuZyxxAwvkZUoXoktAG4FhBcjjjVsQuY7ei3i8w0fO4tlH1uR57rRiPPfkn+Hz1X8x5
N0Dl2cwN/9T3BJ+WUzN2NY77uGSiOjgkLNOsKas0F5rfdsqCuyhxxAb3ZjW/gLrmrEWJYvzymRjw
IMjF5Dsn4aLClJa6ZDjTTWL+raDQvzncRaDldrLrMa9cZp5qDTr3rgwjfWOCjWw8mGZn0TOZArzp
mszMN46RtQU1vxkBw0DHA13l99Nse2UFGoBrQM7HtG9Gr5TndkI1qLZg7nD9k26EWqLlqVUCsU7Z
dCKVsMdnh9iM3fFBej8a3vINHZP5d3/ITy8UCxZnhLZ7EyjXAgTywYAaMeMqJJ9ICfG0Ga1JHA5U
Bi7S2CzsodvnEFI1Y1QtB2+jaL+6gubNA50OPH6WiB4GdHnojhIARLyWcEBr88n0mLlRzlh59c0v
ALSD0VqEYtJitJQTACVCzU+5dZ5MiIdJWGdF54b/FmTLtu+D7M68Vi+DLU5DR+S9qkYjPHFwupNw
aKJd1sssyUbHSU0WQmy3hwinCk2CklshjoLnd25b7kIJEtL1NfWvhujyO88qMq4FeLoLjvX79SuQ
Q8tcOvJcDfJ7jUahQL+4c2yotFf4d2Jxt71pCqdqksrAroq7RlF6E1DG73kv5A/Jhf0CNxev3oup
zRVWRODK2IBjpJOMvRF5UDMqOHRPolp+7jy3fgDIrDdTNY7Bd6l0nerGbY9qtDK2s7XUz1Zv+d0u
p1b900Jh9lFDRG7jg3/cS3AsAL0avHIX8hhLLg2F7sbIbJ+dJ6cLbgtQ3/kOigpBA7o3Gd+uT/LH
NYxgs/E1bt0IDNj5x1wcxRoN0zaD2+uJB9avPEOGRjxrI8bHwhJizCFQQ8QF+6Hek0NKKcgJPZld
CKXE1JX1TtkcJMbn64P5uFVQhgPNdSanA2W33CpNCJ1fQPuLcwcTrKMBWFUyok+1r2adHmrWbtK1
dru/HvTjaYSgYGrAPhBVTbyY389gC//jno+Ofwq7Zjx3BLxJmkd6ZzHTPIS9/91rbXHbcgVR6W5U
n69HX5tbSJxaaAxBwQVbdxGd4vlAMyXOrnbYK4yY+7cCkGRUKUQV5x3dEgNbWy+z7KeNOjloc8vF
OTc4sA+hY0hRpAtpdG/Asuj6kFbWP4S/QIbFvFouXF7eDwnaHgA781JCcmZMM5G6FaBXYb+RhKwM
BH14FIhBurWjD4f3JCmTNYwGT0T1+rHro+metpO/cUWsrEhEASEaDENoDi35SZUFbnkVAPTJbfPZ
kKMGaNBDxR+oxYqnwMqn1+fuY1oHXhcQDmBdQRTzg4FMUwKG5RYSfryBcRtIN66JDYusueDppNNE
U5FtQeJXViDaLKjrAxrpQl5s8bl8uLHBgs6DPFzzNpAsKaFg1vu/im5LpXxtXVhYdlh9wCB/UL6o
SlXXYDCAGRq62Y0VITOvc7M6TD2I89ence2zWWhfoyUP8RNYEr5fgtyCUg4RI+ztKzqd/MHKHnOn
BLQH1wNWfjnfHq278e1Wx3cRdP62F0exRaEa0NlzNq7r3zIIqu+QDEULlkh/AwOw9slsYMuAyoNQ
6Afv6LzP4SIHeZ1TX0NMu93lUxXb/s9weL0+jZ65th4hDGqjfPCveu1icZRDbc2sHecEEHK3g5Ga
k4KwSmSMu4++cYUmWJvZY1qME61iCODRE6o7nwNJy88OCQK9w17pDqREcSxGS6/dd3S0EykFZOUY
+QK9nhtoderj0DTDY9So5lVC1iP2h9ZPujG/d+jYxfA79hPq+D9qNcmfhfk/pJ3XbuTKtYafiABz
uCXZWepWHI10Q0xkkUWymNPTn699gAOPRtjCxoEBY9uATZFdYa1//cGqb5akdwE4qrkHL8R4ysyN
33Va9lfX76umybGSsLTaZYtFzlfokuolnXKGpYbbv5Fl+oOZd7tpJt+4U83Y7zQjeV0JyaM8GtOf
a2vWWy1f5q0jvC6e/NI9dWNXf1sy/dfcF8kxtSt5YdrTbovJqTaNMFGn40pGMIEvZGhZyfjS6tqT
6WjayTTy7tZGP4YckfxdzJW6uKvSau92q4oY1omNyoyb3hhGPN9t0FoIRv21FL8WaWDpmhGo0CGo
exO4CBkJewnqkORVJyT9/WwHDHrMdcl3nQCDJ5V2XI/z5N3IdO3vS4udFloF9HRpiGVvaGaNOZWH
/ZKhgVLaSx73HemXFhzks+ONNx1Ej12yLu6rbw7Gc5/6erjiwPUMTUj7ZUuBk0GdDNs5pbcljtTj
bxnMKsaB6KIsLIQ6o3TQK7svqpnvikozdqmZN2FwdYsC8PS22pppD2TmLcAy+SZJCxVPs9uHJEDI
R5Bq/abxSNErB3guYcAsnx/VOs0sGhAMHFXjYMjsjeX1Vlin/S+RWVXsLdlb4s2wfoTHwLubb2q1
JPdN3/cbZ1rtqKwD976wx5d5dPyNIxZ3C+dCPOOmtEaWZpQbsVRNNC3kbmDQSZgf+v9QdPMLkTHd
AyVQgFFKB5/EdBv5M12NdOvngR5rpt+EDHe6XeJkeujwhiEJE1pMwAYS+NGwSbuo92KdB6xgHabI
a/LQ6/XqbFvHhceGJ/TFgNAQ4ta2RnaF+LVziy/9eIXwRqt5qBfDjP2k/LEoEu+ypTRK5FKGiAgL
CW600nOuh9pPCCIPa2V6oTO0zwyw26jhwCPs2QLyJoU3rkZ3OjIWvJ6+8wDbwih2nhBNaEzLEpq9
+4I7tU4TRhqGZVS9HvVaydpSsjgSDJuf2lw+Ttrs7eomMRkezAjs+GO2Bo7zsXLt5WsGLEBh6MEN
lYbX/JicfIrrzPw9D0193cjj3vXIMO3sCloGDL59qXVJnPu8GDfPm3RNgETYDPsl0evQq9YihGIO
AJ7MPweSc87OrMhKXMZbqfrxnPVSxe3UBYdK76xI5qQYzCvQr1dX3yUV7Q2A/fo4Vow+Jqc/UzK8
TqVvRiTfP6c5Rlre7LpYgl2DVpTeR6JT0HAyrIJk6rAGRxLckgZ/KED7rygWEHdjzHxstFJEjiNy
EvkcWF9OsA2SWuw5Pr6Ngf1VsDC3ozt8zZzmu3Sni3S9KRqKqt6YdedFVmvXGwWS27h4PwWjfzHF
aJB2qvw4J/YkHFABgWT7O59Yzc04MQgIRPI29kHNTmvNbY1HYdwaciBeMpu3pWkbNwS2ZiHH6XAC
iLkUcOZDs0n6fbt4bezpqtvXqwEqVaj7EZc5iE5lEGalfTtY1S+vRV2SK7mGgjmClRHsnCFATXTx
pXdM/57PutBXNrD2+gz1tEwMDjg78S9lVs87Ky2dcztM7i6TbN51lvbrgm9iFrq9f/axvKKu0Psg
bgvb23bkuG7IGVTHehisfbLUTJIzuSULVj1zBDabZMzmy1phpthWaiI4Bf/rsWOrVWAlt0un1ucK
teCpaHr3h+3XGGZLq75Ic3C/p6Qsxb7Vt3dOkxeXWS7uvQYzYu8X1VuaactW+qPrbJepy79pY6De
RmZGG0Qu8mhbJSPs7nqgp7KLZOaJc7tqaUwD1tM5V1mYuYa84ajtb/QSho/uXVkrXbU2Z8ObrwqD
zuDy8uZdt7L5wrQIfjla70FHy5qNh64tVLhYhcNMDVKqztlZVVNHAJhVjJj7fnDpVjWSLH8aMOC+
4WlxmYZ63i+m/ZpMaX4Zi2opoj51rikPhkF81PSwGm0a+iv0rX7Gxb6ZNZzqTDnuhZEUD8QzKTw/
BGBssTqXuoHnnDSyxyvPuBukv2yx7Cs3cOLvCRpqIy3XnZc16IcIZ62vljDyGAZM/0UUXnUfmBND
Ei6l49rx/xFCEvgOAslWYkp31GtDbUCRoAGtdjXFRM2lvyd4k3OYTFMZVhgPxmlaZ0czt3UkdsZD
qelG2HZmS7uuXYeEThYbZZrtbBl0J7urzSdoUetm5dUw2JzbrRBV9osY5JLaZ/Fi8nRRX+mt+XNq
PZwFWy1pXr20zb+QSMTdoF/9MDOq9dXyi4ipbBLPKMDDVde1o9Om1TawtG7jcpMcyOyY92jWkhfb
7cxvbd7sM7weQ5O4w2hN/XlnT70fy6TXt4NXZwdyCtm4SuZR0dR3SWp8m2XTPs0txoKDn5KGq0Tu
3RV982hZ1fzFIW6IIGOPkVqTlI0e6mQORppgT+K+ESovu2t1xgYdHOfGW/atMRsoL/rhkjqyOqjG
sjmh/GK40ezqjLGkjouhXCK3YSjppeuLsKzHwE70TzDCjzoueP+UgwaeR38ZUVXOmlLHBeu+qKri
Lsmt9EJRlHxSRX9UuiOww64a9MT9y2pAsyYDmw36umX8ViY3vnvTOD816+RMu38ubj94HdgehFxD
AcLx+/2kQk9mzCq7LOHYSJ8lNtH6OP77L+ahgIRjhz/q30wmhnJZVbtELTSQOQl29L92pvavef6G
ZwQwzZEk0qi+p1aT2nMNlnGpybxfRd1GLfsWbfg/f6sPEP8rZYVunpwOwk3fUwo0UzltPjHW0Wms
pnMnE4Ead9FFtLpG48Wjv7p3yUQDdCpFb5e3naZxVY7mEnym7/+gJfHwT4dAQ/eDj+u7lsQOlGoI
O5WHxVu/WZoWa+7ohU3TnRLDPk3VWscW3JdPvsAHzR1WNfyLcQt5Fu9HetxrBKA2HmNI3DCf7Cao
jwiN8o3tDd//+Vt/tC6vFt9XmS6GgO+fFKQl5qd5MuD/UDy4XbWpnfIThOYDyMu7BngRD04aCPKr
PztVU8urUpFLf5iFdcfvfQd4uA0c7bmerH3H8df3zh4e3uaf3+yjXw6h15X+BED0FzAkiyEtk4rB
NUsj+QrTGN4xJoHUsT3c7yFcRizMwmzU7Itfcv1/8hN+0DVfh0VXZBYy2d8Ztv3sJwTOOvsB5ezq
5KGfaDEbnwLoM8HpR6vFsf5DxUTyAE3pzw+8qNZdikDmhyxfLkmnx6O9QNEOPvkdP1oqADagedh2
XB/352O0xB9kqZEOmK9Q/aA5zKX1iWj8w0cw1MfRG6UZONifj+ggeiPvWdTB0ZNdZq/bZfws5/TD
j4U9P46D5JCQvvDnI0wjoBkilGBve0U8uK95noRw8j/59T9afIDL//eU64v+FzojdHMkBhBS1Aw4
GedN8OS0+rRpsX2GcKyIs6pU+5UBzfrjn1f9BxcaFMnrBfOfIdN7Mt44MBtRoxXslS23trfAV9Hu
A985eKt+8Nfm4Z8f99Eq54DC5B6hM7fbu6XXdYZZrgNs00CiFugr58abhh+z6DIcV5pPPioX//XX
+XPIQ1ANtL8AxStBaO+PY+QKTtAvpolnb0EQreyzNSppB+9kjQs2CEweZtOSHTA8xHAGde4jSQ8y
vjoDxKTFExppLeuxFmUdUrfCw7LHIlaDbOMsXYPYN/LHdGkKGMBTGtNDy8sYFNfK2jiJoU2jMU/t
75Waz7OGb03qrEE4Vmby21zMh3a8jovcqzo4gUWzFyPu+GxXLBC6uTsiQFJxUC5TlBiTHcHIoIz3
a/Uw6UYSaZqYfs5TN2ElNYLFt8qIrEpksa+yu3ksvnPGQCdiOB3Btcgjo1PD99lq+0fXSr7V7sic
q+5qWksq32zp6igdGuuW1mE4YKyo0zTX2T1tsfdkVhq8fBovOYhdnpHYYrrrLQV2sxN6o8HIr+po
Jj3v0K7Zi6V6EWkdAIGR44WepxKQZfQPIyU4bdcynuQi4TbSIuWR67c/0tH9TcUv4sAfp99rPiUb
kq6ysAWkjEfYdpEhdYphp56OjrRwlYGUXW+9bHzs7Gzcrd18YIQ6hAOEvE2fG49eo1uvS2uCYLhG
v8d+D+ZdWqy/qJiNozc16TP/ybiUefIL79vlLagVXWMwNvFcFbQMntUNt23qepFep9aLqi3vt8yl
EUu3+1pjgHvKurI4Eug23veo7iI5yB7Iql/xo+6q+tVV/cWxSFgvZ2cGAlzFNujdZotwXm6aNlNx
kUxtlGTVD08FL4Wn13d5k5uxXi9fEJ8gwWndb+6skk3uTckNOvb0oAAlvtbTOp0De3E3fHY35NC6
1XD44S/oslOTi1tztAqMvPJ6g+hAu2jG2m5py88IJqxYk3hHy0rbKY1Jma73xmWA3HVrl+qulVkV
d8NiGmGKrCO0nPHH2MxfoU+PO8vJsZ+mjtymhSa2SZL2R1Mff6Q4Ev+o5mrZuyBfr+PoV8ehtZty
s4jMuZeN3f4cNf+L5Kg+yE7Ue7gE6JPK6mU2avuc4EG+k+Td3DRGz+x1mLN921Q+XpDjrrczfS8a
ZR9tOX11OnP5LXL3ztMn+Uv2XrFtKPf2fskgOeqCQj/1ZsNBSR+5NTDqfph8u30WVQvl0etkODg6
/2Q68xckLSosehoj/BG/+GX3ogbUnagmoRBObh2OrltuPQ3DPN3LgXSdRw6I6sbUTESIZXtnNpPx
aI7JtPPbsQxpkwT/mz5ARTLlT1MLNjQUMwymFE1rbY0N1M5s/Zl2E4EbSwq9NlnR7GAFBwzM5nZm
MImpBOsqcoiea1tY+6FcTm0wGG5UtXnyraDz3y8luI5bXF+GmNNfWKnh3T/q3X0hUuu2qQPUaIjR
nkXdQAUxsxSxi5gRNU11EME45p906cQMpU/LpFitfp60N3o+PedZMsZlUnzR3Kw5uvOMY3xAxN/K
KfVgCBuZXaAQjPT+UdbL/Ex+813huhVUfjkiIAte8UkazyBlCK3c/DeypzTSg+IaSPzdVPObMoRL
2IjMv9h6N22FVPpd6wh/M7oNSanGImm2fT02/BS3ZMFZbdh9nFtrgbylL+8YtGtnPZDDCUAJsZae
ZtbWIV/xBoeA4LSqqdh4dtf0ISb52k0uiV+G1knAhN2LarsY6teCpf9jVTYZSQCy/9oKw9z6acVH
qcphl6dDtkBBG6+iN1XqZ3QQ+WbQOsyMtZRJgjXMD701jgJQTXb/YfSWkGkLJ5ap330tIXkTekOk
ezKQAnKax+BYFIbYtYWsYsNF71YZFWRhHWCPgACMKsos047B4Lj3+GkX39sKun26knkcWjVDE2ft
bBF3Td1UEYM++1drlUODqVba5RGsxGyLGJxXK80qmq1BxALKuR3KioNnmmZQGr3UktAGnMhAZIsG
3LFPyy0Xgnd2M/RFXROA1BDesKlSs7hrl8RC5Jckm6kDC0KXXZ6ysen3csVndlQZFmI6s4ARkuKx
khMBZgFgoOfOOrdqB7BdcirnninCIc0t0NsZn7xZT5/VZJcRUSV6CPuu+lXZoIbkxgPEtwGOiZPS
I9smCTV0fDRmvL4w4n5kg2bVZD7aEwBXPg7+KxEFxZFjpMVutOlfNIH5Y2AKmyPFNNlrk6ZDh/WN
RJ1Wt5hOuHkahM0w1AdGLurgUjolr9IYqf0YqFxEvpnJs0sWRAefu86XsCmlzpr0AShG0a9bcwi0
2KyhMXDYBkk8kjEQL2qqHxe3T49dMa4g6+60q4MCi2VX5nCT7WDZI8Qkf8wNxD5bWxD+xTPrJ9VZ
2iMXi6txobU42QE33mLQNtVRW2VpxHiyUGEaBOp2mXOUnR5ZR6MqvZuxa4OXFORrO9Vetk3swt1m
qAOfx6SfL2M9JxvQyTXOE8s8rm4w7W0d0KuxOj1C9q5V20bTAxEJXBtiu3C85ya1i7vaE/59V1jM
ZHIv2WqqCEI3GI2YLya3dFpznOGLd9dkuRtjcpDcVPwNt1Irof42urYX9splrczV2zpB97Ux0MZC
kMjvsX5Zt9xlN40+tKghHOctyBIL5NpTuAIZo6QcKH5PWG6fl7EunnS80k8Jmsx20ztgvAspjZsr
Pnf0RK09epPMKE3QhHZwz0egsqMcQWEW6rogEb+lqau3pKzEI+nsBufsWNjnfsDbfUCb9lVmnXWr
ljyNmWhIplQMPtYeHn04lssPS2n9U2v62mZCxxppJuBOlfRq72X1eqq6pNhgwGDEDLPApTNSZZLx
CqNSCAGAaGeRGS3sX13bjOhLt9Qk2FuYsthDjFa7ToMSt0onuJ97L9m046KipSiXUJuS/A3hgwrb
wAQl95I8bJ0k2fVQBp7qkTpsWU0dI9qUBaXIT5lmA4MB1Y67XNecfTq33U2how4IvbZlhFFY1Z1O
xMBuGAOBETU904ocU5rbwc015gGe9wZk793l67q8EgFcPgDPPbN7fpNp6wD9SoKARM2dhHhyF3RW
rcLaT7z7pVdJbK7BFM2Nl28MafQkliwFZ01ue9/13JOhl/n2vjLlea7zFVKMpfxLYzIIs7wigaFo
qBiZcXAb1GC062zVT0Zid3swEnXMVjTwcN1xoKP6fkRljDBSnwx1a9naj14hKAgTtNjxVI7Zeea/
DPWutGMAWLZM4SUZKRn2ZOzFZBc7o5TMMW17mHc+YHeUQDmNFFx42Ow5A9kiLThBxHxgXzW4+Hjy
t9XWmhtlVt89IEDOznnijC1siqkLc8Oq3wapicdlSvRTvrTJD5Mi9ZA1Mp1CKOBpZPbzHBpDom6n
BZKgnqEQ3yRATLsVsaUV4rtKP5G7KeNVm3lnUBd62KwYAcVwn/1QT7IHYy7LbufMWn+snez7gEz0
pq9wyhv9DNrs2C33w7LUG+oDboq8kZtlbu2wHmR1W7nVdCGlLN3XCal17VquBzD1L6bwzKh2UnXp
kiX4ngcW15zXpcW2T65DFNCOA5KCgRGuqC9eUvcPs7GU3K15gsK4+FEnrjqkTjHtilbqeVyuHvlr
eMQftG5oz1MPAVJP++Grx/rvoqtz3BIXK1ZQXk9CDs6JzBGWxGNXkSloy5qL2LHoOgxn+GZnRJGV
FtmCbZLCea/X7EveK25AlsI3Apath3QAd+6FzQRk8cQ2Y/Kyt7JxeshMAmkyBrC3mMe9eezIdNdM
hXnQlmFpD46jITtpkyGWjZuckPVo56Qa5B2MwvqL3SLqCL16MuK1J7Ko9rqRob/3EqQVg23ED/dy
8JovLT13PIMZQePzpxMWdkOEJrmP+9aHwTFyQxtwfDbYkVUHtF4+K4ZcyE4647Zwu8AMM0svdxOp
Hq/aItpIIDDfKT1dT6LqmrMjguyVgBn3qMtljQkMaLnRrp2nEGbolDAN7EHUTEuy7HHKFWTIiZu/
d4Jsa+LCHWuJ/V3lcxsTDVWfqQt/o5wvYxYajHqRrerAqa20qB2AzRS8tsPaJ9ovkPQ5spRwbpZB
Uqq1Le0B4VLhFGRjJJX7c5oCbQ+/loHxSh7iAeXtyPyXgnESq76RurMc27rOTpNrPIspQ8KSObcy
X4ddVuF0oF/dmQujF/conwkpo2q59ZvxNlB9+Q2zGXrosXdohekPwzQd662sqa0V6pWoWDuGnYxh
zk7rmSCB1aDCjEL/BmBBCzvLaaN6bI1zgHJr7y7SfLA0W+2Zr/DLaL1Pv552PyHItb+EjuTdToY1
Ws3h2dDgfUEwzV50MX7BbUEiHdINNqydN/dBK7QlNAyFSp1EhafKhRPrivmaqzRPdJeTeBsAfs91
XWR5qBZGxG3VOrdEWTVnrR/WDdQi96lr59cSU+KHSmOG6Y6Vt+n9lMie3vQPNqnAO2UaI5oblFtM
7IW3C1oIvqmTzHHKmAn7vsaOEjFqG+yg7IiCqTlVrKeNIi9715KlEJfQ/anb1oUCxzDqQ6nGdGd0
nHBN2cs3ww2arc8W2aw5DWjo5U7zzM8xkE0HeVX30bq11uLsppU6QckMTke1DlsQe7WD19PEKkhw
uChMRuTULlu6q+8GrhEhSbzohkD9uKKN+qsdoCGhKcfrtS3d9AmDlWw3Fovxo0V39AzcnZyTNSHl
wrGtm7ZczMOEm1zMYEtbI6FNfliTsYRcu1i3HDrTfmXCuhtELw51Xia7WQBvhKaYOuptkvwiZRYP
U500t82wTLEtYEXXuixfNTvwMu6oyduR39sdxTjXG3GdfWnFtIQEzVGTDusSpbBVT4402nO2OPZ+
cMwx6oSxvHWFEPH1UsVCutNCb9TVXtLdRwQykotR8sMhxA6wNoNrlPsjOZC6V9047mwdc04FSkHZ
7iESYF8w0D8jN0G6ZaZvdWqWFIZTurwgtK+teHGr8dDhPL6VM1d/rnAwEEOzPPVpW982HIG7oYCm
25hy2RjLoD+OygmOWGE6rwRilW+elbVnUrKmXY9nDV+h/U3yvB+K1oCbZxpfJwNyEtG12qbK3DKe
c43CigyJu7xvrcfGK5ujuajxx3VGdF6YZcQZCUXbsnLzeKVZPNvW9ZpW0q23trL9aBH6Nvf0bjt7
Dclwmd51Fx3AJTKd9KcZCIpciNb6udcb7AuN2TuZXdHGZjAlGBHZ36x50GNFiRsJhG3bXFtIss1V
d8CXvAgXPX/K50x/keRDnhKi3bgi7UvGbJVVruyosUq1q0sxAi/ZNfV0hpNNYmB0RAu6QXRoxymv
xmDXMeZ4MampxzGpiTJf2nKbrlN5m05SC0vhMCnyRHtXEIX3JTOJxzH1Jn2oCMq5C4RTxKntPEpr
vqg1cW6CWccqAc2OjWvCvlr9n6Idf5ajb+C/XeKtUqLbVabyjraiv4M5WW4JotTw0qDwZfjr/siS
4mtpcLiElr4US0TOU3YhvdTeDpVlPQSFOPMhhojt44ZIK/MdmLm1UU75zaQvEGhgvZVseKP9Qcxp
MR4gY+Xbupcj75XJJ+LxXt2icR/HRGEvkc01osMRjdx9gSXKecZyeztojfwFsnxfG8s3t6ufB8dT
Ye/L5i5IRXapR/XNHjpxGCbPuGn8tN6NTuXcOqvmPfB4fUMFSX9kumAHFh1pkr5U2vxLlbN38ZTv
Pma6NuURyrICw1ogOtxhTtLJzWgqXO+ekI9163oGuX/6tabU7faG2aAWFq4mD02VeMAIaRkPMwYi
QTeYlJ1zAjsH/CKvPVh3lv+7lUt6ml07eWNMjb9vRwzQNHIyU/zON07a9JuyGSoWbS2wEbEFC2/S
Tj15iRvC/xTklGbYBU5SRxryVtStUmzFuPxKWsUrmWKgky7XTYkz/8aXvhXatvOl04i7Il69jNPG
mg5FmlaxsGp/QxYFtxj63VBqNAbjVKQP6+I8VTrHZ7bU3h0sLTq2kiFL4bX+/WS5cFHmgupXusuR
5dVtLTSsB7e3jS+at9xoa36ji1oea6+wUAXUbANZ3+eY8USp270ROl1AN5LPSZ+I89BBlbPcMYty
lZQ7zFGGcCLwI6JFcbZGhapMW0a50bxrPzss6TfltrfrXGlhnZvBJiAUELsfqSIVzD7IjefScgkZ
kayB+F/LY0h2QIbTcvGFd6sj1gQW6KwYR5GHESuccFghtPHXHfSBzGZrDZwYmMuPxnIuQ8xrfudF
+qbJhK6wHhou7aWLUZx4sCBEd6sqsFmjx7HMcHM9agM7DZMUstqCMc1hwFQBch2SlEGQ32hZlM1A
s3B4NClYndaLW1fw6hInzNbEDecu4Yir6DFVYHxFnDlsEs4W7gu/PLt4GkW4486o7r1q7zst0aCN
ugWnNCMltO/tbD9aYp7jEU7pTRE4FQfNgAtyWfinXJM6Uj1GBeo68XRsG1MOQh139LGUOnlWPcHZ
uiGC8xWyya90mPfD6D2pelbxPJk/6tLJIlxlx4M1mr96kmfjYrQfNKqZaMm5wrMODCTBVSgqnW66
n4t0uesm52XGLjEcA/nkcM1SJSxDlDBVQGYyaqGrSi1MSmd+a3X7BFjfc1ABUHnVNEQg9OoH0Hv2
WmiZveXN5tgwaRoHDYElmbB6lOafpaF+MMjCUdYgt5BYGFLc3o3LRGGaw6Rn64HI5Ig4Qegjtys8
1rV/bgoKR+OTXKm/J4CEIeCPomN5jFPKezq/g1ORRTvl7aVyip0Ua46d0qR9Ihb6+614ChNv1CUm
pjnvx0jW0CaOGpry6FdK++LNY3LB0KS7LCaW7WEHZHzL/IkiJQA1+fdBtn/OsMw/Z4PEVo2GSL3y
oLJgFzAGh6DFEl8gBv7zcO7vb8mDTKY7GLWQmfuec2IxHeoUfNyjcMx1Y1WtiPAE6Q//v6dcv/V/
jTqxAmts9OTFET7jeNZTIY/YpalPiCcfDBpROJOFh3TFw4P7nXIlN0AdEDihayPIskhPEplTXUI+
+SxS+4OP5jNBhXUE0cU23ofezDrNBqFSDr0f2ed5ikOshiv8Jz/N31NoFiBcIAfPTF+H6/LnR1Oq
NkXbBiRxOSJ90bvF/tkgP4TdZrjzJwqxv/kXfz7r3XrzEOtavK1+0NxnC4dOG5Uj8OnVVLzLQVqA
vhkZf//nVfHRCzLE580sPYDE8u73glfuuwpL5INF4eTVhO1AzVyc8pOR8N/jbjAGC8YTwhxCx94f
F/D1VV4nqH/S6gSwhyFWiG3bvnDoLjFU+/fvhCwUmpiJu5Lzfg1ehzpE0+jp0fYLEyQwuwqnhLlJ
+sb/ZLl/9PmgmruILq5r/n0MYzAWAxguAXCLCym0/aJ0B0T801j360//5zgdcoqOIRVTOv7hvXKl
y6D4Bb2lHQYsxL0dEKa1fDdyP5DhKPL2ApA8Gci7xWhug7E3cwJzVXLIqgXY1iu7a/2YS33897+q
ATsDtYlPphqKmj93xzpNdiM7M8Mra97CrtbGXyJlbp4/1/Unm+ODD82jbHY8/25iDf3no0pfoTio
Naax3XTjtdUO8Ae6+1D++7WDRCjQr8mCtMXvlXeJJCAW/XZ+CAYtklYeZ9oaGuNnRjgfvI7JZBOF
FfKxv6OTemoZZWG7hIKstw+T288ndxU4/eX2Z/yqDx7lw6M1bYRG/E7vt97AU2xXE8keAC9e7DsH
21P9s4Crv4996LxI1Kg9TLxc3wtO09bUSl9iWKiNjHg7RiOhSQL1ti10qtth1T7hOH1QGPCU6++D
8RyIx7uVZzdMqvJUGYeamIqshFwSnJLkdzmvF2rxEC/OzT+fKR+84B878N3taQ+9gAloMFDxlhDG
fbvK2JL0SsPwyZP+vtgQcZnIuKCcOJBn3q30Poe1nhhOfhzKesT5hpmRs7F8zCk/2b0f3DfXlE4M
G7Cgxhnq3d0mEbiCgKTZkbyzzNsbXlVcNE+6aqczF/NPdY7JyoH4mmoNe6fFdXVQrjN9suE++rD/
/Vdcj77/KksMpzKbUpf+IR2bmliDxbk0q4GRoNdNl3npxSdv/QFp1WTpcIr8L3ntvcGf9DMTB9aG
azbtLmbe08+ogtGfiJ2ppHlw0AgY9mHw1q1FS/bJ4z+4CLlmAxOiNAxjLo4/XxeLVJJedL08ePM5
WV7z7CnJXkdJK5d9Znv8wcYP4BldWcBsSyqlPx+1DtCCnblbDoYuLwKY2dabewLPP7kCP/BaYZWy
Ea+mwISmv+cbrvRNTi3c7BgQJX4p+mXcO4Bem7rRSNnOfLlxjVVtsSGczgxxkzhZbZrnov/MSe+D
nQOgwjWpo16DlPvuhZN0sJpV+N7eM1F2uuktvoCfnDsf/Xw4Q1AvEeNn/qXErRhPdJQ4/aGqLOx2
9Rj325iRw0bXH9wp+4Rm+fcvaPEqBHByF6F9f38UpD7IASnPzgEdZCbDWc75vSkWne+bTJ8tl7+P
g+vDmAJe7RQdxA9/LpfMXzism0Hbg59YKeK8NL0kTAbunNKb3nI7TWwMlBbt2wAL1wsD4m8/i3f6
+yygQGRaBR0XJjChBH/+CVWflY1mJyTtaWNUChcGV3MRaZUSbDPs/u2BzrN8w6F58IhZ/x/qzmS5
bWxL169yIufIQt9UVJ4BCYIEKVKSZcmyJwjZltEDG33z9PeD89Q9KYphVlbcyc2BI5yyCALYzdpr
rf/7zyO3qW575OOp4Ys8fung3e1Lo9e3YupNL6CJ428PHOwliH8B/pFbfudcZafD2Bn5NPll10Hd
Ojnda1M/x8HWSK0rS8z7acBspF4FChHSBJP/7VOs1Fw3W0jQIGjoRpIzAHpGes336P1E4CwCmWA5
4xFanF/ErgYgeXYY+fZQbqg8r6Y2WBvt17mwVkm/+/W7encx5OHEfUuqQaYx8Dz46zRhtdiDVz6p
HhoyM7RjWI8o9WYsyrVB/fnXl3u/oi3XW+6L52jCfzibCvIYB5GdxPk+HWyxVhkSW8ZRvwlEY25G
egR+YI2LclnOQEbVxQQZtMpPnO6mK1HvuznJF1kWNGpLKgLCc/yomjSl00y05ZmVGOn8IZ0pUYZ1
DacodsU05ZsCkB0APApB0tAqr79+EO/Wn+Xy/MeSYKK7OSdvSFKT57h6pL7A3Mqwd2Oouei6r4zX
d7N+uQrKHhQxzoLbONsSuR+pLXqn9jVrW1tU7mgy1QOvjVT317dzaRix98NR4M2Scll+/pdQg4x0
APa2G/2J5G4WfRkQyZk6LVrNlzxRrtzVpWcHiGIxLeUUiuj77cX0uE0q4RSyn+ro0sF3O0gbZXm+
Ej5dugx6EPr8FxYLKLy3l8l72a4oV2IsNBUbyN0bQRK6su7//pNj7jmKzuzjWmdXoXrTlUWRxPvM
0dItclfktO1CgqdDiLaV1IC3mNnx9tdXvTQwDIQhtIlpDtSQs/dVBYbeyXRo+0MpXmN1/JbEA2RU
dXwJl46RX1/s3YmCUUhDPp65Pzeg81EodYKOk1FbWgviYTNm2rhG9VPifjpPK4y5RtcZVd2NtbS5
cpvv8UzLpSFtLNIbZvr5VjRaaYEmTdg+JXg78ABuhvdzEPZ0RfayEcO9kqfBU/TG/gLl3lRWVdQp
3/Rw7hLsaO3RQt3OCnnlgbzbRpZvRV4SiBoYHP7ydmQJOWzqLimSfeAgkqSXzelA5obD/HeDHD4a
3REX4/zEKfLsOt0c0XVmRcleHqlTVLNsnDhp/kDiO1zJWV+aK6huODey4JCxWH7+l/nfkylOxZB3
fhj7OUaz4RRs53K6sspcem7otMhYE4cuHJq3VzGdMItMXEr9XF1q7cmO1q8r++GlGyHeljlxGiCe
zuNCKyv1HObD5HfFvBFNtI8DsS2b4kr2/cJlVI7yqDo5HxqsYW/vREPWazuAkHxjoNWnPgmj3wFF
v7JQXpjlXMXRCNgNaJ7vJh7rdZXTauCnyT5tPTDl6zr9wfPd/HqCX7wbNhnaIBDAYDn89m7MMbXk
ThaanzfZyQySDVaXxzz420pVCEoKKi9yO8TR7zKClpN3Ms0e0q6TB+fGnJo83SWqLupVkSp02acR
jeyuHc1mceUGL6xgpA1slukl0fpu4HH4smjakUO/VRyAXNEPUnfebOUPSqneNpbk6dl8ZSAuY/lN
XpKbpWGTUxfRATCksxEiZYTWRtRme6001VsgysXaNOaEqITWb4kO+C1UGt21AOx4VP+uEAMvzDSV
cBClG+OHA9LZ/hCawyB0gensHGXONmoKvNvt/NpGfumx6jrBG1I6Ntjzq0ylmKyubS0M777MWb2L
RXyDtwUG2U8OoF8pFVcWkIsXtBk99LQx9c4fauAAtnTiJvHplzG8zOJS9l0xl5sy/5hfOyxcmn0G
6yny3SWYP19K7NEoVXrOO78xu009qtQ3ZZ++hFXfXRkry9s4HyvE0qhkUYsTw5/NP4EsH2gQlYY4
jlN3hsWwN9Qpvi0BaW5ouwr2CWyNH3970i9ZFt4aCXQ06sui8JclP2v4CVLM0ke8gT8Y+TrkAFZ9
5SoXBiJXcQyO6gi6iSLeXiWkedfE3S/yc4UIIR3w6NKvrMXv01aYfvHg+JN8u/IuBJN5UxmUh2iv
IiDZaRX9RxnNG14YafJLUDckBbB6cOkSj31VruCCxeX/4g1yEMENjyiQw+XZbHdKiNAhTp/70Tbs
73XktD/aCXX5So+c4IXkPTIDoy6wHfz1S7w0Rm1OBsiDZaLQ8xloT7opnERN9tqMlYRlhMdx1quT
GLJ8N+DUfIWjdeFtknThHpeVhWjw7DbDos0a2nc6v6efdkpkN+2GawC5S9dA8Yw431mS5udzPKtR
kIytkH1VFHSmxLTXBa5lWN+LMI2+lIgmn0qgSMcgUZLbaBo1NNHWhMBPH5HqRL22ic223ne6Pewi
kPIPiC7kjYaJtEtEN5y0RLa+Sw5A9ylW9EdrbNUVfrfT9ynN6J1LHLEFU64il5r777ET0tYVx2Kb
9FZU4iDfm24rrPKkNeV0CjhMrc1+/DSoNvIAvZCnNeRyBDAGAsR+EMpThb7tTtUkmm4Tp/imyDRs
tXMKloPg3sURPNjNUgrfJh4w2uFj6DGiFL3KMJzbdeg6H/PJGFZ5XtoPLbCUj5GwzQ/0aA3urA7S
BsqGdKr7pPbiLhUftRDx1zRlFBKD5nuM8+lamtNhL/pOYI6FIZavRfCzbLrV9xbFU1eSUeeF49Uj
yoX3yKwkVaAoCwPh/IjiJEaliJgQyW7xRQpyt2iaK2Plwug3l4LUsq//PH+9XVyotccWUjvhjzOU
OtSsbW26TXOvmFeSDRcCJC5EplHlMykHn437acZALqP8uy8xWPCUGbYGPgzhU2LkkfvrGf3zuZxt
BhpgQWaZqpFlOT+KW1Mw4e+uBj5oUXndCW3Vot1d6TVdtKI2sfjCkHMziMFwk7yjubJC9RGAklgV
FeAyuYS6UhRGu7Jb6P02HjeeIY/1lYhKvbAVa0j12fYhdYCXONs+5hH/N722bESBddi5Zm7GNwCd
Asb5hFPFNjNE/NKkdasdMuaisTKSoJR3cmul4NSM8aHHXRZIGz41H1E+hPdT3NQQDUrl3p4CxCgY
PWerIkAfs6qZs6ZrGLUhHSoYt/Xa7lMb7pOAhrDXRjoGUYLG5eMEBOqD1Df66P36rVwYzECTaawD
z0m3w3m6R6P0YYZplfmTXC54/xMVwytr64XBbHGaV3SoATpx49lOqYqMRSmd7J06ig/VKDzUWRtb
Cg8Idq8cqy8MZ+ajxomeyjSr+PmlkrrvZ/q8dn2MVEyrMLLMYjX05Ky+Npwv3RW9JXSicL7g8Z0f
+bocU7Mwtnd5na6IF908/DAMd40t/f2dkN6uJdamZ2MJ89+uBX1uUWohWbLTmiVaWtetuZqqyM2K
D78eChfuCD4mmy64AEbC+cAH7yRN+K4nfl3vLOvH3L/OGtyA9FoXz4WXRKxAREszGZTR8wRnJWa5
inJ64zulPuS1tks7+dNUjlee24V5zPMi/DPZ0RfowtvnZuZD1YwSWu4awUtXLNvUQZofgefQhrIf
9Suj/MJEAhpM0pQL6tzd2UpawWZiAxusHWPlYKXOttTCK4v1hUtgpsQ0os3qQh0xMqkNoWUpsIya
pK8y/afFCnFPeGVJuDAOuAyhm85sJd9/9uAUPU1TQSO+D/iNNtiBBoV5NYsnTbo2hy6MBJYECt82
Z+f3icysoYtSwXdt13WIs7uYbsuCPtHiyki4cAohilZgYCxVGJIOb0dC3JHlc8LQRlorPSYy/ghz
JYWrTmnGVdgnJyha/q+n0oUb07krjgUcycnVnM1ZiviGPk6cduAV5siHo2KbjGm9tfrqWr3wwjBn
tlK84zSHp9x5isPoAR/FTtv6E2ZPH5NYohenQZeOr70d7WpwFhj86JG9RtebXjkcXEgFAIqlSEPS
G0D++UihHUuTy6wxdlav7fv0S5VthSrfjFXtthjBkcBMsNP624+WjLe9uLNxKjLODySDOeLv1Ync
b5TMV6Lbaji17bX3d2HE0OFKDypydm7rfHHPhNJOBRWaXSzdqeMuzlJPnk999CPLxyv3c2G2GbBo
lswhZVAy+m8HJ6omqQGP2fqVWT5NPTQDPQ4OMZiFwTSf//6zW3J77Phkqcjwvr1WLuaw7BJSk0o4
f+nt8R5A7qcGbMevL3NhnWIp5CLs+vbSG/T2MlNtqzPgQuDtiin8oM4m7G+y6EoPwoXBB+1+GQHk
kunbOltwA3TMsaqHWF3m0V0WWD4p0pWeIuzoMt8J5C8QZzyzvhKZX5jZVJN+DkBGIML/t/em1SjF
UfMFu6LPNuUkb5suvZWt4cqbuvAI2bp4eOwnPMjzLjsBpTGobAn6d1rc1U6ITEH5fOUtLV/1LB6n
Ds6yuzS/McrPFik7kwww/ilMujITsZs2TvU11pz+Yx4p+bxy4hxwoyRaO0N7NlWaR09hi7IsoK63
UcJRHu/VvqgqH+gonQl0qOsYuRL2xl41TvpRjp3sOzn5+GVOquxHazfhXTSWQE4DwpBNazaJhlaY
vO0mkhUSbGE13hdTNyqQIeDMTsZU3ZTwmNHvhpWlrUZbk7ZQMQrkwo0D37nP1WhrhKma78sYjwXU
R1l+sKnIE2t2xm5KTLSvv35sP8Ogt4/tZzKO4i8xBe9oGSF/SS8pIopmu05T31TGMnOF3pfY2rYp
NZqhmUDG1tXc4k4nJqdbmcKG8Rk6FHtWfU+7LU49fmKOCbBjvUOmUE9lV69olikSrxh0KT+VJJHv
CgU53Ja8QIrsWAE0TXhpoByp2C4/BxhI9SslGWZ1jYpjuJY1f7/6oZuECIc1AMLFd45CqkyK1Ug0
ZCZpuzNUc53lt4OZH0d9USGK7a8f6PsZ9fZqy1T4y/MUkIHIZCWhH6HfdWLB/daruteuLEqK8X5O
LXVg6kA2GXNNPV/9EDy1rWOTuAZOPr8O6IG8oKLvPkwT437uFYuUA32tYSGkYxEzlFZxrFu+Y4ZL
ZxEIoSZw8rX+Ezhd1T3Iiii5sabafAj6OrtB8G5uBzUG+mmY0gHJQImEaUx3dPfhNzxLDsrSIDlq
JGd2ItbEOh40a28YVeBhuBYcpQQstFpNoP21IdhaSYgvA+5Jm4GxtBsN0e1D1ZGQwJdFvDMNCUO3
OU++RmFdrhcDzGcacaf1WBia60zwo1p04+sYY51tUk3iwVakzAUjEWz7Ym62KWpMfAvwXowQqnhN
VKRbQmbmldWb4g5brP4GFALtlmWlbrQqdtYBJbs19jAo7WS1vQGtHZ7gR9P+DE9v2yeRHW+iGCzA
COIBkEL2A0OBCI/GrjgGKpyQNquhZvWNvbO07rsk+Lpm2CPh7WKQ2rrlbOVxpEAXZt9zuUu9UdUg
n7Zi8TIJtf00Y0odcEMfR3K7uwJs1FpABVqp+qDTL5RrkJom+2CjZvaSypQ3GRpA2qDb1kvaONrp
06BAgsGGqpwzZd10I7BYsDfrtuxir3PAJSVNm5OVi14LyjX0rTvtTikCHB6iavabBiLzti/H5DY2
LXqlBppsemAEGwdetu42pZBuY5ROP9pA+ezkICoR5UzjiSooDYetZC16Od1KPUI6dJPGkKGfmkZo
2VBRfBm3eKwLUzS9RZUIz8Cv3ZXsyP6Mgjjb1LpMKmKOctgYo9p9ZSkd0cc3wOH1AJGT4hT5l7ZG
Pm9HE3NpwsYvsI1uazZts+7CBbZWo3wkVWFfOTNcmMQKmzHCVUptrOlni6KRhvjLj3ns48O1zvVw
K0JxiIbq768VKimx5czNKk4l8u1aEUmOLXpcjXayKsnuMBSZG6QWtqVwRv6My/7j2/if4Wt59+eK
3vzzv/j7N47ndRxG7dlf/3l66dvX6r+W3/m//+btb/xz+1qeXvLX5vwfvfkdPvdf13Vf2pc3f9nQ
4NZCknitpw+vTZe1Pz+fb7j8y//pD//x+vNTPk7i9Y/fvpVd0S6fFsZl8du/fuR//+M36lkGD+w/
/nqFf/14uYU/ftuW2Uvxj93rz0dx4TdfX5r2j98043eKAUuOnEQBVhBLeDe8/usn1EHow/xZccUW
jlgXVGIb8Uva71B8UZwu6Xxe3JKZaUoaqPmR+jt+KvR6EejQCcSB87f//oZv3tK/39o/ii6/K+Oi
bf74TdHVN2EN4abNxkz3DWZTeHpTfXo7RhDqdgOnMnjSEtI9FmXVDWQD/d4wbOO43o5x76ymTL+b
msTZGMI8GSbghyiEPWViMiWax8mcwYxX3YAqxtl1o/7JTM0X2O8Q/xO0wXq8a/Tc16j5rouqPnW0
aq0qSVowClUIqT8J3JYe/Nhdkq/tRsud8QWXjtyLNZVEfWMWB1hY+RMciw5/wNh5xrmuOs26406O
9KO2Uw+f1syLa7ps+mycKnjV4wZ/uU6sh2ZglRAgadyybPqOJXAoHjUqRERQ+kmdwj5bKTZCXRzH
lGd7btgKGhZDJKarstTYydjiTG1lIydeOXV2bAor3Rg1JlmVzbkfiNx94SDenCYeY6rNjyiEJdji
Unov9RlmDUIxxL4frfheE+o+1XJ7LesNBASoEJm6b/r4OQtFz621h8yQd0rQaDsBw95NgI6f1Izn
i8zuM22nD0U33A95qmG4geNtMTV3da/mn+vERKhOL1DbrDpnLL812my4Od2om7AYaz+CEfqURpWx
ljGTWalpU3usqV8CoDqPkzZ8bEKaZnlS0g1FYvDbw4M2WSe901yF41xY1He0BzxLKuwc+OkPijFB
b5AzMyQnYD2zsofukHZsF5l+WxbpAj7qt0SgmUepCJ1I1yhQKFWK3HIgDohzxAe0vgATnCI+lnGn
Qz7AxMGpGouMdXgbYbu6SnXolqTItT8Xxv/Xq9UngPvi9Xv88v/BckWR4FeL1UfsUJv45a/L1M/f
+HORUpTfCWA5erKoGOy8ywn+z0XK+p0aBAIcm0QdJx/y0v9epPgZvPHF/4tdxjGXxrr/XqTk31X9
p4fQklDEecn6e4vU2RrFKklv97LoLZWGd33XpPvtKK6gso5JU2wH3Z4OdIQ+R3EYr0PQeZvCuDWT
Ptzbdv2hnJZDbWzYN5GkPhlxqvmNmEr3L0/vXwvpm4VTfveduGFYI6ygtCuTkHi7btIRMMsRbbcr
wIOQWzRgl2qUbCixZFvoY9XWFvDnoN6P9/MYqtvOlK7lduzzr0AW0DGp8iiyTjfLeRV2BlQYEJwA
OsTG29Wwn6KFTD+kUels+7qKcIlqrE2jW99/fe9AjJfD7r9PdUDE6Q9ia1pSPiSz6DB5e/eQHCY8
GMxvkaXex5OUul0oz6452NyokwdI5tObXNGmDzQB3UJPMm/1bbtwboZ5IPStsUAQktri99N+CeTA
M0c5OMptl3l2VDhus7gFlJ1xm4yUjWY793v8tVcWIMEOqZRPz3HNCXq4151mh+KY8id20Id4Tu9H
IldXVdrvc0qgm2TSZ/goXtol88ZkidvreT+h2Wf7GvpS2tZT/Ih1kLLrM4t4LwMPUjS7MMlAVbXK
JzomOMTNowEv8ZFCjPYAtExbdfrnOFaDW01djKnjbDjGwejPItdcTuygmLrikxZ2B9AUGHiLhCUb
WDIp160IiGbVjgYuR50eEBu3qxEQ6otJiyJwyDWhYYQBQ6Z6pgHzrucTq7L7aBS5udHLp16LMSYK
MDW1IMWFZuFm8LJ9eoOntZL14y3dkw+lXNubtLLE1miT3m/nSXeVMh8+SPV4yBHebDIT0X0BkUUt
AirQatHulcxIMfcK4S2peExaOd+S5qTIHtZ5K78MdQntAewlFgS1T8onpNIm97fqaP4gMT57TT2/
FF1beorAdG0kj6V8SExT2vcOQIV0lLbU0l1awe07BRlk1jpeSOfmOh2bz3ZSHkOllfyRXoB1b5Ce
FZO9mWgOg8136xiVfKcjTT3mvQJot/AxkVJ26lziJBM08b3edBvFGrb5eD+IrrwxABspiXqXKcN4
0uQ43TXFQmCpZcrp+vyxz+eU3gg26qKZP7Z9n4Kgqb6qAQ4Yjl7tq6EseUFG6JUkEcQUYutUpfdD
1Fer2gqHXWqPi91Q5Qt27cqIoL3QdupPWetGtnlA+u91RhvdDQhAkPolGN4kO2guxbHU5pOG1e66
GUJoexJ0iRiJqpgmZTMO41ZQKl2XMAbX1WR/xsNIXTW9095UvbKrgrhZ62oa7SNdPuRxNpFCmb8i
aS0f8fZoYPhkvctp8JbjUrWSDS/UE3iXKI0OpUK4EoOMwPOLvngzLT6JyihWc1BkXmFzlAYvfBCS
Prixg4y/dva1nqW3rQONeDbWmZbcY4WibBO0GRW+DHJ26udkcuehIM6YdZCpbfA5m7pmVWLjvsZT
GjenuF7BAloStfZu1l8VxF23pgQ1IqF5pOoDzEyNNHHxjwIIBQNXKP1Tr0vJumtFvg0L457Whfwk
xc0MrOxjLtOPASpu8LCocseRsrcUpzy1LNlhhyr2hmV+L/XPmVbTBZ3IWEgL49ApVQCqPPPUHtF4
1Kp+HoU3TmaFXii621StSCwxS9aLfhj6Ce0YJCb8KHjtHdHu7cm+Y00dV41CS6SeSCc1sThit1K1
ThUTexjowOys2Y1oih+SBNBNzuJs00fFvG9qWX7Qm+kJGNg3jS7HO90cbuDLDWtjkj4B1SEkLu4d
q0jW49zBJXbmlw4/3G3v9PKqBtFzUw/KpyiQjmEjpduy75hfheOsxxwTSjWQPCzkk7tE65/Mun7I
e7CHEx22m86YQPtNzrxVWvNBWDPgMAg8wqpOg8btoJtoTzbrhqLXG03n/iNpH2m8HVFl+b5XxXAy
SlzcAttBvmE8FZMDJoy388EBCntLow3zGRsJuWh42IXstfGY3w1Rnt/NISA+RwCGqbpIOrXa99ZU
21OEDKywTGCZgfko9cOnptcXkPa0J6ztNySwcZQT7Y8U1c5JyW/LqTEPmg0HjVvbjouJFE02eRdu
sqYfD8Av4GBr+KSJNhk9c3aavSR3JVjyfFq3mVIdKtXIn1vjdYYi9jg038A1yUfRMJzaqiieR8f4
rMIwvrHpwUwSMAmZmT12wWx75BW2U1r2m5axfxgjlHqQ2pic7FArDWLMpjJJvXFC2OpAFsjBFc0h
CW1lpxHsQjN2TdohLSB963SO0GflynNXBJA5owRikBDBjWFHsFW1YoPtXbEqLGHtCp1udj1RnwpW
8q0p5yvUn3jP+yQYzSMOWCvAXMPeKUL47I6o7zsZ5Xo3SYvLJYinPmDSYTQlASLyR7tWfTXRKvJk
dXlXlNDsZtqMXaeEKmCSfFik8CNw5cgjtd2v6sg0V3oVjOtUlaqDJnM06sFUeIEK4DaWM+QZaQ4D
l+1Pcp7hAXuxVSonqdtDRxMeoiqwO3zJWRolz9GzyKu1wlOLZp2JgzkZsk8xHVjdanQScYfrbnc7
aSfdCieP71S7AFyLJ6FojwZL0q1N7sdTsll4crLN9ST7ErAgbkcd2LcuzV/Q41XHXmlspkDcul1V
y0fOsg+TKqyjWso/qiKRHuNaV29sPNnCSPmATEPc5csfUS9/H0sAscZkqG6EPgBzth5elfR56izn
KBHfulYVvYatXrl91uQPg9J8neth9oy5jwGP54qH0xX8wl71SSwB5YGY6Le5hwYAhU6V9RtqH25b
yfE2SLVPoWZvAyktT/lslKeyHdfBPDsnTNIDcNeK+XUa6PRpRPAaDubTnDY/ysFRdrNtTYeff0xz
40lD34D9R0xqdtUR/Nq81wcT97LG9rNsjtf5YOIvpHQbM9Yfs2qMHhQO2H0PGCvPoH0G08DBcbDL
x9SofE6k4wqIcnNbV3Vza6hjdpRndZuAN0xrr8ZCfVMtRYRwOtndYHt9nCFaJ17ZyMXC61VrE8fA
cZUgor5hEHyNeDt4S4UHzKRuqkqft3ZFs6za914VFKda6nvkpwAYdAHqIm0EbNI2dYjS5X4vdHil
bEmBrlKQmL8oU2Ud5hhhJen02Ydw8B0AdHYPwbDZaymvj11sxJ7ManYQi58cnaDnBZ5Ws1NlSdzM
g+kGC/M/qZpjSgEEzhIBZC05+anrEalqElGAZLokEdq1bpZs6GDthp2tdfcZ3XVHWZELdnMwtiNf
bdbzaVOAX+VWs/Jgxd3W0kR1WsqfbtfWdIXRArUXCvlrJxn65yYCF1kymQ+5mXSbrLfCDarZdG0l
Xf+oBqClohEWhJXiP2hp1acE1vdzR7eBl8ZDuE0ivecS9LKa4R5UePAqGWlEkBopj0ogxk2ZlBvo
YvOtXRvyilay9DsL9ipS5PGlLILULeIgYYZq4Lf0Idghk7ulSFg86pGZf6gTxw2cVF3jKBFs0mAq
j1kkymPXqUcL4OSOzofOy0X9I+3b6aAr4k7LGmmrmHG46tt2Xltm/S2GNrYborDxgogH3kPEktvA
cTWrK7nH7sUo5ZWThdIDBgvFvd7X7lSH5GX1JrqlDnYIjKn4lETlPmuV5kju2x/LFqQMPEfCb13b
2m317GRGu88dMjqHbKxkmpWN+JMdMfSCQnmkPDPwjeSDqnXzoWREu7CWc7cJ5OQ+6hryvRwJRZJs
JTuEp4pk5z6N1VVYx8Y9sOSmHO+lGZvFHhwc5wnbXAOr/dqak+UHWRQgecXvqsixhQhz8Z00NY3n
u2lUigcm+eh2s1DcnGl2oxqtNw4mkkTFzg+VXh7GZ/wmpaMeO8mD3mbrVM8+GBL0UKqWJnjZxtoX
ssQarMU7Q5q0bTtGLLMyVMNyFPOOZuWawE4HoBJ0+okDg8vktAh6zQbYZimOnODvtL4IDnadrecs
d7amohDUTQ9qO2o3Rkl8GdgxUWGmGNskibUNpPSUW6B5vgd+v9bR+/jR/MnMg+rQ06hFbLRNIER6
khXCP+ujfCt12dcAauVejuUbbZiMdRhgPhczoNHxtMVaoTzv8V1g7dZV9yGasoem6HCDrYYN59V5
BYxG20MXqNbtPGSuU8GHFCLvbjj3b3SnKz4nzCI2IkxL8M3SIfOm6i1I03nVWDnkCrbxuXEhAWGw
CFUXKH+WumE3hn6hht8GOY38WbFrPjl61frJ/CAsC+EPEWAyQT+0f1KIYxowxJR8SIXk7Ktmmrx4
tk5QvsGg06QqVycaQKNjnqVPeV8Vm5lu6huhWQxvjfY4yazXgyHtqqEvHjCNO462/snuJe2ma2Vx
CCrMWeE/pzuELhQ8FFCx1oDLYFo9SkMpHXrVwjt2VJM7KrduXQYPttQ+GVGguxUrzQaen7MdHfG5
7EdK5oMMP66ne9aeQSv20ZRiIcZ5EYfQTVO2JvhAM76r5LFZK1qTuW2SH1NN2Ce1z7sVvpx4QSRJ
fmPGkJpHdR3uRBmN+96YGi/NayaU0olN0i1uqOH8kEfgSQNH30vttANOEEKbUMObvJif68nITqqS
075cFbvKsmYX51W0OqNm3QLLpfoayBWGjNE3tSnyr+DMC0pEEQtrrvtxn9j3IGRvBtxlbmpHeyTq
q+gHJp4hGD8IDjuIFJSbJqeEVtkUe9K03v/cnPJIJjzRIK7PdbS3floC9Pp0X6rSxkjN7xm1tvu8
mqyVAIm4qqVu2nTQ3bZVhJM0ayt5ZrIwbcv/rxZJUxeoBjgLw9gWdbsZOZB+TdjtFPK8edd/VOMy
3SRxPN6MtNBOdAvdZ21ogaV7rWbRbDpn6j22reTgtCdk8qpvkoHaqrGYNiDNK1dpUu1OoTPVD23t
M6zjYV/YObOaE+CqpiX6iGGEuK0hX2/MkrAQQiUPpohO8hS1D4M+f+8jKb7JaBqC2t8lR8cqnwMp
D+4bSrE0DufbVu/DQ1coxk5A+usWL2Spq6R9qHXYEYQj1jKWQVbkKGBiY4usfGnD4YNuNPgKUCUr
5ry+KXuWTcjdsKL1hME6ZfLRbLrXWR/jrVlWdAVQo9IGgxACCvRNOxeHLiqEPyxfJW/Ge6XqPSkk
jKuHTmLznLGylOmHd4Kmp9FALj4NnGu0Al8yhtVw0NKyONQ6hqagmgxEEbQmNKqvsO98zJvY2rZS
Gm+tQBfPXWqurGf2LvmbKkUgWfOenHRhGwc6XEzoqtUuS/TgBG3U8PvBqsAdgo63LfHUJLmJS/Kg
HDKtm9wS4rGn3YnIsWnnkeaPJkmotYNjzKmwIpx6apbGpksOEV3D/J5h3uhtb96UyQ9TYNQRqtGJ
TsxonUAKWvOuq58JLG+A/wfRUsgbuWmzzRzQr0HByRVq61JQlD5g6DmvTWmK93YYjF5bhAGGrQhX
1Wi4hQQfHyLu0mPc4OCWz85BQslxqDihe5GRHtVcNU+m3squblPSKBdXoRDPTiyeprXa5uopKtvP
gax1t/PUkhvt6mPTMpFImufPWh2JTaM02DjpYLgHQLh3Db4NuKXg5KGak3SsuwIbhyatNjTv2zSn
kFfKDZB+LFI35tDHvtOIEE4qlPaCUu1tH6mrHhcCYtdO2vateTSgTh2TMQGJrE83FSWBMjLnu1jC
t0ZdrJKzasCpyvDkpsg20iAD65f0JxvBxL0yBuXdPH6BCP6hTzis0z73OHHAPiZWax3lKD04ciXv
oEPohza3fJpYcAOx4Qj0BSKJfB6qhz5Mb5FNYAkTmP+HujPbbRzb0vQTscB5k7ccNMuSZcvTDREO
R3Dm5jw9fX3KAzTqFFDdaKBv+sY4eSIznZalzbXXP3zpu12xVlrk4gRgvSkkpbA1pAz1imEcT2Nt
La/tWvkUt6ddkf3hdrl6plpe2ujR/otR+l1FNVIMoBVFCriENVMAAO8sGLs2SZE3L61K7zSRXRqi
xUC/ajGJ9yHl21P0n3tFq6knOqWd/UCV/wapF9Xe1e4YxwZP1fLiWNS4nvM2N6CxutzTNfjL9Ebz
nzrMOmjrGjjrXH6VmmLfZALlyIhOtVK8lZHJs8G+9ap0T4hVoSqWwFja5D0W8m6s0vKziUrmjHfz
gaC2bEAN2yhSiYlWfoN3VYf9kDS3ocsaohiSenK9C9qmjt8nt6Vh3Kop9Uqq4zK7NNp3PsSJ9E3t
p7+oyE/Lo35YnGvFSK/t48ucyt+jgZXBBfl10sr9WubROU1slwkOGs4MYcZs+IyW9Nr4jV5/GEPP
Bi2zsEAee9Wyzo2Z2ed6BRfUe1KR68HiYx6yGl08kB3XTG3c45j5FVPDeY3KUD5KpUayADvqtFbY
xq6O5yuuLo2ReqIoaZDvSu1Q6t17MyIP5kTCOLekfBNKs60rQDAGq2RAX+t8k5Z9lY82aUbRLy0y
6uNgtje9MOIbGWlSd8N6acV8N4ehv+orTfxUaIJLquSLtVq/zdnhdmyn7kngYOIkkEkIW5ZH8HIY
aEynox9YlJX/ZWB3b0LMFzVftVe7ACbcmjJ/HqmLWkW2pR5+9GAJU7sPGF4vnEAbV1ZvyjiftNXs
nkr2yH762ICbjp3ssg57FInEBkJCAxtXZy6v3fQ2xXBHjCx9UkYreTKXa8Y+3lMkFe6l1avXyaz2
HVwQlkI6rdzKtIRw11MGG1wOw2NzVwk23Sb8s2Nf14OvTXXNcG22ZwjOWegWQ3p0BlU8d0MFt1kD
NTCS8z1RAfmS0+R9x5gJGIMp1IhWDBZmab5SweFusGexRgYf6Ezg57itJF6siWNb5eZGHRp6eYeM
CbqHOp52ThdyHSj9zHK8dVKLu9Y34x6w+FuxJOgt5mwHyaOWuzbWhcvLsOXqe4YktzcnB6x1TZ+a
Uk3VJu+t7agpkHyGHNXapnIc8IbOMX+Wq4g4xSxgf1PkLXoO2BL4GYdy3HgNfbquOkR7E7k4UNuB
kU/c48RljZ62s6/m0efEjSeM28Fl3eL1ZVedqGwKH04h32jrm4j0IdC0+MshueFNBQdyGhF6pANl
VNRTDOWlNdBJCbXofTyH4J+nwo1D1i6qV9bxdl3VfFMjc/sxa4RjmiZ/xvDxVY9Hw58dXovilC8d
UOZa/l7j5eR2W0hy9E3k9alw3ItV2QG6/u8iT7SzUqqZB6GOPn5cc7ShyEMVJbfazj4zaHqbIb6N
EcRZl2EoqKt+16wVVxKX8aD8iYqJeSfbySR1DnaR+aMoYrTdikVoWhxb66iPxeovmih9e00ZTJsU
Wcx6gx84eoVOfU8qheVbE/cPeFTlfqrkwVYn86u2DQTkpNvhKoa+M5WgMlkyKtlwATY6HRN5nSS1
1jkUbxu6VRMv97UlPjJqU7vpMX/RflGHacILrOgXgfiwnXl7+chJg86rG0kIAsYYpzzUtL07K23Q
5G65w3Zl0FlhXlhpqJ4gEMclunvmEIA0NypB7Hxawzp4rKj4+7JpOXUuIHLOtnzjTocC5dirx1Sh
cyJ6Vxr9xHH+o2iSjuSm9XpTAdJYZE/kHIJCYXTnHHkqmyk6kmnyJhVKFob3aa81S5Crp7b9NVAo
B5rK7UNTKNqmsPn88Tjh1eGRD/pwk3KP3ThjV+8SvXurtBS0qMN+vZNnNZNWwLtyOupeUSvJNueg
9cg0t8HwQNykRcEuneWpBPfjWzWmtYRlu95qawhrDi1OaH8bZIik1rVzH7+XY/6S8L7Z1C2pyGkd
nmoV0CHDKlYJG6KcTvPdBl+d8JfoQgm1NySpvCXdcpnGNaC5+zzbZf0apxuzt16GZL0VDSxKCFW/
WW+pILftz76mRk5a2dZd2C/TMmc8eEBWgyro6G+mm7HMLcV9NHg8lhV6EbIC/+6lN4CLaRUv4PS1
DHXqaa0rtpQrBosYzVPS/rH7rD1kDR9BxZU6eC5gORYX2JOrfpVdbRzzUr3MKHvpmpaXJpk+rard
VhSnkelLP/VxNQ9RF+MtVUzMeVFok9vdGThyvcFw4g3WPb/MmjqQavJIX1ZgvZZsM8MaK9J0k7Sp
c8TZUvpFU7Qhr3l0dSW+4HEc+RVIxADaArxC0xEBWMUHffwCh6cMi3o82/PQB5VdykCLhHzcCqJw
rnV2YIO613hDHJs4CyzGkp1Ulo9keCzctHkzjFG6VVtKhNmKQ3phaVu37bF/8OOQfDwrKebQApvG
BGUDrSmha+O6+Jst3bQzSC3fR1a/6srTQVs0MCk+GDvraKkDoLEKQAxtnIcljwgaTpYIIBkWh7WO
r27tqWUdmlZ5U421fdIaQ3/Oq4b8a72L8qq/jL0LcL2F2apy6NY8zpNZ130jc1S/G5Pz0NCEMOXR
adSBMLBWC7kOkNEt8Acy29sV2l3HMzysVm3c2OBCOTxfl164z4+xX5NCOypOfh8M69UqkPt5nNke
yEYy8017VetloIJrArYQr8/dmlSntIVVKIGt2d3y5NLTfV46kb5QNZaubCu67DaR68MNT4h0jhEg
4oC+N1LFMx9KiAX1vsVhU8fxybTngjMvjm9N8wzHzqciknxuXn6UZv/Cw131ajNG7lQLP10Auebl
9LlkeJiLgvkqNpWZT+x4BhRWafauq6mnL0y5IuameJjM3Fs5HX37cafNwnRO//LpM8JcsZ5aPhd8
YBcXfba80tMeez1PnA0Sqgg0oXKh79IbZC22ApP9JNuWuZ2tO6SqFlKSTNjrDrEBW6mPw5RkfDhT
z8fAknyYVj+Eq23N20zLuec3zXXRkCLqpA/JUYVV1eQHiV8tmAsdCSRtBSNyBYMg4YHoKjz7J1t9
dW37RFCcp7jLPU41lWcnGXiVofaorYutqkxabv/VAQ4UA5BZBlR8jyEHOhDGpv+dl/YUKMLP3gTA
kKtUmp8Je9Q+G6eN446P6WDkgKP8wY32AkbebqoXv4541cwO9xOGLT1wVGWfvEeR+TbFoORA4n6u
wtFfSlEGkd5kv5DD2ezZvjrC0lCqYfDAWJx5gJeoe/0Xv/eZT1PcnzswXfpczifuZBzoUZ/i5o06
z9IzPZxHp/HwrT0pCZBGYJDrXlT4IiaeeXT1r835UdffRN8OSYCdpIoby6d1qfLS5KKp70VevFej
alztodcO9ZR+0/54KCHo4RbO2bLG63cM/o9k4xC6vf7maH3PO1OizajF9xQp/TGP8kNaRA91VldO
8vFFxS3hSxveSC+QYLGjeZI7sZ/O84NEChAvS9LihMFkCRNsKgF8jpdYr1l5lPr6bJM40NfNYIwr
8jW+7EWY6j5x3P0SaYIPiMt6No/zUzKoT7jJn5s8EkdLWPphzvsfntFF2IxctVzVvutGAfAOq4+n
PM6c3EHyzEYYQ3qWPc+LymDfZfF2sqqNzNYpLET2ExdR4jk6S568WK+VEQdjW6ZepGevqeHUgbIC
qWxeSiVTyAgX1mlY6t/lg3VSKm12choGwPktUyz4BdbZ0VIAis4y8wyE49VJBBYohxssCi9CmtMJ
p+SrjnRILxGkAk3tNy7njKeM8RTkEryWg616zFWFba8Zvcay3elp+esBrHkWtTpfGnhWaHtR8wbw
ONQ7UTFYW9V1cLvsoIGu8uM0utqtVO+tGD7AWRQ/opgvhWTKKfsEj4WM2E3iRDj887/++TJllXlY
MhpjvHoq9VDMWCnI6fVHe9TanbbY+blo8C02vas8LbYUocEmgPuky0qcBQl6RBkU0oZaJMvoMKbY
TqK2AmNR9uudv4O7n1wu//zVlCb3hcblmHXocXJK9c63exdVqz+Buok3pdQxbpYTPmJ8URn0byXH
1K2VO3SDZRu58fhWQPtVZ3v+lkDzvC5fmqtwFaw8c+nXTeT4qFLjt3x8SXHEBOY668daN8er3ky6
p1JcvocfgQykV5e4m8R9ruNkhwlC29pjnrxEy3ysu7Q6TGML3I9ranVIYKRjTgTwOwquVivWqUBp
QImulYJZNc+oJRZ6pJ91SxpnMYwHBR/JYTbSEx1VhEi6Quxrt60xlQ7R+8Atyu9pOTskXcKMh+CL
O8E+jDEyCzoaJbyq9Zsaivgjq1f8Xh0onx5yzgfHCzL7oLEx6h8RCJlFpHO+nEEkH/00m8fI4fn4
z1+mVNwE1pI2e1tt7Vue2kcz4grWttmLYWfmVbHnd6NXMlBWUt2yUQEDSR7mQ3l8j1Th4c/9aQfh
RbkLFlfqmJUfNGJEB+nEpk+9UfFhO5AlC6PID+UaGGol+X8A34Bnus+i6p+wwHPnwUv0kYreCbu4
A21D8A0s1zIH/eQ8k/BpP/I8umaOltwqYymetT5746quH7KKoX7mPXG0pkkD922leDQkntBqyRfM
RDwxYu40dtI+YYHVQzlznCGEW1fTcepQb/o1WJXFuiaK3DTWoh+bwbEQUCTI4t6l1SOul20+kwqw
iqs5ld0Wt9hZ6zrUh9R+vL6mgV4oG38ERxSptfIkBrW9UsbG0gcGOcP8Sg0ktZtiZN2QTs2MoqDN
IAkXZPfVedho9G2ldsnGmYzcV2L3MmuzekxKcMauqpwWg9T6rKuXUW9nm5jXoOwxzLwreqteWkrp
Sfz2yTbR09OSKkx/I+GfOmHPnOpE0v71pRPOZXG8tm0FpiC1CjBysYg1Dk3m6KQmXUSL0r0kjZse
DSlAEPFEEbdBsdXjSIOhjx2g2pgTuwHDbHuvU9dPx0ac5GLhU6jG+l0WbJ5bnslx240bERva5Z8v
ukj0i2I3L3QJDvu5gVbGs8CvuPtt23iZnhoXfbDNOrw06I25a0jYnfi7HC5MmluWT5O0rV1SgYtu
HnascdtGGA8qifVLnQ39UqwLl3GNO+4ir6pIb+R4jMs/X9bBvk+ZWjLOZ9uKCKVwiqdHDcTFAUt+
IT5KAFYAt5OUIYv8N6d0f5leYxHBXEfYcdSsP9jrejNY6mEHttRNW9qBDs4d2B3iiCJjbVtx4u7/
90ZHnlD4GP+rz/GR0ID9Rtpa8K+FSMaf/5e0lS3UqpaOy1GXGxBzAIJFWYu5i22Rzw85Huy++VtE
Y3mWvTAOqMmCE0h3+cWp2qGzY3lXpEkUSIoyNBscHHQCCW/yzWW4xFCbqrmOzrPezZchL566KCHX
lhhXIGeLvwpXfUs6rrZmkX0RJGkOnfmTd725KxzqdxsFyLX5aDcVTm3sbKfsLnms9EGnqleGvDKc
eEhsNUkIyp36ZmePRutnLeeUGDXrbXGMyG+kgJ/41k6F8EpjqA+MQDOLoB4eaq1+Ab0Fd6fOV85E
HtfteKzpcbqmAA1LbQWomij46L803oHuUP/g5cy2cECO5mpnt4x0+W6p2Gktb9zrxSF1zZv6YL2q
qCB75zI2i+JxsVmpMsX7idQRe2u3/u7Yib5UyFUYSZ2gQiI4dzR4nnUlHr1Mda899Wl+QtgLQq6y
M6exOMbK6IQ4LXht1wywowG+UHmw/Uhl1YDP8+Gw8u73XLeM/0/Z2n/P82BWQN2npIGmAZOCBuzS
//42Kcw4kYuV4MhM7UuNC/9JKM4pa4DKNhXeIbU69SNuUqV9N5xoeU5LTtD2cSFPsVVQKNR5KPtE
5kaDP6jgA9Dm80WWkzrRbkFQM5LuOHaMccDDOi4jZQauCiauGsNfUPpCnpxyLeALAUks4uEUp6Co
1Kyz0RwHILsPn75wcM1kbLVt43mu8t9F1nBjHF+dYox22YIRVI/c7CgkeCu6f7dGbPydVwX/XJqI
A1rXtwPl9CSqsd+2OVhKUhKK4hky3VWztUGyxnscs8ZfYImtrIvogLGVHpNEVToEgLtzCWwpUhrC
Cir2tUUWO+WxdDE0uS9AXPq9JqdnVeafUquf4dd224FL9tqN0dZUab+MGf3ywnDCCCOEV2VWdKwr
9blyonzDTdNgM069XmHWziexhue0e3ipBtZ25BC6jX1sloo9flxzuXwpW7P7lyf8/3Wq4H/KQP1b
bOr8snn9/yB18E9l/v8ckTqlfG5/Vf+eO/jnn/lX7kC3/4Mic+LLLu0PGPsNzt/pn3CUrv6Ha0Iv
wtxuPT5f/yUcZdn/QYMc3ecmHTnkFf5X6sAyiFrhH0NcxA1vG3QV/V9Eo6id+G8ud3p+NMOmWvdR
9+Og0fy3059IV6+DHBoDPbdNP3/Lku6XjXfYixLzRRfqKcL3FDdcZ2X+a4mc7QzfgzuiPuB6lax6
rPZQmljL41fTBONj1BtUi5Mi3c2cVnEo7D/OA3RooDzXbDHr+SqN8jD14s0xeZr2ZbiYxDpb8XsF
xCeloBQdSOT0RChzM2L/MrEBFJl4Hg3imaDT6K8Ii8a8Wet1QKd159uqtycshq/J5Ozk1OFxN8ki
1csJh+ahyTM+xmxlGuOTdeSWhHPtaYXx0cz9XQeUrphbmUa/mql7Iu+0zQomWXh5Wd0FkqM7Fgx/
Bue41hFiB8ZXKn7v/oiLTj40zqyj5MdXmRuT2yjdW18Ph3Kh75mpTVSUPjXx0wOrhyhKk5N8Wzc1
DsWoEKxUuhNNQUHDjgNpcD8sVYAWGcoRqrDp7KJuDm17QnTlzC3KK49cJgv8Uf1z1eeXcY0OXWVv
aEP+Nkb1NenonXJBOb5pJbJJNtCxFpXSJ5KwkbVxcsYmdJb6eXHN1ksp9G+zhROlYDtf4FottiU7
twEEZkDSPmD4xxje3VgcsY7CQJr0GzkgycJcLYt0X4+a4dfMotxZg8pk2RaZr6L4zHnX1DxFgaV5
ReT6a28NAZcDDzzrsqGKn5fewmSqbyy3YLfFO4AWPF9MzZliQ2fD1c0zJvEjscooZXo3+ClWqNdc
SPxFeRmy98hcT4z7OKudl64FtdhIjDjDa287YaIkvhi6b5mYM0151VOeyKBzsfdRYBtETnGcM3kY
k+baJsXeaLNwUX1HrO+pFT1ZnebRF5Fr7kW0DO1O+zzGZmhFfdjV1kFlIYqrMCjd6JgZv1qr3DbF
ROjrF372r2yuDA8vyqHVlJ1iMEqnKtl8IIF63G5TaR2S7GYRbq6V1CcsdlSN+EmgokrGAWYznAfm
Zh2tsOx6dBqB8Odm/blns5xNKXzT6HVsx6BqeVAiIz2Kz9a82WJgCKxmeaEWIYnYGA1x7NWWtqkg
yPVrDMI1Ptrye2BrSwwA5IYoPUWhS9C4u51zN4vl0AgXUWwsbwl45k5TrlPK+hWWcIN9urT3blqF
3SCfEH+PQ+NsqCT7lWCqlKK78lTfdMtvInI/9O/72LhKLmzRU9NFSLpsZE3XdV7pENtMDfm81EI2
0JMHWUyvfCNu7zNRUX+IDCTZUHWWO4a40BDjyej6yOv4zapom4h1PJrFpbPmZ7atYf6wF7YuZvXW
+pBls3OmGCBPvNPZ23t9+qVjjXAyv7WzsCz7t8ZmkKpdNn31vFXUN3sFSeriiWcXhoTfKn+SEk0f
j5PU1WDItFChf27KcFwmN2LaFFmUxkYx4m8WxZ+9FnMRif8kbODhIcvSn7HftOl4tjB893bzyIke
NBPm81i5GiY2swqW4YclwHPTxrvGjX5XttX5XQz32VRlaOrxq2u0v9Kip7+/sZ9MWf/GzFJjqFSx
F7GtNsM863e0bFY0slqf69Bt077D9qEm4WgABs+WYaeXyassgzKTxdElCB0WTvzSR9WhaX6MKN/r
eXdWzb731YPVau/A6lnndjcxJS7z53gzHxJCLjfmLENMgl4m1c2a1y95VtM2V9wWaqaNrNiOkxvI
NrmB6OWDW+5YXXlq7+5aIyR59MvkjpsJkpCN4T8QLMYgAlxq0KaWNxElJxbxgR0hchoIRAzrpG9R
Kd56o62I26YKlzvjp8KnhmW3IZmULrGnNmOyUaKI8sZfldZzAMvD0HxX8Q8JAj+WVK3yQVheq+m1
x1gTjXNISAG7EIt9g9u2VoHuw03OqcTa63lq3NYrG3dl0D7ivdIpu4TkUNiVr4NVL9oP+lf8KvtC
X8c7rfkJ9/3FMPDsDQGE2y15E6DAuE3X7jCv1ta26lM/q586UgOeX+tDCOXU9FEosCnQuvnSjuBD
YUlASnW/a3v5m1vGE7t/7gJqBa510nEDETUxeSuLhKk3SigymDe5Izp/Qc3V2WlViXwvEbXQtnGi
SkY8kq9TMIBjbtAzEhmzBtcnT5g3gz0ao+RT/DCY4fQ3IkQkMbefrFP/KnXxJxblRzZVfyIK3aac
+sEe1wd+iNVTkuJLa+tDW/A6GrcohaZdmHlotgutmnnBPab/JePmm45YjVLncWemIvNSXuPaSffr
hFu1rD6NefV1XFBqn+DWU7YTco/rJvdJaNtZj3mhjVvrqGdoGn+HBnKqWuL6es1TXP9JQtigeTh/
1Xr+qyrZOV2YDZrk99DhISrabZks38gMdc9y1ho3eJc2dE/4U5SEDU5Fzo7sNUcDklr1NoHRBec+
cs3iGDrI7LIK/CrI3NihlF8mFJu+oz913a9RtJ2q/AXhHlWCJIWFIBtbzUY6ymmUMd9nCmmW8EWa
xIGs24PF0tqP252YUcXNMflVEiCom+VGvQYBjn6T2vov0WsnFn/vRIPxLVT8RhT5phTaUXWy42Kx
HS/x8Gpp0MuKYkLb2pBIFH6pfRu2FnmysY6UinpE28ugb2QcdL0QfhXbO9ucccLFSVDbpk4kpqCv
w3pBQ9+BSoXoJV9hE15a1dgRoL5EomXHW4pTzJZsbKVLhqFnGee8O/1ghs5zYIv1T6w4h2p8pvVv
1sXWXnT2ru3RLlvevxFB7xT4+Aia18vV4vVxkIvpRUfZIOakB3VmEUtL/jhxt68SvDSTwLJwk1H0
ls56oEYj6lkREhfANGnK0lulftZQftzSPWWEvIkt3JvIeCVg8pW4uemn1ZqGj2MSp+DdVhgDeEvz
rmeeZY4Y8dyYZGHoAXXvkyn8NO/8uUh9KPFu+cd2aLh1Ut/s/2j4LU3zXC2/0CG8ZW15crEPwA6+
LdUVdqJ2oZ79pIPIc5WFn6bK3mbicYljXYt6hRMWFu69WfK7NTs+IMljqzUPSZJ3uQIZmDd9k7Pj
mV7W/LWx9aehzO4scuCh60dyoM/Y5bwOh15UuOeqRMY4LPGL0nP/S3esaG4NEQ6FWt4hXuKDnCw/
lVcaKj7NomJ+ieKNzSgl2vKiGslnRze36SQ/Sd91exSvkFWr65uOEsKQd7FCcNDI71p3M7/JhGdX
bNZ4DFtlt5miblsYArx5/cVHQ7T5ncXQNzZHXKQOatTqUjC8vmpsfMPIbtApS6zl/GfxFC0wAQ7K
wUnnu1s3d7u359u49ockByxmVPjJx8f9u6sDtD780MYyhCbOhGZQKnaXm6rEUy/qZqfioV0FtksI
8WlhP5X8wvfUgdJuum4FVe5UMmJvT4xU2XVG9G5Gq29qQ7BIzfI7J34t2A+0jjipkbwNhcabgJQS
JvZzhYewWMeQtLjfxwG218zrdLsObZP1H6HmcMBO3czZ76iKvikbP+QaXqy0U/CnjOuRoio/c8af
LPfR8mYPStzLUGBZ7ohZkrom18iKvrL0/axpvkHvbzAoCQeaIKFJ1UIY8/D1a1bJ2i4Rzh2FXQnK
XuDLHv40AhB4hzawnJWa6SSAka67xymiFNYaPGfkkWT8xUfGFYGxb3LDbrUfaTWxtzhzqKzQf1vL
NNDm0FY46ppQNPNWS+gtnLsPFyth/0GjzG3ps0NRWreUmZd93KtwshMlcB6E5s0qfiM14+S7w3M5
FBOh7blT9rmu8yhYoYtHJiHMOY4OJn3jH/3KZOo88psGpjPSa/lkb5eoCJze3jTG+BGx3MBQlClH
g7+FiS5EWT4q1tgHDTIn9C0eAs0OUoyBxb4/kH4rsef0v8yMuiGHYFyKr0dwsSCsKeYJedPZsHTb
Rubk9bOL2f6D5CwS1u95TU75HK6NzfPI6d8e4RhiWAz7L6mphmvewlrnYZbkStCV8T1R191aNd4S
3dSFJWIzrMWzbsOh4/Z2gmD2MSTypZL6RnPyz/w5ZscVAJR/rscRGJ+WvZouu3Mhp8znJXwVrTgm
sYmXVee93AVuPxyaFjKZGiFpWBrgKzbIvSa282zts+UNZ+U+y5CaaU25NQSlRn7hiFdPutH8NVXF
w6+JQOZZvTh0u1SQbbL7Ozbufe8mezMnPq0w8yH7D2NHM3+3nchW9EZ+cWaCglRvFVkbFlQa8Xbt
EPMSdyXxWlsnyHfPRUlBkaZjuLD3qqZgGUMuoWj31Nt8S6bhVWhPZvvWpb7m/lksPgBeLv8S6T0Y
TX6MeMOtehIY2Dxak3wurl6Yx5yEetR4oktC1XpvH34sxtmhBMRKRTQ9Mb8eU8cILX6xpw2pF38a
XxtBiua7wAQmNKw5Q/yyjJigSAmbw7Kr2SK6Bdv80QqSOFwUDSE+eZHIUJPW+riyn2Kjv0VO+xLx
EwxTyi01DxydxZvhr4wWVv/GJRqjQRvm6Q91zttI1Kdmtp6TOSF5gSocF9oYoJEeGQyovWoYwLSU
43gMWq6flTJs+dP8J6UmfUetbpDk31P+gqmbWupReY4p3PP0dV9bas6sj72+Gmtvqn6E1fNomI5l
Y19mw/gqa/cyzeVB9NVradXHdgWWZcnmU+vEyUoqf4214zhLlVzgyruhnHgMLrTEZPnsV2nLL3Ed
TxaV8yNbQXgAVz2PEIos44JeeVEHSUn8+lMXy8luxCt7IppI1PTrAYvo0umMmhN2+nyjpaY4lmP/
HROY8ayymL2eihVCkc6BnyVQYzu0h4pEIxUPfLkrGpNtb/7O9DUYkpqFZfva2mtgWqvKxF+GdP69
j7X6aadZ0PRYBZWCa2p+dBRjRzUHF9hmUzzCuDbOncJ8wbSz769L6a6hGvWXbDCOWsFQO89+P/Yf
MJaw6/B+nWq+qWEFemt8UoBD7H2cPfbcQVk3t6Ykwpa0ZLY4hNK5f5bVqiPH9ccIEQlFzkMtwIm/
XPtHM/E4KVfBQAAJDV2dKsCPKdFf2Y8z8ih2uTWxD2mJcraqRw4iSQ/sB9iedtHdHQH/zdMuTjAS
MnmxfD+sM1tlejPjY1tKesMcZCGgHeA/7Pg0FMGaLAM6KGrVuCmpxeiyquaWQOIjKw6qW2iMaMdO
Zt/6JF6oO9/q1Pd1hbtbNS7+aVGe6fxTPJHGoeWUV5WNdMQsvRpPYh3orE4UBps/uZZvzLWoN3lJ
I5sw7rH8sYviidZr/MG45ZKIf7z+0rolqFPrzaDgzSZ83xE+ZXzMvWz5AYWN5OlsJVa8/hfeUtpE
lZvb9ri07LdsdXgfsw0jhuEPptn7laF9Z6CJ066LaSBJ0F0JQCXs7mbrN9SCNkDkJHVbDq9u13IV
1fd4KM5SNbUz7oFfGncmhpG+pZQNXKXuWVSx9eaZYjfQBW91uxBG5jAyP/oOLwad1n6aEqa0iAgk
WzmdsIttGP9DO+GHLD7q6KtW3yV2KOyo1cucYyOfZCCxEw96WWBrB7qN+rX4nNbWZowOjoH3RsZA
09NSQ2Aa7uSXaTUau1tscQFsrCHsLfKlhX6yuuZ5nLsWSI990FJ6mnKuEypb+ynKP4zOxTv/rjDh
cBlX7nkyucQZulMBbXjeN2wslCHihFN19nc5Kh7pIEcd/jhgJSmbw9Nug+COUs4tAvS+gmnqP9k7
sx25rWzbfhELJDfb1yAZfWTfSHohUimJfd/tza8/gz4HOLZ8r437flEBQ1Uuw5kRDHLtueYc89oQ
sFetindruv4q+gShj3BV+8B9+TiqhwpHltZpIe5aVFaO06irqyfCArAm2+yHKXO4F6sP9NvI4NeT
XJFMs+5rrpLvZYNHl4BElZ0Lj7BpsReudo8xPpxwoxW290LS+K7Cterl+o8cqBTXEamkUknMFB4B
Z32+EDhGnstt5MluPLYcbPqGkqmOs9JIj8Jqq/u+f+cjvmmoD+U8hxldz+TJL8x0XrNEXS7olzD3
ceMFpsPUTwRvcnBk2zfyhZBE64d1vRHKZozoQoVbS88+C+7/edrfA/vitraw+EvmLiynnM2/8Yxa
wx6a+4aVYHNZ2jv8SPuufZIuafc4QefjUVhkAvcCIkVGZnhu62uVAwKt7itNns3S+mnW8uxLZl+n
wLRFQOUWoymbSp4FlvNdm3Bf7yq6R72VbKL42WEIVAv2ry9eAYoQ+x5G3BPJsF2Bo3GL5HDyeIbo
sQxj6Hsug8sQDcl4LO6yleshSp1bxzlsLNoHN18CreV0WeWUmIujvmEwNIBddkiUd55e50VQXF1F
U+4zrkRzE6khUkV/8onmTTtcSsxgQbPQa0GirS6OWQY0aCWCLZfQH0yWZvFuyfLdRELfQEbTOu44
uG5ArgbUrB0ljqeaFkJM0nuZTIe1D4zEDhdbhcM2iSBciZa2KKiGVtQteJP0w6zXUb+8kavd80Q7
CJrgZFkHSnYESLVIT1/L5sAFebRj7ZLoTmBIxe5+YIm9HJT+IPXHiX9tFX8pxjaQiLmM7SG0WT47
nEr+9zg3g7xmp7949+2Me+ShLIc9PQmMGN8phIVZQGIfK+utozBEDuZrSpXPUHc3pvO1raN2Viz6
WN/6ij+TG4F+WBfFoXRMrj2+Rr6MjCm+N8QviCiRlr0MuXdMajfiiBHWpDmT9JW6yGcfDyDLSUJG
T4tgo+Y6VPHF5yr1j2XxhYok6VIG2lBRho6dXfPmu7XeaeNrNxU3pC48Dg+Ebg4dcYbRgbwCqGDk
GbU4ZF29wLa4MxdHc84CoZdfQXSeIZRVPaBQIykuzD9uVOOhpDHi1tRoOmv9InubaIV4WLTijoj9
NV4oT+5BQgmj8DFMCPOc5LAkTOEETTd8NZzszup0M5QTt6NWFZ+A0bxz0jYaWSIu9jp5wSEXYERB
riYtopK7pRjiKJmS9kzRaMpSmXnfMgI3jd8U2eYt7UzTHETO3inPVS+5RrfDXlx9ksvn7ANLbi1N
TACJOs6kkMLOV86VY/polfHOcsb9CO6oZ+1BIRHTjkGhBS0e9vpUNzH80tiK5GdFYMuXc0S/D+64
QxVX+5bbRzKOOFiGvZy/auPNwxTfesXBVkx6rEqEexTjO2ms/dqecb0TSp+daofBIlAeuA9YAS03
8pszPnnfMvsLY8Qp5SQ0D3LfZIQ/3D5HU2DBpW2RhCY0UZby8pFN7MEHC+r470avWEobUdKOoc2W
DDDsXl/UKXNyVM3qvmZjT1rz6tXRwn7KdnZJ4W3LWyChq7kpiW6qcB5QR99r3S3LhvGaz1pKEkgQ
ERue5mXhkNEbLyux9wHt8LwCSbowsi/RnLC/IlLFHMklbmwkCNGvWDJ9l6Ojo9mHMqamXQAGcKVj
ICUQr4hJAuz7ecl3zFf0BXW6EcadMYF/WdoQTglywEbjUzkGBy9/sOs6sFfZfG+mKcRx31yH3Eb6
I9PkxrUDErBQL83rZLt1NMtMPZL/fFnM+vssGZTVIN2jN6XOYVZ89Fm3PCiyas+CJPeuSqozARF2
ZHIpH1NxlGZjXTW+1mqI3Zc4b4aHWDx7sXaiYtr+2Yrslvtl/9VdyrfUsj89KySwaNzl+JN5x3BB
Tqp5IQCfPwD59CkS4i2Bn/RBe+Bw1Lzx6udTdRfPsRbInPtbaZIP6EcmCy1+9BvBbdGsRgIVm1O+
Id+zzF7gIeWf063QretvpPBJfI+rimanWQLRMBCvT4qd/nECYM7mc/5u6zN1YuglCR3Zu9FJ+uuU
QOAUIKmE/zWmHBU1Yt3jSnqfBppRBZnufhbsQtuRzVxZAaVi1BM9h1xvToHaTn7QDcuLpffwVMgk
uvU+I2U9pQTApvLo17l+7gxj19OFQ0GpfFdGdjbWBHJi5hMpTs7FrejAP3aFNkTr/ImRA/rKADVt
HSEm1BeoylgP6/qQjBVbyJF5vUhfM0e3Q7dGI5U6E73h8Kw2F3FPwivdk4DnW9w/p5BYbsJBsbZ1
OE7UOp3zODnMrv9DFy2DWFsVIVnmLNSd+amyQCYNYw1kc22/pZRWHcyOh60c5pdVy929UtsT21nk
znJ9RiM38Xd91nEZ5i/ayOwlOhHRn0n6zDIuvd7ceH8Ut5PECJoJllMDhyUyYRmHi0E82x8zquP4
uEd6AEh4HjwLrbAjyL2TCWrSREWUATEz7BbHj/KeKIMDn9ulkMCsNopk/DOe+QGx3g9XYd8qjrMD
zI9gmGJaGmreJfae3MUeV661EDvGJcalFuLJVnu2Un4Ah63gqcg/RwK3wOKk77weHHyK2ZvG1J/Y
FsdbMxkmCZevak3lr3S94v85mKqpIGfIedcCLk5ylUVYTYddtfTL3imTJ8re51NbH1odcKRALWPq
5hSjfII+yCWrV//ItmGJRHg4cB1HK2OzpvfVEWbQhX4kL7JGArKTxajCrZeT4EdS6UuwmGQVW6vt
znrhX6Wj2qPDGxlkrhszH3xqKwdkArt74in4YgwqlhpKuyjV2uuwXRF9PFQUhltguid08e+Y+771
Tnwl43OpBjHck1B56qdNMyXo16Sat4PLALLKGaPKR7QSLImZ482gUbAPC58Uj1qqt1708lToujxg
XQtSe3mkMMS4mXJvf7OziW/+7K1oveu69+swqyeUKEfnN/TilxVfwtVJtANoaE5Wqo+jvhqeXdFW
PDp5ICi99PZTO+5FLb1Dy8Za5tkWqLxmKIyBVXHBzzKl98gXhAK0lHAK2eGFP+6sxvWPWbIU0YKu
FMZxCv0CR365LNbOHKx9D+kiWHJXRoXgLNIsGodyGyErqcE7II7t9IKn57TiDyDOescY7wSmtAio
jM8uv4cwZ+0XhhG2wu8Y59I3nNvcsLrhpFeGHriGUcB8N0CNNA2R18/S4XNep2nv+LU8ZaO3c6YO
Gyod4ZnRnkYJQE/LiTe7uP1n3c8RWYjwViiEO9FnRtRhYJ8yUYWEPhyU/Xfaqlve2nsDOxyrkdei
FT8K8k4BRtCPLl9YwMRZsxfWz8JHqJkUddPW9NUppwi9Tb9aLwp369lrdZY8tXHyYgs26+AdkpX8
4KJtRSvYqo50td3Z3LxxyBOcFqXmPiZqdR/HeP6lfOpRRx+ghNmZHDiM9oJD3Ly19bGgtyBoiapF
bj5Yh2EZJScCpe7jjq8rHvsn3OA5/oIqGosv1ICvkF46805W2JvRTm1+96k/EEq61o546RK/DYlM
01S3FjwfhyTy8gXS1jJjKeR8drTneN9Pk7y221/g2sjrLOZfrTO8xlI4+1nXsiPMQWOvJBk1roun
IoUkVG/ZPKMC26ZLbWe7WP1AsIGmNoKNhwguyiUx2qDjlXoxXCj18hHqrXJf+DAeigSDtYHnwc8M
DsBsH6NBlwjLc2cfoHOEHOzaoE6914lZFQVB9/lmurwhjBmTxz3Nn1CT02xiuWK6d8pgfxnbI5Ah
G3fDLH9SGX2feu01lw2LrL7OI623413cVVjtgLOgeEr2UpnXXJbqfsqIcGAwz6MEvNAOzpvNYsj4
2ZigzXRWpdhILo1WfciMGrzVCZHA2GfOj1RYn1u9JjqtJ+0hhSK48xafMEx9xbkOKIrNfD2qE2RB
nTE7Y55W3j6Rbh9NIJZ2s+4MeyJ/H2tDHDM3PpymF9eisPdcLBe/M70IvM6dA27xmoNwX/hVTk0G
H5H5Ow4tiJtonXFxiOXdhDB0r+zk3ilNJCwXn4adEIU3CHfsqrFzI2AtVmRA2dzVeBxvfvpSpB7z
ds2mOqXwJizwlRCCJS9Kd1CP/WQwDiIV8OIkm6w6PnVatst9n2eVaLabIEBQVaF8eyn/yMJ+rLJL
cZU5EpeXc3PJrDG5FDmWGH2cEXHlu9763Cby64JnLJpbwYmmw6qOUKbnK/d5eHaUSESggfIgGxNI
kozzJHwhChCS3i9jUh2V+TxLmT4UBdMJ98f+PJJ51wjWztUadJvCIT2W2rM3PZfCuRYUyB/tdnwz
5DfCffajvrz7qV6c8PwvgdNPd1VJEM1PKRzNVMXRGU6caYPyT7BPMmVSNw+VEo7jgd+bO+1kIf2D
ENl2jHlY2nwAo9FX5L8XQsqE8AJ7lniiNDLLE1gJcsPJThtAK6lOr4IBzgFeT1I3m9HDwKTlehzL
WcK+Ks+65SvfonLGOlTH5otWI4BUS7mejWT82lc4l5OZ2aXC14FO3p5o5EBLLLXdXDpuqCSgUZn5
j0ZMookJzI2yZhnJvmXWtw7fV09p1OvSTXfc6AuebisBsMW4ih5/ydyCUnTy5c2d1Fcjbj6E4b7D
WLPu6554CYpD4eXZ65gtX2hMjPdyYg0NqYaUOfmAUM6xx9Lc5ejeFv5O+ut7K+2HukffcL0phLTJ
432g+0NLzadSt7nJUrGCZz/EuMbWiGB4kz4ZmZuGxWba4+L2aOs0bacMEjAbUP35S4mkO+YuFGq7
C4YqA1LIoSlsrKw/z7nxZUayP9mxwT8Tf8raaXmvsf9N72Vq/Fq0AOYaGWdaYEKIQk+rKjLUFEQl
qWbOCzzy2agT93NO5uTql5KawoKH+w21ICncL4jcGIVmkgWxaJobTDkueo85oU9lmDRr2K3lfuI8
g9xmPE15gQ2A8tygxSUWFIgqF7j+a6jYSuNBqp0Lw356KfRnJ21bUCGDuqXdRXWcr7zEHCONcMYj
pnxSmQXjglZ8+PUAGFH3zFdH5HQtxNyFJYCkegZpC8ZAgc9Zqo+C4NmuTmnBiOfG2vtku478jNCU
6jgJ6EGpDqVqY+wxlRnEkxmHOI+zjauZXhNG4P/+0//+bxyQ5AWoTMwbdnVZafNBEvxWnUE0dOQ4
VridAhrBswI0RIAYx4WfmMt+hjQVORl4KgMnjjbgryKsB6XGIqSa9caRjX0lpRVNltFffVt91PQB
wUoBCYBDhrRxdRv1PH/SWUQPUB+1dS4YhKVikLYlvc5gaJMG/5ltgKhly8co++pL0Lsr83U1XK15
Wk5mKkJ7JbjbFmQtgU+VUHWNVyCoHcq1S/M1JkQrwwLpJLE4JEPCD0YsnkDUrfJ6Zu1pVrcuTrB9
k0RsO2mcoTffrHSUZ93orn7qPfZC+nfTsuVnTQ4OFg0vZ8OhMMPMp8fWma8kndh76my1F+L4h9GU
XEjQFq6kl4lKBZPmGbe5ENptHnXi1IwWbMQOfW31j/3ckf5lO76CwwlbGr0Oyf1qoml4K4Y4yyLb
3FbzaQUC4NDAEbVIr7sW58ouGbKJ3ZyVHzqvYtkhbPIJigxVbvUwAQyClja/LJmNeSdWVHUti71I
MwnYcBwY6QCHKyps1zoSsT12XvmtoD7xmNIHczTV0euX60b5u8gq99mzuNd21LfodX4otZMgFA5H
V/8wpx8mzB50W31Bh+kYtdP4sYB8sme0T3ctDLpDTUCZtXj7pkEpxiiJJbfZClcKhojdPBPUjdEm
GDffYuku9B32b+Cr+EfmloXTIDukl+mbB7aPw9EdqaCj3g3uW1Xq9Y2yIWQYsLO01WVPtXzsagrI
CVhpV1PzcXc2G2fMfrJ8m5vC9FEpiysZ2YsyKPKq6YbSVwYTZr7ebFPbOxXOyal0Hm0D2AABNA3m
MwUla9x+WZfsp5OnhGI5F5s+y9NccK7sxadwudd2S/ZOCTZ5GO27NjhvC5pf18fFTRXaJ2G7h9Vv
i2NqJxD0G/vZYt7RQW8S7ZVst9imocqA218M1pnar24cz2yxwNoWQ79j/i+LmIt8NFkaAaBGTM+z
neOISOOWG2ihnpXTmU1nF8Dy2qdjytM1OfqNzPb+ivU1TZKPxOr2FJwaodWDsc4KANvMKy9+2V51
fxh2OXbk3dRwwxw0JuF2xFCMESUj1huoL23VB2RB0KLEiak7T0DgWbK2IgvxfoB/EFpZqwVNPXzY
M6UV0+CHVY0BscaVCbVk6aDFbOsdTit13JahzcfQW+4a8TZetI5u2FnTT6I2FtwZ7mOeyidc2kug
Y+qGSRmr/l7iyRXbB+OQwCVet8BohNgXbrXiQW5yBZXEv9C5Kbp5UFaKprtBqVOT/HdVfQ5C8hiS
yzsRRr5va/MD9KvL5pKjR1rfGyRf7p1nKel5cHAV5AJ7tkOa4UC2G7vRjuOV2qeUmwWmQQ+Dky17
Bjl5MOmzSh1DP2pdeyaSrxF/4xw9m7NB8m7y9mBc37w4m0JrqkLabVBYYBoE4B8jkLrxtQd5vNl8
7pdq8Z79UZ2LgUJb+BUfdU5kDBQJ1VW6flpY+80cfwAEWtckkQ9W4rPXMvKz6xSnuui/8jFBAOiw
OsEkjRTcfb4+y7Er6+dagFZyM3+IsIHjrenlFPT9oiFc4qiQ25atBjqgZZtKhljl9cRl047yRUoh
Roxux74e3dBPySfmo3mAymzvWrNtg9LmNkxe8GwTrOWqZ6+hJbDVbJnvyykF8M7hOwRRVGf2giJq
vA1cgeZEHmSwMp5WkFfQNFeoO+XPvujULh5sOKUTIHAI/uc+/66rGbdKWnyb+flZTuQR7oQm8LXs
PsFj2Wgvnh967oC+PZcnzyuNAzllcJJd8d1XfQs/vkH389oblY+bR90M9JoSI+DdGZt/kFhYoCt+
oHh07uuF36dm2Q+QnUMQ5p4lTMvRPbRL8uRbdwpr6pMrJmPHGenKL7fsjKlPI7edm1uhkrdiQbFl
GA4MLy/2yC5cCCru7rBGYajLr3Ouuw+w9/NwMDs7asaK/W5nMCu38lRrOqdEFwxPMUKsXQvnmS8F
/XEaGNHZ5RKs8eZpPnhXlsyF5h807tru2nsH+kEwe/LL3A8aBmz1Xsi8PWi1DXaOosH9NCL/jgt8
o0yHNWuZ6iHvA6svi2vPRrjgYfXDRmoC+uME61QcWSiOtXuf9YJbe/c6NhBK16h2voI1YeU3HGOl
BWL+6vRQbRmPuJeSIQrQguHdo0cD5VEfffxh8FOv5n4ZvNDj/K/5v+ISYxWkHX8mxroy3p7hC4Sj
mbF+WFgB/or7J4+asaX5KRPkFrgZfvyzYauX8mZ4PkhSv8MpPpyHJN+nlXVxBncroD5XsHbpag+6
dDg9Tg3P/9LdD/zic8wGpcEpusde4ODMLtXL2FiB7twqV0Q+Dv/FNO8tfB9QRywQbJwucRlFcWJ+
c2HVdpvLm7jsYrWvQ4KnA/i4Z+sPjjTfEuAIGBMA29T2p6FQE0loaaI/J978xcFFsKLG53P6o86n
sxc/zGNzn0xsoqR+WjHzVkXz7JAPH+3+59zTy/xWlJ96c83YhPjWG0m/uXVZVYi31qXoi86ZA0zB
BwNsmZ+yB2+DuMZ9AtWlzLE940gWLMm892ZKqCiO93ggTr1eXHVVbIyAney8gB8SUHU6aUDtYesQ
lcYIA3sOqbEMewEy2vsJMOEhgaPFN3jX6sZRZMMZHeBM5uZGXn7n0iSwNFTG+KxO8AzLLQXHc8L0
iTbgOnI0QBYJUcqwlPljPXyp3e+rPkbmhCe5R/BfaW7YpUiGhhM/F8TAdqOOnc1LTqiRD0PZni1r
3qfPpWTo7+xtaW2jGEIq0MfsOEHZWw0bzS93vo1E5Ln3mOel0u7qlHxI7DFETFq1mb+OkuBoOqwe
y1LjMQbcj29DwzrheD9EafLGWSEHvj3DA4Vlwcgqc433qxD3o2l8dzpuGcoXB0aW0BEEL6kvaPOK
YiXkq/GLzQjVbnCE9OZYzU22BtGVbWdS7aHw7yq+072ztyf+q2N9k8Sc9+ZAgQEqB7RHvPx6/SXR
yo+lVg9i0YGAMpZwVDaH8rs25WDvy2s++MQ8+WLNeF4z53FmQk16oMBDChQjw4CUWcdFcz0Wpdxx
2AVesA9t5GkaizANEfvAEhDGNo+IxH8cu9bZlQBzdqNYgt5eTkPMU9pLzhLT/qiae1TafYkLzK7U
A2HYb7qvXj13ChE8CBTYZiD7/pbC4x48xj0THSzDRtKznTYJCrdLF7SW9q75wy+jwjAqjlgnUT8x
S27ulr47+p0VQWDbmRmw9imP6AXEt8qOo7COw8A9ZprHwMfA2vQkvOc6HGPOt0QTtOYVrjP67WX0
gLlP8GbtjGGYle1UjA8ZEzBwyjdRM+f6UJd7276OvfWlUJ95HYddWZ5sk/UiZYOx8RL3y0W3MOYq
7SusP0RB+mO413MG/SLsNIUWlhoHncZE7I5gu5swUzOUUu1S47R2vHJvUIAAKiMocudsCabIeZzv
dJ6OsB2Pedt8jJKtwdiCyFKVEXhD9i+dqwb9Qn/ORpOOs3BP0WNH8FUQH9n+/p+y0U2Zm6qtrZU4
aiaPZQ4hjcRNF2PWarQnyJZfR4sPH+nXhxpUpdNNtG5BrwZXvK6y/x++VP/SUOdTCPR/z14e+p8/
P3/+ufBp+///T+7S/49jkbr0HRpzPdumn+l/cpeG/x/hmrqgIpueYNrt/7fvyTL+43JA2zqETN2j
75QPfADys5XSWf9xfXKcOvKyLWy2uP8vyUvzb6l7jx/KdUzB6QBbgfNbPaIlZoNSRGc7DqhdmeGy
W23RP4H3A/cHhKseJb6RmPJYQ4EU8Ga28azmX3qbHaUf10hHshyjRKT3HYfnsNewZ5dE7UGU4LNv
31349Hd/enMf/psJ8JdCqN+L9P7ovyavCiuEzChvxF+/DnWpD72h2CVUQmDuqpZ7AWAXd1i1s5Kf
Q6+xCUhsEWIjf0g8HryNdJqjlU7Hf/lB/k/vHgUhPjEc3j/T/q2ZSuio9jVeEyyTK1atBNwNtsx+
v45YtGEdHN3O+QUPQAWan9A7WrMOsf311z//GFsD1F/ICXyGcEEcJnHSuu4W0/3z3SEmcjckMfaH
slUwPzv0CipMehsDvVWBJvnnf5vh/nY3YrSm6ZL/sP3hytHt397+OcYcCHc5wYAuwNWNUTrH1oc2
9zxTxgLzOXGJek2cl1zH341h/7up0/uxDmN1UQYXgIPAvizvqYu9s8nx95q3BT0JquiCPd4wvMgs
qcgrYEzhWht+NDHHRHxhJwiT5pFYMIGmFelMZk+z3pWnvgDQJFv/TZ+kdqbghrEoL7xgZMn3jKKw
E2blXLKWzYg2kEWKkTC6aT+lRbbHyOBe6+LWg1/kSQQ057mqVvWyjJgCawLwg5dSH1L6b+O0WGFp
VA82h15RlbTmZgseh6zKQk6ByLX4l6KBrdHEBuhsDk85195Dt8AKTs3kFue5cTCJ/irJ/kTPDLJ3
bvpMKKnm56L4x0ihSmlVEbTrcstpZbj1LFxjfAOnxZZHDST8HyyZY1kKvF6EhJ1YrXeVRRapALV4
KHVxNy4Ss7OR3RYdhpW1mzSZXgY2+bJmq2vYdUIZou6GDG4vxdy8lNZh8SzKqq3u29qb1aFw7feY
05NPmeC3dpZ94CxMW35Skx9MWJr5yWRGNQyI/dqhWxdTV5x0dNibRXfGKPwaZniyhi4e1Htbtg+a
V2UHZvHh7LfTUXpKXTqtXk/CHV8lVW0Xv4/v4kajz0Gxeum3LaWY7erO8bspKBBPz8M7mvP01qIG
4UJQe9H66hlBD/Gj4SCe+r0XeWP/guNSv5MzDL9Gw5Pdq/wAl2U5FINPUdoUZ3uBveYINQtcLi3G
AYt7RM+69Q5aknypzBkrkm3/ok55PhOAZ2/rNfNxmfCRx6TMAHf27AX5i7VoX9jSvimDlCXWJ3Y3
Gqse3Z3bSFNs0P7lS/d7B57lWJbh+r7NFGfpPBr++h2f8w0qR9lKkDvjaXK76VZMZXJKIHBGaho1
VpOTPFHOxMjJaWBR0+s//wR/gDX+fJfZvvUe20NBeQOcFuO3e11Ts7jNYFHiNjMiKCkwl8f5Yllx
oOb54GJI2uh93b53v2WbxUuvmvhuLs3HBaFoWqvlBUQKQDk/e4hf2ox1mYIGSk8cMx8uzx4TctS9
6MMwcd/WxA7lXT8ma3tjgZldUFr++fcxfiMOcBczdN1xheM4tC4a3m/vqK4jIqGKJZyrSHxadOHd
tCdsFNlu6jAfj8PshmZmnyiB2dXeDDB+RbbxY3Sdtjj/8w/zt2pYyxGCVliEJIOCc/wwf/14WyGM
qaOunQyB/mKtXNN6XnaIdeg4GXGNZFr6o6CvhDGWq7iIse2Mvd1BHuziYBKJe9doNkDos8NW7Euy
stv31g8ILYr1xCVzqyOQ6uSqRo0kMC4sJJygHvX4XuIPrXRrumrZu6DR/gESppg6/2w5uos9vEUd
Qsf5NuTWvnLPuQCIZZvNYfaAmMoWw0mqkjT65/fjbx8Ol7tDVy81ubR/eHxQf30/xlGvskmtzUZc
6MlzCKoiDKgtkuvasv3k0NADv5PFfEqyCtJbKt8b0z3OzkwfSJ+If3nm/W1Msv4AY7i2D5+CIdzZ
BoE/DeA5jxuiq1oVjKqrsI2ULA0SLzniT27hQ9vstacOSv6SRYteg14q2XEUeq4COCjavra/2B3J
xcWYoJzWsxbVS4WzPNafTBV/NYz0fmxI5v7Lu/j7YPDHTw0CzdAFfV66+9u72Ixlsg69gO+MleuI
PT3BOUN/yiDK9la3K8HzIVlO9nipB7FDelAHu7NaUBKuutaeduzJzQdUOGHPWoT8lzfVYCb+y9yy
/Xiu4cPx0bfbg/fb3LJKWsi9tECIBED8ilKEcrH0+QHf7BJZA37YFbjkLWbv3o5Kp2OD7HQ+mDii
PPVNz9A2pthGwkSciHKeOUff9j4yJc1/eSN/p5OY20/KFI5JQ+cryhv6148fBaroZe/j7lfZeJcB
EQv8Aba4W9j9QYfajZfAXat9jws+pA5oYyvM6luHGYHkUmk/MMhi86RZORxbdFjAEFrUY6+4cQCY
do7E6r6wheNRhrkmqhY53iUMt1xCtopM0D+6V3pvadcRsTdi49mxchHOOAGhnGQ+gFdIjm7KiuJf
rqDfB1x+cVgtbKMM4ZsWS6O//uLgZgk60sIWAFKdL1PDZsV3US5nbAqZ+KRABgudZl0X2ubsmN/W
Kznx//MP4Wz/kj8/ebYfwua5Y3NY4nLxf3vylJo2oPlWFAlA4tLNwr8blXcc7R5+aNMm5yUdzC2W
gzqK3crpSmfvWkb+2o/JZ2rI/sfgz+dhXfrroAMeJ1lto23iezBH63uDvfGRQ3d3P9ECBmHF1y8y
odlH4RkHK0tOQ40hybYWdxFE+nRQ10z27R1jUHFuK/qflIubcGQh9SD86lTgStqnHUFmN2tRq0ed
Gifhv7BAwOmU5cbVA8j24rpw2geB1vnH37V0qO8TG62x9p9SVnusslD3HKyHuMPRi7H4uPdrql0T
ve3e2JB8GhS1vIKWLEKsOUCfe0a+tMd5BIoC+dd/cjpHMS8gEvzzB8Jz6e+fCClN0yPY47gup46/
XhZGNk8T4nUb+DgZ2Wf6N8/q/Nsff8KD9egIZLrtVc5n0zjl8faS4/aaytM6nmYfxe7ItTPuTQOm
4vZaBCrwQVG3LQ79QoMAj2JWsdj9zHaZ7sgQAGjxjEfmRxBTyVfZMvNvLz25CHG2/3gV8xlUHKk3
XllMEfr2Akc+lifFGO1DCIK4deQVj8dkOrIB4kXeXorDKg51e3CGA+Z4bT007oEM2ZodeT/5q24f
GcKzz3om6n9caGXZVkun2D6t8tTTOWJjVzs73ZlW03k9j+u58rZXwWu6pOUlmy701C7JtYTOKS5D
glN2e3XrVbTbq1mv1Xp1vWuxbi9V3Xgl6zXHsPQvH6H/+/TDdwopibOiz43N+5uiVA952yqgsUEq
AOL5cvDvOuOc2pZ+b0rG3TzLKzal1n7JG+/XMIs9RpshSPFHXG3Dbc450h5g5zF7zuMfFq6Zm++v
xMi2P2kQly8JCzxMj8XZaTKQ1joxvDaHdOeOOkYOTuccAlhe9ap5BFohiJc6o/m+MPY8QF/qHtTg
d8c0I2PMsRCdOrEedYUFjSTsVk0wsQFrh0+KJNf7MdP0B7RbQLJ+a32t3LqErF/2KOmETdZsZe3X
+Jg4Rn5Z9uO7XqFBAuR8Nbc26T8cS390oCQumVpqmvJwntwdFF77I3cWovW1w1TaErvKOmLEUGBG
zGPx+Dgrlhnl6j/kFaTJfvErWq0SHz28hqvJvwb13ayP1mOpT1kF57vWDgixYKbHAnR04ZM2/gO5
l5lib0t8YO7cj/SIzM2DUWlvGNiqz8xrP3MtwZDMFviYPv7ztxlB6W/fZqHrusujBnkR1/Rv91en
lRrkBwOop8vm/pDQn5sfDW4i3XFRx4GaRec4ZSdentpesYIJc+rdk5efG+MshzP4kRoMlHEGtAGF
778IO68lt5Ft234RIuDNK0kA9GRZlvSCUMvAe5v4+juA1jmnW7qhjliBXVXq3uoiwUTmWnOOOYyn
Fhafg+dnlyUEA56K5ExVyblhQEZEZLtUHV5m9UxVIJvDpZr60q011CxmS4m1NBKrZUDRF3W9OsGF
yqsr3A4GZ0qGfeeaEIwjXdrqGiuXvrriySIqhwKQT3VrDdKlBI8tuS3/zFqjgizoItD0gtFVuH0v
ZnTRmuWa6edgvcr9mXKURt80lflkZX31SWCd29ZOW2JBSLB6ySJ5gUvIuHwU6n02qgfse6rQTvip
+vDskDvIF/MZREvkLB96sIXE5FFqfpHXmsblEz+MS3XjpVmrNS9TeuVTNaTXkmmWeenSazJeqvSa
mhfGhbF5Cc1LYCz1FGQX27iYa0nJMppB3KkMgHgv83CZ1hLGRbN4ZF/67GdN1pmqMxzaZwQhOuDt
CUvRUlF5FkuUAmyAE6gQKmhIviOO8WTEJ9M4LhN+UsXWysvjTLQ0I2ftEGsHoz8QzxY/RmIo8sO6
BUUivLc5jPT7SvL5MJhEumq+1f7Hjk35/QRh0c/kMccBT2HP/uuJapKhWCUq4kDLtKTdHESHgebA
OekO2Vr4qOKMh/WhJO15rZkHQr7UhLku8HPNh+SAzpByIp+ohyimOeJ1hO/KHk6ihrZN7TFkkJgZ
eYBxJ1R2a+G7Glpfnn0HQgEYCdOHrWFUS+UQHI2lWp4l0eHvwuP8dy3RWgbz+kNnHMzoqEfHQk9Q
Us6SnKFATujHKgeqUg7ILdPuEHeH0IEZc4j5dZx96uxHLJLKXvBEzfYjGBmeqAGcDSIX/JBfpFwq
iHysD1QrewQoWriiONW7KWjH1DP4Rfi1NAAdP4uBETXzLOQ3mhVypRDOvqJCj+z/PLOwofv/rEbs
NWmUYx1yVHNZrf5x1KKLPOjoimFAqeTYgEFHMb4dwt3EdCVbCo/mYuhSdvG4Q5w5cJhlKSWuKXR7
bJDIrZnuQaZulwJZNbWupi9lrGWxMYNjJbn5WqXkUvVaGmpA1gbJtTJvlJCIQwBYqjEw6LINdwGj
URPfdu7M1x3yeyaJrkpuIWkihQuJ3FzdV0mMoQ9syI59OjW1P2uId9RYkMe5xadWk8uAmH5AWb+d
1wozyANL5QNOzB1iSQLJqGatiiEPe8HURVRm02qtl4KPMo7uVLuTCpLAbQn9VZci171R3Yof2ku1
a+GkmGPMJi7yodx2qXSt2Hap0HYNZSltLQWzGU/NBwMxMqOnaikVeUblyokriClydhb+Vn2HaTPX
SRXaLYNptssM0ZKlkoAtA3aebQ4WfkD3T5DaNhN0MZidbYI9dGwFYBvva7gDqsq00ax3mPwScFIK
jpodNhEVI661w7s85UvBl6ZG3uPWLd5TfEQtQB0XJ6nJu4yrV7gZ7yDRsZJLPzZei7EylfOW8XYj
yjBcpBkUKLHWcJvZ7encAtjrwNW5w+zOhausJZhtxEt19i6O3cHehdpSyrRj6zvS9GVuWeyYXuIn
p+GuoK3Rt+awbdBCDltZ5ci4XAuQQCEerR0mo8VnVBGVslQr75gxwxygSok/4rbcWalLCd7Qcbki
rxpVfK8ufVeuE++jyn+JW/Iu20vR/aTkGBwIsiCvsEGuLUXIIDQEG28FCRs07Yj7Ish0cEFXAKbB
PsWhRiguTXcKFy81Jy5imynhsANPccfYHDqmioi826FUTNm/8b7y7gbbgob1ge4H8+yeEKfhP7oD
6+n/36e+ZSbFhIEJD7OpX099laiy3EJWtp1IxN6AVYleaGHBo4fvhlEx35tpFF1NyZZdy9DYnjCN
+Fi8G7QboaB44OTnJ8vWSt+WMxroJpubIWSbmhHAqowRybz/c1mSgiGSfDjWR9p/5D3/NwRuY7L9
UMIPba1yftRrtfNDyh6m/t7PD60BHroUkRcWXwdvVCTenGMWPSXirc3eMvHWZ2+W/kq17Wvfvkbh
axK+2vMLqFKjeLHWsq3naFwqGZ81/alNnw39qdT2WWEz9IXP7yFlsl9S5gQgPILviNiKt76f9006
jHd7RKVEFzjZZpnuPP95f2gsbZhf3gjGlqrumLqm0/v6pYskExURTUh6tgZqIb0SLRFoXERGTDOz
nG1bkmXSTUJ9lys05mpnKKe6Tj41Dgs0XlBtN7JDkhVdsCsE/dIWafIhHAKtbYnHXhajKtHhHKua
4hlBmAD8qzmXlDlm7WxmK+akp5w4naf1Ry3f0pVPaTvHkYN+1m4vtWQprmXH9gujFWPTcQrOguS9
VEaD4ULxz0usIKJ2Z3WuFUR8I/tQer3V3IUAgyT71QbwvkHPzxpSwmkLsmRvtFX+1kzDf83RrN/b
GpqpKqrB3kVjNqz+8rpOphqkcjNzg9c2zzl5JAXJasUBoyo1OYdcOcwO+5Ol2Lf8XWF2YOuSrMXW
hWLfEmTLlX0Lpds7TBKaLw0/dy4BQiTLY+dC6d3PnQubl0W9hmqUaMTp574FgxH7lm6tv/ctbF1g
TrNp6ae9Vi2bFipDHktVhzBa9i1B+HPTwr4lng7gdoWXRT0QLNTp66WUDsII3LpvIdgJ6dZHUXH5
811q/d6S0OglgiI2bJVelbb8+T+2DSmJu6ADGZBkRWUeM1qqZyyU0VnYdxTltWdw3v2Im/kyMKMh
vm0xwC45gOulbzL51CQpZnTmTfvGjkdsXKBl20zVvyARwuiFvlSfoRFYFRGYTGkSYt+sb9j/6Qv8
74/WnzeY7zAStpm7/kFR6T8mVVhol2OvdYr61PQ18chLPl/B20b/Wgil+XDIriHranp3wuRr2RoJ
i7EIXvpR3U8RUu6NbozY51PWN5wj90EFtZQmcvGmFpJ+6gectFJTFG/A8tWL/dVs6Y+VRI19ZgL6
JehF/nXqSH4Cqf7WBMXLOhioCoB+TFqsvUM+tzF36puCbPHJaYvmhyHX8ibVpwlSR5AQR1u2btWR
Nfbnt0777YNAd9HSbdMxHY2OkvzL8INxR941dgA9Mkd0RoC7+lLkWI+iqbJOJNYkV9qbDEPSqELs
Og2YMVGO9woKJ1kydZh5g7YZwwrPiyawzU4TtBZ5ym6Fw5OaTL/QIyHEOJsse15rmM5NRAR2dmXY
XLVaaSCl2drJyNAZWtLEjqUQ48VJLDT5ASfNOQRsL5XVXh7KEnGTFL3PC6w265LyP5QN3LK/Lrb0
YlgRVG5lCB20s/59G9MBaOoEk+xWHnZ/l8CJZO5AWCOOrj7C3HUaN8BXS9oZqASil4OlLLLy1kLG
DJkAprKtI1X2+CwidHfWCnKi6ZbKekLH/KL3iR2nYHY2vS8znF4LV8BEkJnjm+DlHN9WfBT9VOP4
Ru+Hqj84vtX7qernqm8W/tKgZlTuR4NPLDMVln4UARv2EwA6JmuBX0NFmL3WJPPNi4FRdh7NcmWt
OvQS0w1lNzPdqHdJDSrLn4VDiRpodGs7PHz0SigDBYW8Q05qgFYjv2y9xpNLEe5IlQ6WXjd1XAK8
yQqFQ2hWnl55VeK9goHD36Y5jMA9ZWHE+NSY+n3qT40/rNU1PtUwrBFL9cJv1yvDkSXOvfHhrObC
nww/Bdko/Ph/KlymJ7j7fK1eSql9xs+k1YzJUj3KTdujOigBvScUb+RxBxMbB2vvadFSCkETWP8s
F/Yv2awECge9K5VLJQ+G/OQ48zSlgBaFMCCKXdDuWmJIQN5wHFJ22B0pRPJU0LjEUoDniIjJ1pcC
RzKt1TVemHlDQ4fKc6DqNZ6kE4G8FMOqMGR59KPCj0M/4WZZC9gsdv0WMNdaTeEbij+yGiq+QL0L
S7VA0+7P3Aaqr/e+2SPxXkqQFomyo8C77jtrSYWPYT/kDlkLdvgIjdzERunR172Sdjjmnsi9pPMQ
K1ShBx8sNt2Uu6RfKl6LSZsFSDXmMLrrOWOBcRLA1Jaahh2RMFSGfQBYFMCgtSLuksaNMVaMCJZg
pQG38agWl261VD16kuqVo+eonup4FlZI8PHcJI43cJ9wSzQ+lt2GuwXIN8uDn8Ay0zeD8MvG1w2/
ET+LGB2q4A6Ci8Htw40jlorWkiZfr/3FXYCdqfbl2p8SH2vTwD2S+B03C8Zw24MnYfcerGuz93TS
JhZaIEDCpTAVVqxPwMl7l/1MWLlO7wbcJslS2DPor1JSuxQswf9YsX87o7NKmZqy6NpsTTZ/3RIm
Ip+kRrQknDj10bLm9FxFSPUnDMbb1NyR1JKe1x/HPH/+/opeDYoxBkrPs0oGrg0mXjXG8L1u6+CC
G4700nwuPnSLVOVuASTnhqTjobPYvdlFc5h4q4VmgajPxHPS6Kd5sQyhE5meDTB+R3C0azQVRFLA
fC3+c8OUPtmp2t8JVC1eNBjjPTjRP78SivZb8xTtnm5pKgAAOk5IZ/69YKNdCbNEgsVjqhHeNkuB
9qcFo28a5lu8fLf+SC1NP6xJqjyl+jGKTsNwLPWjDZIkPwZMKtTDEByc7mB1wDyWwt5f9PtQ3SOZ
SQWDzaVwTpErZlUHwqMr84AM5qDGR3kteya35zjbR30Gn3ii+uw09ADel3IYM9RnKzyX9VK9c85r
YlaXyopLPF2S4gIGQa4wPEOhwt65FDE58Vphdm0GoD9XO22i41xY0rBZk++IdnV24UyP8xSEpzBa
KtOPmNXG4WjlgHCOEUC2gKxoBMw7DftGdzD4DZ29xNyH/Wu/J1SLSnCmGUuZ/HrRQZqWKk1yOI/Q
3/PmmK41ZSdjPpJBw1Zo7E+Kdur706wtVdU0kiEunCHzy/UxcfnfvLg0zpmKpgsVF0h/L6H1H5tP
oop+f2yjA6RnxbSdXvqvTSs8ASO+JwDYeS5xzB+klE1Krt+Q5kmEaFfay9RKJXL0IftgC/Ru0pic
7Xi+B+qYPeNvfdIQe39katX64GuXkAOJ9gJyB3eCeHHrQxWMstW+IijtXnHwuD1s+qs5F6xYMR07
nfuEeKHyYdeZl/T6966J30vTCV9JxmkOgQOuUyFCwGzj72U+DH8VNASESSzqxAxy35axRDBZrfyV
Zu3B0FnUulGt7xUkue08NBKDMpKsYmkqdqkBj5GPqXnJ8vG9tLo3EJeAeaElbkUPps2KahOiudZd
Z6OoFnKy8cUOymukvUcRE5weTMSxzsIn1R4t31LBU/eFZgBolEZEdPEjLRrrgkiB3mZD+GYl7YvR
Kk/ASgqmB6P83kTq0XQWhTuDJVcXJZNzPFGfVYlxXCi0m5AH5dRH8nRfL0ktEbQ2s22y9QD7bhrF
UGWKUySE/NLWyoPXZzyKIQ9ONZIfgs+UM1LLF1Ak8rGsWuOem9C8FZYuzqvN0qvq86M24gkP+7h5
aX4Mom13tk7sznqRBNhabZuMNQFsREVAntX1R2We2AHrH2UXVEex8Jt7kl8/i1J+yFWeXbtouomw
qlhSRxl3UGO/oq93DXlonuzYap7CgISdIK0714mCniCIHKNBeVPHsrjmgVkyIkErUOml+YGc7Lsi
acXXqRRHxDtYUZkPODZjiz8vgcbvKyCnGkNDH4ZaR2U+/+8VsLMWnqXR5ihihPoUd824D2ZY0bAf
go9CVr7Ocyv7lQRywMok+SVh85ilhMwiZ5MYQDigsaPwruVPlJLT9rAQGBiyfvq/S7d8S4YhclKU
ab4WxC9ZqViflRTVTSlJ4tyNvfNkS833sbIvofHmZO+BeLey9yR8RGvV3UMzH8paLRrJ1M/Lj7T8
kBNiYj9pmNGnT91azfSJp1nGIjm25EsNZfPSGs79z6/bby/bEl5FEhcPDoNJ7JqH9o8Da8RhbFAQ
/Wx5fGLWM+dbEZM60tuyweZf+5ZpkbhIPZqKP/+9SMp+W6w4XtDLQcyk0WW3f+mwj7VsRAacG9qx
0q0xo8ET8gw0y1DGTzaCMwmbhB+kg+LpOMeASVjZRVeG48K7qexrIzfSp0jRS2gFpuCRpcibUCyG
9zj6SyO5+Y5KUN2GnB5vbW8toQZVtW/kZPLRtZ/Rok+fjJFoC4s/q2reh8iiCVzVZfccWtJnp+aY
pvbM50EidUfhGN8D5C+YrOaTLoXBJlXaq252PB61iv0sGA54f7nyDHDhZe4S7dFjc86lQv6q2ARp
Wc6ptWeSNZZLV9biTEaX5XHgzQ8JLvQck/wbjcLozQmfYPxhFup09YuaJltzaoob/JIKdIUBMdvs
p8tsmONFjqf8LMAR6Wr+HdvY9ArcoPaNlEeyrrCggkDHwMXnf9NgzQkKhNibMY1OxL7NX0u9/Dx0
HTFE4B7YXUYdJ6u29ZtFNARlDJ+LRCMKlFMBbU7blH0lPmNJLZlKhHi1adfSIVv3PuvFVCB4pSPN
jz/fKvqvKoFFJKkwGTZkg8w1NFr//mhnbZnFylQjPzJo2qMEKTdTZ+cHAaHvJnJN3uqpop/V5RLp
NnNQk65yJxnM2sPSS+VtNaq0nvPqyB4uulSJGrmYzwihts9R0itfK41sRNZQ5x7CE5EmDKOjDhSe
o/Z55hnixWz1RqkXl6E2q5dmrKFG50kOpCvR3tp04tCgyD8srVU3vTYGDzXkpCNhEPOzKggeRdV+
yueyues2cpI/vzzsZX75JPH6qKhy2QHqrHzarxpShL6TPUcR+n8FMGAiq4fAAhYidbDvQgUvLXFE
oWdVSwatbXyNJzv97iR0+sGSIpjvlG3eGRatplqgIqGlAIrYr+oiu+lmHuwUwipfY2E9JDYYVxqU
03NF9jMpGvNLCNixSAmKrDBxojueiucaRDwCv872aX8JUHb3nr20AGVnmDdpHK0nINnjVYscb/0u
Dbov4InEpenwhYrIRJi9vKpmHCgbJdRuRZQAgO4VPOlaBxU1xPw92oGd7+rIfMkg6+zahOP/CCu4
sBv7ixZVT4WuEd7QhDz84EmrVvw0ge1pUMDt5WmEHqYiLuTGjw/oWmi4Nba+r80ermAs9M0s9/VO
plsPulOqLrmscMFR5aIhlD150H+USY8aTrJQgkCK9whaULfOSDB8DFR9EzuZTTpPUMBsdaq/SEGK
SHm/Vxl+w7Cyku3siANUDtrKVdxcJIwDZFooB6fR6wsJCuquJfdlq5u0xGqJUS+7nrKyGJSpBFhV
y8ujTJHjzjEnspbw4jfgIE9SwWbBgWy60+R+U0vI1useUAK+39cXKSmXw41kPJcpwbPguMuNYysD
9sCeyCMi0KWOPQQYN3s/2AVBG6NonoA9i2tGQnsMV4CY3qq5qESnPak64nYtVN6i+CSzdzpZGgk8
6vJVPLbW4c+3uL1oP/7Z/FdVXTE54piKs2gf9V+eFZk5Eooo8VxKDOMVw/i+rYv8HKVOtSd7JUVH
rN+ntJA3SmVUcNSZlKlOixTMUb+Psl65JXhy+jDGOWnm6gQ4BRdBHmMNIqsGemfPtr7RwxfSI5mn
2P1z2Qv5ycCR9JTH7V1NpvyDE2gBoBbRzBjMR/q8mWel6IJ00Iq7xqA3wHlUPK8XKLoeAJAWYz2N
dYjOJ8Me7HPWE1k+wDLe4rpgQZu/aUCyANxmxfMQGe2uyLvQa8WntifRNeuGyJ8wZ3gjrJLPbTmg
9Iyrd5HIM5BwcnAT1Sb6WxpPJMCOJyex360EzbuZOeSN2Ep+IcUuJz8252ZkH0Q3ODN2mRgNNwE/
eQhDQKO16PvPtGNd2J3aOwE42gHtafP3z3kegDJXzLcwN6tj1EFT/PM7+5uGj3fW1hbfl8MmQPlN
VZkOfW6pvO24UJn1x2X/MHtkJBMiyGzOIzeIxuI5D61i01qhegchmIKRg6GGIJvQZMPXiyLbqoIg
jcpR1Zc//+cxYfp1g8R/m6w6smUZRA/+vrhqCG6jwGJxHcHHdoNunwtJzY5FSiYt/hHMLLMCO1DL
Az+BnRG3evjokiJm+Z3faqtFN1lqx/UCS4fEWI5HDFvFLQ3mgHgNdPGJjRs5KJ+NtmTYWgTRmwUS
148dyFFzxrAQurlnYzHa2DaGIaJG0jdYR5Of5xbWk5vo8+oUq5DT81Ct34VV6KRA0fgUWnMOOif1
Kyc2PL2YySpsCu2NOK0w6JpToJYRIWQjD7fFWUvaoX5Yv1svjRHm9AZxAbBx0FDZ2Qrjlkx+DSK8
S3qqB8jZmObUM4n3cc1WJDHM/Az6u+MYlufPhQXfCB0f+V+lSp+QVa03i4eU1p87ZgfbcOSQ0YP4
OUcyW+HJGLQnFVfRVqc7/wBH+DW24ulbbEJpySTtEWkGIeCpwnRFnbSHOXcFfpuWGZzaPjUGgipn
JEV3HOXsDQ84cd6o62A5WNX8XCfc66njBAezD8yTKakJ8O7yGwCg1JfKAFRsHBQk/WXsBgP+hb7N
FR/2+QCypaoBcoX6TgagkAh7ggPeGTdR6VCeNaKaOU9CP+AruXzIUd+cKqYADJlq3ddVjex4tSeL
sSfEq9DaAMsEG9PBaEpiXntGyWZ/YbamhES0sAAkhzxsh4NjE0MpA5LfSlEcX+oRq0TKLpcnSf5j
8WgoFRYDzI/qUYLIup06K8Wars0e5C8QqWlSI0PDpR+NlsUZWYlOSkG+UU1oPQ9Poi2m5EtbSjBe
VWd4pIQOSEH/VErVe+TkJSKWhgN7F5jwG23l1DWZCnSQryo9mwF2y91DgjYxhWQ6o/WQQpu3oWsf
UTIZZ8GGBW95rT7Tq/CmcmLYUca3VoBdS4i9FmVanVoJ9hHczqm7aHk5ApFovs+21V1GKKOkOVYZ
sg97CURAQA2fYa61b3FYf0ZnC2SChu+EtNKZ9CtRWKofS0hVzGom49qLSWq5s8vB9rbV6bGGWFlf
MEYVN3YRO60QT1oryr+soFx0G3PDUUGOzhFsj936B6p5163SmyJTe1IaxcF9T1J1FFe6G+Y4VZqD
XYzoE8qiuRFF7XhZQKfPGVJlCV8iwreIsTc0s/BqI7P2YUNPgrO/8qIES95fPWuuotEH5ywg+2Ne
5p5EPgMvQAaASzSQrrPQSGiN4yNn3AZauxHhbUFFdmBdvs9hhmRnDF6DQZZPKPvDrdkziTFLmI4O
U/hbp13RpSnX9ZtsgDWiFXEFOlSxrvAu6S1gNJ/ToriPbJKv6dQAHGpAa7a6Hu5sNZcZM1XiJEsW
/crOBMVUmvu8gsIYBdNwHJolDKUTykFSzXI7yna5J6d4YOtMk25SHbgIAXemnlgmexYyOkMt3UdO
uGHJ7vdox61tw9QeA2NRe1UJoH00lewHOs8WjdCEA+ZQ5eIjmlLrglkLeUfoGzFJ8ACq6k+0oqX0
nBbq2wDX5DT97yUbF75F1rc7Wc5uMa7YZy0puhtRBe9QMvIvJuvLRsqQuKOWj3ZNotUcy/jIObZ0
4S4pX3SlKrFUQptHzomKpw5UB+MlOMW0tLB7GCobZyG8Lu3KQ2wZtzlVgNaHQ3HJTIIoVRg4F1Pl
gGiZbCxnWsynKuIpD7pVkq3+OFn1Kaq1eG+n1o/1PagMbJsO7/GuavLwqQ/yPcGD6WTZH3IlCRLV
amRHo/rDLlPUC8h3pFZ9H9DRHqfl0mU0qlNCATZM71HgFcLw6wkMnjRa+jVL82+Co+bVtkkx43Oq
uBXvwoFe3Yj90JqebQE4EPzr++gI0Mckph7Grmo/HB7JRM3R52ZHP0GcfpCj9pK1PeuCrj20hLdZ
kzt0lhGaomHerl2xorauOIXFrQXyyY57unetZLyGRHyGFQwD6NX1G8E8RwdSn1u2skoGU1NeleVi
pFOBvPVBNJr6CJBdcOxxJfigp5y+JnEd5uylg/5VL7vii1z2N4sn8m1cvZCJBkTfRPzUOcM5Juya
sURpkrOQjGeNQa5qV+kTzwICbBX0IiozMstB58R9+1qatLqgmtP7jk1Mtu3ggnprXgAso+dNA7wE
TQRAKcTUAULnxGMD0T9Td292uhyJQ4S2gOaMQLGbYlXZzfW86OihLqPqEX5DyGCBDiDTyxnIEEMR
pCzdiVjahyrVDYvwhEQ5FAKZ89R9gNP4ClZb+4jBSEOeLT2jIRwIB0YEQZR2QxDB4Ut47YhDTDBV
NRAVNTUEQGeUyqUTCzq3N6tNjLHZzmt1FzowutYeSowVgF3XeLAKSD91xejdseMvgSG6o2qbxXOR
EKvTwNBX5QEB4yQCV8lwtHVGzWOpeidTpfocS/UTeaXdvnCERLiPRGxjCYS/lfqTM43ghTpkp6US
a0+ZKR0INccNTxTMVgrg13d1/SKWxzQ0jlMy0Rqz7C+phhI+rivOh8x0TD4vGb3mE3ja9qKBtMTG
Lbw2XiaXTSOfMWCD+m4t+aoHMDDZDDIBm8R91nPyX2oGMciWvBou1bHLiUnryogExCjq7x3Y4qOk
LQx7Hhx9ozfvWvUlthPtBUoNrMnSMZ/kGO6VafVu30nYavV0PKPbsK+RAQ5t4nP5V0OHBNAISyWc
JfoJCN5EkURvZqDcaUdCTMxG6FQiTnhFqolgmVnCdV3rZzvoXuNYsKRwBhk2qcFsTGnTeTcRUaKx
cn8FarIGSW0msx3JJxoT4EPC69O2PococO9EIki3Vn/iHlQ/8JCCrMQyaQaOdHc0xC16BT6KDMrC
kX1Thco19MRCAAdTZ4IXyiLKP3M4PChdTNi1CEwv7JfEgCmk4zfTIGqnfN/0nLjkWSS3MnGMjc46
cImUcHqx7PECFY0zQwlmjZNLcpKB5ZL7Ss+MDslMSFBnX3XBOySrdoLZkLFHXnwbRQaqPJdqEiVk
4gKU2dx0a5pZY8X4Vcrp1kkpHWsdTJDRZoKTwBIbHdGWps0wPcxP9WxVD5uWyxVslWsH/XFUpCFy
pVYb/JbZ3wZH53eTDK1rVjrcDs1z6PTK6f8uVhsH+44FKgGU5tYKBt9K7oGZmMW51CE7lzkOnUAp
vqXKFLB1KrIFCPs5H0i1JINouGodPCoYrsdal8gfK7PcHwmpvK8XW2L6FWc257FUvdXT50ZI6jUq
EofIp+jrpKI+sEaiU2JT2XeRoR9JMLC3VdVfJaWADcrH+CmVLfsQB/1fUt60iL+kH4GeinuQp98U
HdVtLoEuLXFj7/tCJcigIVXQEVX+KjcNYE9HHs6gdwgzArjq5xAcz3Yc6hdJiSYELc587QxJbEpA
GngS8n5LVOvWMVqmu6V5hq2bPOVEZiTNd1uJBJBeNch52IXhfXXdyoMp+Tx+tVMyyDo4juJzpHAM
l2h9Lf0NiPAoafahwJtq6Skq0zG9CwnnQqam/cWau+55IGtjfTHHMTJJDpXuCpydG88z/GkEzHWO
kX+N6h4P0FyiuCVuo7Sb5t43k3GKGvMiIGEJ7Mwf9qR07tTRGk6HTkNUHBqwIjU4SNZMayOGy3Cf
ykSFDCBvleTbPC/qVGdRt/QEdaYdfgG5mqNP/akJk/ka1QEO6Kkc6EPxMlg/VFE7Nww/5TYt4W4a
kKDJ7SX8yBTl3tQ687mkt0WMybdOn42r0qIaCFP8rqqDQUdTeZZYkfklIWHCabcBI51Pcamgt62Q
FhO1GW3K0Gzu6yWDSgEmuzvrbelgbNDOLaikWwWo8DYcJLsMPE5pL31dze/GDCZaXZS5bGVqg+Ec
oxbl2C5ftVUGvqqxiAcUObIP/EyMpqq/L1GdnJIu6m710NjgUZLebRRTIrGMJIhsuFcTsymA//1B
m8wvcWulH874PoeFFm1Mo0QKQQsB4z9KbF0LEIM1KUnO/IW9CXMgNoPim6bfSPgI35oa5pla1P1T
DLF8U7Y1ud3D7LiWQqch6WArgkXNOJsUqKJgHXtTq7ykSw9mlvVPUUk6ZafbMfaAKLo4Rc+9ytOh
TiaNWXLSuUzTh3c24p8lncPgrpkL85GLtvJIIIaCunw7kpOxsYzAuBLxYJ/KMnwNrYYnQqiUW2Do
gMlMcKRlln1xymrbmnnzVqXE55CTppNKhVCllDI+BmpatMc4D58TNJs3xzKzm7hNQ2qf4syyTiLK
v1tJb/utVH8lH+FHGwWcU0D4nsDW99tl47+rVXs7TeV4KeksmJtGZn+oM4XnU62ykZG1m6PX4A8r
zquc35xdGsPTHumF7Ej2MV4VVfrC5JepqV0wuCMiILAWAjGytN26hbK76JsaJcXeypN2Fwq98Iw5
d15qWlfjXDXvgIKnO2/szVLU5j0HyHEhJTgj7ZI/hHrhWFgFQrCID13UL1ltxo88gYeVJjYhF7J9
bFNo8qOAQ2uaxnA1yC7c9G30dWhT+TpmZFIkSU7HwlHPzSwpN9Ai0TFh1LBL+lh8aAqHoDkejWNX
WQDikhkFU5od+SsbzFnz8NoUKHiNBhSaHmTtjeCQdp+Yfb4FODCcYiJ63DiXAQe2YuPo0XOX0O6m
+R3tHWuyvoFwS9y0NIRHOMKrPorqMswFqkfM5NskN6z7oA323SiL5GhW/POSGIBhEyd/00uomvZg
bYcoDA4W99VFqn8kSXCKzET1LKcznoIhrjYleGFviFLtuF5IaB/2lh0dRsizTzPuM/JuoHtrkETk
9iMCs7KfYW9vjAE7/qaHED7SVQQdO+ClqyDlDUZW3kbahf+PpPNqbhtJo+gvQlUjA69gpkhRWRq9
oCxbQm6kRiP8+j3QVu1yLI/HlkkA/YV77/lN92DMAucULeiFFRRPe4O5BVvm7ZIztysaEJUAb/Rz
kg76uaumTQkvlrD8/M1i0UPmJtkDGJkRHg1+9dISkx26Xf/e5PFwIQcaFoe502PnfufFDhBr9s00
GS1FUnrPBhA/FE8FHb1ao8nVXVtXWHmK6nFq4m+f8NGbdtzqCRA5ZK5pbxYNvS/h9ERRq0ce+WTU
OVyvj0qO6VYO/MazFjbUUWaUYn0JiHfeJDr0Tl4COtyyYjL7EpOiIPhkqZDeppyEwb5dGowDst/g
guzOo7FM+6C1skdRmk/jkC3vlaqovztMbIkAqlZ7ojx0LvlsHmCmW58aij1RlR5zY36FikKwqcPm
akuMAyfI4Dp3oQtpBk8juvAFE0ksg2xXrjV2qtUzNserPcvmArOzuUwFWC2S2Z1Xs/XnD8T8JQOO
RT6Qs9cicLXmzyzP/7mNpOwDrhPa2XDpUqO7lpm8mGKJz+0c8CLqH2F29QHFSj528OWH1WvoLjsG
fBqBLylwfkyapqdT7A/Z/K9iHHWIazE+xkZGV1Iit8lJoCcza7jHVTbcM5hYtu7olNcpzGleEzW9
zGH9ZGjnpZtH58ELzeGlRxJlVQb2ASA2KMWazUKY5IVTPcePJuhB5MAVPd1nvRZ3VcqJTD32ORoa
TqfhVxhzxH+8A+YKBSOIfryWihv517+QNn6KOoRETImHsAU8NRAxxMOku+sYMP8U60A+DQJYWtbr
NP1j0vmFyBXMlwH+M3KtigX3+sLMnvcqpN1iMDZKijHWWbC2/bbY5whWD8I1MIDwBDi3qT1/NBm6
NxXGL+l8r5Opvs/ZXl4T+08/ttXfeHbA6oglexDmY6FK9xknOehT4Z1aBKV2rJODvUb6dASGRdbA
tmWssBf0SegTyQj4NaA9Xi/ojtv/Q7kV8tG4p01ykSJ5I/vEtvgjzLx/bBPkcVUsCu6HTzXU7uuU
FBjw8ekaZOClvLE7dx1iEp310pSj/5AThLYxPN4TnynwHXlQOmLApnbFhJ0rkyhRyxzKQDNbzFmT
gIlky/FW1w+/X9Vj+bcnnHTLTNvfze4SvKf80sgzkFP6o9OC/a1VZJC0fA0Nf3rnt1oBwYEgvz9u
4x4vB9Mnp2NsgDwt2zJXMA+8u+7zJC1510lifodhWCPXHIEEzlhOsTfmlz5GTbOY0xSZKnLJJ/jr
aYOMfOm4V6cqP1KLrUy49APdZ+tUJBgwUGmlP1wtFD/XmiyHM6kqR9z7AcXoAr6vh142stGFPlij
iLTd5LS+e01I2P3vW0jSwh/DmIoXY5TqPfadR1XnTHF/b5T1JVNAq8Nk9M7UMJtiqutvK1DQ3Lq6
erWCqSRVOf0LgdQ8Smupj9MY/K1MrNpjOgQfQYsfNzCM4uz3dh8FIOPcUpr30sw7wOzSJSQbwqYP
mOY9bXvBqC/FKWyU07uNgp8Td9cln/Ewzve9QHpEUphzJ/gDYadAdWHFsYsBh/+KZRKP9MsqzHDI
woQo/Zl6ETFoo999kzUgyyR19/ujfJL5HVZCk6c5FxAZ2FOli4dFGsbjCMHj2s7pPcZxKtypM6gQ
PXNLg99esT50F8Ybe8Kx7TdVdS+ByMSTN2HRZQmNuIO0mp3HqBXpNBWshSl8i1PBeyG9ume1ujwI
d3ZfcBhT5ANBJsw5eeYDfDO1I950TG0IMycJa/ef7AqHCju175cyPM9FGOOhC+o3e2IhoxIiwzlg
+w3Uxfiuxnc3xME/SjrjxSWebZ8EvTzXueTp5SPAZU+EkohekSvCJwFrGm6FFRgvJkg6g3tQjBT7
VRXsOw8XSDi6/btYPhSmX6F0ebXRsjy2IiGbk+x96RfGY5gkX1aVkkeUzvFNDs5b5YxU+znzsKiZ
kQr0eXgVhIhTJgBDskM/Pqg5TV/CnM1uwl8nDfV4mpeBnxr1u2ENbzrLxQVOon7J4GEkk+42DU/g
D8Ksw/s4zsRLWXrEEg7tdPf7pUk40LbryNPNSPlIrUxcXSQ1+y5BiIv9a5Otc9nfl9KJj15mezs+
mBw9S185UZ9k6Q4rf34MFoek67b7LJmYHZy6TF4T8mejwa45xluUH8T/06msM+ew91HxkAHvJbV+
QEsmLyzgKJBFEByRhNT7OAiPfe7OT6OVHokTc3AdVsV/i9bs4HA8xtopzkWm8R7nZbYpWyd4gJuL
OXhiIJU7YXLl+yBIALJFv9TV00juwaYwBGxIxRCKxc4u0U17p6hRYpSxVomTu3coP9CgWAcWsGS+
MhONLHN+KZLCeqa6Ad1LWs3odJeym5uDX7DVnx0jf2pLYHY9D357XE6eTzAy4UzFZXKtj6r31aUY
VzvYCMWOL4i5f18mfVy0bd79vhiOIlWvFe2Z1dS1DrLyPyfFM1fIh6GM76BcDo/mxBB0AjCTQzyJ
q7SP5jG1udw6sh48x9I4nhYVcWSwwSUf+1zOfXaMqWFq6VVvyUhWjtUMaGyoEa6jZ3zIWNyy2s7+
Jelym6f+07Vx49a5+0MShHmhUwLWvCTxmx384EnisiFrKzuBqWJah8YPfbvjPZEDZ7I6sqazNyGv
UUO7nFrHj1G/du4zvZC37fWMYLx+DYO6fII71T0vnRtQfi2kJvVB+ywKRyCFqX3WbnIvx1Ff7LW4
zixamWR9yfj5JAngdaxShJ7ElsM4EQDurhKFoGao6vlPhZf3qAN1zf6aX1/XNkrKPIijWYEDUArw
+zR3y11qk8lVV6FAma4qChkkC36nWErW/TldGERbPgdPHtTvkKZC9PBcKEOWmRelHKDMZDUdJYkM
HslfinqCMrg7x7D4bn21sp7bT50v1cUb/M/W8dJndy0YOi+gZB2s4uyOBXCAhhliGyTe+ffFVUW5
VW0MJ279L3TMxVirzThZWwQ8/rGoiCbrkyrccvB8tCZSeDWVtHhl6J6HZK22i3dmiuW9XyL4oVWE
zoyH536ofetq+P8fY5chimKvtK+xrYxHZLokabc52mF2bTkG5HlD/49CV/rNY0ZAAWuh5cuQBX0Q
sR83FKgZMJXFwjE0s8sAFcJozhFP5AzWjFVCe+8P30zt53M+NjoFxYnhQ8rTMHRbMTv51YSnDDFm
frB7E0fxILyjUQXDfwNYmR6P5FjZyTYjRuooyPKNciQ8D2z9l0tbiaudYreoYrJU+9gcHlJCEn43
0GAu87PpMzFv/We70uLQVTPbafrii5GYPMYskjOduuYJuCrxCpgXn11G3HVhvVSG6f8hwucu7gOu
62bl8rXtf9WAiEpyV3ZcGGdlqao8UtQq0ud8ZOT+HO7gAQPsCcaEOX9HnWtAHGMACYM2q86Nbnp2
Cy2cQfLhDoMER9IzS4csTJ9nFIw2+sGECDBme0Oo+KgL9xXtp/2ewsmKxNwGZ96jbxxYR3synVsi
muPguh9O3o9Hq16ABMQVj01Sl/DySs0hXtf3XqyvIoeQUc3+8+/REdB7b1KowSa91NmWFuO+dmZx
G0sMklOcYhSylvvZMV8gMg2n36/iznrHP2uDhXWYxLVJ8fH/H83eC2lR1kMYYHCfobgfFiArT8GI
MyMNIRnbTfpvKODNB2Bk2MrILRsb+cAze9iQBPNl2L08DOuOCqHyaPoVUjU+qyGL9ckPBtI/lHzD
DppewsIWkeGzemxBPm7xfQKQUGz6wpx7oij6XW8XOLOZ4DOKar66YR7PbuzUD6T0/I43wagQzqEc
Nt61+xaTHV+YtnvsLTRALe/rIi/+GHoQ+Gpxk9THt6bwvTtgXWc/504clFyBSZm7IQ+wfCvdVoBm
zuL/rDEjwDGbqYaXnnCkWhwm/pr70FuQqDoDwA9tPsnRsR7InIpf8+aJmsjdNU2KEMPOs3tKenXo
x6mMfr+sE4RNSgTOwZwX85nH088kEemFZrpsh4AktGDI9X8wDLczWTpfLULPDZWXvLd7WKBOjLR4
sUzjNBQJLeXgyoeY02GbtVZ6D9761g1a3485IVm+px58f8ZYozJoejXRAd0ELWmEEnT5fXEt6Vwy
kXSYc9o/xTTEx6kBReDRMR30ZObvbgJ9ZMgYBP5+2U4FxFPGQoZ+VllRwVM338cQamWR+KQYrOV4
1i7qc2wkhVZXnACXVw9+PP3H8h1gc1vLa4BMwVv6+VEVzvzoMIhtPAr3MOzvpxIpRln6EJ6QLJHp
3SmEsThqwvUlq9C3x52h0Hos8VU1Vw9g+jQmAxYKn69+X5qOyrcj6qhXfvsQMp4pRZFt6lSP9xhw
d47pjwfQfbiH4HDtVGtaT3O52JvYp1esJRQ8BNvmp0jq13YJh5tpxX89WWELQe8BeklEFqE3L07h
X2Kh2tvvV0MjEVMYubMZnWA+LxaKXmUNrMQdsOwZOre9s8xEpq8vZaI+umRMzxom+BOwouWQ+LAN
lNv3aHCqgcAzNU34Ba3syamG/ClWy91oN3f+WL0qScoH/VR60xmbN6OUMS6+ID0TtugyERIEWc1d
1PbN/CzDJXiGQgAkk577hIwheGazZx8zhba5S5pjngb2BS2/foZ8SRiA9L4Xpc2jzgyD7XLJk6sw
a1bCqnwzSkH+5NgOX2yZTjUI6FlOJdtEarBilms+0FqNrS91vCRXOpVXTVg0kY+4RiEY8fthaS/E
E4JgZh4Sc6TK0+R7KAATD5QYgelAJonX7V0OclwiHMkBenCXrwDy9efL2BfbuiA5P0PfRDrc6ByN
rvUj7cprgkE2GhE7P00z1B9jcJuX0if4M86x4UlphYwV/fEp5l3JKsu8JOk4PoFU534urrKVxolN
GCeMZo+lm2/fr7YiX80ncx9cmM8h0hOJ81gAMTwuAYOARbH8HsZ7HF8jxJpWRUtTJTcg1nLb94sm
DDi4jHyEV8vzsnOvyHWcl9m4SHSX+8YrB2BvTdNGFUuLPUuxfzFYAKDIQXoszbK9Y6TPTkXhlyHC
Z9oPvhoj9CXDxVlf+sQSO3tCPhl3RJLqOjt5daB4D5htmV2lzGix644ngzNFTOZgRpG4dV+a8Qs6
hOZmo39HwMYUZUynjw7m8fn3ymI/f6pSvuE55TYDyQlI5PeHtGtgmoQfYpnvbS7vJvvwuFiPc1WQ
QuUb1gFSQB79/i4My4eD+9zegRdgAmIyTILbPNnH36+XkI34CFoJWYXBc89p5rdCOfBtTPec6JmV
1qyKq2sxXu01YuiW6gDw3CFtAjcye81SbxVimwA68T+54bFl+V8MyU6jrYkaVz+FnIiIgTeGOrCE
YIRQnAqZPiHpvyWIzYOEzazivg3jqEKp1mL+FUsBRNInTipBYOHvdPeOyz8khK4xH0Axf1WoK/JK
0Npp92L2H1DAsKxL9lmKDLATfNqzpwPYTaKOIAlvmhrLqa8/0OYQq7DTZXozNWKs+dNhwCsb91Q6
BjyXuyDYjd5H1tPsI+IOiJspyFQcCHhchuNogsjw1Dd/xW3mOPdBfJcsp1R91OanrawHVoA8cNKd
yfwSRthdWP/nyGLXJMxMQiYtabv1x3OVjRgXcMpPX/F16Y5Fs+xNk6dN2dOm+9eSoXAXv5FltW4i
Z94JnLdt8lwffGq0NWqunesIaRWd94gDICAexscz9NWTBof7j7EAGKZwOPT6r9vNZ/+UmRWmaR6/
FdbmBQ3fJCIRplvDCh+CfyOBpcXClOx1yV6F+R+hyse+PJvhKRbxRlREYg3xJhsf6dn9YTkHzl+5
ss1IHb4OFe6rsSIW6Ryoz8Km2/LUpufj55jedXn/V3QXgRbAe5qtYes7apuRyRM2z4s1b4E47QJE
qjbrauU214Q4W0nOoRoNKtZqs1YNkzecfdOLQswPExqxRcybVLHZLhkBD6jeRINvp12Dgds9B8cm
4/GvioIsMGtTwLFuOvzecqPi9xjCtAI4O/Y08XdpznOPvzohxJslzU4l0YqoHjddVbGoY6wZF1hX
XUazzUtmSiYfEpwSqZFscgOzvy7MmaMFhhvpIPkmT9Nb6qG1m0i+ygkw8D7ZVAPGlFtbAxplLvZH
kJADVJA2JCaii/Fc7m08+hQgWO5FZvZ3EuPJgFhgTnvJXWrYR2+gIHR18GpN9WluiofKsHakNgBA
4A4bOfKL74KbBSnUPZO3vZVZtGVG1Ln46OzTMH/NGdLFENKfTK4msQujyA9FlrzOgk1LQpijOpQE
Z5NCGrvFsSpzc7NmViS6PxUDivMMtzPvaI0hyeNMm5ZvVGIvIsBVOdhPHTw59D1/pOZgqacX2GHW
PZ8GeSZfKRQY1ErRhKlGE5eJVmebTc5DoIiKzvpi58IS5p4dCuOe86He9xzs0qhPTUck0oxIFVnA
aEOjlWSA1XCYTLd8DHR8xp1zsECz0IEz0k2O7pyem9oErpKRMESDpvrNHNfPE85NPCpRhV4njwsg
RTX04GubAldC2+alBWLS/NxP+UZrUA1hHZ5RF1YTTyxE4mfcEQfBAoKJ5/KWsEtnvXJXyXQharH9
yerE5VuwP2Vj8Hng5cySS24s5544FF8wmnaXR2J6oaWNXPU8Ikl/OLDJPDZVeqo5YGBbs9U74zPZ
m/jXnXx+Y2kMNUGtplPAcMaZ/xnen6Z80eF4kK31AFBPehBiKgCF8aZPOhBY6U9NrF6SuA9T5SOh
K3nLYN3bBPClWRchdHxmXgHvZ9dl1PbmxLxJEVjq+ufSrl6aBclHimyUWwu9MBZGIqbaHGLpGtYn
x/cs8bBIIibvKTYsI1oWLq7SYQXDgLMnW3gR5XNc4lfDpp+xyhJwcMSi7+zZ/1cKgsGm/yb3T93J
r3EpT2HFbWktPFu095PE815XhGuBt+EWvLHi3GTNN8MiVGnmIWxBxGfv82I4UYgvbOjqv4X9WWiS
WAnA0UNzy7IAp2gf3qFA3TtW8sl0Y5PY0L0LV2nwq/1e5229VUPMsot5XcuTmMs2kyQuMPrWRIZZ
3a6R3RdmxPGol+4yIpXwB7kpa4spL8uXHg1OOxsQl/rdmhVj16hzjGDnxx3ZeQSs9dbWtqqvkScQ
2u8Dpu+NtgGPOAQlMcXhWVyY7QdYtgO3ytYheNLwu2PImtpolocEC7SZy9dO6ocKqR23/yUz3Qcb
VlNn1XtjIkpBTsy0/PvKF9+lQ3ZU/pxoauc4ZVxjRUtcbNw4vCuAxw629VYU3cHzEURPN1SIQRv8
jIKYjIn1KVjQyXMPpoayCAAEDCNbpWJq0CWaDw43UQsfHUzoT8d3jNwfqF/ynFTjTwNnlacQUJMh
/wLjUhPBtSp8pHW2k/BpMRGuphkovm4b28CdoHUvTnzqGAFajretQXXXvWIbbfw3+HBUcczSZVMI
kyMYdPo8fydVxQTmq33M4/KNBB3KKZ5fZnYwbShgDWnbGQOACkAwQOwNkzZIgGi3/PrUNtlfJ7Uv
C1mmaXpfJYSfpyPK6/KFUK+tO6zIwvaQC+NSWwAcc6BSSRHv647nk114uN6TR59E7YIWL7FIO0v0
N73geTbFvjGCNy26P2gFC/BjTbwXsfGD7e/SNN3O9ZO9O3uPcGyBxBJHZE974bi7OW3u+8BgihGI
c6gAyM3/XEttnfhntjFG6fKQVeG1yNQhU+5+9NublwISzet9jV5SEd45xdXWCJ7MxsLCivOy1BXK
hS4SlRW1rf8qwHltQIV7DD0qUi2WnNs3v1gYSEbwf6BuniYjQdo37YaQmyYcKs1CYH4m6+e/kZht
vD3Orc3slH+fUknEZHTIU1kP9ECNNUH7ioGl9QQFN95OZxS0FZs20g3vUyaUvbHw7VYbD6p33IyH
umC9kfuRU2TIcJDeNl8KPSSTtJ2L1wCLleUSreEqK4o7IpBGcXLdeG3qig38nGuS+xur/PLo3ocC
g3QTnhvrNbPHKIbG0SVy11b+e0r9KdfoVk6UZniTOMLrRJw6I9snYGFDV+z7vsPHULKW1jdPJk8T
CprBr48FeWwIhhFJZyh5+73bwiJjLmwJGNuF/FRuiPzZyH86J+agDYlVxitVXIULCYyc7zitz0o/
lUH21PvEJxdofxIOvGiakFilRHdplV3FkDyTAOibnOckPzjYcILvMqcMMZmSRVVYMMVEs+Hk4mfy
m9dkgTQ3dM186pGrbJdu/DNqPuWF/Rf7NR9dGYEbxVMWyPM8WAyz5CZJqZBi1ZQHRRjzbLhbwXIB
AaFNEZqyksZ7EbFcTK8+TvVqafFjt/8KbACYSOtbYWSPzVSvDmj7LUGNMEh4qa2F3Gpm7CtNXK29
AkMu6JdHfoCy5x820ecK1XY0stFLSFUNUvIX7bahHekjRlJ8I3NJL5Gx9nb8fkXd/HhdcO8P4gft
FUzj1ITqtNIfUZnFwiK5GBFDLT6GMHklOvxDTAFGalJFNcItrpfJ4AGl4BRtpxmZVu3e8tJfY9bz
CViNvATIFjc16HHU8czpVU0eR/EPLXmyeesZf62ar3+mV5DpmJ1DKiFSaXDqzD2bx2pm/ttBchAu
IWvtQOOZAl7krnXnUm28wGCh12PdKf0DcQoOW36TcSb5m0ikMd+bI16lqtuRDRpZtT3i2SLFqe34
2a77gnLNNZUCgbXzZSvWMKyS4Bg3DE+Jp34a1A3MSCiAnCnJz6ziJnDXjRm7aJKJgl/G7sMjqE8b
qKRmVN0V59GYNmrjj8LeGDAU3Tl4D5PCQDDYzZHZXebGJAzRtvuNovpCwlHw6InZwwn2WflMCFXF
CmXXCovkm4pyfg69DYH0HJVAGOyyeFtXyfYCjoON8H8TU/AD4viPkj+sWb8HK1keXLy+kTvm31m6
ojIXTXbThYU6XEeZf0rGL4TrnCafSncmZ0HM3ckWHVRPurUMkV2zuCZiZHb42WdvO3KLlJkOYjTf
5m6+Vp2HGNDLqDRW/vFE/oIG3WxJ194shvqq0ebHzj9vugtU9gqn+Pb7X7AxLqPJuHMIqqu96s+Q
jE/tPF/q3KEzZFSXJUTamcYqdTDR7GRd8GHE3b5nexYxTbhhQf9phuI/HnPHoZxOCDcosWL3Dp+L
z0xWw+UdPyYrmZnZmi8+Fh/+9RywsHJeh8lHQmaVdpSaDqWb4R3retrEFEkbh6HdRhTmX2klL+u8
LvJMUswzlrWD6v61o9tEEwLwU4liKnPtu8CcHy35IiYFtDkjZawO/oqYXrcMHyxDvJf+hNkY28XG
YMCmVXX2B6w7wkiqyGQt6qExGIVWUdb4t1nDANLDU6sbUE2hC0WAkMate80HrJAZQIJNw7ykZc6r
8urk1CT2efM7Qej+ppwsMJIivboxIIFUwII3Y0YlKP8qIb/1TPx9Xk0/tffVWCa5m647bDtb/fOd
vcfsrWH90Rf5a5mx32Wp81kgdkYpgKhX2AYispRTwLe/5tJnLqvu8xpNQmhUybm8+R5LzYGsZmlD
Oy+Sc1YjAEEgEgLOXPBYIM6Cynlf2/KR5VMbZbbzmeRcAw0wWT2xWCStxwV0utUFhXLMA6Bijg8s
llrPHoc/ef0tymaMOIExuOIKBu5MBSUl0J/5XFduezezsAhsY9wYZj9tjKQm/NXEiDy8+ewPtiO3
mOY5UDTE9DJ1oRF3OdalbUe51b43IcWbHSuYQgQexuX8p3LdV/bmuIf0X+oQKK1fHbtgup41XlKG
X0J8i1SzLReLTfAVcBHRBsexJLHVlVhvWodWva3/BNJ7U3iXgZrpoz1TWSD7zCNnsW9QHrgQXvyu
35WPmYv9rnV4xJgAkpPupc7T/3Q2vIXOo+45Mb3qoygS9CGaIIvQzSmnZAX6rEeQpCixM/HgGy4z
kb49VEv+3irzbGTM2Zkr4xlnPd/54qJakvWx9dya9f/aLjbWVLmRxBk/pGyEhfzjevTvuZ32uzDn
mTwXyD08BjPg1h5Apqz+qZvJQLfI6Wgap3jEtZym4/0YgKFVJdlKCFwRARju9DnhrRzDASBscI4h
C7sBqgLfeXBVsjOT8pgZ8j0UbY1kfzyZE44POEn5+MdSeGF0vXq2r+mwmks8l9vWVtvFDMJ1shCB
Xe0itx0+syq7SotlSKc/eUqOu2oonmTsoXN0ECmFtLA6/i8lGZAB2cpv9aE5h4QeNGlw9FrnoZAz
N7jhfHQ8+9T8dwyM/9xhPo36samM69Tg7si957Qyvgo0ZYb7qi0GELb5N8YkMHp678es42PU1xPo
JN12bGY7/A3UEPb0mpniBT7NxYqXJ/xUlxRjYjQJrpEg56MmP/TYh/a2ESiKjZxGlczH4+hPfMXt
3nOoT7TdIwC2EQ/RMDeC05ipupc5T7haCN1xnwrgyRvs+GM0duVJlo61zVaAUJv99TI288kyjNtm
Um9e3d9EWCMo8uoPEkTedXpVlfdUUSXiu4BLzD6pmrgP5qdWQhTvs+SfY0rsu6mJjWwkigqWI4ms
xrNZskCGnMfItP+g7UFVZtsuBUeyFXF5UnU2oKCKWSt196IyX7N++Fj/SYX7ZrQDMyWmZ64H3bje
D4P5hl1rF7vp12TrTylzZHVAYX0DDclIEJKVy0jX4yWsyh+iX++7Cv57F8OclbQYv3+HpMKqWavH
BDElMG/Lma6j5oyK1/eZJuk5ARbrKH0LRnFVdn6ak4nOo/rqKBjEZBOohPaVeO4upVIpzBGAbB0s
EZp5gsM5OxmS1dn4YlT1X5tPFm+9G8cLMywM5Rxaz06mbrZdQPhbr+nA1SUN13BWQrIfACjtWjQ4
tjgGLVE3RryxK/HNAuJMzuwRvHoUJPmTl7V/qTcYIy0/603eU3iV4sPuKJBmjWtaZnRX5deok+sY
mH91nhXbWkGWKgb6RIQCbX+YaLkonMbdGDgMrCt1a7jeslZ+mQMlV1w+2gS3D4phlrlc6jhkklHf
1d1HtpjDBgMUOps8fWkdLkJoMev3CBX9X5jFf2Scn0At/oW7g/2JZmSyOiOCXYtVZoFybQ9bEzT8
UCVTpJsU8Su1Kw/i4l/gE6hNJgQflxNPH73jnflA73HdnmydyE02xJRW47TXtthyix9QdJ8XKDp1
so7lnJ6cJmmTQJ4wbyr44NOShjhxPntHbewGu4y2BpchVnh110vaJxB76CwU4sV1CgLWzDpKKkV4
pYEJwR4tGSnXpXdzb1PR/Zi4yXDVWh/WxO4M4MWh8+19bzSsThwAViRGfKBeYBAohw/bL38mF9OD
iT94ozq9xeQ975FTTRtqvTuNeJYd3cUCimDlMX5e2320U2bHWozgzFs+n9KKs0h76lYyY9e4a5oB
7ZshSThpY975JhAXUXjEpkxrWEoTXGINR7AQjNeaEZuDopStkfj4IozClk9BjjBEuwEdotXQu0yz
sZ01Lcc0xl+dQ/45s4DMJGS+ls60mVwyzZeQzYfTLgMDU0KhHHrsjZlAa0lqPzkVZCSP4S5sQtDr
9Z10eyI6rGvSFw9u2v2xEh1vSlR82+QTF7kTxY4bdYa78rLRPYzEefWVIG6FEiXwy6+kMh7rgUeR
ZMqMpK1qFJT16gbsSG9V78hNt2yYy3kE8Wb3VZA/jANIy9xtGXU5L0UZiMOQjaQbimWN1qC9mif9
OviOFY01afY+K+Y7e3VBuIZ3qusqPg+VCA5Jpe/TpXEPacth4ptkD7ROvG+Y923ALmFtoEEqBUN/
1oHID1V2cBESCzHUd337ORerM0FTH4QNf5JRwanos7tkGnIqu2RkdPK51OJLh47mJOHXmDPx2wSv
t4qizkn9x8CMxUYs1kqCXt3YE6ENM66nSaMuZ9g5WV62qbzkO2fBGgWwUPKEuZ4Ip3s3ZJlts+UI
+bWFRx7vROPWIrSlxKpi/9sMPljx8829kQ9jbITQEO8qBwqFJMMRe2vkO9Wn18dv6HCx8CbLgRwy
wldLYuHDNEDl1nSo99KbHaI/GBSdVROgmWB71zwxuYIC0M/fSkJSTdk9C6a9vK3lRjdkh5dme3Fb
Y+Jby3/Qup1bKY9Z0dpRiWcjkh7nbj/t5mlEQU9QSGQ12Y+o8Gm08tWe3TPVNr2409a7eLnPY8s4
KIPYsVog3Crmt4TUFWh9Zz1Q+MiUpsvomyd0pcjacJm1XIhEDI2vHU4oTghN2bIGLFBX4230iJot
TolF42W4IW83rajEk5OS5pKySkUcTkklSRwbalxHWsbH0IEr4JbvI4J9vCPmu8f+2CHfIEwyY2vP
BM3UZAewHkTl4kx0Kc4Ajj2mKerHrYsXgNzyk2ziC1Ohq4lO+3+Endlu3UqWbf+l3glEsAvyoV52
3zdqLb0Qsmyz73t+fQ0qcetm2gUfJHJDsg+svSkyYsVac45ZTCDib3YXEmGfxh+NNx50ERxtqK2p
YJ5v1PccT5tnOKdytv7ww2U3dxHou1ntLHe1GxLkLZpKogLCzY5oxCyV5XBIaCd016Cr64UVp7cc
BRpjksPQqwotGLaeIJarSNrfsNV/d8LmF+XhmxtG3/ETLC1MimHI2CJkPNaRN9Rl4ofisy3hUh7a
FrFfNhWY62m1CR2PUYpqUbVQbSxMnz3yD8gAtxLV6bKZlrPgbPX1t6GUnzTVygXGS79hAlb5DNjT
ig9R+xA+ifycRH+w/RA3FoLMad6cMuWzLMlntKPfRa5HK58QGLuKPhxfRDTg3pKk2skyO3natBZa
9YSgbGtSJ3YDEHfDWE3x9BrF7atZlauQ0yNeVs7mHLfRMQ+PVYK9NxsiggeiA2nzNo9B/64gyXq4
BnSTplLbY7slXW/hMKVfdiShgwVCcsSxwSWtsbIf0yy0F5YCDDuJRV3iTs55VGRdPepTj48KRljo
WBldk/5WA2O0JMR9RUxMFz/GWfps6ogTtfkC9gaKdvZfGAUZS2/4kUySKTCaTpyW0X3KknvT6GQD
TGAtyxtRmuQVEnYUC25gvcYYleODYHpv9/yTUjQvo/2pd627qBr1VBcBgpyEeYvpkloE6NLjmfNI
XfboqbZ1e+qy8FrkA9uqP56bYSXq5JFI44CPljzUPYjFBpxhUaFceHHjgPIAr40Vqherfy+m8GrY
+VEzyyeC1k46PHSaexutn7gYPfQm8uk+TKN9h+3D2S+iFVNBnRwdukWaE05MG5tbLQYG5RS1cD3U
PE3TSudGFcEz3gT4eIky6crrZJL54UfipUJH61pyhcWNvBnC/BisUMSCVKP2XWjvZkKhl+MtoUW+
SIIBaT9Ptl1Y1GGD9xY5JDnLu9EnbLmTm1G3puPCectMevFRCAXL73jawpE+ODf3PGIrQ5jmecps
j+5c7T1EOct0NpxKWBmH0lV3rDq/ZFmcG2f8BEeDz1s9RTXjOcY5qGNbY6cCdNbmGIWYVNQHhK3n
qOtYDuffJqGFcBXK+IUcWWYqLADkknHkyaseF48qnnBnv7et35AMhxLHI76YvNtpHXlr0LoghKHi
L2AE7eoiOluU4BvpONt8DI66QUdpajgjpahUy1PC4x+BqFoAFRxW4CjogWwc37sMmnboVUzvWclv
VY4HWmc0GbzHdX2lDI4XCMq4mUPnoPeM8Ni52RrtrW6lz3aELrCPbkBlVggjbq9ZpknOrmA1qwKy
ZaY4h/k4FN2m+xYLs1rrDQFlUQW83h+ndxTPT2mW1gzy9c/UYYRIVjy/dYKBrD6nqHBgChbAmnoz
WOde9QIIBl0brr1jhiUE9a6257mDGV3yDPhRs+jYujCB0R+ehoVt2J/YVNcmbS/pZjsXy1FuCKQB
40fp0KS1s2jRzRbaxihuRjitythGkxDoz5EZUrbE/jeaVR88sFttMEtSXtCo8jNzQ5VA+rrX1o4i
0PrV0rdJnUFlc/R7h+gIGIDwhhiyyChHME07Ecv6YowNfNyZ/jZ5zmtpnuyAibRsE7oepfbotAlG
u4jyoTjU43hzCnIwXbKWcEjfMezNHWTvCdK2O8lfVtHjuLD4raVTsa000rRa51XPrn7NLdTndJ8q
wbOB0uWQd845Uc4i7TKDpGV0JmnJEqFZHWtcyNDXSMjbCzdjTgYRpCTOrvVdjdiuLbYhRVahBi/N
UNveeU78mHBxB1lFU4gPHUFTGBdUFn7/q2zVypkxSr7onx29Pfc9aYsdP8Vy/WQhlYgXun1iVaXt
VRndwnbwuFSy/IbzhLpf7+4dQQZkPufrwvNfhzZ5cPXwiBjrOEVUXUEbL6Se4XeFyrVU3DNIRmky
+uex0DlERrRQUj357DoDGzQeAEbbto8WExiA3oyParLV0i0vVRHceyfFFVi/lHi9lpimuK/zeDEh
hsDn27zDrnnXxnWJ/HmBl8ruCUIQFQtjowS+P4Xe+yWSycq13RNV+MmPYuIzgnxZJfhZEsBSukan
HH+Rd6g0tGzCo674+mdk8jrG8glXAjW7nZ8nX//VMrNYBmP6Tm8DEFN/GSujpbzHYxP25YtHtgCq
PDvDpasPkqsAqlL5EtErDY8+PsKHgxlHM5uKswFUbLOZmz78xPCgrPGIjzxcdjGmgkRqyPMiqD7+
a5DXzqIjYzPp8TuVrwwEr2OlfUfzxqkEVZL72uFMD1z3AZnVR1+rzwI90eSaP/y3UOcwrY303Upy
xXpDh5g3bO0u/ibRnoJj5D5QeuEDUPsessEjGCfqLemJkQpJ/oHXpMPXzCMqKWQr/iqKXuOSOzPU
3SffLiipAFrW7K+FzuhJmu2PLnNeStug4Al1QS1JKkCHHjTGntHW9XeXMb3WmqvaLO9tN/xkIHIW
AGIA+QCJLhhxGAXD6XJn6cNDFFcZOw2HAHNUR1FSQLalj22Vv2OgpnEKwyWGZqdE4JJYcbK087eM
6n9wS/bWETc40XMBDXLHrrkOUckmoxXbZODEHNBHMhvnXCdii9k2WgAuTNa5bMNDxTC750S1I47z
kZRZ8Op2kiIJgk/Vh+zWzhit9E6vF6WgPYjAcMV7f8iyHKVgVTwYSX7xfI8xMqCdqFP5wku0FW3Y
miDIrFp6312FMisqfLzVM4ENSyEpfy5wCh/Uv9HZlzxmVeEuJnPaz/CYjlWwmfKT5RbvQ9FjKRRU
65PM9/RHmdc6RklCa7lOa3LARiilWO79H3aLPtuDzbdw0xup1Zw3fbSFeO8ZS1sOpriaMj6JH4Tm
ANwojdkqry2GB+4xFgudEwzP3Rxx3Lx3HVtsHrMxEZZJY7cxcsZD6nupzHNoW5eq5GP6mg3nvhOf
GKfnVaYjgNOHQCIU1Vy4ajo6ioDNKBCleRBh+GKBfWSqrPMxE+43DT32wjPsJWfYXSr6n6z8EDX8
u5QuqKGUmQXHRX9K4oOvMdP26XjhookmDl/9xMMPgAgNcCvPTGV2LBI5xo+F4TO9RmdTUAp75XXI
am1j+yolc3ZIN6K2a7Io6XO0SKk2MmoJwnFIoWvaeJUOEMz88tKn7rcmlMEKTXgdWu5aWnkDM5DM
pgp4XIJlcA8jNq0iZCAyeApdM15HmVhlFlfd0wQqnLhEae0QG6b15LxX+lSvc5pobgZ7gWJLg+Ch
6CfS9UL1Uz0lnPiPbC6bwEoetURvthI2LhqRVrvXlge7ToZ0m7BqmcWTQUPrGJYC03emJ+u4rAMK
MbvftYp7IVR5xanP/E6EVLd2DLPgMBgHazNgNC0IfGHwlzv9nQLeXRu+9aPKiEXLOh9/SCAf9MAc
d03NY4AxZeLU0CKHNwsUdsnE+cYB751U10wWTId7ugsexR2juUPhpNqFzb1Yji6RD/18tvPGq5kx
Xo4Y6oCXL4u11eTdTkeEptLwqTNpYCCDt1aAbIj7a3y1SGXHaFWCKtO1PaXVYoDCs1B1k70iVSRT
O4QS1QUmwr8mQPtCSl8fvA1IzQ+xbAH/imYZqcJfe+40HdFf08WIE04crvERGLlcWub4FiZ5uqDv
RIiGGLG2jPnR1laNrAIS3ltuYZ9YIxB9EVysIHnGIceEw4j9LYr49jQ4ICqQJnrRuilgKAH04BzR
YOxhQFvdgGZPi0LqxrbE4rzXaoivJcPCZ6ecNp3SL9qUpL9YmTZwdcyPaCCU2s/K/uxl8WdYtbSO
Av5rXc9paOsDsx7ibv71LXKfFF8QhEHgVOdUavFDUt5Mvxq/+aXzzTXe6uFXCYT09C+iaVx+w6+v
4fN9MqVAK85ufCJPN93DfaWlHOcOYRNNeDRptyI5CNNt7OXli67Sux90clnxby1lUWrXrxd09MRU
xdDHsN8ukIfbz4yOijV8rOrM+JsmXQnGv8inQwav99RNpnXT8SEDm4oBck/vZCHZJxUlyAkTOSxx
/Bqnr5cpUhFS2XyTeeYjGUtLBX0FnRnpbPXEObHPVAY1feQnOO2He0OZXX3Wc8FoeQ22XyDQgKFi
MF2997NX8urhm7i3vbsHrTteKg/sVVZ/oyBDoN/Z+rNWKW/39W1sENYBupf1sJ3MvZBsMrrRM6EA
q0KeplWXu9FOJO1R6yzGuCS/oBjOHSliy6xpixO5QuDZTHePagjdKvaWtyY+ujAd1XwsYFYdLSxT
OKfcAf+p2A5oGVKF99LIdhFMnYVVGsSwN4PF6pa91SXoGoAk7UVO5h3ct3b2M0xw+TDEZ1n3M4zR
J1ned8TZzT3wCIb3LfCgoMRxIlZF1EG/Djkj14HjPxXe8FhOdfYxCoTynYMpSa/y6SJqBoJ0TTvm
X4FDqC3UgSwyKRUxdnwYmrqZUVrek2J6krYNtaBlt8bDINm4KpIELcicm1xHdjNoAVK7AXZIrtOG
aI2Eeo8YUkRV+TVyiQ5ytQjymUOL3C1T99rO/EJGJthXc5RNbqPcLQixh9xsavRyDorMYihXcWWg
M0O+vsY5kDMQH2IX/KD52Wp5ejF0L7n0//uVn9YuYYH1v/7cMJJpn9kskSonW4IMKLU2RFK/9vQ0
Y9lEP1ymw12zRFbgHGOQMGuW9RkuU7W7yUZeAgaXBAfED+u+bNSKEVEIfCMwt65N+o1d0SwESzOS
obfn6MPTSGOAnR8R28wb7YHpPMuAbW1gTJ4G+qvjISgNmV5z+gyXVZ02N0wrxKwBPkUM81R6TX4z
64KG08wJJhZ68JXiJ4XAjXM+TOHmd1EBGzWtAa1pXvDf1OgiQNKuNU5R57ShS+sO9FpNg/ARXEiH
ZLZJDeElimv+Pg/EZWjDZOkNA/lRNWfKHoSMr0WHiI3maLkfZTAA6G6s8MmjS2giQWFaRayp104I
jIdXS+as6TZ5uC60JfpFMrtCAF8HlWg3g0jUGQ9wuDTkhM8tTmG7woAoaQDxZWzbPwM/OeJAHHfK
SPsXh3xyJBEkCAo19S+WBYDemxl3Y0fwY1VXK4fzwPOYjzNhrnl1e0mgK6LmLUGB6SsCSjs2kTOK
wVwaVmUtygg2S2y6OEx0d1e4xt2a7S56khOQ1XH6qN1uXFYMI7AkjDAyekJI+aNjV4M4jEb4jVFH
6oDymOJIj3Aqw/APesl4vSdfuDHKaPP164mHz9QYgpseprc69+qLnmg1QlJbPBosGiutivNb0JNJ
giQNBFqJ7wOe00hRumNyT/r7aBbZttd0pOLDi4vx6TEj6pKHLwx2g0knRcHrX9HAxzTYe1dy6rqN
l2ku+jsHdEOf1OvWt9BdtVp616v+OKB45jiSMRP01NlkOxrCZx9+3MOIVgmssv5BXaQ9y5D3p2S1
j4TQtoOZOPx6OM5443tZrMBkSibk/88AKmxuM6IGjnUwezML/VEo5CxTXe8APOEdbW17O9Ck3xsu
ykO0Y3L0eny/6I1cINK70Z+eXTznW2EP6kjfoNtUMfV3gS0jcQx3aTXonM06PNtm9s3rYuPRGmMs
ZhpOV8/VU/j+RUb222YqgrXVAeBtrvozx8I6OU22MWx9rXMPmWO6uNCzBhJDP9wsr8BTYduw+jgi
I4pcVV7N2jIfYysEWfce8wbyjzFjQpWtdL9EQIoUKBjY1yxXX1uCVoPHlBpJzZhfSCB8RF8fb79M
T0WGWsd06VnNft+uUfU1AMWV6zrNNMxMgTFW264GP9G4cnaVMspsJoUS3+QWyBOHZrtfbC38zExV
7dtM9tzYsuPiNvQAXJcelGYEEVtPcdDtyTrBVSEv2SmZRc9uJLuNr1keqd0w0hGfWspPM6n2UPgq
IKQVDQyUyGKn7LmblqIW6srOYqZNOEc/MxZ0DmNLW0n38PUtKqZ9BW/yblnFcFJp2Z0zkQcnGpBL
RJ6eLxqigq3x7BflfNU8ccKeQzq7nqN+cAgA0hskMFrG8MYcgx5HMb9hnL7dlsDI7ohLYg3UJ3jJ
cwgyqQ8zpw0N/0UftF/ciLzRWSbh+0l/AsslNiO9vbuH5BG80Shf6rzdl6Mggg0Fd5Wo+HEIr73I
QX4nCnkmXczylNpdtoUEyqmhBgMHYh+CJ1jEB+klPhHqwWPtc1vp8TCe6Kn0+4RCB7GiQR9j5k1x
4Nk4lsFK1IN5nUzD37gtkbINSl5wzW36IloLGXTfbIzKoq0kq+GANVwj8FFcvdnURavO2DAu/fXF
WGrLelfRiBJWEL86PYfTYRrPKicAWfPxhQzBhsXtFBY22Oly4P1xSspb7xnMvHqAV2wVvvvYC7aw
VC/0h84erwUwOrYoutltDpXMcTdC1dGqE9guy5p7IsoB51XNh16p/KoZzW4KuFzd9N0XIAVtB19+
Nxr2Pmz9bTU/5MHohDTYarUzIQbfUmcP8PU4Mqe6lHBzOYpq5gGc2ENSUA9pPUdLq6MdnsRN/5S5
Buik8GOqRf2KoBKdZwuALVU4fYhZHZfhcMyxHSN4SZpt19BSMIcNn8s4f7Fp8BF7bLso8TNl4ruT
YXD++io0+eXR5rCjInxuzDA7CpohKyQl6Tv1/ysNpROpQvtmNOHwWSWCt45OLUutH0M2WDjaFB8G
KB6PbVYr7nRCk2mNmE0GvZXGzaVMqortYXRh3UB+9gezubSFo18GE6S3585GNXIKHgMW9amtmEBY
4KgamrQLu3PDB7secaxkLQihOm1hikuMEJGXfpBhcUq9j55Od+420EuUn+0lv4nVFAYocftjpBGZ
7XLKdeYXpL8JlIjOxgDCt2BFirU2TeYW9QsU0CT/+Nd6Oi+qjZ8P+4wVeVGG8N4s3JHrVjn2I+4N
KBFG+JJamsVwwtiZDPFW9mj6xKxEEfBD59IacX7K8waxCUIUurQlYJ1ZyuLmP73YtbbGRAq209VA
VGW09cO0fMro1kP6Nyh9oRogD+7j09eLND3M26PDINnOulPhjbTKGHq+TQUzq6qVxkUWyKNw1byR
HSXeRmR0S4WGN6kKuL7R14YYWdseYd8tCZRLV6Ovv4EXfAnHKPownWBrE8g3K54eHHgGz4ONLBzq
6+PXd9PsjhzCnMBl/g4GNdD4+rmoqn5RVXXJUTpLmVMWTBuDrHxqo4zFWOEXC+jJ3FVjMyScEVOa
O9dMfiLPqRmEGyqoGDVd6qDNKo6d2enPFd1lk87pyQ3s6dxHsTiXie0sUVM0K9pKMcP8JH6yAnFr
Q8f8aRNJxUEW8+fdtbXxI2ppr9LW2SC6wY9bDh5z2ariIswvGZKI44BwH0tVhTxcr45fX4G7pEgg
dvfrO+JAcuPNhmr3C+WeZuq/MO98MgD1bmxb3sELHO+cyeYVgJ6YSVHeeeiDhsEuiehg0aIrMAO1
n/r6aZy/cxACLFyz7rZiRi0RdPODNmD+Yunj7JQI7F2kwvg1KUAZATopL2YTPAO55PCpQWwfNFN9
c8b4mbIaOxeyFGK8tfsoBUODCM1i6pq8DeYBHoS1VKu9oxMk7UPQd9+tWdQcmpWFljEWx6+XeP5K
M2eJENLpteE2MJcnRhVKn1N4M2E8V4kWrsZJWLsv3r4WFdEqReC+S6JuM41DufcgbjI5dHmA0tTa
4RORp68DhGyYL8XEEMH/nyqbbVoli2YU0cmYUwZH8CGiwdFYp2CpRNjc46SJd5ETRVsxJ6QmQ/6R
WYhER4gddye0XnuGgQs5WObbMCaruAmhnni5PJS60a1cXVpvg8wQpPXtXY7SunTcB4w0HGLhE63d
YObwr249+udojpJnFnj9ekkdzv925NLy7LSfsXKdtZ7J9g61rlw1jrxyB54oVMeLKGO6eyTIfBcM
ukVCny6OoT9+laZZo4A/ELmiTbCsNKEf0JGkM/2fTn86vqm2+oc0EeP3PCGT1BKldJvFxrAsXcxR
4/+WeeVomcdnD5KlMw8hRiOio9vqYF3DgcgvNep3nlUm9+vWpsuMdKpo+5JwQaAIGrg2pI1y2nkj
3ZmJTuWy6UGNEf2NSgzrCjxWZnSuOPFz01VQFaRNj3pwV6hqrGqKrjXZQNh3Y/8RMAKuC04Rda7Q
WEy4iLAVnf4eYSH/CE7n0zrK4n+OJWzd/C09KW6AB6b0AajQ3eRuO/X3KHXUG+kj9YoEFXVIi3Ce
jsT7MUxwgnA0OlSc/A/KWAx1y5nEAK1CA1Ot/+GdyT9/EQSPMcK0deUKR4rfUitZveBo+265bINw
PDsGPHkvqMIlNVqwHFwn21eZWd0VJ0Gmqug5aTLuOydG0TPKQ0v4xN3oyugyIK5eYree4KDFgQNV
HoDdrLmo3I82bh6CoJsu7K3Tk5145dKxwWryL19FFBhHPOzGMUZLsyDHwOMoxLe2V/xkPJwd7bQk
EFgL2+0U5L+I5ypvlbhUAuVqWWQcMgf/5I16eoumylvZcHRYUiiuHKl/x4e3mTTNfrOGl77Nhp1V
kqVqaHbEhK3bZiIiXEWPISL1hFSYCApAqqZXsFoGzQOFKpuuBnqeXoKyh+60QyzQrnWnZkcFcbKv
A51eTgZDnccK0kbY3bLJMfAI+tpaBDJdGaUrH9VKtN34KOevyy5r6EDlpyKdEkjiPr2cJIsPWMiz
x6FkyAI2xNroZCVgBDbX2Ly712w+GKZZd4zZj9cudsJ9rpnwA/IfBF/0F2Al4ylh9rFMw2w2ehEN
PYE3WgFi1o/BzCyjl78NkcxQUEroEsY0fOC6W3S95R6zEfBWOvbEtmtBi9xSRc8mHJd/SJqxf88Q
4qk3LQJcUOk7eNqs36LZyU1FZQoVbFmSgxx09OHrhigrC8D1UetwQODLePj6Ix8uxrIObehTZI+l
y9A/a4UtuV6JcRW+fh0QqwDBCW/SMX8VbHw4UxN7Ewdso9KxzEWV+NOhLDD7gQE9lzE0AGPS3Gsn
ZH4ekFEsgymdPpKKddyrkxe918SOZPNhQU7PByjl4W7MLyq23/FiBQBQ+pdYBJ+cGLKrBasBIKV0
Fgn3XKFgVhU1lW7mPFcwNg7QKap1YMucwErilZ3eAQsRNt4iqQV5ZLnEItW277Itwwsa8H0R2RQY
/lUj0/0fHvE/g2lhS9rKMrkStpD272vtoGRvDzGyShh/3Y7+tDcBUxw1AlEXkz9HxMdudkpp0zgg
YghL1cjyG3JM72bYWwuxrhzdvLVdj922LI3dMK1o4eMZyDpyvAEt/jBK+eE11rCtBa27qfCpoJ1K
R8HaFo99vHInRKCDaI3nzKYfHbSu+GH0NZ36nrlUK9pTb7MFSVW25LHQ5kkRvG+dxkzXiU7vpuhK
ua3LFGHAMBQPNZdvn7n0nn1UXtBRdnLymHLFEwDNzES/CwhLkNkYzlSf/l5zCKE7peirCXKyjdb9
LN1cbqKiMu+9R8utNE7Cx2SxaLt5/Q3Re8YBkrUpFOPKUkPz4HW5d84hQXGs+W6nsY0h2bIeXAZI
WOAnnNjjLrdagRkNQDSpKagJ2zER52TutmHrUAvI6+LM2MHd5gHyFPJF55amvoR6bzLkFKitUf4y
A6rCdY0L55bmxJSnQMAOMQ7HlFoGPxkvdiAwZgosr7JumDUhQHhx2uzb2HjyzDg1XPZs+ltybKal
zbN8hcZLBZ3r/GOVfrAgHbBVNhFW8oh04GYQSwsZJS6bKV6FicwO7RTjZapFuemK0doONKi2RJqG
F51ljpvNPRnzyxdAfzC5FYwkGw9hZXVPmbazBV2fAQPTU+Ub31UL/Mpsd21rGef+f19qIb/9/U7X
/4+9THd11zKhZAh6Lr9tsyKu9KjubPay1MA8E6PkahIFJGeAa1uDKrOidnihFHqC9IuldaS618ry
V27q5t0EA7SaajTQlpU9h75xCAyv+I68DlAyA07Le2l03PUzTtQszO0/vPc/SwToWyZPquWYhq7U
b+898oa5iVPUy1S4cuNo3DRFBUzXE4FatRGFgqxJiwcj3T1E3TCyUtfkacBQ2ge5TZ+PcqeFTrnK
wOUAhlQJ4yiaIuH8leb3GiuPTHb0BZJzmQ04zTu1NwlrWNYiffj7h7HUb1lxpmEolhplCcviVc2/
qH+r7uw+65I2ruhIerLZjUXa3dy5yG95kDqRNA9a67VbLXT2fqK/k76zU3XS7cMsi4+sGfdkbuOH
fiCRO1GU//9vc5F3jGeKHxnRuKVrfhR96a4se7SPZhW719RB2UYqhbUfMrSbjVvE2Hz9+Pz1lWhd
WquhxQHMKLuDNkU0j7Po5NLZf6B9+FnRMtmGeeuu2NxBVMv2ycM9Cdo0c26eghgbwNBeptpzjFsm
5WyuZRQsS8c8Nk1oPHc4DNY6Wi3J+e+cRYWxSobIWf398v4RMW2YhlTSpJdownQTc6rrv13dvpq8
ILJAVcGSdnaW2R5cV/5i3KNh6oVX8fef9udTZZjKEGTE0v20HUf8dme2gGFoDw9Y1nELf5JOtLCc
uPnMSwzqYaebD2PvBtvAbN6LBnuZZejVy9itq7LwX9Gc+M5tQrR3KEpp7EMz+SziBAWqn7j7yCI/
UXdL615MQzz3kQ5/f+/2HwG3HDKcubgVQjeUsH+rbvso7RXCj27pNvLUc3EOzEWC3KxvtDzBKiau
weyG35ehbbh2xqEuitcxz9vziEJriqgl08GslqmT0g6H8boxbUuumbl4h669saBbb55dlkRKi3Zd
JgGMA7OLebDaX34whFsVlL9EjdLFwgK27BtNX6aexny8Zu3JbXNiTBTevKisj9pUuMte1S56e+Nk
6sp7sY1qnfB0hymTfYPx25oe4cbtvZ5xOhSNtpy7oAUZHQVAEzrAwtqktfAQxURnU1JFBoE4h/pY
bPoIin+VQ+MQbkIUVtmBXZKAkf5+xaX885IjEEDvSI1lCMqN3052saQAlwY2XsOWF4MXBou+yyCs
DYmwBVdCgEq0aiEdX/Whd3aiGek+YTxPM6fG55GtmCuWD4qs1K1XEOqcJgi/upKJQ11yrC2Gsbs1
BNeg9cVO4yfTa6WiaZERErVqM+QzhCLYBxqXzZk5qvPkywj9AF4hmzgJ0Dj5tW2abG9VVbjFN+I+
13XxCIy0/Uxwx+iMPuNLPUXyGx63EJxGmXzXsUjogPM6a54RebV2HkeGSE6gH+suRYnYt3TFelWu
ZZjLG4CHq974xoKhGkOT2hMPkbTkdUBRW1SrwKkhSefiSKwGnH7d1w7OVGiHzhh9mIcMi/veQdik
Oe7B1lqxp5Dp8Yqms/yJNNZ1WBvTCp5X9QBZoVpN2F8NT0iCatLmkjQ6GudQolkFWZLkN13Up8AJ
C3pennxoKnvJMNfZdwZqcCy1VxRZ4bNRauVe14OE+eyBad2wJRGR7lZg9Ds4cOa69xGfuJoo6OqA
ePBZMx45TiCUFYFJshRfhdz1V/oszoIW8U5znOwILLc5/v0Os+ZnNk9GP8/2P/77v5Ru2oapC47T
tuD04vxezgrSB8lSwHvhliDNfdMdD1rf4bg2lbbs/f6bKxHdekHbA+AA1mvgjLhg/DnaJFGclCnl
rpRtzxmse6UOG3EMCPOCISlaCeI42Tv1nw1uSLjaYL6GlRXwsax6LJ46+yAM+wV7qgYAiJU2FPI5
WjGYlRugphrg+ps3AYmMkuIeCW5uTeK9LwOVfIBcgJEZExZVxurBD9+w/dt7z3VDACMyusRmcBiE
mf2KZOusNAQ8l79ft6+17vfrZhg6z6ZwFZftt02ZtnskPS/OMdSiMOR5rOGx+Pl7Wc95nnND0+pT
b59IcdRZ1860jQ/5R09cTYwWOHKWNgw2pqpO9swN+jOP3iJacnpgvSAO1Sk5N1nLSXhsOBQxAYbw
oTx3WShHXzlkHx7sHl9wLcaJC2Z5SGGBtLjtm1XVq6nISaEcO5JZJW+QtuB7aM/BWtjgk5ATXdXw
WANwXI+yA0rUgdn0mIOgNTLSrRu6+taT9CXyxv6eR0Z7knqyMkz0TULY2QsN1JsWy+LmGRJSbHbC
Bl0/tF14KRhE/NN56/e0UvZlljVdugKdOPXcXBz92/YcY9sQZu8XS1OE3WnoVLivYugvTcxBuwyB
AZhBihIPUDqxAsfcH/tT26iPJI9IpglVdZcJDRgvj1FPYf4kh6S3d3ih/jG1+v96p8S9zgUayHuK
if98pygeEG8AvsDzGAyg/AKGbMEydSP55Knio0fpcWrLSK2Z1Bhr2CL7ilC9qzuJRzuz23XedwnD
qegdjAbalDblLFJ6xj+UO38Uk1xPR9dt5GuGJSiR//NdeinGe6+p82U4AYgUFhGHsdIRf9Ukg9P8
wEnPQemf9rG5qvnPp4W5oaU71Ff8X+q/bWNF1pjVCP2Ln1VuvSkP6LIzyoHr1ppEAXIKMDd6lxSQ
5cDaZtOo783BeoPNCby+1nQmMSAo/v4IW38eEohddQzh2Eq50lG/3VpOi5pVT0Ky0IL2HNhduc3i
NsJjnag3GhnLARnrXmRhemaE+dS2Qr6CcCd5JDKt8/9wdmbLcSPZlv2Va/mOagCOse1WPTAGIOYI
ztQLTCkpMc8zvr4XkHmrU2SZ2NZmLiQjSCkjgoDD/Zy9146lydwDYX8x0i7ZsUJVaCPEwdYgEc5A
6HYQkhWgxbGh9+u10m4aJfSuQ/es6EEfUycXYsft3Clxe2W6d9/omfSHVZ6aWgueiV59ndQB9NSc
PsfyWqIOGCXHoW9fi7k9uRxsE2Rbauiqa7Abuq+s2t5EU3BNqPqfBRGYd5k8hK+TwK4g1W1/WNrl
y0EKmx+alXpuL2r/s/rsx1PMULhhcVfRuBIs690vW49F2COswMWW9dmBnOiNGET9bCHo3RHGMq2h
p3R3alnYx7yBnzIO6YM6S8KsIKPB8coKMdC8EgirpbDDj3//9e9dfDwZDcWwVEvmOrNMJvGfLwEp
K6BQTiz4SpyBJ8vMb5Nct5tgKGG/Dy1igibz11Vofafj1G6tTMzogAp55xwaOBR6tzFaP9hYaedd
cn8G5rA4Ww4kSeDWGeXcXR42+XMI7lioWO8aYlnufeutSgWz7wA5thlaexcWdNlSbQrPpmweuBVb
5zAtP5tFP2xyDEOoikXhXNEE94h3V73BYlhmlxkiREn3XKDRxfBK+9STwhBdRzzVrufnxyyuvTMk
S6pBY30Q848NFGOAb7xiR2XHMiS3T34X82f988TA+kM2DQOngwaFZ55U/za9g0+COAQ5ZtWiBDhJ
Um0TeIKHSJBMx9WpbqRAG45cktPOBka5LmlXNtmbnML5I3isOAbTOB3bXhZnlLAZQOtQW1UUTk9g
CPXTLLmji2V624x1HCVfgITT8CVqu2ljgG9gkxzq9wNVHZzgdbYG5QX3zSS3s0Et8+v3qny8QRi6
LlgvCF2Q92q/O+/KStNqFBLhik7OivhamsyNiqZcNaULFq3t0Fb2fVBC6sajcBgCKQAG9xqnYt2G
RX0kIlWc+6HB15jSs0F8SrK6ElqXX79M7eO0yAkCjJLisspFIt5Ni3pXg5yxsmxlRCFlXZNoBFlJ
Ad8GdXANMzSMPXc/qOs9AB0pbh9Q7UQEuXfZ/dRO6t3oF6NrS11469WRzSDyXiaoGO9bFZmsewhQ
2I4EJ2+1vM8PqhrT6++66MmqqmgrW/Z06DqoInapUFSUNSXY5j7d42Uuw4lpb3ovUynW29Za8XBo
LzuIqtRyF7nj1+VRH6k2CaV0RlJzDs2oZMUloQED1rxW8sFq3f36Q/u4HDSB3Bs6CyCbkDH7fRUB
0HSSYQZGYtjALJXTGPl7lDYPSp2dM/RULrp262EOeaDVMYUPqswpV/Vh6uqU3fdRSSUwVjFdoYlq
vtDbPtQGi9agwa87mpNyCfw3GzccgobxXIxdcwST7p+CKdTvitwOXuW+bze4JTKXYm9DajMN2k7m
7o5ew7hYIk33ZU2YYEyo85NvJd/mP5091CtOVfNC2w+jYqZQxJSJC/A6ba/qBdCXFvNGKtcH2fiq
zFLNpLEwePiQOYjVwvA0+uLN16Xvwyg3v1eBdu1T6RsFlek+h7x5p7XgPpEMSZ+cpcsk/fPEgU5X
Vqik0P2wlffVychGGYqKAOYDUUWomJ/avMHLoiLnWB5meeHqod9eS7tPKe9Z+kYCOLwzitTYGGxv
3awDcEdbY/qCsVur5ENd5uBSkl1i9sbZ1+P+4k8HdmGwHNAsTKmcX6mB+3cF7J08Ai1H23PY+VPR
vUSyiShKfHJW/Yd2IlOiSoNH1U3N0t7fSTvPMLIiFihiCm1ygjjpd0ZovI56/sbVuAnn6qmpjfdh
3g1rDbzSwTe8Ye+ZMHtwwE+fzGD6xzunpRgatR9eisGE/e7ObhCfh1NzxNnfQgpHD2ZtwdHfj2UP
jjdIgvNIXvM5Iyf6z4PuVz2w1aJcDcCo8EMQqBoAcjAvqhDVSySqbl8iRYOkxMNQ6HSUJxs85aHx
NZD/hINvjSgzHyegtAVIvgc5IVtn8KTybEjKW0Wb5L4hxuautKvkYt90BNAvbEfyraGqCr6ZqVnX
DXMUUmoyYv0UB439SPJBfw7zbHQS6aVMaBj5sOVXsagNahhFuyoyqwFkKhm3mCxfP2zkQ0eT3/lk
0vh4V6a4Y86fpq1QgrTe3fwG3ahgUXoJamQmDcAfM1BV2rNyk6605Qt6nqZGC10DBV/hy2Iurg9L
QkoNn9TxaG+vW1PDfyqXgTtGAObnZZQ0NeFVTNdEAmItKV3IBGr8lcYZJkZ6TPXuQBJX/WdAJ2Jl
dHkS+YZ57QPY/vdhFFlP+OitZctOBzrt35qIClJp4oRp+tB6oiMCi03u38wQNhTJdl/DEZcQNsbk
vuyBW5P6gZ0eqVIECPAAybxcJYifHEnYYLg632a/Zp1oqV2i2Gw2ctWKTaxaGL2LINtyA1RP8MW5
spqZtkO1aywfJqC3BO2CkPjkavtYZ0dwKXOlmbLKxGJZ89n/t7VIFJZ5UqpQCzS16nZ9hm9yEC8l
rM51Emd+6SCb753RLhNXMeORpUmXvCozgqFREfXnAyT3GOveXa4DLuyzPv0aU7WVZVv/5lf6IaFk
+odk4SiPCpAMqHhpBx3qwh8Jpxso6PN5rpnCW7fOwycdY9UbZanhjmWnfiZnUr3pcXE10zO+12kv
Gx2utuXLgFvKXks8A7+xPCDDi0iUqGNxZ8uT74AoKJwsNQiENMqBnlMiX+qynoDHe/YXoc+OgUkH
vQqjekJEsLd6T+xz5MXZnUyKwObXZ739oaTJx8zUzYqUu+W8Sfj5Yw7AckStSasyb/MnkfrpVjK7
eqOzRmTtkPXHJe48z7vXVq46dmHDdFwOQR4gFQ5unXod1Gtdzce2unb+VVYuDJsABeXSn0ttX4NX
Vc62cvYxA1xrAy8j7ZsAp5wO36OcbW172zGCr1IgwRXAnL3Rm6r6A+H7wUtt5KVBbLiInrQrP/21
K1skPVnRr6OSFdo8DOVeBA9aMw91Gab+EKePjG58DNNHX/prTNWT5z3W2tNQPZXaU5Y8M3LtKR2f
GVHyXElo7iBkvGTSMwOn551UpTM50oOtY+NAvNlB7hCxYH9JU+qyCK5fDS0JtkhGm8f209WMKn+Y
mUzEPJT6qfOrqm2/r7oouirlZYzmSjEo7e5Jq0TjDemoTw+Dvccr42kHjg3IxPDoIXom/6A+1tKR
1Aj9QAxOVZzqaR6DfTKys7UMzTp72bnLKJJeLAuB64UxYWCwL4V9KfNrhaBgug7LmKar5c2jKG+e
x68BTsyt4Wvl5lMw2iR8Jo8G/mJoI+lj3aTaTo39o4TmFyKgUe6IbQ4ufh6jzdIVJ1d3EuvMvTxD
WPZStzdJQ/Vg+HDOzyMAmm3vveTAsJJDTA8KeLF2MEpCL4++dyzkeQigydlJyU4gGkYICwj9kzMD
yJuanFvjXDu9ONjxpTTOY3cx40thXPrukhGEZFzi5MoIk2vUX3NzHgGaX/Mam9cmvTGM4ValN22Y
B7krjbpRh1ti3+ThZuT3kX1rUKkfbDDScStKdJ8Uz5ltCG2xwMHGUtSB69eZkEzZd3AaxzdVotrg
t1XvoPwjR+tez+7FMpTsnuGZEDXuLfPGWUbNFpODZt60+Jb085Djv0amX/8ciX61Q+jnV3M5Erks
wqtUXzRBUsUFJX4aXuLmHIeXsDkz/AYV2rkllbs9cSzaUx3PA6EopTCjP2rLSGBl2AcWYYy4OoTV
IQgPbICyft9n+6Tf2yDro08aWh8rQFS22BErLLEQ0djvO6upD9OCNSu8fjXIH4I8tjZdI/ebAXHh
wzi21dmrbd5Ooj+wOyQeY67eVn3bAkTWCCzlrqtQTTgsTy0HwPTipIlDOOo26aQmjS7cmCSrdNMt
sK36LLXttlRoLwUjzJ4ERzPG1nz8EpABbSix9RJVselyZZLoPQtk5+fNFETqSLK0i9wn/PPnZSQF
gVHvfWro2xigHqTaorsshwz5+CXsNN9p1Nq4G/PXiR77uRJlckWYjDYz/mZoZfLSDnW1q9NPNvUf
e5ymyvShIkakDyPY776b4Wuy6GhT5St90h+jOLIphk3kwmKLCHtEO/KIXXmqSnS5GTnyXY16Cf72
SDrEkA4PqqE/Wboe35BhhzrSHhG3G61odRh88CYI9vUuVFhJ08s/uTcpH0pXvHLaWAoVElsRH8Q9
FuvtvE0H3OcteSPNVHGXrNSnhMb7RtNoQMdpYVxhhwP1s/1nnT4a9lBWv2aXNggqO4LoBjhDpoq+
uIGaX86E21/fQFWVj+/d1ofPV6Y3YFJOoPnw88ebBlpRUTaChGpCaaKUjdOoGpvnycMEkhJW7Y+5
ekOGqNySKKXvmsdrk6rhXRV7DyyOadHnORG5VqwjKQAgr43TriXmjdxADjr9MBTSGtZIm2zzX794
8eHOgi4DVYalCkuTKeu+f/GxFtuK1pBGUJ1S2B93eWKPzz0L1JWt6z2plTD7pDzZ1xYqwc63zANB
ZM+yZyMajkL1GJeWfrPbWfJl+t8hwEs7I6tUUj6DaaOiu/GaEgWUZ1c3Vj/RKleNN0LZjmkHWyIw
u/CVLa637gRY7LjUh2OaGm+kopmntqgIUcP4vpUDm8CIhJXw/8/bp9xMIciamTzyu0IcILU4KauU
Jb9q/Zgm3Tz1HstGeoQKuHJNIuDHLrYVROObnavaSsIR9aIY2AS8Vg8d1sVY1Kri4pUzIKALrAdJ
H3GY6W+V5SWnmG7wqpZCMhLmh32Ym/swFi3LFfz6k5yax9TSK1Y22Pv9Wi3MDWGiG7qZgaZ8NQlx
7kf5qAFHyaFPaJ+IH5T/cOYKCmC0s4VM5/H9/lEKJTWk9wdWCD8AOiZgO207PDa2qR1Bx32vBRxZ
eiicfqq+ptuunLKwHOHvwcv89YlofqzG0amh+Kgu3SV6nz9fRSMfTUDgarbyWlKZpuISl6b/CqMs
ObIohRtP+dnxdGIoOI2GlVrkr2QcNCd5yjFw1glFhYCw4maIwle7qzHb6skJbehOS0YbQA85mLoE
AzCOcxPOUujywQ8HrUEuSD5u+9TnOLHrYmTvtaIKuiHim3RcT6igJ/x6m6WKfcvA/CCYK8xzLfnF
nmRqlvN+Kz9oqajvSEYbtn6vUxVtWGD5WkOLGQ6vTLS1VPvieSqatzCuHzvhEccOBO6uzOsa8IBS
3UKzKFwLK3vf1jNarn4UcmzuYmJDtmob6/sRHDE6ZfFWCM9wjLglGH1MU1qDAU4fbDebKIjrnZ7O
GXObrKinDR9gAEPb7kBE9cazHVodaGVlelCkQlsDyjU+2UF/vNMYxHixebaZDyE7ve/CDqxSQ94N
pWApcZg/8gclCsKLNkE4rAO8cpQYXI3a1CFIy7cCyVwnq+Gr1A5Hb2pf23Y8Vsag8bu3tbXeldoJ
8RqeFbqlaJPG3Uh/jGzHH0ChrS+/PgH/0zQ+a9TohikCvdZ7GXs7xmbI/ogQvkrHbOYZt6yrvssZ
pD+0kJIT69d0UgunjoZ43WOjTLVBvRGxIp4snDttVu1hWXr3A6G6RDfa16Qf8XtZ+Pj7UgWazyO0
KtMnt5//0D5BT6faFuhMpHUf2mbkb6VF2RKXJEhErAAUiQGN4Fj7m1guyGviNHIzEq12Sq7vggD8
c11j86hJqVvJkmEf5ofmfA7GnffDs3o8ns2o7pVKLdwcCuAqGluczipBzZ2MVNITAORQwdFQ4kpt
oFweFN+Kr5jDMDuU0wA3SP0iwmRC4Fbr+0oDafXrX5b+YdM69whlTaZ0r9I9XaRRf6sN4CkZUy0k
/4sKQgjxIugPoQcjrhv9dlMHir/DVxOdLA8VgtUHt6HTYHdW5j2WD3m9ZM8XFdEcIPxDt2kKHQAg
U7XVZ3+V8TLWI9u8gXe6Igcy3BhyHp8mHbZjA8DQ3KhxFe36QfldC9QaKYZfX3rc/EDR2ixw6yFF
PYc+f891WO7KrmNzAJzdGUfPPIeVrNLuAK1vB7SrDDlwxtjqbra+KpqwexWdi39WfpGQZRzHBoE4
tIf2k2v14+SP3VXQcdWETDvUWIqdf/sIA8rYBTVKzBCaiR1m9LXVQOIoELCy3GPtQcEwRDsy+rp7
bAO2o+RP02BpN8it0ifqDdR979dQlN0ITEHFptgWnfB3s79MZrtElE6x6hW12OmYFe6EqeYXPvk2
30ws9Ox1aazHZGNK64pcnWWkAyT3DW1WRkXx5RSWLK+2U78dkBaLeXSEFttbK2bGdEx7C09Ui6nU
OaJyrHEeieFEy+gDt12GpDt27jLYThDu0feunrtiGcS2InqnJUTCe967Q+52pH+Q7pO7Ye82uev3
rua7BcJ4Ys99N8ndRHcQPvXLCHRHHRylGHHQojaE0kLNuE4uOi+vcgR26sqxR0etnNRw9NGJDSdc
Rhe4zTKqwLXyeRSB2/Uup1rTuzAIvbWau7REi94lcJ2R9W5ChzSfB/FDAW/CdyW47r5rd67iu8hS
B8TdvtsRh+a7vu4wPG0eE1L30kElpYOsWef04SMniRxgO4zYIk5iHiMYxWzbt9s+2LbBlt3jr69x
9cM1buoqM7E+T8jUAReX1d9OUBNWWGK1Mh2a2OjcViePq8Esgy8ufNCxYsvBuCUWY3rJ/bA4lFnU
rMgV6KhYhjEwP/whpTBQ39E/e86DGkO6jqCw0z1UHUF30mMJ1GojvM+2Wx9WVYgybRYzKs0whV3L
u6q8QqCsFvfkLccFpfkkKPITWYrf2PhbWz0RGSkN2KRDonvcKAGlDYEidcKR0nwCAWHefEZiDpNo
Y4hf5nSHZVhFtlkbu8gg0UWNJvutSbSbVdnFJx0FujUfLkREsFyIMlnttKiNd9XAxs+SOhuIf+wn
FIJEeUeclak0ri25VFjLtLg/87nm0WvqQZoPreh7zCDw/pdv5DqWpzBFEwHbdqt0prGfOlGi+MtJ
vcvSDOuwj8ppnjbFfKjLqr604fQdkJa+LWuzOXCDaQ/LV63Sv+Z93ThGA3QwN6IXXADjrs1JvCgK
tPeYBw9l3nmHhsxF0hCjfmsQfLBrksTGW2wTGr18mclpvZfNLa6Q1HogRnrIHb+QgOm2qg6Er9CP
EPMzkGpxAwoExsDy3DhGxZrFTrCeZh/8kBsU3BULsUFQKWdiyXEGjwa4vUAE1xLmw8qvOlBQGEiu
y3OtmtsXlrBS/T9PRBMZTl1OpBE5XYDMYTJ6Fhebwvtct0KYWJM5GAXBObM9y5+GTQTC6SanRALI
MgRfIs6Z3Nr6XLEDOwRCKa+AM2CvDiRpJDbpro3SupqXN4+KAEfb5RaNFv1HmKXjKplgjlRhPLi9
LZtwv2qxzsg/XbM/6jCgAnERYvaAN44vmhz4EAATMwGxzUZtP1CV0/1Je0g98q+0yAu3iYFPKZZg
zc7CdnCroFpbVcXcaVMDM+ro1eh7cz2oNRATtu/4VpkpY1N+rK3Kv2ZCUp81+6umG+lTChDBDz3h
xlod7HtUivvlq66l5rl8VaQlcYxNRy7j3BkxU5QJZVNYu6KY+k0GlJLyf9MdEBG0hxZKyCGFigGc
bLIdWFZ3SJOjLwnmzG2HIX03xaP3gEj1heblKQ0i1m5eJ+hz1B7KMG2M92CqZOz+2O9JA6h+l20s
nPVonccwohqXZs3Z4p60PCrHdFpbJUpAg7i7o8+NFzOn3ii0LsBtBxVeFQlxTeOPj6ZMyYTV8bWx
WTEZxgSRzqjzu5qNzl2etq+dyPs9SuJ+P/z7K7Ud+n1mcxIrrHkQcI7jrWuK6Wa1yjdJq7U9va3x
9ufzSc1mNrePy6Pl+dHWVlbYwNHSJgquoJ4bOxmvIf7SvaIylY8GXi8a1DeydGFuKAZ5fqL09rHf
wQqe5AmEToJFHPoXz4bLswGkuEShNLvsekywPM6IYfAOv65y+vNQd9M2k2bVaa7XVGDHZkfnEjui
kGZ1WZqDKjFIKAoHsgiKzhwchLyXskvrky3P2Tu9TJJMz/tRXyZP44Mz1GbmVJj7stwtD4iCQoGh
7+Sx1RTX1xBJJ71C9kUyvpVjkD5Jmb+lmWO9VnRIiXXrd6kkacdBvkV+aR/oj0Xd3fLUxEaf4HkO
bfil7C0QAaXWEa830036mW5S64ObzSjJHlKa3RZ/Haz5oWWDWCtjrXfaYSoPTZl/b2dTCGdmhrQ+
ljfGbHftKwseWlpeFuyE5Eeq04VkxKEXj3a+BDbBwLd61xiFQtENqocVCH/XWNwP1MworjKZBWFS
dWcWUz9M9M33pSDfAh1+fYyBUu6pSDyYSVujxTQRc2SoLKNawhEuIMGmgZE5Nv9Dd1IBf2rgRE92
FoUrFVkc57ksxjtqsP5dDdAI6I/Phq1sp0MM6XI/gZ9FUTPSaIim4/LVckAaz8JmFNPGD80XSwoz
F5K1frKkSj9pmSr2Wd49WQqB15JuIhTRLXWFOHI6mAsB2ZoI1SQY+7lI05fSwLUbNGq8Rv0tVnWh
0TcagoPI62ovN12+0lBprZH9QsFuvFDdNBboLvBErBdymTDrUM4w2YmSGmxZAk9PiPFo8UgXuo9v
DX1wA5EFoyxCPLWBlJ0P416k0EI9OHDnrujys6TF/tkEEKusSNloJ6nYBF3fbz3c6o9h3xW7iEic
lSgV0w3Qu991GkEKnlT9dWgBTRKo10FY0UnCtPxqvlMEjZun6TdtvhYiklDumrzIXJD09cXXU4IN
WFnsJyl4MOis/m4O2g+satpbpxnkZflj8FyGO6/gtzFa5njIomT68yClHmlGemqtTK6Bne8XEVzz
Yo4fiJEwT3l1QEzvTXpyxlDb6mtNZJwUK/JG4+GrHQYBjGQ0RX6bbuxQ0veF3nv39J7IQsb5o0id
vkUuOJyHmYQyjhNxly3Qf2uSd8gQAH1YhAdJsZZt0UqW69HMRxJ/PHGKo3SnpO24zqXuhy2xHieq
EoePT9EUcfC9InwypyLN2+c+fkuUY5shQm0Ut5A4Fc0PH4CO4K+ZDV1ZUHsPdVD+LseR+bvuZ/ia
fNj5HRF7gFato2Z11lHFnLAuB3ifQyBj3bHz73WlER9iBq+J17Ubz6BpnugCuwBaKtZCmItTCd/j
vw8FENRDVOjymq0uCWu++DYZWvGgDZrYKQIMZA7VykHcYB3aUDI5qdX7QaHvlYcmrbR6pjYY5C5R
AxzdX6+NP2rXmDjRJLHdV9kyae+LFWAQDatpwQIGpVacg0p1+UjltYxdwApzCkLtQSC2XvF3QXfb
+K4pXJNKM7FhVsZTGUVfoHIT59rZD3mtfpGR13yyqVuWij/VxXmN+BQRdwpC6j/s0ScKnZ7JFnrF
KnmlmFJyNnRi7COPDiwSrKdBi4JDj6DUNTjru4OqwiHGVmnrQ31Bt7wZ2TGuRMd2bkKLsQkSjCFE
CCHAB1+H9p7ElkK59wcHZpcMDIUdbJrm8PcIBOZKib4j5GUPT84j+v9wIzfad8v2cJJ0jbUOSyLA
qC3Q0Z1rY4lxDGJijWhEaOvSJC4W2dyKFu/kTmM/7zPD3KEOHTmWgY11rFUHRcG4UQpHDafWMYPs
NbCTkxbonIH4AhF/boy6fFK84VtSjLK7tPE1D6hGP2YYbXpEenhxH359ZqgfF/C8QoMJVxi2prGG
/7mOmitTY3HXSNkLIWX2zOQLxpsQ87O/zipro4uKdr0oX9ouK5gYpvrMNWc7gcjUTZEk/ms62Mrd
dlMZEY1QrDW7wAhMR0a/f03t8UnRoE7ovkJYChba4NwmZXAuEsIqf/1GjLkr9dPpY1ELQIeDsMnA
cKC9U+MoWQJgJDazVTEo2iP450n8Edp6+hAJuIlmFsanIpSubf6NZWd8XA5obskDLDzFNXqru5bN
H/GQgW+o9dMwKAD8sL17lvZcjTqJwb26NmdgH2V53L0IE8w8lNeJaGD1TbjKcOEs6AVfVd7geMqP
U2WxnYDd8fvYXgOLaURJgPJN4E0eohSkGFLececlzR9IPvpt3RXKphgD9ZzW8N9IxlkaxKK0WFD3
3N1TMwwfMac4eT4+1Gl8bKQu3wdqODyTPLFB3mI+pX38JunSNaz97nGxHXfeH8CW60+228pHjocl
U0yjmIgPgYbmez1sYfmaL8HiXSlk2VUbU8zDXkaIXTDextU80mo7attOQgu6HaTtmDqTtBWQsMmb
Za2iOCYbB0K/QcWc5HQzWU4cu/Q40tgFV8BQJ9eu3AnE1uQGNdodV5iuNdFkdY1oZ5quz2rPdAlv
kkyXQfZZGO8iy+WGPqwTi1WFm1luQZ6A7FaW28ou60OuMIZZY4px7dpFFCTNbFGnTVzbdqRlqKoT
eE7XzQNgRLuMLnAY9rRVjS1tUUbdbGk6jf62oe6HennTlSPA6kG2Ma80T4Efp8eJRNW8c8plZLnD
wNJX8m8Z23o5GhhcSKWlUH8XhDpsc0urv49kucenX18pqv6hd2JRIQE2wy0BfRAV+HfXvPBHyR9t
nBPlSZNPAq2+PA+zPFkgUcuTJ58i6USLz1dOoQJZbB5FRyV4m9LTqQjeOBXVqVROY7Ivdj1Ja9Wp
q05jcCKpcahOanCSsG0Gp4BVcXuM6A/R1GuPI18n80hwQ7AYgUE4HugRjsVfQy4oDh8MsWdE3T5Z
xpjuibxnsEwxlN3U0O7c9ctQFVchpmPLf+t0Hm3q2gRAew6SiYYs4MIpTKjrTmYy8bpy6Calaw2u
MbiTPo8+2A3FjqWZOuzkZdglgPmdybHc6+W+sAAA7FkhxwkU/HlE7TxQnycgyI9Sc+j8Y+MfjWIe
lX9E1l5Mx2wZlnWkrm3My4x5DOlJtY5demI06alKT4CLi/SU9yciD+N+E4Ii609hf0pS8EanID35
kI27k9WdpORkszrG38XFEGrHmuUICWA96ZBHJUCacazao6/Nx4YYFL5O5qGYvOajMA/9eND5pMcD
MqzWu+uKw7AMIfYM2T/oYh92e+j5cbf3vV24DKHserZfwDuT+djbAB5cXINeMw+/dS0PGIgzCGcS
5CE7de8I0mtqR5q4SJyUvge7hpBe7TzCb1lH9oLL6ItdE5CMuGuJ+R52Vbg3dAJB9ka518p9N+0R
xaXWvpr2YBmCZUggsQSUr0MiDq1/jMQB94teHEv/KIp55NMxnY5TcTSto76McKIle1KsI6PlYx8d
+feaT52PnEp+uvAxiK6xtr++xpQPvkzUKJqqq1TGTPrF732ZoLHaorerdkVrGPyxJz1rXf9HMKH2
hBnbnqj35Hicndgmp6toKTv9+gV8bK2x4LP4gwlX4xq35mrp36qhPkb/WkGtshKhhxLV1/eNWWKm
aGpvTjLADqKzVImKYFuU8gaFTb8OW7smTBD5XK/66w5WJRU0a2O1b2kzo+ippWnqVu39bwhAUwSg
Y3EPkf/Pter/+jb8b/9Hfv3zll3/6795/C0vxgpyQfPu4b9OD9vH/57/xr9/4uef/9f5a9f8KH/5
I86P/Pw1/VG//6Gf/ln+x3+9sPXX5utPDzZZEzbjrf0BZedH3SbN8hJ4C/NP/r9+879+LP/K41j8
+Odv3+jlNPO/5iNO/u2vb802XrTMf/vtzv/+X9+c38A/f3vof3z/8fEv/PhaN/xd7R9QbGzM5QqS
JDgjaGL6H/N3FOUfGIPBZWOSE5gaZn1ylldN8M/fDPsfaDcpNMP+nB/r+j+EmJk4bA5mJbOp//Y/
7/anX9j//QX+F8jOaw4+qf7nb9q7ijZ4AQPsCCtKVBIsK9/35hXKMhjL1GDTkGPGZUegmT0k7TEr
Lcio1xam4Le00NXVoJK4yzMKrtV1W6LI9BMfH8p4mHQiqBQrV52JxfoR8rp3h92V3e7CjK1Hb4fK
hDBUcK5BTZy730G4M3yJYk5ja25YzAkJgEqxhlN37sVONbvC0YzYvhshPUVRE6IihRAtRpCVNd98
JmM9iCN93fkA8IKg/Gytbbxba8uyviDPZAUw73+gARizHHhoyoHkdFidd+BcC7fEuA2KHCqdFljS
80Q9EiAihR1NJfKeOvB9Ydblloq6n1beFmq2cRurtFqxZaYHA+p4m+cWuShQI75EMRlIQ027MEAj
tbLKNDh5vRFRI0iHtUIEohMhM3J0AGx4P7LxqJmElWe1Io5Cb8TTBL/6z4cRjd/MM1/kFppIo5on
MktMlgFyuaGCx9JBkeb80Ci/Z8IoH4GfqIchN0E+NOr0WJVedQtMdbM88rpOJlp07oIm5c32Qvmx
q3Ny05pKISGLh8GIU5ZaQY1eNgvI81bFS4+M+y6YxHRaHtYvSPibPyebn+aan07Vj78SIHRY6rDS
6uAx3m9/sD5hIEyIjDaqrVpM3ztV8V6GjvZayi4BhW4kvehNQ6mPbRQrIjoKLQtNtQyek+BJUrid
agKu7528iMHnwgmfY7P2jgOt5nPblkBR56+6+SDyRlqXPqyikqWzmxeg0xLQ+TQUPO8UFE3z4k9n
hYws4FqGevGE+CKPqvHsB2s0TQL1iriMIg8eWjV5C4b69ynl/C4ow4KLbpqn2NT9U/uZ0+E9oBCh
t66inFDUeZKQ7fd7q8FXIzO2SdCtCHu8W1wKjTp2O4rg6mqBqhs2vctS+CkvVEuxNSRrvhnWGwsM
XUOmb72YfFAKzQkbVbbSo/7/EHZeTY4iW9f+RUTgza28KamMyvYN0aaGxEPiEn7994Dme2finItz
o0Canq4uAcnOvddaD7oNBHL7IQd0ZCLv8laeD/UWy/zEiQ8kSahedq7U1L87jJQPBMANe93+Q+gp
HByCY9lqZ/ZxyltFWaS0/yX2+q9ljB6Ey4yZEBNCAv7rGY52HhmAoTUbXZKEM4Ad5rYqUEs3jUXB
y3NSBoW3s4RWbtpEeEf6XwDLE995jzxccrFGTHzs+jmZL2F4JOeKFPgKEvjBQRKUpvHJmVrzzZQy
e45ScB0jYlH8Y+EVQie0V7doboNdFgTNsvkrYlOd7KTQTp0ELNKz7/4fmqr/7AVwmkHbziu24zgB
u+j/EPclle5hS2vajaPIKUsYPj4QUkeb3ydz0knC+oiT/y0m9PhH482GIN9/I8iGDVQav2QDdGDu
1PahEG370PRJ+yBjabaQLXm/vMS6Gx+GwvU/CP/7LsRovMRxY57g7dFcqdCO/Os5+feT6d+393/6
+ubfiKGqY5su4392PXPT4F9VEB0MpWzHlhuoe2wb2+A6trF5TEi23Y+WaRHMLzBhFxn4JjsfmdB7
jyTQbZY54T8vVe//SCpNO9d+ae8rm0LK0YjrbGIdjI5wzkbC1of7sX/xa+K8YTM8yYn0OsCmIMQb
eyQtLZ4ujoyv0pvkIZu6F1uM0z5DPojyoyjgTFWf/0Q4B8Xpfh+QOGwBEh5XtZv4PwKPeFxGMpTP
ZXmiUxNeAKaRmjoaxbHQZPnOFA3MIFV2V87bM3aSDz4asW2qau2jIt9u0qzmjxWoDzpN/2M1NZf4
gX81Yfi+fc/GdWAtJpH/skRplco8KDj0UrVuXJcZUjYI8XCEJ2A6RBj6A478Ur3Eyj/XXm99AFLV
jnVO377rrOCVRjR5zmVWAjdtM/qv0urWhOHj08u7j3Hq9Yelv1sFjX1syY0mC1cXN18zX21neKv8
1Du7Mbg3qaRzGyJna0sQBX1gPXkB7MBBukgy4pSuv4PaJjWadmVLDK9LLG6QmsVGVMYcceQTszPL
yA2RDEeIjhF0aoJWERfta19C4ElFTNubgIoyU1s3cfGCO5l31IOGfcXo109DQn4fo5zzIkAvBkix
TfmH8DLIPpBYTz5Qj6NysHGO2KOJ/4guhETmax89D1gNDT05s+DlpZ+m4JGLWFb0UoruR0kq+4Zk
LmPdD9EvzcmDW02DaN3pY7Tx04r1U2e63YOqApGX2Z/WvOeJE+uNCZ9J1HZFf0OvkT7F9BzIz673
reGlOLhQp+WWWe9RH6fbtjXCNTnU9dpilPmX1jQ3kQ86uMCwrr4YM4l9Ip23LvHmjaEiHDzx/zSt
IF4IB8wV+fEud8VnSEAUMoSIZr8gGI9+GX9FVWT9Jc57Obsgdn5+a7qq+jDtoLySRwtBlIzQRx0/
GjMJBzJL6Jd09nhSJKVTrXIxNHuSweQ2alF0U2i4JPRszC7LgakFQXPK0uk560JGXD3cqTEmHwjs
zGep/PxHMlXFJqr65hylrv0qZ+T0/HnhetWW1DP0QJFHJpuQYN+ItQEs7I7dycdc+G7bEUWOvtAy
IprDg6/GT9f5UG41rO3GRWNg1c1LKgCrM9+KR1FeyWwN1n/fziDT4Mk257AO9R8TsKl1zBDqRZZn
vZ0cmF0Qexwh6Bzxs92KfNiVqmKUEMS+r5LBMk/UXLbcDWn/ZNa9/Tb1ggTLME9eEbR6W5vOlJNa
1TEO/OhaB062MZ1w+EkNhJ8MxkyeAG3LfOACU2pHW3O2HC5vzekJpQVl4nwRFP/3B7rCIvFHH18n
ZrzbCLwZHRXuXHKFjzKbtv4IBYJhfMzij2fQ7W1u2UyK9JwWIju1iX/DE1EfXdPqKWj1RyQTw3Wg
Ig1BLMbZZ2ZneJdjK3lsbW1fpkO4LeOQZUunsdZQUIy2l54rD37pUFrJqhhSe1+Td34xrPEmu2oy
NlZRNKdgzr1Fo6xvmt6G96f05HfptoSlTlZ0ga3n0XGgX7jcauj/Cd7Va3O3rCBKVOuSBMAnn7je
2g78x26+5yagr2tgh2Qm5+Dhlj8hqowpgJ928lsbuxCCc5NtWOnCK4VIeF2OiDIvUcy25saUxv+Q
YRMN+x/dBR13Pw17tE4uYifCTP/jQd2FbefhrjRAUc7fNmY368EcZLDXaxaGmqia12xy64u30sb+
DavG+OTrSFNXEYtYqJxQcm9/6gBG2XmkfwVWvinHemtOfQ91FopLlVW3KFZlutOHFjXd/JRSzODP
LarSM/xPjOv2VYtT+2oQHcU9zLZp1uwbg55frMo+jdR2hxK1KYZ5zTlXdvEm2waJc2Rm69aR7eM0
fNz/KUASOc+dtkYv6N2yuiK5qsfcII0AfZ5i/UWb3dJe793Paci2w2T2vwTpwnXQ/iHh0X4gZbl6
MaHK+mSEKnLqr0YyFK92SMx9lHbpQ09ADb7aaGNSRb+ZVmltgJFfG9eyt5Ecxs9mgqoHuGDfBznf
U4hwuxj488vwPWdurSAo7AgXb4+IFbLDfR1sE93nstPKIyHmYkWWBWHCWhBsiUtvX/I6d3eEjycw
tmfrdB6/pD7RODH5eVs96x7dmC7d8n2HdJFWxaQYoDfZn5Fn1eW+THojA408ztcJKfM/nB4wSADr
c0tIlL3TJWTxsuvFc9TDRc1h1K4bvOQo16KWObbpnawkeTcjlT/6Wvjb8qLqgyaFBj3Pf67GyreP
vl8+102tDsvjOMmLj3Qs881QcQ4TFu4NNlUT75HtHgpXYsBnEp8E9FFr005uo69+C3ZWeDSnP8y1
/SMyI6TtrB4tSfuBBet6vooIavtc7rM+Y8sTNIS6s9kfQwbAy2XTztdOyxR2df+1SfKJ17o5jM5q
1NMPYSJ+yz0gFzS1YAImpW5sJhexzv1eJihwVUc+iUttzw+WcvyRSfwPxWAP/IdyXIsiwaUYEzKb
uMRhF4izEDnTT3CzKdmmKXEOiHx+YsZTzspOJLFt8UDXMrosZjI5RdMhlr278mqsWM78Imtsp2pZ
x8YK/ElmUlDMN8ryQkaBt7v/17LGos5MGKMApckOzVBD0An53kWMgjTS+w8tgYpalG3xWeTJuNJ6
EOZJL+sDXNN2S5kZXYK81fdmOj4aI/FTkdmKLwIRdyKZ8t85FaAc6CvPwpH7iznmwMGqXRd387oE
8XKqlLia4MDXekUS7gxDiBzr2sLXeZ9qxk2eTAHQlXvP664e87DzchErSt6H9qg5ZQyTozNfBE3P
t1QQ/EjXaSNa0R51RHhPTUsqpmN/60Zb/KzrP83kuZfK8Ppd1P5iCtv8iEQsdmHeIspVdSEokyXS
aDwla4L8m18WxgQUgvEBFzrBv15oXYNypHKIUDQnAyhTkZrGji7BygpHvIic1ys2mWBTtg0XCgEO
65B89C8/kPPqv5yZIWqOUJ3h6+ajOqTNJBm9GOOOSu89wNZ+cIiyywpruOSeW241qzuW+SENKgp7
xICgOB0fomkexxtVtx5aXrIq5Bi/JaP80+cx22E7nIjcyBJ3taQP5QKJ7RAXzjZQFsYtZb1QlilG
wE4BpQOdsFOb2jbN0hqlHfZNr3jpciTcyB/e+zQ49U4c/9K07jePMxo7XYpa0h9+aX0vN6XX/JKk
MJL18UPljXnE+ZCvdBGDlMR0cMzb1u7WhYGahpBfzeR4qMbn0pD9dqzaZ1Kxq6/7Leag8wL0RJVT
ZNlPAvgYtTefy7NjarzgIBtbre+PkoGvPfEiULb8g/z1oHe3ZR3NU/YZuWeJ3QBrfFkqjf590hVM
N9JYn4k5QEwyCOtaY3elZG7c08Bdvp2Yzi+FZKd7TFBAze81FyW+1MBNqrj+Gh0GSMgtb3An40NS
2a9J3xtbVjT7PQqLNwa9BIezgi9Gsa5/LccSpHXu/RmZnNqGne2wVEzMB8j47LhkHhurHl7I6Xzy
7DL4DEpgNwRHZ/s6dP3PMTIvLgN2mbvoRIm/PGKKQI3qePVjX1r8K3hqhJGjn0ciHS4imJpHerw5
5a+dMGXVSdyMM/OhdjrtXWOiWPQCgrfr9JtIlpBIXPkF9XogvmXE7hlaW4lFYx8TbUt1Rt8NZlSw
H6fYRKzuvPC1MsMxv7uGfeRoW3tSQX6nbTRstda2PkpBRy9juViLSiNcvCvcl/vXCfIcD5Eyh5e8
rR4Ne3ql6Lo1qqg+tBSvVBqwHfHEpF06o6OyanOt3vsTRWiZW+SuN3A7cxYAP/ztZ027TnPTesxF
Nh0KjXRJ4jD4h/faD71kpBWZz9TsFF9e4r6TQVU8BaN0TuRQvgZQmFvfdld9NFbWOsXvuCptunux
pSUbZUEkCqSbv1taup1mvo1CP7eK694Nz7kRPS1bFUi0j2PZfTpDUeKQbkDABqL1V+TQNo92EAYH
4OjfUno/GoNUJh8n11M0cd/9czRAlN0SrvZN6Q/Gzo6MnTSy/ixE/NdQC4iYLrdn5BgrnbiQV0Du
3cUQGqv8fJGYfhtvUgDDRG7Fxmf65kWNg/wFfgDdrG3kkHtbQOK9OuNYrrxe1Genw8F1b4MBUIZy
QnQ1PDNAEP7Y+OtKcxKPPUEOlDzKf1Np+Yw7Z0C4zvamgDKDl4Yasvy/QtLIcfE3AsH8/WkYET2w
ihS1cOmL9GM5gnK7U7J0DgCBqV3iCZoQtFUmlPyc+xNtXjTrakzj5yrTrONQGxNXpV0EEBhhCCqg
9Fs/FRLjrvijyhnUPa8UFfbytmVIBP9Nhdtq0NyN7TRbDaAaQTq23DZws9aYUexrMnHzQrwkPy8c
qk0Qv6Moal/1cir3og2CwzjvEPVQ+/ZtrT202jwQtcZP2wWmXrsfpYm3JRRuBut4PBNpoa27mLzc
AnqeCDsGlO10bYXT3HRuVG2Sm0p3HjLLsOrVkJDft7yU8TO56845nfOyHU9Y2/tq1xQFqvM6SB9c
IvIfUlB8K/gPL36a71yPXwY0dMEypZdX2tvuiVxi0pp77ZJadDPiKuh+lhEq9zYNX2B9gElClbHq
zVh795MCWBSRS09uYqR7ScwPdKPEu/Y1UC3FCIyBppQvhhs+BdG2GfXsDXW+uIa0s+00bymH/ego
ait/bbUWO0if/wp1n4A7FE+nYaq9z7Rem01iPIwTH7fSlmdXBw+dOW7xXjWPy24o1VL2sa4DCN3J
n6csiQmWoWjsTR0SPZaZA5r3Lz9OkwsRIyF6a5QXVcZGhSeFd6gc0N8yB5uV9uljQ2l5qZEaH3vm
xqqLwETML5V/tQhLrtqh3UR97nLz1NPaYIMkHYf57tyN8UKzvbq2duZbzln9OrLmvXJC0Q+vE3FZ
ummX/dnoRNXWrcbxmjjuL6kIGmstf7yWU5BfyfSjC0HD7FKWZAZloUpWfdf7O30cf0+DTRtWJuU2
S9gW36s+ssLYcw01WX0D5OYWlgcVMnvZugofpDFcKHrf3JA6sK5K572u3gYuY6SuVfZCFvqRnJyd
lCg4IzdqnsPBXtlT9FBrPGqW0B422tG56zXJL6LZN9sU9eV+qxPC270A3CheGfhWXgcuuPGM1yFG
d9tqJ78kEChOK8xeLSHNtoYBoIwEtbGPBYeNWfxQMqrdhNLxHmM9aDdUVuyuMvT7TS3oOBEx5dIR
b+3LCChxeeb5uOzbdOrPyztbBeohjdAl4XKg4+rD+5OyFlwBekwetoGMmYYYDgb75sy/VakI14g9
d2URHr26N5/KIB5WDn/JvSEV1O+2lyW3tJn3FoHbvJDSCme9ydy1K2ptt1xdKHI6H9uZSfagbonp
VkVs7As1DUctaKfb0GaUxVNurkTI26wMZ/5eK3ZYYfRil2T5IdIeXPcrqiCND3NqHqj3slwth+jo
OVRuH/MeC1LnqqNWB9ZHLLLiKFD/K1Vj7ZlPM5L1ch9kcmvgGZ87OGJcVZnQiGPJCxc3Fyo94STU
/GNq5Kug8n62npdD+MmPQzkCGvBS355vBsom2TmkESYJ9FI3QmoeNuwE5q5X39jvrtP2ydpqnY/B
UDrelowYcitdkdXmrfG9BOu0nNSDocEwxP7Zr1LFORRh8OKXCM4WwXAIOYxJH2M5IbPxRcBhW01c
oQe7d9SL7qnoOY1JBmD3QrRVRbQcUNN9Wov6WjZJjNix6N5az6pWzmDFfzpU2qTvQ0ITRfdQ13b+
hJD4hx+gWmnjjCXSEs6NAmndDGW0uX8PFRzvddYax6KgHHLZzX+UKnzTQSQfUS/cdM2qUgBdmzpG
EZexcIKIJOy/zkwSFp302+6T8eleBFi1rZ7SPLgEjfsTfsH4wyxLVoaGLgWC1HRjVZ1/C/QKcUth
fLXE9Gy71FQHHpHpKsuBVPgzYVKCDr2Q+sL+Smi/okA8NpFWvdLfzs9hpB5Hl6bwNsvJQ+gMl5MZ
xGzvaEffKDSrTZx6+avb0z6vAxgiySCjne+nyZZOWPJiExi7kj6GxeVtHXgbw53kutV0agAn9oFP
QbdZD7hvPz3F0ignqzxNcV2sGzNMN3bUm2giub5aShrPGuy/Rka0/I36Y5ogP01Q7HRGSDsmsqdt
pWDg+lM4XC3aK15tdwKJZR9tulHZbNlKct7nTejyR+a3sNPslVnAdQxnp9JCnMS/7R8FHMS20cBC
gOzcDVIrARaterioP7Uxf2W4+DOiw+dXWTiPtf0VRXrx7qVFeiSmIdlOXtOsVedYF1MBWOlkb13i
wjP2BKD8rI3BOTuh45yXo24Msm006fW6mlHKyxfcZlq4A/eAInQAHBrOhI3lpfT8QxjX0ymoxckY
MvSA7lAqdoL7wp0Dn+ZbU/pafoDY228WGh3yzfLvDUVhK4Zn3krJdLxYvguuA+nvyrKseEuiPb2a
kYsMCBO+dqN90hlPPamwwdCvAtrMCTPoKuzUNYin8iVvmjcSOpOvpXgZJ0991k28iR1LvKd0eR/y
BhR6E+jaJ3uwrYuVShAuCujUB4xUZJTVYRE/TCbyILzpHtmxUly8Vvz9kpLXF2ZlBP2q/6ElTvjN
IxdRXDg93ScDoYrAzeBvG/pI/41fAFuLb8l3BkPMTp35JgvGGeE6lWc6XFxCy6E5tC/qkFgjVCYR
ouH32kNHscksX/WbNkjTzaQTbKSapNuRrtwCD3bHvzvKURSl6ACeS3+s6Hap58Sk5URJ95wMpTjp
IKgI4yS8Zu3RwTsH88t4LwPJVjK9AvIsFq8n00Rn1Thy2LZJ558mThyGMkJ7wsax7suHI/d0pdPt
wD4H1JhmeZfovfjAIqCecDtsK5/EKOGk45M+iD/3LUlkWO/BcrX4ORWZiSEQ2llzakdacP3ADoUM
51NpGO9eMaClnFcOz/wZlJH26aZTcVg+TkNJEE7YE6RujQ6BNHRbY5V037aRn4XhDV/Z4MKudUF8
2qTzrmswoTpPuqtld/a5Gdnp+zQjj+SrGPsULvdLJnn6OXod/TG0l9j3d0Yn6n81cJTw9W1eGzAv
B8+7INrmamn0ZLO8NcbyIUHuswoc6H2rPiMX2dXGZmMiCqerLc+Dw4U1D3XKyr3du4rDRHd65u0e
ytpZi3kfg9Z6DfgB+Z8Z+pu89+XOo1F7kWTSzIUqM1JSnXKC1OK5ePUjD60RCHkt0fTV0qBh5JNd
kq69MX3u0M2LkoEOretlcJT3M1ljmaJZQlgrN6u1S546BFDN/QdikPS1ZLM7NM8YEbEpOlF/P4L5
4qwtRncPCHGp++23PMutFz8We1MVuL5kAeohdH+rkCYwPUDjsLBnlxd3wpvuGii/tThAFmiWJADM
NiaMnT1KE+MzMIk9ibaZjgSyN9lcjr2oPjDrvSXzaU04H/HgtoflmVu1BkqS2WYz4otvZXpze/+L
CooSVUnAmEA1o8o0XksbBuK/jpTyV40u003Y6NYFSFSEZCW3onPPt7R8pgWnWM2bSmC0T5ZKaHBK
+Vg2ZfZo9lcN7uAzrrPueG9jOiMZz4T+XmOT5Bto5MUWQHuzzUb0DhOEpIMX4Z9ZNh8LsafQ9N9e
0BjEiPBcqmECrCY54MHUE4+krk4jlshuoUcz01rQgrnuluv7GMsfwLAQW7C2KNaOdWQ3FM+F9jxE
cBwiAQ3OmobwmcF6crl3ZyrgffG86TMorTeLUXZ50b0xPGSjS+Uq595eUDwtGg47H66uMMLHfJia
N7yhz6kP2GPp7czvxi6dHu6Xrm/fXBfRayLoNYgKLyg/ZlnMUTQh8Hfj5+Ujz4KK7aQpaTXzHCHI
7JdwlNnJay9J7uSSFY2Y575BgqXGMD6C3D3rjkWYNnaipdWaBuG0iYgZ2kVh4NyCkeEEorZzjD/1
WksoCvdJ2lJ7jFJI+gkSDXCjAG91rY4DkQ1l2pyoeN1vO31VjWAl5Uw8+pnlbPvJoNs0Ty4a08UT
qYp0nXfJt6FF/dV1B+1YqMjfVH1kfJVV+VURIH6m4/IJhDZ8KAIYnIMRyJ+tbTz0aaHegPBhKmSc
DNreI9QLgXssq2ONnfWDom9DRHK+rvNEh0RYZXC4A7WTpjwsjVo9FeVlCvtHk/3kth9gsfgQy7eh
lTQPTt642E7ngUTcyHEz+bPf1J+C7O+n531FLAJt3I9Z+LepIWp9tWbvSWtlPgWesIttNxrNBmOq
768IKbo/rBLN5sKt+GiS/iMBk83NH+iPcs/nh558FXQfSOOS1BEPJf4uwL6D807Oozg4OOK3Zm6l
N2Py6SPFwTWbO/x+rJ0XrlWp95TTreqxBsy+NWaW4XM1z9dcFf2MW+XvnXk9oE0tHmnorFwio62x
yDYRPZfe0ei+JpTho2mrx1AbbdrTzC4aH5dFXk63KXIYLS67yPulb/pjcVguXCr3DNJ2eyJXkKDR
GdCbj5mFgzxSs6PzyPxz/NSjpjkAZRm3QvFkRXEFvKDDcUzvDUVdEKgnzY7bHXli2YX9nr7XEtd5
mAiES53aWCUI+KCqGf3RiwmIy/zU5XdoKbG1URHdB4PHGNtvzSncP2SNbTNbvTaC7pvLTH8Qqc08
NGcybGNHJGKIcNJZJVkPybceVd5RdtLdTVIExwHBzrqnN/zg6KraVAEPSZacL6aoHm7p1lz9oxDI
ldwVlY+FtzJ/hoPJGgZrjzlaPZxTzQ+fkdTtbNBvWmFH3/OBalrjI4rKG4lI5WV5IYbu7yP1ZdSn
OEnik5xzh0Y/fSGyrkh3TGa5LsrQPLpdf8wlwu3c6A+LpSavk+/Bk9NueRdU5HAsqjDG/2pnapZB
cX9aLn0RlgN7ocE40k1zdk6DRc4bZHgO+wq3Y/HpjBFClXa4hQg5GF6XTP0KbYsk4OF+0kchzLtw
IrTwtmmRW+1Q5GAJ15S3y+uw3i7nCbhJt6MZEW7SwggvNga9/T9HdtLQokytAUDm+7J7X17iHNES
A/dHwFAuHEKBmbNJTKysbnaD18gWIOzfHGKgtkSC2S/J1P5VUAq+Es9bcLlSKbe6uq9pQUvubJCt
bYx/p3pux2ZDfaGZZDxiKr5ErQDsS1Z/vrY1/8OpGLnA+omO2sBH95EDBre3OG/ifeQCS3ek/l4W
+KyWhsuYmQmuJBtvtCjoI4JOuXe9pj5nBTT0XVmTRchi5klXfJFUAEjcsf9KTL/joZczR859eeuS
aFfOgtqe2fPaNBwEtaV2GsxSnhIrr60N4Acwk8hFaOyq8ionx9ol4aCRkIGvSa+ZRFYCcUKctc3F
GxuPyqHLT8K2XDyPUbeRHdHvc3WyKFpECmWwrRGeBKhAiYOP9UsVEJWJLqzWB3ddNt6t8DVMBvNF
qc3XqJ9N9p4kLWOnSIs7uWlNossQRreqr9+c+Q6kv10/lso4DXqwdXHjXRZXVk6WO9yqKsNRaIY4
EGS5Vyx4K7vI1aXScDHVfuOs+Mg4OyqlrVgHzXdQGPNQlVAsMl3VS9EIcxciYznHScR+cGkWEOP6
XcZmdo5UXGHn5Ggy6vmojQ9KWJ92LmB49CT6rEe5EmXWMLYN8dwOutwkpGOdWjk8RCCCz23Z1zmx
agh67fqrHO3vtufeMF0Q4zRq4GCdekCHf086722xZqDlE+bqYaqliRW2tp4zk+I2qKtHc49GkZlm
j7GMbFwA5akeeQc2oAVNdL/bVH6d7AMV0Ho2EkL9LNnuh875JixNXshUb+gcT4KN4twQzkIb2+zs
sC38qsaVVlj7ZYBLn0nREGaBH8QsS5onkTYcr502jPChOudzaXl2GY81LBHNaq4Yll60nprjRUt0
5yaHAMsnnuO77GXpKLRuLjc1m/61UxBi4YfMtIPEr4+jobKr5kXDSmTp+AkEUlBD9nIVdf5Z6nZ8
tclPWZZ/QzjhKWKIulrmOOXwBxdp/mrMQx3e4GvPX815CsMbm+H8YWjZpC1dQJLjjV05oQ3hEjgV
A1OK5SEzWJMi3JS3hO4PK3gUA3Bndropv7ZOyEcxOH/8NnxI2d9iRcnLcx1hbhva6W2aUFvHasrW
2WhFX0T4Ihyypm7F49PaSaHMs9cQlRNPVKMEtxQbKfroooPK2t9v67pv/JOtx1W4Zjg/HMu+3MaL
QIjRCpzsRRSy1EeZnD6T8K9qbn64U5a+yMlWx7YQZLx1pFiRjU7iRFhpuJH6YC1Ic7ajICW9mkvK
s22PlDiIFXofOYfWYLKvALI8wSC3n2w5FI9RiwPHnDGaGEuyy3IE7/T/HwVS35Ar3+/SJlIMcsTG
txP9JyweqLme8raNg5vRTmW/SWgmr3s6Q7lnRKdw3izmbrwtvLE+3feP4OsfPJRKnEVVfQ2426UZ
2pg0/STatpKu1iK9KfvqMtRlsQLY8pdI2aSX6jmXo0J6h6VFm0bjhoxD7VKFSsUaN/drBLEHevkJ
TvEII3bplprOuDbKuf1We+okEASsItsafxSNOoSu6D7gX9vrvg8PIk7Hk1EHI+ZgAh7TJKNAt8xb
2T1GkH8elkvD0eGZLVNU5KTimWb4LzbO8KYMxoO4PeVzFeTWnv9vm+ZT/twUxKagzCChlAu1T6gD
ypyRcmq9j2FWfHaWjmeygmiUxnX+QBQhAdy2lryojtrPQNmzXd5WvpsRGhZIIozGbjMWYXe0baX2
qVGBrWJIsmLQ3dDxmHDtz3d5cF42m25bU1JmRfHiVCJDil+4JwoRdSk0NmxdOtLx1Nxqo3XBC+lp
yTlOtfYpZraK+LVodmaC//7+lq414uLkjRBMBhmtfMsINl4Xc5ml4lHbG/MVNczXlohHYxNWI57p
lm6TFweouxzLuSmhjpU5DictTy9tZvI48jRjPZRcNoPnfyKsptQpFPkkcYfKfkzl3s3G4qnACrvX
Kr6dv9vcnOnlCUd1nK/1LuNHMcdZpaMeb9tQTmcwrt424isj4KNivilEs8LJWbLoUE36oq03pV/7
63JmIkair39Ew0Ce5zhW96Pls/t/Hagzy8puNklnhs9dy/ggSg3j6Mex9tw4dfjs+v5GJdvCXNWq
7D4Gp2POWybltejwlDL+MR4Z0kUA5QyDXPjW27ieVn3dJ7gmsT/t/CyGhyjZjHpqo0Wd9qxMa71Y
gBcMsTZlD2P4d1GQmX86hwB/a9HKDEkCaArg9tVx2pvQx/qVxbtbZSge29Xk5cYGMidZq/bbon67
d3uBs3DPlVjlOZnZwZXGdDbcBPt0/BSrLnhEnFCcmp49WZQHhJ66sV9dovS21A1uY44Q2YnVJBM1
cxhHFzY6RS1zD7GRGbsA9c+2RIXzase9tY+0JNgWCL1eqg7l6Kj1HrptmiD18Is8LTUb11ijSutY
8YuuahPMk+EGH+2ADbchKmcdm5xQG1WpzoXDQt2jBAkNfAkGelIi1vCArEq9qtaZWz1XjK42Wusi
zi6hMuQoUEKbeXZe3uwpoB8eFzU95foWTEa6Qmsard2iiIABik1hEcwfkpm5Qun+S6TWph2aleYB
zWiQ9F4cpli09MOtFieHJhC0NWrjRWsC8hMBaxU18V2SrQQPf7GLJOfaiBqNRrMYMYAQ1aHilrDJ
umAcXNHiUe7Bt+qZ6LqqmoABf1NqKwTxv82M7LVeOJuq9cO1WclkE+hyQjQ10V4n1WQWpkdRQGih
rHu+/4uVEMyTNt1fRuZEK3a+zrvvLPKbEZQDu8+MweqrGmnEgky8tj3ZdTOSCguFsQ27+MEhUOhs
INLaMaqnCTz1j24Xf/GQ3MiqAF8m6pbvfiR/MXZ++lP10xY0oiJPm9Eof8J+uk5FrG8VokkWrjN2
t1WqJ9HedvhGpO4dR/J/tolLFLkefTdOuRO9YpeKvQtW2Qd73Hzn5eWw7Wo0cJ3dz0Js+iAxmnkU
5nhQTGtvB5XaQeDWeObq39Yk3/sQqdrouyfl/D+6zmvJUWDLol9EROLhVULelMp31QtR1QYSl3j3
9bNQ35memIh5ISQkdaskAXnO2Xtt4zdTpnwhcdrBfaO1jI/MUSMrevaxqZoxBKD0gYDPeRNG8zfz
Qnn1Jvuhnhb7vosZpZ8D18gJPOr6M01pmEyWxuIxGpqtZRIpJ+svvR2vlWKNYU/N7z6k94Nl6M9Q
uCZrAFJWCBXpqFz9cdOnwxN4uE06QbO1B0LZ2oSV2mxzPpC9/TkqKK9p6mxEwjhJa97HiAxPBDVf
Zs1FJRL+HlFjvrEbVQWNBjFc3/dFIzcxEOotXp9b3IppL0yFvyNpXiYH2aVQiOBD4HPtSCpeKtaT
kmTP00O9lvHHUCBOG0M9e1JjFuCKcJnI9SxmhPdWV4MGXYvMTj+fIVVq3q8onwkd1zfoSWDrN5F1
2qal9hITmFGDiQx00f/0QeRMOfJzF8qQS7cszHR9Mw3pi4+iYXdwaakf6rZ5RsDgPiZUYiTAd2Vh
bEcbjSbnq3I9lUz+ukTaa9W2W14rtjTK2o2hsX6t01vbzm/8Qqa9RNy0NkxE3EXkhQ8dMa5QCY2I
XjCHfNrr7SFUmrnhikaIsXCfIwp/amRp7ttR+wrpo3KiTsaNKOYmqImuZEjbmKu69exd6cZoIpKJ
caVhqMMAlnQzdIHsSfMEljnsChMDe2MAxumMgNQUtenDdDfl4otG4M/BUjt6jNkZK8dLJBjijhUO
MD19HMY2CYi6HtZGJaJAzZW/a4r4aQIWH6i0NoNSg3NmV81BReOn4ZLtU9XZn3zQIBcN47HPVbom
9EtxrXFJ7TbSP7okMraFFDr6hGh4LX+TXrLeYBCRQwROGS1Opghcus8c8vKX1/FbyGxXh9+FFjYi
cyeedTcwiP9icMHSTSOUFMoapkFhBSquNqbWk3EcxsZeRll69GP3ksGyXA0WU0WboyeoBd+3zM3y
4vY/sTMaZMrE/Kk2EBgEx8bBKM6oLY90P8Kr4UJr8+r0GlXhDkzdboEcHIEEHrUapXGSUasBLFnl
jjFfVcwso/OxQPcIe+7C2E08EGwBKm4T+ww/aic0d2SsMgTEpN4oQdRxrZNeyCHmmAb9bwdYNPoO
Y0VMLEo8rKSm6dwAQmeLLdJ44VoQBrip+o0epua6lGI9M6vi6rm/owyx9X3qbafvWaoa295AdjFY
3e9Jkxy3cSQDz+A0kEzvWdIlG+hUCHnIsEQ+SOo9c0i9Kk7h8KEYrtN6GYMu1qvr5J5l/i0IjziY
XZMHvdOkW/JlxLqaoxuTImtDopSxqpVxHnmn/CfqZ0oUs9cgwGgr3EuAmOS+TFuYIlo1bjuyoI5h
tO+S8KkzepLZFvttHv9QXT1eGyvZza6ubllZvGsZgZdWGZMeZP5WVfgropwJRvJAvMr3jxxJgQKV
+6BiYIEVoLC9p40fws68wGE9sGrbo08QzAaBWnsAVrLNLDyrgLTtvWiIFTeA4xBdlmIQzBBMNdPB
TiJ5cZeNJZvXWcjP1p76j4xWaEdMRm034ikV2RmdWA4YAo6jqpnh2k2iAPRSLxiN6TwtehpzqUzs
JqXwl8aP2I2+vFjmFy5O9jot2vcs9b2LZCEd2P6LG5YHB8jJqtDF8Fi9li28QLvyPybV/Czq8NGQ
FNNYsdacMrDw5mgKopmcspGuTzJUiGSaWt+0hTucW8cnCamrT0of+LCanMxzUH4Rcv29PhscRxQl
fUxaSmO0ajd7zJvTutBuNS0nYiskoDQkQt6QEVHkwk9ZMMtR005Xt+VTolFYwlDBCWpBflNdZAck
yg+7CArNedYGPnWUjEcv7f96UVPA+YHrONFGkqpBJPq4xySUnwiIjDeatSMSXqx7OPSbJhvUup3S
74Ic35sLZX9ub/iFzN1oUPsIzqhBW1evyiaz3I9ZzBpFcZGNRJTqxh6y/lBdBCTIrDrWLa6VXmhb
P+xohQ3Z2TG9at+7PcaljkqEFR4Bs5KfjeVyKmL0s1wRrhoJIqydsSJIxJwO+ZYm0L5rQpT9Sqfv
sK1Lg4uViYxAoEG+9VZqbTB64MR1lH31Elbqug6Ds3f1ZMPURgaaaNwHh/bhatYkpmrwBhjxdGpq
44aTnsWQRxHfbsIArJC10atJBTkXL9ScQ0kfPJ32TMpf68wUWzfxk20xEHfUZfXZkTPsWTM8zRkg
wlTb9VK46Qr2E3rBcdoVg3kxR6je8eg6wQBiWDeXfjW56Jt2jrYzbw9Fp9DW5mx0tEc9O0jhNRxT
88kdWiiW9PlXncmi1gYJ7Fsa6SRTSjhmiRAau72iNVd9U3AcIqOzX2OA4usRadZuyJ9UrRBRD+hI
Ztw76Mptb4d+5gg+Yk3VnzK4McS1t4W3smtdCywijU9F1C9KB73f5E7rnVi2rFOTmCmwSc26YwEW
dDRv1onn80GxwkTV9m4yYwkybWwwmNV/XEq9sElWTrKBsWi/wafu4Q0jGsyxheWoaxNxLEtPBhRL
dHAbb+cLMhb6pNmOXcZ4BnPawTWYipok88bls0Y1eyTo/lBOyMa9aa8id4FFpiea7sY5M5iQpE4M
1a/KA2qn/oV5yK8hHmOkVaH+5C3qbDRJwWyYEV3NmTOQMX25vZ/tJU2zeHCABPXvXtWUZ5EWdiAB
SK1r6oSgpKWwydIe4Lx84AKe7qOq/T2E5NeRurFWJgvWeFYbGPofreFIom+QzDDbjnCGg2oGsA7d
3aiik2ZBYTfyrsAuRaVcOmO76TTdZmJU08Dzx2OdaKyWdOInRUF62IQNPcq8I/OsvdNk6cUfOfP0
FSXT2IBiLlKP7zJ+mFtoVK6d8FN1EL4UzqmMDQAC6HlW+CfyLaPtz3hsv7vl+la4pdhN2u8huTWy
ci8EYePRHlKApCGYQw9xA9b1oZjeygyIO3rGYocMhiN87li4lTDaeuRYpOA5I56rnOIY882mruOD
y89zJXsjA3TdF5sy9cg486gl3AxPnm5AftJaLKK+fc47gkS9pMczKQmG9yuVXCzbfgVn3j7Qze+U
vY4qVxzIBRjXDRc+JCB1ebxvdLPdznNZHdIMoiqWQCa+HaWaqyO7saCVrFBQq23ed892CqNaz/t3
hj0EQRhcPz0y1I5SKzmm7jfNTJTHZDll/bt7v5WjsMtA/vL0/3Vf3fdSeZcbLxx+/7275DYdW+mJ
F5rs2kuK8LNKuWjEy728Kn5wLCbX+2NJRnmjCUVyW1VGr2lHs8BpIKjfHy35qTEG7sdNZk79U0Yo
qm4Z3dZpGK2VVUO6ZQuhmkT6Zo7Utmt7IIpefNWRulxavdopM50PnkoBcWJXlLZ3LcwXDALifYwb
YBNKWW8dEBojal4c/JBXpSNc7glcWNuyfbQw8V76xEX5jcMhljJ7MHMGJqKXxGh6yj7mOcVx2ZLg
UsuDR4d9E+ZzEqCFwRtFc/VH7ZxQq+dbsyB/z4Y2x1GqZ1w81IM/9fotyUS01+P4s+zanzUYWttN
EETIsltEGm8Vy4Vz5YnuSaOas1FONFVXnU0yM2aY+Y/3TTcJ4yELfyPRmTYMKunc2bnc9aJI0I3o
/OWmPgIXkt616vr+OpRJyJjC7qkTpQ8Mw9feDc359sNbZEXGK3Mz/YW2iuaoty6aqDgT0T8Xc0mx
3/krGmJqRwksHsMY5i++AXLMxEi2L43Tw7xEzY0DYyNrJK+pMGhfzyiUOSzz63tbGsOxzLVrTI9l
N5SRddFJ7tk2lk/pp+WLY6kwkL1Ol4kuBOzImUiwOxn3/kATduJkDgtDgqf927hyNP4CdLWReRfq
y2F13/fvKfdb930hoSJUvZ2++ffo/QExaRY4BkQfLX3O4//5B+539VrnfG0Rfr68gb/I3uX//vtS
ktzMzZihKv/32n9v/r6v0Ew8PPpcb+//AkuncW9M1WMXCZDatRc5x7iU3IwWLu/9PmyAlmTo5aHQ
ZKcVdzQzQiJs7/vuT7w/MApJIE7rJ2tm1yq2aN8yFaCX44ZI3gWmDYYT3h89HfLTXWqJByKm1QYU
dcSn6Pv5M6G4Ne/PgesovLMwlh5saffV5e/N3LJIWxxT4s9gsme7RJs2vT18kqlSMEL9701fDsUl
H/xwb1sNOeizFQw+eEI9LidEAVVUb8bWttADqjmkxWl7BxViL6g7/Wq0x5IESGJXs+p7Komp6ZEw
cPkAOWJ3v0uyla4qqX9mprSDUKrkkcghA9lHUz0MhmNuxdjDbIsLb1d3RXK2+zQ9VMoVx8EjJlIY
MLfSVvqnCIHb3sLGeklI/dl2Q2KtC1oHh3bpTJYtp8AR6ae/NCudQjdxz3Vrg47Ccaq1P23u9Q/1
spn7HleXoiy/73OY/D9IfsoPDLjJ5k7VO2f2OoiRBHBIsQmpNq/3u/GoPTneqAcJLfiVgcLhOlpF
c7X+59YQ/xzaoThYNH77BR8psyajm7PgJJ26+5FlrABissXWaONGhN8QpaUfviwtsMSgnzNiotbK
yN3GA9IKcAgu5Nrpms0lwp5Sx9o1YkNqvPBZpupITeDT5GVj+xTdk6EP23/7msb6M8S9cUyM1kch
k3x6Vl6cKv9Bs1P/KbUH/0mLywMsoHAjsdnhu5ATknM2s+YytEBxs3NUzcqPFHQkwLp6uG8gAZUP
dkfSjts+A+1qPiwD6aMdoe/S2ip/Yf17vO9H2zxv6f1Nu9zL2g+L0GRHpOFrJnvnhNkQai/JF9Cl
/Z9g1j1p0ybviRJTSbvtJpm/cgTvIhfpXAVyZJfjTIlJPfkl/Qai/eSHr6mR0bWje7bS8wpLXOgS
8xmmjFLLl9JV0XlwrZJ8uPILEm7y7KGjn2NR7s2ExWI29P4mDt2SaMcpKQC+Gy2eYc0qV7EmPzJM
K1uIaO3pvtGWSA4q41cfnCiI01k95rHZ7p2hM/eF3zo3IedqLRdbe0X5T4z8z9aM9xrK8B9dPRVb
DenOsQsz75HgSMynoxH9dFEijwx139D8RLvR0eJDPCj1jLgu/vtvePn8KhIJV5ZuP7OQId1XvWu8
tG754/6fAKn9JazKOyUxPH85uPOpbDyNBepyM12SnnI/P2QlkeqNm5trXUp9a2V98dhomXqUTUvU
dq0eLCubt1Bmmqcq7ponPRRbgRfy4b6LVmF5Et3w635P6xrAkkkvKOohQZGQEx4deoovKdbPjZ64
GYbiuef6nbUsRLJozdVMUfy49mdpfIBTkCiXCvvBU+IpjCP9OazHr1ljYl+kkX1zfFM795GidJOW
+sqJQoxGivladE6AdRjFqUFQYmzp6Zc/5CunyvKPEo/5MvWfdxq42x9SH1dzk3wwyeshB9SIQw1f
PhmNA+KPInkvNXj9te6yVoRlsQpDW/5UjSBU0f3VTal2ZjAKb0KDnRrr9l7a7amz3e6Zsh4zPSXf
tuq9J1oy1bMUqjsqbyTEe7lbVkb1HDrZFlwR6/3MvOZpFj5bIdm5vonIh969/xyGgkp4ZKnm6ATu
zHa1rpFC7RNv+mJ0al412/zV4jsJtFKAgOGjvdblzHitxeBh+v7r8i2bHaDw1K1+dGP/i9wNupJR
/4olhjFybg+HDG/RpGrcBYgYbzBB1hlN9YBv53moZnWrlvpkTPRk1S137/tcpdQtdtRrxRF4RC2i
bvddTu5Ge752LvPLM/69YASi44x5eLq//L4fLT4/6IirW9cyHVvdH4ng+Lk1I5b76xmSEkes+nTT
t4MggoiNyG1xnJbNv7v3WyWiSNby/9/DPhFVcW6M2/uT6/uT7//M/RX3nfeNlbtfc98WpxyFqcgk
6avgVEK+gpEk+yQkv71u9Nt9409Zc2hYpa8cJ9WajVNttL7NbrPO2Jb+lEUs5jgdAbHjikam9uhy
iA2kOT+ANWNSk4b6R1077toWmsHhGRVrK008gigsn5App3s1/YpF2ghMurIrlyI3R2MWGSI9MuBf
Bs6Ql5fNGOn/uXW/qzcjOdfIuzDHyhO6+f9s6p6vZXW/P2ZOfHJLvTpgbP9sVULK8pirl9wEFsPA
+H7HDSf2WLgxOml35+FHNc4ARxtlPuHDMh9Ct0as4BlP943X1XwArI43s+PjuXWtaWsmnHvbkGh0
x2vqm2tO2SWbcDhPqmy/5jLDmBZ1r12lVYexdbEHLvt1iFJN8ZXOQKNqpNqHdOisV5dMX5RE/ltC
KKTj5wxn6lQ8hJEK0WWaCJVq3XiPmulMI8T56af8115uamB1iC0ToLX2GDX8J99CsH5/yvIPdXLw
f9TkgG5qTtIMP+kET2lfXzQgPItvovkxZcWV1Uj0242mB60e5I/IRSwU22ZykQ44JVdY+qY3AXzV
nvl+f+oSXNkOfvTpM3gO0AWN187lcsvlg/gewWWpS1qQ3tg3r0UbIlngYN3kHuaeRLop7m63ujnI
q24jBMKTom8y+bTtsPXyQG7QjmiRQNyfcX9u1JHBVJXuMbI+SZY2z7jvnQuCXMJD7zfB25SbaWQE
RO8ASosP7qIAziwjpNkqyaKOvhM7Y+X0RXC/yeffnvvd/baNVyoovFRb0wgNHOqjIJn6+kqu96+a
IvM7ZpRCMW/8svPy4EFDwcODQ7+MpYWDr9iklaC/XgxfXdzM8arvcQ/3TvbWt6Q5i1E7K7f4z2Ze
7t73UbbtBp2WTpQkfo8oxv3fz/v7MsN+jXBi7Ycp76nzPdpwaR8hzWkR5d43kSOjM6fvCEyvae+V
aTNdYNQHB/xHNMtkN7amPGuCzuXj/YFh8PTAynsNgxvPK+zyteBMv8OvQzOrdiDqjbU7XQtc91NE
LhUQoTLelRtl9OaD474OnMtvKeTSWykr7ZZX4y6xtfHyb3+uFgYGH5KY5nZXTwkJmX3zaIg4f/Se
0agQVWsLRmZGbV7mCv2j6Sr9G10NBUndfrq2w3zdG+wjwqvq0RuA+92f4WYlx5n0SPYerF0Sj7di
suxgwFn72js6Iumm/U56DZXFoIZbFCvzRNPRXTqD7TekN8Lx3o1MITJV2M973dsJs/PXBRmHe91D
czcg1XzjCsXEKNcXM1TVBT6u8kerxjZbac7WL6X+glsi34ZVLDZq8RKOVpkeNb5ZLGs8akpco0bz
SW3/XLTEWhb9ZO+GDMEhep3iB+413F6x311bpzYe9LIzVqoa5WNMHbOlpcf0oBQDbAx+bpTfrKkb
MN0to8EdpUnMhFHvghHt6XOHxocgxbF+yx1slhgQbYrOdjrnk301jUL747U20+2k+hXFebkSVUua
CNDzg6PI1JJdMtxcFilbahwUwlqu0RDO24scCT0zNAZWTKhN1jFcO/nlHVMPm0bD93adpUppb3jt
izb2NDcBE33FM4FtsemTkOBvkfvICJJn/TKUckaX1uQ4L2mVxKJusGiA7knK/EWTikjwsBsW6aL4
NFL90pBR8qIP0uEzZWx2398l4wnjY7FuQzGAC8p2XuOYN4gY7QvyQG8VVllxFA5x7e7cllu8HQQK
UznQJOzHgAuVv9FYKO+63prfPTp2KwCk/cLxy4CurTU/E+9GU9oXFfUNCoZw3mEq6XaFT4iaEbmf
WI1nuqmiufkGk8asAiKgm6l2aXL6KSh61oVI1LfQylNO5Oxb2rfWbm6JV0ytvHtj/XC+P2FMUNh0
CJsf7KyRFwZbBNGw6P1OGWyhkcvPNDoHLpxuvdXnrD1kMiH9rVpWP0b3ESqa1XqUqpPLn2BG82Ob
69Mj0RnOtRJ+8G8X7h9+B456uD/hvj+J7OGIiIa6kNfcN24z6isPxcy6HZnXxHytyKy0ND0j6XsY
pix+7JYN7A37odA//+1JlBM9FgTVuUhtrvf9jivjU2PkSZBJsyObr+zfdRStq8l1+jMC9P69bpbu
UGu9MIh2b1nDIbLsbnFhH0yvLoP7ixI/H5AFlMXh/iKGpm95Nze3oXbKV5PkN+kojxTjZMJ5oLBY
jku1AigGX6gZWusoKbFCLFUNcsXftstitMbIuuWyOn6C+q9Gx/5Cds9POKVdi3Fmesrt6M99/xDb
NRp+ET/KNJfnCplT0CwvqEhjQQ1t/sD6JXdhotd7ze+rN35ER9ur7S/NdfDVNcC605hFDaWg/Qoi
KceJJaNLG/vWa+9DPDJ6VV1s+L+vdBb+6DXI9vuDZb/gJdWmnjDGuR0sZ4buctcud9FxvTi6bC4s
64gut20AaX48bvwGyLeCfuKIDv/4tNe0yceIXX8OLrSvUm8RtiqSfxDj/sxgfCz+czfJNyOUnThP
vvPB/IxVx4irpWVsYCFdTrtBq0/fVtg2q9qcBSy2ZJPYguwAdGhzHhcnOr4RxRmYbwp/7CT09GrE
WmnsrjurvUxNa+wN5mHwgIn1EbiIQ36jgNHt/tD3dPetysdEpZ1Ge46P93u9WUWBMJMhCNGvXyOd
jeBCsDb9KdksBDWo44X3tGB4jJQ1hSG7ILN0bd2XOniZvPjgSks9jab8GvovZRH7HJqJOnv5+COf
QC6WKPSBZDNRSsdneKwbt5u+WQrbxsSEyQiv2D7LVRUmBrERw8a3Tcg4Wr61VfXpOcm8BakNJENz
zzWnyHc9jR6jWEu28USXfGFbfNpOj3kE05juhcWxSPNj70RO4BqJ9gq54iSHzPgyOiyxzkDuDElQ
F7uLMoZB+ZMr0SU2VgygXRa7rDFe3GJ8gti4ttr41UnGi6XlJ2QHZzk1L1qsrbMs/J4d8QdXJz5+
MZ/CWXxjzLi4TVpefORfmcNH7+lps1+m2TZCnlNtCNgsUh00AYtmCq390JVI83oEGrngK28Vci0v
SRhnD3Qm+HPBb+T7SjHmHBJGSwI+KsFmplqjwwwmxKfYScNsrTQUlEq7AhHxNxPuDgZ/BeSGPCLH
efFsp8hCGmzfhj9BzcBGu87JjPHs0FsJjVYM6Ekv8DQ/XptjSu+blSDsIXMnarwmSEJmLtZRu5qQ
Sh2VYwdYAh3Gr2W96nICrXUl103XkvsKZiBIp+F37Q/ThWL5Zx7CGWrtfjfA0Sm5/K1lbImNtIeX
BNrgazonL8VTyByAvCguGa4AvjC2qkCP4hEw0UTvTPGMS+TSNEj4Y2ARZjs0D/OuNuh2ZsEUYbxx
ExMkWmq+KDSPq4QDch3GM0EinmDMZ87JoQLBsYq/OuWER31i0WOIUN/Y1c+h6LRVZMphrUgWq+z8
tQ09B8UbRwVo501tYa9zihINpeERozMQVsANoeKJf3k8+BkwCvqnQBme4sJERBXZCQNaanN9mNXR
GJIn08d5IMLpMBZRG5RL5hhYroBrTdfHzBOEOIt46M8oXmFkIP5DDXMc/fbFM7IYIqcx72iAP6fA
uggT7LhiLUBl13f+sNgqVoXT/86XPxmlemDGaR2wcohHRoVO7P9oquSPZWt7ESdvuE5T1ptM2sh8
2TLtdJDdVd4my55dPWSMJooXTxDYGlfYzgwr25Ruid6izLdelbybVfpNXwepcU+OKfBUGV2Z/1Gt
/oT1fGqQgRV6amwsQbJ7Ng/nfgiyCdioCe4Wd0yB0RJkAVn0b1zr2lXjOsVa04aDKMMDNOFVHGu7
tpW/xTygGOmHVzHM2oou47QBzSq2vmvUxz4cCSMcSZhO3TUzZ7n1Suj9RdpemdwEI5Ffvh5hPq3M
i69FTJlb8cGFnTOYcZumwYPyhRyjdFAK5iT8GEkXreB/Xy3a5la/LpRxRL+AzyEUOPtE0Erru6VU
WWd5+yolgc1jOqI8yGJC6XUC/tRp7spyZUS6sTYmcgDS8nH5I6dMfjnhBdglVdC00uehZrFtFHvV
TZ+6YU07fIjnsktKTtpJinGwwCBoAE61bGnAACN0kHBe1Pvz4NDmlyj/miJfMRdpyQYn6w/lTLiK
O85WR+EN7/Uw/wq7mTVtCWwaS54z+H88XYQrpUPNAKfdrRqLg5SouCCd9S9OrCgBDSs+aNFY7PpK
PxlZVgdZC3NAYvC/uNZ1sPNptTcV72OK/ZdWDWcHQzjaw+K5vWYWIEHFlN3wsnrpXPysTJpBqQMV
jkixgKJvWS4cAEHtTdS2GKQ2GcytqMm/PBcx8dha8KaKDNtInH+VCKhepNlebc94D9X02LjlZc46
ZkCVFq/GwuUjRluKop+Dykr3pa4Y//fxmzVwZqG3n6w06T45ovo1av55iAmLy7J3h3yQnqilVVHh
6EBLHYd4E8oiBfiihZiBw1VpfphABQEOAg/LpwYZhIXQxXT69Vw5v7W5iteaZHyEU5g4EhJT22wM
MJx9aIgkjDY9xOkEcqs7O9igx55/qhy8AOMKIUk5gSf5w8y4mFzNndV2t4mu4BqUy5ruSiCdNCZs
S8PEBhM0xridRefRVZc4HR8dq+2fOOZ65nECYHb+C9JlsuMHFKEuWedyek4QaiCuFZLi3GFXXESB
5ZhHd545b8N7rbRw3M4FnLdSZtumAsKqAyVo/BDLYiNQsNW/UGHQD/XRXU5NuZNDdx1y+83tqLNR
BHOQEhBgLrKHNvxiuX3ynB1iSL6YJwha67gm9M+YdVgVuH7HHsoyes9Ojks63bQ2iuSl6yzkRopa
xdKq78Fo8J068Utc96cwgf7ip4dRUG4B24nSW7WMhcrht5trl1qrvvT5KaqsBxsjhE1OdC6NnWZH
t7r+mo3mAnLst13mD6KPvzJUvFnvx9uGFONV9BsRvI9bo+L4tsI3jRYZYuYDb21A2ltD1lWnWufc
Cxwi2iHNlyoQEwAdzUSO3EzU2nwPaER6nC2TFrtA71By+BFCZzPM8tVsol/Phlpu5zzk4yNMgvYP
EiR7LDCK0+mQYpxxy3SbuU653nTCWDVcBVc1ti0hyhWe/t9gK0CzOGJaZX5igSoAqKvVH33K0t7X
yj+llQVuP49r4Yl67YudqiqEF/SVNmVOB4Se2gE8a1CyJts3LtOkjLO85WnfzdyjZvOLc5pHaKVp
+2RJHxT0gk8Q31jI9yTaWpCWHhxR1IFfdP57aOVvcVM3f9KhWtmd6j7/Gks7d7oxqonxFGfraazD
NV/hns9C2/Le8sPsIbbRcqhm5uIgs/K8DBwsvjheKTN7aEaR5zE/WtwqxUBRLi0UaZrlua/Rcqsw
NHIbl0dzzfyUurFzHMv8Mxft3kAA9cUaaxU3imGjCNHXTtpJS0bnYzDQC9GBnfg2s9/G4lsyK6yc
Rc5vTxu870KaNTw/WuYe4whbGy5TaYhD08CtMNLidt8MUb829Ke/VuqotLuH1gmnYznN5KWPLjFb
KFbeIg9gE/zkL9UTjciIpomyIJ5s93v8k0RJ/jPUfMbIYPk+Syv8MemeGSSmg5VsoWn1Uf701/xp
SBIS8hSudJr3ir8KXtrdTfDXPgy7oTj7WvFGChpp1rZ9+QvwrfupPtt60e+skWax5czjBbyk2ja1
8vjZaPlNAxV8yRfWZy7GDQqX6YfHOXqV4UgAQzokflCA+Ns5tQu2uqF7rOud86u0KPL8/s2rXBYz
IKH+ber+cTZBxziZq05Ep46EBn3ETJuW2T5GunIUfJVTOjDXmrBIeEg5Na04dZrB7PBOgyhbsD4T
Les2tLeya6aPgsWnl+nzV9QCb+2ZTAYkckaPLWNsTDSddgH09uUvxeyYlOY7ticuHgDKsIXKh7ys
0zOFlLFtSv/n3Vhr5b9GvItaQ70HeHQ6MxJ2XsZudjiFQ+QnHNp+QZDUbN2CoDmlI6xPXGnxdt36
0TZQXtkiDyavkFCRWObeTBskDXBxInzvkKRGuZe6HV9ILclfa3v+MUTFdBurGZdI0x2kOTVvOCGg
ZHo0Zgc5H0VYlyfTHrRVhmeljRyglguGLRP+xS7oDbQe+NU2Y/KBKu3QJcVTyh9zvj+pRk+6whcV
qIU5Y+WecSxFvxVuea3vTBCJvnW0nGZHxjYSVH6nle26tyZOxGNnAale9yayw3tWyFihI+otn2kE
oIEZZcx2hP6wF3U64RbBM2iqmku3QLCn+/5nU2Ds/WubAz208voYN8/yPno52jvaDhjwh3q4gC1+
a4QSx8JuyDfx8HLfObPhYHxise1uul/W0GHBTjgXUJziDH6T6VNClqm0qTLlZD3BabYxMNRiPYRt
/D03ROAx2LTDpztXrIml+Yyxj8U8Bz6NJSYB9ONMowmipJc4fnmHFDMFJ5V4+en9UTP9nZq3bBEp
9SsST1NivRVdO3wzzn/T+v9i7sy228bSJf0q/QKohXm4bM4SZaVNO+1M3XBZzkyQxAxifvrzBVS1
SpbVUvddnzp2ypow7L3/Mf4I9w9m8+oDdAv+EtaClHarCz9onpQDTEehuWuqsv9kU766XNEoTIoM
qNW8B5LYBV5pALnJ06H57Ujzfx5Gi45/506Zfnmap+z+pn4BDoDcvRLLWFth3eL8dJM2vvEh9oVO
zNoQ5lZkY8zwcpj/og18ummt4O8UTnizN/rP49W3IVYuG8pi5+K+ADJHdNLcdmNQ/jmdIh+sZVox
iGpAujoP3mZJZHxwY+87YLnjAtIQa+U3/9gFctskYyUgCjNZt71xF1SBd9cGx5zpqKxiVXY9MgFf
nl5E3Gcuk0659zlLiSboeZ63RjYtx4a50ZkfHST+n0HaDB9dBDjWT+RZNfBq+AozmiNjAOHipeed
MoYa35bwGdHYGD9PFs1Rh+x4fwnh9wg65xu6BdmumaK12Q/jZ6+G+eJY0fqw/e9Z6dKHk+JPVU+U
24oJBtEOLrXjpfw0Nv2JVW//yH1/OACHOC0IXcavDgIs11LknH4+bhgoyL5AEuTcMrp3D/tU+GVA
uhoG3jC58UFBrY/nOKKwasJ3JFaMmfm2KxiJaVu4XJszQz2t3xm701hYd0/eYWQg8Vjk7uKaOM26
agb4tq9UNxeBnbt35vzh4Ac9VfQKSRQdVhgsqXI9WJXRbe0oWObxEO/yuL3sDWMHwUv0sUQGY8ms
TbbJ0x9TUoUkmRd/2MYte2CCJBOeaP97eW2Py8ir7ftrCF6nh3FzXfXorxqtd+gKuFpP7LAWIa9D
iNlkWvY+6iIN14EDmF8lzHkts/c4WdM6pzSJi/pzL2hbCM7cOLmI+xVXazcSlS5bhszvqwr9H1fk
9HGWJQdmbC8gUuGwHNPEXfHg5jKQrFIznf2dbeUwbfXouIVTD1OSWTSbzNmZTCIVyy4ckzUyqH88
De2G8IE5Q3X6ZFxHH5qIkJJ7GzBgmsEcYcLoSDmMXhq8ZrbpBn9MFsi96+mxpx65DMOOEat0vKGp
Hn/tzAHId7osp6PxDco1l2lUhqypKsEaCwvLl9IiGDxlHQjrU4LTx73EFF7gAnapr8+H36f3tdX8
/j3oCiD+fzBJ8fsltLYh/Ji33uAPm5K+xg4iQzr4Y9t+gXfRWhuXS7mJ6XwmzP1DLx2fASDVVsG+
SM9XNFScYt3GA/Pd4RWJKePofe1sCM5gf2AcYHayyIZ+cW5C9tFuZvT+71/Q2XhblN2/ny4g23PH
OS1JW84b6ANg60RIKHtPJM96Kf9kodJHLu24of5nvdSHidh5yWgHyGAfo/J2NCi5jMxazOPrJmOf
exref+EiwOQPo8FMRjUximBRqDvZV6iFLvUuMqnEZBHCMQBYLFjjwdfAtQOvQH+sv4dJvTXdL620
zea/HI/6VG37xs2lvpw/j/Dy3l3H8c//fodZHFHes+r4tkemA/fb3aFWbd8FAYfkenTLh+Foxgvf
Lg8j+IL7yD2upywx740c3Y8mnWDb9/6e+Z2Oie3u6mM5rSHqq/60guxrbY2MoTpO/pt9RVVo0OfD
Y5CvJuiKbyvjeutcBEE+ZOc0pehhVveYi03YWd3GNwebNg6jW8GR6lNpw7+uvxJ3MJgFbDfnpOnU
E1vF3nlfFh0U/BztDYic8rZPBB2l+7Wsrln8PTK6dQFW4K9wmP6C4bf+3YtK2F289rz3L2Z+bzHo
szJhSvkzseMbKPeOf2V9+80bTv3X+AzrQzIFPSNZ6eaYevbHktZXyzjCLcM75/vYjBnxGar7NjxD
+z6uMzcu/mZ4/aGFlLBx/WgHOS1YZ3GYnRBraWMCse6aE1qPfvY38x+e6xWMpJjTLgjAoDuij+mQ
nLvKrRdu0O/N4Rt4q8bssu9HDPU6jCEbj3xYAOCy4iGO2fc2PJ5h/ficn7MU0ikz2btMHj39NX/O
j04M2jOUeU9P+fAEVXfqCygkiysjr2H76flr1gO2jV3//KGLjtk+oAjP0UP9ojulRA5t3Pw1OF8a
jwonGNm/+oHsIfLCr+1g+qvyaqfUq68nksmLtUWQoP00wemxJPunbp8zhNpCPN11I/l0N0CDEk3e
tyHIQFkfx8ckuiBBkLbZJ8ON4cyZQn8XWedify6GfdIaBt2C1NsNrtl9mezg6yXx28chIHuujMz/
NJ4r83ZoDXB5yP8pgK1XDPaznRPPujsfqSFPp+Y+mWA+GgrH2nlDd2bECV8FY4R3cAqnWfpT4cLj
XBlUOGKkHNqA+tk1bSFhpRIFZcWK9Lz7jbkhe1de/+6lFM4o7mlf6i8D5gzejD40XYcP56/DJX/a
O1H/zyw59W+VyJ/UEH8UYN1fk6/c/h+kJ38StPy/kLB8TQbz/0P5Sst0n8ly/SJfuSvy+H/t9dfn
/314Lns5/9yTiqVluf8CNuswW4NklxPaaFX+R8XS+VfoMMbnwnBjomOJauW/VSxt+1+eFwVh5HsB
wvFBgLrXtZgFLfmS5XmOCbd3QH3RRB71/0HQkouXz1StQknfBa7phW7kofZjvlQRG89jA3utuT8l
xSJh7DGmn0pTovAfresBTqN3/BKSnW9ej9f7XLXs4uWuVZS9uQ/FNxS6EJ1nayv2t0yhAAJ4fLYa
r4ikvXo1hGRMM4gcKzL19M800iYT1uo+A1NunjpG0MnMQV4zRShquqU72u88XPhCvObpbQaI2kic
FMFRFvT59a49PbrM4206lkqrA9C+f87m9uJbywuIlwbygTMqNiOcT1VWrztkB1B28Wpjx2gEYkDZ
0oE70vWypRUTz0+Mz3QOrSewtNVdcX0oNVjNvzzv7tjeWQwH1sMy8j+cu2ypPyZz8sbZQzWhWbQo
hzIsur/6wHNoVCMjYsO96lpLhqTBa1wXcQ/x2eWBGHvtUdJX2ZQctGWy/zIcWvSruc0RHsirAbcK
P8IgdJUsgsAFumOBO3z6Len4oEsasET0+UNCj4hfEpQP1NPWsUNC1CySI4y585euwIJ1+RM3+/ZS
S9j7l4387NUrHHq21Awyj3hNbWSuST5VO48gBJj9OoDboTQANp5RyLevab3UQv73gruR6/ph6HGW
f75qlDOLWHqjubdAi5yOgJqYGC3LHLqX84Jnvrreou3+7Mzq76sBpGdg8ChZ2erjQSnLGkesx6Vi
HU4+fQtk2FLWnxWOknvAf1Qb7sIOhi1Aj50PCSB1jRBIYEMnDzLmZe+nqyMgFB3c/Gysh6O9ygOT
4QB72Rgu+RXZX56tyvFw6RgJ40M337hnepSUgWzYjM4nAyi3sU4LNgHX1U8SJm8ujgsoxmUXNYsz
q02LhkqLuZ/oyPkxDRd+NjWQwg5g2uljYAXB4sg2SNyHwaR0LEJn97pwzw8iA+ig4qHDuOA+kvSB
7tAiohiOjktQnqlnNQu/ZYvTFKO8tHMLZG4YkW4BQ81Hgn9PibEuauD2tQt8GKEn+0H71KFIdaYK
ftrGH2OEBNjNpnnQ+2RKhtzYt5rFkY359rK/1Az9ZdVldp7ttfEMY0fhT+beq5hs4Pn8soLWkNEu
VrONsxV8JkvtAm4zPFpLDgQ018sz563OoF9yDlWGlpV3Zsq3XLMqJMkZZRyG4dBtdFNjTQzDmXzQ
24/HetuExq7tj7uG7STT0kOI8vYzvX58/ruRX1jKuHbS6Byb5h5lgFU4ZGsnoMFoInuAXb6CFlBJ
ID0a71xWBvHXU4sTNH3fdoKX6quQ156iuHXNPShUOocFjMfRGgzV9u2nc+VWXl4nCjm/DuOwgTuL
aT5bMVRpji1CWtb+WLITOatatWI8xJfPbWFTW34QH4hnULzI7ggZ+QzmuqoXByM8lCVDpdhGenXM
Pa+za7XOoVRXoVXHHPe6jDiUZ44+K+0XSI/Rw4kZfkyMx8t+wITqaMDkvjRQXMgdb9FwCa9LmbHm
bBQLv3u4MjTz9kM70kF//tCR6Xg8qhlFSqupPP28TZMmOiGnbA/7I4aQrVgBmg2ZB+P4DZlHzUPQ
Vg5Qtkr8fedw99wOz39xoFzBGQQZD1U/yA3IXTScR5mBDBbjOmHGNVsh+rswEL820pUeGfjZEtTw
O1b25dacHyN0Lc8yIebzQ+2hZ2sHXwRJKvVxNBfyxQnBh9MRBqzhQBs8im26QY/u+E7cYL0MHOZr
RlyQgZ/IJtR+cU3nAkMTdJf73OIdnAFhxzDX2Ljty8fe2FUV5PJCQ3DGPb5S4QtNHJ3vP4BtXaAY
vNPqvr2evvkipQ91V2EYefzPcR3L1Jt69ibGykR7bTT7/WRAQRqyjOLMso7rAIa/kS2qz8k3yxNV
lrtSsGHD36tRwUmAlCMRBvZD9nmhO+yhJZWtne0qOyCA1ryDKdDGsMqYFTA1prDUljX2uc7mX5RN
HA/2s8N07JFJ0KzYQCZ8c0nKXQNnAb8NJde15+KObGu+3DAxqkz8I8uOVeuokOt0kObDKJCijo56
1PUhie8aSv4y+37mrOR1UPVe1wZt9s850/9yGLrx0aoO+tUF205Perq02pQjPK4hW9axoFodHvTd
EcetYCYlvtpLRVX1CqlFiMUoww7cPBbb5Lu0mszWMdKzrTvGa5mjqyO8JXwnlzOnAqLKE6Z7hLH7
7FbrFkx/gL8i0BiomwE2hRhjOaC5OuJfdVO9TbuBy0H9v2MkaoNQ1r4ognvHKrcoBXgDPp+XOq9Y
Q9Tmo9SK743hNjdgftFKyc/adC3+89ogukmLDjIFkDuYr2t9B/xpgpPDGox1Hnr0/qElUeBxvoXO
n8MNaDTK0Im3Nk5ZbzsgZmmFvE2P+l9WUdNi93oVWgv9N0Cu6/F6x0TzGpmGJchwAB2HkbvQ3sE2
6WVdi38qSvlgeJ5CWUJU0HIKPAiz5ohW4QuJMHAzXu14c0k7JhQIdpnHZoFkcZI83ujhGb5dTP4B
KRDEfPCUiO1UqNWiEDPv4KhgczmG+CSpG686g33XPvB7IFpBghShd4IThcJx/+cUtUiCQIbJYHWs
WQMIqDpoli6c2ShFn4E4JWx+y+CF8thMF+63gSKTEGglu1ZirWK4fq4Rs3X34z+noNwOZn1Aeoyh
4weMpj22Cy0UGwx84qonEqumCtLUbOkFCB2zDyIoKnnzfnvh9zmrsHzIS2dFuB6OTPID42lg7j65
KwaXNjz26ZKvQl4jYddO2/eIjoP2V8IQstyT3qPOppbKDXksAgCimlPNTjcNMYKukfJjBhTQSL40
EX5SPsGJ3eq3RiGuLF8WFTwcitESGFFcF4Kkg2z9mH3WUR4CYgqSkcBzVlciEr3MyKSlytGBM3w+
+nocecHQZrf4FdyPYM4dqDd781tSgvMxYRoFvFVB+6HeaQEbD0LjlPem5Y1M5kPlfFK8r5RGRidk
iXznniHPbrQ2R1uEyM4mtmbfpEAPHMuNHiWhR84QKZKULD77VlHPkPg3elzYQm9k5c6ZDXzjrm0e
CnZxgXxrzY7mMwq95NKD4ENWbWSNZEiM485sPgIzMlzrqwJTBZvgthRkAUeHdsNZya5Rm6Hfz5ew
gfrZ2SvyYgjCF1zLJqfRa9T2mE+o2Wz1b3lLMjRiBS1ky/32RLxd79xqk+ll0M+Cwo6xcqyFNotT
H3ctxBHnJtmZnHUFGDcGjHTxmRMFqU79j86RAmcbAEN5Ur/NXvbJA1jJQ9F790xj/kaxEzoq+3bE
GtooTzrQLylrLAMsDOGI1knmSz5BJ17ueyrtpdZb93xB/a7gcCuUkdkjT1nLGtqT+6EOUT3g/OqG
gMiUYCLi2vpGiM2EBibustOK6ye91F2VZvRbbzLAf0TpUHmXNXyGTWZ7suwVVeTfGDaE7QaKCIZp
q0sI6Im8wwM27VsMfJeHsA5+KzlXRsiwNe8j9BjJK+zfu+lwzL37y3h5NEzyBWItjwdS3KV4JJjs
lRLShqDbRLacAwvr4SrvNrTHAHXRICH6sg1+YjrMvgLWjI7MwWbBL+1xx5jKzu7KdRPSsySxMOyH
yde51wIpyVHifJz4AXYwZJVQf9g4Hh68YGex2ATzMkd9S4zP2x35r19bS7P2buIQAsPjt0QkQmxv
3bt+i5shhM0WVqqnPwx4rxE3mV1Z6fzeNAi/eNFO+btt1uuJiLiN8IfOtFFup5hrSKDZQ5DOO2Kq
sXjaVSXR6qnYyXPluDyI2rf0h44K3E71Vk4x55SkJn6zwe+xc+VnCgxWl2wD3wE3Sng8usCb73Xt
lt2rTE85pF5zSTyhU5M5eBTSsLqp1vIySYnHIh85p+xwvgalLDy9Fl1erDC2BMDtlsIAvWbIHBRD
WG0B/d4N4Kg1Re1N61qbM2pnYHX0Jk4JygqsdFtyEluTL8UbWQ+93Dnc5HFt0mBF2/OLx3G/HWfN
ScfLuDlyqMkFPmU5z34RZmXMkfRt6/R7JZIKOOX/TKCq0FN2SjCpna5lpWVKlY1CULxKk+9ycWWH
ha7v9FXZDyYeFkb4EAOUVIJRIHOBjU7dBwXUxLB6wYrBzhzEoTnYwVWZsZWSOnIcZahAuaLfo1XV
8ahxk/om7SO9EfmfiQ0/Xdt33oKlyt8bb8F5KcTspoGTMQ26lwk/mUwGfG5OREbmY9wBneu4qeGx
J21jpAkXbEOI9t4tvCynRabrhiGhv+VaNtHviyg8Lv28948hkT/eVvZMe5EBasoFpCK8HK+y5/PQ
Ju8lHZb9y+NzbQAeLiVbP7D9F5sgZszxNDLWBkw/m6s0g0OoAOsmPqabqGmlDw5mRYfZMLAdrP07
2/C1O4ioKykHIXX1XtSW2iEHDpe04/6KXElCOBklxZ1DoT/8Pmckpz0VWve0v5AO4Xk4FAhFZljQ
w4koLihbYI0NfW/gH+Njz3wT64XGalM/WlO+cK1HBu/X54u35DMA3/E13nKgKHk8lNEtXy6IcZPr
TUf57MyG7PFazBV3xo+3n/NlBZpF9kzbC5mB8H3Hf5lqNeHIoEXiT3u7zxede0h4q7TXFvRAAB7n
ILDzd97sr2mUpuR8l5IDkt5zQf55GkXtHsFh04bWdfB2cAXo7QW8AOPsb95+tuCVNfTMyPX8KIRz
kwrEzxkbUk9mGUDWum9513n0aATU+Y5r07neZKd4UwFbYVXKgR6wg6pPG29GL8eheruK4YIOdAow
JgYKuDmPxNd0t7Tu17bL2rbedqy6VXnyRBCxtXHXoVN+BDj48YpztXSJrV4gDK6Ioz+VVvTv1mhW
oZ9/5Kn9awt0tl1NXDTN0o93dm7fRANbgtvtUVV12gw+RWwUH/vsqAGlZNVRr9cPl0sG9SiOVTep
SgGFIqd5Wi8sG2l5wWMlFth2iLSuubfNOu8mj/ybuGPHvv2ivZeFJO0iK2RVObIYipcvOrSOxRB3
w7Afzka4UDw4vyQgTqX/mEOQSu6ic6RXmEfwESOi1PoGqP94Ezv1Z582fFAR3ZU/rnyJY6bGxDUz
mJFIP1aG/QlGD1CZUA8Oj0kPNj70G7RlraTcHvsQ1WLTv0kxU4Xz2GGwq8GlIg/sJKeUxtDhuaPl
XSz0C7F1YMa9reHD3ANrdcBanFE4sDOU9M7B/fUU3J9i91MmEfugCrddGr5z5n4tqbjQCNBawq6R
Bczb9lkhoTOPTgFH1LhPj7f9iSe3Hqvxj+z8VXsDAMqys99r/LziT3RNliekUBZ47oujMKZxxSBn
Nu5V7FJoi+NUbIoeupJB1Z4Smh1KJWKkMGJ07C0mH9/eJ85rB9KWnaFa73L4X9yFCyzbT8rTSD7+
Az2nZdXQuIU4WRGUrOrJ9KgiP52IsvbhR4edOnpMe29nwbISXO2F3N9wcXeN5y2trN9c57UHl79O
20MMnRvms2GUtmQ0DT6+mt2ENJaXHt5+FO/VRwkcWoBkgTS5XjxKYmVj2dbBsDdsKo1sva4GiQnL
rUyIblL3z26V5fARrfI4DAB7GaDN1lXbwtZ5yIJoFc6nn75UsuTYem4Hj/wHfdT/qK3vfNDBvsu8
iMwIJTeopgn1qDOoiONgQWA8tQ7gm9ddASt0sXCrH2d5pBu3vG5Sjn9xhrAFu4EaB+S66Vpmga7j
O9Ux+2WJVxbAfvY69Lqe7ekj0MMqHpkrUfooJV+3uaNEoxdDJq+sNgzTVUdFXZmitpkyhTMJuD6u
yegUUVi+OwdXRKxtApJ6QSfLOH9+e+l+rS66NHADHyeDBwpfxjUIAR9pVR2RtKWo3ptrFyugBRuZ
ScghyXj7au5r/u755V68GTvKPet0DPu9otE4nNNkFfhUhqm8B5VhaCWqZ5hRmrYvTwmO2jIlnN46
GdAzoLJBGk3Zz6uDG4WfNuU/ZqLd+KCEjBafMqWp/wyGvBx+T83fSK3jnrMMryJkEOTW/y5Yqgp4
qh+urIRjPQDcmMuYfLcFn9Lbj+68tik4IQFKs3gF33nRqTH98AIfYTXsmXtfKSdHQ2g53ipLvzY/
+jMj4NAWUb1VA7SA1BqiALap8vsioGJDsO5aD/oG5kKRRCf6Lh4U79kNRa4LWH6SzxQv6NEc0Pts
q+1p7U7dSkWshLn9tx8oeHXrsHtUAnaITl8Uw8e6rcbA7oe9HUB+S7hnKtkuP6eRyyAhlhzTiVLK
Qh8TsevMyZ7rRHbnfoX2NEW9diUXaNpEGu6j/Jwsh/L+E3p4lJSnFthVB1mqice33K1ztBGqPRik
QlfCSU5VC4NwylC/7MnxeFz3xASyjzX+Tb+7ZjIfwOlGRkMBRnH5MeagChDyKtInc6CQU/3h8usU
3WNmZCpUS1W86XX+EgqEubYq09GV7g4wII20dpUQseqghCkPzkx0wucJhHM2YcPTVVxZP54zqfb2
u/+l2SsL45qmQ5fZwnm+RNRZLhgqtM7HvdvAGOAcIpqSwCVkT1N1zS4KenJC17ev676SBnke4yYk
AyDX7bm59cyyoZqc2RE09XsSSwdEnCp36tOqdKadXE2/Q0g9l5kyuJPga1qp+K/CnjawqhUjt8rO
bRvqdayz6nT67xRZe2TS7pEIpIb9NbyipXd8aC4uIozN4lPTf5rrxQb1NlXjSTaVgqteLyyBuqtv
PyoQpl/TLo/YwCY8dwkVXjq1Em2FxoDoHR5Fe3MJKOZyMXTFNzI9yeTdqvKuG6FhUNd3YGTX0Iou
CpRKzIrGB/+ejtRUrGJpQiSs6o9JkX4KFy0a4MrQ1bcxypq3+FkVYRkFne9Nbvxp8RtUWJybXxRx
rIAsW/7D4JBTOGFtIYek+9F0y6SgCmuAxMOmDPTEKc7pttSx1S4Ogid/U3qY3PJzTZFU5VgZFxnS
Lkx26jaq7KfuyHxjln+jRWG2BC4ViijUjNR/UCM/tCkrhcnKT2kE0zO2Q2YPGDpWTVWFSLk3XUqB
le7avngom4VMYtHT4fOu/VQeVymaDp/BaGFF9S3Nnorpc6eP+o1egHdtlghefvSMZFHVvye3xy3b
Y5VUD2N+1yLvpJJlwNvRdRtCD7Vi1CuqumRhu58uXrpT1TOyqCnSdOTJhfhQ9csxca50C4SBwDcb
cJxTuojMpdm4d8olmkaLqtKVAAQyobgFledU7xNGQAVnCiQu1bvOoy4FCyeBDW3pPCfUqf9U00K9
VlVmwtFdBbu0b+CVt/e2YVMEd6G0ok2PH2xYCVVY6/Rjys4QOkGdNAjq5o+n9kHFLQxUwCsW3kLN
TVn+cwCvllpEZxpd9E5l/Z2UjcqyqarIxp0xGCM9Om1JeUc9m5AxoCN6IBqcY21jINLp8aAbcawY
eR0q/zRixG8F0kHhsfaeWnz1xGsa+dhjpaHysM7VO73i18+db4W+bQMFM1/WvIqpcbupasZ9QsGW
yXQ1IkZ6c8KEqB4LkIN3Mft8rMPbp956zalx6iP6m8AKAMr9HLoBVC6j+KIsuSfnyim40nfQtiKE
o8mio4/xuhizKVPxpWKQN4T+0sgelVwZDF69fUtOpOj55/KX65Gm0IQlrcTsvoiujTSDId2h+mKg
ijZ35Az3Tm0CWVxVktO6XptFtVb7qKXtpXY6LYIWTJcCzBk4Vd+ph6cqPBmOaoL/SXrIIWFJEx5H
eY9Ok0/HR72LpKEGgNVS22UO6j0kwQmu+KcO2b/tCVGpH9FM44cucEQpXtER133JlNBsBOz7p16c
Gg8qNiK/vZUFEoqhpYMZU0ZTHVWGXD1LGa+5f8l0kkptXejewonF+Orc3dYuRbFvJWKQS7BKQzZ5
ijQC7kCHQu1cm4p5fT3MHqL3b3q0U3Wa4tFfWLSr2L8Klo6Ay3VdHQ1suIqXPlU8n/EH9YDUZ1dN
uqcyrL5Vqog0XQ1eyBFPdxkxRZZY5BU0vbEoskEFZ6j4WHfI6x7UehHaDur/dYw0oXyh3KRPi0Jl
f7V7KeCZKBYMKSQhmF8tiw5UU1HkJ+HUQigWPjJYD60PbI/CuY3LQ1a4fOEio9ZgC9iRc3MHf6H1
bkbOJk7SSoydypMuDkHV/YjeAZUWdDpXagUr3rTcpxvJApbi94m6osYAeXC+rwXpoy6TnAQDHeuT
z1AGEre0XWZbXwX3pZ/uumT8bPHbJ16yblyJtFqMNV3BhhEFhbN6kOOJ/8JkiU2Sa5FLgUb4Zrbz
wSEu0fflTao0TUkAtmjvxkSopEEOrC+TnQW7NbkrbOCUBWmqlj2/BnvuDped2kIO+W57Qlnja27b
cEhA/VEHX+Av2oSZd6OWCi+psugFADnJGaDUPRx5p5lL7N8eRlQcsrO7UqO2uKarDEBZk51vLhNI
qJgVtJ9aU3RU1YCzq2Q3W16gkwpqDIQw83Z+1kL2vnwI2EVoAD6e8gBeaFktOomyySdc7Nla52dG
84ydMUU704IGpf4QtcibMFEtBId+ouDOhDFIqSApUdESAt2mLEd3NHaYIpD82W3TJbszJOSj3e/U
7pk9CVHKCd4jvD+KVcu85p8siTB7cjzqHrdwjThEU23srEbgBRnQen3d9s2NGh6MD6yOYzC/OrDt
H+R3jNShD/tBJW4scEqA19KcnMjSLP5oB++O3nSb5uENx22bEsOjtGFv1BdVF1UuWrgPucS5ocFR
Pfb0aix6pjhA9fwEUcroWQshkKSfEE4jmoBYdmeL54JAHSKWRZmg5x1Giwmjpw6NTrEaQ/9Jf2aH
2NdQfxxSdruePyNEEbBJKA+9YQUC2jgGmEWPqXb3tBaVwJFwbO4UExvovFAhUhCn0EymyR4+nENG
FwFWdXDyyQzKQaihaVOJKKfbIb239xMKJG5wmKwvEAYy6EjrjNACMazNhYpAeQ5uhpbHHkd0MN7x
YMFrKTaugl4RUNCAaZufPdjR6bqzU3bjXjasTjcW2F/hIvQ0VB9k5JVmq6MtMJayb7jH1urpU2mQ
syWfcIMHFDnnzIIARbtPoVxgHQROwTaAnqzT7wrhZNi75LvjMofLXk2+K66UdZe9U0mjCoxdUVj7
EwAgOhVzpMyMKdtAVkF57Ej6VHIsJhR+iUx0UtRNLGhlqa1WfTRDH0EahFfoJbvsXRZFt04yzx2r
AKBDrR6szLfyefZ4PPyFVNfCqoFm1Qzuc1PBe6HKL+hLpWFeJGR8FIFqm1PkZ+nQielC00kHQhXC
I7JFABwPvD0hiNwHHKMCrphqbASURp5MMFtZZzXqcdCWjyXBzsuQyYWobZzTEdXjVHTv9GgKtOTH
5LCyBB4CXJ2CRn3ufLy+E2y8Vo31HRf4fQBgj5jj582DxIRlX2tQ6k0CgdM/Ssbd8gBy2SgRXTDp
zFBQfju+sV69JhNJLmB1/s9/gQ2EjeVMyGWb+9b0PlGehGJwNYebCNtr1+Ux5MmcYllv/Kq8toJd
4XVlUM/VredfV06Y3g1N+85pcnVaXsZeSKtxjDhMqAG/iAfPl+xsTs3ACyGF0RIqQZMbvzikPMBl
VKlFbZ2iBEQHwVyiumacNpboP5AHQVcAbqqmp0NhBZSVaS8r6xFmQWUOxrU3gJ3odP9jH+dYRfHU
CHNezBmbgyAsLTmJnl4IT5mvSKJ5bBFkJ5bHMnvn0V9rhgUOZUFWxY7M4EXTtZiyFJoLWlNsaDPS
A6cccYodGM1RcwvW49sb4b0Lvghz48ylvoIy0X7QHFH8g//XsVXXkGKGejpvX++1UP/5A9o/73Vm
3Qq/CZxpbmpSFXIxXKoEqVxTUK9++2pzueDlTnp+uRd2OUbt7midPdi9QGqU49w4hrd2VVf2pgRr
rbACiKsCNtJimWlZzyj5J44+qLlMs1/nXY5Emb2C1rfvcG57/HKHDIwwA+Rq0ufFiiMgk9nmGY1J
z32coDZXL8+x4/28xUd13WDkp72mYn7ch4vY+1ZCCoQ7cCv4edkjeSMIIcUcvgufrOPK+BtEuHxa
XOnUz0YYXdzjPNjjO38zS7jsrACIDG1EGPjkwN2rDxsJjQ2+W1M/KqdpI6hY//YT269uAd9luCeg
0MOfF1vAD1M0jMMJWglar0Qn6leUzmNx/XGlHq4Hro1krceJERbW1i+T33qIB8pLs7ILaLWpZrqD
v4kLiA6CP85lN7dZIgJCFTzjaudi5OnEvX3n1isAXOp+GCTbVA3wFwDudM18J4fWby+fNzW3TLgC
1PCfakreb0zimKedkn0ZDzUhFdVoJQX5UipoNgBcuUUVYHDnwBrpaC4ItxSwT1BkKK6Vs1KWCaKM
urzitnqECoofkwvjs3JVSj/1T2U0SlGUNxJtEy3I8gmRnZAH5eBtBGDQPpfnF7CHuaWNYJcuUb+C
sqlMd4IxcD/CFXlJujt22Zz5y1rK2F3GdR+TMh40t0M8Q02cGoYspbBejU2XFM+omqFiZV1U9XH9
pD6nrzngF1RjMX2iGbVh3Bnky6+cyMXm2giDqFSqZ6wPAckx4g0TiOvxlSKRteHnZZiZv8cPifCU
jp3zjgF+rciL+q2l1gz5f2C+PI8U3YtpRClX3lAveI61poNeBeIQS+HcU3IW7uDt3TX3In6xBMyN
eT6zRJE7D5c9i2vgMs7jrMcSKGiUP1b9i/luQrSn9FK4fKGsVHFw6L7MO4LIxI/m/VTD8gbrAIvF
MAoeS1tJeZl/avFa/Bp2CkGSoGdCgynhp7qmz8aw6eSkJUpQ24xJ/K+4H8h4t28/4au+5tkDvjj4
8dB2nn12p31ap6DMOBXxj3OJc8toRtJDfDfKebUnGJqRTePZBEFjv4isrBR62PaKqfGqcZlArJxD
vBh5FIJDNBp9A0zeCalmGwYooqywXcLu72I31VsAZtPQ5cjPLpqFxUKoCPNEZ5xOJ/HaQq5RLYq3
X5H12jsKLZsd4ARo1EcvHFaa0+N0jWjaN95BUY9qAELTqcJkEpUOJPwq8qsQqsiEg6oVFPxItkbl
ep0YocHfvrPX3iUZjkPrw/Xh0H0ZpWJNjmNVDOB0SnN1+Wz85p7qxfm6sSDV6pBS++FiBhAtnaHX
F6qUahzWYbJWL3yEhlC4kfhkb3dqSFUpLZrLmem2H+/c5ytIEB8ID0M+MtHE1D+7l+M4dScrw+Wz
hy8Mm3lkVLSl0zaFx7hYTA1EbZa1mCCLQcVl1dJukqu5oImCMGyA92lj6slYQi07uhH7uZlPtiy/
qELXu0HYa23Kn+5Zu+LZ0c/9Ij/DlTcHAeMQb2rqywPNBnnI0mGzgYmii6Azg+OXs/dGf+kOLUBS
yLW9pfpwAvFc+MYrvP3V5Q4ewQVgPX2WQub2KRlryZAfg+7R7AkIxqfWffH4fuDFjlUk98Kc+SZz
XZHrOK6NovHPz2QlXeKfg2zadxFadxAD+x4woObHuf8rNDhDWbOpDZTULSRtz48JjXuD6KpCuzfJ
flhwNZX9N6RxoDmF8hZZXNhJ8nr8mpybtXHqt2NYbYKuhanqt5ASXM8ZiZzrBmblq7rpcEeeUCLw
3eu6O1/Xkbgo4YToYVpyG8mXoSxC8/ty66p66VzXNuVnNBo+sJHttIdKwMCutvubOr1ukr7ZRFX3
RU+R2E+QqYudgldFmozupv6YVCYYBF1OyIVR4ma4BD36nq8hTtpdUclD2sVtKNQh53YatrrJaxOh
4nfdtPzXuFJusajEMNFUFV8CJC517G1wGvqWi/Mx6S3+8NMxqhL1da0n1k+hpsM4c7fNO0Qd+Xc0
fUvRK7BOGFW+BXmk28jDVTLVUbc1ZYMJBTpWJO8R6OKdUmCEqfL2qBC3SyFz9pYR/Wthy2xr3KLs
xo1xw6TK1vQtHn8fKbbydipezDn6GJ3r1fX4iex/Z9FYzk4N7NURM8CMDCKSCKX6fnRGJl95xUZP
eQoqYl5L4Azb1uC1FZfbAbyNVB97FgoCmg9HD+otB2EYlnpyvF05Dlt9HObJh7ztvwRkhp7HsrAU
+dQfPCoUkIqsLXs/I27S9Fa/ujaGbeoeQX5dN0b/KYdixOFB/fZIXeW6mYpxe+Kl0E+GEsjbQb7a
As5DF3HjJsRW9riv+cljZn70eJge6Qlnfcmfbhu1UoQjz7cn24GW5wAMCJXIenNGhQilwj/Gfvro
UN8xJmg/m+vayo1FZp0/IFR8qx/TDhvBax/L/lCkw9ZlMqD6CIaAShx7D7ZC3cIVzs/BjegnIncN
mCZvKGfxniGxugcIvHFLQkd2gsMfvMZO76CwAloImypoNmHcbqwcaCp73inMjxXJc8fH1OOYkdzo
J5mcWehqPtvNYqtdLpL5Oi60YvpvUfm7Zpw+ThhK8hP0R/7IacuEkLdZ8UGHjJAb4M3e5xR5FuTf
VIqDLx6Egka8A9j8oR0DeIfSf2o4wdw2uNeWPLkuXFh/pMkXV3fO+9FXEr/fasNdILr0OCVHFgKK
CsrZNA2Ql9bajSliccDii25l/l1TsLy0aK76188R1T4vT29DrZaf3FYFMoLYG3/8wzGYTqggRGLG
CwafPuKp/4ey82quG0nP8F/Z8j22kIPL9sXJOVAkReoGJVESco6NX++nobF3xJmS7J3aU6REHR4A
3V9/4Q1ERic6B6LdSCPOqGjYuvVGrlk9FsfMazdRm57llcs7og/sKm5q8pCX011uFLP+gkbYQQE/
Kj9Wd9CbeKsAFpbzx8IcuAi+trCz39QJpCuWgTPefJ00QgupauBnsf9l+JMQizznSscvciP3Y3KQ
casPUZrrbijxHoQWg/Ov52GQIbt0irGb/8WEqSmfOu5upQUx20HviNAgDcG8rF4YLLGwx/xAx5mb
X9CxOEyWpLxIjQa63FA9ycUc6GqF2fq2NW7Bs2WLOS7qo3aT/84f705erh3kPk1rK6MhbRNU/+uN
XEsU86sQyVj5zjPOg0mxvDTFCqULzToK+WQ84AzebMJejCJESv3knLbDVuVT6EMFCQW4HbFZRs2M
pe4Sxhsc7Xxitvxd8mmbMe7GWr+aSnGjnYX4wJuRYl3iNnPMG02DCDFfs/wU8l18DCjkJzMES5vA
JG9bpjuXWCUqbFS12Vk5IuYs/CAl0vETMjDILaTbzbrLuo1JNJfxV4YjFxsRGaKSxt4V9bC9erx9
kFMIBnf5vEdCmgxrpvXiCfyLecuSWyPBucVI6KlXBrM9eQbE49Yw46OlLBu2RB+dQ3QVcptuKYUg
LRe5Fa0hPcu7m5PJ25m1k2FeECRl/EaMCnQhzrT8uFyUpicQJhy3Mhy7PPdxYFFN1kU+kSgW2wCs
sBoygtG/qOjpx5m5SbElwUKWEQ/RLxmPWFJuYxA2PjcehasjSkmbZqo2nWXthjhilakACPlYVbaF
CICU8MrKvsv4MGXfJhDFYUiSSqFU4U7D5kBfbGhW8gIy1u98ErBWESg8i27ctl1/bPgN7Vjtsu4g
fzGXjZHkeuKcZh/PwUit2RLNWq6vEQdUuZ9kUJBneZRHn7Gve5g641SmKNHFh5JHIi84Z+wnlwn4
7qVMIeTjlLFMHmYYtF6iKTnLg1l+ptQZbjVzkMAb18pIytQnZ41NI5dhr1QLRAoP80ZBZdUDNRao
5/nY68Bmt/al5jyUN7A2641g4uYbnwsWf1y1J2O+KIfllAbD1htkJ3x4mNTuMainWyWsk+pSdvDM
Vc6htu8g3DnF0pSeK1tT2ztJtpFbutLTs92j/G+dR4ctqmAfi7ElItIYLuAdcRlc46XH3lFYNNxR
j9nIa5MfsnXYKpycNove18fbkAc7AgDNZAXhCURXFE5pVq8RTjfUFDEqx82KJywP+XHql/5yOGQh
EC7XWlmPcnPKOxwY1mUk7Zp/mndOkQ8fYQBzMiTdrcK4KVepBwiMqSKVad2dAAVItiXvE70TLCnQ
+EMwfRi3Gp9CPoWCJyWXjzzLZWSVJ7E3RYhI8qBZvvJnZNaDp/ZZLne/dHYljyCu1LXebOSqDwnf
crHJeJJH6UHuRXmBMjjESXqQB1s6odYnyUvTF7V8K4eSVEB39vFo7GISHHl1Iz4uMsxkBL0Z7qsc
Bo2orl5GxoZaGX3XMu9iZSZ9uOTNbeMz8dKZLPA47MAyOSM8Ohj9B/mtEOIozzKTNVQN9XIYQa1w
kZN4tMtlZxTPRjNue7m/uDW8j0LOIn+pTGHDCjFGDkR5BNnIc+IicQxsccSpct8AkpPtATik+HTG
Z3ciQzPFUQYced7LnU5GtlbJ/uQCLgesKmoH1bfXekDLlBRAhvCgic9y38QcENnsvjcs5d4x8mnj
Rdeak4eAbZOiy+cin4XcQdWI7xNvPG9I8hEt9hfyGBmR6Rs0NAc9YxeiFSiPH2ySzzZgcjXiMB4m
xBHHY4EID04ymyb350RcvieNinVWfo8b6ySXhAAUO/9zjGJw8dJurSCvYTe2cYbjqAzn6tLFOclQ
0jNnptDFTW54+VYty0oujaLk7ftmHUbdnLFjokvvy94ZNYYeGZ6gnCsR8vlj/NT4hBh+HOADMt9f
ixxRASw9/KPVOvtCIprOaZR+lhcpP5lGrdI3/SqVqQqnkjy8B+KyPKlQ8ryMDLvU6HM1uDulMned
D0vT067pZSKcOaN5kZfWesxlefoy2y/T7Fxp8TnhUJKRd74jLAGZtJuoRTIjucjyKaVdITMnmXzJ
bCTHO0HzPsvqRn42XAzDhcy05REmaeoqc2aUznY1cQeb9deBKx/05mIEZDscSwWVY99OmJwPxSq0
ENt1+nQ7psgvo2jZ9tnRdhhgWsi+K7VRLeNmQvgn9Hswh1hatIjcLz1FO0SVyyhFw2TPa7TvQ3P1
E97L1tWVm9gQ9vtiHcfo0pReMS0Q7zwqfQpVErKhj0MFJsqNLSjKTCDAKkJnNEUBw9EkDI5y38tj
e2L9yCNCtn1J7s/yaHO5Mhnt0VPFXuRNkCLLm+OZWIIZw0PtdcxJm01mkZgrLf1G8ax59Dc79M1N
9+i1DFlt6QcaYIAFOKN/CTkjeoU6rQH3URovXmW9qMHw0LXAyTlwfZ6XrQThQo/UjagIAbmJWjre
ruskz4+IdCY8k/FZfuL5nXVMdSrk6H37Lbb7CW/z8KmZsi1tGtsyd7GktrO4ZFokd5NJytoRyFUV
EXFxk2e+LCdCLz7IDATNyGdvMF+SiaPCjqVu/k2+TWndcHV7VkaG8kjveco+Q5pm0arxdz0D8sOh
2ckVPoZiLRKqAboiSNM+NAjQZ/hkTldZ0dbkWjLsBoKApeKa4jJmwBApFM+iiwUTh+ja5cWbLEds
cPvywLCIS9CADzaLOh2Tc8SUvc1Yq+NWFlB91oHZ/SSjl4zO8qcL1dylVE8ySsmIJd9JbmiPrDfh
iJWHSmiCYs00PCXocefgbJXuUUO/xMjUZ3XsPnuhu5CRUSuGR6QhFrJmzyx7J6Pf2FsXeOUIZq1T
vPNkWj45IyZqFM8cAp0ltiPBQqAJjaj7IqlDGlRfDSU5Np14awN5TujbSdmosXiYq8vuFnU3jD6Y
plSLxrJfVNmU4KSQiawsqrok/C53s8w2ksp50Q31NhTlOjZ1scwajIJQ05TZb9GEp65+yWPS0jj4
QAzdaYaOdQEFca2EEZDQt2oaF3H8USbOMt/qnO6hMKFEYzjD25dYxiNxeZb5T97En8t8usknClIc
05KNTE3dfW+iBY05gcHbJp27GnW8tOxL5o4PbaBsgzzgjgZr16k+hkK9xRXdc9Evm65fWrJW4inJ
86fXAFjisi07NIMfSLoqGR1ntPxLeSgFYfrdqPutEeDhOynJHNSzzNnJQkpWXTKMMVg96kI8t56l
P09jsJV1DFa8W9lcmPMqZUshOBxlvjKGHC2y4s6/dTVClV7ZPnphdij5YwdbILqfPGxKeaq2mvJC
3g57vMnEVd4duY7kMCssOyho1bYKjJ3MAmRmjk3H1prU5zBzX6Z4unlJfhYU2fLkziQlDGkyC3iV
uGm9dqya+CAf6Yjn7lIu+BIfeSWjAxdR4OL10Jr2RfYrKsPeWQ4a1QhLyGUrc7+M7MfuoNfLRddW
KpZC5eaLPPUspOTlTXEVEkcKwprkPYDk11F9yiyKcfdRxoK+aje/bof+DZkZCSCXdq0NJhjOwLuG
8iixnk4fElvMnJwMpAe9f4lDGQAUhTVdZKSIpPqGZtec/0yeJL6EjaTa7VZqykmshAS4SeiiAw1Q
joAk6kRymiWOTE4neu2p1Nbui22FMzJdUpQlV1ez4etKjAvnlpy6S6CZRBaoivc4I7lqbQOaRIIL
AYPvgZigJD//BskV1MDB/fpu6H8DpbfZWrphgHyAVPuuOTzZTtX3uKscdQO+F3NDmAMI7kB8KOYm
q+yjIsMp+X9FDyEdUo6cTkhFxAkAgMa/krNUFf6BnJr+fj4+f4L3bVOMpTUkGeUQyHr3vMy0DJJR
byGn4sb2g8nxJTT7VY8QkUQCUENK/aMxVJb5g+TGcpZLvT559Jj9TKn49T2Tfdq/fCC0KHUNcpWl
2u8GYnqmaoY9Oj9oyJIt6zTzIFmyG3/9m/7+6Xgqs2GUi+FZvLv2SpQOovIcDrLvbXDK9qa5dVXy
anVddi7a17TBTVriI3xZNqEc08jmfCxPJRr2VSFpIzTpERKzGOMYTCR+/RE182/uBnKS2JexfgDr
vOtq45UlCpUeyawoiePDSqAtjnD5PHmfYNQoyLJLrTT5NYG0hluoKp8r+zB/kP+XFuv/QWb1Y5RE
5bev0ef/+ElcdRYM/V+N1/86f9g8/vIH+E37/Hvx/md+es/mv+a/Dr4VUib1p2/WORmQuHffavHw
rcHY6H8ES+VP/l//8h/f5nd5FOW3//y3t6LLW/luAXj3PwuvotX1pyf6F8HWpzxqv339xzFC27rI
/vIP/1Bs/acDZRszbKDwENKRDv0fxVbF/adtqIakkqGsbRuE1P+VbLXVf6KzzcQYsQJbha7Pv/pD
stX0/umBdMCBXENSAq7l/0uy9V2IsEC/6TYwMVfjs7km2NCfJysqZhC2XYbDMu2K71ZoMNsf27tp
JACTFj6ly0n/UPpTcJ5fRhVrKmaC2SXXWzxP+3A4lGVhPStx9MXw0Yr/0w29/YgM/8i77FZEedv8
57/p8yTwXxFDfr55fOkZjqMRaWcO7p+mWZD53RSBxGYZln1LUGeQlRnqZYBRdRMlRwKNJh+TUL6d
XwrdQOgyV14qqkhO2lq51TghMAsCqVNW1GZ6jfI0nCF14bVlSWIz4TSsJtOnzEvuZQq1XOnrE88t
e6wFPm9h6uX7tneugTW+0Ywi37Ub6xDDyNyHmTGsfujWk/1Fm8oatp0VRV8afCmXbt4UGN2bXwor
aK+usxx6XcGOpgeOoWM11JqYPwSmEm8bsNfP8LJuDGPolLSNZm8dIcbF2Nn0g+oyEfsyS47FNCh7
N+napRUiWU/SNQFO1T4h9xR9iUtIk3nlGEdn4HPjmPusmUH0IXPRf9LM/hjZubdKiyl5zrwR7F04
OKuylQiOSnIznSE6NVIXfxARRJjOULU/rq2m/nLQCHLRle4+GZU53mz7RURRcDC7WlAp297d66lp
xt5juhUpXxQ4g1ZVd98YrX5XzbZ7crUSJuDQ7kOmFpvS1W6B45X0P4AehVgNPWZqkDwK2nZ+QA2R
cMIbSohCZxHtJwBIG6RBH5CiGngIwQNcKbHTQj3c2a39mLr9dK/MPFjmWpCedMTLNsWQu9vGozPt
BeG2C9Xx1mbKeBsVG/vpqrhCUDWWP7yClZqWiV7+YR1MuZldF0rrXfXe1nF8rPyrXSs/vutURZxC
NTs4WFjEosTBQBRYFYNIULY4WAP24clGZXhM9Hw/JfCs3Gl6ouqtt6aZVxi3HL3EnZDyDprr/IIe
/YDCaHQem2BAzJ9IgjlGUdLSdMaz3UUGCNtBvKRTq68UCZ22rJTqWnMeTVq0NI3FeEtiReDHXi2K
aXTP2EA2V9EgplpEihR0K7/9cKlo03zAJI/CGIJe9FUrsz2Kze5L3IJFqEH4NsJzPsCp+5DEZnIt
D5EwQOeoVXPi8UwHZTDwNl0g+4bTEF8MucMXUSKV3uBWah1Gur2OMXbrG4+dG0+72gE5shkq+56b
sXgTfKHEw/SqkHvDl8C7pGnVh9oklESm1a+x68gAds/eCQ5Z8JhEzr3s17adVPfIbJ27ndFaK638
HFRKe9N9GrEmCiuarCJB6OoP1jg1x/nZpUH81Y6eJjXzT6p8mDl/EJO3772uubhl6RyN3D43Uqy+
ky9ejoE0Dihg7bVMOfqhmLZRjo1g4WBv3naApuO+ZCfX1aM6xjiWBNUqVFT1aWxHsXBxfvhcFNUt
SLPwN5AxcCY/JQwEQ0cDeG1BQiZ5suB7/xysLbZ/QPMWw8HM7TaeMJOTzWj8ZD/X/pB+7AX2SnTC
lTYLt9nofVYAF10gGtqrga7Dsve9+j448YegQ2S3j917Sq/wVjYNs6TGyo+Rh2pJz/n7UOZmsMUw
ABNJVCtvfqqNTIHJolQtbu7CwQIrMejKxTujAvAQ6nhH4Veirfq2j/Z8pgZV/C57RFR3uI2mvlGz
Z5yQslPPqHI7TupVryv7DD+cfrTeBzsva/2TEk/N2dHEQhQCGNso7COIS+JwR3Mv6y+xEYynnDp0
ncdgzYc8HM95lZ2GSDMuWW4n9y7w6aop1mMrXzwsgKoo5nSqv1AyNvfGTgUzy7DYugUeShnV9UYQ
gB+s0GwgJMAOgp5+MSs1fMBmI6XHotPuyOEDqP2HUb5YKWOLzLCL5TQ40y7U6VTF8iXXfXcVjubZ
zQDPNFXNBswMZP8Vv1gORthf2VDb+iseiBjtANIADW8496ivdn6hJOcGF4p1icXDYzbQ4Qo7oqg7
0fQahoTBL4pwfu8d/DD/44V+H+wTkZ1YwAXEHbO+leWAXLaJ6UDsq+pKTKK84kgP68EvvX3YTzuz
MtNrhDlKi6fbKWDiCLCmyZP4RSSFjvmSTpGVpOpiKOJVFYT5qzoKVM2EA8nC6/LXqjYfwFteo3RC
j8L0qmVSu99YS5zxNKL6ui9R/qur3dQJH//mTWLHzdUqYu/D7OHm+rr93KV+vVRLUVwGOj3EZBo0
9jZ1B345NN/d6Ffla1iZ1s414zuyg+ER61TaMlWCAanT7zQ7tT4qffusEh2xLKVXOu9esmyxcv0k
CheeEqTr2bkFFzn7GNX9IsTWZq9FOJTj5nQiY1vllX1RpZXQ/KJn9P766xC45gMYlP7SUj+QQ4wv
KXZcJ9yhuiOEsMcidWn10VTDbLGrdvloN1S1+PkUE9yuwJ2MfZBEEFzqoN2bVvsl6ZviWiDSwxA8
R7AxaJLdvEC6fPCXgKUrrcs3kamGH5QgGu6GheyvB8ygaEowT2bxZcz9dNEYIn5UOvyIelv5hJ0p
XilGUZ2DpHmwuBvrpnEdYx25Ub6y1L6+q0FQHcpC/z5/5zpag+o32LNCSzXa0i7zVA84iYtCzMHV
BuVDGmL44XnipbCj3xVkP9d+MpPDgJaE1yCASWbmu+DlJxhnCIcBRouz7EnEQ3ECwbWYrUXM8Zpg
u3z1AVI+Bf0DjWLluXJLTOGLaqvdcTH0rhUYt2tgSm5rluvbOC4xd8KE/o3F+SFpC+vJTf1qazrJ
3h/dkApuGM8Oboy/zkm1d20QeSWU8dA5DDSYHPMH7/xPOSmORkk3qAJnkNqjDduBOjEUsTMiLacp
pxrbikh9qq1YuxmxZW8Gp2ro/6uIrNoMhoIQ89LQ7uOnoAQ/aSaxvg4b/5YYIjjXmQEMuG21NRR+
VkGbxvu49dxd3RcAhBIYqkOEBcr8lRabC1z5Vm2neJDddP0ppKBYZQk6nk6MzaHrC/RDoTMDC//Q
dOWkrWr3U0r+6NRafZ9fVMX2jkYFUiJssuhs9p13HxTxluWp/lKTCapq/JqHkfaqlY27MspS2VuF
Hb+M0ee6i5xlW8XDtU80Wm0Ep2ecIRWQty17Oc1VkGRVvXTrqXseSsj1WQTmWHXSL3PIcHI12zcm
WF6kNGtHP3a6bX1Mhwavcle456hb2rkKpWQkDVzqdOFXnBgIFbRFghhveIjw5Nn1gXRSql38xAw/
HNapObS41HRKc/aTzRTH/m5q02Hhgl6+ui5BuNTNvRL5+qnNUsFBimvLZAy4t0e9t+ydDDyc2okD
bRVtoWJmzjAY32KcBhAIOFZ5p38RUd2hZw4eJC86fS20wGBgGGW3QX6lkKJSsQTpuYIKvcLgMtgV
MYGwGswEcuPIGraV5BZ2mXNwchA0QZ2XF7UBSS/ltYzK2/WZZyCi6TdX0AlkiulVVZL6uXW8vbAj
5cFwpng5mNKCK2IQr7SG9hgbobt0fdzJkJHSHsvU9za6YikrryuOiu+YNyJkCZima1dT7P5mi7/j
H8iNQZ1mWCqubWxx930x2VW2gpPMyBYvUev0wcY2QnFPU93X+y6asLAZzPpklqm7koIC4KYVVGmb
fgfXEvOrHLwRaWTCCMV6tS2D4Y1fvzKoNj/GEYRDplpPpi/Gq92YCx7aQov0g6Nb4yc9b715WLLu
M/OD1eMmNZS2vVGaYjkb7XQau8fFHn5P4XTX9WA6BYaOZUJvv/qljb6MG+7yMoh+tFbexn+nN/F3
BaxsM/1Uv9qq41LbAyJ1bSp22QP6U6zocytOaLYXKLTbxqZox+LktyQ4dqqd5hfDtNBIqZSPvVt+
VV2fzNlwEdPSPOde05QiPHtb340XlhvYa68b4Zh6EBoz22rP+JSD+cAse7Cz5tQr4+8wxMbPGGIe
Ke0Hg4adbmEgg67eu6g9qnaFG1tQLgEK7wq9CbFTrDYC15XTBK9yG7UMLwotiO7Yo6zSITWOqnA9
dLgneyO0PD6pXVVtDNXa4XTt7gfM046JlRqQgykalSHJmGIN+Rt1ybYKi3JJaVGhR6GKVVyYu5Gp
0jlKRozd+sbeYKtkrWY3TD2nSLJa/xh4Srd3AjrDCKhpcLYU49CGtnv6ddintfLXR2loWNs4Oqhl
yeR/9yh7zxrsOC+WlCeKwUwunvpHPO7KNUV3vxmKxLp0dfHqJq27bLOGDQvpf1t72IFGQ7CaGw95
73i7+VtY+OIYGQrj/AAMsUvNvi+rghljHZx1UoTl2GrKs+2D0K4LpTjP3/qYf5mm/mwLyzwNGBNj
8Vl6K9836dyEDjTiMcpcsFR1CKBh+a/WTaCGnxkusV8cf+NUZhcu7cx8CBLFvBgW7riSApTV7YZG
Vvnqa+Jbp9lY0pmOqLa1AYlXJjdjF4QnIZh4q61vXlwFuCGVZlsrX43OF1LLo75XImN4NHjFKun9
b1VZKaAE7TLaK7bhYzPFS66MmMNRimMp0o0bF23OTRIWxcfEXet++CHLAvO7geyusBvta1nad+mV
HOdx+jqaI0Uuaq8nsK8F6Ps82Xd95S77PsLIVE0hHBle9pCZcDDdwYPEe2DiEj+USMSgzN3j1ixT
/jju0g1wABU2YBgd+8qxlxT34aqZnf8ERRI5okNOOITmcyoobFNnTO9ZioiDmTmSLJykGyQ8bnET
9I/CafrHDkvySGQNrtPdDmREukuZIazxkum3tW/WKNHjoqsDZdt6GArB8udbbZzWSalqV7UQ+N3X
9kYzhurk2WLvOEpwH9vvhRKra0ufAgPUgUZcnT+jk0l7Q7cvbwUWvugFW+qrCGF7BEgqH9VMcxcZ
g8nE9IIziZJ/+nFc2HQpzOA8v8Rl+eaHbQdRy2v3iED1F400jQaJ2x603HfIcXPv1nf+i5GIZxXd
5Wc1CPHajYNXK1EuvdWflLa81lVbPEYWj2BIoFJRVL4pljW8REFFHpraHzr4Ilro5ExwM3/F3JzF
NX/fN+6VswQm7Xx9rjWiOCkXoVaiKlcyDrfrwrk7olkl/uQfI/kyf8VZ3gPDqZnySr6WyzRy7yWY
RYpuWCt2U2CDl5Dz1oE4Wz1SAimOt7DfIh0sMYauSuqVr9CnkHyGmFdVSf3RoiZSleBbPDkHvfLv
nijVq6I4yZVGvAZNRsJo5ZnbsY73AoWTRR8oUGvHBg4AR9WlC6NhbaeyjQAZjeVUgI0A9pIuzBa1
mygplC2k8n1l6dcsMZNN4QGo/fFkkgggL7JMyTEOTMw9y1o5uG0AJ0cbjKWiV+Ut1BV1N0XRs3Aq
nHDpFwWuOjznTZWyl2LPPmi0CY61n1NbJmynXPhiNX9rV65975OugvMNR0vXlGilFbFyQDNVOzWx
gfR9rsUbNRKEWysZzxrTtIWtPGmvfj857iLPKwhcy19H1r+mDXBBaHKTS9PQRuJUov//dEYGQdjz
/7BcTr02PihET4b17gWipLOqSRVjy1CxZcVF2I+6cqXTX0SStMzWDp2jddL4tI8qs3gA+bww9cz5
apE2QxzPLsWYVeeGd3Zsq3nwDTVdzLUlo6l91KjdPQEnNTeKosrPd5gGVMs0sj+lVhTumwQbvIWT
Dpt+auDlHWwZ3OIxqmGiwfiwzMI5N55wzsLXkt/dlL+US9wUtIqpMJAMdv6SODRJ1fp6TdbblDi8
a63TAH7lJZo88yD829y2GP2w3+NogqmsnifLxgv1vcbg9J4246GKW/ODNA7r0jS6m3Z/sHLVeJr/
nnu4GzJIhyQb27mHJDiNHau5DahUnqOsRcZomyg2YiKNk2JqS9/pwvCyRWe+8Y3wVquqfy7pT1R4
6C5ml/PIt29WLDs9Gs2V2DAubWbh8DhqGUSfcNo2Kv66v148xt+cyg65iWXqJCk6vbGfF4+mhqpu
yPsUOrr6RYQ6QhodCCNap9FDqvbN0g6oPTzAJZnQSs5eVDrEkI63MirXuKnb4KizAviiqj9FNrTJ
AW+ufaWHi1r2cPpe+z66sQ1CEVbGEDce4tpasDHzMj6mSmfTLSK37Ey2auACCYOgOBhZ8zSbPiuI
R5AirNOsnDYUfv2HNIF8WgBb3Ktl/bvS1JIz53fppkeHkAyc+ZDuOO/vRqqbXIOs+Gp1WmMhHB3n
l2po/vjqX39m9TXSmyUyArvQo7pprREMfAcfIDfre6MF5gZneQRIJBEojNhqtp4VF527cujj/DYi
efzBML7adlU/zN/AepuA7PrNbv7WFnZ9MOoQwdxBK/Y/PO5pDhyDqB53fpNqVzcFNFbrpXudSLlO
ZTheHLcJTlkbgbQzfZD2lvvau1O0mw/ZPGz9rTIBXQ8ZDsAxJaQdEjylF6XTPafKUAaonKtNSJMk
S+2nxoDT22Ecyvw2EndDKbzN0HqMgOsq2mS4bJ7MMVgOgW4cQPy8TNNAbHdHHaBgV5/a8Vp1AVAS
jgsgiebnOXMI/Fy5R/hSkFQYlRMzyle6tTa4zYM5ZF9EBe4fDTckYcDY9m4ijvNLQO5Wofgz3qtR
VTGq97pNQXxbz51STQ8uw+hsFViNCPYnBfTAsi6XFvg7dFs8DWsa7H5jRUntVYs3lKK0yx9tcjc0
6cAyWlAnNVG30GZAkE0SIsHA4AlAS7QP1M5Dbo4GeD9O0b62Sm85xz1bxVjB9gQyFuCoFVNV7gWr
AeGzqnmpbPHJYC6007uU2xKj9HDItLg+zy/D0PqbEf9bmp1FM0IjBAde+AQjDWHJ45Sabwbm5JDJ
47iHoGdjfMuExplSuL59H9qsomxP5jbumYSnIXSycjxlVrWiiFOP5M3OOTKqEA4QmCzM4ZOdlzZS
kNlwV5lbVYs/unZwlYaxw5cFYZnfRJefCYCy/LHlpNViOu94YBPelW+Y/dqdo3JYNpOFXzC+qZ7Z
KSur8sIPVpny4t3r0V2bilMkcCDK/KgnFfbYSp0cprGhN4wm5pspiz8mHMqqNqtg1VfQHlELxr3X
0o5Tpz3h7us+9JUNyMoTn8pCdZfh2BSnVFW3ZRmnD4Xqb/Q2QtINHjyqT8Mi1TQduskUHbXeEsdf
X7guA8XPgQTRDLh2hBDDgqL5DpvgK3mSNIP0DYhbuqlNrvH6ox4NvnlDnj96pRiuxdQd1WIcV7nq
swV8arvMLj6KGCRjMBWfejceb1Wu6g9dgNtQRlvfi/RyO5+dYeQ5587Wv//6s7/TI+GhOSqVFUAl
sglDZVDy85EQjWHCqKKE2Jj57pqS0XxKjGA/iuGtlzxYJvL1kxsab84wfhrUMNqkkRasSmk87+c9
Bi/hqigtqQdAwBZxZQDPYsfpUfub22xJmvJPt9lBcBm9ZRsNGoPxzvvbbFcT3t1aSiZc37Qhpckl
x9PBpJWH+Vt8BYrt0NE2baJIO5mO99VqzHaj9iW4EfnShgB21dx5MiyPVK6MqiN23dqWjKe5TlWw
FL2loC7e1NiN9ZFL/gobBG3Xc2wGznaaku/zd66iQR3M4TGZmHZfGWl4F8dItfsQaHva7wqT8AVV
5HC14sG82kXRHSLkhxfJUNfgp0WEHNjQL2t5G2k6K6s0zTGfkd8OtvkU0Wo4q27b7hVF/w2UZiZf
/+U+AnACWESrRX+fQuoN55iumOnyx/5IJzMg8S7RSwID2RV6tlMCu1/2zMlgtYzlA3Kg7GW1JODm
zWPR+cqyzt3h7HjVrslMZT8XTbF1NNOeHozEchnw4h7iwQfqP+8JJaCflhdVgs6yMHa/XsR/d0XQ
o5mx02Tmv/dXlCtFmA1YOy5/HJtDq2Cynq67KQQGwMh2meQpkEnCzj5NJgU+wIBtGRizNLuHURqt
awMMZl1OysEYVevVKoqjq7ZQ1R1k1ubYH1pQdFAuna+w5tw3/eljM5mvv7mUv8QSlJVsE9a84eFb
8BfUV1hPnh/pNDT0Nn41Rxomad+78BD88aJamYMZRRC8Ffm276UoXGJDUfQ67aiUjl6BPHb2UqMY
qZXnPDCk7Rom8jTtINgpJVShIT0ZgZdzdVr8m/1p/jWf8jTCIPEf+Bz/e7c/B2UIlZLJHKyL6bMw
W2QQEng+CP209M0PQF8txOBCd5Ukvn/Pc5rgbTjkOySwmFtE0Jp81Yl2Sa+2G6cNw7Noqsf5LIl9
1+I8HNQDGEH1MH+l5yY8Ui8d/f08fR9FLxACSR/MRkR3o06elQEL+roJ7Y9ukNHrqm9h45XPAnj4
H4syEmhsVohe9OjVMMzJvuuAxa/5+CIA+sDt1JujY7TNUZVf6chEbX79uA15T37ai/gAGBIYiXQB
hdT7ldujAmQLPYGJllVBQozwp4NhYvSl4Iuu2rG9KurMv89fBZ5hbeJM9zdaKtZQM61ng5r48t+E
nddu5Mi2bb+IAL15Te9T3tQLoTKiJyPog19/B1N9zz5HDex6SSQldUOlJCNWrDXnmF4EN8rvh0/G
Uu9lO4aXgkP3RYnWxMDNITBvc+cx1/SN3TTuk0sW/IpTa7vRCgV43ao3xtSlv2VD1ruwYntjxi6V
fdCxyrqg+kRVbgYr7YKFCq3sb63Cfzd9b8kRtssWBFvs+6o+RMKLnL7PaMOVxqIC+pr2WhMjcwEF
VXU+Ma1Wthk7xzqb0P/PRhDk28CnRRAwRD+pJH279fz72LPPLY56EC5Zt3WS7IJ7Mz16//OSaUl6
1FT48t8/wxuy6/98hmyhKDSRhM3giOD7fZ/6tBPBOeXLfxaHxH9DV53cj4bzjhT2hzXozBgsq3xo
yr56SIVOiNXY3tV9WqE1R69YFUmzs+xy7RJbcfIb3d2CSOkXYZ9kDyIx3JWrenuNT0ubo9+q5W2A
O2Qi26ZG+FPzC+PUeW11yNFwpk6QPo4y/ACqtRgN5l/xaDUnr4y3jU/64TA0Bv5pt3lQgf4Eg3/p
JiWRW433DoHHWYZdU1+LvkXIZYuHEVHmNings38VNA19hijTncfWKkPyR6QADD5XPe3k/qrpQp5u
L14eoC5vauashqntbk+xCkbxnozlm5Z2eGOLIj6iqDPYhpgwT9n4t4fL+Ldg77bBgaJgHfVd8hr+
b3FTt5ampw37QtV79nNgsljS8zDvb+/MiE5ekUyXVtb6a4KXCPRRgmMqE82l8UJKuDRLjg1Tmouc
X5TVMlxrPXP5kOpO/0Inv3hA2bZTNaHRkrUZLXVAeqJUd1LPaZaZ4hDpADfmMVVp1M6xa/UO320G
5Xksys3ta1Nr9JyKfH9lq95fJHFLhHKbPfEr1KdG8kltb30swZR2HMI/rSsvsRD+vQ820I/GCVKW
OGh23L6qoI5WVeCXB9H1/SVK8v7CgZ9eRcGYfb66fb33rHSbezgxRJ5yAjQy/3ArU71+oKMna2Of
UCYzd0rka19jo0sDrLlCxuhWGEkIx5YbLa2QykVOhVe4CvBYi3T1tawm0YNF6xj/Sphi5tV8ovLy
4dSM7nWMaBXSRyAcx9PEex72A6bp9I5elvPYTLSbW0x/29udYl7kXGRkYMZhPGMObaORw0LLH3s4
+DqdfmOih7BCEErfYj5tR0WAsMmlANwos9F3ep+6y3Te670yf+sohPknpRwJClmgVYjK/uq4cpXR
iH7Qkyp+yFP1l5mW9b1odXnCLZY1ncXBs/9F4ygZgozFgM4+y7ur1g/yne4dqZxTEl4880UY0Xio
jcbbod40jnbk3Jmitzeh606bnCrq2YvCF5U2/t41+2wdzl1TvTbdo02CjA3GYz6nxnmUPcxXueMz
eC3F+yTrje2AL80yrcQd3eExcLNgTW8s+Uv3jUbbt02Mf6MFD4mSDn2s6/nfKCpMqFXIk0MWayXc
FXXaKo4cmgoOoeJZ1hc/eTqJI7iN1LWuXA+qOEz4t+6qSffnBk8cMXWPSU1yasw4XgTKWR/6mNmr
DrYrlNYrJ1hmIPqDCD1Ir2AUHmxaw1qZbm7Hy0KOHC+bcq677XobmNniS5MZ5zLZ1lDq8YTY4XGy
nWFnt3OaosiXnTGEp9oQ+lNgMUMmDYQnzDTXtiRWYdFDV/Ai1ltkmLcCdywCzkO20e66hLAnIyX4
3KKdApOQp8icpu5cdETApnkm3x0b4YAvKmi5ffXBDKNk0MCPSSvNLm7r/czHIbmgJ64vTpP+bpvu
qqpieMiQ2K4pg5yDK6vp2nbIi+z83temx4JUsv0g4/KJI6+/LXMjWU3IpEZOO49Ox+zciq12Z/jl
k9cl8hoHdJO0xi3uQxs4aG5WsbWwiNrYRAk4yVB62SaJnfRNTNE+rWr/IyeYGY9q2S6D1WhU4Z8e
lw0s2ZJEVfkc2s+3nRZpE12LmH/yfO8lnRfTnrOD5eDSAHPm57roJG5APmg/Z9Km4jH+yxnG/143
zbecy6wViR8s0H/JSqJK+V3lMbQbgvypc6p3TH/jvhk7FAC0nJY+Owt/wWhDyLT9WY7jQbeK9hhI
o1qZEy4SZO7NFchQeUARAX6oyZonp4jOgxXsJ8MQr1UduEsWG+Nem7s9eey7J4k6atV73oc7Fv7R
TPVya9gJ/V0YMau4cbynMIYdZtfS2Ug6ELvKNoqdNOpjONIZ+5otCUxTdRmoQ8dCnxVG8RRTaj0a
pbEe/c55GQ30XbVpfOaS3lSeVxo2rhRdryMxo85jTnsczxMoExzJ8XAUaRo/DHVAMlZuTB8Fbjnq
/Oy5dhIUJX4613idqveVL60zm5u3p5EiFkhkwvtUy8L7rqZdCcYLtkmSrZJC75+rlBskqEd5vi3F
vDQH2sK8GBV02qLvn/JUi+/GO30KnWON9GyZx6JGRsdlGtrqL63rf/VY+MDpW+Ol4ojnkgQy3xD/
a+4R1EMUERJCVpJWt2dpJs02avR0nY2tfd91ze8WzB4+qiy4KRkbr9D2lj1xq05VFW51ijBEMEDW
IovfkNTiH8WUZ1AaJnIPtPKjENK7o+DPSFINy79I8znCfW+OuT7JGnNEWuBw6A6+t951A+Gb1kE9
Y774I/HwMMlYpffN/OLDktgPOllPqVmk91YTpPe1SrITs+7r7SduXxL9SO+cqdUiJ45iMVpkKJd4
4rb+LDtFsWbtg8H7dbtSRnjCXF1sgy4U9C1q6yLtx27a41a27qz6bZg/fp5R7V4FlX9wrk6N6bFk
u6VIvtXM36pnOj7Jsmab29i6Xz8ltKi8st5HprZNNNASXqc4cpG8Q01FQZNm47SzxgyJYat5LwyH
f6eDV39iXW+TEMhKGnRLb/QcUsAy94W4bcS3VPv8TLMz3dLaOpXvrmCx1AODGmFNH/RbrDtER9Zd
0Ug6xjS696WcWsTKreTO46RzE+pGqINsM6XrZmDLRl43P9FArwX6+xUFiLzTkt6/nyM+kswrnkoU
gke+yQA9jOhodXYIfSrZ4zuwXrNMPpVm+pl0yV2EmORX2WSgG7LdV9UbEdBUNFn4YOmVtQ0cfa3l
Tby5DUtDt16S694dY6OO0Cz4aNogK661wA22ttNAYAl69VOk3bKiO/dGaeWQoDv7W+voyaw10C+d
SNZF5th71CTZmmU2W1md1zOjC94dPxvuBtVetaHD+9TWJ81AJo+Sv+BWPOaZ7h4nbFmPse790Xv7
nnPyEoNH8pC5br5NAtsEOtEZUJg8sW+Fk+1BmuEPkeEm6DC8Tu4UvA6EysPqR7zak+F1MAACXFOc
cEt9nMvfxkFhXY3i0OduddbgCcDA9LpnUzTWosn9dNm68T3tz3E/NEWHCEvPnt0gjU5m4deLbr70
KWrNmY5vGikj1DEcDq1r/PNi6Z2+x3eK94+KoaE7QJsMzvjtUs1fC820onSHKivxxKI2r69oTowt
1vpxFWpoP3ox2CdkNzockkXAxOZCRkF98VXSfL0r9aCmrZj169t3vflHajKUNkBTppXU3XMW2vZb
WvXjqtet7BIpy9hpgUqOfetUm0Yv7PtEw44WmnH2Whe0/8xUOC+TEdz5s/kevqC+tbsuPIf9Pqmy
5sVLu1NgdeKn6/XRUiZBd+271D3RkCVboBirnyjtF4ZHSyfK22oVOJhJGXigRYl97aUULN9j/TvE
pte5WfQUaXH20OCzN4ehPhYRcxwlguSCDeaB2n3r1rm/CUMrIGfFm9YoD05tX3tPtQzTJ1f48YOR
OfVDzt96N9aosG6XYYBg1kgDG6iAJ3ddTu83mohLyIzH20tak19kW+J8uwowl2wMzXUgVcvHLpzy
gx4V4zLRoS7YrRguaawhTp9flKR/PAmzOwTC9nZx0kxbVObyqR/lIWFiU4oChPhgie709bYzkeZ5
VJYeB6B9JbV9avlHxXrzrNeOvpd9bfIgDGh4q3GVaUInMgrlbluA8hBYtAEKaQ6vYRogjZo85JFT
uKlEo11iuuObShZI27PEP99e6LmNqcx3HH0/AjLCZZfKTzohd3opo3cCFRBvorsJk3GnoYRaFWIw
LhNytUs3jdOFQJlBTzdGa/Y4jKnbbOlWp9rs4vlk7zWcCXAQCPVIMEzx5A4cT0Vni2OVB8kpACG/
wMU4j0FmR7CI1LNVwu3S8o5REvOt54lUMUzver+xhPcpJ+/Dlg03Speli7KlzMD+jTqTR9KMeUIz
LX5WHE0tQ7szJo3jU7RnHp2+OxigUuwsRZhdu8HrDmPm50s9D0h7mFZdAh6mNCcdMn7frEyRkNtR
AQeLZFgtdIGO1wPsb8UgCxI+ucAPH+psj3D7he3MWzWddUgjd1hjgvZY6epdn+uPIul+6UG6S1u/
gb4C/MqqRLJpfBC7WgXGoLE+pihby9qbVrBfFibwgXUw7QtVflhTMnAAjfD1gGltWA5TcS5za8KT
P344ikCMGKX/HtMSxrwpJHrUqa1lYk5qWdXYVzvWaUk/dOyrP+jVObQIXNnoQF9hYtM4buKrXY0f
OhCShZZFx55ycZEP1GRY43ijITzLn63Iy7ch2sOS/9cxUYAs+oTbX1a/23HUDzqHgEWZATlUHZ6A
1uoXgS0DrDg0RwKLk0lwBjKTA+2wkjWeJGBCWmeshAEZwnrAY8YW2WA6Npj4rUMNxpmoLHHJWeMX
fTBDK3T7WQ84/4KQnjYDKokVXBfylMxdBEMOK0TO4JNwVrv/KCSKYNdzXl0FRBmT230at394Bn86
/a6zr4OF4MVSGyRjQEuw4uGfrY0FuUlk1+SIGhmSBzaZ2Sqys/WYoZkWWtmuLD88xO106iKZnqsS
s5VS3kuiMVItcUjUbIirxunPXRFBulVuf8JykdNo6i0wbW0JpS/Oj6JmJtsIDeXPAKMLwpsze0la
N3z0kgnGwsT+qP64zXjM6n4TOn6ybeP604hwBeCTOYUZMRShp7GB2P5ahCg/pgAnYWxZi761Xoa2
iFa63d3zh2drM1p9kWEd0Ge8DNL6QHrMYk34LIFBG8LjE11JlLkEfHWQKy0OV0McIdJLf7RNtJaA
VVCdh2KpxShtwvSoyufBjNUhd4nq6RwzhUcHWAsv6XIw6nYJAA8TdRj8CNpP34MkWuX6Q+mnyTJP
3Y+28yUj2plt7+0tAasx2bku+Gba+wlSX7+loWhVfxJmYGDtEIfLhNsBhSfLj28kIDpbFCpNTAWh
a3/GVDxVUflRjvpKdNlnHVjTbgrvOF/seMLKXR6Z1YF5/56Z9hs8CXuZuubGoTBgvcCHV3GQbF0L
gdZDOkkAaaLjx9thofqefiOdp4lnsXOAPDDs3aYSrZNqSQiIGC5BquuLRVehOKw9jcFsY/X7qnzz
fYXM0WPFLB01PGZjtoiLTttFRHPxkbqrcCoJnRM0Zwp/Y/XttQ+zzyEQA16ZlvbamOxdhaWvoXRY
eh1yRIV9rMrNHRUQd1mnhrVpgl7kV167yjr7HrheW58OQ02QWdV4w7K2rDufDtdsTWK/Xbtjqa9b
z3+LaS8vU9M7yCK6mhwMFvUg+s3YDwQyVGpTuEEITSuUpCDK/cgZingX/WBL8WNKaWe6JiBMyXJv
PpIk8Ol0drfLJ/Em9LnSow9LzQtQas5IQc3CYa9LMfwAQQua8NksplXAVrVKLKb2+XCQKpeHHlbN
WrUpYrKKPkixibH7MYbe0ntdZJlHbd3R9kLQg4s1XlgR9a6nf6baBkWDgI0BDHiyITAR9jSO9Ibz
Sr36qZUtZTBs7EpEO1Oa9TrM3hqbjno2sV6HzdEuDQAennDW2TBFSyuAvtdbyKXq+tIIiPWaFaol
tqb6OCjzEOu4YWqvxePBbGVMUZtXGcp2ooQgCMYwNxohP0NPBtuOIxJ4Pf/3KIf+bEiS99J4o1Lj
MQqLbEGT/DOL0lPJkS0BuKOX9bjvhL/qhnAX2f7L0FTsQzEe0iwmNTqc2paQuPzRCyd3BTfJXRem
/Kgc4huyZJCgeumuc/BdgYWBRARRhbVIJ2w0oGgzm5fEYDzk9NpqHFRKZFYWbfOZ5JjG1X0nMZOZ
PsnfrqQOS/5McIAXYw3FKC1ASZbacA1i8dlW6TVtmgEbGiruNNvkgflSdsAu27DEdFJRU8xhZtkQ
sqYUltyMWkd3tcvIngsO1G7jNq2in4maIWj5fRyqu8y376ghnrx2dkgMzrPDGti1YDDcJjoMJTK3
boiYwAcfxgSNIbDejChdG9A/ez98FQ3/xiHxnrWKYaHFxsO8MeCRBIlkOO4vp/TdXerFvxPZrh2Z
dXsTFWArm3zvB+GhdJ3HOGI65o8ebbLIZJllGUyKAx/pg1tZj+gh9VMcpqcE+2yGFYWMLrrZQKlY
0FTT3jOO2KbDZ5OIg2t36sx67zyQ3F0tCp0oZBPDgiudbl8Rvz56yatuya2KUrymgrzyuFx4oNLq
JDwO+GgMAsXIT3XTeVAN8lXmCkdvjNyqMH7EeMEX4QjLRe+XbR/V/FuLFDZN0y5sKYNlIpGX6skf
6ktnjarpalIItxO/dmt/eh7VKf0DeadoMq8U7e26IFAtctRPEyVjl3XjzrXjbqnAJLMe99Ym5ijI
t5XMN7Rh1I4Fixyr+FWinlhqDdnOaeVsyFydM5tia4dQHlFI4W3Zrqm42HnMkcOnWEnXfKmb/N0b
g4ZkFNqXqY5HPm3eC5+Cw+lasTJoZRLhBSt5wFE3dCwXk7XIypiNugBvGVo7MQbjMkoVqVQiePfs
HiFsN609X9EbKAysrUaIkQ6lu2iiZYhdTXRzmopqemINMRRVVfTZt9mDnoLxMCei5Wt7zRpt4VZg
nqvnpSK2zb1QjVqnyI5OHD1XsmzEOkncBRYG+nADBw/iPEAGOTidQ7YvyzHpfSE9GhOYzSUartvf
Je5YZ62xb45o8z6nKvrBIxuvG6cmsqEWCwMz/sJOZ2mZ5W2RPHkbEJmJywTKZMXPCJJaltbRSP5Y
zrFJPAkOrD4EHSVrFE7WltY5swpcu/QB48NgyVeES0xdXP7j2OxLZAEBWn/S8XKfPUevfsUTbWeP
Y9jC6x8TRkYLhtxHU+//1D2wEzPy1wo7Yh+m60i69tKGUhZMlDWePr5OoUZOmOkle5HRBKsL/dHB
Otb7JKEytyZyAvpnYpViFUszonLurTVu9qWdcUaPBgG+yNOMlZei/+E/sQIa0N1aByLeJAaBRB2o
wKmYvE2KkDWia7cZvKZB6y/2ZQPWbNSqXyFy/KjhHiWaDn1LOkErK4zdBDyLUy11T5y1n7BdGLtM
2hayAxBy/6kVZXRlCfYWrvtjtr9buMLWSsflKkktfGz1Wkfl3ruL22U1fy2ULGHlvkr0+B4CmPk0
ui2yzcG9/vehqvN9poBnkG4bw3EP9wjZXt9Gd2QDoDY1dD7T3hkQkJfDqp/c5FQN7Z8oTrCIZY6J
KZJ3Ee3sVS27ZjW4eMy0dgreW7LAELUCeExg0coJBNwU1mp1G3N1DmbQSmfcknT7WWp9inj4zz2D
ZWxT84wJtZkpfbkyOMSvbFL8UCBOYuFoCoqZO5dnVv1udRXHIe4dOHGBe5kKaDiczKM9srfHPmqd
t7jAYqY7zd4L/OrFJk1AJOqHXRvZ1nE5iEWMr4Sej5uCGdox7Tnd3t7l8zuNcvO//1G/pfLMYi/k
PhjPjFkjY3j/akK6Eo+UXqGguk3ObsYBPdSdY+jNKmDX/ik9PTjFM2GirLVXy1HertFCRb59PVoH
J0eNoqOpIdcKa8Bone2OM4pSfXV3M2GVksKPo6r5l9vhG6Fo/s0JHfPncAZOMqZ+01H8r/av0Kie
LaHY1Uuz45SsV5c+3FqyxEMwEzI61iJiOJSZemcWKe+M/BLE9s0TVjZtv2sC5z30GmvPopByHzRR
uddzbYNIC3Vu8Tfjq/evuR8gJdP0EAT7toH4/lu/Wqu5m0KEGexINhOiHpBtZmGaxuNfHm569Lyv
s4cOID/qpbVo2vSUpaXazdnMODyrfZ24yeGms9I8d6UFxoX0CnvDHl495k2Lv0IDEhKOgbXxY6c5
1BYPrhlEFnI9LmX4/0dpQ3AK88w4Jtr4JCotuMQTbpoqICXmyyXTuV0B7NwzWNsXlZATMBfiBS0/
enTGsF+0uoCOPTuumbrcV1ON9TDX070mWvcuo3jyu0JsY3wFi3wsmvsLRBIdIDYYDlXb7/Vt8Id5
RmzrLrb3Y5s6M2fdhKOovWPnHi9dN3vYHYcJy/Dmib6Chp7/8+KVBAe2YN/++8NgfO/IewwyucOx
YLq+CSDom/JRRW1NN41kZIE3UIRETKZEmrVM9hdD6/hboBkIF6z6opmE+gxMNGcBCkrVSQIl67Wc
I4S7w/DzF0WM8V0RgxQT+SH7DYA4VFTfJZkZ6wukxI5GapZ0O6IrjyWd3lfHq2EG6Ko6RGOIv8QF
4mwzLP9SnaRNuHR6GIpkHbt/i1k0vqvS+JV8fJk8e+h7YQt9u5uZwLpejP+DAQUOfAal9qWHE7Uu
CZTOvWl40ofmFzl7hyyv70Zmd2dLTyyizYe/+mZN/bvN0rMNFrIAX6FtuKxo38bNfRjGkRolRZDG
WF2vxwuQ2Xjoqk3bzmiSeuoPdRRdol5vjmgz7GNk5O4myGP73s+hvuhsxjmO+VWREO2WdEFzliUL
3Tw9NAu32ZvkLDktkS6wHOK1UznN9Wu0aOMbYc3OykgHFoM6vwl769mbqPVvl7lmvPjeUMzS7mjD
qoBPbZoNEKHwN73lvv4jeGYbcVxUW9ZsCJS9RLVeVnAOULYt/CxiIOBjgtPzmFvTIBuxIfTm9rOc
gwcOE6W/boZerGutKdd2ESwjprA/A3IkVg2Giu2UB8WmcrRynTrdLMQp1FpIO15JRTv3C8KE7cA/
w7IMrvr8UnSZhR4SG5gj751CuzfTAsNUG/J3/douItN/dCkbZ9EtBraUvv26qoXCIngzVpsZQjlM
Okfl5/FOb5KzN0zMIfC6OZPVQiwxjCff7R5sdsCLUpXxROmOaFMVR8z3/gp1XriKdV/fOCFz7SJk
3h4OjiL1tK0WIUdZeirgeyYDLKUca+cxwY/R5rV9LfRF2UX1s1Fh+KMZEJzSLDV2QicRobZaJuKO
dvabOL7WTCE2X4vy5FvxZsg17y4OgpXvJtaxjiHa91TZpdf+yevU3oem4d+BK0sOyKW45ygWl1mg
pn7RtDRRbWtozlME7amNylPji/Jk1dM/7+JTq8WnyYKxtJjCAtAGlIlT6IrpPMImpSxMmLt1hP9y
rn2wI6N8IOyWVyS51UOQQSMa0jmYrEyHnRePxVYE7Q+FGedq90pbdbFjH8A3OAdZxhIPnrW3I+6s
aTzDv3B2fUwITctIkqYEwYI3y51G6OvGD0ittRQ09Kix862mBoKvEydap6aP+VL3zee6nSIGTqDn
EXFls6QB4vIDNv3pAWVCzeQN43KCzPrroZvfaba6V1KvdrcvGVCotdYbXsYgfZtEZW9E0IMsqvTq
3NayOgctNiwkiRQVCfM8R+pE0hUhSh8N38QyiSdM4MppZ3J7ezcU/uEL9hWGCTOnIRvOo1+093nu
vCTy0clUxNFJ0tcPEsKE1GCpy6S8ceUWTHUzERwxLRpQsXhRGlHQlSszUAC2jo2Ol86GQlIM6u52
pTucXsJZJxQDk5r1lIwxw8vtHTuHu69C/dFvXLTdYfCUMS9fjU4Xw4x3382bPap+VA3n194rvLWu
F9pJz6R1HEo3P+KCDM+a1dhL06uMnzhHVLbq1bCsKiu7I1u5fWisUuOEZ09Xv+m6RZ9jTAnPTMua
I+7MQCzatoceVZDDa4Oi2DN22srZBWL6LkCHQtFCrujXrGzZogBI06jfTMSdohlwxjvH7HVAaux3
eHiia9j/8KJJHRIHWBENMU4st2t8CtViUN3vm/u+CATqNStzznVl4amwIf+yv+JIzulguF7trhtb
v8OwpA43iluvbZrb3u/I0APPkLcPyqFPUef3pWU/f30P+suP6MYEKsZp5damWuUcFenFJs5msGl0
z/9dPdrF/aju8tme69El2SSuQ0t+vsxUGZ+pqfNVnSljnRV6e87p3tuNZzz1tZM/yvKPcgoWpnlM
146/6zBRMWdzYheaRvsVljRxVB9cBQL2C5YsSfoGBKt0ng7XyahOlrD/GH7HyIZHXgt3CLboOw6q
vq+8XFw1nztXPfznq5pvxmfBUix/0v4icq/Ep5w2xr68uagyMrdDOxZbgV9mZ1VjQJD18B7wyb8h
8iWzRHd+oAmJgac8Zk6RrGAJjg+6GpN1YrTdJtRVuq6zSbCZ9fgamrZam2WhbUt7WIb5hNBn6kYf
72M/hBs3DLqv5y4csf5bYqR3Pj+BVY/Lm0EBUNybdK7lVAsrWDsV0uMYJH3UoiEs8psQzx4UJYav
Meopi/EMg2OstobDH3JU3Y8Sp9IyKIOZCsaL9z/vApu05Kjpwb1FpXlO8yDaIhUoFw59KeAObQ03
aEwy86TEYxia0W7U0ruC5/tUzS8ZMQrS9MUmrVvmJ+zkTyLQgMyhiofPxwgRC7+bMhdnvvWJK4wA
L9+/U5r7GbTAc8KoGk4IGro1cjp9cbu8faMJ2ycfdeou95i3LPrYyE4+xII6VtqZM2S9jAtKHLij
iAppb8RbDUQTMRDcBCLuYNj7zVIYVnP92v/Qo+u7//2PkpmMF30J6NFF1HIeWXTU4vbW7F5oCKzz
KbVOeu5EL0kV/Pb7yNp/id9atNsLHy9x1Anj5/xGz6z8GoZOtSp9nAqR2z23dYc+zBHEOSnaWpx5
Bhpq08Kii7/UBpfKrIwmWC8FEl9dkDY2kavm6zq94zStxbX6rO3f8YAksU16Y5fWPDz9FNBPosJf
Yz0+92UwPRHVZ9MDTUW2sWU+nfGPmmu9NaN100nstXpN220uvOIuHVdj2tD49bJdAsn51QyZbmXK
8Y+F3flo9tRzaMpVp8ny4PKUc+j8z1sV0NGVuvf25WW42RqGwnYOEYocVuqm6XbObTVr9CCmFe8H
60hz6q1CNrS4afJuoJxGs9TVFh8yLYwX5o3TXrXs6OOxibSG1AK8+0BP0nXu2DRqjMocWLp1e1qV
bbQAW4buIr/MjXI33jQ2oyVjro9u9IEMITQhAUmyzl0FE15HxruQMeg3TdTxI6iEdIEILzi5t1Kc
Qt44FvgyXRGERySpC19EwyGfTfnxMJqsiZJqErvYF2DgP6iB1nsP/VfVZz6aUJ9+vc5SfrvM3ZZO
W2bjGp5yg/wgpPBblyT6DYJAb5XmTnmIjOzPzUZJg0N9GSor0xuPepJjmjONk+Fx9rSJW7oVc42y
sgeXqyYYr0rBXvLcHudl04V70TACvV0mtTfeB8bU7wTGKCPPizdp6J/JCAfv6/ag70p3ycmBXdck
kVwIUcAj/MiYzwuPMqvGxUShbiS1c6gFDd3e185hoqXIeyv1o801Nlyy1EmZ8zc3p3qVN7AFizj7
uhzsod4lpk3jbYrEo6r6n8FY+68GQJyCOu5we8nmdyrpX7s6ts4ZPcm7IIz+SLIG3iI2UO5igPOO
EOrNSzCJ6omJIIafgiDwszLPcVolhENk6y+jZQ/w7QenBtqFIRsXx2Z7H+C92OiovZ+JsnqOJ0Yf
GIjQwLiRvKZy2Fe46ZiYFtkLQrSlbXbBfYvpeTeZ/bQVVZw8hfBzWAzcU4134BIZQQyaLL6XeS72
tarXiD2Ns3Bb45xjHDnfLlNSVhZDLj8Q45bXMulKqKaCatli7HK7vH1Da+7ljSOi/H6nBhcof6SK
X1O3bIzC/DmN458au+QNU4XE+8Xn6PSQFqO8UKBZCwb86eafdchCtSEb18JxXNU74drVolWuDnym
sfjN1bSW2WAh3IE2pF2q0i03VHHM1WtAmKWHF3KqzAMP6tf5iaqgWes2kPNQy6oL6kh7G3qEh4dN
1e+joUI0HkXDuepEu60ifThTV7XbWBu9TWaMvyaeMtJoNPKgWrP+qIL4avBEPfdJbjCRM2nv55wM
YGc+xUIjsBNULdi+GdhSuATyljqXc3F2+67TNtPOrYv/x9WZbTeqRFv2ixgDCNpX9Z1lubfzhZGZ
zkPfBhDA19cEZVXWvQ9HQ5J9nLaEImLvvdZc2q7DR7DFLtHPJ3vQmmRXv2ux810gCrkaQWO+M+rd
WHkzvDRgv4n3oCk68wjO3lzhoBkF7ynT0/Joed4dUkGU0fwt9r+7HvqjcLN8V6v/DB1fPxHH4G1o
Fo4rP3PD83LjzvfKBEjjerkb6wSL/s+fv/yM2pd/NKVgAc0Ny6V1WaVasBlKi5j22TBcpxiWIb3d
1c+kSuyk4zmPuZt6NwPwzCI8aSemWlpLQEHsNk/BfGPnQ0EOGAiyvKyfkyhhiCSjX0FpV8Sjie2I
MXmnz4iFMK/+3iwPOToqwlzNgbZAIK6NmT21ua4dIXg166SttDOsppCsqLrfszuLN0iKIRVsuXU1
P3/gWFZeE8sh1Q8szbaY6gQrd2dv6XyRg2yJ8UfqOkc+O+ObnVcHXH6kDbAJM67KK2iMgfPttQjP
3Lb9sEFfhPlYHwbLI15pthjYev6W6rV/ZjbzxGA8uiz+fT4Fe6bMXPuGMV6bJJyuRdmMVytvmbrV
/m3+r8icm5OK4VSGgfbeGfLdin3t0cOW/tCE+c8A8R/yDOfbspL/mjSN3lJUL7u2doyT6He+6w5v
bn+zrLj6KGAwXaM+fuWl3eoosf9UknJhduJPnvno2KlO4hKtZNeuuzVGdQkCSvmvdpepbZ6lKH5m
pasw/OwwGoMOeG1gDERFHNUVBVPIzCCtcmBy82BemdWnBbaYoDkwo5mUQHbSyCOcE2vyhJeb+DyG
cgyUgZDmw7AKixEoUU5rNx7s/HerKCDAVLy1mv27ipqPKEspimCqUkiqkA5UXr+EEMqe2RDQo9dK
39PLjX+A8ls82svT3iTwZ/sAQQK7fxNp+KkGpT0yGrHe7t58gz7TkfGsdfTK+LkAF/LoE58xd2ix
bWyMLJA3F23jiZ4j8MAQwzE90uDZifzyHTl9z15rUVPFRfTFx4KQxMktWc9bf+WUTOUaNaS4xCvC
dVC1/YxGdfBUTcRJS6vA5PhB1mv1X2hr+mPZ8Qos94A+hbsJROgjxTbPVTpVeAorDY4JKyuuvZ9S
80HeZu43g0U0m35tMmNJ20NSag+GKKNHkQzou9yeQmCU697vOGACyDylHT/My0MNnUQdHuzZsJG0
MIAaVuQsFNGeIYk6dDZ5WGmDssae3catsel6K7m0WZbtGeL/5FoFEmlEPa2GbJcM7Wl2db+neYpW
m1ixM8tz9G66TGpiAexr+WrV6r9UaReXkHmkNx/XGSbrZH0bFXMtZtOpT33kR0O7T/nRdBViY7vo
ZbXxmRF1/DIy8dgkTpkfcW7MVvwCI9I+ElW/9wi52CAOCrZjNSZkxtrdocCD/zbQrTMo+X7BrsN+
VIz5o66PDwNy4h1a1elYlso5hRWHttIzd8WI3cOcrOqhIsZpO7AVvgRzGg2d488kjaqrN18P2Xw9
aPP1gLcG9myMcTlvt75nUQnOFGQzdbVbCw93jNs5OkUOkLf5fxw/P/w73S1HvMKszv2CZpYpAtU6
GfBkqZAsebMj6rANzeRMBIP1bAYajoAyfXU9A5ZD7Dd7QN7U2llREkXS2OWhHtqfjfSbV9/vyHpn
TdtT5ZPB6RWPnZ9zHjKK6k/EW5bA8NfSfmXmQbi3KlnshpIQdkdLsu/c3ng52vDYyn9KdIMb3/fz
ywSQ45oCtFrbfpp//N2wde8B6a726IwFxX1dU+/HqfNSTCJ4CX3jNWe7fiBnuX8oS0tbed4Fo+3w
oREdf3Ec4D910OjvIE83rdG9LyRtGRBC6hTMxkVuvIxR+9xJ23t1k/4S5272HkiDFUAaz1HdPdkz
7CHLh3YdiHFbg0d+7V3Skv2+PPfUt6i/G1TeZavBpirM7BxaqO01O7EfDCdqyQfT2+dqJrsRVbIk
PipmkjWtIvpcUBpbOx4BGhfVbnkoFl5jr6zNr9KphgeMPyF0fuGg9iWKy4OcyLU6+VscuPXDULek
7dgpJ+LZl8J7ovZa04FaLOiE2XDod8tIjBSw3y5kRTsBu5WMgk8mAMQV4yIgvWgZFoxbnonv3Ot7
mmeTfqmMtj9OcfM6dNekQieK++1KE1cew0GvTzyIlmen7hqmlfNGQyDBkuxWuLet6AFCdvU+sfxq
GeuGU3XxNq1C5AajtD9Il5kPrV6/Cb0B10MyXRiz6ZvOTI1NZqX+rkC1Q8Z30IOsn0zxgdUFgnXh
arvEaZB29Py1hkLunZjxN/I9xLnpQ4j2+nm54VOgb1g5y13Qjf2zf0V/GeBvcrbLltA7VfEkG3J4
OkvbxBY7+ThAagEjw09XtfzdjKBiZOO0B6aOAw6W/ijh0PzUY8axvcDOysmQKTFnpeWGGXjKQbJz
tstDuNWnQcKG6YSCIL3gowczvOWZueuw4L8Y9l9jkdRRhSweuFJPmisjhqwQ6mFqUAuPdeRvFsx1
TI7XqTU8erS2Iu0LvgiBQZzQj7VvJ8+hIrD2/muhv7L4iJcwVrwmJqUMN0jFZbnxmgoCwsJKpWJL
aW3On+x8zNOLhJCqK9SFE6AIjqYKx1qXPtzvWlpKdJ2BUTxQLLd1jPwjjHPz7ndjqSVDaaw86/hk
0NeL1mJq6KeYjbZtZ+A4s+LuAb/zsZtJz8uNn5CAbvPLr/891wKheSBNdNfotFBprjME6IHMbex4
sDZmTjqtzb66YUFvOdgk9TkfzGZDp/xX1YroskQd9JasTkwdSH6YR3uF0SmQ3FG9Lz2kY3O1JBKB
4idO6o0QUXFpfD+h7UilP4gG/pAV/cccJOBUEUCdnYzg1ZKa2a3TkUyIxd83mURBMscuN8vD1pjS
A9B/4syioNmJTvUgqjvjNW2q5oTSiXV97IunSiXBqUwI83KbsP9FVb2dUtP5xPxHvtM8BisiEvPs
ubhVXIj/3400+1tuoFKZpP47a63gj578VvHwLNmhTl2TbioW5XNscIIBGbea8Gyyk2Pt203DyP48
lPEBTEr0JGPSK2fjvIf94qWVOBgzBNdHFKAcyDRCSWMH/RnN1OUGBuOTLmcvdza+pZJf+d7edFIr
vi2HzM7+tDM3u7V20z4qRsHsfuHZm8/6rqMSvPfz4793K6iRKdzKh9ArH+Q06teuNLpVOkr/FHc6
owOsxBguQ7B0+MjoLgIMeCxquTewwJ+kpOpbStx61NEpKi29MOx6iZrR54N9QbkgH2Fm6D2yfus/
xg8oO4suugxdHV+IHv/lFQ0VaSfHbeMa1io9kH5g/ql978XV9Omttao9KYx/lrdPcjx69tD6OnPH
db6un/yKVTbaiCFBl1hpztn1ZfvLmMP/ZJhkH1DWTC4Ud84ozctN4jJ6macOKbEGNyza516aFAfo
ONd4ZIAAeG2PJtZDxZFTV0mvPC+9X5IYGMRo/LUZvpGLLJi422kYfU2YH9d5LaxzAFXxpfWpL51Q
PulVEF3yPvww+DveOa4z1MVfuTzSp/UwlPl7Fugd3C3IcF72O/L85DvI9Is5ptpHLJJpayF6Qalt
19cG5rIj49cFb6pq61fsDiN8YnR6aVnZ56mG5OYZbXAtAq/fWqPdPxdZRbhVMPXviU5Hsy0KphmZ
yLaoTOuz60Idmc+By37W2G91a6g3Q9d/a7k/nxpiitn+Afs3SR3jN7N08iJVbb7gSKATX6tiL61i
37SwEaysZQ5GcDf/CtLFdT8plO7zk8uXQ8P2LiWtj5U1tWgo/l9yzXKvRGHmeh14strWsm80L7lW
Ec1qsmFTUcy3mBjpuczPOirydpPs3lMzqB8KS8c4OLCpOI1ErDU/XL4w6mY9rKRT1w+ytv1T6WXb
5av/viVVDHObQXtTsNFuI0i+o1Ygci5Q8d2W5zwxdA+8jXvoPYTA6EDtEz2s9m41dRc1m0WWe3n7
xfSnJXTCZ1BQel53kRn2Vm2skJchckJ6iKY4ZBj/lsHePcqINnw1aN/MV1CfxhVZalQpaJWd6Kz5
Zn75d4OJt8GS4X4vDccw12eEJkzfWp3HUphn5RK1aY9Ol36YkegeFceGTetBk11WE7uUcBJKPBuk
Kx57Gct1FnKRRFHyvRg+iRoUxzgFhGvpYPFG/Nv7ZR/qOju9qMxEJ949YO3Lto7oohd6ZMcCPPCl
ATj3GI3tgOORoMMlMsVH5CY/2ohc4N48tVZurm0W9a9Bs27lUEz8ER+sKafQxb0yUq+8xD4LtSJh
az3o3c+wtNtDWgbm0e36oyK/d91QOZxkCskt8hlR6GObrYVsmy8vzD442jubyZnhFNpUPXkdkRqz
+wXHM75ABefVJUFXGX7zE+0Ln4XaCB8S9t6brfGaZ0oER0Ec0HYRv0xUPyvhMMH42/ulht92gjkf
2kOXztEwoear5TnxsbF2gYJyLIEsVkI9GiPWD9+F17fsnUsD3FQebjFR/tZ6zT9XjnfuEgZsdFDt
M9PlX5msRyYmPKoIBMLsZNWPRvwziJuB5EffJ50wOenzDLwZg2qLSZGxYcdQwIDT9Usr+RNrVf6h
u/1fR+LBG2tjsqttjLq0/7sHzdrWYbGKTdwUd/b65NDkRQ3A6WfeR8c2Yh4c/a7Gx8Fvju5CH5Z6
CfsGpBnp8lc1dzKWrUkhKOyEdL9CmxjEHvfSpdEoPozRGtZ2Gb8Ng+r292F3l/XxuRSnLm+c93ZE
+YaQxyfhyTwjorOPKKKZgdMdO7Oy0V3PwaFKE5Ly/K8FJRv0mNPATuctcXkusX+zTw7o2/LoKtGl
rNXYQxEsoxlDVG8bfuwuTGz7de42H5H+kPcwP4xHguht8s0Hci3HFtEDLm7CgJGzBgc6ntazMkkA
mb/quVl4FpIzCrN346UkzsJv/fjTxwBKiDTqTEYQ5inG/L2xwa2kjpu++Urle6vOqyPDSeeJY+BE
KCIYBSe0DnCv5qxS5W3jxtPSrfAIseg1e6s68aHNjAB/vlnu9Z5IEO2b6YUh3jvSjelJuk56q20R
YusPwi+tiIptkdmXgMbRQ2EEAD9BmH/5OO7XStfMc9v78ZsOSx1bsXFaZA53ZoDumuOBbU1wdCME
s4+0G9Me7d1sxq8hT4O3hshSWKHdynRwifoOH56sKv4WerGPG/ffgXrpOWpFTBx9mrxJb2Rk1UtN
HQtneBrjq9fo8YpxrwKkE3KgmId/y73eqX90HoOrpV03uUZ4dfTz4GjXhf3KZGWVTNG04lhgX6p0
OOJNajbdHNsVASuJXKN4ag3dOLbz7Jn+MIDXqXjrHFxbyAR+qJo4rCYwpv0izUvcFk6hMQFqL4j7
Ngcd566VDAZBM3E5hzHcOqOZ+BCwXoZaXSICDqf6Ehf62asDNME23MNDk/isy1WTXoiuO5dVax6c
Pg9OkkK8nhk0y9dyJEuXqpbXKmgEucuEN7Mi6CikELWcPAkGu/W6aJ9pKHHZOF89IwACveAVY09M
a7g/86zMBftSunm41bz+M4kMVkTvlzZmz3jlYO0K+0hEFE5oCfw7N8M/AunhDnnEsLKrcbzqdYsc
IUmrBJV6aB1FTSTYiMiv1/Lo5BfpyQCHPq4azTCPqR79rU5db1L7+6VyB1jD/o7pLVDujNkgd2IS
4aZNKndtMRtiTGryCe0YnOO32i0ywBD79fP8SADfvN3/ro7+xZMT6k9ygKFtR5BMlzqJJvywX+pa
5YSEW5l6tInmqbygr3cJRONuLMJt1kHA+YSBfHwBWgA/bZ6bBNWrVo7FR+pLiciBrEiMM2IbTaF2
DLrkNVNc1rZUu7A1xHkZqnshbZgQZsixqtLXImt+jATJPBpZQguk0subxriQ0lHKA8YaUrErB1NG
I560wow+paNR2lMtTBlDxdkHs8iwgsaP11XbYtqK6l+VSfvUohJ8ZX70khlRefQ5U+1FHqCKojlK
Om1rvulZv7q/yu2hmgf61UTgEr/HBudo96li9Xz/8kRqU6Z52BgrVyMb3pVHIpjuUX+tq71jNwn2
EYJ9C2WpI03nO3sTKHWOoR9k+9qY025mmyus3ZqgDzltNbf139UAF59QLa81MXwY8lbqF2sW8Ihy
WUih1d05q8gS/Hs97ig72te8EpsJp/gmSfXwYBTpexbF2pV2j73WyinYahZ6etUzZlLJPD/AitKb
yLA8xE5EeXfveibzW+VpN69Q44mmDmIRVdVfJpDe1XITlZ27vdPHMRKPtMXuogc0WYRKcPZZRbM+
dKxt47hQo5XPhChgNkk+BCnyCHBL48HS9uwA5VU65tGmAXhc6FXMfhs7LPda0Fk4JfXTMn2wdaJ4
GK+mITyLZazR5/2Add8b9ynCjG3c1vWmwcyEfQlFkIijrQoDwg4YqN9bMTUSomPUuNcW8c9n4I4Z
yuB+c/8QkZ6VJFaEf7YSH1FJR7bSPHD6tjkSD41Du5lIRMhwwC2jCB1DTFyGiL4VzUsttz+Uliff
UYYSpScOzq2YEy4U6AC56a7lmse10Moz1AF5lnZlb8KaU4Qtnfay3ES6/sNkJMKRHAgFi2vaHmOB
9C4OsCKUihCeniH+mBPGt8gn9cQZjU3SsPQZFCj1LH22x2rH9C3j05Zbj76vo2BunKfloxVIi52x
UI8y2Lg22VxuRyDw/YL843WJ+g4LUHu2oSnytLwJGxCi+fs1FupassoFFhd2T7Hu5pZEaObZQWY4
FmqW61WLEPk8iUoc4gYoFKg/VL3UZEdbd+WTFqFeWR4aFQbQJXwiCiPjErdQaFBjr2SjnHe0AUea
8XSB63GzEEYkdchWYzz4RP/KhBnAa1M1/E1p3u15aWTjP7pGzhB9USVmTv/c1b7//z3kDdDu4CiV
lxlNIs66KiMWqOyd5Dw19X/LFVoivWKqoWiNFQkU9SZUsPA9yCjlU914zPSVaINjMurbbNbqLIAQ
el7dIY+f2QDIx2MdZmItaPR5OKg9E9q8P0T+Dfjhb5oyexWia3H9yD0nVffLdALoMfOpSYXsX1kG
lJC0vPKS9Fn4zHB1p9Xiu7XxYCWW+L/CtTS1Ll3MQLNoTEbNGfFu/NYQquNa4AVMYugvVp6TMdgY
yarvs9eqoCFLqIx9HJyi3+WB0X30Q75l5Ji+RrLIXgCDIJ9H/RDR5rtLp5K0C8/3T0Y+6747BTdE
eAQzRPNO/feAWtJvqDNNHIUiQ9OYmb2NQUBXWA0JvfrsRQVt9EsLZ/13L2bTndefYmFj7J/Md7fh
cFb4PmmSrhggrHLc/XezyBmWh4Wy3rQ5JMoIifBmSjbbzL3wtYPnuI/rnh3f6pxdZLLNugkIjYUH
MpnlSkqyihYwCBZKf9t4rBiEhRBRlBXmdWyAAig0iC0dhkPSlfGuNwHOzUsSWeckO8dJtI0ItMHH
01RAl8GSoPus6g0RRxOlwTxUZq04V2lQ7iVZcl9p/doEZbkryyFj2BK/GG6p/REgOiSV9sooLIQV
CK3o5c9NKi0QicYEMkFEYOEU0vrQw0Yt+NTMMoQISrJXGWwbFXyJEJjsgQjYYm9mlvbW9/5T0loG
2omipMCPfHxcMgRc6xbWnjLikUAPZN+9BcKUMIdpa0d9ufedyHqtg69K9vofUvS+B970q4Z0mJOr
rNcF4Lq35R5xtA3dDATXR9usFSHOjFA6hzWoscanLHf6F7dlibCz9MalSuz6PKQNB+ezqXzzsFDZ
IjN/QuQwHu86shqVBZ/48Ax4xibHzRx/TCkSU33QSPCoO/faOSSeO9HaJIWN/SDSjxBitE1aJl9R
3xF1Gnj1p+c23sXFpNc4I/5ypyLgj/PIbmk6We7kHpQOJdIJ+UBaJCDuELBXN+j16K2pG1xoEOuo
MjI4e6i0QpI2wj5pt4tmSyPXbbfcC4Wb7RTD03VYTz96pxseai+L90GUwgRJIkaiffMSVOjNRgly
i26IeyKfxNyPmYA2WTCoILbQeCrzxHhKTSA4LHYiaM29xKS9luwWx9gnoHZZgOLB/dk1ZL4zDXGe
c996cKfyt04s1WNCaAWC35SPS4HoO7Xc4NB21ks7Jdo5i+b8d48fqGd++Yl/4ndpMe6Gtk6Kuhs9
x9j89gzozyaqwgP5DjUVXnwzM7snDjb7biZbXHvH+gkS0T4MlLGIAEn00jgXw+RJ899p7x3wjaWf
QdAhuRma8lQR+7uSth0y/aEx0NrTz04PYjR3mGjSYYBFWUfWykwxmd1RUR6REkXS3OB3PfRWb75l
WppspNDcI8PzHNR5bq0HQCkktHUVo3AEIJtJ+PbB6ZrxhQ70Lk1RVZlgmy7KztpbXGGM1Il+2KJM
EW9aTHZwHn1iViNNVlXXpbZngaeIUi9a8UfNaqLcmH81N6dP27m0lIW2x5r1EmYyfc0ynQ/mbKG5
L31OZ74tLfE6S8jTCFBULC1xEnPXUCf2hl53xy5uvXcnHbcoxMcfTojEEnGbdtQ6QXhL4TEB1q2b
E3rNxiS568whKnq1eCGITrvpoZl+5Fn8XuXJ8DW1TQJlJJleLC+T236Md0HfndzetmBxih82yhSa
0G10ZcWMrl1gtBSwTrkv9JIkTMyoV42Iz9coReAAlulz6BB96Wx2G92fruwTz/VQ00rAi/+Uhx7q
YNft952w45cM8gWVw4MJ4n89+sDiw0L7WmT19z7BWFU6ltkeaXCX5ztvHK40FPMdCnCyazsPO0Ei
CT6Yhno9+K17c6AUr7MR+lKdYxLOUf8/CK2xnrJm+l7ei/L/Pa8Y1WHpjJkAhAQwL7x3aqxznChI
k4a6CCf4abW4urLAE1fdxFekG/jncxsRY+H0dPi4OjacOtG1wrDvae+iV4HFLBreNTS6nwlRy+sk
xyUFczbYDgS1bq3I/NAigxFO3DjRBSKMN4yfNmEzfV+qQ9+2yb4yTci56M6uHZ2gpMqv9RC3W2WR
BjvOm4XIaZWiyyYVITbN49CbP6MMWrhZ8/FEGVh8kuk6QVf9MOzWIraUmEBlt8V76E8Y0Glf4dwp
ymcD+fIqzczh1Jeg9kRVyEsS5E9JIJvbKOv64na53GgIcTdanXnb1B/sk6DwXg9xANiZ5vm+cS13
W/kSfYPjfBi111xolsjLYFbZjuk8ucX+n8W5Imb7Sg4kcMXlE5wxXgeYVPdkTGXb0hbjrU7EOxrY
6knPSNQxTf+3jQ3vEIToDpc+yL+2SG9qu0rXLpNd0Z8cxD4zaoN+JA0jrQenid1+nmNkKNXdsPrw
ceEmNLqk7ok3qlYol55FtQZvap2X+XRYWvJhgug2gacaUg7E82kxKxvrOAaDWnulM+zKqWcZnTub
kIm7temVuHbi7KZFbvQFUMtSKeERmvx7Jy22upGG74nWdo8RLlY8rR3VH6I3gpRXBg2kp2Rsv3xv
bm/5SDbDIPEu91M5ateZTe2Wq7i2BMAzW+0cxhi7ISqzF8kp1RfhtZpz3EECV5dmmjipzg8N8uoO
E9PtjXsE01UXOD4zwgiHwEQQSQxntwdy27wyx2f4mVvlH6E9j2z267sf574WWTHrXCIC/dJneb6p
CNN9FUH56qaMGpCW/HC9iENdSpemrhFN9Gn1srw0SOC2CPKOrJ3yqacndxFW9s70TrxNYkYN9B0X
nBbPOpq227NYoXkGx/0qeXe2ruZ4O9i8+NOh119iAtgtH93NYpmgJAkO6YSdPRUx2uKk6BEcFfaL
1trHTPbDI4lb9ovjuC7zZx2RtAQK1GJeuJWFhcaG7rDOPP845vF441jvbtre9rEqtTCT2O/2ruup
vXLgUTSqG5/uo7MAX/kmLJvhoc1ofqF6aPacPZwd5+5xu5gswB39fdi1U/c23ZaIISNDOZdMzB+i
OTUhCYt0JiPgFcrRQeBho69B3vzFc6wcjioWrLAKqSP5wjpfdL1Im+q1F8ccRudOL2IrsYox2p0T
AdCBPNZ7VK+kHXhVi/tJNxV/d0CSXGC6qHEyBmAydEHPW8kP4UUPdj+KbzbdB3DnG8stxWXxSgY1
aXjN5F1Fg+ewKEagHzAjR8LMdgRRes+aTvlW2ayOXXjM71V1iPLIE47NP1ieLBUlTzr+GwT2er8t
cgvhE8On9/u9BPnSsrwbZpOuqrBEPJk1znPKgX+zlNvL75GRXLChxzX1Me9dbSj7zGytObZh/VqW
+lahVSUmxpk2rHbxdzX1uOTrXp1cwmlpevosGH35aUIf3uYtg92lS80JcnN/fTrPIoZl3nmMJEQ2
xG5yGoxg1xi1fJ8Qgh5xGEuO4ba5jhVQv8Sst44dBn+a2nyudPc1rMb61fKzb9o26U8sUd9qqIFq
GOpLc/ITu5v1kYzkJzJqZCY/RMk6cpMN5JDsqRcRTezRx6TTDvq+KB0behkRSDOSOkiH7LFHDYjb
Fr6KwZ61A6n9n5rzRP2osQ6+9GFPJfnNHCaE/FTY966ZHhYdF3tsQV0J+o+Qahx55PPd8Op1t0p4
2SpypuydcppXriiaxw4c6MFMZkYQOEKNg/dL7QfNKSSed1XPEr7lubD/45akhEjbfdfrzNox6XsP
sZzhyKvFh2+SIK+bWnIxlriZOs2Rgcawd2Jkext7HgpB3R0P97WFYNjkYQkr96i/9xjjz2HpDQga
mHAq9RV0IQe7cSJRYE2FMoHuqNC+5GZPp9ZIzZfBpXufZsol1YomfAzgjoxrPAb6HBVOZYNwcX4t
QeU9emhVzn0lo61eKvNHn7irrsvKPdUwSvs5h9x14B8NgegPYtkmsJOJMhTPY17qaxH06TFsXuBA
iLcghLeVMqPeYEFy902YUNXHY3qxPP5Wo3C7J6tRzJCs6mHKCm0TVAr3kuFl4+l+N2BYvKVdB40X
+GYTN9+o0cBv1cW+BRYMM4FZ7bxm6ubYYRu5ul2lX2tG+XtFJsfl/gIqF1G/myC8LNEJ351Bdi0v
jSOsbTXfNHOotYK/pIuDTyfm+L8E+KmpF9u7znGKxmuupcjmfRLT/82SWiYexOswyZktT3k3kG/J
IRWxP4O7Tj7nIqFyqrxulQHAP99/M9DFq2CWIC2+GxlN4J4jvd94S/M60yFPkYB1UFHmrkIs+xfL
ysJDyizzfm8phHC7SE7ElXyKvMg4mxwuIQiAqV7WNr9AohVF49y2rE5LvHugg1cLQyhwiZGjtqh7
WrkOtLkpCkJg6lO+omKyfwUI+Xx207e+Up/gIGE0FKG7/bfu9IEpN/Xg/ppsrCK93dnPosyytZeW
7HWWuMaJrq91hwlSKTAtGMiEJC4MEMVT9SxyAbzBmNEqwaiF68IX3zpsvFMepu0myWW8z0Qj6R+m
8pIRU0mdDcw3No1gzQ/XrhJrMGdrqnyaC2etdPI/851C2ljG0vbMnlQsz/zPL2kQFpfvWb6Z9hdj
X5KDS8PhBZkK5xZGGR1NpuJbZJyS5QHLuyi14YK3BWkWTagvLilsv0AEH30vcR/piVXMNFzti3wp
DmP/DPDLPXc2xSfu1isfPY1spIQ246M9w5bBZcuLgPr8hhowIsCujx7wSgXntih/BNTL5+UmiU2S
MtADEcBnHfuowrxVB9YRJwy9yJaTe4Nk4S11QaC1Dmu9RrjGw/IQZNdnMMCD3TYOxzdiHosvKwnQ
ZyGfHHUtOGazbASHZrcaE8CEllLiUpmIPZLGUvusA+Xkz4p/mffvWZf7z42Km02uS+/g9t1HMlXD
KTW8hHaJrj9DmiSxiaa5OWydhhxBOrDZiQsyhTnYkPtuo7+gUbvtWtLql26y6xIM3uEZ53oE6gnV
XRCCIbiAqzVZFwzjzd7K6UcHP0bRk0GFZlmsa5ob+76p/vNxyP0YNYVlm2zMu820c4yQYS8NNdRq
7gb4WP2F7uq/ION3UZl61hsY4pHC5IENk4wB7GN1nL8N8wOt5+nlG0JlJ/d7/75Vr7rhUchi2GC3
qj8wE28WTL3fms42a4YM5lXW0L5Tm9Cgj4tTQEEQImkOXgo9cAduTV70cyjo/37cWdX2Ream+dal
j1rndxtXtOLWuCPMgmj6XY4660Wl6Tc3LeVJgyi2A04GkZLB8GHQVbYi/yFmAe5IZjBoS3fVQ6ZH
05zoGG7LjkMuMN3kQ6/dekWW0PgQ13nyEcWkdwpGQZ7Z1mhjy1Pth+lHRfwbwD4ASMt3BXXxqwu8
Yl8pSGOWT6ieMW8gy00bhK8VV845TPu/T1WifSYjJjhn/kSVGVnhE06M9LJ8f+rierh7w9qIy5FE
re6FNEogSu3GDMwJcX+qro5j9wh1yEPIPaaSnHvSjTU/x4Hwh2oyUDzNADATay/zcdp2KU0fRpzo
DlXdqHXv4DqC5NW/lBINj2lLPipDs1ukH8tNm3j5zRM4BpM8HXdF9/M+cVRRH63GqvW+IalZdJL/
1Ak6L14q9VqjwV0p3YwP2oC+xJ9vNCXIt7ZD2jE4p9KCI0M1Go9xLtyjSU+S9Bu0HKrr3R/pRGAI
aJ/3xhwGGrq9sc1xY5/0mtwKpGuzRs5NXHR/jnMm2pSuUav89fIQ655s2PpNMGB+syuTbDoPGU1B
1MclQwxHfmlVN/E2JBvOwE+ll6ibnxRMuWM6MSDUyLJlJWrMAlMmoVnL8VJaZrRNonC4WK2pLsu9
aHnosDWYff5E99x+Nhzt/zB2Xs2tK1mW/isV9x3VMAkk0NG3HkDQkxLlzQtC7sB7j18/H3juTFdV
R8zMC0MUj6RDg8zce6/1rXcRpNvWuW8q1aCI4aY3yvloVQebYc+qMgpqmysbB8f0XYLfdVuHwYD0
q9Depv6iz5b9HpszkxfrrgXIdZZM9zHQYPxxhzoJN9dvKmEdbicFUW9SVuTwIjqv6nh2VSfNN7qR
ju7QNsUhExOW5NSh2hfnqOw1D/0+Ux1hLGCsxSk2jIyKGldHBPaWKLbcFaQur6LSSrZ+2ol53WPl
rwRLZptl1n1BnO0mrCvj0Pj+dLb0GrdgbMzP0PE+dKEoP43gPZI0fiH/f+l0Qacix1qM4/7FKQBO
DJlzO3bWiHdzGWYHDuyPUe5b7LqutjD3R6lN+3JBIcStybSVScpUl1TLjPlvFMNiX+nJl9AlyYXG
EDeHSQKJpVU0ray+TQ9RI0kGGNJ1QqPiwRBNvg1KcPdUa59alOBH6GiwtdlkHOZSNJffnaFSt9x+
nkFFQILC/kbOWrvcJffJ8WRaGNs2IB9Y1/vqiLuZV69FA4+FVN0B2FU3TaERCx3Rq/YtkV9ACUdw
b6CRiaSvP6Lc3JsDfr+OCda2yMt8Ow3BuEebZV3UqYlWvWZV3zFY0TpHWeakzgl2GVzOMSr2ePfs
rZpP5lFr7xeD/Ec9qb43oxk4jipiqkmf9w1EpKOaMJ4j3i3qSswWcmwf9CC4NXJjfGOXmmobXfNS
NCMsrA94CfHS24FzWxk6T3z5qpXiK+uJX5it02IEfCZX4Rh2oX0H6MF8okUVFDiWcJLV9OR8fZUO
JDjlXZ9vAs2KzommT3sdLgc83Wnaal1fuNdRNPoo4zQgpPkdrBBQSw5jUNyOq7SIwvtrnCZzMk7f
fu8pZlRhOuiDx+uNimAW5+XD9Y7ECYeHRxOboFqmixn8Q1n02iZI9MkVV0MzrW9GCqhI1//sttWp
1zqKaqJvjDerjoyXutSKncJcm52YuwZN+FViOuoxrvwTWRUSZS3SWfZG2EDVPlAm2jLi87opw69W
T5U65e6kTN1vgWHXL5ZC7MqutXhir1bYaapIOWcJUJfoGrDEz0nliNuxn6tdL1uyogPpr67TeyWR
5lHGKFKuL5lukdAjmtBzxEg2yByccalXp3q6vQaO4uQxzsVYHa/3KIwADF9xTL/PtdKoBflw/NRE
2i2GvqTYXI3rVo8olxy+t0zR369TyXDRjqYK5guowxglS0Nsu7yjG7vsyim2QivNHmrIe82sknIE
RnzjZ85NNwnnNPVxvJtsu9nnmlJ5ld4zqqaLVFVl8NJbgMgiAWaTmEH7nhDL9dXxFBnBpuvb8tyk
0UWZR7mLFRXUmt+0nriGf4eaxSZgFb9+34XxsgzciTTJC+cGUCny1s5Alhl25vb3kabQ+odroxvO
p70i1Kf/3egmupMnMkd02enqDAZp0EyCtkD570p8MtTFPEnahCSo5acYhddJgWpH/3b50qb/e/KX
Gybr9tZIm+fe8ZlcyBjnsCMCKIFV+dZoA3Vnnty2ekOtkdbBkTYbfixjVjzoDKvUJklwXMqMLBU6
5I/MoJtET9uGFn5bm3G1m1ql2zaygOSc5JeoFblbyknsMA49WfYymFbakAwO2NAaQuQaM1oeMZ6d
urQUrtFClEAdsEyou9n3IBmVNVOvrLFffovBpihM12E1Wm4wBPvrDEBrURXi3EJApM2Fts6VFDnh
IM5LCaAUavkV2cp9YLX+h+Y/U8ickfXE36befuAPjp9SGQVbBkuR93tLc2Yg+H3DMauhUP3iorqE
uDSf+b2Hdh6KVV/J+imdBjgNam39CByTEj/dzHzTy9kL8XC1U3283vSkJfz+ioTGB1qM87agTjDP
NjD1k1OYNM6daEn9WRwg5dA/d3xAdtdy10xKsUlC8MS8LL/wHGgXUXQx3i9bHifLeIn1wDwJHeSA
mPUKvdHwV2AEwR+kYHIE/f2yoHKgna+ROH69QejjbzELDm42+n997/rAJFNMswgzVl04vLPyoF+X
VX5M8jG4uRa7hUTBqpmYbIfIu86ORj0x76IUw/EiDq/S4bkJNYGO2qGt6FjG8fqV2pmPExyWek36
in1Mikiu8NVqL3oa/rQgUH+oXlc4SrzcnEfci1iTYhNFI8r9ASDxkjfkR2ayuv5NowN52qRggPjr
665nfJLnkURbAHX7d2unm0jWCdPsvVhcsdQC2GvyRj9W2QjbIswAjczZEX8RiXrXL1nJmHypB3jM
xrmHFUMvpjld5WGVnU/URWJcE8AKyFUmFgjQcFqYzxJzVzOuR0oZARNugEq+3DR6eGzw8h8ZMIbE
g7VtvsEGRH+wMxTeqZSgQiyPUyY3A1DUGxl27QGOOn31qr+Zlm+FC4A/YNX02tkgwbgGJKLUpyrq
p1Oz3PRdutyYjVtB+1uP5lSz2zFgyIX5ITSlcAuV3TaI4I+qxD0di2Zm01G4qK6ptpGK4Jey7qJn
oj8ygmPWuzR0oqTzV2qNNiuhnfEAM8eNllUEQ1hwQibxERC0s7ne++/vK9oIyFGTLhId3HClvZRb
kwEIukxs9L4MHRT65l8jAbpJWcuvni/CmO/gKDfZyjJInZdWz7J7RQZ3V2FQ7fcN6XmcZNAmZMTv
1K8q0iPaxl8joJKVTZf8Rs1noDZc7UYvCt1F4leuRydAhrO8a20MY5AInQCES2beQklnaLqMRHVU
kqumJy36Ss1T4sRkiLYCT02aUz5QUVZG+BBKY0Kxob0UaITc0iox+eL/gpNfATDXkBcEHQWHNdON
qZjXHQeHMtDRcm/MjOJ8zdCONQabfP73tG0XYLrG+H+RtRUOa50flajMOhY8iC/KTS77M2ME/3mk
9t2omT8i2Y82V424PdX3QUqT5SowtIZ8nxN7UDrjKwxR39PM4juwleqQLMAdQgNo6U058CrbJm9A
U7KzpSinkgHFQyXDj0rT7N/3NBVBho01nSYZDyZhNJ6Rdj1f711veiRy5kxI7vWezDSA1zkQdzOC
q5Wm4105Vr80WtdxTEALbRBS7mg0qsQx5L10zqGCIKzixP/OeXhVLvEmmTJwQywScgRFcysfLfqK
cFJCUHP6liLxGfwS8CK0mVheaXYbHdqZPm85laV8rk1xrOTbYGCG8eIl96E1B4u+JIOCPmb+wILF
ZC/LUXSp5t082+peCOcFa2mKPY4UC46ew7m1s1d06/YB/1W2WSLV3XHsg621RKQSdF9f5nasL12v
/r9omfJ/oA2FrRNtL6QQKgzVfw9ki0ZNp5HBh0WvJrzTYblv4JSda3Sbl1Q+RctMZWYKcNT7dBXn
yWsEN/9oT7Z1zjPfcDPN2Q1LQNB10S/B1e8w6xnu9XudkhKzUN8UPhGigUnH9PpVIUbmK+hgfzuy
RqOofju0EBHNoPqQ93ajzDBRYVAUgxJvdaW//O6jp/7glUK4qLrLz77ImExPI/PevOjo4SNEipeb
aYF7SjuRBwBZ/6Qn9i26OGZMZi6WHEZZdhyzdyN/6mA+0K4tOSEuvrQ2YIxF1824ZC3gqkai64/F
BeZ8sqaQEL/xRcnoWy55B/m6RAPWQI94062qhJ3tT4+oI7x2yIx1E5bqtoUUc4VS/sfX+J/BTwGJ
fgqKvPnHf3H/qyinmmlm+293/7H9KW4+sp/mv5af+j//6l9/5h/nh83j//Uf3Hz0hDf8+z/5l1/J
H/7rP+Z9tB//cmeNbrqd7jAdT/c/TZe21z/PU1j+5f/vg3/7uf6Wx6n8+fOPr6IDCMlvw3ib//HX
Q/vvP//QdfiX//HPv/+vB5cX4c8/HoaonX/q9CP//h8/9fPRtH/+oal/F3zWLcewDZ1IOAGccvhZ
HjH/7gCKNB3iPC2osfryCF74NvzzDyH/bqumYQBe4od0oUO8bAqERjxk/t3WTS5MmzLJcFTL+ON/
/+/+5Q387zf0b3mXXQokWQ1PR2jqH38rf7/Ty/OTqmYZiKn4bwCuJADMWh7/J3atEaHW0lAMYLXD
rEkMp2u3BbmVM1+lXXczK58tLFKaPjgEUpLr3Axo/mr2KdZ69SYSjwzG55uKObLLcE4jB8EksMJC
K6rfxy2iSjPPvBqQ8RptCLZi1f624xE/cRK6Ap9+b/m7ccFcV+o67w0Ybq3+2vQzjNmy22I9jF1l
nGoo/bLYpuqMjCQdcrezF/NBvYRVkSbuahn4JdHN2MdnxhQQwE1GRcuAFBM1EPUeVt8qy7FSRKM+
bnTETEvvDJO/cinRLexmJpiuXU27yiIcvoEs2KWQdoAVbXolUTxz8gFfVjgCBpC4AOCyp7xv+kPV
LAEIU4rPB3uQUqGRo7FUu0ddT3CMx/DQ5iBDaOncIgXGIQ3Bzhtncc/k/aesfI702KbWk3hkQdBX
BjZ7q1RVT19sfFYa/3Ds+8IY3x4i8YZRUsODsjRowLS39qG3rOhh0GxlXS4+c8HmL1tQIUjegkOp
JJ9dVWo7ux9ecU0sWtiJ6BtiEx1SdNss5v+W6s7KhEcNofqZOKG3cNGHWrzoOI1g+TOoANIDabOk
fReqmkd76QZ1UL1WxYBpr51B2yTNJkSoHnTyZMqPSO+N4zRHD0Glg3tJnLNKl3dp1qnkA8TewAR8
Yyljuw7rEsWCPTxx8I9WAqOUqw4QJWdjdK1hiXYS1konNRRD13yb6P2uswqgLnAPJ8eCex5+ihp4
aIIrp4LshNrLP2axvnFYBEkg2WQaToE0yKHilwbhLUb45GtVtIPhxxseaTeMFh4JFtTXgAo3ZhBM
6+AV0i+WLKPh1ELQh13XPdCeApzi+G5nDUkYYS/XQk8OHCcLUhlUqPUMCy4KrZI21Y4MPh1E7pHJ
GV3geZGB7jYZbi50z+vUn24MNdxVwieZcwDxmYw6MuDaDrfGkIt1P7yUndSIfjFD1O2xhGo3kVvU
6A8aYhzCftUbUsMB9glzjWWA/8Egenc5NkRpkpE8Rnmi54q/qer+JZrImogktAW60zeN+SrF+DAL
0zi2hUMXiROMGcivDHBgiyFsO2HDDyEpcGahS6MT6bQKZvBmBp3EI3qvO1UJ3yvwqzPg07ZRn2md
+qdIRdo29ZumzIdjOAOBZYZ/M+RTuzNbmNu8dOXKeoXUj6QJrtoqxz/imaDhiMJs7d2wH+cBgzsQ
xIipGIdTdHaEh+RnXYqdliUbKRli2tIs1uB1tyARp7sMBAvPigglONFeWN8DIXK1Jl5KOzhdlukb
KxUwFn0La8sO+uarBAsrWAhAtR8ZufU70ZZ3Mm5+wHEw/awYP5bmXG60Fg5SKxiP1QpvZT2dNIWW
IJ+0lueMbrTJi3Nq47+k2C7nEdaBxXTPNDwfsd7W17YGdOoNMZrC04zvsmQ0pJK9ecT4DM4BdhOC
ZdYQ3C6gQFSbRTGozVWFD3qNP3k/Sv+Tjo3n9KLdO7b1FIviJgPvvsOjTm54zKi4LfaNGma8ZmtT
wUpBeD12zY+yU9a6Tddb6oO/NlmyAtyzuwWyWZPgXdctIWNli3wuMsrNcgwBnfcZ8iO06Ru3CG4p
vSoue8feWmZ2O6uR44Va+46arfBYemhXNMyVnJ4F1vZNIKurkNO5SX+e9glDK2Q69Hfjndrpz6go
MkDbByJ5LFpT6N2cCXOQNU4Q8cAdjlZsrrVsKl1MQCtr4G3TWj3eyc74lhx/WP8qjyTFtfSH8MAn
LMRitEZ7aXqTSFVPjsWL6Py7ICE6R5cNkS3jIYIclUieDEQAbLC2dkEpk2/CYmJKlfa1B2MUEri8
1MjEt6HzAwev3o4a7Qhdzh+OKvt16tQHOwt7envIoep+RAhKEGGbeRV9PG+K7EMuZXTbW8oF8V2z
wuuaunPbHawhQt2mowKVaeKvBRjzUGk5AbI9+ml5NPmGw4dhPTUC+Vnttwhv57XBtwsTs2hBCy41
IodlHMxAqjAnpU805YAcFEJNOf/3OkFSgm6Cz1EQ5lrpYtXxHAuPq1lDhEwDAOhZbW7VZkLwKHHB
BqjVmZWijaws582qvuh4HqagP2PaVu79fHivFYh3pYFbOaqN9oHhG4J2xz6Zs+M6PEabqzmIGRqK
P21tXWqkCwWtN5YaY6WmfbVN5jy9bDzVZ/9tUuUeveT3cr3rbC5IGHuQK364TZLIUyI1IPpdPGY2
3dkpgMSsJIO3NEs28TKtCJSCI3KEdaehqvYL47kAsejSZi9pUg+kIs0EfTWGTS6w1070LDKQpQTS
8qliYOK2Bb3GRuNqZp640hPb0+OSQRqC+Vfwx1tZE2IpX2AvAt6KibGtS6iQWLZuJo1c6HF5YkAc
Vzhi870y4+9Oc/NjrodNLmhihYP6k5BqQy/Ea3178MiegDVOj5aCU9+qUUBUlEZ4iT48h3CCDpNO
lpSt1z9mBS9pyK79nF9Mwe8g2u567jtlTpQgX2Bmnj1KJ4Q0IzZ90nCYTbNJrULslwB140/amLu6
mJWdXhv+DRaEo7rEamiwnjwEnIvahdwVacKobdstGWjd4yRg7qozzRfsRivUXc0KtV1bZv5Z50Rm
ayIjSimwtlB/droy9BvWmoaumbnPCqXfDtH8MAXjG+GfY9XgSp0E2ZiEBfKXCRUZQFQKH+z8OKja
FnPsAbwUMHb5gVIqgnzabAbFlQsB0R5qYAnqU9OD3WmH6BA2erdewtrZ9zClW/EQbrNUu8zmGbfP
srFXp8oksdUu9bOd2RdnCk1Xc7DdEjKNPHHi7xRwuTVhIFXGwDbDX7KWDTJrHVy09yaWnGPlRB+a
AhKF5xt6Ut+ZmfpJwMq4qmf24RRk8CaUH2aOQ2ooE4JLOrQdozoedHs6WUwxd/ZU0kqaKmwmmPN0
Bj7S2Oh62RxpeqEWAE2FLZmMHOKc6TcUpwqgIu1zxtkkJ46EHbpDz3ov8Z9t7WyhxaoD4s6g7N3x
xF++cC2yxJZI1zhaiVvq722TtV4SNSXREQ7uDFSpBGUTiybb6L5O1ce+V5hYiwFdJNjBKUvhauT4
QUTfXMoZ7U0DWn5Qql8xEMF7iZtsM80ECeW0hkQfpnec8SLmeFOzqUMupTABYHgKaZBiLCs4ihvD
dxjNlOXaN1S9ZkHrvIBOzZlmdUwuhwcilJq9jhPWx1svyOh9iZT+AcYDeDBtuUrTUDmo/YQExsI0
oLVf2tK1k9mhJPOispGg9TH6Y0O/iSMT1T36EYR8Rr9mwgx+aNZOFqKCiasBaWReexZu7620DrjR
1rkInswhLzyiVQZs+H2wjnJjV6YRswa2SuG/W2QoEJTSjB6lD1JbcuCTEeocrcnYQ4JrrAbB93oK
7IT0tqMtsHT1IyZ3hCuon3lHgRmXpjC3HEYzRn8LBtK3P2gLlsgD1PxIz0tfFxrZw6Xp0LWnrD6J
CCVjkA3WzpqJEZWEu5iOHUKKKZr7qjTvMep0x6zjFQIVTBwFbsOzMcxH+s72nXLTmtm+rIBBLTjK
fii67WgOd2jEvSCV8jhC4EXEoa59Y552SWx8qRwUe0mKnaX80AndmlmNOD0qPrS+qg51k982ajqh
J6WpF+afsrK6baw6lzposh1q+Q+7s/qNJsx2O3YTJCvCapf+xjCTP9d1M6QdBberfZizIEB4CxKd
Uwl6BxXzDI4m+gnsS2Sa+WV8U6baQ5/Smpch/JpAo/LClHmYOYLbsdbs0RPgmuwC7I6KG0nxvZSL
XV0cK+HZUz7cIexSKZI6KhrNV3Yq9nXiPBquSuO7YhhxY2mcgbAuaO2MkS1l8kWl3noR5vpVqGtv
GR9zcliRhtq9IjGE6G6lYeq0O55sugsZK54CFVRrgE95IiaOn09AhZPC1A3JpS7UXYHqDGMVIhAI
PGgd0vmp5mMU9CqDZlV9DoHMen4eYGNlc+ooml3Dzpz1LOklS3gwATFwKD53Veq/1yY2r4YxR272
TMOB0gILpcbJe8q/EN2HoXMiSPk9PR2uAH9+1A3GVuvn0AvMtdkQI9rl8S+oa4YdH40+ORF4W3CO
sVu3RdxOFBxpqxairTCgrCN4ygunqdnW9XDoOMkdwMvGMP7HiMF9KseXTkUdO9/pKcteLTx1dFDe
UCNSN3uRFkgST4mGaLLiNrNktveN9mgyp8d2qV9MkoI3nR61Li6h+sQ44JloTV79BkEK+8yqTAZS
BU0+F/rsv1UiqE5tR4oq7BLM+nBpCGJnfypvjVEN96Nv0oG07m01fImygSJKyE25aNULaIEqbCOD
YjINIbnZo7JK0/hg2YN0e8X+GhVVYSdhED7ni6Ux/VaCvndtsyLbuW73U80HvU7tHUE4UI3Vp0By
QsBSserrpnRHVEHgs0m8SHhxSjsSDDZMGqtcsuuiYJmsFBQvap18NXUYI0fZT+aPpixZjO1tHqwS
JXdphYxb0xwgCikKiZfBjJsqjY9dLW6LyhSEF6ivddZBa6cNqIWSM1Vn/VJslhIntSpwzeEr3MlV
nRfqxjJHrKHBZcrZpVXrbOUOgp9qXImeYE2AXE46xbjBiXuoyK9gonlEl/GeZPeN85Nj+aqbAYt3
x4oHg8Qt8Wet82L+jsms2ac2kbQgnlDiCdOm6O/3nfrk9Ii/beMXvH54hnXoMpv8JZLJ2MYG23PY
ZauGoxGrAT3sejjZYH3zgSxlp7aYzIxYOiyIEq3zyMs9u5YF+Vmzq8brZXoWmPfXhR+3bjAaKNXm
+NaGB0q84/1AtKBjtmcdUjeesu9JaG+GYj925owTgjBwNEgznYjJP9Cs3JRZ+zWp2Yejl8hR3Dxu
Na7s8h1U9qXQ4mhrB15l6peiVLwyVDZ6Ux+nJenQUlSaU84vKmkYiS1C0NyPiL+bsjUZ5g9cl7/a
xiKbDHSip9gMXbJidoMlB9WPaIaqFpQuQEh58pICQnQRy99Iyow8YPSooONyVTZrg9nGZpj9X5o/
fTVZ/F4NKDoL6zEH3kcFCj/BCvecE8tNP9QgFWJOSwpxl0Hga+uZ7Eqea2KxGyBIBpOT7tKIJTiy
CMKblDDd6UN4SsSK4HCK3jx6cuyIJMJIGV0jS5/70AnX49B/W8GcemBC8IY270ZjDF6qV6eRCBVc
neambsiSp0+okOl7qjrLOtEPK2g58qj21CvVey3sS9DmZ0fBgxwbaFr1FhscDqBVQ6yeS4isuUnE
V5oDvs+M7iRU69IvyRlMXXibHb3eYK/uU3Fb6d/pVD6Oio5lLyzWVjsJUPqTR7wBjZaAIFSWhDzT
chI1ukf4y7iG65SqyAgUvPNiO030X0Qasp3W8X4YmMvqkC9nu3rErNfAhUW6kpXpJbXkO9suuShj
QJ8J5s1gBrdlq5N+ExJSa9Xkj5pV6mb7EJ8iOcKU3MyFOHYRbArppwvgk8q+2SNr8UZ1BbdLQ62X
PneC4D+lmz9Mn6zXzMBTVJhbkMd4aKWDqxEzd+r0wOahbCc4MNdlEB+B47aHdoBjmc/ZupDteyjq
aUtesOHmBu+/NBJKYN3/RJV8IapWzGX3UGcMPYxRZPQTQJK3SWrtErJ8Vj16hd7XhtUcSRL9REFJ
EPwa2f6jLD3IJLoPm87ejgwqUpvyAFbAPmTPJ10PB4Dd01LS1RrrnX9BieijGqDtVJnFL4Pdeht/
Vqk+g7VDFmV4RO74gN+RxuhV4ZwClil8pLfZ3J+ctHtD1ICDVpGsuVLbWvljXLXzAaKILvP8nMRH
i+yUNbjjYWWqxus84tkYxmUqWue4IofhV6vId4TI98Tp0ODrHnL6rR59HS2aXzI0gkkJzFQwmFJl
ycyrte8dv9oKwxkuS2/IRSluejq8SQ1WwTnJ2XwGtZEwOcQKjyYISH3mouFyK01bW43phDxhrNYs
dKSYE+vjGWnwmCpNtqIFHxzyAfqcjYV25oTu21j6/aiIKTYxCCuxru2wGN9Fwwv4WK9o8bDRAu9X
b1T9YDxlMVw/V1qTVF6bNIZLQhzQtIxGwBTekAkRn/KKTCxycthdOsCMcNrcAkpcB8H2NkgotkUr
EG6ERLiSBl+sNSCi1HSy90wfx2O6JEfPepfvWpUExn5pEOpiWNegXzcZ1CO3K9dN6WMaVk1/4wDM
BgoDbM5v7ucyfNSc6KhXLWSnXBErLSgyb8mECdCpaAaTZjsYqDPjetsMCUedoHy2/eorI3121qDy
TLC2m5AafSqyHaOEs6xo3uuR4GLvxbnINihUXmn/MDKo7rslEzyXzgoFESGtTfhm0VBDNjbfR2S+
uEQ56Wv7lrNKxIFObMJBe7c0WlUzdFuXk4MnZxJkg6yfV1lovCKzpMI9Q4lNHuWSf1Zw3BlQTfNp
+jWO2LHJwHztNP9hQkPnpQokmlldUq7sDW6udVmSM610NidOdTM7zSHXzkFj6bfzmKGGi3j3etzg
WWPe+DRFyxZNWRvLX8S1eGrFgmbZrU9NpryQjEm2N4RIytRol9Wv2Wy/o0/8AAwJ5qCqPVXp36rO
AXGTYcobbLZjrWqpDuVhzK0fNIfkA9a9yQkyHDZR9AQNjvNZd0PZvoRIhQc6nkQBm0hwlLmNQV80
hxkX0npmPyb5M2RYq9LZHgbk3Sn2XyRcnDU1e1xxTiJCOF8FoUOCepreN+hmj0EPhKaQNcpcjipX
Rh0RpxvsbypvZ/mgBfpBK8NXrZWnBf7jOkRv58dqkXPmg31UJlibqtWu+zT+hkEhHxjedm6XD4Nb
0z2ChWJ5vLe0v+IF3dYOnzTQOpGuJXuGn8bVCfN/4PpKTS8gj5OtHORz1Ff8ioC9z2ZJy+f3eKwx
tU/DbVCVsBe17hmDkMpOO6IB4JJmP7DqVRHTUVKVbuENMxHoy+cqLfHm6eFzA5GeWqJJ7iEsPmHx
+xx/qaHcIIMPdmr0VDpGBvSfhJlZA6MwZXaxIR3k/irWrgESbEy1X4C3LdKY7qVujeigUAyu9Tkm
XXtQXqZoPAZju4iliYvKF9UOIUnDuaxZ2Qzi631zyKDHkeNLjAX9F4UWugi68ZUsUkZd0UdBZh/Z
9T9zAxqNTwcTe1/x5qh6R9rs0frKTmWjbaK+3JVISbaV5oOIvtGoPr2kavo7YMcFng1fOUPkWxkF
L0mc4FVPjMFya9pYbskcbdenxnPdD5vJBGU4+/swK34SZ/QpzPhcDY5ve1mtqVQuwNaBT0Z7Gd/4
koARpRqsA2ntdHqiZJ2GFXLqLhX7Js/mVf6BUAUpxADpbfoYCx/zqa19ImFh6SJoUUOOwNgIMRr+
OQ3I9KhSkjQ7a2g2CRWWoFtTassMSZt+0bshidcsDj6l+EqP6QurajWRKUCPOdJgaVg6kRulVZ0R
Gj6kIW0+VMmeMUF1o1/+LIr6KylzJLlFYaCjocFSEWFAHCznlGQsAWux5o5W8uyn04PRLwremBaj
NbAGwQKXTG3uStHfyjJ/rLkcXccvKDER9x4MBqq3AsXuptQ1jmBoVhIUJ33ve1M2ayuzlLxd7MFk
MCDvLP23XqETD3WNTPM+q9Ym86Sci2nklBZpjduo4jtarmCotQTGQr/FVjN7XQYhIpX7kPj0LRLG
Rz0DpULU1Ishy2pV/UqM8j4E5ZkTdcDSaAYrLZGfQ/kdL40/RPpNGCWo4vJ72Vv0+/MbUpJx15/0
Ir0vx+ynt5pN3hbMfzr/TStIeY0ko0+DkBTVGjR3MsrHzoHXEs0driXDPtkt3RMn6J8by1xXMj9b
bxQgurqrffun0+gqUChP+X1fmV+VVXBY90FbjHvHmsAsJbs2JNszr8WXgRPYsGB4YXDjcNAACI86
8cpHmnQ9Xtia9pJ506pat4764gNDbevVhX2jlWvhKNhK6puunT+1aYmhjcnvADGbAS5MZxzLk3UZ
5/zSWJijSoflFxfsHoaCdjNg4MLLheuzDzdwkKJdYtbKxV+eJNCsLVRutg64m6xG5fws/cPYl0Qf
Z71JC5up91iq0wGH1luPB3WO+/jQElc20ao8d/xHt2oW7xkg4heW4VnYzZvq1ARTUWI0A2w1BeC/
1zIborKPig02Cy8QQ42eOmh2aE85xjcmrRFeJZV+2bGu7fzYJIGg5e8XK8UoLRIZCjj3TaNRusjm
YMGxXwlT1F5TVQrdLwIlig8bNtqmMqrHGFW+as0C8pLabIhwoPykLecmOgEbKm6SPYOgY5EIOPW0
EeMYVda8diIORKGpdi5W+kM9jbcQQ+6EujA8OItDo+4ug9W/zRA8WnjgZkjgeFGOnIAMLgwoHf3M
SCUFgNm2kB+KQfocajCX6yauKjW4EeO8ngplXoeGxqTPJGeihhvh1llxk6tCOxUx0rIgkN1hIiqS
owKnLfoHuxJR34pgBT7eOBagh8F7b7V1EDD0dvDPxUb7pIb+gcOUulEVKNPNCI7Ar8dd1ksFGUOq
c0YM0UxO3RHhw8RixPU0sTVgJkHDPnYAylLVWMUDn/CkZP7ph750MWo9YSJicpDUgCJBnDo6BWQ1
jl5kg1oM9J75AoyHVGXoWg04XgubMB7qaqqYgqiLYY5x0BXBDQQ6i+O9sins7CFSCXquAXdSP2NU
0mA/eJGpfo5mXqyNnBkpY3u540OxMxBybwhKOcPbDA4KCwmn7J2YMm2ziAvkHJZrrahQiXXVczrJ
hzBqH2dF4qs1w8/oBc4FU1bIkTRrx8YLVGruNPkUOsMhWUb/i7kzW3IbWZP0CzXKgEBgiVuSIJlM
5r5JeQPL1IJ9C+x4+vmQOnOOpK6psuq5abOytJJpIQkQQMTv7p8XGxWLz06rLxbuUyHwJCTftj5h
i3C/Wsb3rDKpfNHJzEX+VTjqBb0gQwNaXvvWjwLPdonRUaTQR0g68bKPrYrEzeDcyak72P0EYKQD
J1SNdN7DNn51U5aDfW6TXBnGr3PxnYrDb24+PVk81Bc5QBsI32rWF0uG1Og2NJgPaxMMfBt6G9p7
AuZ8DSxcU2hAz4VbvzlLUZzstviGs+pEmIFEYk8vX2zYC5+HT2PaFUVeA+PrlCls0rwwlmGXa0fP
EMmfM8d7XI36mzmzXKCH04WnbfyfURpvUiZPG6wq0YWZGjzQtQ+WHHxTKTrOGY+v0LLfe58m2cz9
puQigwxIgBGTFBQKpRDV0e/B0Mt13D9z3MopD0wHeze7lp3KnJSNkDTpYTQRW5dsTwkHW0uGnZ0P
U6wZBF/BxX10MqK/xIJTyADJZqZD/MgIClDIhC7SFAJRm16DND1Ua/SkcbyNLCO0/6bDLFaFFyyb
/SMH/XWwuUTxm6POKmRRiQg/tum2AUCysQUZdc8+pXTTdNP83VDNOwEfZkw9K98hMq2rEcQNWJVv
RSVeiWOWzE2YuSqc7SWTMTtdUTv1e1+GdwyKrowwKw5z3TKrQ/gHZb3NRN9DatniZE2OnkkRaa9C
SIsZodOKPxy65OSLeqJlPvkSeVipJ6uk5xMwWmyW+fnjB+uu/NwOOttOjikZJRWMdnsNU7eLv4kY
/WbRdcpGCZdyl/SvwonofKK8LlFiJxLrmxLQlMwQppPT8wflgORnjBTq0dPETXhkjo5OBkxlQa6B
5X4RYgA3ynNTlEjm4dvKlqGtCitv5byZvb3xmvAhroAJlnpiZQJxw+Z6Tabd6GTPaSe4f8z958b1
9svAfGmYn3uv6MkQjA+lkOldywln93NLs8tyP9bVdVgkmKTzxtjntn8vh4pnjoCRk8/cjUmh07Ln
0GQ+6oj5K6VsSzOuOGeSmVOPiNmX3rUzDBQ0wdreZIwAqsxNbkXEdHpw6FYFfLgEiY/lQTfZpTCy
F1xF6Wlq2h7r64I477EZg6uMkVV6zIm0WnamtpMd++7j4NCTtJAByVz769i7TEyLiJrakSYubsKD
MV1VMxBcoNoPSZNvdeIN3OQ5akPPdsidXwjpc3FQL3UENCkSWjkp1uamrJwXan14mEjzIbdNFHjW
WBdNy+ADLlTqlNRtoicR9XeLjWFpwfgkOr7lZZre6OLFmMBaMZIJTb2Li/lraDJHgniwIersBD0J
hhQDaGM0V6aO+2CwCFAgzNwOZQLT1cPIu6C59qTTNha80DhObrjI81cNUAOIe7ivc/MOpB3pBNsM
Cm0MF5RD2Fu+o1zR5iiPoAneIJSROxT3TQFwy5FJy2B6KAOyaSFtl/roms3w4qxSfkajhjIji1Xw
lF3OTR1Ec3PL9vQ7OKbkoBLgGMy5GVER7eH+EL/4bSf2Y7kQlex93GRhFwjMWh50rHIteAFqPgDR
34FYQvjop/fCZtM4evkrHjj7GC7VUzddFxbo0KzpkwOtGlAS/fKt72aTjeX8BuQ3B/Az29uaAE9S
U0Fg4DsWaYsIzsB4a6zbeouiKm8YX5FUsn3fAZ4lOXcleKaaUCc2Xo1kCriPoG5XHNOahEzSmc/9
7H+bdCdPlq1EMO48qsM3hYEnqwAMsZUFUDedxldttXyWhcM4IPTG0zAa9bEqE2M3DI9ynSAn5dnA
OEIQYEae6riDZE2JVEolUltxo9OoZSFjBo/5dK4uSfIlxDgrBrzOa0oIAGeG28NW3zTQyajQTG9a
4r/bbnC+O8K6MqhiOFo6h7pXskdzzMshuZZpXrMG8X0Sl/musbq7Vg2c33w+9mGHd2uV0f+LKr1m
6WD1bLoGWw6cuq8lYiflEQ/Iu/ic3Jc48w95NTC9G8Ex2ea+8ezHVJXnJVqYng982adVQM30Z6PB
bvFfvZcu6eIyD4pcXBxTzjZ4RdYMkM16ln9AylH/zOhzzwjHGRGVXCN5B97yUPj5rfC9eaN8zqWd
FCcI1Rh12CH2qOqb1PfY9cQRA+HpToBxOGXlZxPAyPafG4X/3OL7i2n4f+wl/l9oFEbo/Cuj8O0b
Mn339ou3+OOv/HAJe94flu340gcTZApb2rTG/3AJu+YfvmezSMfc9m9/sO39YTI9UZ6wTJzFtqP+
7Q8W9h8e8HzlO/wN4Ti++0/8wfJXc7DtOw4TWIeZomVK27PW3//ZHKxrCu3oYgqmkGbhnOrRWOx+
Og7/siT/bEH+NQ3grS9hWRaraMmil0XS+vs/vQSxQGYoTY+7r68CwtkNI8T8fsntx//B6/BJTE/Z
wod+9evrYG4s2SSEdjD37RWRbo9h35CgSbnR1f/klWyXcbTpumghv77SWHUzyeiKB5DEkoPjL52e
xsz/cY394sX/2+Pm/OdVcI//fNz6SIh0zGZWoCaVT88dN5iiPP71J/mT029ZLueIhklhmuq3Y9a5
g5PmZScDxyj3PaMq8ox/c/r/+iUY/vz6MRzbaNPOFDIYwzHw17I3Zs3/+FPYrNkdWDPY5X2Ti+Xn
I+UnuLpDt5HYRZxj2fm7EkfYX7/E7y769Vtse2SEfMm14trmb+e8jrFPTYPtBIrUvr0jgVafinGM
3+CC0nTWzh3EPYx5KWmbja8XuetKHV7+9bv4k0vplzfx21fCqDFb9gk0hyJ8GfNLSR2iCv76Jaz1
YP0UF1g/qCTHYEmuV24K613v54PZ51ZhYb+VAW69B6cIb40ouUP0ve76CX3HwfDzmsRPqj5Tkr1J
UIMd75bA1XbMqT4x3euufO3VwvTz9Nfv7M/emCc803FhfSlb/vbhnaJMqFZqHPa4WfGGvBi/yMxt
PkFcWLauaiAUt1N17c+Z/UjRuuv+8+sRy7nvrpEm3of927UCwC4p+9aVAQbmXczifqpuu3a4/utP
+SeXy8+vIn+7XAZqS8G4xKQYovE6lB6Nd/ofv4QrTOGYrmMJl2fMbx+kXAjfS5LhQTmWgUGMsarN
v7kihfXbVxVBmMPkEnGhRdbEgrV+zp/u+mkexx4DxBEmPY5XOlDd6gpElM/wucqz/mxonx6S3PHx
F8s5N57NmUfIS8yAEdx42YzmXV8a0XU4m7WF+y+s5hsrDs3kth+S2XmKdQScufXA3gctVAtvwwfF
9ymxvVDrldFjuoVhsqypPTIk/W0YE5/HuwWDMOhbxETElt4ovI3b17T24bPS5zSJdHaPI5I5T8eC
HghBhG4VKIVvYMuCkSUWIEHWV268SHkPtoedQZdlDjUcJkt+sAcRUKoeO1l6lRZSgHjxk/y5HC0a
CGl7hy9dMsUZX8qpwv6ZIyXVpzxzV+tpOKcVQk+90B2uzdAHQZlzW7ZDqB94UXH70HkDmGTbEGXB
rJukZOQQm9ou2uHCMc1kmxTerPjaLOUIZpab1tfCagYEXtVl8bHNiJnepEKIdu/FpW/tsrruS7wn
fhbuUyCq2aPZZBRo5uzpvJ2IgIdspHYbG+hRI5prmkHyDIselZzLS6czejXtxq/igDSEV90XVoKo
YrdcPUftlDDcu3CW7vPAyJyRvY1fmVnINNc3um/spw5AIfUAiWAmo1RZj4Goy2y6SkqLkMZCZ2qQ
NmVTBioSSgeDn8rV6T7L7wkY85j8A5XPBPpxgOwhjE/FvtDKSqiqG+WIjqhTJ/RuYjssBLBFx7jF
E58xmZ2biZmozgzQa1401MDK/AUyRt+KbEs4NfSunHlOmyMg1XC+G3U8JQ9uNVpPRqiZD3eQWK1D
E1Z5cW3bCYrLYqRxSeUNWflA9b6iVGNRsnnRI9nkIC7qYgwc5VQL1T1LHuJVt5vukxWO/pPV5JoR
rEW/gz/R/3idQJD+AlSkNwN3hnN8lA7EKLtzprWVuV2aZypR4OmyMQHAtxmgnIx3/dgs89mJiaLs
QtNtolNO2tI5V9L1soNTubQmQZ6Z6PLLLV0Hs9WsNuvZn/qgap0Geyj1iPLYKQzch7FK8vg8qryN
wObFy7xXeY5gP5exV90pylqqk1/yEKFyAGLpccBEKF+Khi/Q1gONIjbxIKZiR6qLaqqsU6l7r1zZ
5jSG5sK4TNyxFxaIT7ApXFCZV97wLDKIBmN46fdDLrr8OaZKOFxrjSOKAbM0qrY5s1mAQXGI2cld
oJQum7pVdfTANndJL2wLxxZJpMbHycJ6+0KECX6OxLTr6U0S+vZeEwymdNNwuuR89jxqAHdxbwmC
RngN6xt2YSp6b6Sa5mxDzCgFjiZ41dfIK0bgupho7ouxN1+lh/xC9pqTtHWljnIOaAUjyKn9TsOg
KY06ubP1VE9/83jmQffr81kCIZGSJa6CYG0DlfjtxmrYTilWhDbVT+N8hXs5btYoAR58XHpNc0j6
jJolPRTMPuumhPY4EXtCjVT1MJ1KowFzZZvzPG94munyzjPbvnub+JwDTB9piCBuIfpcjn2vS6AO
Se+fW6688bzMoXYvyU7NsNdiwtnPsaMIStiZcKxys7RTi2MkBPgT7XTKY/RqgvpSzwHaJ9ZNV8Yy
J5fWwpwG29gR3J8UXrCY3yXJalTYWLZLrmVzmimWnvbIaXF7EacifEvqafw2qSnzjg2Qn/K2zMw2
+UzPYSoepklwZja+UQj10KJJOEXgtkokr20SKUo5AS0B8JXeojn1wjXVTZIzc7+MRsBV+HkdpZwb
e6Gb4LmgF2n5igk6qm/Luhu8m7LX4y7E4mY/cOj4VnmhQ1EwiK25ArzZruHhpTQ769vStxh0N7lh
MWAJCpMWm/sSssRwE0F0wYNcWQX+NHbqHK8L7kRudx5qMzLPkS21dVt2RZxeW1NZysua9K97UjIt
3YzcYSXxFQ6lUKvhMkpgUW4mx4jsF2V7rWvtV8CoIvgTR2ax76Klj76s2PtmDEwedCmL7r6skyfR
NpBYaEmIMtVgM4QUj7bjcTd7JrkI03Mf94qvF864ltZaAVZEo8DZE/ZnemxF0IhqMEGUenjlZA7C
gOqJSTHBXDxcpwmrsBtge1a0a/VSg1NtBFW0RTuW50JpZ7h01QJLVJJEnbaEwxzNTamjXqsQ+XJl
MXALt/Ro2yuSMZsA9tdMv2E7qeFxNNALnvxyad1dDV6K02amxBpoPyGUYiUTc2iFSxwLOpbPZDMM
WKO2tQtxf9PCxGsZA1stxnh7bsRV4U6pvAABjfbbJuH8SYZkoDZxg5K68WgCnneMLhExE4afZqA7
TJavhtJwZfwJ0YMR7KB5aI1Ond5LcHr6abI44BvDQag5IFpS2+ynhYAsKvN8vpF2T0KmGUKf54/f
MvasnTRMziG5dRjpWH15vMWZBQyyQrLH0yC/dUXSmHtcxotBR8iyzvAhdJIp425WaQ2ZRiWtDPKJ
6N5BDCD0t24dYkGCIDsRneFZ5T8MfUfRc6ccxqgInJoofULe8+ilvUM7DByD5sqtYtZBvoENYSst
O/lGlWH+pIU1vEel39wvU7aMFJYYY3iyqO9hUiiI5GENmoi3zIXO45dhSJbU2sSFW2DImbT/1R2W
6EFDnXxhZt8hJCSzyFOwMkVMBUZTty4awWwYsFsNzBDuk22m9EznranHmwmsAfPhH7frsKCm5jKi
JJNTBM9u3iVFYbVf0nZa4K1gkKVhxnKMLyZiW35JDensn2EGYtRuFTzM7cIqbnxjucqtxE9pojgk
Hw8USqJjGIdZGdnHOXTgp6A0harYD/3cFk/hAK5mY7adpU/Ox7MKgCX3313qkNe6NOhUM48iLMBK
gGeLQrzoHw+/8uNBqPNyli/9jwekXKiwMBCLuvPy8RCtWzB8W8ibIO0UxWEhAR1nTC4SIx3nCzvl
lnCkQ15TUUemtw/AlnrFNmIXxDqB68IIsM/a3rbqE5UdCnwxVmDZpEKDqW9Kd5+zymQpgDd/5ahQ
A3/vN0bXBquh0b1JPlYQSQ6H6CntEo8yAdIuAtd2upy8j1XH/LECAUnkfIGDgC+erGI87UleVFCe
acAZIRi6KMahyX4Jfyxh0OsC6h8Yp2WlIXQ2yuEhpLeAzo7WsbJpMzQEaB4yjXOSXWPPDFWIPNdb
n+07/X2spJpDg4XB3WYsgLOTV4sRG6U1YDwwaZYC218wLHX1FPoB7nQ0PqvyLHMtUdfNIW7M6jHM
2m4GB1yYq+e4dfJ+18qVkl5UU/QIIg7/BOVFC22LOb14vm4HbFX15HmHembdA83WTbKLBSYNWl8T
tVwZnSNyoksou3tt2AV6v1tTUTcQAtvRB2CDppBDi4Wzg2t6a8ocBQ5Zw2+4aDxlXqluwCmceXqi
3lg76drRytf5wm9tG0S3Ten9Y0yCJ39wGoJAWDmW9JIt8FBRlOHLz7Ud+nSCMqwGqDLS07Xjj3Uv
pF6qEjC5o01QV1Y1N3v6926VMLl1ul4uMNsmVveS4WpwMe9UeAyJCCD4OJBMSigSQ+LdOi6FsVes
0UpsZjwZlsCC25luaBypKdwTwjDICXd1/E5AKBl2VjGmpCi6LiP9ixHUhxU0tU0/vLMFqTDczQsK
Mh7dGlnQZ4oN+x+pFbsypuo2BWQAV4s6kY1FLlJfshvO3S18EFLNqcABhFuBCpwDS5cBTcjLY79l
MxwbekPNak+kXrVaH7F9zOMxQfeaAm3UgP/cMMYZ0ix2sewKVczyNHnw/umVL0Z11xssSS+5tzbN
Fn23H/a9Yl67w7dTviMj9CZokLhL97ZXrd5Wy6wdkHFzqLAuzUV3ttPZj44Dt69p52N2N3iUkEO6
pg1B1d9MzBvZoVVKdp8rAQhw3VpRRST7abkqMqoN7hGyGRy5MLv6wKYO7UD/HgpXXKaH2KfSet8b
bUcsXkaay1RmFs7zocBT15CJaAEomeKx4lbkPbJXnSJsn10/biP+lfyxLKkyuAaEowElZFSGhqlL
soL9v1FvB9E17kPfp+F0DQ60Ei98xbv4ZRZ1JG7GFqoI3lH6izeeQ+SVy3/JLhSaNupZrXsQkT6l
URjHkCdcUQ7hRbRIMTzFYyYAN9FvhXOpy5z4Ks77UK+hp1Rt5JiKadcOEuBiNAGTvhNN0havOdvF
fANP1HNu7Yb+19se4iwqbVyY6j0nUF8+hipbBCUVzZx1e4ozsv7YU0zaB7KcwE5vBm2V5WdKgIuK
dG4nk0CnsKW+hO3iqq9ilEns3wDcSrtyx9arEMT56QFbzvQjdoAyG9wP/ReUFfwmZpUCv8RU64fb
2DUGwn+mDVO9eWiIn6CMgYlzyubEAkhjJqyiMLeve802Qm+s0FszolgRwm7asUYeTT7xKNOjkfeC
eJpL2ziVU2HKZZOOJh1/VgjtQA4ORqDIpVvWZ3js8iDbac++TYYyUtulK7oE25KvfBKho8v9pvES
jWV5DS5+bWM19d+XMO7hRVqlhJmQZWhbMzl+bCZa9oV179QYx1+qNCn044zxO98ZYYkDLjYi4y0m
3z4F8TxpPvioC9LJQy1JlvQ4cqmmajCCXVHF3pa7IcxEc5GUi+ffps6EKLcwgsWsufS2ulE6UyvA
CtUtcIBBeru4ZoP6aRCM6HcJHZ6nGtNjd9B00BOArbWAtBdmsDq2jUBupY27CD9Z0NMsws1m+41K
G2zw2l9KewdwNdL7eTZkE7Cnyf1tbXVLcYU9wZzIbEFTCiR3TSIfHup2hnsmwjObJR2buogUjMWx
zD1IFlKmUHctsgvl1p00YNkc2SUNGspZ87sobEYv24w9rfMQ66KhtB8WM8WOkCmT5aNsGuBbsNqQ
tvPQq3x4IWxWd2AjI+OdbTOlutnYYt5KElvnrC16E/+Kn/vxSdJaGe5IkZrDkTJIHDFs3Yt4Cw3a
e5+qeYJ1j9CrMIwk7tcQs4k4tvjMkzTQlPb4D1jfKGjZKc0YJZa+1e77sej0kxdKk1IRZRqgRNBd
uhrnlBxAu9Utu/mRjobktkiqee3ascSrWXuT2kOisuzTlFJzDSE9rlr4Xp5DkoLBBcqhcqYCn02k
w88wPujKxrqhP3Gz9twzAwbEXxbwFCGaFM3SD6og6E1dkp5Wi71zn0twC1CSo4bnT0J6fCF1McW8
kNH442OMfJ6/Y14ZszebW4xRHHTn2mTcbL6nlKVhC80GfNnFLlYVhr80zmN1ysFCUW/tGaF8i2rR
kdvD8VAFNI6is1vSbM2tz+5FXclm3fO3RLM3OcYL+BhDiRydmyPvyurmT1zA7MIkBIoQz4UZfpa1
fkubIWOX5LZUCvoZL1sXUSv2yLM2iMFlGp7lHCI1A4UsyPxrsTASq2hm3FhTV57lVERswNvOsxj7
m5W3XQ2lTcCMBs/maNlr1S/3kzUcxX2F5Kt29fdIk3HbdAMNfshiClNrmCA0XcTTVEs6hpqYOIvI
+3fG9QTNGRxWDY9luNbALH0q6JvQ5JKhJQALPL4K5GooJCxkxgrj2d7zpSBp3BqYRci5404KKZLo
f8wi/gVl+gU29G8O1O+0qP8PEfh/ocbrM0z5f7Og9vqt/PLtZwzU+ud/6LvqD0fycGeIxbCACcJ/
9F3DQfn1ED6R2Bxawiybic6/MFCO9YdJEQK8WsdymOd4P2GgrD/Qiz3Xl67NON5z/5HM+9s43pGg
2HxkY1cQh+ZXvyPZsgZ8fliXLHKKESIBxdRBSAwC8oVg0Jd08Tl3tL2ncBXOuE/KrHy10xFrGmtf
ImjLMl8zth3P1YKT9qeD+Cf68H9/b460Beq4EJ5rchR/0yPMYk3+civCX1kTje2ZSDthd9vEs3nH
iBXM8IxonI7AXUqxeGfFg/lYaibvCujvbjBR/Lq1mD5KMSH+9Ztbz9tPchiHCus9fAREMbX+563j
uJ90DNKdSRUSl4LgQOhTtrbD9mbQ12FJHHf+PHZmfJ3aCr5CPZHdrulTyQwH0ufTAAqVhcJbzZpm
T6GLddbOKXRc+6kie7TzrAbUAJbwXdi20cXE5mLbjqxxPmpXE4y+h1yCeTHw69skng6Gb1wMS+kH
7rD6UK1aUbsAjvPjh1KR2ic2kVGDc/03B8Faz8B/NMH1ICgUfBPRSGISsP3fRCm7whLWRTZ55o+X
ZmRFYcpuGpcKwabyrgGmbvJcPn4gNgmAX1pF418A818uPj4Nze3JVbfWuWYpeFwntu7/+jQ5XCi/
vkNXMJmgpwfDKjK2y4X582lKehcqM+XzlM45mHDGpFcHsGVXUS2Xq0poovuevwPjSoR87Y/ELAOR
wrGwEzkZAagcoAgBueo6BZW6W1pwVhMx+csSAhD+2+KdIOxNTnP2WuFyode2cWKAt3aWW/cKEkI0
FvNlnKbg+8kQ3Yz0VfA0zXdkck3y6mV0bunavf5Ae+Nhg2vORgdDvriIJMKTRaKRcKL13sTLU4sv
+qZLmsA3bar5bOBHoBTSe5Wp+Ai8ngxIKqCj9MWj3S/Lzd8cyv/2jcfQoDiS7kpx5G61HuqfvvFw
FLHc4QnZxLH++lEF0xL6CZilYlibrdNcO7dhaZXgdSghBFpNBjNrv4P+Hxn+tUemirAXC/aTByqx
76nT1szb1Ct/FwAJaU9aPeL3aimh+TCqo/KpgUE1ZnjPfWlcVVW0+8/pGG0OkcKjEOTNFD9MrHP2
5DzPDKpvmLye7ThxbiMd5ItDLzHSm+eHj0Dmms+Lh+ON8laSpFOY0bApOqZoDc7r8sLElHDvufpu
GKYSnyGuxsUEWTsl9TVdtV+ZPj/lqDGnyOmj898cX7xhv3xZPcEKGQHW9Fj944k3fyfyFT6D0slx
MwapRETmybU3ulPXzLHvmoyGL8NaWCjMjjhUfsvuIlaUJl6HGYSMqDsnlSS6CvWPmK0FsAy6WzgU
V7XzRXsyuQpjIHOy8rzNPC5BujaQ5a1AkyStxOLQemddGW+pK5WImOJ7vF7Iiwg/T/D4PW/pLxeL
cHfsZIesJNTgAeXZlbXSZ5fFhI0WtA3TuiFjhbvf1uKyz/vHGDOjp8npM4e/91P/aWDkLDLjtTEX
F7O/8HeTTp9IHQH6b05EzoH0xoHjCEz1TkGpUOCMc4Bvj54zQF+emV2xhat3lvQu5arKGTZW8vY+
Lsa7mhnydl6as3CBAkkMP3bmv+cpsGs/B/EavRg0/n5gmUAnoaDUG4YtT22mHzzrYalz9gAKoHtu
Ma5c+n7riPSOJpa3ar4Hx3LoF267SKXTTRF/H8ZEPlvoFpBhNybPictFWbc+U8sLBTlrW7NZuACf
E0M+IOeuy27aA3jOtmnVlhT5XQnoXwTWbogvdMttOPjerrAYJm6KwcXmX/ImuAtYOwN1eqtZvOGn
mEVgRWN1K+gJpSD9Df+y2rdQ5bNsFjdpXf7rh0Pel+Pn3VS1qI7sK5ZPAjnZa/p4N6E9w3OKgIxF
Mrpv43QMCKPWbO+j9GA3lnO2qlYdkVdvMXCB2umd5IB9OryljtpgQ5C3L6i83+Pc97/SX7zFYu0U
rrhuDQsG9PpDdaE8sMFhZBNGW9sawjOwuAi2findgH+g2P5ojPuo7K3YftZTJr9Jelmo1CFfWtT0
Bc7RV3Ktn1Pq5l4Tp8XNnlfyGcM0gUfpjA/4ssHdJe65l2V7bTLVn0qreGy1YVEBTY8UAR8LW/9j
bA6fSftP1wyOxFPBPjtf7EtPTXBeAcE8Jiz0BTahl6yp9wnbk32T2Awcjah9Mjz13M6jdyBVrYO6
ieNbIqqo0p1zp52OJGKnwLnhL2n6Um47x1Y7SqECbp/+hRqI0BS+w/aQDc928YH+9XMtHpgzsh/i
O/Qkw+htQjR8DRtxB70qvcX01zK9GdSpKnsLYxy7gvVXberXzo/fwEkEukueFjMm2cnsyjj9+CHw
PGMEiLl3OPJHyyDla8kJVfyOgulb+nDLm0j0oJWkucINY/WiwuscVGNgoqoGYHdOlaO6G6gI9G6E
1bhl7jLvke4HvtjM7rYJCANKqkwqkD9+YEcEHLiFukFjhLftmr6DxPx/f7QizI5DFbfUoHByBngI
bF/HTyFohWPKW9kmZSxOxkBtQyZjG0EZLjf2x3MWx+ZdSsYHYavuL9j0hBeeks+JdWck3TcoDHpP
VPGuHGd94xUNCmQmmUjG1tlqLPEG1IZN5vDOviiEmElH2F5yARxw6GXnupbOSab/ajIpicgB+qW3
pLcdIP1De+fbiUUVunNV8c/fdY28ZKtGaUVmxgQvZxIVztLsdF+Jo6XS721BsxELHELhjfNCLcYD
Ot20LSUtLvViWlsRQiHNmWYzWDL79lDorsPTkTGL84f5aNKpSbIjhZm6jPdtOvm7iJaKw9TvjFzV
n2nJ+Wbp9h2yWItxgdWK5VDlYGDlPcH8lsB3CnEXteUJiaW7zxK3Obj6oCbR3oMwRapQ93lU35c2
M5NEVd0tI67uVs/0blNJFB6xJasTpGhYGxGsYplaJwti7hZSxhcE7Ow8paG4WNGCZnUyZ6uotqof
UAyT5JPjpOXWAKk6Qe9hWDhG8ad8UPPrXttd+egMVBUs6D1Bt/4yK2BVVovv3as5+YagosELLAer
mKILP5YPZHHny48fPU7Yg1U1+bPdkUpAMq3OE7DorSYDsos8BRhAzcyiPqDOTNq7bZrEKxY2fDN9
UOSL0bHScxMUFuaqAdAdCqhnllSzlsO98ObqpBlNbCQo83v0JmbUKn8ZHLfH69P39x6WFMjZJqGR
YXVUyLhh/m86lzPK0KZZVSmTxeflCCfwQAOoDd2lTC8TQ1JVYqz/+/Hrj//zy7JfOwuDqeqj2xxY
4O7jo4Vtlp+1fNF2M7zROdUFvj/iWpGodVrA4pe0rSbZtC9YvOxC3xI4a1hvcnWoA8JgudUWxT70
OLJa5WG0L6B1ABycR+pGSFJFLqjKj7XngovXz9EiuY6DQSyCvkOtD9QpPzdh6d0Z0+Lh4fCd9Un3
9eNzMli/6FNapBBcKoYZ2tyqxNN36LTFTjaAvgT8zGas7ad4NYvlJSPslUeuxhPWsGaf5GQvISCU
52HuuOkvw4mGjupM6SA32HksNiNQqsewaZatlQzpNiJESiMQ006DpOPKA2seomk3C9u6/6izxjXA
vZ2KD51wacePi65og+B0psvSHQpfaWKO/l09AZNIzbG8QLtlCb/YEIUpoda1Wd91RGhbt+/PSeEG
SxrVn4shOzlDYDO9nsvaZzzn633nO8W+qhqexMx7ryl2B/pp1BAlu/lBsV244mqs7qPyW1db7kuG
u2oHMC6/1aKudwhNLe6oOIE/EX01nVHvP/54oUVyitx19dGO7721JOcGC9VDklmv1ZwA2ugS/dAD
mcHlAetCWtW+96s7kyXprh/Tbz6YiG1PLXu6TDdN5yKvs0XmqVLPRfuFLP5Xe6Tj22aMTSm4pD6+
d07tPFzrgam8Z9X+FYTK6qzx32zYgORR3Oyj0fsMspi8ixgJ5pXDbck043KpTawRVbnWFd6v/Y2r
3jleoy8BMQVFxQzJAn5IaKsmbDSBARXJQyq3aSxf5ZRGFyOAUTKpLBFrkID7wb+xx15tK4+t1lQq
uhCL5MpULE1zfUVjbPY0d8MVHQV3rQUUdRpbeBmLvZ+Ya+0IED5jInDOLbvrtRseZmMrHlyKom2+
9ZccO3AEUEZJW6Z5B1RsTk71CG0Tugtg9HCer+y0qwKGZwVkvuFd8e9E0UDpPQE12vw4a0aBUmrs
u2ZAINmMNZH7GYDd/+HoPJYjN7Yg+kWIgDfbBtC+6f0GMeQMYQoeKLiv1yktXuhJo9GQbKDqmsyT
ATK+kADs6er2uPNyfHMYfdZ716dgZosbEWXqHm1p76U31scBdiRAi2S/DGRkB1rG0RAsdzJ9yiUT
SDOAt2XU7K5qZE+tBdCkae51dph+O6SPZL5BUOmcgXqvjy35vKRTw7P1S6CxhQzqjHvzaljGoDzn
dApCh23acQuISduh4fnShV48WRWoGtjHzRNDAO9s4h4IzYYvhaCTx24b9ktrtXiT2v1oJv7ZzVXN
ph+CTGIan+t7WhFuQ5Lcov7S5WT4wpplPmlHtTlB7VmSZ1dNqLWNBKe2QcgTyC+nDuAWV+U/uWID
dpv8bqEw6xdJthkwMHAyUd6CvMUktB0XQnODNtLSTL+SKveCJq45do2PuW3iDBuBL+ZreZUrNt+K
x9Jbedr9jBwc1AwvaB0bxHOfHnfLrs+BR7BS94+J0byjMoVHFmh5SJIMCYhIMub+q4ciw/eQwBEf
PumsOSXBU04sn4Bhr/+CFfEJm5qw0o03pwIsW2DwukCMu0ndfzRnXYtMogSPZVHdEMrckt549UYw
ckCBkgM48PsCMXqcm+4vqho/zpCl8edSra3GZ22ZeHeG4iNnb8FnQrrDCgHE8uE128lSRrUNas+F
oExvqoKa54dB/Mxuj+6vrO5X8a3pBZQfB4xzVetf+iuCGiJdweuEhKsSMToQnpEpimW3XW/JZEas
WfxIerji2OHcSwd3MyzLemcX27dPBu/gdkkMYcSP3Dx1iD2u47UtVyY2tFAgzMvWAYGedayERusJ
IxiKLjB0mMVV/U6uB9/SaWYLF9Yt8TleWet3hfBvA1trJ5i6PfrQO6eVHTRbHF4TjzPSt4HeaI2J
sGXSWK+XNB2Xq8dRjzhxB9kGSsW6/itycSDnZzlBxyGXhS1u5wX9hS0t7DOKSYzsLDlW/zWv7Id1
aTeUGZYekTD1r8D3KtfO2etDlR7qF88sLXzs5lfKhnXXdRl7uYLjNF2ZswwAGlaDLIyV+Olp8o46
24udSWIs1n3vQlLMC+nJYZWUKZDcwb8GlZjocSGt4pAYKPXPVTXJQ9UWr2gsgmeQGju30Icn4lfm
kHUqMSMVuyAiAIfUh3OaMbZTKkI9EPKkeqJCY9Mx6x4ffsFLIjR2joa2n1H97DaQ0SippLazDGJY
DS5vN02eCjQ1F7fDCc46DzgF538m9ebgBdqfOq1JqEBvFyBbuZSDRTp2MG8h09PfnNkCRAWnuYzQ
9FiCXxsNfZVXWpcktQmDa91Hiird1Jo/WJYeFzo49IzvKG4fi4H9qIVkMHI80PqrTzXiQ7PYCru+
DXDGkHOVXQgcTsSbsx22jvgRazSu2dT9NMHM1UhDxTMJ301CQqqTvt2BcS7AUkhxI/cAqJH9bjWw
IPxKthTL5XLMxuWnwyPFgdCd0OQO0dZWLOf9O+iuNkKj+q9uOE8pMbfAtiixXYsFn99UzIX4ykPH
oLiDO7JYAEZ4QoYQIesO7JYZEmRzJRyII6JWgZJFdZrUPCJxYboqrlLeZPyXcBbulrojHRxJDy7Z
i5iEfVpnPjOnX40jhhAkK+QeIPasz9bofDIUIClv+xqQfR9K9r0os7QT8Fb02U5wSoekUuRRlDtb
dWydRDwR+x238l24aRqCeRn2/uY8+liqaZ/LNVzMGgozMY+4oEEWtR1UkQSyJuBeDPmZ0qurQYSJ
WCSsCT8Kq6Fi8A1FOzYxueJAHHZ1Zk/gRnJywuY1nP3laAC8OCBAZq5u1xHxgqCREVjF/Zp/9KRI
TVP7Tboo761m7l3S8UIra4J9S4W+LFt10sDk+8EM/iQSqfNvzasuxKnc4KVHuHFqehgpifsMtIAW
Zi6W0JiMk22xRmxd8IPZbJ6k816aAlYVKUWh8Ik9QnW2B4oZzgQ+7fwVx7hb2AeTmcITBJhH9vaU
sMIQETQApaYtyCVNOMvg0rD1vqU2sEToYyNeIkbsTqcQ+jC10gK+9tjg30W1g7pZG09ioGdpG4zt
1PcDDzaMPINMAr3ufUK6kgz9lnNCc3nvuhkTSNYNuImSczERieRk5etsQBgaNjRKpQUZhbC0aM4a
GW1kbrFYvBFcbRpsZWcM7vFSBRFNwXBhNOTeGAv3Ewcp2RvN3hFMg229PY+Eo8WesbyvARd8W/Oz
kwAZLZ8WLW/yaG29HEE6fMTZdK+bXcyRjngw7g0qIwEHIXYoa2eDt8Jv/b1RQjAz7ablgoNtWKqn
0q2rJfbt6cuspottll811sV9A1Y1sh0IcGVn3zK7iYiYNELffR5XshptX0cp5SteMqyEAaaHow40
huY2Edmzwk30FeCJ4t2FQqFr4ChyuBQVfIoRTkVWA9+rp7qNaZIiR8EsHIW1QLatKcxFiX/eVuAL
mMxHX6EwbKVWWBUeo3B04jMAZnQKnTEoiAZUvh5KqngeJ0zaZJzsCjfQbmKkd9iog8jLBcjRQubo
FaLDQacJimeNwHdjAu5Sei2IHolCewweetRRIeqqurv6hfmqKRBIqZAgQsFBKighq8KFGJpsuIA8
7Qw5uWP6BFZkhi8yKNCImyJrJ/JJwyrCnVrlbG6VzI3nVN8Lnd+jTa+WgpcgwmV+uhkxglMRDRWt
bofaCbVc6PH7jwPQzlyQcDKbBXyLBDjcRll9BcV6Nyh8SqBAKrlCqmwKrgI1HjVxekelzzgQ/Eqr
QCzwaNFUcvDNGzfh6BxbBW1ByNYy10WWlyuky5RFdrt+sn5/0FumK0gdZyYxzuMADSaDCgOiBLyO
ZnYx9eaaaIfSzHDJQJJxIcqwJHA40oDM+Ao3g/UdfZJC0BgKRsMYP6adfSEBamOexl3Co6TwNSzT
eiQrTEno94azBmgWgkPRcvyk+H9KtH7w4uxwUGAc/C414FlgOTLlAOzn4Ii8qD/OcgSpU8gIkQ2t
mJksMX4XPxJ6H+zLFMFQX5Rne+w+oQlkt8WSJyRIp0Srm0OuZeYN0Wo4rVVx7oeWHOvuk7ir9YzW
XOxapBgnQwczoRln2sj1zeohcHktEgQYn4dEcgAPxKQ/0F7m4IWabI97wd+RC+IpBJEJi6hRUCKM
cVKFhT8s7oNQ2CI5jL84BeVudLM7h8w/6czfGnlVNAeR3saUvXeBAiFlEJEGhUbqfeuOQmO3IDcO
xlsGQWno2j/K8LNbgFkB0t0Goo29n2XlH1lldfQhMflyPkloRK0iNEFqohp7EvSeXOxT6f5LhmPG
ZuCz5QEfVLSG4j05ib4jDQTuBQH2Un2TCLBesIkbCNlxQs1rFy46+CtkLp/FKrxdb9AfO8U/WRVP
CKevRhG6MKjaxImnFQBdFhDZiEJhaplNuj/tbH8PEyBZL0UUhmmLeW39tP54C+8TWSTvZEGQ9enr
L+NA2+KQRLuWRkgXv0YQIKKCumznVnybIjD+Zjai8sB4YQTGc8c5rsBbiPbrEDV4FWcuX2QBPArt
DU9U50brSmo4EsIkYmjSCf11bIiTd/7HfOX3NghT0F+JgoBNiNehx5Qvozfea9VjoXBh3gw4DCGk
sy/Iij4lHcwKUb/BZmSUDG+sV+AxgmzgzRa0FVJDbafbZAanyfgjuvHNywkiYsikLj+bc2V6BmnT
3xw4Z5kCnkHtt7hIyEEGM4OSRyvNcIKQNg8ZMdaT8RvkrqEGLgCJvchTVDUWakMPZq1UwDU8DJLp
N8Y5pGvxGMDeyhf7m1pn2ffZN+ukGL2Jfe/9DI6atLijfcoYy0crrDeSqXQQq9SlxElwvxZ3UoHh
CoWII9YJUqnCxhFyiWRGoeRymHIjbDl3GW7gdffF7LyNzM/5esDQlQpIJxSartCTPsycMVwqoEhJ
ZjYAcazpkegjJ8oeVr2RwOwksDt+77hCu1AYvBoenp53XzOm41WB8vT/kXmw82adcYIu/iS0pxTn
y0dLfwo6ymWKwZ4+Jp+5Os7MyqMgr0LUy8utZxau5HT2vrE21vLmCuwx0d4Ti2AZCwRKnWj52XHn
d3ueLoG3guSBx7HPBCPgjpD31czbvWaMaVg4RGSMrGAB0rxyl6dHABR79DXCG7/HIX91F1s86eRD
M1AQb90wkwxuvtV+od+THlBSq6KqKwZ+JqWiGs6Kb+ihAuGUkG94mswwmdZ7ptn5Ycv+YK6jE+yF
AD8GLo0thFd39ESJUsOCU9lJPBtXnEBRhatFxTEq/qIOiNFSRMb/E9mxND0TN8+J1RYwUfXGf/a8
8u/goyXoyu2jKJOLiyGSie3Fb84mY8WdDgxyMYuPZbUYB/fPY+mQSEUUVpN32oO94a8YJGU42qen
wZTTBavdU2OyAAgGv0aeDf4lIydvquYzoqWDbYy0/4PFiKCBFqoRzEGhPtMJCnlGPVLAbebBsjzY
l/zoz4EL7q4y5rvJ08+ufPWg/e8NQXALxi0OzzRgsuBTLE1jNPbAyjmxCpgyyd6XqC5YGSOBBhuc
tH/UnjGxPywyUI6m7STQlIb9Bsyz85C0CrNUZaIZodv5HRGWHatVezXh6ZQSng5L9xmFJy1CXVr3
vXazpDx3QMfSyd91iis6KMAoKqsa+mTLzm/nerQelZe+JDL5KD3sV1aW/KaMZWaTe34awWYiYnxx
qFR14xHq3EeDAD2koVjCYewhlTpwWERBpc74LAmc/Wrgs/QfgZMC3Tc4hPhwn0hlTyleCqgn1P58
xUEIfZAfxFOjgC0oej7sgbmlezNyOK2uIraOFlOsrT76XTtH8zrDwALvao7+O86Fn7Lr34TfIicg
AnlgdBQuvjmQ/oHXqSyiJSf+Jk8KOouJ6mSZxWWaihc3GZ6oScNEMWc7hLL7UXFopzauVf9kwbwm
JmOiiiPSO5tnoraKuqYc8SGRkWERmhaUW1PxbisbBEQTlPXOGRX9pEVMBCwWJmhbMx2DmUtCeMMC
jZkMqU6M7gpxtQaFBuywFSihuTdZu2WB28eyF6IK68JkIRO82dmYuUD+TOW+1LtoDd4xID96SWAc
G0YSjCVgjpkzSSJdAbEhmJNLb5jPCCDSc6UwwXaZvgQ0Y5HjEOexrX0cwH+IjBF4JajgU15a5EIg
xOH9hWCmAyPm2ywjXQGKDQZ7WsYYVwxMGme/WR5QbR7SJXnaFODYgnSMBBWVDONqLKrbu7avFBKZ
mZ8xIPajHXkaMCi65vjL0eCFHJKEVihIXVAZHyVz5dBR0OWiIJCZvTKEcCsH6NzpLyuM5kzBmt0V
bLMPv7mE4+yUXXKPe6IiJfbKILTmqiJ1uuG6gmOWJ8l2zr9NhYZuYUS7ChYtNT2JuyV9lByJRPxA
ifRKG6W/al1c/ZT5VK9sRHeI2UiPgki9mtWZ2JVj6eS/OFYawIKM4BTEekbGW+a0YgtswSNmMKw1
Cy8/YDLw1wqEPa7sUpKHGT72RBwDvDDGaLWLJKBMt/WQDvNXodcxXl5N0f7Hc7mJy7CWmPt4HM5I
ys8NOvQzpuDkUCRi16zuwcMAezXWhd7f/CM1yYsG3ztRoG8mfhijSOMYTl3NV7KOPyjgJuYSAVQH
Xb5mvBmOQZXnmat5My3oZCT/OF8lm+m3rOoeuqGSu9nQ7UPB4DLuiiWIpDWhXtHdg1hyVoQQcR3h
mXdpY6ja+BP8RX2aHpJRFIeVGdduGfsXKn6bi9qd+DQAvKL417FeehYLpoX/WK3dpXgUhbMMB2u7
evSScVoFSK6y34bN0oCLfJdaiKeRvj/XdnfxvIK7kb8uG1pUHp2o7/t3rSvpxGySREbWR3gJxrOD
F/4Q1PhMsuJRiMqjZGI7ypYlnv3WiI1g1PYbOebklOFVRL9boLUoWKVLZDl9IAb6oMbF1p2L81C9
U0HVFzlP5wpJNt4Ghg6bX+y3WTs1HTj1Zpp3KbhBse1Y4uzSyq4+xMAeWJh3dPTdFNxKmkfDTX9Q
jnMHakucuMgPcu69SPZGvmeLnUA09FFCtTZPZEWhYv+j5Y5wPFHd1XqjPXbuR5EaLrpBVB6j3Jz7
JS0Prs0PXc+TPd5Dhmbuc1YxEHK9tomVji8Y6+GoS27yFTkIuTQvY0Jaox9gcFr9mfwR+lliQfp/
bdkxSuvIik7ZKgZMpPnXASr7cLyFth0kLsG4bRBBFPkc+ex7T/1LK7L2ZrbBiaTbPiqlAedcOBwm
f6ayfvAXG3rURMgFwj9Y+i5vGyPMOHB4U8SQodaoF/fgZN0NXZh2nf2PbujSqyl6Zh9k8YTgvu7L
GR1H4P6thto7e/3wJw3g1g2os7lGz2T06TdHr962nueS8J0ZfUY23RGi/Jj1TDgGXeofhVm9aY55
LNu2OQQjG9/2AQcyM/JmRpecNH9FHWWd+z5oSFJGKg/bd85mu110cIdXSZ+eye/USSnkEgRwecb/
G5L8Lzm6BK+RgOS6LY35dOH+uZa1O4Kf56zOhz508PL3GWFEWYkSmq1H2EH71vAS3IFJOC4duVGp
nB9wgxX4MqttT8iZccSIeWnl3J/wg7DKRAFgOff1uGp/VsGIzE+pp7BKpI9LQD4cxz0LYv0s+nw6
w41IYmtZYjl6F9MLzpU0ds1kIoywh3e3Zna8NWMImvsOEdy+rQiOqmVuRT6ydmbStYsPl4mwgSNz
rxOxxERLrx/B1MODdvFQWO48MnHScIrRjwvA5nhPgtvocZRbRI0o7+JuGDyFx9bIdvc/O1aMl3H1
TkBuCuTj2RI1BUkKm/ZbFvkDeNzDzIO917vhWBCLsGsgqEuk7DHjMwtXKHGhm+l0J/b14TZDVu8C
H0Vck+7H/tKKBfb25JMqYT5i1eAeEELsy8axItH55m0YxJ0gh1z9TzrFcXYwwfUE94WWzrjXTbja
C2raYSwziKPiiq11AdBWJ9HwuhbuyxqU34SHkCcmnZvFJC9C5oRaihlxiJ8EbZMYNob7u8Xzx1Pm
rK8Yjdee1Zwgm6rQfHJp/JjIRUT2hfZdG3DW2sxlE0tLl3WwZMSKByxjdaG8HUbpkWGTLI+ZNj6w
NzYPZlf8yTf/HsduxYiGPHQdQqMpm6fGljfSMPLI0jvEJwDfWHd+L0vxsDaEQsx0fAiLaQd1q91l
xZoDT5C3zaYOTYP+DnPFRS/k2cts1leBWV01J7lDKfVkEVIJgpGyy90+JB90k+n6LvhA/r8kfQzF
Te5szfJutYsnA9FGjwGIVnUcxNs4kqZL7mHTMJMy5/5V286DzN44JnAcEiM0skLEupgLyiS4WYvO
YYUNP5z7m23jiFhY2w5FzzW23kaj/cw1UJhl1cYs/F62qajPdtdf5FoEJ1d4fzu7QA9nUOhWilow
kUYfIhDBVJLKd9dc6VQ77t8i9zMAPwuSPFhgZmpNp1pnLJ4LDd8QMbxIK5EXa/aT41xBQMA/xaGD
IkUem6E66qAdQoFs60j/GyZozXYZfuV4dpH26GvVQ3Qmm5IAjwdHL49+H/yhONt2s9sGbEkqxEYU
XbsUY3BobDq5I7bHWk/ba7Bmor5eNxJtzH+lS0xVDl6A9MfPGTg8Y1Ampyi/69ime8IOy5UwsKWk
SEC1J7mnPO2hd8mxWJBBZhuWEME9hoTgbDFGYtyoXTDvvKdpwEMbpJSpHuwVnGShgw4md4jUg8F+
AsgT1SlbNhLVCJwKxgytpXO0sqNfIlWsOu2nyTyCssz2sBTOheFOQifAjdahqieDqLk3GHsmeR2E
snFa0Jq1uOR+/saHD0E31bPYnOynGaqwURNPwpTcDh2kD7QfOHk5eYnRK7CdlKRaLm4SsQwPi6UL
WJ/nvKR2danmmyORA7jbP5yfN87jNeoQZ/IOfInBex+dLUz81Dplkt5yNIo4HbqOqr2iAsyefTsF
htLWP37lPOStbUfTwNKpWxEiCQvOZvFIHnC7D2C2oDBkCllqmzgw4ql07TcZaveBiazReYeKdWmp
UUiPTIRh37CdCrchce58HZBkBV+ZuCR+NcPNp+FUJwBzoEBED2UmEy+8Z14LZy4i3Hp7OrgXyAl/
MKX/YwWDb4bMQxQkZYSK+0wfZQMjxgqtp/XfrndfvKVlh2zxALL0PGTZn8BGipBLnU1+6Y8cQ6k8
Fq4V+wZjua2CRsPUCJQ+MVIV2h4rQegKfiD+Jy1z79WDfRhdg22FL228oxCFTKaI7H4YRgRQe7GJ
1XGhXle76/jYGKm5CeRPXPjhPCUh0ToFz/3w6qakI3oZp3fHdh03/SPJI6itVHFq+9+9tVwz1a4G
KKhjT27HRu8vYit/887y9sM87rfxMmTJXdYimUbi8reWzYF95ieFGRKlecakXZMPgWGMQc3jUhTf
qZoVcB2VuxVFE8Djjs1LcGfm9K3Iftj7CMJrgiXHFb2174IxI0Dmeu/0jMfTVMbSCtYQRBwaBZNw
EHt6T/o8idFr4/okoq/Lg/pYWs1lySlLwQnw/eqQldOO8DBpXoU7PzU6IaXt2K+7Rnafa8A6Cgc7
qUbBeNXwTgwac0/NovCZ3LeOJTkrsg+R/ZrjkuKC50qfcB8PxDsKD3OF5SU/vIgO5vKAASGJTbsW
pctOW8Vv13oadC73UAH+b2CGI7u9aCVYjMWRT1wZHHRCfVy2Ebmt9bN6BGTS2NDzokDHfYra46RN
avcst9cK0ylUiDkDjp59rLbdgvceqcqMmC3942hm/2SmXTY8LChRvN8auHTPgyBHicDYbtAqmLTz
C5dDxNoXV6waIuv1j10/9m+V/Q8x02s/61d3Zsax1MCYPT/9w0pvDjJ0tIX8WseAUnUpkdp3Ikf8
HpC6BRx4RKm3ywJLRIXloqkl2bDQY4ILeWl650+QUWpiRzoWhOSEvpbfKjUQH+uCaJFR9nxKyy8A
fVRxifjwy9Q97r2NL9hZepK+ADk30KKh4X0OfaodamuhvIA2VyxI1hrX/RYsj/aTu71vHTqBhSmX
VqGA7ZeioUIy/shlvE+QImJY7k9Oi+qKMVDLFCx7S2S/N1A+RRrv55CwfpHr8iYn1mhYS4b4CYnz
R20kAXwwD1vngnbPWxi7rrp9Zhaf3+WF9mQuwFF5oXdbIJP3//fhg7Y+G+PyVUp4FiRrg+aW/T+2
/2/81MpoRH8DFKxf+LUC3r3ewA7LKyMMl7dW2VkL4y7zhIejlfFd3TqnBqYQS0EeQKvRy8Pm0tCy
4m0jjt2zlrLkom41KWYa1gE6B9s2ZSdTFG+14InIQO5AlbflTqcyOQx8PRSHWViu7kdQauCuOf0A
qrzUffN34gKP0tR/xGGYRDKY39RRu1tvviXUMsLhVmS3Y3nju2m3WWz444NOdJrfPJkj8zVZ1Z/w
iJAMT/Lv1tN0YaFuDh1Hza3pmsu2ecRxaPYStSq/I4OIkDQSJoO8I2riFwjAN9PCJ+hGgD2Utri3
tmSnVZZ2hK5sFWo0nACOdly8t24RewuyJDHqXCON/e0YL1gPlY90eGSjRSyxnJ9y/+DYbnoFqkeA
HJkFwGLiRNT4SOf6FZP/gzk4ZKWOCfR+RRxCcV2LjFeFVKvS22KhvUPofvbhajF13uh7MNZbSXcp
thWNjBXbHt9BV3Gsdt21hqKO2LIkXWoYj30qLkFPUdxa5tFsO1J8O3rKIegI5zPrECnBg74irWH9
fNb52W+Ve9bdJd0Hdc6U3WDma3Xd69Bb36jAOFqzgLu/r9m/VmyNXAXXDzjX8qKKWAUxOtWAjYNU
1kCdkImDWm6ccnnSglmtiFjB9MbjIkQWBnB+Djp9CJF28pBS/hNNRlYWwbI7EphZQ7veQ4323rbJ
MLWBXnJSdq8M4JmZbrzWk/vdjR39xALRyOmMF5wCVBlFEeFtfsKS9ZTzFFG/90wRt5fEJDq3dUho
Wpie4FK6zeyQVdgYwKWGUUMnFG+NSN152e7ytnhriIZpt/KEn+ewsXW79KQc6wYjN0jEHrUKl6vr
d5cKFvWqbWAliDdSBiqi3eXWRqZX9pemRh4rtem+Rda/RzTO8aedh47qydHXF5PPRcc/rEoYI2wg
590pPXRDeK/Vd8H95msUMdyDEx3UmiHo59oebEtCOGAdBIjgEtTy27A29zD7og4XhQKfqEK52ksd
3fWa6hAY/K8uBTJYQF+h9WmcUPOQAxSGPPnMmc6uA141jRhYs7vvgiqai+zbJX8zblVj1Zvjw0jU
IQQl1i4wkOqoGthaje3Vs5ZP01tmOPzbaUrH9VQ73UeXVHduGaTxRoLSLttT7HmrcWvtSe59rcBI
WBhxsZYiRCqyYMjvv1ql7EfjG8oM7LjrkILdFESz+jIqg5V8oopo1frNtup5PxX8oLEaPLi9Ox2E
Nw2RVf8dcPdgX6peHX97HuYOAaDPH7zpPdBv0mA86Z0meBl00C+jbT5vG6D5TVDoNOP4Pq7BYcn7
+5wEgANXQpzMBmyv6Z1kWdZ2urZbUq09dS77pWlKIy/z3jyz+s3s7ZMZeRbmYrwjquoeLkbISVHt
sRAloc8DudMWPoQO5TuQYJJi2RLoM4Vs15+TXr47njPdUEUo6AFzD9+bQsNujoCZrBg7+4wyiviD
bMifJrTD/Poa+6VOnYpH1KeE2K22jFxOekBwm5LjLO9UUhjGuMjalNt00hFvFxjnDvWyIpM0flm8
cUzlAqGW/b4AcdBcMq49MT8ZUMFIiEyAVVnBcQ7utJ4dlytx3+nfWVk/usImx21myjiBvu/Xfg01
VoZx0jTari+1dxd30544je8go7y2/OKW+d2payz7GjBMOToLq//NznYLlzEjpICM8S6gyLdvc4LM
fuwlIsHKDSGgUmm4PEAtVaxXGADCaVWlo2KpGztnTuoaTLKwBo5IiShXt/ZYIyRItZntExoTAqus
H2v07wrJI03mBlPGC6PFbIfEEiEa0tPI6yiUmyF1D6W6tXEVChDzpEG2ZJ6XGlm/3D3M3LchUOLj
B7Y3OWZ+YYZgrveBZpq7yaiYvcqfBQ/rHurdN3QcLvlf17NFqMM1CvskszHP5qRRehlEmJrSSZXP
lUavpC1sMmSRn/0WipgsV+a+xE4CRbpVw3KDsEalnlavLG5YLHkx0BnEieVDNg932ehQBephWy13
mFPKR7Hlj2td2GerLZ4n+DzB8uTJtaEDyi+ZWKtorZMDPYN3apv8Y0bcclpED/Zf3FZBykLXZ+TH
xY53AQqSHFZ70HaNkvRo1rsws/pAuXloyZHAYHhdEVuUAy1v69yVCBtjR2SvkysCzlVmMs6bgyvs
UJac10GegiiYgYwWy32OtJPDqP3GrW+PEIlsd4v6BGElUfDHPAUpZGNT3NlVx4ueV09V5rALLrCy
Zd5XUVpHW1QrgyDkXpBabstskdm7LN9eS9qGTx5cmZ5nhunq2X+y8zR/ZBLE++ef6uWau/KgkBj7
JGBgI4u3ZcuH2Adhbdp+mML6sxbEVUBaTtOEzIalZZxlk7z61XDQiqo4eDjZEJp6oQ/WZ2cbZfqc
oidf3TXSkyyCUzYwfM/II25eiZzSWPW5kV9n3XVFBGjIzIq0/n/D9n2bGPXBJhXAHvUL+p46dl14
GyBg43xIqEA3xrFLS5ynXR/5d2gii6kn95DYikSpi7uls/elwWVf+P6NXBw0z1Qj51atBdpJPgqo
nDXLVLUtJSGFM4DoBowS1hDmK14cxBUmtath7Qg8/qrR/4S25n5iegkQjS/Br+dU1tvIes0qPPI4
VudQSuQD+UZetcwfKt1mutPn4JAqoGXS2RFjTjwQnOt94KXPFWjXk9VS3zQWAHmfcQO5rHvDtskq
kvmpwisK4zQ2l7GJDj02g3iuu4D3TnY7jR5D6PsqLc7amD+UW5BzOxZqX8kH5rv8oLGDGXdN+0ef
nb+lhWm5YEQKKaO88DWhrXTM+ugywafJx5BCiMGw6MfBbKcLypNDHdQ/HW7109JbcWob/08wf3BO
PI1UePuBqzUkrXznaPIPeWjbpHbrvTcga16MeAo0tMMLBbLBjGS3Vi/s0fDpq11mt/bfhEAhBg3Q
llgd1QkJtjGsECLV12/fpOnK8UbtOlQJChL76bQ9mTNl3zHAE+eEGJeQm/nocGk3I86OhiF4PDgB
eXgbe8aioTxzyjy5VFSaWPKRAGcauXMjHVjABBYxoXUAu7sHOJDugqFFOggsZK81236DCkZscodd
aSgn1mYwFhuPP8yipDLRm5p684c/zU4L6pJN0MwuRz0YcOisswquIXocTN4Nb0vZomk0hflXS7sm
HJJzzaHDs7YBEXpomPYxX5LATZZh3rcye5W9+5uJ7gEBhr4UiOS1qb/bMugBnArajMA0WC7dTA+R
kwdh28A4WWu4mdDZ64w3fTA/24mHhzy2y1bIK3Ti66qZ/X2p6TYDaEoxMfYfRuMDEQzyGyNlD92U
XLnTUTYuLwa1XoicP9uBJ3syWTccoEyDBxX2C+68f4VlZycb3xS9sHmA2DftGabiPpxn/74QlsKS
+UccD58a0jHkRL5Z3MHJURA3o4t1kYm71GBlu4jswdBSxz5qNdaWXhlGN5u8zMBlqiII276vXa4a
4iUPztTwuQaifpwnvCLjpH9PNJoMj7IzapMWqjPsKbhWj3Pi+1RP4rGxx1uyrN2lTcaB0JV2fZF2
p7HdZz7CqvbMFdsdtUTDU4JOaDXGS1lmzTmoNTZIqQmyExFEkNKwVk5cj8W/Snj5yQk2yI1bII6W
g7ygHqcnup4eWcAMac028q9OzONum+3l3sWcfidG68tmLU6WEc9yefJF/4MuMCVFfLk6SaA9sMP4
bt0FS436u8khtssxyTARrX4bckKbJibbCYuV44ihvVtmRJNOizSrZ4yTIbiNmYCgUBTFGpOd9h9h
59EjN9Nd4f/itQmwWGSRXHjTOadJGm0IhRFzzvz1ftiC/RqfAXtDTLdG0kx3s+rWvec8Jzs0eQ7I
0iQDbYcknihSmw6NiMv8IufL86tO6D4QWO/8z/MVYZdbjPjJLjpzyqpfSoXFZ0LBv2wRvghEOA8T
7CZixmELtwstf2P4W/rJNSgA19snTRVsS5fqARU6FlWQEKtUGO0NQaGD9ZXvw3nExCWOftSuZawp
+cVao0kKjU9zcCmG3k5vqLkHZ9hDSFhxP6c/Uf2z1iGAI2ldvZK+iF5ezufv2rZejcz9XoXkFXa1
Mb3LhIGBLmLCW+Zkv4zVrQ/T5hH2tnozHPKykPIx3oS9C5bj+VdyRzinfnSJyzWq8QHTYGsUVnaw
LVSIosrk2/94yLZ30Ur7vWqN7p7C7vRF9rDmC4KOnNgipDcIJeTYmhdPJ96X8K1t55PCthDusdVg
sLVpY186KYFiDN4G4pQ6eplr7mNDf03jSZIXmzqHPsjQ4k9E37iNuQxLYR3F5FlH7nhe2IF1F8K1
ffznMnSxc+wiB1EX+dJrPBP0KB2z2WPKMx9Z3KqLsNXOLVNjmaUVZDyVJW8F7vbYG+RjIFX7DaDK
xYx7eXWdJLgoo3svR954pbdiVzXa8LAgsdwz7yMep+FRj9Yc4ENq52hE9lkjwWbLiHVdEzdbkAtQ
UOl7vwV3r2Mm6cEEL7OPJxiNdukkm0nZzVpZjrcjUhuEK7qRdUN1souSuPwsIjZCh3wnDGaHvHOt
bYzRYwUYVHyGmMUXeZaySmEzXYyucNHX1cyuwpqYYOfXk6GBQG+2+b6FpNnlByAFNkZiWv9A5P1V
bFjZrgxEtGsbUz89Lw0for9fPR8KRgCLMCx2gmbYTutdFykUSmQ37d7cMfDPjsu0y0L6sGpNkhDh
AcYbrBE6YhrVvxsQ5NBEt+Vemc06aIv2mEqrPP9zsT0+1Fk5/77ZXjhSoBH5r4s/y1N7uJAVuuF9
VgDpZGZJ9wT+rVwrk7A6jFQjRwEslknfNCc0S0Dr+UzHYTv/usVR+YwcF3qOkchyUYwjjQLZrdJ6
hyXd35mytA5aHQhn/fyyC7Nlip8WICrACNHnJJX6BhuEBY6lLuo7kDgfd+GYHvqZ00I0+k8oQsWW
nAhxdICcHSPtm1FATiBju/fe2Ni1Bfdyc+fAho4lmmFBSKqKkzUeRw/YG6B8mtJQhZe5lcVXW9I7
m5g5CHab5ySB5OVDilt5oyfFCWF9+2VI62wT3XDP9elbbozFkpaO/nBY35CnO2tyU7WtYV1s/EPv
/HItloyhP1n0ctPIJISs1fGsJtglNAD5nOatpZO5PwbCnOFWxybDhZFRoWdsCAgb9x0WAsqGgGNM
WuSzi2UP6ge53SAIwS0yMv9SKvEUW9+SLDH0d/Pr8Lz4OhKcthzmYDPKj9ks3BnqjKLe2JuzB9wH
c4ZAHnueEFO9TPCrbGISR5+LRYJ7AKguG3yUvDOBoU8wU2BKFAUrfSqIGpjfeX2q20UXhYq3UCLw
x0pUHpldVfXOqMR7jDOJ4ZdMbwwaCXPglqQiUuUKICke8Tg7R1Dp184QDEcd382STLcVzjT0PwxH
jmh9vaMwcL1OUQa80NCxCMftAwF5gMjM8h8o5vbD4LOBu1D38kATS1ezw6OGqqJvbaJ1qm2hLqoS
1f3vpc+LKzkAyIezHglAeevpgdyiatLpZ4futp6mT1UouWsIst0alH50yuxbWttIevW2RzE8Faep
j3JWsmEfFZLoBNpjB9/Qgg2egHSXlOLQS6m/r8y0sY5+WE4Lgtyi05BXJXJF8zMuehqESvbMndRr
pfzurbChJauJurIx5YcIyZmO2VLNzOq2IAXyF2ExNmKyEDZa+27HtHtnQF6LHeSbHODA1XWR7K0m
eg/lBAJiNF4q0cP+5EPkw3v5CdX6FtGu3fuC6Y4T9/GHSY211sY62yCTW/rTlBzl5CQcRB1svRB2
UJrz0Cmdcjf1zc4c5DIHtrInX7TBrD+v2jkemTbrMFGNBvhYiJl5adIT7uuK5m1ZbVuU4BfilKYL
JhJ+llb/DcKK6NeIaaHiiLBiZJ6eqqBAl2TXUAyTHjVO4vg32no4Sml0bSdrtF6rcFBLx8G2lY5p
fCq11IXaaFMqpcPRBMC15nZkqBU14yV23jEv9udMt7Rl0iMTTWNNnLgLazd4b/RcO1OIdq9SA49f
FvdudIw1DSNqExVYmHrGPt4NbS2Wz4+9SAiQ7J3mh6U11otJYGRL8WvRmC4QXUD3wStnIIRknQiw
yaURB908Opcz4AEfqnH8u/jE4BdatOwPGoevNF1pJXp9jRonyK8zUpg2jL5AATZ+V0g+DOkm62o+
SgwtnKiJ0u7ARzMh+tBvBfOYfh/Abb1lWvNbJMiyCl+KUxXmOhVjZb0YZXwOcF4jzALbYGJdtUsL
tweM+gPYgOw2gS9cayhsUPpjNLBE88cuJFosfsvzqGfpuYUYsatS+egMbEew+PEL5YRQBr3cg3h/
2pBp5HXATJSjQ4fJLcr4zMVEq8J1D/8WX182LrCQGavnG+s53UPqPT74Mp2OnhrlFvNkSpVmS4KL
YFbGLRmnXdBqp0CO2bw40AYFEX8aTCqwSHlIJuriV22wyfscAp4rVMtauKEC/mMIElyDyAFXMtl4
DRrH24sAgjWOo4miuMcAMdYYsYPw04dw8ZL7NLAp/uy9zflkqXdSwHzgoqVgv1EDzlyrDlHS1ald
DlwsfZorE5ziwlqJJNEPQ0KHvICqNsCCDAUtwefiPwZTvLRq7gMnQWrhu604Pi+DMXL+dlMCDBuX
MjkWIXP6SrO2gdl/Q8OBOQx266F3LehIAUDQ2DHEgZBRdz2qYTr182VonPrQ0Oq0POgMnKPt8RDN
Lb1YRhdF705p1EQ+k6ErG329GHRVHYoo/ZbAKDvjLskOhNfgPZJK5yYNILPbZccmi4LCwu23Tep6
uoz5XEb3/g3Yj7vNfWH+PfvU3KRv5A5w0J70d+AG1rkTqr5n065SVH/PJWcI6oPVNuU6E8kVTnGz
t2RPYzCohoveR+iJWYq2TeM4Ww3dq05+dr+hHcYoBmL5qo0FOYd+cSrRAzyQgGvLgu/a+hIdepVB
Gc9KRRocxUfdRc3JHVTPWSx5SVl4Vhia+ncKmnKTVFNAd0rB0unGE2YXbVt4tbXBAGI/OocFYorn
M70VcthUwUopI9waiVo1Xrczqy54QLxP0fJxBI/s5VSG1amuzGAjZ/rF3598CPvvw7wCIt+9TZZB
jTlywAEdEQDamUs8DXlwGWFyy6piWOnzLSMwcuyS+aFMumA7amEJHt/1jnxRolmPV1WZRWAvUDUL
q26p+HLYZbWHdrOhKRjqBjINf9qqAtE3zuf4xNgz2vtl9pGbNCqHwJmjdVV04l/k+FsW5kW3ob3a
STNgBkrfHZxyO9yCCUd/MDjOiHK+8Cb/HEHwclVy6vrPfmrtK8Ew/lanU+lj1Ls+7znbKMhBshv7
7PVmRvi48VZFxqHXBv2jR1C1aVrzBRNtdTXpVBtKgfmiKl3wow03laQkWpb5rOLFK5KiQBap/z2d
RhhObjLtHL3kTuWGpSEYDafnV3VwGtTP2Qs0KT+84vpSN0FZelMxqr4yI1fbE8h8/utp5HGAmcCu
EbzDMX6w1lFcpYc2IfG5l1a+GnVtq4dKXlTDYIyTgtxFnStvoi43I4ezM120bV1GxSmamXlYELyj
XbU7064oeWBbrDIygcHr+fFZQyPIcraa5Khe9bxzjph+SPyij/05dvaKvW6dupm6O3Slt22DWaBS
BdDfMfRO0L3LozFV3c2JcpDv1PIL0fnd7XkphTz7evqlJ9N9pvI6c3HpiuGWeJN37MYaDhVZDcAm
C4JrGjJ4rOxYRa17t1S/eW4G/VSWq7+f1TY3v8E2uxoaHwdBNNRradm8Gb7hrJ7U7zpv4710CV8Y
AEChax6hE1Xt0il662i0CWSdgbt6wvt0zAvByNytKf6g5yGXNLIHidfaJ91PZhaW8reKiKull2Km
KqtodlJVhBXPFyWFf2l8czxUcbVn6Kqv8qKC7hL1cD9DOSDWMCLtzp1HLRF7Dxfk+ZySS9/Vnoij
KPBMR6WYVprvamsiN+KHNF8TgHEovBX7IbSghinp1sgdmilFGVNCx6Y4toKRT0REK73/fjFGATm7
wagpMqemeBHMn2k8sIAbQGCsFWVH5Vf1YZpDoIf5otrkk0VhYMsJ4yPhJ+XGLWDeD+gwXkeqhtZq
GZEOTr0p+tbdYbu5q1p4x9bgBEgsrDjUeE8X4fw/yVmEV9rl9wzQ3NGSbfAS4jZfgp8mt6jrANkg
ntoiGUKZq9v42Gk1bQg1KpG+yuTWK/PS+Ym1tgJ33FRendzIPbs8QVBxN7SbsNPHY9gi2spD096S
fM0AkgCArayy97Ite39vWYWDrqLLl2mT5EdEYv6qc6d+qXF2WhRt020KOqdZbqSXNLW6O7anYjuj
YZAOGWcvtO60eOoXOdHLCKPki9K3/4zxJvVakgDEc9lZoSlpYuTsZSTlQfTun2iU1akJShvHBXMr
5rvTPvNQmqWVCFZidMqbWev2VsefeahUAOxi9CWdd22pRRmR6JDKVxrpO6e4cpzF80cnZBYWX5+Q
7zv/JhhsWNGygD5vg7QCARJZtBkHw1Zha+JnOuM5pt1uuKu8t8xjLAgF59yMFFZpaKc9CTeVxLsL
yy7ohxLYYpdis40A3t8I8d510sfpUTTuuzQpK8jA6ldiclAnzIr6pTQqdaJcUydLeuEe1vSLKvNd
7LnhbSJE7FX2ARtQHWlbkSAZzAWBA3rQlJsgsJjHO2rV6kb4DRUpYAoEmpdx0H5EqtbWqWVlt94O
ts8FVQM7GQvV04C4F76vH5U9xSctUGek7nM/df4tQ0wnFnvKShMIQ6ZW1q9PulKZ7HsyvS6QkswT
WjA4E7bpn00jZLbvMi1GldqU481UsbzGzqdHGCfKwX5pG5raJWF7ESKlY9Xwf2AgZOjC6YWWipSH
sT4WaaRAR+otJou73hL7bsxdLU4tCzom2kW0zYtbeDELpvWtVuO0twJcx/yLHYPyPedab/X3oEXY
ynKiUYD7xfW3lZPMmk037XeCueVxMBw2NdZpmsngGuX0fZzAajwxUK3h3gqp+8fUs4KDSijV/Vrt
DT/5Ihdi5VsROmkQsjXpY3HHwDZ3r4RzRWc31AFwcPStjA4wgzntahdVDsL4fNVzdDk8KW5K2p/l
VDEpxI29rkunOUEcfQ8wQF6i+aJqdR3MKjuU8ESk32+lnVhXboAexNDcyMTHlx7KWtFyLNXv2oA/
P8R98DL+bLFzbJKM79T0djoK1a7tjj2mgMM5NkJ7LyU9MphPPnNQ8U76tX8DkhR+LCX95mNZGcnG
QHSwIS4Mv/NsRc6ISTu3rGtJ9sOG7tEItJXLWoTO9Z+HaWl2BxM001/yWax37rZgjIuTJ/G2gVpm
bVO8CQPtraVp45pIwZg3FFS7qTfO1nDZfOsYWXI+FxRdXPqgCCJcr2HxpvvTQQsiVGHJy6xYvWDw
J4t+vsQjBYGKC3nEk6y9IQ5apPpNa+zgJ8BWRrB+/WXEeBM7LbZ2Ih9os5lbwk/pH8G4giKA7W/l
ZXgzleaWa7ISPd6Xgob7NLbdwfsq+7w7VGXTfGNCzb3qfLNrjKdF4qUvBBqclB5wDq+yaePFLmBy
p6x2lt5V9yRbDbaYzymj/pnrkvfLDR9OypDfrrvXOO522aQBsyuRBDiBVR9a4lnYd6zxzLHL3/hm
zqKtWu+AKBwzjg3VUGrVt8pvu72HvuoacjheJgm5delgTsc49P7QqUIz7rqQ1lg0WYzRn4kucNAO
tdlFGw5Wr5dgWQAta1rCbIhqmKRk0ziZGkyPVKgfmV1ODysk3MQwzatA2S+g4v59lGCQlSLJNzp0
gm9T9qCFan+SQE4zdUj6jSQz7ZOwgg3sSeuNfho2VfMDDF63zkdbvqQRVEON8fkRigEYWGaebZh8
Sm0s9xUmnlXG+p5B+Xkh0g4E2fxVGDEofH7V0/LDn9uvzQaZcmSFxv15McMKxaCNiml+qh2c5DLP
ZSvlMKQsmyPFYvpo0km/hezYbVQDNGUHp1quRoADnY5ObL5MLoABetHNkpri3qtU35gx8384djkS
HSz5DpqBExIjexGZIBpUH7j7NJgEThpOBE0vmf9q/Tl3hpOYEHSaBuXQ0O45nEZHc64myp5jD0ET
rwri0ScMkg98xhrFAIiKUCTNOR6pvokiCXZE15Ybq0TBLqGkYIWwv0osNreOUrrwf9N6DO/PC2Nb
cxfMP5BNiuFN/zPYWD5Dze/ulsSTGNCxv6Na5nQ5V2XxAF8lF8Mi8qP0V4wWlh57HV/JWdJXnGt/
9bkqXrs59I02NkG4ngs9TKkN3sabhfLMTroWUXNOeIb7NdRpdpK2X3yszJZiCsGq81ANL2IxgHTI
55skj8s7xyv/Z9dRj1VwoNAn1FvbKtK3MmJyj+JAIKMOERWCq9CnZj0MGqaF2nYEfUYSUbLJ4nPq
gy9oRuQfSQdusEM5uIa8ap2GAv15bJffYtxtSxl8VaiZjxUVglVX90zH//usg7u8vkBD5gCgta6J
eKsg0V5w4NKdH9iWke3aqE7pvXnrbtCjYzm4EWp6G6FxzyrdFemRmuPISGgDI9bdB3O3TExBvntu
HHWIxMWj8l4nGtmnSU8Sm541yzp1GXdQXMQapOZ60kf2fnR6k+kiPMdYfsCCZfD/f+nEZy76wa1e
LdSSkE3SoyFSDRb3mhTMfpHo6AHGMRevNuakddTUYvN82BHSCENCvIDhgofoME23gsH5WRbdNZRd
/t7XRbWtNQcZdtVEr4Ez/pC1sC51bKUL/GfmJR1xN2Voanb5hGRv1eZDso5H/cwsGGfI3Bct87q+
zyAZzo08p1l+fR8MlRxgEwEmC22+xW+0HXGNizTV2pNB9iRgQXqhadJYP/Ro/El9Wj7IGwrcqb6y
3BU7AJ4pUuKivtbExGBWCottatAbpxGFYzmM5JtZcyADhowLcaTz3E/Oe6TJczup9FcNNcs3jQ1I
IP1B3S4eiCmQ+esor02XiYINY+Be5bMMsnTjHyJvt11J0ahLpg9OFU+nzrQxHc0va2oPx46M261E
QocctjU2hSx/YgvBGZj7e5Ye5xAw5l35k9296PRtKky8HwxxEbAILPJ+HRlHWizpesKNexuKL4cR
2BJOSP9BEQCb2rZLc+sMvMFhnreb1sjDM4Cj8Ox4OZPSfx7LNnohja7ZPZ/65/nnV3nQMFPRwCq5
qddvgNkQKObp0+Wfi10D2raV9zvS/Gb3fD5Q3cCQQHzpRhNru5Em9HFAvXwcVW3svdYUDxik3Vv7
ozJQCOIgwKlZNeONV5ppnUM0F6tadfUykElu44bfOvBIKz8w471wfQkVu95h+iINk9ICIor18Dzv
zOYwfusYhFJnCOBjuftCSsp9MuTvXOKr8PXWfDMiNviwr3dKgP56nleR5Jv7drA3OXNbbjdUc6RS
6adnU6LU4X6MeGIepdSae+xtxTt86vZXMYqOnCu6CULNCXqBxsdBwYXs6NU9L70+wNlAYMsL/kZb
YO/mrXu254vW6YW+GmrjD59LE+y+keurv3+CQ3pb9zpG8P/+bnBfE7iAiTKkq4vbYE+/aXgY++ej
54VYHbFjOyzYaXJRYIdCy1Wp4ahEla9Mieuyw/mLfKCSB9rm9zr2zOvzqeclyQPBzQ9u51/+wPaa
N6HKa1WA3naaIDhrk/QhriQfzlS2h07vzDWv7kShZfzpo7H8xL1E93/y1b600vRzXJGDW36Sqiv2
dlXcKFbpDNuG+ahlx+mbCN13FDN8wjS9eAvt7DFVziZvi/F7r9x6jVWbwTa8vj1sus2Io/dl6nP2
aG+Um2d1HWVHVNLLPPTloUlK9I5Noi0SQgAFTlGWdHpVv00n4ARmZM3OH5FJwJH7A8dqNt5VOXQb
WX3our7XfOBZtchfILLUSzlnpIEcZegNqIkR+oRlbBFV5o0oxGWpyz+D+qD1z9HUsKMt6cH4pBCa
L1szIlQs6qKDJJqOX6w62LP7mJGWi44wmddUNKokKHlV8MmxQseSb9EONlsbVYBECeKtyNTxMIJO
1UaLfkomwTsZOoDumIwjWlkFNiRVFeE+dyk3HTRzDLcxdBTAFEGz5Edd1jevb5A01UGxzEe01Q03
SN57MzEQSbClycVYusOCITJBfDUnUa2d7Wl06ZC9N3fllQzD57+YgfykRRGvSZ/9lc3dT7NFlM+I
f9mKCm4HB8N1WVOzBQFn5N7/PdD/tqgzl/iDmdIAKa66rLzguIJpTHvPc6+j1CKAmI6z11W8D02Q
JQxAyfa25NaBqbJ0qhJEyXCih9ldyan+zCOTHJ9iajCm2gY6wjRYTxZHa9IaYQTUADExvKiIAoqd
7Ifv0bbx6ccihZitn+b46SF/W5A7XpzHAqmybzbdrsGOnPTYQmlAHobaTO9Tw3IRMs8tTFphswWe
WNl956Wnus1OBBz2y4Y6fTFJCQUjZI+k/7Ya2y9SwLQ9NTWA3dy/tZp0TzoBI4XTAlTpOOWHBU5t
qhk6lvqwCFtsvIGN7LzN95HQt/lA8Inp1Nomt3SwPuFQsuBj6rKg0S+btPyu6wAkkq4E9GIU3toz
C76D1qYmLqEdF0RJoWFVqKQHJc3vmt4tPZdoxXqKgAeLep+i5NjlIQ7NTt4Ih4/fHCLcKFVbem1I
1wnH3WpkeN/QCtP8nomik0fWsD6wo3EI2uhx7+7LzrjSg0lI0WRmD5J/7+VhuO9KbVVxplk55Axg
9AK/NiVAQEbP+QyqdNmYsln3k2nvwmIVBF8evvHHnBTVt0W4n1pYAabDr9xgDzxkDR4FPyKZapZ9
45WxCJrFI5KuusyOTz1ExspvaJdiOiI9FNyLbw+AWxk/j4sqHyrUE/EDugGTq7T7DcbuOxCOEYSi
bDZFOVyHApMcBtFk5lgKlFmr0R4+HTOAjBjbzqxyPjhW/IZgz1xDPGMt6ihce+uLQ9TaMKzfCk3E
yiVXe5ENRPTGYiO7upmHpPFKcQheGG1hYiVLN7rsvINXIppMAMYx6QO3CIKQUd9EESfTt1hjdJxJ
/xOHKq3G/Is8FnNj90Z7lehIbRNa4lQ0XzjOrfeChTJ35XaavI8oxSxajQwqLYyYhyE0PjUbG12u
rJsfihTTHAZsLTC/QiLfFnR3vrs0SjfZ0O7soLsXUIUpi5NNXOGzOAjbja8uJ6Rick+CY/93GTTb
iIyxNYmopLBxVhvN8qt2ui8vZgpJZki77HwyMYqx3IIW+BHY2c/BSmYQyAxGgrq+DFBznfP5VnB0
KdYWPFlEL121Bwb8MbEtd4RMrFv7taB/cJURBH7fALUAxX5jBLl5CkMP4XQ1AFAhsYYNgKXKKCDb
SHhfJTptNeKI0LskWdQ5mRG9SZJBt6xV8ZNomEsoVXGDrE7POAJwRFcDUGQV/65nsI9ijkgXV5Qr
UdlIsK19o2vtoe3VdczMUyGQwTMjujkGnHLTncJ9Y6hwlnfPfmVKDqCgKA26c0s21SKOkH7rXfog
QQfPu1d870p0GGOJCdSbunIVGMZ6qjLzAP0Q0XN0zECPz2qey2BnN7dtwnWh/GNcij8arZ911he7
uE+0QzU63kFx69HUmaYVBv6ezk5F2ZH3CL9b1MiA1/9owB9Bf7nHsnFCNOn6B5+kjzKEW4h2buMo
OChmTf6s6fQZeFZesVpUq9xAxWfmKNI0C55Im/6GuQarMFxmpY+ZWhjgdt/rAqBskrYvcam5h8a7
lhVOa3wixRJVKSokiwmGG4McHHr7mpQQaUa/RwPHurORN61m76DH5D8qF62kwUCees/Yy1pL9pgM
cfEH1UlPMvdC4FO4JvsZ7cWj9UmAgKx+ngzuNVGN0VkbtD9D0lwL3GfbQic+YuzFnyLLPui8oIvy
4j9F271l1fStmoyLDPCyY9EpTOTPVIQz6VTCvXE5ZMeQjKvyk2i6hN5m/60clX0QNd60nucx1sK1
TagYJ8G9E+Tj4e5OJMkFjZ7tUpv7w252TNjXdh+KI7fWC0AfThnkZ/fDiKEAQhzi+W00av0hQhLm
kFC+Bz99UnbPzCHtDugU4IJ74SF1BxIqfJwmjVZmhzYM202a8VmKcaMOI+cMr0wvca82GBl+T75+
a7riKvzcODt1fCgrf6fCTHw4szwEmU6CXDr87hJ6/dKH2iriz156z89oWrGso5kzaOEuci2MNoP0
9Isxvo1iRFwanCxbR5yYswYbEouSYaIXgZ+u6Q98eHjXcUPvhjD76cLxibTWXltNutR1g26zkTfb
OV5xWWq9vvRGH31ZY61b3M1ns+D8noGDUpWBXATJSJenX7QIuwtBhsvCJEOBBtbSne34iCxX8Fnv
kyL+YrKje4cJzBtOU/MzKwiRSJW5qVN9WyT+d08vfmfWgJoJLAKtd7gQIrpkuhnvGCgsYm2raS0N
Xs1P1gb+iy2TlnunGe9Q6iIn/2lExfdw6H4Vg4WyBkvOhmZtj5h5PPcViFg7Kf7gyPsTyeyOGwon
AjOBnTNQEXaNy3jfDYuDGKriQM3ECPlc4n9ZFKTtLkm4BLQOunbjMKt4LQbjQ0AXxsqdVSu6y4kH
eDuLcw/L8/RAXIuDOs52cQiYNOice5QginZzFyQTMIq14fSIwCwUZJbZLpti2KdzOqgtyIfxKAQf
lcnsQOjwLIdVHGErZ3R1DwU4hJb26dKy/GNT1ea+17qtqolNJDz0VKUx6qqKpGuroHs7XQNEsr+7
XrtjAF/3JIC9Naxc1QygNNQrH+v6UiKznxIov6pzNv2fxhfN2jCBOjSoSHKUwk3nFvvCwKxiDsEp
qnMupb+1scdO+LXOLsXVook78i0KtamsFECjpv9w/EJci9TTr+C7G0fzdy4MyYPI4g1qKkqfcXoP
JgijlRl/x/KjvZiibvY+YpfF4KmPhrHdKvbEgwaCQoxmJTuUJtZurB1wCkTi2NwlOwa10I0LyCSe
HPor+eisYY08cFz+96BnMGTGM0KlyTZgLft9iRc18kn1GXW6YDDmSDAXBD3DmUKoTkxM6hcXrH7y
VeXFsbOhYQ1yhbrHkMh5B3EdsiDaZaG95yy9yROX4QqjzJ1PhH2bTw8VexzkTXqO4+b/zs8S6l/T
sxxpKEhKpIobFuS7+c//Rz4Zwisb/B4G7WoiacZpAecEsWmvHRJ1mH6hK7HZEREN+iRc81KjbkYh
kLXOizFaP/166RihZGiG8iQOh8v//dMZ/yvby5GWzn8gJHZIslP/5acDFcPZZ2z46Xz2jTgaoPX7
iXdvrQ3mQl7K2g43Vqqv09gcH0I234cx/LAEY4Oh0DZ1AVWP7tsJ64AAzcJKkhl0llNtR/yH/jHh
48GLXPw/oWSmmAPy8mT082z/+z/+ja6b6+jKMWxbSV23aaP9y6taK9A/SQt67zkwgUMbExbtoj9z
R3VCp5U+WJx+YCXNdhMV1l9NDLwc+GCaSXIQ7jkG11ZPH64aN9pYqUPvuORWD90aNVL8ahrxq++O
6cZHN8zQqt2wirfoHVP9gcVRf7QYu4jAJn4PszYpFpAR9NIB0pi8d7rVndos6vES1wbsBytYWQ1I
UMxKwCBN4gzyHLyA54QnBN/p0c+nYVXioqBQkuvWK/Nb04r6hRfABNxFAoRWAPqqo4JZuKBDmehZ
eAzhHi7Rz1lYJ/uQJXuASdMQorzooLXtarBcMOTwPpWF4/DuWlDZSmzonLWaY5dBJopDMQ944W7m
brsGwcbaYMTuwccQCHEWpC3/hoHPydC2US7r86TyYGsGo78MErPZoKcvD1ahweCfL8+HYNTfI3SM
m3+eSoIs2NA7e4fVwFysiWmjsUmQRzX/refff/5VO1DkGJAbY3pTcFXzpcywABtGe5qqAgtGztFU
gOleOWPGeJMxE2uA8avsa+eG4H9Rzs3Eyu+dF7pDhHsIYOcGp5+4a0Yg6VySGu5Ea6HMx8B2eba+
CiHHveiQkvg0MtaDliWU4C1RJOEc653jzX1elFBv6JHNLV6paI2bJ4e0Uto7t9Z+1VGX4kOG9EHo
ZU4sFg/NOLyOjGOcWh8OU5o+2sYqd/Rq6aNql6khF2uSxrlzkYJCEPsmqAX3YyAhtosiItEAzP5Q
j+puVAXSDYekB7AT3ul5ycoESIVdgzU1A+2U6jk1sd6QHEOdda/6Qr6FABVdLZpepiwzEBROxsqn
lhKBb3/3XaPHtwUCRfpk9BgDo6am7JcqJLmGaPmcGScK/5H3wp3Mm1GcYwK+r42Rm7d6vNixqW2s
tnEPzoCgoK8awLVSDRypLXkgjQbKe1GNp9vAp/KER7lC5Wz58AP+k7HzWo4bS7Puq0z0PXrgcTAx
PReZQHoaUXTSDUKkKHjv8fT/OmBH/BKrRpqbilCVSkomgIPP7L1223Q7ViBBv1mc2Lx09GWKXJZi
9cpOqw6Tly0TmOU8KWFxTaBYzfqweQM6Spapk3d4MqqtXo/aaTJcvKT6rNwxLWEtyjR0y4gyYVBN
nEJRa9M2lc9JJ5+OwndDOzuQ5Fc+DVWRbsgfvzOavLozwQrCyViIUpAgATZK7sXCAOGPHOckatWQ
8ckYA6yrPgsN8IU56Niz4FjfZiFugbIoSRK3ZQ8TZ9D6Wgch25K3W8eZmhMhyHQoLcdRC122ERip
E/QVrGPj0yzC7y1vCNQp82VZTJS8sOp1vSYowy6PnUiao+5WlOZMvw7KHLfXcdDiJS1RkgW1y8ZE
/ruE84b8MqwnTStoVSihUYCKuua6KsbZUdxrguZSPm0VXdBQvAZWOrHMvqJoMC+BaSFfzYov7OGt
sxOMIbSjBkNg2uZ+Y2KJnOk9A5kIa1Qm7YlatH5MCtd+ygsEGIr2hppifo4kLt0tcxO24MgCB0Zw
a01YjVGD50ip0HkKN/qBa1c/sLesjjkUSW/kuNm2swLTc1Sr28RYwgOW2bOTue2NETcWxWqVPvQR
j4jSnUozzy6IC5Pd0Ar1WnEYc4jGzU6Gg4rXLMcrAxc4llSDUJcygWwzn1KRJF96CXCe094hxkBj
qoHeATs6Wg496F9WHxCBr8smUZ6IG5hgVJ3EjCgIfqzVP6L2PTNwcw9uPjn7WO1+DNGQf4qzqb4u
NNXZdIbRX6NgNP25M+KLNabzYdCHL+XA5GMYMQtPzuTlGDPnwG6f2uI5NpHshgY9RjNmJfUJBMxs
uO6sXm5XlHKPXWO4EbZ7CiLtKiZC5SYITOU4F6IhUCTaqIFB7QA165paio3cQtehjYWC/60ZdnnZ
yy9UrioNjGkKYQrM/+3vFWyhSzJCjerCcDw18h8mE7RtP+iWD82EN6hTaweWbfn9Ap374NBwkA1E
qWgEoJkyHcYQaMxjTD6GpzAueFGGA4id4syspt7nVrBswxm1EjN+lNZ5fmXyLTzlYwDQNAimE4ta
/T3x9z9fp/8K38rb9xf/hyzvD7/8n/1bef0tf2v/W/5fr2U1NzHjxf/5719+9X/I/776vLv/+Gf8
8kfyF//7g3nfum+//ALjXdzNn5g1zndvbZ+9//X8CPJ3/l//43+8rX/K/Vy9/esfr2VfABq6ewt5
oH7O8rYJNf7fs7+9tyL/1qQf/4f38G/N+qdu6sCZgf5ZMLxdInXHt7b71z/EP1VZWhEMKlzdYvf6
U/a3808Hn5/j6o6wbHxd/Ce0f130r39Y5j8tfJMaexnM0YAp3X+sX/vHS/f/f/0fRZ/flnHRtf/6
h/mhJFVV0xKGSV0nXJUgcudDvrZCcmgzL/hw+kqcwyaOjn3ebjrEamEm2UDAcK67Mi393j7nkdkA
jQOi7NISW2oF1rt0uq0x1WeSgeAScY6SVyIMIpuMr0kRPNdGDuyiKyyg6qRTFG1w11dl5yei+6Qt
CKt4xjsfuRbSj+IHQGdgCJXyFbIS0N7AurWX1iZBp7WvMHFvq9bdBQg8SmKlYyd7QibbbH+6cv++
t3/+QoT7S61ruy64W8s1LVvjwjD4+ZDpbdAKmaYJYU0BSXSirXqEVmsc8Bui8iwG7VAry7ehyJCo
BGgkRkKBdO0eJY1zaNjDdpkdnHA53LSoq7cIN7bFmOOQBym/M5303BcuxugGJzYOoSsrBtZjM8vS
6d0ofo0S3TWBDBudAePwErmMnOpUnAa3GH0wlbkfhE8Gss5d2yeMJ5cYKebc7Ic5fjWKR8g1Nqy0
nS5q2lO3KbaDW57J+5RQSRtbqMGOLhuWgK0Cb8y4EXindGfxXNfeq6zOT6CAeQkitdkUhizPg3lX
A1l56zn/NkhmCV3onlPRi7M5X7vEUFy0RLl2NTS8ebZAqFn6zh8S85XMjBFJ2G3hPlJo32fMXFAo
sBky4qrbz4skciXBmy7tDAQuezqF49FC/kA9vrUcxvLM//Gxp8qm7fTb319kR/3lIjuIEADjOC6A
IcehJTM/JIJ3hKyC/SJ2wClCPNvQLT2LroThl0KSDLAQxRjeRACj0o3wcM+zChI4noftIin4ooux
zlidZ3SVzkVQ9G0O0Vg4CPUlhoelMJzGTObAEFbgFqRM5Vbv9YL61tDwRQP5RmTvZpjTAAUJ6Egl
eyj5DzOHzzqaKfdDOgAccZ6YALu+NfYEVobYF3Vzzi8WwvVR3oJ2PDfH0QYsh+eiRommEg/j7FMb
zUc/LCw5Ip7cJL9dnMjx4zBZdiZTDB1DCA5JxDeumu5bBmLeXNbfUaQ0n6OGEQz+EUkvmbD6dCn1
WLMntPxTG0LrQpkUfLGHBs1e3dT7318YXT5dP3Wa64XRXPp2Vwipc/7QIZtKyOejL9myMlx2owMZ
pKvvoxY+SpUrMUCTVmOtm0Xniuwhq4eW4YBscRDg7kmQ8x3UWl7ojv2+zMKrUQrFoM3cwiRIPV2g
YwgA22zw2zUcXU3n//7ja78eHu/3la4bwnJgmIAgkPfdT+MH3YZaQflbAznj6ugsuzdI0aGnFwZr
UpUlbx0sdB3yVrKVZbqGQUCn5x66SG63gvy2rpPBa4f0OCfpno05QShh1x1tdTj+/rNa8mT/9au2
aNZslVGJJRzg079+VnRbaLvwZG5JwOOIVykYwRBvjRI7iJo5j6PF2j9sWW/ptrcYjjg4eo24HDKX
lpT3QVSflkFddkwD6fgWBXRHzMHE1NETOjwVw2IMU5N9wBgOAbMVpZFHaFruQTZnPl3ONfyOpfqS
BdWwjwk8z21BZ5xXkiNaDnuBYgVA1W5EeL0ZEaSmXeruh+Glm/OvYY2CCoTanSbPDc0oPg8w4GgQ
+9A3svFKtaLuogjn0balDEe3u4NSFt+RPElFQr/XYEJ50ETzze+/VY23+cdv1WBOYulMSoSpfbwD
GH0ufRjEKCkmPlhQsZZMFt2fLajDi903pzaixiQyBDFITdhoCrc+RS+bQQZbP6uAdL8TDpxthPUy
9esPH/BvLruBIcyURx8bdFl0/HyLsnzGtYloEjYrn60OIopfy0RrqYy+wq4E9WLvDRCpdljEtlHU
Y0qyDP3kurBRBWYCzGjuPWmub1kef6ky9px/+IQfZnicASgtdUseAIxjdNP69RMOY9tXWZyxeUZ3
Dp4k/TGmMShl8oUCqC1Ghg26a4AvFWqxEcuY7gAgQ0TKgnBvKG/EYs6+MzEE0iHc//6zfZzgrZ/N
tnhkDBPAv2t+eMBtQUdIcd2THFdf8SnhcRai9dWh9kEHWRQHo1+r7bgpDZWuo2FZb4BmMIIObami
1QeSSHu2tMm1qnODz5ljeG1kuzs7eYCUfR4MNJW6tTz+/nNr1Ksfb0vBQNSiXNS4PdWPLzyXqWNA
e7l17IodeEuPZDrSZ07P0dcZmbaVPnjknFYHw+1/MF0gtPD3n0H/mztPmNxxmqUKWIj2h+uKEbUE
u9PwTi3vJ8vN907PeVH12n1g5URn9Pqp668Vlp/QMox9JazdyOcGAQd6RdcnMsZElXnkej6vgiXH
GQNcZ+596cLcq52WSKq+piQ7Z/L91xkEN0Q4eaP0Tz/Jx6JZU21b1V2dG5VKwlhryJ+OeVSgxF3T
X5L2wEeQESqTM/8wM/PTOBNruQDHWguh9ZwPdW06LMNjh/TmuCCt2Oid8qMXDjHSyjE0+8fOZZ9R
wBY51Vjs4Yold87SP//+63f/egtQ0gp6cYpGV0db++tjtWjOyN6Px4qI8iMiVmYyRevuEeIArS5f
qQiPpHkgEu9YngM32UN64Cu3dFgN8t9jiGdtE1r4tqPnLrQwJkQcyGVvfSc1miRjWfnqFQwcLaCm
F1nX4h2YNpnZ5JtGsie0AQmOYu6VqXrtaHo2qiSm24HzipyQkrbkJM+EeVEVbIZ2d5NrODrWqioL
61eTbF6IhMT4TglpJyoeZFbN98FMVm4UEH3QoWjxmrJ6683V3tB6cZp2nl6o9+u5Bct5wzwyPToS
Cq3ONZ9v5m1DeIcObCxlMAS4fpePy2Pgil2j4voxzHDZzbIWyapwtwSMkQel/CQjM3eO1e2ImnJk
hh1GksD6CvpLu4uBdXxpwwBzSE0coQwjzyxuxSQgl7cnkHCPx3e9Q5uJ614t/LCu0SBPgEhgmI3+
hzPL/JsLr3OmGrrBmUqX+eHE56tPErww09ZI4cuojDsuWu2i8be1S/4WDuEdFigEq4V4sUYzOuky
NruH62eQNIdEtfMtBNvMyBAAq8u9kbrLLnXm7dDxvcV68MnS3OdE3iy5ymVM+Qmo40avntXv2kCu
SZG4V7PZ8Dq08OXU/cK6lZEQwp0ZXQ8qLbSihLdWCC4EjRFBN7DhSTlHZ4Gl9/ePgfa3z67Jm8+1
eXyF7Ox/fv/1zJbnOoROxRYAHa09smUkz4VU22qvaOM+ABd3QdzxnW8h9DNJNO1pWNOQVe0fPspf
q0XbFI6mczLrjmk4Hy6M23Vh6ZYECjTpPF33LSJXy6ivA+SP67MHmmJhYBV+0wXYisyA+WZPhO04
c/4icivx2eA+W1lLLSnr3zh39gqyMaWMnT9UDdbfVIs2Ra3G2MGxNM0WHw5vuLYmCcVpD4uxnz3m
5PV2vYddwQLUtsxvkRneLEpw0JAAn5OxAurg9FhjFx7ThDCKsPj2Xg0Bu4YMnn9vs8Pa9DHMo4dZ
ruyBpHq2wSxVFIxgpjO/Tgo6v2mR3GW1D8FpOD6oR8fT0ofS6rhTFOin1RR+Xk8DYN2EIajL95CI
QVYsLSU3mFYEKDdK3CEtsS10hItvA4DlB2iB9k/fbNFV+5kh7iZRo5NZKPvVb50kIczwfN4FaM9Z
xwEpYhwOuMQGwa2D86aoVSIiMcdPqjF7o8WbXiuK8QjDrvbXhwGAtrZpcEaQE22+OH3VbxRdvxnH
SYN2tzNCbEZOFl/odpq9MgpfNbMjNFH4Arl7aOZ8vCZ9xGXZ6UF7ekn0rD/Fqe0NgqA5HI5gtGUg
hcnbbwsZwDplbfk5VWriUO1s3LchnsVakDJBmVdqqPY0PX2JEsphLZePWwaEsc+VrzlUxLNiQLQh
A8HwUbDPfuoSzRQWPzRmyl5aTbM3G+1d1FKajknyDbXOq053oDaDva8BXZCd7QJtG8bOD6LuiSbm
YUxb8gJ1jZlCDAYTzcrDABnVNwjTQpBToMJDTRJaYNEiZcQhjsFdIc3rbAMsZoik3iNoYJpkdsBC
ODHWI5yg9GFfzHv2p8Fp7c+nJWp3JLS4VoyfZ5geY3ZK5BUBMa5KKrRkY+Qc9MqgJF6G/XYdPsOn
4aaVnUFJQIffsZFFFZ1j7UBFNqPWBLbJkn7iHEq7qvNDfCdu3zi79ZZfTzmlYCFeuaAc5HvECcxP
LDLEbmkxR/TE3AEvSaCpJ2BURips6Ldeq8DswgjS+a58N86y/wTCh8CyMffrE9zoHVdH8ICnBNBz
bBDA+lJGfAJg6K1HZ47SL/7OCgmRasqMSqjVoZYfE7/znZoBlAZs5heyh0qb8qXPTHbNBaktuc2x
io/JbannIZvw46si3lAISpVRT6Onqq2Xsi1K6uLiDomK8jHlOyB9AH0Dj5JYjAdq73Rr4LW5qab2
tbedr1qlEYqrJIzKm4EsEx6DntOKBap9nosec5TVGQ/6BLG/RJbT5HzomMt5R/5beVPnxr4GHZfa
WIqw+tS3yfTKXhrKS0zTbpLVlVoy3xJAKmA0ZCU2/td5IXBFRUVnGulzbhZAppb6Oh0gVU0oSilZ
ZHDHkuz7Igp3UYz5Yj1JJ61dWEVb6BG74axE9U3RwnxUkoq7m8XeMNM7zjfrHMyZsmLv4kJkQT9q
l6AJ4FS22sscM6RRAHX7ucALlMQ4pdfrqgxddFESAYlTjo0AP4SeCZ5ng1WecZIrJGMEj0UXRvdO
LBe8mGy0icZr6kJ7y6HI38dOncImnL1+kqIXBlHMnxDZrfdLHslHBfWoFUSTn2EE9SDK+nBWXkNV
Md9/xr7C5odWMm5Jeenj8AqM722hW9rF7SvkHz33vFWO0AuK5ZOzLN/7WTehYPIbGNsqvjHh+QDb
FQShVH6wTjXIiNwmfZ9sYH73e9eEtx57PWOAHQKE4DQSeOQNBoBEO/puzlDFVd56YKjbF+pR7syS
32kqZyclqxd5+UkRzQkMtHNyK7aR6xhryBGqJ/rY3uQA+lFOh5+cijUZm01aekfZgZTeWV27HGDg
gA0eGLQZA/x24Jl1K1iZ9FwW/ACWN5TtZcaN5E+SKYSggfM+U5uLNhmfpVmC38hKu/m8Ts6o7mGK
UAs0+dx5Favha0Mw0ST2NpWzspxTUFEBzFWlzretz1/BlYh9h39u38W44if2+dbgHMJq+YIgfDl1
Dd4yWw0nz62jbqcp7ZsoHBh0fAwshAQO4ZtJ7E7bBX3+FNvx1zYz/fU4K1uB7Tfj55elVLxoRzqH
3Wzawl+HIusR8D45wt6w4ELs8Ilthwiaz/pEF5wDEH7HXRvxfBcaERqRmr+ukzQg8i0OSk4ylJLJ
nmUFMgw9017aJun208Kol2d8PezWw7GCjpRWJB+M6XCzlid6bsUQa41n5AUw47W7she8G1IuhYbn
qcyC68kif3gdcK0nhskxwukzNsdY697HBjCGtxn9MfhQfAVWKV4TWS0DhrzPBzrfjm5O7bjh1pOk
jmnjCP+lm84D0zfrwtjUOfPIuur9IHH2PO69l0MnsWxubnImiAVzhsfJxiG8PpXvF1g+ruuZOejN
Tq00Z7t+oR1SZdTe5i5CaL6+DdbDObK510PtLgCRCZml63xMg0ASbCqAfB+VzXBKXBCl7bQU8M3b
Mw5JaBRq+nX9kte+Aule508JWe44A792oLplR7o2R4Rq3rTqmO7zMcv5q6eK3lY9CIWJhpqQ0akT
p7WdK56qBOP/VrFpVqqWU84QjgfmNia1HIkngRQs3/udkzlEUzBZ2vLugEBQXmUuCI1M5BeIhRfO
ZudW7wipR4gdW+YBfEzvrV8lEyo04u1MZh7RM6OeZ9uQpTKUjeYoKLiiDWba9w3M0LHxF31R/qGu
/KgsYp5CWcmUR7PYuWjswX6txtMs6BzhDmRqBZl+X9naM4NK5ti8wHobe36IBWE7hi7hFTnglYzd
MtyyZBsLAi1HYK4+Crs/DUv+uh2wWYqxWwM3RyUsPrQIUWsEpN9q3ZZYSPTyzPqOBn3bLowxAbfM
9D0XtzdY+Ya1UOwjAZp2f2gN/jpGtIXGEFxzmCEyTvzQGrREzM0mIDWE3hPFycwd0qeDi5sXmgYI
ISzjlQqzRhS3gRLkB+5cfPJqdcn7+Eoui69E3MHEa+dtCM0bAzqRpYY63f3+c65D4l+HyAxlTU23
XIM5CJq7X69fGeMm7WPQ3RoZHHvEXXgKSyQcbda+97h6QOC97n5WwoRJjo2AYBzAEChKQJ5HU/X7
0amkiVvVWEZwBE0R8wbA/zzJtbHVxdLv2oxG217s96e2rXM85tZ41xH6ujEr87W2z4hfKD9D5Jvr
6VELq9uMqfY+hKgAYhl6FvlTwMujwM5j9jOKi5LHKC1BZRbivsr11FsGUbAoQzFrxNYJMAt0Eeqe
8Blnub0J0AqdxsU4YwiqsZkwAXAH4mkSxbfT5nF9M8VVCtIrol0WAuF+A2xbK0CJWBYhfpwAlUZk
ObyFDTlN+0F2Auu/LnDq0Dbvf39x6PH59n+9OgzcEO8JzTWZt5nyLvtpToVNqZoAeEHSIw4GwUdP
QgcVmtD2yFWA25fG8zoDoptLUAKb32I40LsmS+5GyWptbbM/akX3FShHt40V8g6rbL4KpJQ1H+Jw
n6HyiMFubKZxKZ9Sg8KZv+BLFhrEdLQ2UZALHLkimXdjWtpPANKSa8ZB2CU44kWSt95iNT96BhGQ
rniRJGFzl2fzU5ZQpa6n5RDntseSK/FcnN4sCu9yRT8hKJq3dksDk9dQROTbuG7Q4dYPJRKIvTVz
+q7nv64U8d4E/mgZDzVLv0uh44Ez1fI+apy3RQNp0iVjvwmArLIB7PA5yt7IjGtAvPlyEQbufCa4
kkfQwrCbyl0p2uZIkhG28mJ5yN7WbmAKoIjA1EHjFcP01R3ftEdxQZJ0KI2GxoofjnWngTGJRLYK
T4p8H2smPh+rozNJFUWcKB6fmzm9E+2U3wgqPQ9117eaeSym7fQ7ckGxryOHxfBC6HQ6fTGIHf7T
TEIOgn+9ZejtTVQJDODRqbpyOP/TLRP0Y1xELg/0uuwna4GvRM70jBH1sORHSsrH6Byn/AX1zFnr
OZpHULE+zNSvOomEf7iH/3oLM7HWNMYLqChUwiN//TzsZ/OUQTyb12mxPLecFI/G9bjQnO2SIejI
4ChYx/e4evEM2lbz1s4NZTbZKxFegdHUgCVHRLD9/nP9zaKSz2UwVGOKhHTi4xipdux6wsYFFKNq
TR9hGLk4pUmEFWHoDBoLCXVH3EaZpWJc24c4pUVpJSzUsnwfQM/bGth7y0Z08k8YduKJpTedYcPI
M57xQLRu6pzDYTnnFcXT7z+95mh/HcY7hqGrhomSRGcEJe+Dn66zXSXUYoL0j6JUHzUGFy4lCoJF
4GvIV/sLPdq0HYTLEs7tXmK1Bd4zJ931ozpo/bUTf1WDNPbBjJaslbuDrmnJTUfs8VqJGipp1qz5
XFtmfKidv24GEzX5qi4DQStzeOxHm7li3R3jlDXYKojgVLE6MJLry6BprrQFnbpNdpic1UBpiO0l
8wD2030kB1BpTNPlYLZQFsVzK5YwshNP+rb1mNUdcTeK/UgkRFKw9jDIgpjGsDiOjfajxGO7yUuT
PZI1vK1tiDHkoGh6fOvKEN4Wkra3lmwwpNJdEo53IJlu1pF2YernRYQdnOvpwrqamls2VTFPvqe3
4V2nP6xry8ZRr2PichgE8InWr8UUeOQEcg/8JelxTHpyXAk9wXJAQkilk7tWgvm2PTc2SYTutC9u
qX/JgfDgRQux56xvkIRWqtWwkPWkkA1ML4RToAqn5/fWL2BdSSxskieqR/xjjHzBqxOF6zZPqB9h
YndXBCkou8gJrxz6hcvowJVX3E8J2KPB1DZdRZemLouPKTjw1vlGZiMDWGSFakQ3VJzaRUXwkFc1
8K4A/3Alw75LeaaBcj3FCzHLfZMzM1eYP827GHzyJoeHfUCO1D6tn9O0qjMcIux7EX4xRT4uqEkj
HwePCeV6jP11OqjXComZY2XCHSKfEuM3+Z5V99UCQutpFiBMzZxqz56aZRc2S0+aRMbQT3O+DiYD
BzKUyWkOY1+1IHTxNQIEgPALLQQA74iMLo1DXvwoiSrUnp+AETVHyKoPqkOKbMbct8S0hG+BFrFF
/FCkNVU3Idg6zdI2xLex1xe6HzGgDlylTEKZGGnMho8eVt11rO1tNe0gL8r0MF0/xmIoPi/E6FTG
QR9N1O1GiGWJ0NW6Y76xkFexDiu0CFQKLpgl2zUGM8fYHHjXKv28yRpxtkxyu0N3OSzIW7dlAH6w
oTyO0AXjIG09y8blSs9AHj2HijUoaLYgcW2rNZGQjfp27QCUPp+8foBiPEjXldtqR7theRUvrEM2
zQR7TJQYDdcnsidUbsOGJCMZtkYQQBUjFOvzDAV2WJrtkPNA0kujEKkiab7ttirIL5KDuQfWdkau
6gq3SrdswhzkzzX64Zb8hXWwocz9rpvTyo/zGlyqa2jMHbPEX7+McKJ4JLd3/rcIR4zxlvs9a+Iv
6+2piuI5dZLMg09pINy3dsOyYNHj9ZuaCe2jrCz1otllg+pSC96Omep6na7qftygTDVKDDyVuVND
jEG5smxYVAEOkSumTkqgGGkftMad9/AqaIkRhpZAOK4dF7dy1X4ayhNfGya40JFRkjUhEkkANcQm
y4laC8FbvO2xUFlgXzdg+7L3CZJu58GpHoptBOzaJ0CVuc9AaZkoFmY91aV9TzredotyZNK7W1v/
4JY6sfLWCRQRsZzYVr1pVJBthltshQOKS849ykrM57h5aWenA4MrtqasqK2CY9ltWKky60FXjzrG
IEYPi9ftOhJex0xJXtbbaOryw8LyTk+myRsGei25KUbUwlrITrIddTfeTxlmmP+AZkX0paMy4Szm
4JAwoE/rcdiwGNe2bRzlMOb4/vuURLox1+9dS2nBYlaLD5o6Y4otnuwqZazWahiQQOxteOkyqVkg
UsuXx3oQ13JDOC5MUIuifSiNgWSRpgRQFyMub+VqFYA9idHFKZyce6xXr9aCtb3p5KhTJ0AFz1di
sF3ipegggmphF7OXrKaJ3kncpypIeh3DqLTjbaZN2ZbuqUrVlyxXCB9oI+cEi1NnGiiDYWRxXAX9
HXwcYtGYBMO9bZlnkF6qIqeWuzJvpu3wcAOfYJpWbCyEVIKl2lbvbiDAQS6AzeVjtj3QjDRHc+yy
z2XOmFuOhitNh/FlBDeGrGRNBKK+HUfXBCHHKc8zUNovLQPj9zdeNNXx0dVpCE0JLgOVj0yet7W1
sOwIyltMLIFzO6ff4TtEmxyO7W3vtHcwyB/Sflq2uc6mLZnwy6x723QKTgBnquu6+hLa6nBY77sh
YDZaDt+LbIoOkT4YZ4gVsOCk3K/iJNdHQrc6OXdK4ppQpWajqvAdrnsdBuRkOoAr1zLSXQUk2vg4
Gnr5Plhej+6ODc3WHbAQuuzE5Z6hspfRr9QU8Jt8/VutxmVW0k2tU+knUfwtKOSVigOSj7kcigLR
QzVg1sXpbTM/JxlELJ08ergKy8VIjJMDKXCDPPL7utIelfk+rKuHJOcOW9/OALNGbNTEkhU1FFvL
BaFoO+kDNF/2BH3ArAj9wRV4jauxKDGdDurJHPP6SMR1dWRo6GCw0TPaXl6aBvA9F5/F+qDaQ/Fj
tnUoCnJ6qPXUTHmEmkYPjBnFileNBqOXLGg+9e6PoVC5J0IqlHlyCYzTr9uZkzVxofpArgrha9Kh
NCuAz5SrM9ZSn8zMfU5D+GB6+bDuA9Z3+PpjVdJrokvGgrUYhZ+XzDRzpbW8RMlCb62ghmmqjkVH
F1pDN9xpLTpSpQthanDkAaOyD8EsICkNGdCryFQVzmf6L4WoS1vPvnKNh/Pi7HHNj76YhnEX03oT
QCPOSUGEhGR7D5n2BLw5OGVUijvSUJF0ycsG6jM/dCEDAxJhyZ9ihGUZfilI6nEaG+RogT4m7aCN
0z2PJYHF8RAc1vPEcbly62lHe+p4MSKKLelCI8jldzXp2vCtZ9qYWTisDXT4Ca6ifXNYnzL3pkES
uC+TFNSJlgESelCm1n6dxmmXzaTOhRFFICPoddKwtkLrMoCQr3ozjByajW1ssCa/WTp2+Am5H8JJ
BbalVNI688vs1CwbSoaVs8lFmBpj2Kt82I2joh2xNDphIw+OScF7aHFhG9hMsdclqUpi3Q6HT8Xu
2T2rltbOFHvBfVSgLSQLXVBxDM9DTxCh4zCjMoltu1nrJRtL/Gq7nubgC4KbyIf5SzcsR/UlyUbg
/9ncN8pjtN74ZXWwHP1bxIMlZ69CmDnlOaxjwVZ5fQ4RnX4D7/8aF3V1bCFzQylmN9ATIe0PY3RI
DUguwdxharqpbUTS63OuNDzCzFdzsoOau1rt8ajI8rWcU/C1z6ZdvpQ5WVZmwXGz/pfIbG9If7S9
cNBUj95lrz+GrLUvUv2TxCqRh17g0EcD+PzEzhKeV0kOSDnAXHUHHNLSVCz/tHUjFJfuraHrAGDk
dixvlT1YKahvMRz6MCjeOqbuHfEvh4LJv6+O9v04ayc9Sy3GBeU9ANJTzPiVmFS+s0gOG9XUOdoc
JVFcjrib48NQ45ntEfDt1lvDJabViYFJ//sqsttQx4dkyckmktsTNOtyKFHdp+WPNh3rTSU1JJM2
/+ijWT9OFi9yRx2/g/+LCXnOeMOwXgT+WX3WJlKUupiDF9LxRl34IUXIesAu1V2bHoq6476SzU+a
9Xhb5ukAg6r11lHYexeDrWRjjUBp6shvZUUzatZL2ekbR0PnJ4WAa+WUSomBPEmrVHS79f93l/7c
QQFh6MhtFDrDS21r396H6y3aGMdSiaEY1C1b+pgDLm0QjEf5YT17yFb8buXtl0RXMQ44qeY1ev+2
PpIGIXeOPQKHHpdw0/S2sa0GAn/Rga4U7CCfIECg+QIKHew7MfqDloLlqton4PzYCXv9Yabyp18j
9UWOx5GWpjL5c2eyV1UsqrB1YrKeEEYvLjVTvBNn8oARPQFlx7sqlbxioQx40sugRJtLvOpaaMxd
ildh6faRE9yvJWYsa4e1GK3YSJ5lZnZuf02YqAklPZSyzIA5wUYubE/zxtK6eVs7UIfs+UmtypKR
Uvo49mTHD834fW0Jbae6ASzPmqsVwcmNBsRLrY0uICw8SfoJmA34ZYzLVh3kWp5bRkjFWzMmd1lO
SwOKdscatTniYH1OsD3j08MGZtmE3NospFeBMwlIOO10Jo/Eh6wLo7jyswnVZjsyyDLbaBcvJKCm
yL3fxbeNnDNlZICyDurO4ShQZxRAkZOuPMIi2vVCxHsRkCcXtQN6EL2pEPH1XjLo7Q1G/tdWMNY1
RjCMcdwe+673Q4UQNZB3Bja68bMThC1tP7qQyb6ayfD12mbgkqnBZ12rBgLn3Ie4ZxRrmdWeR24k
LPaHYvI/KOO0txHen2N9j7Ot9Cum4TWvq4PJZ+4jJCGWFpc7lIEo/wqxWf9gLacjCmPiYzVElx7p
rbw/LcbMfTzOgAKpbts+fBAzIrdA9EwUEvJLYmNkuAO9bJsYyfP6jCw4VNHJag9roVQp/Sv+1+Eo
hoM+M2hXOtmTFElyqNP881o2LRYWrwbAlDtyjgRyEUXYMzbL4Wbs6Q91ONgW25E7EyKEvYhvmXT6
KdL9F+7dEinuRqXYgi8JraUmowvtpJ0hGVeaA3f3pQxRuhuWYm5WGrxa8YjNoNebFRbllwT9oLpb
hDfYk0LGNkHhNQ78HQ5AGklRfSI6msgPqyELJNOTs9VxoZv0Pg4Y3rYgexC4QSYMJvbkHTMunTjm
k4BetK1nhF2Et/AYyA08wbPKJbSGQ9o30zHl8CuR4d6uX/Ogd1Szjf06l7a8x9hXktdMhcqP5y/G
cL/WjWWVf0Z2QPLsAl3LCOxpR8jkKRvNe9OMq6dSuJ2XE1FcL/MAIp7MNAViImDo0tqt7Uulz1xO
jm2CjoHpOwV5HfTkGn8RCgg8UMit2bWQySUUz5as955kAAhC7K8FtEyrwb0D4LiWq9BR6jSWAIiq
lpODHohCOzdugl3cxLXPzMIlf1MYjyS6n3BTRHeJ1VyySu2v7NlEYcvJlA1xjY+7Fjdza32zCOuh
51DMKwvsQJQn0a2zaO3G+X/UnclyHEmWZX+lpPaWYvOw6I3PMxwTQXJjQhIMm9Xm8ev7qCKkM5KR
kqxadoowJJIEGCDhbqrvvnvPTThNs9FsL7CtqVb3j2W5vLdduhd+SPsrrwhIVLWx4bVrbjXaFM5x
NZ0aLIdgayHrFiYM1TmC5LkYjLzJT7eG7UMfDrvYpZz38SIuKeHyY3cE9FBvTBdNXKNmsLZKfsaj
8j00h5XlUxFkalOwjYb5AdJguxsBapR59n2UVnQjJbcesIuc5/klM2oSM3icTwVNJO54tYwm243+
6BxEGDAJ0P28tluBpkaI/EFrifnzAIUkMsqy8XbYdMSUiMA5W2vR8nOBijBZAckfCMBsDcpnJn5a
tQmfb42YF7EGvYLxsnsc7Qa1r2lGvhu0lRhkwHdF4nLktePRm4PmE42bmFLdeGuGi39wmLtmgM9v
LJ2K7C0Psu7zUtNwqA5GM9R39eyJXWDGFI1qOp6Nftp3FpYzQ2OXg+R50LQ623mV+KpiVTgstv0c
F0jfms9VDxnKJnuw11O4DGX8OWSj/UjxAxWKRfPqGY9ObsPQWkZcDGG3POvU8pIGuGRc668xyOjX
rsYo5jnaOc/06FD0i/2yiHNE8xJcuCY55pQfPHP6EpbOJ/jxg/dt0rr4cfB5FOBM8OHYUQE6Ghu7
xZCe00B5sGMexlmmqq17gsWyOkYE1g9hLtkuGuDnDjprtFh2K47TTbWjZJ4Mm8g3c4o66E6Urzex
9kKFKj4ki//80uX3uRTh0RTlJRraZp8LAM8LYJ99hXJLEzREGc+cZbNZwB15Sf21n0G6tOMOW1v8
VJpseodsvKa9jsdUFvKMWKS89EgnX3IpjCDd6C6GAJ76FwYpsZ1L7QDLMH4AYAluhazJxgBCsRvb
ZARelk4HvewKqnqLve2NLVGQUWc5Ya8DH08K+yz3UtGxCnnVnJ9nB8gbTCcPB1t3QK0AJ2dU/skp
uy9em/svlE3B2AHmd/ALM15H3jKfB9e9wPOxHmZEo4elCi8d/GtO/964MpYMn0YYQlGS+7Syr2M4
75e5KgPqO1K63sNEZ0nrGnsaHZ/Zc6QPmP8p6OhjSgetJvNO6h8uNQZmkw50jJjeqbZNCBYZe9Fk
SpOzJrGoADupvZelE0s6078JJwuoVMbDpI2I9aMmqm/WYvn5gSJEDu+6LY6W5o0XeChQckmSjLwe
doLequcsJy2mTd5wgOPMY2k2l6Orse1nKScPgJxqBtd8DBc7PKvXDrWiXxtzwqcXOcau6fT3NgCq
mOj4AthJu7vCMwyIws5487t0uuV9DMpdptPcqB92E6+B3ja1O8C/cg3oeLmlaUwQIgwlxVr/XLGv
CeBjAHQsjNvSxPexdqPjQCiVfa/0i/ClxzYIEh+sw8FPFle+NI4txZJ3xKOXbuZ7EkWp+WSNWPjM
bwvuiAdl4eubKjnUDSxYP/TCT9QJ0CdaPKfELp5b2dCWj0a6X9yOZyOEiK3Ii4LUuw/3gwkFlc6A
gOmbr9RgE9qup0M0ULxOj8ZmKkPa2KOaomd8nw+ozvAf9eyELr6VxRF6b4Y7PymqFRhfsK2efuyC
MN80TqPdBz3Z9VXzA43YIgEB0232kqtbas956f6M07S8zgOlJWwJkRD7qzeEy7UQA4iqqh63To9r
YvF5P9S2fgajZJ6QA5ydqiSIoDaNbZhfBNuDi/q3UjB4gr/N9sKVLg9l8Bh1bK5+3RpXp0yMq1m8
UM7QnFPHLS5DY+GbFBMfYNWLTc1nRKH4TAW1nAcujNQ7HAEs2unA2QdIGGetbhgGcLQchoa7eJqA
nczH6Z6i0HU2radVF27d5YfD5uzWZ1p3FJH5WvaNfTEczqGY4GsQUSesL+lDPngm5vBiWMeO4d2M
wBEbu6m9tdeH4cbSHeD0rjdd2FCPfvvENYByLzpdPJqRl7x/niY8PFo0HzGTsEKuMQC3ZUG7iG/B
rPT97GBXFfDzZCx31DRI/9qUbBsnHPYMGNkDr2oiMnSaUwMN/QwdmCbvIrxZwD1JjJbTsV66TefW
+d2YuoX4ppudbY3N6VA6sNu9GKsvW/EqS74Xjo/0icGfbWXPdBeSnpYh3nEiEZqMvDh141rTGcSe
YMpunYnWkjHkN0NJCTwj88qLsM+r2xQ0Abrg+zP5poCRIK2KjmZj9M8CaBQSitjkkzthGeFGTK4L
JxnGgA0LdEdchDTzu+BqaL4hgajW8CwCX+oxda723N3odgi2GK40XPr694nqh7eRMLdG53atm0+x
6+Vrkfj9VkOS36L5XUqnn25Bnd09Jpm2NyhoOzdoElu9wZxTS7+nUuyqav4GU92/5PXif6x2eh7w
6yZ4sEOdQLJAeZDeMXbdWrAOm+qLbQv7nBYJGzoG1HIOoREW4pskwrqoz01b+CdS1vSmBJhHxonz
CWdQP7TiAIj2yHFQM7+hHqjZdtZlagTthKhT/Vk1Dg4ptRISYq8tmF+NwqHmPj70ExY9EU3REel3
o5Zui+a+tJP0JAR6e8iq+V4i8ayFf7ceQ8lx7M2fjv9sla9p6fcPaTdxqdID8JFh+DL43tYcwH05
VnGClIZbOwnYDVdIW91s+3jyXGySg/aGhRSqSRghZMC/Z6ESP0Q+yyXpP6jobACrVNLmMvOyJQFs
MBp0BmHCHnSvO5Hg4xF8LLIX7CdQZb1P1mSKq+dPW+aOaW/q43Xyxd7grvVY60DTmzwPt+Wg+6ug
jKKLZjdbcgoPFn3YR0sS7GFt7nV9+JktxsIdw8aFzx6GrR80ad04TzjR4HHG4TquwFkhEX4u/Kzb
JX2GMBIn097QxFlEfXJR/3A0zkFjYm4YMtZsOBx3vYZ/tjFsSH8hUdkm18+Ra+ln0nfcQyvnJ2ut
7tQjv2gNeVNI/GLrdTivaRGrTkCbPvl0zN9NUeGInXDe91Of7Asxg//XZnsVaaN217g6569ZV2Rb
E6rc4Te7dPfvq3Qec7qty1X6v0mDpSZSm46nc60UHWPMSGoXkoKLl3N29GMYljfquaZ7m1lAsUsa
q8PwSUskh99ZvGMUpvAo8xEv0RDjYhkGTGfcNTnbxYvRkAaxhN08WTFAtYXG2LWaI8NmgO84Vc/q
SeKm+rfcH76IidMqsXX/AIQeL3Jca6uSJTW9PrVO92T+B6xo9qt2352E0carIQrRA7NyWOcGFrFk
SA5h3rcPWv+Z6wrex4UbnuuXFGkOlrbPgABv8tj40kQaNEeNWxq7llVUIdhWDZutwjDyoxLdlLWf
S7w5ULiGr3poja+GHUcbZfwhgcp9UVBa2VIxL8MEmVdZj1/y+EpMIzxVln+2KifnwWO3+1wjHo3o
9in2c3b4ZETmppGiacyfduHSiF2rB0ZAgXFMiRS2rMFERDSsfp8AhmkINqy42o1bl2gYaeQFw3zE
4T/B3HRlT59oWYI2OV2iGMlYDGH44Ra406p1N28h+gVnZRBtffNnks+f1f8JIG5apf1TCdkiDV96
mW/oCfaRAsRdpU3hRl1AQul0wlOMVwYIqLSGRrRu2W4PujWVkoBbfnHqgP6Vhkq4StLcvFfOY+on
F8hUmTWzYIoblvPMBS5Kvqh6a91yrBbS8ppk4otjzGj2Ul/w+V4C0DI2vmVMW4TA51gKmXDTy+1Y
xG9DajyNszmRWTB/RBIzrawUg1d9ZplCRUdwUs88jQI9EoKYpZgPMke8jBa8X2nBNYWtHTy7fXe0
yf7Nu8n6m/fSdS3fJB2K91H3rOCXlKIbu6DXbapNrbQ5GVYy7YosdNkDeMuq8kgd+enyZhmh4Aoc
QWyDuSVXSkjN4YEWp2ZfWvZOfXv4rm2LoXmHHYRBmNvx2g/wr+vRcdQALDLeK9e48sVzD0EDLMzN
4MBc0u3lRa2z//OTwvpb9MxlCWr5aNeBy+PiV1NnHbOASWggWifecK2qeGZgmpJH+i/eQ1PrD7r1
VWn4ar2hZCF1TCfIRWtCBaCBvZGsg0v8wfhhYUYGJfTHFIbfJ8/z91WJ4hs5D6ZRghuVAnBVfcsF
dU6L0aBz4+TKKSRaNcEQrtgwVr+xG5p/yxnyx7M8vndYeS1KR3+xapUsYIy4hdzaVvOnrHbLjdkA
7Mom+gvtahh442XTunP2SlhSErJy6nlFw4MHFCxFdIhnWZQ9U0k2kmPdq+xO5xE5wIS7BpT24z9/
S/7uP+Zrtj0FjJTZZO8Xu1tbFAFnGTauWHOoBluOYNVfyB3YVI3mzaFaYIlji1jNFvKplvTBdrTn
EjxVz+kTo0sMdDD95muS3t5/seC5MEmAYEgoA9boXz3RtUmlSsPyaq3rhbvq9JtfsV/0KR1MIopQ
c7zxhyY0SZTOS3WodDl2WuGLFuHsTOkw+82XA07h33xBrmnCtDACXrvqdf0Xr5jhdW2bsnaQTjWT
fAiE25ynwUkz3RNvH6pKnI4OoqIV69oxTID9pv5dETCUdSvG8kQYdgh2kYObYIxxljdi+KReBszZ
19xg0916n0tDQJAhbLVxsFZAl4m36Qh8wqhBebVMecdm0h4z6fCywu+RzvW3T6pz1kwoTmLB2eEv
+oNel0fTED/TJkLnko9EfoQnJRF6kEuRJdq9sr2mpcg2Mqg/d/UDvSThA+1Bq9ZiLyk07ukh19mV
EReUfQ00BrP7AppCcrYts2+ZE+vnERLOKjOF9jIH3ivrGkJPC9WldTq2byIev5TF2J2UdtybYD0N
dE94MTx6Uqfap84TNJ3+daqjd6fpAJJmaUmPhYXl2QAqJ21vhPTFqh8Mys7dioqdn0FEyYBljcNn
s28/oWtyVuXPtd+ADKJxjnHrj4mLVWN7lFEGluCKxfip2sEbNqtFbi2XqRhg+wfLkUiVtvMoYQSj
6EV3m4mprDF00kJ5EPJWDcxj5YjJ2oqm4ZpQRs5+LjE3cNP5Ybc/Gj/Ir00krWB6lJ59EmbAIrpi
tZhwzIA5IdvraBSjuXcSCQlxA2aSGZM1dl16DvAUUKd1a9z5HuNgp3czxpYTRf4mTuxgU9PUdVKL
rUU02tah+LXuGDfIFlMpOH/sDfXGItzgH52GpH/T7yfTD4ipcz0203TcSqs52qfCBJhoGyN7wpOL
j58qRRJ1LmNQvNBu7zrJNcO6s1Jm1knGvPp0oF1bfhiJgyM2L86aQnuBYf8lbjE9q925ssmOFHwg
opTXsbO/G2WCFsXWZOJujHqkXWxz4DHYsRsMzAtw/WGIVuyQbW55LLgEq7DVYH/YEqSdR/l6ep1a
uEw2BiSatRlGt32rOTB6XH1rRwu6s/kpK2rjw9qUhOQl1EtdjTrKEY0QREm30K5ZI340BrEwlx8N
zcabtgPqLcu9hiUetkBBg5UHCkbyyz+NeEcgQNc3dQhpSwBhOQFdV5e7dIzNi28O+wxk5E4txYnr
8qex+lXTLMs90k+BSZyIPdcXp3Rdook9LRY+yfxBhxpKuDA372R10ptT0d3d9/pJNUQnmrOjGQPW
lWYgyC7Ldcm49YnJdba4eV9qs9xnyKh3C1xm0+LOqLrM3BEbtHd9Ux9Gp57WLiHcI7PPYehh2UQR
LNohJDGJi0AZMhPTpgc4wl6Zm+4u7+0vqQ3j2MHVsK+1Ei9E33+KK+Z2yw5/FNatr+dl3wwU0joZ
klsV5OCCG6Z/jzb1VgpFJrE51mEak+K0c9L4yfJK1N1w2rM/Sc70BL1KJFdjj1RlYEhrxv5HmBTF
uV/E1e6TYzlqyTHNr1zt93ZtT3fAvxSFLdEzC8zxKL/7c2tfXKu2jgYpCKegewU1mKz/m7XE8UPJ
riGq5KBBvJxlSrw81wb3YPoWAaEKe2emNok/D8etb4dvDU42xlMKyGCNJGXIgjIEO+Hhh1gNhrbP
iZheKDE+52YUPQ6WBWWW+J0NsaCIDUK9huwVN+JP+kL00Ai3SKFAtCqW+nZhoJX239V9SmWoBmlU
scghP3ENkysikl7q4d1V4/ehtxiLWYoqHb6u6p/LUn21CgEiWojomFbJRV3j6PP6oWuti6Ha8fe0
/GEPRFP+pi6pNaoRypKzmTNw6iOJl6QIVka5nGYKaz8yYGEiHRdFBtJSZvomXyIfDP8FChyqQcWK
AJa2XvQa6V692RpbiuKmvV7jjOyH/mhH3TGWrqvCz2lQqAeCksN0Myd29kP02ndykWj1LiklwKZx
umyzauHhLk+p/2eTUUeAP3qP6cgWarDZq/S8GwLgP2pC+NNcYBwaDbtZK59KLIGtEbqYi4aq7kpq
qOo7NhN6yIbXD8hSpNhylTqiLorohvsFa8Q2Fi3fz/qnVkztYZBpxULOGanpQiHjCUj9Rvk1rGlt
ovHo1gepcWLQ2Dg+76zUNRFE5La1r6aLNEjXadYdqvS9r5sNSMmYfpzoWsx+e+oAXHSdGA4xTgRq
PNjQmn6zbuv8HEqkSxRg24WdRtt6s6FZQyqf/HUpo2wSs3zNopA9Jji1dOi/KONIHcxXl8zNRoXF
o4n+Bfj6qzhiFGtlPFpF/VMzLh6GgHuxbkFxyBeQFGlCl6cu/7qU7qxhCMYnihjvL0f1bDRhMJ2g
lnpX04Rvl/fJg4HBScjIiEBo4JyVdwiQZx+ZcbPjNsJgzb1VfCls7L+5hgUVoiGbQ0m6Skt7nciO
scVP3pfedrfdUrmAlXz70Ij0+6xDW41NzFHJtDwBRj1ovMt55MPpYHMTsG8Zu7bYmIV1JjQd7HUx
3HXNSs552gRsoPGW6QOUoDCn0oKRckmnEGiAl++VE8HOQ2z29PV0o0EYvWNF09sDKGoMUxaRB+Ty
P6RriKzIsutbZ13ZUbgZ+4BFpTTlSg3QmStMMkv0s3MRw7yXLBQVqJfynbIn6o9rlhA1eR6sKTEF
rVX/CupBnwZv20Ol3yS4PeRdB5q8i4l8rs/C+tGA3b7bj8HzomvGpZbeDNZOL0YaBnv1PVYHZ061
3MpKNeM8J+m+avUGe8VyrqS9r5StwYVfvFm1WZCTqk6F/+CgO14df3rgUjKeDMM2JQO52BtzE+2E
mUroN8YtPGsreM75qTKNmyBNtKni9iAvHBtlggr9/K2tDLGdsJthpukOtUj6VUXih17R+lEfyx9U
HB/lDymTMTTTUVdY7feMH7WeTXc9FLecY61ZIhOvG88GYvRftJAiKOWSSZEvwGgcihFExDQecdgG
e0judBez/Fo1oaAhRxoNnFR/GIW/8Je5hVKN27ibfopqhi+N27WDMU33hsWoTlvJcYzSl3GK+iNm
vpeh5So1VuCSZvu9B+cNkXgu1rXhS+Fwi3lxgtCOgQVg1dk16Zn7WMb4yYzxqClVoloFmzA7uCi5
3k7ZctqRjp3C51IWOclpmJcX9Xk9rzz4yZp1BPR2TULfPMQiPKhrZRxRAtV5eBOWHA2XDnBXSosA
mHSN7EHBe4pFebxrKqLHnkdosrTTx9BPuTnUzZa2t3qXVnFyDRgq92GgfYvmXGJiOlg7Tu7vMifl
dPdw16nLmItfHTETK0RIA7K/NZLUvhfFcvhwrSvnoxqj7YKWXRdjhpOAmtM15zGm2+FGa/S2mOZ0
R7yZs5weln3QUeUsLTyTgxDV85q1/A0PIWR4aQOIJuy15O5L7U8KJDWmNFoa2ocPG2Q0UZSw3ifh
jC7PcW4MfbxVby8T3NfXqSsP6iwjoLAvjBY3D2lEEHYDnSwo8opJMfvsWGiHWfkZMc3iWNZcVLs6
sjbOgPdUfXcE9rokptJI/d5dz1MkTZOrejfzSGPzVrLQWDiGWNtJG0/ZUPgkr5sjfIztkGNs8Ohe
XvzUWdsO3VuSFNHEAtZ3bxTryf1KvCta8+Lt9gRorurX246pZanwjS42CRwWJjLcF+3xcovNMPPe
gQ136nmadZVj7ZX7MbHFYwzeiRbxB8o5OzLzIllljv21jc3mBPiKmwBzYJ7aay/huqnuUlhN6pH0
RjbEz8hjq44v/Rq5QOJ71h32bDliFXmTSaPsuO+BLa9ES0EWkZ1w5dr0kxhhUTInlDtczPGnNEAI
HyinEjG1yaEdXtX7SumPg94seBX5HCH7tiEaRgdTXrLltUwdF0rrmrDfM7a1B4h/ErXR4A3Qjvkk
m+VD8yPWM82EJQYKbS5eo6+durJv7hhhE6/ZgBR2/Q3mQ0LnMhsx9oGPGTjOqY94ribGO9UJzt10
sMuUXvtmZAB/vIB9ux3k713Gwjq0z+r0j+xx3oi+fkoGF1b+orGGk75g9ZaoOS6oiuYc8kpGNTRB
1w/ute1dFHbJKGhlsYPwOtTRk7J9+bPz1uTOvIqlMw93HLBdkHayNFxGqiakyxM4jucRf/wxqaYb
/XcBm/n4W5p0h1Sf9w0E+RtI7w+AwyLcTlZ15oc0YP0qDxalSdkIJm2b3WK2onyv02cwbjlN79OO
aF2xdnvrkUXeWxuaMfdTvH9RMNfb0KBPhvbXJxUbcWWEJXFmMDi6w4gQ8j2zFrqFrQwQiA5aYF1V
Qvq8/fqEIiFAqgpOxd1AzGnXoNZ0Zj3d2NS/TG4SnXuHgX4qh6OhVf2OJuvpqGgDmR2Cs8riV2VI
n2yj2oedR2eM3QRYUsZgzea82oRjSUNPEI+ruHEQQqSrFUWjPCyB9Yjfq2QYiEe+AidfaxUCcxvO
286asUOkpQfdRe5++mRZFRw9dgVDIICK8mHEjs0IA+CIoC40DA2kVL4PsDAPzaDvhyCrLzUjTIZt
GIYCmF4L/K/hCQSXXnKX4+F9iKBLSCSDeq7okX2lg+McZbnGNMobvLVpj0MbOM8hsAoABG9aGftr
Mc9XxeZQd0zhM3UnTiKTIWDfvOWeS9BQn7AAA+78MttDzt0/PCtQRdYQs5jKT7Vke/Rz/5z0w7T1
h4RqKq1Czkusd0a+16Lh76gzeJQ7kKA3o2lnV+Y7AyBB/VSFLYPqaH48BtyJpgGHq+etCMmgUEHJ
rOcX7t6oeKM/ynvfPo5oVCi6vDz3CasBlzc3G2IeAynGiMkbH3KshOtWN1zIbJF9cEOpIsuUAoUe
3W6h7XzgPEoyBnWTvUVCUeca2jA7lXZ6CVLT2gvmIHhtzYejuetp0Yrlu1xQL+yMJ/XWUdq6SGtc
MMmPMmR4nMv0THqsvDFe/QbZ+u8EZAtkicumydRd3fyFPpnnTR9MHXVQLqUAhPy5lsQ/DLmmycA7
nsr1JLEs6vBXhDpWefLgx78vqa1WEnwpJAWpACgs0k8aTUMHousHvFbUckIDIvFifkkKzkY9Gtxt
DB8VyT9nxloyc9WaIesQp7nnNIFebP23qVRFovtV+YROCNjHN6hD//XPZ3c5kBTHnOBGeZ9JlRE2
yJejPvovqcFBBczU3Bk6cqxPF9Pa0rMFt5N9VevvNGDJAm3gpFH9yvIts0+az72H8g/yyml2nOx2
N2FMe2xxyZL1BEHbxPlOYxXfeSd3wCk3dw6NICAD6yQ6qjuE706PBQeU/G9AgSn8i96cE8fEgYBG
tJHDTsRgYNbFE9qjcewKcebQLLexL1VSJh6dbfimz1wNgrp7o/cUwwMZYUdumfWh4Dp3z2UzAt0C
YqtperrGrLfKi7bf14PNzSrq63MmrAOsIsIeJQ/3EpwUVMuhOMP7uIiJ1TkCHmeQ22ePU6uty4zm
qEwCLMDznerWfdHm4EAXe3wIqJpet1YfrNSM7mNmdEJ8p0H/1ZJ4wCzmr9+WTe760IaXCRho8kBG
tAjGp5FgJKbEZlMFWMijrLyY8UitjLztWFx7KtMsKPEkCjk0mLXY0tCPKZJh1frzNR4TF3tf6dxI
/+GTwUNz6H3nO5lb3NzyvpqnFSlk0EgG1pO18Lp0Mxs9RNp04tSz9yYl0hjbRLgbwKwCC3Bx5RXe
Vh+4cEd2yNYgb7flaH0Ig4kkL3YzBIbM3tTl9BlLRvabuLz5b1Y6HuEOdh62xcvP/+UdCanIHBN0
0w9gDdJzgcS2xLTa9Fz07ZAinoYCSInnyyR3PZZ2avWnNTDEtFI6LWXxj+61ALp645JOwz7XZ9LO
jR5SLxS854wKG2Az9fY/C/vWr2VZPPt8tgyMCzLADg/xlww4579g2gf+pdBgsde723AeuFMH860l
HESBZ/1c2Nxueo05kANkWjNN75YSNx98MV77pEp4oWnnpumidT5F77SkQbOiXYP+y+hIJI20WU4E
g44AbxeZ9VOYpt4h9o5qP+C3ILl7P3Fxo4NIsuxpxVaat9JySip2+nUCz0uvCFJ9+NDd/Ku2MN0y
PWATdfWHTvKuMHHJaxcZ3TydOGsp4q5pybLtryZNJ35UfDapCEEgj15T0//qt9jIFGCx73gS5FyG
NrzW6XwNaGluQcB1oHL+cLmokgIznglDXiWbrA4IRgq+UQuV1SqmJ1wbgE50j7jhk7oDyWPPbo5E
/ql0Wd7O7YiL3/3JghUFd/5GeFKglwGnzt7SemTsOaoQkxJFItiKZYYHWKrQu64KYsy+j24wHdSS
N5XalVW95byTt04jPFLNJzPgFiTJcKil5AQlb2kRJHqwLH6MCFOdnVD5yM7I1Vva4QQecbtLEB2N
qZix06ZYjZ3FbUSSUJUEWUlHj6QTtgGPH2q10A4qUa2WTnu3Rss7l/RAUlH+s4y8L2kUHoccvwcX
xOm2MDZQ2fOnuJ6ZsFpnvJS207zFVJxs1b3akXYfr0aqyjI0VJmOH/FeruwqeVIb9NSUyIZSp2DF
81ZQBzBGjOizrEAZTRQ6T7wiTiWn3PexFyTJlu0FBfSmNdM+xEIbcWpnxe5jD/7+oAbY1tqZZkm6
UH66qEKxw/nbxMN0jzkAdeinoc7uQkalsiLFWZDLPZH51U/HZo+3g+O2jE/qs2uvRnFqhpe4OomO
3wFc7WrudPcYCDw/pAYWHON7VlAIK3FY0FhhM8okicF8APGfsjLoG1ARPZr2OANx1xNkqxqiN6xv
Hy2WKmAg8qdoQd5SZQ0ABqy1axXE0ytyEu3F8LJgxxvoqgoaUrQerh8LOMoGrAqP+48CgFSaAzwD
L/7H2xBjQtThPFsqn9sVnoAsxSOu93ShBSAmVNqr6awYWGL4JVrYquMhxaGle6SXwoaUV2PEt3rp
afUIXiA//AmyDyVMbOocbW1HBATV7d+14/PMEbXTxICrFjEAm8XHoKpeBEri1MGebqqchk6169IR
uEs7kWY9+RuGqDZORLOBVMxsPYRQE3a3sONRGrqio+cyuE9RQgLfG4cDhUNP9YLTdRHhqx4xGrY5
EYLWDa8UwlUndjlkqofyLMr2uzbNmOh8jxBZOiPo+0SJ1wOq0H2J0fusWtdevKF9j5spO7fkAtRd
INBJSPaQRW5x1H5Jgjn5uLVXiXvUJ8N8Eo54hVUZAyqqg40rfXuNRXrS6Xj1xnmDbWtA64x0QmIt
PrGFdqx9nJbdxqtBCRdDd41EfKTQ2XkGVrOrUik+0sy989ke/m7NrBAf/3rbCizdCmzHsWxHd/Rf
MFdLZY4wZXm9doAxSC4i32azbdwMvag3A3F/5oqg3RVyy1Gly9cYC/+Li9AGp2w8jTVDVZQgXDmc
+hHRohcD2qTWAidcisJgvkn1c2bZPzxt2jK/U9OGS5Z3KZZPYR8gR8ELyBgeAjsJNw5BiY0/4grX
6NI4aG6PG004r5r2NUoSZ4OY4IHkidOdQGbZV16Er7m4DXQwUJPGdSVbvFNXMrV4s28ckgy4h7Qf
Z7FtQ5egc6mKenubFmxhpDKiftGWXs5oyJpT1RdP44gBM5ave8t6rUYt/0gDkQA85RrqZxvT4g6P
Md+PaflmL4xpSiPwCnIpWs6Xa2lrI3G/KhAGtgKxCW14Us4T2+Zlq3wqVe6E24bgskfd6l49T0YJ
TlAifm9ma2EGDy2j8JoGW7JvE1uC1lsrL1UNVpFgQ7u25qzZKJllnL2QwTPfFBi4wiW5mQ5apnq+
W6Itzo5s2TLL/jVIq4G2sR+98VpnHB6JM1gQiVYD6X48TJBiH4S81NnSMaq8IiWgvcpEdqEXbdu0
y9sUDfXaaCqCL1q0o89EXSAVGxDKen+e7fhRrR/VBlWrhnFratkxsIPvFblDWa6MZTfX2XSF+dWZ
UfV7tuWAVXkUzX3Wrs1WBVQ7PKDsJyOHYDaWHJEV/T6yG957PVtZJdFF9FvhBB+PJo/6W+hWy6qM
w3zf6OVuiZ07+1+kxwThF2Efc0ky0igiE5I44JBiKbOvdWtcURPO7WEa3qcmwcsRGR9xwsWc3LVF
TR5e15gvJkGOCLP6ndsOmwiqrWFl9SWAm90yTtYhNL0IEJUA2lu52W/KN/2/uUE8QknQ6OigtU2T
Ik7MGX8xX4w6KM5pQry3Jmc5ud0Q3tQ/gIzkyHpZTD7F+fPn1C90ntvtbAPjn8PbywKkzqc4sWlT
c/f9n5+v/k196j9/p3/+6sQ7hn0IpZOCEoR2JQRgDRIC6dbIoY0khPnaVUXOG7iLLiiJUz/bWV/H
JCHoIn/q4xM/PvKfHzMl058f7XrlQRcwszK67+5GQgC6rwz/mPqJSAlIeYfcrbVrgavicRadc4/M
O6E851H9jNmZ4tJa9tPHh0dpMfBGoBxO885aWe+tMumvSdn21zEPEMuicu5OpH/3kfw59QvqQ3DA
OxOlqXy0hV0EhPplECb/R2hML+qDNTO6zmU4HD8+Sn7ox2f1Wv6HupP/r6rV/getaf+j9rX/T6rV
qEX7y9wiq9v+rGST/XL/57/v35pvP37m/3Vs82/ivf1rx5r6zD9L1gzzHx6wMlvCwlxo96DWP0rW
UD/+YQQEO23P101Z2/Hf/yWXeTSpGd4/DLAoOA2JzjlANDCs/VmyRmmbx/90eq/0gNK2/03FmvfL
jEjRr2e7Or5Gx4LER4Prv76DG45YI9Zm1qXLHQJCNY3vUMlgk+gTAew6eCXGx56/pyMTakpqiD9s
w4GzYohjkzXvZYQFKJqqF2GEoE1fo1ls4lrAYhWvU4QaIB/FITw6vQLDmvC0rmtCnW47IIcb02bq
3SPvDhBVhZWuvdE3911U3T1LO/sTh6qTkRsooBczpl0JMtTZt4h7txWIPYkkTth2X431jybvPs8w
i7u++zqg5zvQJfMFS/l8H32D1sNBfwneK2H/tMfyUBBgLrLuiOGQYoGYOhxsxOTb3EMggkdbNN9j
ioHGfHgEnLyCjIZeke5sbhJ/ebHcP24zf61zsyTi8C+XHPmX7zuAfPSApaqJqPSvf/kx0T/DroPh
5PiULYfLbbIneFT2CXTm7f9SdyZLbiNdln4iVAOO2aysFyRAMsggYx4UG1iMmGfAAfjT9wdVLf5U
/ZZpbdabXuRCKYUEgoC733vP+Q5NFphIst8s2peapyyI8B0HOLS3acHBPekcHZ8gx3selQpfpnfQ
NSalVo4jcwkXHWGybTzFbrxzlvi5i5eQeem3m6xcAqOhHefGN/H41WHdhX1pX2mWITdSTE/mmu3N
zxMRButnIPvtHxoT5h+avd+fmyeYFc8Bzun9+bmBJgNvLSN5NHx5Uw87rE8/ShYNtnasjqonrtfI
ITlbWXHqDI8qJFJvWBlAMswCwZsNUbs/p/azZV21UH30PjsZwmRgvfo0xiShCTS/MK2JOW4gsNVQ
iLfV6u8ZEmeTFDYHuV+GJ/4BjCpWEem/fp+uToQizz8tQtfmdf/jZcohipBbpbdHz1CXPE9uEXof
wZYcpOc/giUmzS3eN8J/nHJj12KdXgoriHAl+CQ9jMI5WXn85ST+Jc7fzNgGKy69g8hdMvP0owZm
Omqh/8Tl+e+fwz/FsR7X7ejeylR0Xccx/kRxujAA6lGLu2PbfRJmy1M3vHIAf5GMOo1cC5sJI5rP
g5P5V/C6CBf00aOAsy/9izb2LjoKG/hNsVxc9BSlNe5kHD+a4uUfrvMPM8Pv6zTQCgE39CzDcdb3
6V+OG/7MSmrPXUfbQDzP7llryjvPg+MRga3ZalX7XI/+a4MlbGOuAxuz8j89a36Qi8Nr4vfB4KNP
tMdX3eWQ18S3RizfmlJdaq89QCfg2HykhfslE+s9GjG/eM3H33+EP1I11k+A0cUUOvl+JvrZPw5M
CkOn5qqhPRKefWui9RwR7WVJ9XA90odBRXAqRfcP2uf/8br9/kfNVblOIqfHOv/X25Z2ReMrN2qO
vclJTSt2etPe53r1RRwBpixiTGyUZRufOdJmjjDH5UZ5NzD8kelLP7pfcNwYeckuZOAYLIwZW11d
0PkqoryhazwX+fQhCnnVatojEKG7zv7wm/6pcvJ7vSShbXD+4UUz/+1tRM5t+yxujmv/oYyGfdeO
LA7tMckzgIsPrjKhhUHLzTjxtsUbIfCPvVVcYEfeW2nCQCb9RRYJVOrZpk7I47vcB9bi4NrxDagJ
Zqh5attOTqCDElqQ1kyOva10gAN1PyXb9imO9WKbWRQwfmFdNwlyiZ5nyCDn2Okx+s+EiELACH2z
drax+nZVf/j7R8f4N6uLa9iGrpvOmvAk/vgaXbofYjKr9tjZ+bjh+7xolol7tbj0lLER2WJognwm
7Gym9XU5aNdVV7HiRPlOjf63l9oPf39F//bB4uBAk9kgWJCz9l8frDjzinLIrfbodtZP0a7FX3or
yvJhpRbH1o8nNp24gomxaTIRFKPcJOYLVp6Nq5xgn8C2bQ10q57iiqPAarjb8UOX7XpZX+mje5oV
tLROHce0QyQz/8iedq+Nue3vP4e1Pi5/rNuo2l0OZ8TWClP/4856oB9cMs3bo+8MpwYWZeGOiKP8
J6QtDVw+tHVFVn5VdFX2wJfYQSKCVlIy3+BwNWRG0IHM3HLfi+Kmqd3vwYDc7Puq3pcjAz+TB1A4
kK1wRjaWgzudeFIwFbHbv+UmtWW8EF6fT1+ji/THjkjw1kFWjlFqb6gkxKbpblunBXApViG2oiWf
JPplzhz0t7lDJe5Oh4x0czx/1qKOf393cLb8m9uD4F+Hg+5ZNiO+v37NPOStE0m3PiIIuO67Caqx
CRJBmIGWWxvf4Wk01gDFyiWytaJRAA4zehhGH0V00276Jfsw4/rHi1ZaeKZdIDIS9GXQhp+9CFhi
ghCcWVA4V64EH2LdN3C6QHqoG62bXiI9/QTBAhuFJsyCDBA0i3HjaYu+NwYM7hgx91Y/HYtCX5vs
AKVVdqulJoKVNmk2JLpgFbJkoGL/Rp9U0JF5Eox986CQKOyz2X1Oamh4bl1cLHiMQZYReyI9czsu
xcEY8rciAWEEPmSDFr0HsI2awPagHtrvvz/wPPDRc7xjoNmmX3Yv+7AbU2TBS6g3nDRS16VVqtGG
jpty4nTsPc6RSWA2MyL47UygmhgGT0yqzKZswd1F02u5lOm+0R0I+eophb+xj1O5A3BdBxFT0lky
GzQnXhtwBavFygoGdASMcqBMZY/KcpLLMuPRs5J+L6zyaYnsLmyT5FevpL91Cobhjr7gltxESFJV
ZvyDL0P8mwXa11mr/NW+4pKY+NdHZjT92ermUR77VJxK+dRl1dnQ8xu3PSejvTFTjGvdFxVRKOol
AUWAKZ8hLh7BlRmaxL+c6GB406spMSePrsPMwUbjZVzplnODC4M1m2jKejin5Z2WGjv85/+wKNh/
HlJd3aMB6ZK5zJHOhVP+149gGmWa5KPfHb3Juq2YSdpJ3CHfLRHHlChG+lrguiCOrukG4FIpM7KI
cN62wudtRMtTYtq3eOa8DSl97dZ2UUNF5UYjV2vjVoyPLaZwt/In9xd8hLJ76tceA+rOsSGekxmt
gSJzwq6QtNY9aWDYDgZoCKbpvkJzL7b+NH/Zk37T5skUdCATWPqXYyS4MkUCNjA5ez8n/TGS0UOq
vHOWNZDop2vfIy+J1rYQ9u3fLxR/xnWzQnDEoBFEDBeQbs4af71jVd0wLZR+TYDzdB2rN1WhdEyS
+1m0zGJAZ67uYPr59RlKFTF+Aw6idnTOzSjekYF+0xI6zrmvQV4Y8NJZr6mBZ4P3eluWKfUXICpd
PJe5jnWU8BrKOWQAVG5MWQ6+x/ltqL/BQ+8nxVsBXkiE1ljfwN1lfap42So/fquL8ayTflykzt6W
tN/L4B/uwr95bnD2GQ7ZCELX9T8PqYQAqkjkOfOXyHokb4+xpF+nm46hNPlW27zazzkUxlQRoNXl
b7OsbzKBAaUclxvDGa7iSTx6RkMOWT3jAfEC5dnvnYdPoksJMhz8j9KqUT1o13Oc7JHzvoNEeRur
7H5onHtufJO+owBD7viatfqVWh6bRhosWd6Xo9rvft2b0NU/jm39TyeU9ZX46z7qmYL9QTcMYTi+
/sd5wOo1xHt9XRyV1bHyMpVh6E0nU3fiDfoFdrwZ81yTRg96HF9BAjplBbW/PTOZW7vrNuFMKOHS
7eQDkJ5MMO45zoS//4L+xznKt9b0CuyAlnBox/xZ7aBlBOVvztPRjaszkoP9PLLb6so6ucZnrct9
phNtA2vAq82v3LOvysl87fL6jNYXNLeHQOjvr+g3j/1f7xtXtKYg0Igh1sPhfPfXF0f2MSN0y+jp
9NsXk3SlUZmXtI9omydbGJklnvYkDUzgQbmBq1ifWD+YCN+Bvo63XTRec2hBdQ/EBrfPpySDZvNt
W/2vdbaCobvG3dSFXWIf53W/kQKkr6nOmXLkFbHr323LOtN2U76pfPsG6E4Z/8oH9Us68Qkv3X1e
X/yiRdQqHGZyrRmu/0m96jdIDPIgbv2bYrbOS+KEToI6QpgXtXgvuOowbuwBw/RbNHFqo9dwa+bO
eZvTBtrrXJ0WVH3jkL9Ow/jr9039f92tfEnztPn+St//c/2bP+tm6dI4Gf73f/7lV/+ftCvXbfh/
/b70+Lv+H93KzXfx3o39v3Yp1x/4ryalSY+SOpHNek2fFL/bl//VpBTmfxj0+PnftKvYkdcu1n83
KW2H3zKYAeg0PdgsdR7c/25S2sZ/CI6Kvktv0zRoX5r/V21K489aAyMsBbPN3kIT1URA/8fagiNw
wndn2UHNMbicw7p4SBDYnCOWTcyqVPyTFR888CoEBVV3biE+1RqJM7kElWV2fhpEY+xnCdpoNDpx
KlS7jdLkLTIZHpQsQbsG9oM3P2id557sSTvgnXoYogFFmWMHng8M3eOFNJdoQ9OQrPb0tPQ44J0e
LL2ytY/R7JBjVx+CJK9ZSbCN2rD3l8il3cl0X5/dB87uIiQ/GP1tAw2rFiYjJhIsthY2NS3ToxVI
CwSgAqZGhA8EzP5F+FmyY4KxiQz3uSbmBk710IYDDS02lSXa5rp1Y8ZvFU65aIjJK3DlV3un0I1u
exSf+BTFgXQHXBcTsMrAnpiTIBTpy5HztDN8tXb2tHT97VR9THCjNkQPmPi5SMcTfZhMdWjodkTl
ZgAl9Y8ms1iAIDMwE+graqSTq8oi8MV8NC2MLrJ8HvCX7bzevK5bF6G9tY8TJJozAX2cWtQR3WMT
WtlyjGuDMHr1mSMQzXzvO41aLZAtiP1ER90eGAO7fBrhiW/ql/UbgQnyY1Uu0vtZIUiw0mO3Hiti
d3qzIDIQVRVq8rky1M+rrg0rMn1AP4rEixipsZ5+DJLrtvPY3dRNf9shnwMZfzslw7Rz2jIKfa2D
Vhe6A3J5SocWGw4Bem0zn54Zf/dhZRBTBa8tWFztUc0doEGmQoIJ+QghaUGBtgE398LE7x740ilx
M4paQiW2hKY8Mrc8ELk3oLyZaiS05uPcwVAz++ukpFIY7fckyscDFKFjutgYzTp5Ir9Usv5j4nEz
7ZYtqw6ZCaRhA2mZbtzkE6wJSUqiyPPOUdTfxiq5mBqM9fmmBqoFmCRNIV12aIeh9+0BUn02gLrp
MQB8TNWH5sU3IFdgu0+2CyGu/GggdHLSva2mOoMt7M6s7lOzasnjYO6SMHIRbs9rE1kYmCmtmGzr
GIJ8Cfwl8tfseKtAwjcxs9dybxOPzx58+DBJee+KxP5lRt4rpph+n7bMwxSkUs4674YONaPLmAAD
/cuYeMaI/az4qfOoLalsH40EPraXMsMGGHmd+vTiPQcqakzMVgidFOt+lqDvA8RF7sL6OKnxrk/g
48FF2gpvgp6zPBv2RIlIg32vvMLYJNM+QdjDARLaeV/rYiMTHKgTBWdrDwljZNJgZa6LnbYAiJS5
d6KoFyfnDRiWdS3HaT5WQF8iQ4oLtgysH0rzd/WiB/rUmjd6faR/oO9NYVBrJWZQ6m57h1F4cNL6
tkP9HVqQ2HAUGVtzIG9JGRW+RuSzdgNfLyuKGvlDgthpsO+sqcVjxTKQaMRMt4v5iJ1s2msVwRio
yx/07dTDgcMmhk4cHziaTlXbMLWbn5zA55tqMa7nLHMuImfbVtYLvTU9lP140rQlPtUe8UhqmR6d
ynvCcl4GVm1/pErZR89GRmlpdpCL6fW3j1wnT/rEko+Cx7NoESeTdhoQ6nMKn646iYeznXw8ORl4
y4FELIQW6DLHIsfr3YvAjnEc5Npd4zf1UUmjvPG7doe+PNszMt97HM8YrHNBvguhaVA/dmuoq4Zx
UelUtBkikuXa6dwRlUJeZJuFxUB0s5YMCFkaUmOaMX9p10cXIPWzveDZIQKRDPPq1GNFc7yJBBmJ
vMZwqQkoDw5ZOYW6U+AXs5Nmm+MSRn/2mFi7XnfkXqvL63q8s6MZntp2MHUSS7Poe6L23cJuoRCB
TIpKtFNbL4l2aP51YLbNRRiJe6hj79Qva7bv/Dswd/a2qjFfvZW/DoY62u+Y/sUnRsSPumm0KDKP
rs/KXdg2mHeaOx5ciS5GiaXP6mXKOhbAEm0vDGlMnchx6DBYXmqFSaeuTPyDG9vo6EVO6MDNol4g
970R9oqMMobnTiThi6rnlwVuDbIX+LGo2/ANewE1muCVpj+u93GxG5buRZ8a7gF5fS3FG/GzGbMH
VtjGMJ+xB6WnCCVi4SX2mc3vUkvR3C/FR+VhfmKwNV08YdxDHD+WfLV4B/F/oLtxSohXH41rxvte
YZmdspZr0OCSx60Yr9yRsbtl3bRj5NxyVP5Ki1Cas3vl8VW72liey8h/p4khtlYd+QEylk2eZCwN
lmhuypRjQNrmz23fE/yBQvDUmmiTa6Lq/KUcA/tDijEHUaSFlZLLyc/4Vbn3m8y8M2T1WrgzZfoI
RMHvPHxq9P3ITNtYaum3YzbpIc1x/JmVu7ftmqCCZjggYAz6DEmYrxmsgMsSIoeYP8q9yorhI/eJ
NkZUYO3zqnzAXVWDRbH2oMRitl4HzJVXU6/3vQpMEV83smuu6jcmPd1pwuwVm0V50wL72bZCP8z1
QjSqL+8sgh5uUT/tXb9AM2CXCvtR8jlhSNoamvfteFixDBKZzaYRe/KnDmINpOxE8ivqGhmIZr5j
f5s3rTnEIbAZkpx1MtV7mcOx9whX7kE9RY6+Y0fuj8pgF2Ysc41ZZqO3aRe4eXs1G9N3k1F+j8R4
PKrWvJ/WD2TrUbmP4w5QY93f4NQwzpULNwB7ziu246BOsLezpWwQrKYbo0h+VORuvKl4k8K4lsBS
6Y74MbkNNRmssj6X1Mqzl3lHi0BE8ifhBvWoIAOCZ5KgFdGnp5ULjnlXnqKqIvsONeauShBoxuKL
9e5XF+lW2JewRLsIdT7IDuEODmbhFnNl8YweiiFi2zYnN16ORjONlylL8KjWcD30gaiX3sqsYIz7
V2PNxKtTxKqlJPlNq+5Jo5LBbKr2KtHjvZEW1q03M0HwVRlxFzJig6QQ23ZmsqD1pAI3lSCcqS7R
aqH/3OZEFnNlYOvTyyRN9LUO5AVb028idASboc47dKmAXzSmnjnYXs8CmIrP13DG21zl8aHq/cCQ
HOzK9bfBWP7MgNav/IVMxqzfaVDngc2VpFoLe97BcGuDyCS/QSEaOzJRJahscTg3KHczt7oTtOjJ
TCaTkb08Srk2LUBwgBTeLum4sN+Ln9JgvOarFj2WflfN0CaFV2Lod3QV5DJ/H81Z21iZXtLvoPOS
Oo0kMxHZrEf7zO0ndZAlwnwiGDLWI/Nqbm5wO5c3HM4ckgYRdeoZoyUjB66PEVl1/bUf62Frq5QX
JDvrJinWskihcDKjcdsZpy99zhMTcND3eXLE1E3THSNROLaChhzacRyEBXFB7hLacBNomw6ffQyf
udBAdOktpEKrSLdGCzMOqw24iiFx+aPNtoCXgaFrkVeqeQQvSZqtexCyyndmxWFw7ubdojDYOOsO
Qw38g/j/dsqr67hzbnxYR7bML33UfEyjVZAkFjjj+5S7CO4SBIYo0jaza19FPoKiMXv1srNKo+iQ
6tjPgU/wAMQ1rBkW1t6EbJau5FVyH1j0hi660myPc+L8rqK5PNipRuASnIXK5wNY0RQCM3wrjFSe
5kdraaNgFbqF3mjfOY0RNtDXwDVZRCuky91E1hbuJEzIaXYEpHIfL8NCVK9t0ZJAeV+m00dHXsPW
FAX4yMHHz6FXQN5B/urV3IXpIME7lzSvB68LWubHXY+n0KwG8qwyFzI44kcVeT3SDfcw980hmb0r
MHMk+C0MCiZ4p2fon5glUfYjrs/i9raq6vQWf6OzddYIZMnRmPFidZxr0SNHNnAIEmIriC1GRuiJ
cxqj4u6LbDfMXojuGN5WPhDO12vpdenHV1piw0+Dl4AFeFzjQVC4qLQIiBG/GW1l7nSZhq6ibWWI
yNo3MW3Ejti0PW6aTWc3QGbSZqubC25DswEGLtNlG5XJRXnzdTq3HrNlywaMOYznGAAaqZC7xdT7
MPIAhNGifeugrW2iosMp6/kXITWx7UTTIdBreLBcdS29JabHU37arjrOJUL9bErrEI560UOuIWce
0PQSaAORc3LJ0d5Y2kNq1y8REv0QdC0+yzH/yPqZUQkPkI59aJvjQzEHyrBMtvsx7p5KW692sTfB
ZJrhTyDGyAJVu21AOZY3aKnlIRPipkKOsI/6hdOfZ4BQgpOt2uleKcCzNrPGoRXGNutmWrD+AL4D
HOSECxNBOGcSHseyarXDYENanVG6hoM3PJa1PiNFv3UApRw4fwV9Qlwcvhrw6Y82RUdgwbIJ0FZc
5jm5axwkokmPSlJq8oJ4T6arbZWaHslB+5gVvPdVebTn+EV0BFnlSE/ClaVexMkM96cog1wvbnQ8
NhyfAk8QEg4glvhy36aK9cqDETlQ+00GU2X65DdrL72vt5Nwv4CcQPmvJaBvRn6Ey/9y5RBEsXpI
5PI6RHWMlf+8VOTDifzaRqEBvugRJ+uzly3dFuD/vaf7VHcaD4/EvOqYDVsvmWI49P0cURE5CLjG
25ee1Db6FNrembJ9PxrFdkHSF3ZBnDX5zsb67eZYFz3b3Up90tGjJv7WXIlPk0f9lZYomRMLs0EV
bbWCviV7YVbgNPJiGIogtQDOaIoIajdIvOU18gCuCsz0jLJtXnkvZBxgIgsB/289l/7w7LgAd7TJ
VEcOjFf1SKBQiwqn1gxmkbWfMveo34dMozkPBifwzStrLqEfZxqC5ZItxZifGrWgVa4FN1SWL46X
37PsvAKKSyZfx+woXwAH2Hy6FLeydI+1V37yClFwreJ/k+HgeqA//P7TdTZF9DZ4VIlaGbepyGk4
ALc4e5Ltr3BTzJTjyE+wnlGcVwiUCWu7kqNfXms9mXGz7iPbZjQB9xcEy5xQmKQza8eUcTRUnk8S
/KOlU5AnDPERQfRnWmDI3WR5iVKYG1FhveqMoa/Kuv8yvBaxcEYTqJ+aw1R1ya4fKnGwcvnAwsJc
wbL36dJsYLbZdz04oD1sLZofGmljFv8Se4G8fItSXvJ4Wm7XALAi0+BHEOwxxTP5hNlJyx5l5GMu
Bjy2ycyeoRnEp97V6v2QWTe6QzmYFJ4dNLGEBFtYdzqiuIIYn2AYyy/XMsg9TtNj3Ylg0OA0JEBW
KhWt/Pv2roZ8cQTzfUeTuQr1Mr8zp/LWh8+IXIM7gGpukyVGGk6jESMcYxHTyPuoikPcYvWeBrIB
IpOkH9381eR+edA4ue10uwAkKfzvxsH4DNkPlRlB42CSpHH05Vea+95FacYB2EkcZtYZpihFrZm+
Rd0S8DOQm8cK1JViupwy7KqzR8C3LdEDFE9LcoZRfols8aRVLtTJ3H9SvdiPSjGNZlQXGJyjx2aX
07IhsII1Rc/w+zBSPGfRHBSliLd6bJB3Mi173pEhg4mdL0WxbbTqMa6MH6APu4hhgJXXew6Sp46a
Xo3yF29HGSqEDkQF7/MSS1fRkawIvJA+2ru7IPgecjK4jcEBbH9qCCPMpeGEXeY+e6I7dKsn0jBB
oy83lIYBfocwWWAFoB/AvqIYTRG1xyCLesIKa1vemVFk7awMIHnuXQHMT7adyXpkFcDUEJpsGyR/
eM8COvl2Dc2mM0aSqfIAx0Qv+vvMGalUBx5O1QUyqa4X7UqVUIot+nVzh3h4Koj+bQ1sqV5NDjCF
eGo9R2XDuBP8tJv3L/3gk5A0Oe0hrtao0Hh0tyXhBE5GCywrShuUbEbJrhckAYEboQ+3bjaQnmmm
eHcUsAkTdVoo1oRq3qnjWy9N6wtC2FMxlsXNpHV3BZ6hxTGcMyTXfiM4QZ8cG1etaNTJ6Ch7cibj
JDikpQd0I4d0kB2NhYMkf10HXRWNHJTE5DTOPo8yqH9UB4SpRi4RViTHMJbtPlDvr2QlNqWCNCk3
KucHG1AQOW4KXkRrBczyLnLAlNF0AIwAkuPTyyqN3p4pj+Wy3GRZmaH3KF0oIlF9pmGLsHAdxPiq
QsSgT+9uG90SXKDtepq7tIRLEEcS2G/O2QSoxTuaWHldDIhaCQoRz00D/qN3ZoJWWv4WcAM8DrJc
+UaUKQuROyCSaW/LMyaH11LwiNpCu8NoBH3XKm8NtkWu04OQ49i7THDz0UOxENMvyUfK20U5h3zu
iX8oeSJkHp89/TzOCovR4j/TUe7QxNJ8g86x5eYmV6kwzrWj9zxzGAvZBzemC5m+NCDjFf2ltFw3
TPGIcpucG4OrVCPGd7eLW+IsU0rranpnRfaP/gLsRAKUFX1RhYpdgpRItivRkwudWBPc+pxlOBb+
rsvMKKiQNJpF1kONTGgRxk66qdD97BjTSMB3fKVO3nNu5nG6NFp8IhWCUoW3Yz97xnsty+uYywl4
xB744SjwrZgKY1q8bWHZIKq02Q5TcjSdclBvWl9e9K58aDHTn1d+YBmDXrX9UScV07qXiaQL7EuX
Cf++y21/p6uWwKmxHUNaxyfXbfqLbZWP7fCk64z+dVc71VJLD2lJqqFmClCmEcygGic/5oIg8n3m
dLWFxKOMQ5W/L3KYNkykBD6yJd8KduBNYjc7jyzykzLiHR+oP+uwa9acyZRR5KzCxR0nmq/EmJp+
c44szNtKHE3NWG4jEmQWkz6kE81HG2TeViiobglVG8w54NngcEihSp49A1BFDBh+KvrxNqotKjpQ
Hn1V3/qcJLZ4mJutM9iEynmcptNxj93RJvExZj5r0izrCYfdKju6EzOI7rvOwuCi0SvMKqRvQift
U0EEK2M9Pjaa8eX30yMm2z0szh8wFpsyUhN6FPEGybMMGgXhV/qnbi1aZcu3T1DOGXaUPC7djAWu
vc8spi5lonEoRQi/7yztfhliDp2dkW4dej67XrxW1RpyRYDDpiISJCwzWiFdCswl6vI+FNWjqHT/
SjexZ8wcMUxxBR6YpXimw9aRolekgzoXhnUAaZQHkCe9cM4ehSf0q1t74RhMmXWTdOk9mVYnWSAH
LE15MSh6t03jvpaN/Onp3m6wFLcBzXQ2MboD1kK0lBnnTEK1AhCUyrIA1AutszRJD0aDrxdYDdWj
0pNjVyE+mpjOh1TRW2RC+BmL/ml2DXiQ1LddaZ5B892nUSp2IrcvoiNkGn480DkLijiVnr5rcjgI
QrxgCbzrJJHxZuMcvaJ+88yJ49hvjzLguV3ne8emiNKDuWrpa2KRnBi1GelrrM8K5VTV7TnKYXtu
ButgOxEdVU4Xi1fddwxpYGWaIZHdfdj07YFV7rsYxElax9RBt534URaqhJObMNFbTbniSGh7rzSh
KAANdPyt5+7TCZmWZeJlS4y93/Jx4T8PixPaOUbS0fwEpqFd8e9YZELsHf+Ib1oCemZdoFCsDrYV
Ey81ZW+xUcgTZGhsRyUPked/YkZDsZWmZ0kU2x7/IvkIDkD4ueBJL9Lp0giwYEQERDu/WTN4Mpqb
mpGz/6Oi2cFpOdQMtc5YAk55nDZIMXBVO4O+s4zcePaHr5HUXQpeKANmvNFSSYKMDac+k/F7qlHL
49gj1QUZT7VxrQLxXk4nJCOLFooAM5s0hX/6lRmfff3hem/98ovzUl5enPilHSp3m3l04aq+Yf9c
wyJ9LYcs+eLm6XsXwR01TQUHL6WInUVmX+u6eqliJgapCVPV7r56SNEbu/RJlrZjrHWu81T7vN96
QR6J1Aa6tUbDR+eVrk3Wq940dx0JTb7U8/1qVo6JVCOW2Kicd7eXn41dvc02sg13FK+OMrPd9zCJ
mxGA+DlD6MpXRITmrCUOXTHZHDpyEYxUTXd+/tpUGYpsg1SOvCnmg0ir/RJr7tGtyYZrgDPqjvgA
CWlvWPXMPXhzYOj5G7nU3S6dXAqP+csbODSXjjnBccfc5hod2oWmMfGesu2WU1KeERKE4yJeeOLY
sTp32Phd9it7p81DBoN9Fwvjk9Yd98F6W8bshbyXjU9s8CZhzzNmLk9GxtFRMfR67ghCvAICrQI6
oLyHsU12lZs+VKLMrvukjY9jRwSyH2sXGujMXmIQmkV+WmByM0BJfoDcVnu7xys/9y0XKI0gIb5h
77YDYQH9vZlbl8omiEFCpCv6pWHu6IelaXhHE0hHUbUj60r8Q3/8kaOxuasrRjOexcqGbu/Qj6gS
pdmc+Yx3GgfkYBTmrqyg25OvyiKs5Tty/rrT4DD4ouMb51b1GTNuJODnep6j9giybAUxefS6bmRj
08DPndAk3HjLkeswyZpDBLQlCybitqS1MBITOUCCPAvLqUKqfo56et2dZYrTQmkRoeyqpf60P4pC
kfclm4WkKMa4Vcmy5mvz/TBzOyZhoToEjuH3pWAoBizWi4HXecUjImtGob1zPwj/UK0tDbgd6Raz
m3XipgCpx3Cs0blAneOT6USMWt0ThTUTwlD3bGNzaiN7bNE85e5dJGJiUySlWecUxcUt9HPhPv6m
aPXEP+Jyqm5y0CtXdYKeZ+SwndnskqExyiCSLUYTeiKQJFT1RrPlGrXf3hoMPBf4M6z8ekqfHe7g
SGmBy3tXJGCYkvIjmQDXkcmRzLQJGRrNZ7fvaf9EoZu9FsUzzDpa1ffJaF4zM0Cadg8fEF/IptTE
ZmxL+gzoYQabhBmE5cuEem+Fb6bPefzRm7xHHHjXnbBhEmswpS+nTdndRNWvCT/vGi1U5Rc0HOAN
8oeZL1WazgGHaE6KUntQiThqhvZUmoS/kv/QapnYjTpzOzjd9cZYAOfkjMs3/CEkWBdXGjuZtbfo
0BfeNPKxVgRFm/2qPOfHr4gqy3HJ8v8MZusTbcW+vuur9GoohmDU0XfOPeHjCPjo5OwXUzHF+B50
dsDCIuMIW6j88qEsywQDOrMGRr8bFGWk3uh3/Ywxpwd1NNiPtXnrVPa+QTerW/Hnsvy0psOd+Omr
t4KGVuaj2IjrfS1fM3kNRDfQURilMdJHn+27oCkrtDeiM19tUQRokDcMq2mVPRu0p5FThHN+RB0x
SeLosLppjQkWBxVJVWxd2jc5ueQ5yn+FKldAEuNR2Wr/h6PzWHIUi4LoFxGBN1sJkFfJltsQ5Rrv
Hp6vn8MsJmYW06YkzH03M08CkGsstAnbi9IftdtXwB8ie8f1ehnJWE12vHHsmO6n5NwseTeJVSQb
ydCTgTgnHHLEm45c2RbvhYPBGfGlJkcnNw2U2mlFWxyPgX/dAndtt6rav04R1zigGUAsjWLukZR8
Y1JfkeMgJXHoU9B5QkLAfacCmU19Kof8EipBWY+PSE3fFIMIHqZtoJNDBvyGe7didR9caFnR8Kzn
GqkXraVUrFuxe3LLhueLM1xblj24xwRKRkRxcUW9mFZzAAwOmj5tGEB4omXsABVfD88BUQggMGTN
zBazaxbtU/D9gljslb39RavO1H57DnplVR+c/qFREa/AdFLLbaF9GEMFpe3driEZ0V1ngQ+TagC3
86bDzCiktcw0YvH3kzA7GpTLzPEJFOMlRdLgEEF4AE+tHrgyzvmyWyKLpK2LcqekPy2zF/e0r9Nv
OCyBYQRhS753ZNtVtoTtvlccT1LeZWrhFoCSNbgNlK+UrtJeyY5mgkcXT26cUPg5efEw4ORl0w/s
YG7/LVKByYY7NJqV3PRPBmCUSL4Oui+EsTWd9FDCvGySpY/mNJRAgqKfjgMJv+hBvebi3IecVBzw
nETqh6Lwy1EybK9UbhzihjgDGgDSBQBqFLXXSuPwmMMI1EP93vBOfBSB9JDrVJwrELru3OCKnUf1
BFzU7zTF2TVtlrlpU1QevAfosF0/XVmA9XzuLaTMNDsm5hCfYenGuzrpN3P/TQZDNT6D8GvOm/+X
BDNeZN3ZTbSgdlRNJxWNOwrZvOygCiaJmrbvNRtv/rpjTcZhlo9MTCgKhmJ4jaJ/xuOIviWn7yWr
pnUcLr2aoczDvSVLr0f2VXLIw4UzXiOzHL2Kmh3KwgOo6KVnyt0/i6qtgQW6D/VZWs1R6Va1nexr
niYdlpqoDA/NMyMin0LiGsWXVnClO8Dwtfqnw/NqB1wrKyGFvJjUZyGUQ5zT7NIlNK1mQ+CbPG55
yfCC0GZgH+TFkzH9kiokWZJS6jBPXpSA/Rnq94zqrSCnizstdrkp7QaVgpRoYT/Y+SEnYx8nF43S
OKGkblA8szd7Nm5iMgEDKDBVCgrk8TlyQrFWusnpTUKsWMmBzUudJiCeJNamcZw1zArNRTBZNZZ2
Rc3bDRrd3OyFKB7agKHfxaP1RnITv0EsoRmrJymn0irbYp/dcoT9rhYfKJRZi5bzUhkPUAH8Lpr2
nWO4JmjrhkXxmDSHyc4vjRj/+j1C7Gsl0lczb4Cn0zEwYEMYsQUwGeTRd+8w6naxAYU45qipk6ES
1ghV8DmCbjYgU+LDYItseK0y5iu9px3W0QsmzEUfck4IBYv/iQlvRPxSN5ll+2GkunytQE7wwlRv
He2B1jTuKolgsZpdmcvPCocHo/rWW0wbk/VVV9xv/zcndsSQnWhmH1V8tHmCaSwHKKmcwVVdSyvx
83oyIFFQLmk6xS7S2qc+R/5scGlxo+vU9cmJ9ivnX2Vcfqmz+S0v59HBYpnUetmCHKMirfGjQH4f
dSwgllm7eVhSsiodDd7BFIEerIg7osZ228W9csI+ge7dDrB9Mv0Nvv29rmlMi7r2kAn8GGV2idPJ
2czAs2OL/ghY5lHf0T0WK2+5EM0hiyJzXYOTT9l/Dhy4ey305QZ4oqyk7wa4o8JUX/IsU17hilyU
6KE6krnvM+ZFtUNEimZEusyhLNjmIEZntA3Do+EwAFhm7nFNZWwOfEcYXkQTeTcUt6bb5eqOHeTa
kDch4TfEVndyriMbQCmdH4nc8HuYzU2XtFcNBOaeOG17LIrqlGlx7SV1MK6kgNtEJEbiUl9SUjzH
xaG5acxTNTvm7G8aPX0xYxxCw7QbFAvlH6o0sGOZvonlz66HN0OvXFtPN0GcXLXpWwPb2lChOWak
vHlUDBawIysf/Az61Diau1q8N+9xfJPFKRtonpCAD62NkgpHE2nNWaPpTNVeN6HLt2/WvG16WhtG
ePBysrGxGYUdzYUfSSf8kAEss+g5NpCZk3nTKx/22OPmYoL4nBgNhW4Oq0Qdb5o8LzVs7mJrazJr
3dnjZmD1yyGSOjTY7XllHjvQMK4TTtspUx0EetkbzACNJch/OhSJTIwahxMz29cVYZI5YSRsmi9J
tV6hscBHAck2MbdK5N9JQTSBp0/huQCOahbjPqTx3inCRzanJ6ksJbZzmb2nsP5HwZAJClvmWjHj
c1E3H1UwAXwvjLPJ/bYXFk2wam2McIUdN4fiNmTJ2bY0winGzWmyRxjQJDCpJwsHUFHOCN8UpqgB
EKwu+Sztcs/280Nl0qZ6xKT5gPTzWufasvl+oQE25vyoZnm9sGei7KJ21hYD1mk5fAbntPwum+NI
0TMxb0wD7NJ497xnEbM+eLYptn2dNvdhbG8lOhkv81mx7nr7TAAEhlrsSox6zeBsg/ghFmNc8U/u
gpc0BHxrShTgqes85fCqTFSTBV4vzd5M3Vurz5upKjyzvsuSAN6MXqzoz4q36hTnJ/IXpDIGRq/y
h6I4jw2n79iXsj9Q2P4SU7PsJOzmu+8KIWEBfM5B6SozYmdbYXt9b7nksvBmSpeiHzcyaCh5nJC+
WHPMEe9ViPQ9Qt7TkSUvBn4wsCFXIQx2kdjE/cSL83Wec09uNwLimcD+WXbQx+88qYiEQN3Duwb6
w2UOBdG80aVwY2nLolzDDRdtJ4YKEYFTE5CjW0B8eL36mEP90p1UsEQZB7edqZGmnc0SW8rZPZoz
qPnt1gKfAWcvyx8p+cKsJDqvxgWIg2qIUTgY0YX1DOtjjbC0DF/4lotG2xZyukusJR5AGVEiLlWf
vYTmiU0/+kNztGWxxf3sRbO5CZErq2zX69a9p8cVV6ZnItcGrN7yKEcWkTZt/RFP6ILYQ2vzLye+
NQHjbgsUs1nOODin8x7lzMtS6llSHir2gj/IDew5mf6XSeO+GV+Yj9lSFUc9dGA3U82SxBzdZqoD
m4CjJX9kVd0yZ/S7oTqXiYIzOPGAt3D+Ve5pl+h4NvqF6oSjEoDLKo7ESxKxpI1/IMd4lVa7TY3X
wSEmcQnxXK5049Sak9cUKXd35uXw82kc49GhbaySMhfW0ml5iGzHT/veFQUlvkN7qsUbmLmXtsdX
G9XLojPaK3PqDYHYOglw5cGIJ1cNu0PSYSSvgoG+MEG7TYl/lxfnbwYvU6eVJDPsR6CR+plCuhuc
Fwt6cYYJQQ33TKpjj5yDNy4LrCfAtHBlMBxHQuGv+ZWrmI40u7ykDsOqjZOEfAgsQdfBY5mIAHNT
6FbFhc33lpvLVhaAItNFMfyLBf7qkiNvYCXysaREiVM0c0CRINdNIfxkisNlW/zRCvxTpfNNcrjS
ZhpT15WF4rE1EvsfqNZjgpDrR1L0GuhagS+ZnmvppQ/S91kpd9gV1qRZudsTYz+MjdjqTX2Nepmg
NRI7l37Yw+Iy++bW4L3xwvhp9hzaQgsgfDPZtTsre6mrDF+VsdrGuowDUs3Z6zkjhmEkT4B6tpPe
KSpdenLenP7Tyd6tCC0Yr0kKWaEajjytfVhdZm3zXoeiGyLipOI9TSyvRp5Uo9dmotd0Vk940BYr
mSVdOnSHrRqplZfJCxu+U/Bh00fCpjloxCEPmwfNh9jfREmBe/2jdV2+bwbGxomi1wac+bKgTpL5
u9d1nnix3rFSTK7pbP9G7asxV+CgTek2g0qXrK9KPtYlrkkF5Wr6xdTPFQ+/zxwkV1j1BvDAq9qw
hLarz4XbQDR7qyNBmCJBifsZLe2Z5enGACDo20MC1PNviCOJp37LgKmcrRCaHrXTQYpUF/KhY5dF
6DuxXA/xzDhbJU29SaE7c7DuqRJ+T/0hTQJ5i0dsX9MPSsyzwgZF+3PvZ1P8gg6EIIzX0R7C4xxM
1hYy3UUCUEKdahceJIUrtU33M5BSam55hI3D1ganajXBUziS7qb8znrB8UyOpJOGqaaTzHwD/4vN
XaQ+eN6+h+DUGfUVNqYUalYtpzIDF1bb6mtGIjYl0WEo20NRzCoEd3GNQmAVSVWdOGLs1Ly81To8
GK5BcGj5NrflD0mjenFWfrKWF34AQDaKxTtMrrWcLXBw5WBHzQsUt9kD3V1QhROq97GbtpE8bWil
8OMSR8BMDcEYH7A9E3LUXAuPDX6pj2Kq30DkemHbya5kTa4BPYfKnZ2mcY1pyo9o2w1Z/yf/MPl0
ha+EpofY6KLp7RuUnZWiYm4pzRLvpVV/q0OfHbDE3lrKseyK8SaAVy7Hn7NjG2SWjYfTcXHPv7YJ
ys6WxAuZnhclDfQVkZsLXyvlSzJ5xP44YwD1UxQMeq1CfimpsJkmH453JdVloXJQqFA3EucoouqD
QNeEfaU6sDJ5hFHGctR6aXOFIIr5QuTwUOAxLvVl/VqhUqDM0cTLsEzDIQaQsXWu80D0ZtBvcfqN
H8BNrJG1ZZj+rma13RQ63s9ygctGPlP2GVswTq1GO4Q2T1eDZiTs4dLB7LVrDu5ANeCKx79pJTzS
3Cshv07YpPtWXVsqXz8HRjlyVQKjnV7dS1nc5mo4j0jMOgdneq9vZq2ssIWSInLHsPNbnUbneNxC
bqa4QllndXDTGMbGat5L4huTVN8/HJNeCXPwhQohlFIjXD1fdg6VjoOiNrVrbeYDNN40NkA5C2FN
CtH2QZP1J607JjTyaGboOhGBYGpVSinaNxR2IlobwFP/GkbL4NmH8tkJh03D6yOl4cpCxFunEvTO
2Ng1iLqVNu6YZy7apB1bnetVyLTcpqz02CglwuvyamMH/KFW/EJYDxYONQFLRn3QHpVmYynQbxFO
8miUd3H0THDErXkaQJ2OmUQqGUcCgaeg+Fe3xplWJ8LJjJGmfqNeq/OUudzF02sW6+A7FWszFcZW
V77ngGTKNLCLM+xmnxQ8rSIS7rrpF5pxkNTo0WfNYitFoiz66JFhOgffHl8lUGhucpXt9CNhLuij
8q4O7TsF65Sez6VfdXN2nSdiEGNwW+iYoTxv7cB5hKnkBhZrBfCDXqTLXngPaArA7xPDvRWvE5Kv
twB4A3jA3Y/cQrHp3zEc+Q7KAQisTRnYvjkOaxqeqCtr3DxuNp0g1YT7d57bLyuvCUn27Z67miVP
TGV3pB/MpPexorVubYeHgo0eVSD7STeCQzBO5cqs2ncH/kmMzbDJjQ07BfBU/C+9YO5oNZ+k6/ie
dTYpyGC5GOldJgtarEDx7yp56aAO8r00PudlZdr8OARcwFATYkiOQYb1r0oPeW7caifa9012i16j
Pj44wVs1lpzPSLiEhK2gdS1HX3gbKHg/rYN9gWjWTszUjxWD43VKRBKK/2a6Jl01Gx3F4lxSzoEq
a67noPKqcToxZtYYqzGjoftZftFJkhta9pNrJA0uusJ0UOHZ8mhc9DqJHLelsppqLRaShrprFWVT
wI0kHhGzl5tDz7HquxUtu7AUP2T/O0w6YdVsPkyGs2+Sngu4Ix46W9+THf7klEBpUo5DcyHWqmbl
KdhP8M8yOeL8m3uElNFz6Oh1SgQl29BZ3vJwt60jnwn6RnAfSwUADpxPHQcPfKZ3RcWhOJsZnRQI
l1Q1bZSxSjktp90uyswzMx2eMnON3XZdUFRKDn1ZhnAZSsVaC3EoqVSiWUo4elZVuyrRFE/TOO0h
/hLibfdGa443u6qfVjw+QYzs4bN4TAj0vea44UGkc26rwGcH1LoGGCstk2j+iAUQYts3z49nT/er
UX2Opu3RGLfR88aPaYWhoWpdsScqiQeuJyn7xgYv40fzNVuCvm9xEE4qXjINSrQd/QqcgKhtH1SM
vxgw2ewgxJ4dcZtMDOPOS4HUrA4VizLmlEpXj5rp3AIQ/FBNxvAe7fM83TuZc2p0Ak6Mk4HaXieD
7ZkGoyRPnpWpnqf00VjDPYCNbgMWV0pGfbgM/VD5IIghdAFJreNnNTyF5VbmuAtt4zIYoe8A/Afo
kSNh2VsdhrDIlJcOygdlHJsGojPSb+2Dx6Rq/tvQT1GpcEj9g64IC01sRvUvzfcTDm4TIveoI50M
TwmbgEB2AuO2NoGTckyvOdmb0ATo4mIpxHqqoKMidlIdqr3Am6s9Ek08UzX/gIpxVNFmCCyfKG+j
srZGpojq1LOT7lxDQC+C4DXMbuZg7ayUUPREBKAJfssEq4OluFqHPqald07/GHLoRpKaDv5dNlLK
SkoCzWWT1wKvk3xSFiQyQaH+Gkn2vk7Gv5X9QmAUH9hkvkmshwZRwpzB2pD2xlGyxMC2rHxpZFhH
nMNKo3zIerWfmng71sbdVNINpWlM/xrc6bqeMXSb27aFa0/kP1ycNLmbEaADGX9I7DGAav4NRB7X
c4aZKGpLv1Vi18hz+G/6UbGTQ5grRKfy13BgQSGr6Rl9/42d6dFsjC8AyosH3mtb+UZbrTdErFA5
cfPAAZ+SoaWaDWYVkO05Gx/eqR7WcJ+j7ikMBK9OHGWa9ROBjUY/T+8gRTeZOu5IF20NZp1G+rJi
riYeTFzwtCU0+w4oQj4gVXBrKMUrW0Yu/OwR1yFjfwDun+NEyMlsNHpfaSxWvTR3T9+p2KgAuMC0
RD8sbmhJzE6M/5SOcwaIIxo0s2Up2wYPGAnXvm6pSGn+9cl8goF0mzAPYsoA3yY9aGKFOiVt5Crm
pVMe1HFe58qHFhIYqm1KE5ViHyZ0G9phD4EVpksV1t84gr8waviGQNwziANIMYddqddubE5UUe3D
GHJVNsyrLq3vY8rLLEcaTIfij0KI96DK/nQbjM4oPvSA2GLTWEQweJQ34TkZkEGaWxSB8GoRuGJi
h9TJLld9AIhmXFbnubLtYhazUfmWG9I+zgb8s3xPrHtzSpaKUjVWQyJtJfIEblIo9NPGGBwa7hrb
Uc5tOPybAvNbQ0pq+sVIXcp3Cf+FAKzXp8FRt9T3QAfcEMXTR0wBw4QAOMQCEDluOCyRyNsbLWnd
WaPkkNcNIe/1wBsmYfFGXfHovOXluCfjR0aXw282c4RN5UOgGrjdFIvkmBpdrcXAi/dS8BlrGu4T
bC1haHFfsZRGTiiJME6PjIkvKndBz7sn/FUt1OFyL3g6DPHXzAq0oVrGx5MXriCUyW5pt9VKFdqv
ZbJWN+S8cM27o1SyO2hibYGmJOq9on/Sxfd/ZC/wylpwLSibJbZFdGwBBrEelEp/kJsv4Ahz62xz
apSkLKOIbFiXlXSFbukmdrKBk+chH92Azj/xb9xT+gkLCJsMb/jWC79EaxN6y1Hast2qrG8iTa+K
NL2lO1tU7bpr6lMyJrvY+iFduQfBfav0CM7aIimVvK1D6Y4DZjuXRMiiqKfty6D7LhcbWtU/6ohr
ig3D1pio+goImSu5caitrVFWP6RWzuTWcKtk1Rfnqju1D6XXhstQbTRr4QQ/QoTbpAquc/fbYC9w
h8JRGKzZXMHP6kySXUA0n03cg4PI1tBN8jWpZ/yxcfCLl3itdPOHlQZfVG/6BiVwi2v8SjZZkPUO
yPnoGhYuTTsRajrGk/1nsbYgp4lx1gycg1W8FkzDNeVZteFANrbr18ZM2OAla9V+VvJHF2mLEsbN
yaUcgvFtHPVdNQ286ki3Ep2wrTFeo8F4ISC/B++LNlysRYfQprOxCNvIAxn/DGg67VVkZEIvs14+
RwNbXaNSBxLGBhbcmvjO0r9dj/ZDZfIhp2691wgXWc6taMb/P01/2+mncHJs+vXFqasdL6svNbH8
KIVr2ZVnYMJQpNlp55ggq3DL6CYUCbNa9yRhdqtAFuKNnPZ2Yz9D7RlIyQsgPwiL+JxbVEKj/LYr
NDDsn7k6c7YAhMQuh0l68Mf66GTDXVcit4eZVeS8HbPBzUW97vD/FmrwiDlrEC2+20l7ItJORKXh
NtDwYgkwya1EHWOK3VeRj7MWnkWG11GKGY4IW2vXWGU00ys2wgHsehqudOz55Gu3ORSfwkw0YiXp
pyx9xqyua7phY40il+AwDsNSS0FGnICCQwo11PnAxdUU2J4062UZw3R5VeMUd6z5jcUy3BtoJcmu
i/gUp5zKahzWss3y15C9jCdbbBXnKkKns7vmO5aWxnELLaV5xHyzjRytzcq8Wza/Qzwdc/W1nu/k
IdYyMqIwsEGALQxVfmhD/0W/XPGd09CwHD+RxNaMoagbGYZs1Y+EvpZje0XMhGBci7U8k1G+Y6Rt
nkp1l6xtS7lL2nulqY+SJxumGLcm/5JlrG7VKdlF87IexaCXd/6U2R+twydddDfS4X4Z5W6QSKFb
hIkbZ0R+2nNWZGxkEoRJdB/6jtlMT9VV7ipvIM8dsXkOoMRqVZPS20ntUPzIhmRHfxH6z/Qg2vnd
FqY/YNxNxvhlVtorzRy8c9nU55elO8HUexwKoxcaNvYfhy06vjhaRgYn2tUEEgOsBtCauJYsvPN0
Uvppnr8ahEeQ/lj1BCeJfEKz8IsSMtp6sx9K59Yr12a+6Ia6HTrqQ/FRSaeOthhYrGJ0GM+Eby2I
AsqldcwVmsDgmy34QBthVGxMpSZQbH0Jiq605BpX4mnQhN7NbIjNgO6h6gMEH/RUnGx61bH/HI4Q
BPbMJ6mbUeGSjNmDKsVjZ/a3jnr18mLk6s1oNc+WLVcsFvGISL2Kh1Lle6Y2psu78yhwPRhnSTN3
AEh+kJl9Srxwqo2sAoDN5tk+rvtLXXEcmiFcVHAcxB/NpmQZEDJyujETrfL1RUPNwgc9AqU2kOfm
UK6NKhAq1mvrCcY8It1XKZsriTOaZslHJoR7TChyxQ7zy2aAVnSSAfH7nCvU2rPv7cbQWYzEXxgg
FU5q66Htz9hyo3WWmGxMyVlMklsD0kuYrRQZEWLqvQJc3JIsa5roOMmmvNGNiIOeHrMyC29zZ52y
MX+UEyxcqttg7R2CQHlIHEGdkEq6fJcWpPGmn07o741hHEcccglMVOYT47VWeexnAowGmgjpvg2v
nW1nY4w3g0Nh7sPqWfGq6AKBLlG4pYXIrWqHvm/XbUP1aKZvBXhbsBnOU2tjnrb1YWLUiErNI+6x
NSXg7dhBAgq/Qowqan4Uaf2v1qU3R0OFSRlUwmFv6vO24+iVhpQnxIw7kxAnHtbr1mZlnwatS43u
sw2iTz2fLhX7C4mbJlLzl4wXYtnQ9ehU6Gf9LgK3NHIlraohQ3IIzKvKMjMI2a0mJYuqegZKGFPY
7ul2FrDEwCMzyvYmVNXtSGKFsy4pdmXc0tRwBS92HfproRD2SBuHBWl2FDwYtYaIfEbCCDusPnAZ
FrTLS9kXacr3eYoAByw/GruiqZi5okz90+xy4sybvJxWIyhuhu0ERXaqFPbh8KsaSTraQLUU7UOE
707NLJPkX466UCC6g5gqN5bVTc2KmmfU/F2YysvUOFBDPazdgKCPFNf4OevOTIUbatq/gl7cNYk2
2nVs5Ro3M0Z6itom0W0DM/NVK4vWVqKQLKidM5dIz4OgQaPXPjVJ1ugXxkWQRNtApky2SA2EYso9
U2T18M6pwYdFC/cluMi9tI04uqYhrP5Ise9ZlNP5AFynt3mtL7gQqOQcFdglveVjcm0DEvO4jQg3
0JlLfu2Hnee8mhZcDsrv8gDO9fxkS5uOBbAU6adqbPfET/b4S7c29oEo67iE60tg/+FbYwGeuYR2
GCrt1cRwZberuCPARqe8RDiCs6r8T5lw9QfxUbQ6N4PDuT/cysobTGGCNvinkg2rXJxFmKMyWF2o
8eliyAwvI2v2GuvASjjaa1KbLhOYISBNYmMpj0n2kwdPK9kib/zFjExFWt5l5t44nndhXkClzF/k
+ZLAZadu9FeStDWG0/XQte+UTexJeKoTjpiiMMCSQAVkJ+rWhfwKEuRCwyLsaSCRevW062ld8xKU
JKzlofoZTsLjnj92WkUDyUfY7EdyngGvuILkMDGciO7VfHpYjEo5+yO2+P0GmYQREPwlCY6+lNa3
mLw7Prc1Cw7P6amtppEizvVDGyIpNM1+wjVt98UuVriZkLuC4C/Lu43TUcVi/MpkmvLwZol/I6tT
I4tXCWF6Q9mn9ny1nf5Cz7lqltsw+Od0Ha9ZCkFm3r2Nr/VfQ/JlOaknuK3YudC+ilWLqESi8Pvd
9f5DmqicF8225gkjyk8tkwH/3JSofprpMm8aL1JKkC/dJo0AOYH9Ucm4Q3XD4XDn7DTcJKtokM9N
LGNlzr1C5tmlZ9ZwSUay0lqU73urcFGzjhSheIAcXVkQYYvPfIiAHPAcOZ8IGOd8fJXTU8grWVoi
wdwZZnqXMAgNOgzQkg2W1oOl6j0QBdtkeCxPQbDr60iixFtKrlb2ywueEMU4b6fhX14WGwmpt8//
1eqIP6ByxzJ9aNXFSki0/ovRO1VtxK1yKItby9E7kb9tcwvqYB3p99YoNoojoNjyFo8fZnBNMJjz
dlrTLeua0XPQ2QtNL8zc1KG1og59wVsIW6wqWA/gZdREnvrZAHKe9qsVn0rzjbnwI+xM/k9hb9TY
vPO+WbfXxkA/jxNy81k1vSVF/081VWtFbKVzldHO1jZbi62W/XDyCtN1T6aCbQS+VnS2tv1U+8R4
DqN9hlqw6Ym0Ha2B8ODQyeeoLK91V1LmHdbvoo9MNzRy+7Wvp1+lDoEHYyiG6eW4pkKWDbTNzjZe
0s6gfA96ATkMPltV1j/mbP5LAM1EUstvKDGNNaSU2DxGG1Go2DqsgqZabl7TjhVWO0a2K+Ad7kYW
ZCxU+h+ZkPnKnORma5U3eELVJc8eqO2Tj0SJYbYW8latmhy2wpNCV3cKvgcegFArSuuH3XQ5f4p+
K9V/avoo892A/Tp3niomxangOAzdXydZrbC+CBxrVcj/MvW9mwqfbZkAfgkbyHR2wgQblvpQR4zq
a+bB3yOrTDhomSMXHKlngdKZfQxUSMIt1sxSx9jIxx6ah9B4J51I57uaQOKoX0z4EgFLyPI6cDVL
tAgD2vUVdVMhEPAQyirKycZ11OJxKn3CvAxKVzGwHXxpONjXxh+eYj1BuicWbvZPnKIOPlcQE2o6
r2c8EvqzIOBnBjsBNNwIIUEMXkNdUCb+EuwhMShewqNrw/knpM6vwR6keObyCimLOoDsbyxCapg2
GJv1iLucfjSLGRcfHMVV3XKiDXkcY/MZnb9kOKnRs6XAuYr3VfTbiotU265uf4+Dl/T3lG0wmZI9
K6PEwQQIlj+3KWcNHoE40OALw0Bfl/OtWipla5kFzCEcaAAmaij2pFdohDslhGw6anPbczdfov6v
Vg7OXz9x4FX23ClrKdmV1XteCSxY8bFAySvpKGjFuWf3E3RvBTY0daKrikZvutGK2i967i1WkZzV
VzU0hUB+A4i3sqoPQZZTmqhxOjqM3Xpc+y17eyPqXZYt68VLoKBUL401pXmravYbWMdpbWTnr4bn
LDh3leM6ygfIA6Awq5A7HqWMjKHdYdLm0KImeIJoT/36/8phmREMJAvlcqPkTA32EijfmnWPt4sq
6Naz6BYl0Dmw6mxLgvPKzTQ+w8Z2B33jwB6bU+4DXkjO/MJBAkxepR1NZaOb1/Suk0asoaC2DCBz
sgdwRDZh5p2/TrpkR4XPCvHQIXxM+AqNHFoOGiO+LgOf316eCXvz0eREaybS282M98DJXRW4uMVH
k5bv5hLgDR7OyPKXRVrIPEodVqmO2M8/M410w9KxFV0j61jIzdFqOMPVPCulddR/tHzKOi8plYdU
xb8HsnqddQ0pdp5KSF/WqpObnY2ZqKjesPmxc7Hbc4+DPDe+cAoEsHc1mvLoCl5BinANAh4pDIih
pnAvW8eDD3Q2YIqs9W1TITjhgeGQCHqNiB10b4ac4RkAJliowXn1W5TdLiNmMBifgj5BidHSSLbh
3KzmGrMJxlH8MBBQQgglMdVjv+lywdD6aLIqLrcdEhOx2nVsfFl8apWauNX0JQt+qPlWCH0FzkA0
3bbTnz3v5DHhmun/YdPEaYIFF5EJHajgcZUgkZo9XmuUShUZVaOetoY7RR/nOmz3Vg9yER1/HjFW
xfjLJ882OF7zJIm5h2viDBkC88SURqhIZSkdRaQjcLc55aOMiodQluuaWCklZZ6ipPKa+kB+wCX5
Lsv8FVLpUUQghYYwRWC3I5ZXavfdSiZAkGm+DCoLw9Kd2V9WiDtVV64k9W7A80KOoDtjFQsKzipy
KHVQQEjCbJl3mg7SiahOQV1Z6dCNPlAMugoiLAZ6NHZ+0i6sjSnXNnWSEoniB0UlcKVsNxSxtKnD
8KLHhSsG2XFHVj5RWBQefuzhzUKqxl7zU2YVc7tUV26ZGvE57uTX4B5UWoe0kcivIeD3AEv/o+OY
dTCs/g7f/0Dt9WqBqSQmm0sThRfXLOYAQwwMrG+pEeEIVnjvJSyOWDrj5+5nCbDfUUleil7HlG9t
NL7YDg2OMx+rInDS9uhBrdrNCFY8TLBC9ocou1b9e0eQMVDPWvlLMm4V/kfdmexGjqRd9lUatS4r
GGkcF9VAu9Nnd7mGkBTShlBo4Dwbx6fv45m9+P9eFNDLBhIJZEYEpJCTZt9w77mXPnxBiX6UcQYH
pTuETHEU2jCuug1k+GVlYBuUdvGqiFDYFUTWnv/6l2LRm02DcbJo4Ay25L7Cfywr6yerRiItHRTC
kWxjyIbGn2iMhq3dsEKKoNtm9ug/Ssemuk/aL5+Wb9UTAEpi4fBwK89YDxCmO8i10pAzRAOtxPQR
vGZVsoXvfu+qjKo8fcscdBa1BVUN8x0O5l5teIx7ErqYILmtsN5T6FVtQsXjBtmEHSSqlvqpJQdT
VtwcLr4nYgJX0f1MNLcjW15AzXTTnXELSLBS7s2a0MwcFl0xr8fKBmw4YHdcytd4CX+Pej5XhflF
oK98EXg3ochFOwJXk5Oo6/s066xXtxmLjSWIp05hbBGhzvOUIvDB8w+W8Ia0nJccqfOx77EFSZxb
XdAh1eId9tV8yiyDwRsnchUThdQ8QRi+b6jLobwjizkbEkgbSlIZe7+B3xA6CJ9uEeQMhLb99MNq
604uj22ZXcoi8mA7dn/m8OQ007ueh22Thw+x6i+lzWfZ5CwbXbaFHrERI5dshNiuytS5UbFzw5xc
c9t6wTD60NDYWRwNYwWj0rgMVAyav5TN/LxDCTChwMZLIiG/xXJ8m4buj2mnSGXJXDIhE2P1wBiN
XIFNDA9rVIwnc7CfylhBffzoEFU2Df974OJnUtiJ79bqHwZ67AmvuMbxXnJjcE8zNf4u0g9RPc7y
MSGIs022uXS4yKKDQTiV+6dHYdh41SGXw3YuD/gcVPTUYGrA8RfYcQpe0Fx3xcXI2E2goyaQce0R
kt4h26yDWqVEPdj7xs4eEi5pnFMQL55zZov+zEBPsp+KkSRqBEY7aryKQ/4mevfK32PH9F/3L0p8
T9brAoY8BIDkyN8aOWYKuT9ZvnjLjxXg5BqCx0tBbzNnxq7FTWK3yXMxt9s5HbdD+FVmzabQ1Coz
eVS3up9EoKjbprF9aLjtSgJ4FMiEFTHTWyu3P9LkURn0oNyPEQpIs0bBkDEe77NlP3GtjjOm2hkQ
EYSShgi6XMpNy092mdxdn7NNW6T9lrjTYznVe8NCYdXY4Wely2PWD79S11417YWFZjCgXaq99KUy
T0bDFJQ+wUpkMLFzbBDzNW9z+NZW5dtAPLwriqc2hFTjseTD3MOUKCgfCtzyuYrWfpasFwahteU8
DrTj7Exh0D4sHbS4TDfHEANqa7wkafs7seFzOfNKc3i7YDGaP0QUBZVZXpvKOcKxIbKYjpOCVTD2
UgkuYq9nojBQNLgomCO8wogQRpeh+7CNkkMshmuawcGbAxnSXJjWXcswy2Itb+Hw9KI7p+PoMsZN
meGq7YM2Ei9EqhLeXO8rGuIYAJXvuOTaxujUGC3Q7kmmdyilcxg7JDpfEuvBLrvdYrBzgkLPPyK+
jn4CW3fbl6Sja3C3HZ6+jsSL0XgbcMxV3Yi3Y2drhk0gNTvudtMe3gdrXqc7+BRc20OQ+y4EX/oS
M8QpjHyX/OeXjA+gpI212xswiZUvEVpimZH2DrtMphdFE06bJCInKIp2M7TdCyW+L2J+JCQRdTxW
+njbv6cDS0iT8fMwUCnkIe4E0pQEPpjla55hjefHTIYoPy7SGPbJz0+cKv4wN0H3DINgExcs2Ct1
LpCS1tYpFoQrGzxsyEjyod7E0Zfdj5u5ZDIGlWpOnzn/V50XXVCKv+n0acwpQdAx4v24D+lZHJPo
bqYDVuY8wHvdiBjbnRNiTqdenyuWrigyWm7HPhRoQ9iWmtnbTfbUS+PguGSNiPocpuX9zT6ZhQ81
hMeKs2xsjQMS2sBbQD3JjzKb+bqIdKVYfiUDx8EykrFg/DYohVKBZkKxzpTutjGLXekLLOXd4wRh
jjulmfwV4ybGJB0LLhUzs5Onm0paxn8mKALOQG8TNw8emIxhBtajHkivWuFROOwAEAb+1H/GZft0
K60MBCfrOOzJZKb7FQTVRjUgfSwJpukcJ8z/JSgAkZ5M5Lo68g4cLjw3ABNFyJ8ueP+HEwydS8c7
XMIidONTZSMOgoxSedahaOydjZ6ZHrPt2x+BYDDV3SkzjaeOXmAmp7i8epBcJ5l/1Eu5tb6m+Gp1
+uBN/V1ZwjrEnoSRdOSNg6vBzgZdmDkfpC0erWE6sWc7k2W6ybsGohhBTWGqqbyrQznuubSurmFd
taSh7QGQTk9qAY+QDd53TBOb9K+O3XJWZlvYUM/4KPYJQgndbScGozZNpON/CauG98TmUjwy0yt9
tS3N+jkd5/34WSl352IAwoZ7cEyfH3U27zsHTKTbvvU+s5iFbc3LJPc+PUlhNafYqKBxqG3SPqST
95rO1YVY6ZV1+3zgIlve0fZeQsrKyViu7s0pc9vp8Hp4zLfYmpRCX4U3Brn3O6521vKdzwWZaDfL
IBCGtPhO+/KX4uEXuBt48SjVD1JCSUEbHYO4yeZuN8sFDXV/NDQCLS0+YareA1TSIn4SGYYwazwa
PRoaMJgGARiDhah2yO907uwNltERslUMIJeKOaVTocpl653y82kIHxe/4hEAkT3sBsvEDoYlyMqR
5cdro7wnh2LddOTLRFv2XPARjgaXgPqOxhteYkWST+CIcJOlz3gIPeXusxpCER4VN4x/+aO/64bm
bqg/vZZJVsyrT3vQwNsZsoPJ/CuiolX6UdfNFXgz3Wi/cciIyAxjlav5Whjp72G5tgzqK/O77Z+z
2IFXk910CJypO5Ngc21puHE1GoUJgSz3NXpemdX7kr4kq6MvEo25ZOHqFMtrtNy5hfy22y3g612e
LKjDXuzBAliOYvkPAg0AQuH9kvfgnsOvFPpJ1b6VxZ+E7Rv25Bg94pCU1xg+6YkJ/V5HxTpt0N1v
aaRKPNBJ/TIaD8ClAKyyrkF9ZEZv7nxruKKN80dketcD/ZHoyqK839kJX9t4p+R7b6jRMT5i8IEe
jvexZNRZMA9ljs3Oj6vojtyX9SjmFcq9wtIMt98JGlpZxbtZ4StN3VfpQtKcf7fhd1cagaZxDvXe
7/5k9bQTPUW1lI9UqQaLJjjcB9d5Rai1bSvW/ESrVJS9VXau2ofFzR+F8zR64kM49/nUb1jcr6Ie
YYz7k5X2GVLNCndl3UQfJTJZs09JNxLAhAFri3E1c0iFy4/JNT/lB3tCuwO0h3J711g/c0ykSyUO
Dja6wnxW1S+AlVD8BErYEDwjy1rQjjCJkBdWh4E+FO4a6vN0e1vPDzhB/ObuZnNzDGOjOMxitMt5
UW69GR5dl37EJjT6YnwsopSgHYRFLCBEvQ1HVgoz9jrnqSu53bx7ldsPN99S2SBJZec+gYSQVbe1
k2YPBuY4fYc1oMoe8EYydUGEJaEnYV0io1uxjIQ7Y22Rch2ySDLqGz8TQBn0eniRWz9DWQiiHKLg
Ph0u0jrcIn22ggI03w8PfKfhIk/T3YQr2E3vk/wBITjyU9HYjGNewviaDoDwviQTt2jLzHb0f8XD
dVl2I5HGMX63wH33qxuM661CmNe37D3NZiNaTroj9EISgJmx/JiTv7XYr1sQ/DtuLG8+D0a/dkAs
Dx3P1jVObst6/8kpGUhN2Znt5dymp8byd+D3Tl7HPMn+Qg7Aw4P+3qc8EGo1tAwlO+eBd4r6eOC9
inekCzCg6a7W8FMKiWrjYnGnwcSi91DPsREPq7G9Eqmgo+7kcqE3E1bZcW2Kq47r7aTFnXdK9bMD
xCMznyPmmnPhHtDqu8UR4GKQFgaro1PLyrFgJerdab761E6fUhViR2x0d62m9yKCcyam6A6ZRBkI
UGVO3xJcOqanYW7NYxL3KZ8PXQop4gX0Lqp2F0HCnNsbiYJlmGf9EvGd4K1lPA8Zau6DgdEQnCB0
HFlamHtjLH+5Ptph2STBkrUlIVSdfEBVF4RLC3sDy83GTmt/E2UGpETLs1jJMh/pDGhXGS7xwENS
gH5lLfxy43couIvcxu8PG2sGvPUs6x2eVw0AnBOh81zzOBnRXe+AH5ugtHFkCysJ4qj50Cjv2LwX
v00jXLadfYCtk2zDWP2wE/roSQK6lFCpOfCjowSPfg4hKbK88+kaAa6jbjgSvzKeNPg0JOJ1fYmF
XZBD0eWsdWhzVThEr7Y1wAKES7T76z87F+RY4tcoQ2+/ijdgb6SzeiS7ofiFrt2hsu8Qz3ymFVoA
Y0jnK+gn55RpC020ICqmtZmD2bfIDleXDxl9ygFfjPSOsVE7Vy+DxqX1km5Le0Gs7FRGsOjF21Wz
zwSj9OwTI+CvxJqhxynv3SClgfJq9DZSSXHq6hgIYrZE64Y0CvhiRgoLpbH/jG0uT5rV0smv+p8S
UOa26yUJO0aKeHQZcXlCa8L95U8kpNNFzObS7ceZXd7kD/bed4t7f5obvqgNo9SLwu1gg+TvGxQp
JupG4p1zquK6QXXbZienS2ucDrXL5EWJY973gr/g8NCqqdoW3RAkMYDH+Dabkx5o1VzP5jHKS2ff
gqPLCuGcXLwLcw85uXLtU4FMlsewu2/KuMLsi3+SehT0TDJegQ57R90y/Q7llFB7mNauIOryHCd3
9rgYp6p/STynPoNgNPsE1YxSPf5W5mRGCRTbNRLmDuGC9K1vmkMZ7aHJ4QbCbLS1yu7dTwbwqly4
Tgo20oqSdu05PNiSXeT90j/wg7NPsl1PSdIeFh5gCJ0Q9U2PwTOqJzKg7Ystf+CbcIhV9Rsy8wUF
jLjvgG9SAkZs9nrT2y8u1xDmoMuCaWcR28wIPydZw8HU9JJxPR5jK+Mor6v3BKnVpRWEwy1tcYic
6nucmcij14YYFCanbhJHx8Xk54RNtUlNa1PCXt3QqjJWE3m208Vw5Gp70hBxRAgzI5aszuIhi08s
9mDegMHxVfjSzxVuzqynryUCa9X3s48qareEfbjXgoq9sk7NYsO2x/XGJt5GhVWEVAYTQghwfdOS
3WSFUA3iNj/EeGSwfY0XfNIYnugZmkObMwezytu4PcFsOLoYO3JfYhFhEz9X07IC6yTlHGJ9uUbs
Kvcu8Y/rwn3TN4q3d7MwWkvzyxbNDaUzqN3UdM+ewsyWFvUVuh9rg2qScI5L62yXzx107MPgINxk
wLircsZrFfjFpgKjF1mXvJfzvraZIKkBUiwceHITuEVJuOCsKiz2rwJA6rJQFTk9kIgJwCk00y27
N3Coc0yat2EgA03QkjeoMknyal8dCpq9jO1gvBlhk55mLyuSW6gHq9toqu5MYs5WiiNZxn28dUez
vw5xN1yRFX9abZodFtAcUWleihaOSzHMRDUmqLwSriwvv194GFbotPx1sSDjJW7Q3/qV92mbnOhZ
bNw6x4hSiVRbt3ChVQMfYiXr3E6H/FfbFy9g29hsYptvYj1tPXPEf+/GhHeI8dWMUwdmeya3fv+r
TmRzp+Lk28qsZCfxlqJqFW7Q9TZAtoxBhayAAPSJu58xrjxnmA9J5lwCU1S4TRPn0Rcs0dRtZKH9
l6RrnY1p9V9NPrCPHiRhOnvEr8VaZYZNEO0SlAX+fVBlyXYi9YPayef1LXqxkbn4IrGBcYGJlxBY
RYKyHkFKN0uAsCFEtll5v81eYxcCMn4IHbyxjPpW6VEA5TozSA/angWOXwI5tLT5bMUOrgxCBVe2
nL6MROUIHUsHNXf5vNCE5QxqoRrxWZVRuxPLxSho18YaqR6UJlzY5P6o3seGX0Mn/YtpX/bNqY6n
D69zc0zjtCetQr5a3MyhSzV+jX1UXdg1V5fU+JmiyTuGxuTs6sW9N6YsO7oOKFvRp2fRNsyBDLWZ
gYevkgWW78ACjsoYF3c/jwdokKeZode5QYwQog4JO/kUM/o++DpbtzUG9xpQz8r6g3nJW92e8SYc
vzJhfIrKOKoIvLDXOfVhYUedoRWKMvsJ6YedwSePXcxAjpgfEZVZD37zPkfmnjmehfkT5ls00bP1
seGsUrPd4MQaoT624aa5mdejiaupL3aG0g6wO3nkM5MbX5Z5QET4UTfVXVg3qNa5XDYu63NT0bvE
RU/MFTzmZEQWDPXMohFoh2PswL4oEK256eJvo9yHDW8JHOWAY1SWVeQkTN06ycZV7FTH20N+t9hg
uwSDLVRpHe6/x0aoaC9QtLk1cP8q4/DNCQqmcPfcmtFy7q+XqM4vjCKHtfKviW/np8YIWUjOTYNh
gXSPVsJKEK/OZB2LsvKwW7ncBZHegWmmFRD9xp/HEORcUdPVth4GkR7KpmvShldom3xX6kPuoxXU
77p2rYtVkVPToVgL3fqu8cwUtzKFGfdTFbCAKpjHR9EmF7U4FiFJzsaA0zfn5EzEzS5WmfDxWOW0
k36Ptf7JbULv49ICCFx2ezlTWQgcSBuQ65kJjqzzu2MRodI2oi7Z+PT7VhnHW6mc7zpyX9PW3PDL
8Zoz39sRP4umsDBwcbKexUX6lrfeeFq094gAz8a+Bm/U8XwQ6zbvUj84+BBRAPoN/1+zvpy9mssT
J6MV2uRdZhO4Cmgc+FRwy3seQZhO3HwxUHrI8htAaYrsPang0yoTtQVzwa2ZKeJwjSGQfs6wt26e
mrZAIhln4/3Q13oXZ+avrs7sS0mkAogbhLDwsiUjIXaM9+jyL6Ct1XMYsXkdbQDIfWf9gUllHKoO
d/lENO5lucmwR5oHezD3eR2qk41KJ+VrnGuUJ2uL309cy6z3M/cmsuTiBShhsW1g/uJIi66ygfy4
ZAsfTQ1P1+z+SF/8jtKBsgYCoFM1LXoI5pBtM20bhX8j1YgimVsAme49IPkJVGF65m6w9SNbh4NB
IBYWJv8YpwD4VQLti3Yf9CytY9AUzghfeRLb1rNv8DZ1lmhC2LTqFdQYOmnXOPAjRHymWZO7SQIk
snDiwJlCHK8ZTw+wXwyA1tVgfrJK8iS74WeLrZFf26a2nlsPJlsFYDUxRbqZKX9+Z/I9tqfpjdG9
IFUgkBXyszYfmqMuUUtYpvmCKeCpoa68LllytOkd7gDj37H5GbaUas+o5UlyM9FhVR3fUT2728VB
DQCYG2ie43a8Wg47gO4yqOq82NgpZvCra1c6Br1orlBFC+ax4aLeYap+TPProCfnolNXB9TudWN+
lVMhLzMiBsNmfWnL6AI9ojvZELkMp0FuXTlAP2gMkim5uB7LRzv3T4YUb+GEao8mk1micTMk+M9z
X9xGhCN0xTl7ZMzDYFM2Z9cJ4SLCiwO27h/rSB4GQd+CDrnfmDk30Zip00Q08pVN67oR4VsNWR09
zmZxYOmN0KlWgy/QOSeo5eCw+YPPtIJUvHt3GVC4J9HbOIbF2Z8fSCaM0JHcglFcJk0FDXma+WZg
tbcoXREPh4TcUAskFjqvM2YBOD7G8IYB/jAnudp24fxVSmHv3OQ0kHJVWixytKdWve2wVi/7H+JV
8LQkTJkGdL6lg2QnIROUho69bmk25wLmKt7JcFxnqn0fPYsGowoBnUXvpjc/c3fuOprxvTNzdo09
SDSlCX8zywTxuYZfag4YXMeuFpeWrWE5ZROMa+eQtzMnFqJe6S1PjlH512IyA3CJLhf4DIhXM8wH
WELkE1VLVLaImOBaIfDND0Xv3bQRyVvcR+rqInCqRQywrTXmPd41CCVqfKk1pszEAi5T3nSOnjEd
vBTwbukV456dxJeWDPQRiICpTg0nyDD3GHH3yAYQaBKgyP3IB40Hv+hcfXbDfqsSvl3CBy5Wb/a7
pbdT1L4+Epq0nveiCA1snYqFiU3Nx6NM+JpUu7JPt7X5hNodBQka2FXWZH8QirOhFz4Rc4V/JdT+
KW6RqSoOmSB2SO0eWgkycIIAaLptv/N8+8u0W8aYcQm/vfHPpU5c8uuyoJnMJZgc4h6YZp4ipeu3
BE1e5jctTUBeIQLw700h8MIfJoHJQWtwMAuZTFOLopBJbJDwPq+K8kauyuIfUo5gl6SIlBYXZu+E
G3ccu52L7q5R1l09dS8yEqT71PGDY6FNzCKLhTOaXe1O46sHaV/DgR0j9ik0QeRaGN2E3Soet2il
sfeW7bnr0a+YTncwFuenheAWRAuudgY7QeQPA1mWtCrT1K8mnyhj+hlknOlpnDXsnbi6AwoZAlnY
ZbONyQXPJk73T7K7fFiG1YnnRG3/KcksIONniDax8WgI91xjT8Q6F7QYjAJ30ehikqPV9uOWBNZu
XyEv66C0B9GMkBLejA7QIU/rfPH3/6zy1ASqYy0BnIMk6HyKitoFYm2DKXfQ3+JI1S5q6Sx5K8Vj
HSJMqZKOAELzlx86499pw7cYVtJL7//Ox+3+exDr//Wf//PuY9DfzX+Mbt19V3cfxXf3H3/T/yf5
rob1n/Jd/1ff6Tb5+K/5rrc/8He+q+H+y0BmiTbCUUrajsOv/J3v6v/LVrYvfcc2XQlKW5IJ+3/y
XS3/X9Jwpe2T6gwUwnPtf/yPrmJN+e9/WM6/lOtJSypDuaZ05f9Tviuu4Fsi/N+f8eHr3/9wpamk
z9fAsufbvqVcxa9/fjxy/Hf//ofxzzRKdOwtxIqSZAMZT5bFth4mGLOUMxXMfm6TFF3RK/jxtSZn
7RDNN1zpdAoHbG6O4+yrvGo4FiiytK+COereVRFbOxIeScIjNoiOeeW61Ik1+1myMVgKqsU+WIQj
RtJ51H3iBZSJL9yyvySXmY7B3ENmA+SFXA1KJWLkCKXFmCToMZKHwSoepgV3Bg4AYKFJf56j8SP0
tMZKXTogebJ3T5ALRQJJuj550rDvi4JGgWW1vcKQCNCOpQDDRJLas2cRagbgERzvqn/NC2hx7eD/
kKKn4YZQDemKQB7aJ7YFd57vxLi8/IOdhD5qG9a7hNhRe1s+/lZXx/tJQr/2KZ0MFiRt9Ayy2/CS
x9Fi+O1fY8zH29p3WCbGcFitZhO7url09fKYy/niOPEd1eYLAT7hDSrLupMKSenfANGYOA/z2mYk
FOBQJTzTYGxrCBAHN52iLZ+oX6G7z225yyLQeWH4x3AwFnnteLZryMNCwevRgGECETMpBbmMmlCj
S2dZtLZHB/kufiW07bRdlrmQ+cVSwNQY73MKTEgQ5T4ZmQ3jDguKGjv3cIPLaALXrBlnhQQSs+bw
pb7w5ocB6UmQ4FROYmEEhf5CI1GvbS1+1BIBi5x6Vi1ZZgfQ4Nkqq8o8u8D6NqVOgWpG5WeSpM56
vgXOhSBYSArA9snYiAVnnK5z0S0bNWHaDqEzDOZyQMD0rIqSLjLx2AhWxp6BFbNVhWbJ07O/IlIb
0lzXCa58f98C5Ght2r7l1qHNlBtmzPwb/RjJNpor2aMoZAqwcnp/ujPi9BfF62Oh3Uc3pu5m0JnB
+lnbAwvBftmzoV+RXmBTCTg9n4FLmk7kPngm1gWFB6xSNH9dosFDCkTaUvt+MBNKlhJovK4Q1m08
J/sOTX8+GFHTALclWFIYVQe4AX0oCqy1zkprK/jbr1pNF0aw570kmHY7mlzTVobZnrvyndG2XrOO
NZ7ZqL7GbsfANEwoDc747t2Nf9P0pmpqgolM2W1oWPlhRicD2BI9LPiqY5OgQ89MpCXoH6xmZRJx
EQhEwWPuv8WJuOUxYlrJKvHoY+xZzQ6ocLslLYQXZ13WTYompfaCJmU86Q3RtpC3dTxGSeHNxibq
Wc42NsUOM5GcIIlVjHGKN6f7NTu086Z+oCUBqIyPQhvgIdpEfSKhg6fjDHvloAhEcb1hzsZOysfI
5UzFfTWKYk2NyF4tb9HFQnqoJI1zp0fk0AD1USXmHXYyJBBiqYHNhtUOwwjdkE7gQcQ3LMDjtLTx
qyOzZxDQzB3Ildi1MsEeOdAC6YioxgXPd0PYFZ/VHYTv/RS5SN/YU+2Q1GBzKb1qQzu0g79vEoSU
qU3FMegABCMbicDqxnN78DHK3pTwt7rc+Ij9It+kqviC41IGJeF3qEGRyvW+MAFeHlNfkKaAOWyd
Ou0x9lidT4O8srV7HBqY5DIGY5e54aVJX5nx7LI2RVBlxl/KYazaIBpcqAxIOQNbag80MxEhC3jd
kGs6DBYaBRzWc+4MgnW2vcYfqiHYlUiB9sAjX6xKhdwKvEYkcuOMytIP1AP50UTNb2TbvgHwlphE
JaTsZyrwevwlx4PZGdd02voKyNsk2HwZLcMjXw/1jmvhNc9IyRuIaAj9kLRZNX30ITFQoem6rPij
1yZejvi6k5t/9BF1qWJDzWQdxWJo10e2JqeSAp5+QQRLj9oMLlkTVA3wWubVJcTQngUOenLpCWIk
OaQ97zYIqdN7m15w55YeGa8JsrJcx0cnju29S3wMJxAAMbdWkDPdV6Nyxc6vkN+0RK3hYi0OC/P5
Wx5cy5aRIBWoXNq4UHor9M1DwlDu2sIvI4oCSN1sEJvhqaMnLGsnw45VNSM7aJfdS+K82shzrRtU
U8mmPBB/s0tIcdsCdTsjBUsQVVuEgaK675X9WA3Nj2xYsSQ6YbmXy/Ng3RD8Psnnk/hT2f4cRChX
u1TvjNrG8GJ3PEh+f5/2fz1Z+VEqqEayAmXazlcB1z5ACXh1GnRb87gPxXIXuaH9NOqzl6X9Uacz
j6sJpsKGNqs1k5alZjgFSZdvgF0i0AZwIDRQzBLUzrQFRm4MrVsWf4ZG3DfNLMbd6EDCUkzPUVx5
HbzdFKofbSF274XxFmfJGLCVI++0fkhakJJNhmxdpWCciVam8NllTaQDHSmAEws3t90RsDcM8Edx
GmYDCgCVMBGTN4HZTSwLmaU4IMuJAw4OShHUzyHLiLKXJ4hZI3INndt7wCj+rpCcDL3nB4w0elgx
ZrLSKSzsvHqWRltuk5KnIAZ0GldlegSQ2KA8YysVJuwwog5dfT2ueViN1tskhdE9mDjvBWkxFkFL
UZMSgETTUfTPVg3XTsVkabjxH2XDzg+bEoZU1DfsPRpWPUhQ5ygjr9myz67vPlNlZSJ9nUMm3COf
QEwdUUtD0ES4VGb2h7IBXXhhT0oEy6/SO0+e2+0nS+zHG1Yo8Q45zL4waT5gtJ27UlT3Lh5UXRmv
rJr9DZ4I/hjBVvXAhDqDV6Gq8o7hcA9P0jiVCWfAiFS7tenwMwZoq9YKOZMsJqQD0gMYVFcMtf26
0IYZgAHJOAeDucqjvabZG0bnPmvwFOgEp4qa3V0Tzy0fkGduJ9xY5YR0D8YO3vPcw1RnJgcxuFsu
JUGp5KT70PVe5KuHeHc/jKO3h/O10LJuwiWRZzuKGVvQ2bWhgUy8IP9jDOc3ahic2hFysjpNXhdq
oC6aQT6GZboHh1utE8CRaJt/zGF4iqIRYbqan5HRtRs0gqjWhvsk1czPTdy8mRx/L7iZNoqFJaPE
GoP+iNCPGBp7g6V/Pi88YLOpl2OUuGIz2g2kgJT3crR6ecYv6eyVUUQXss9ObU4v7SwhUky27hhl
2cAv2LlnKMa0lNawyyHHRhNrbsuCHwEKD0UnxwNNhLg0Hdq0kYGXY4Y2PHKDIyRSwIHCDLUWGblW
SZNbymeN/bCIouPkMnUv0aeOOaB9C7ME7fhhMoBO4Xpds+q0j0YXMdeq6l9VRwVftx5WeUPgyfTh
1vScwQG+w7J2JQwS4qqi8Yv9PrLpadjGWEmGyS8OjAi4QJYSiI2AD9M43nJnWuiehe6uQqLHA5VU
7EI+nGsXdtdI3Ow5DcbMLkgidt1d336zQT23FeItR2LvS52PQstwD33wyYxZCvjMFjBq72cZ2qu0
tV+lgDJa9+W9jcce45VRBWjVKDbIag3z/WLnrxVkdqpTBkaytcizlMPOj3DmwV6/sq/zeGgzpq3E
bjEDQ2eYBKpjtiUYu2wziHR0BgbHW1FMe89KZsbSp5LLfUV6yimGnbcLBZc/o2sTva618xDMamoy
RZACRsaJ0zEl08pkW0GCjMLKGuNrYK3/ydZKgrNaxmtJq5A47s2AeMtRiRC/dHmN6pAoE+LLukwo
4p/BG7KGP1qYTkC/g/dDTA2ubC9MEkuxX3HuaX5oBLn+lcgMY9ZjvDzEvyt5cAqv3OquGtZW2f6k
WIRxNUzZwfVKf2NN5o9tsLZ2B1zNus1IIeLoy3rJuTyvUB7zZpd4mhSAEYTo829JZDAE7pAkmuoq
urjfJelCYh/KOxRnGL+ZUOnbT8GPk6MBigOxfLXDkYH3Rn1q5j4Fc7ogLPh+XeG/WinZ3Pj716Ox
V6QzM9AKf251dtuwPmCuyVljMfFjFUtitWkHrr/vVYgj1jKx4Xnp46LrcG+ic64FCd6x5b2YDcu/
MnSO7owov6kHOjbjaU6gurA8bdazr+4z8dOX+n1qokNKf4AQNdmpWiFROzXzhF+vOOcV20Dk7Wd+
nNXJQ1vJ4pOfkrI+SCX2No7vHdw0IpueGbPJiF651LNDm6+Nbvzw/OXHC6ddloAkytF5MYFBjtNX
VOBlVcMF5jei4rd2ieTOmrpCrRwBR7SZFZcEgcH4sg1L5BtQpscej2pGRPthyLxwl9a8ZW34LDpG
9qhrMApeBuBWQdlKTKMYiP0BN2KpmseO0ieIdH2NY8UI0YyxpuEVzNoeR8+bKhy+G0UI2JDwKcfu
/2bvTJYrR84s/Soy7aGGw+EOYFGbO88cgwxyA+MQxDzPePr+oKquUlaZ1RP0ImWmTGXoksB1/4dz
vqP+jMPE/2/GGBJ5tbOz8F1sPCQMFD1Yilgut0e2Sd0aDe1jJ7zhjMFjFTRdj4azJIM3h/8fxJjX
Mb6zQ+63oxNij5qM364K79KY/YKsba6ihD8NHmsftEgyWjztrn1JkMMFntPdpRLeAHPwdcmBsXaf
OQ29TR4u1IYZAYELFXeLYb3cOgpxdo9Za4Rt2DQA33Jd07zVtUZnvViaezM511rZCC/G7ymsi73u
rZtoFby+st0xkuvvAds3d1X/LFDaRyI2ngdeqK0dxUQmyvGrc9ybYYv7BqsW6MWuhUVokBWZBtj2
LQfVyuQPj7juf7lt8SUR263CijMFjcjKx15qQjerVf1Ug6SBrO1+FU5NVZD+MmZ2AwDJXihjFj8N
lYMKXTYjzuiuWLEidB2d5YJ3jwOMtI0xj3ddQapUZPp715YfBm2GtIaDCstDbAOJhfuFs5+HmjHS
BGpKnDKLcTGxS29UepImAlQr77BVBj4i5WA/z5g36Nkx8JOaejBUgxM9Bw1g5+V+7KAPCCenupX/
nDG7T7B/2rXf4MYspLElZOFNSPa1XQleOo6ejcGWh6CVT9aiWhQEWTgSiWGbkvHCKXEwxuYUmqUg
nObijJlxC66xw3atyJf009JjExIiXq4dsYtOM0mzfNExt0SzuBJNtitdGscgglbDrODKbBiLBM+c
6VF1NL+D0I+A6Z0nIAvbyDUOOmSxIYWTbm01YNRaHoqOgLEyhloOa2p4N8FeTzkD+DAp1+FQXs2y
PrMlvouLijCmxHlNJtACsYOabCpCcDMe0Rs2Q/rtQNJdTsXFihPLOeZKW7sXGVsv3kQlRdL3vu6o
xfuK1VQLrJVe5NjwBHYa2aDLXzMrQNSI0LmjAiMU2VnvpQ62AkYb1iNkbxVbfawni/+DobhFh9dD
+GGLBw6kMhAADfCbR/gv5RjF8HrXaCz844iYUdkHw0MtrpufxmivtpkKvmsD7VvR7nF039Kpv6K2
PKb9eMuG5dS3SXpI25JeKvZ/BxGPmAh0oraJDJCOmR/jyUDB6X10aXedG3T61TieupSPbNC2M+4k
NrR+zY6Fz15MG+6fpMAHGAXl1qbRWxcmQ5cMcWNaAq1A0bMuldeDs0NgExfxyRU4lJ08QjnWWAig
+l/dfKNfPCCXwRQ+ww81e+dBR+Op4bgCL2NkO3aYdwMFMIwIKmFHjNZWBeOmDlFjVuSLMVbjR/O5
zFnJ4NDKxWPrOgzk0vwzYQe9CRe4apKIp/wBY1YL8T1+9wbAJIb5UCB2O3hIKblN3Lc+wFbeccf5
E1ZnmkT8dCB05rpOz6D2Foc4z8nTH0phDeze3S485Hn3S9OGUKlFp7gQRweYXzQD2/GyYdM1fGMH
rvhE6BLbQUF3KL8zGil6E1IwfjMvWgi6YOnj8cTH28F3wqNru3TF46c7ofGOTAL7WlT5Ie8SjdbK
NyBZImbqtyE7H204V7Ytw8pWyR3vK8RYlHy60/ANyABpjPj31IQ/k4Yw3BnpN1v9186sOmT16sew
nZPB+G2MxW8EwBSRMxCZZjEHjx5bwhGFCa2nr3Y2ERtZOs+sC89uifU8WKTnYQWLyc4xTOoGA2ZC
BkfKBWt2ASqZJHl0gtFG8h+cZMK80CvLHtYGOuSRTHSDVFyhkGPZI/XJYsJ02BQ9dk5wl7t0cog1
cFwKrJvAM30CrEhAs+1NH8AfK1FMxSORibwyDCZ8goDwE5vWs2NgCh4KDoDaJnyyxXGcuhaqxA6o
9+Tq1WLrVBilVe89IIcSJ9sbvpJ7K81zrHzoWcNHyThqU9amD+Une+rwBFDfJ8du8l/gyAi+pDZx
nMm0JssDcy0yVeSY5bzNm4QAp+Y1EPGD9kg5G1y32Cmlj0PIvJmLLjv3Xk/5WaCa7NP85CvvvQO1
S37ul1k1L1bv+ydUgR2zvUosX08dfjtO/kTYwqfdSeJXgMD0WXjqwpdKX0zpm/uJle9Kqo6zq8ET
5P2MEHG2gWH9LvuJ+RiScfLmbbb7vHtwc6TVG+QWGFubl+riMGo1Yo45EkFzeAco7MIyR07RibVv
DOSm1Ue+xcCwDPeNj1PjOgSbKkgDAzyMRcHbOrY4okb89vCjhA0WRGRP4JVIqs09Bbp9QP8a8Pmk
cC/CjrONWfE2JzDw5oIDKbJaoAQDF6eYvkmbgH9QyUdI3Gjuyu6nyqgmB4tUr8iBcZhPJ3Oc4a/3
Ji70OSfRBwOWWcX5dlQod2d5DZzk3JapoMTzvqdAokbv0301IPAiSeUQJRwCDh7Jh7RGssy3nB14
Yf92GS/cyN+7tJE9kuCFe5eUoEQwGmwUsoOsI6aghQ09FXjoEiyWdfWumdEbL2TDeMYAOTo28kOT
FzAh7nsD0pIK/Fvsx7+CjDFq6uPn5kMwA/8NzGMTOu6nU01vwUjoWJb4vxL90rdAqyMzwr6jokvW
Rg9NJ6ttT+orK4b8miNWIVQHLJzLaUyRx7d1sD7r8g+iZKYryyo8A/vC5AQJA4zpDi+KNeCj9PHf
hFZHiAGGlaxhOC1tbBL9EDC6EA9la35XzOtRZbL0zqP7AtOjMV+m3nwM2X6OfvHaYNve9F1iQuIO
FgXiISjq4FhKhAo5XjKGtsTS1mx82nw42/w2nu2UyJ8MLQVP58SM+TnlU6YdUowmruRqDJv3bFT0
Dw5hVgUgiyETp0F6gIkHH+UQRWxMSgE5vlGCWBVCSP0KwAnyA3FhprCiByPXDyRXHP18eb4K3lqh
xxsDinntok/eWBrVTRReE2k8WlnGVcFxslYMj4iQ2MadenAXWHG3TNc+XIBMg5jeVTydMw4dleB6
AloNZzHg9/80YBGuZnmfiuFQWnT/VKKys/eAbNll4+UvdHVrwk3kBX+W82euflIAuvUA8dSTNKTM
XY5K1GeLO0ug+SoS61NjeMOfnLHDb3cjf6lGIc2JNGiD21BwPCyK3Kkvntq8wXiER3sTQJsIDzjY
mbwgZo3M7Cd1STlmnnCJWssnxr1KL5HLjzq0B7fM8H3N7htBwO42GExrnTSyOcSLZoBpylNuWZuZ
ydpeTltD85s3JPkLfpuQSObdaZtQZOSZeACLenrsCuZTAcVNxeB31a8Ek4FzU7v5uadWh+vlMsic
7hfH/+C11TExs19k+zmPbm4/1mqRl1ntfcWQ/JRGoBC7rMn3oTPfAEY4DNadN8scu2tdYMxV4TXP
Uf1lLguRvonfhnarcdBxsAToNgt5Xngiypyea6eXr75iEKIJm9w0/DJQnx/0ED75Fbo2r1Z3Tkno
SGHZl87u7nFj6q1HwG7bABsGQxzvgzcm/uGqKXxmiOwaumT8DO3qpxDIbIhBO2Q+ggNCldxS/nHz
niQbsug6YMdkdIe3IMZkWiJWZ9ckLvPYvjlNeU2GDIN8ML4vKZezA3nGMMo7K84OzDQwEgVs7Wq7
XjNfmw4ubvs1Sqi7pmFQk+EbLEUObjtWGC6r5HnMvfC+HDliRm70A0NtE93yymagi95wZFVTwFTF
7z0n54CmjQWsxtOWZAob15JJRS4Bu1EbEig7PrzpaAOR5YPNHctlvSoPgwkl2qh/2anxMbHyEF32
x/CdozHJA5JaW7HiIJsOlRJhqk95mf42jrJCF510DvpYt2N+25NmWPG+9my7Pp8sbTtnI6GWg4J0
ylP4xTlO3rKMltoI6eDgjpvBoKQcuN42XEb3fYzEl+ZLkh51cTr8HmGXPZTZP/F+/LsBi1+Z6gES
Y3h1Jv2YdgYyL+yYm7IlXrKrSmq+lrmkMH7yDpifOVkH3c/rMC08xndJdbFR/NJS2b98swXeMMTw
sDNw81UI60xq60tWRr+N0snCAoAmyHTG5k5gQIUAsmRCCnfrCbKtiBYZtoyQsfQSOErcQsqnLPED
rucB1p1UyYdH/S5g4AnhoYNjKN/10UePJIoZDMriqIhfLUbrq0HiCEdbv+ZccVZWYH4hjd+XMaSN
psZzRLl9gfGW8+arbKdieIr8Fo92JA+t8hYCGj8Jd5UBSW0ZJ4CtcBPzECJwPdgs6rsO+2zlQ9By
XZRc/rNQ7qsC3ihq7Pm1Fd+xP0OAH2SPrTJvWc1pUo/DiTO/JlYbqTTj2o9cD+qi7fxKsvldxjPd
RqImpGYIfldYUJjDQzjyjKOtgltGYsxOLZhxyeg3ChiBdBjdB8EbXINeqPwEI3+SfvDdcbC6caUM
izs3Lb7torJ4V/ED8rEK3v/IsgAcdzPfcH3xQgweGjR86bwHA8izSLIiINnsK48QlboVHnQxgADI
RfSEToOQGS/kNevKhu83Qh82pUeV2sccBDHU0XEfp4+sK169Fn1TODJycxYosmL6uKmEhpZoWDQ7
OcPaMIO067NNokOmTOKWToF2JdaWTbS549A/CCEvVjM2D1kY/vEe6vDOC/pnkPzMGJP4ne9Cv+6J
OzaiyF/Njfb2o3owlEH/wjsqBdZtmEVcXL352ruoNZuRYWjA9sAOI4/uAZJC1uIRowzBLyV2rkp+
TyEmbJr3kezAGexg7txpD060T/ZmC1lWptEjGrJu23Um4yULA24+mUdGjPjWAGrTtJYVC0ZfEk9U
HdzReKs9zomardWadHfYfU34QMJ1dB8NFHuJgM6Bko/eNvyJhvm99VGSDK5811bWXbQD7isK8o++
w1Y4jzVboxmlBBORBt99SPYHsUJz9UV4SnQgPuYSGWim2FBiESrlb483o7HTl7CmEY28gey30mkI
JCKcxC03BoBuFqEku5D9tqoNk310jteFYKk3WRw7l1FFE5+0e9dEipFxSRR8OE07KDFIFCnFYrsC
G2CD7i/6gpFeOE47X5NIkRgEmRahf7G4u8hpgcLEZMBkNZ0WZXh2qWIQVGPLremdfaJeaYtGqi4y
mohV2dgxjadT6Z2bviWJs+TjynjfJRBQfIP1NkDEtYm7GS+vOoTMzKD3wmgIrelZxsSf8PmyFCKa
V3zVQQeNh0qWSgcBekx1YuemWs+e+dRoquymN7Z9VDDDrckTKyFlr5KMeZ6pVHZydYFIdWQHnrbG
L6xzkjQ0vR0nmJthHBZb9CkMOXAHtd8NMuqhQ58YDhRWZTWi5c3qYlO1jN01hMmD4dYtm8r06Cel
3lsjW3W1Z4XJqRK3wIEl2sWqmwm4afY0g9aBq1DhLTVrnWxsOyBp4qFrkULWdcKVkzdLNukM38PD
skTYCVA9rzOJLQzmnUA1ntaG2I/CaJjPlwdjyL/GEWMl7gCiO21oX00HKztUrMTx4oFE8BLEs8hs
ZLooI2wmj2FMc02M4peXLemhdg/WYBEU9VPDPNnGTcNgtRHkVLbL7jEJ0Y3bVMDOwolzKTc0/VyA
EsG3xesA4HRVokfYRSOueweJ78ZI/rRaYA6fCSjtq09/5p0cixny74iKqVXiOibTA84ICvJzOBLm
umSTlfhTIk/+IZPLZY8lTlZ7yue4XMcpadfzokNoM/ghTOezOzd3vhH0jLvcfwWJym8Nm5tbJshM
0R3vqu7Y1g3eNIuRseznngWdV6KgGTU/WnA3WUQUVVmH8ZSqaAwpbzq+krHB/D9L2D07zBs6GF7l
siAPSofMcqyUmcOZU02fXiHWoUinK/y+EZvheJlz42sGYL91JJVXiG5sYsFPV2nceATV2YRMzJvm
hfzuoYaepgRCTS84k3NsFk3lf0TzOi7a4TqwKEPWyXI2yabPwB9fe6ftt/jZDmFZdsQxIyEeLROZ
8ziSsZBKwJatKFds8nAWFA819Cjmd8VpVriERjxwq6lHqENYB5T4gmNqxBoHYLufdLNlOxQAz2pe
Q26DjevDZxwlyOPsWpDqYZdPamYAnAQYZxnpWSNvQbJgEtliyig1GMPr30HGljMtazQAc3yIFU1N
maOcCfD84XD+8NjcbEgDJxmvwzTnBdRVTapJ+8T+Vw7EJMLyLbePnt80T0X1ayyNS0iOIWi4eVui
JwvKO+Ji1b4zuh9mVtV29kumwZJCO4H7B7T1O6tJhKy9Abt+yaQIxUfFWqQvZ0oXl+15nEw8nIQW
Igx/W+Aczk7KjY8WXpkMaVoyurnG5vZcGRnGkReR+oArTQprAipa1NaROqKPODn7fDYpx4KZlxQS
NzN897HRNZyb6BwnDlAv7tYtmaINk0CHc2pXhcahjmsP4z8DSo22KgzKh6EtWVAJJj10CkxYivge
e++0E6z71pHDVlCyhcS4RUb3EgjMXjXdmF6Qb8tpi8HP2jAtxuG+jRBVPMYxZiHTFuhgjR28VI/U
OUyXXsRjRui3jxzroY+GmglGxwAlnM6CA0gU1Tnp5mtQy2w9dalzUqHC6jylj5Wl9Mat5o/IQusc
5uHWTLJLOA7qhsbQznO4AKn5NHTecGGPekRX2a46TTAkHkzWWIRWzBZQR666fu1w8E0GdbXfDtum
NU+J3Z6DgvIBRcWypoz7rSt8RCf0V05m8FYsXyFbMFEzVIIkM4xg6zgvPgp2iCLEKCijOJtB+lSW
wc/UIQIust7axoJcLB8Tc8uDdX1reEel9WUY9YeNXXZt5lCcgqRmqyOLDxPR12iHcmsFJcpA9aeR
SQvV1GoIMkwfGj+P9jUvUcJ9zyTfvjrjT2EzRKXkFYzliDXNimra4RFcMvJwM86hB4+pOvVqLO78
FM+Idnn4cYHSPXucepg3XgrENP4c7UZwR0XPZYMulHp1zbnRb6QmDlmFLxHxqwTb3cweLnamiWpN
hb+zYm3fLNYq4LAicR7MnqoNs8oWkcO7ysYNG9we1y62v0EyWPah07Y6WXucxjgtUX1ru+bm1eUv
Cwct2n311IFVdpbUPcSZrGMlYUyJQObSdfUJc432yvzWY91mTNmW+3DBhVio60XCM3AFvLgEenBa
agmc7qGOeJqsoJkR4WPah7o5V5aB7I0PufFdnIgsB7h9vaRBEcFWl6l9sIvJ7mKZ2+1jPSXnjtuv
txHT+S3GjRKyAr0P7KXR5O/NaGFNSsiNskEDFO1HP4gbBjHm8Lk8WBqdeQ9oYGUPOeRxO/iVk4up
9Un5RbnviQLBVmFmaOjKreHO4hLnmDA0WJja5d+KIkXrJ61bF0toUi5iz1a+6So9KTTASL++oFng
fczAiea2fyop3hxNBP2+0u0To9v81RLMkVFZQg5qjnhRnhA7ov33SR9I9StvAOa6ZAYzN947Ac5L
oqxWQK/C4+gs5uj4SnNm2JvUHJwDKhmT+mC4xqXDWx/SJVos6sRipsiy7HWI9Imfgk05aDzUl2yh
2+RCQgcxxUa/YWtyZ1js14QdwQpm2eJ2DMfT/OAH8Wc899j+G5tUbVimYSyAzSao7a1yMxP7cIyI
jGXazX2fh0Q5tfQZ2NvwxDd2NULRoVno4phSlV2SrkeC9mrkyY4Ly3QsSNBGYjaHZBI5U4kZVY0g
YSaOD3M8tRI4C603uo1lqeV8JHVBDTajV2DJSy+dmZ+aQsnIww3UI/AeXvTBgHQ4h/VjytxZNaHe
EUPrAkB1DoGw5dbouMZtP0Dnp2Nvb3pndwoVhlv33imt61SNvNvCri7zYqRSVzK+7quFjjhrIZHS
0lcjZ+i2ZUAEHhS6hVH1K3UHmB3UaFy4VtLs+kUqEZGBmbQ8hRB+K3Nv4ASVoqm0hk1TsqdtNVGA
EyCegfSJbQdgPRjf+mh+SguQV0og94YIshIG1POWOz2mG9s7ws62iGtXTZn512XNik1xrZGLzDNl
97hcZ4WR4wBetpHKw+kgYlCQQ/6guL83JiNoVg/R2fdC45aj2jtI0AGk0X22sKc2So8tNAE/XuOU
ZLhlO5B9VDtvbGhMI+tj0Bnw5XLzYNT9Q+Y5P8s/SON4PCR992e0wO4EhWudQmt48WbUIXMUbFpg
Bvs55cIgVGiLehHdZMKl4YJfKOQfpLTzPh9HBDPORywoEZhX50e2j4jo7LQlcAFVkBt6N+bj6zQh
fcD3Jdp6Vo+6Xlv1DGw36n+LuAQymyCN501dmz5Q6mIiKjGzp1WCjWqZlJFtN8krZs1auiwycLca
JovPeWrKXYBaetX55ks0js6qWnDLAVhAOZV0qhALdr3FtyUqQX25UIcGYT/7EQrXOQhI2bOtM9P1
AkWoJZktKIgwWUR92dxKwIEblB4+N/4pwfVju/opqE2cN/o2tSwH/Ljq2GmT5Ia49ID2gx8us8pd
YZtiUxnunsLZQUWZfkeCyCkQTO1o72yFQ7+axwXedxhc6FAgUJwVpgpjZzoCbl5v7mXcAtEuOSiq
+FCiVVxHQTes+pzdBHU5B0RFrqPZkGjQWQenUqdYkVWHNx++U413DUoDb4SV7uq+fVIjuRa4Ktud
VBPPBGcAZsl438BZQYN1CGjg5oawQz0R6FuD/yT7zvhKQFQfKysgfTGvH/A0t4pwEYMpMhh6k1We
631YPsHgpdFzCYisOTU+Juqc/WSP1GLXWrcicYILr+8D3EeLPl5DYp9IeBty61B2bJDZLXz5BHdu
6cUJ7tC6Ij4dPVESY5AYJKRjRfpw6NFstNoNdv5sb1qk1hUbma/YAf6Vvbdtau1VkO/nznjoeIIb
ZJ8zrDB/2vBdt7R7iFI6W6cBdOmCHQm8jAAM7aMcyY6RRENWO8fM78tbl/WglAGa7AMJb49Pv/N0
AUs0Sx+5xNJtqXusmuVRz+UpJFqkHePftSUAzbsuV1k1sZlntLsaYxOKUdq+tBFNCcqIibtk3BVs
TYoOEVmprAdhF1gQ+heLpfdrh2bK8bqrnFihLoU0o3f92i3ygLk+jl53sfuGpGZJHAT7CgKqGnPY
+ia7l0Fyw+nqjT7j20zL8lg5KGVN65efs4SOMiA8STFvvK5jEx2iMuASoSKwMcu72azxKxdgzALk
g6OJrJgG8jKUbKLY3RknmSfADJWHG7PO1mV1pK8TfKThG8EzgjBwr5PL0JSRUA6swZos3C0grQep
7ktAFqnDcHeyniX6mRUmNVKAWyrDxbBDVVXniB5bxEuLxGdwk/sa5fHaIqGHNKENTQEnU4vsMoiH
9zapOUslCi50viuDVZsvDfs+xpJ6HC0CmBJfclDlzZOZd6+1+kpCrPoMoY1dkX4kxD4wt6j2ZdJc
Is+rTxFImawNpiuW6E9hJhe/gEtLp/CZuSWvjwEKpRkXcmVZMWJKM3iPzGrmhGsTIxseDAtVeLJw
7zNtvXU9alkfSbwupOIseS9CwI4JTgPUewhuW+heqLRxoRZkaOhqI5n478rWOtfzr05iKDF8yMOE
Awytm+1wetyEKRCs5+6feOhCUl1oo+cZGUwILQt0QX3WA6svFvAQSopvY4IQbJtkxikGhkxzZ2sD
pBgEZ2pPm2j07yYpCT6BBg2HkWrJOnAG+uwSEddzPcuaJCVflAa3XEqvHoFNRJLZifnZ6ha/kRxZ
lQ2kwxRR/8UQiwR1MIXpAuStivqD/TcZZUSEz6l+GPLs6PbzwFXCaLcjUWI2fOQkRvhGPJYZ2hbY
JwdbDJctV8qZN6y8Y3j6oqX+bVnWXeQSHJlVyVOiyeqY+I7tm4SlqHgNBixYfkSbRKKqRTATsRY4
PQcAXxtvYuvhN8N4pXEIaVujSF8d33SBtWXVfoyKfqO4uH2VHSumDJsiiA8JIvFxaHirEyffKuaU
m3b2wgP9WU586zIdQ4CKVKy9GRkFmTCJNvNc7IeZL6N9JcGZucIBLhqwjhN9Y/GFN8iZ0vx284EJ
8oz0HdfIuG+WEYc3t9kumKQiQ4PDtEgthH32ElWLGZrAUSIFaYVJ1FOfOiVS2ACxuRpClmQV5J+V
UOANciO/RgmT88QGsTdUimYUTAOyBQZh1fzt11LQVDbsaD1zT07inZ0CLhwjs77CmAzCaeYmxesz
+dssJPfTX74fbi1WesjLAz77VWZYwVmO+JZy0ZE8t0AKo08Ye3LfdBHTAEXELhbmbm2XjJOlyG+B
X7CeSNBJdc6lGGVxljFL3N4f2DNV+x6qwJZUFhI1vHpxvE479pp8m8YeM3QZ/7gGesS+U8lFzRVk
VF7VAQtuWzuvlQWooNJVtCPRi86u4cWJ4/gFyjONzxg9cafwd1Dvtx2xT+kosy38RqaZmgTXEpRm
Ay9E3gkGTOvF+DNkZQaSierBLp7ciigDNWffipeUpKt0kwuPtu9umkR6Hxj4AnwLQZmIN1aEh9wc
FP2M994Y6c3zQr3iKGBb0r0IXd+PxA2fAgfHQGCWX3aEqST2nSffqMiCTQDbDcR1eGBGtqNvYNMI
uNVtF3nuZIJ35PYeBiYFU8X1YpsZvzFjTBjpB9nV+bZVuasJfQU50zR7yvFitv0r19hMlN6JeMS7
NJ2qxWuBkNc0Lx74nS1NXMWhUewYS9ankizfRNCqIxNFbOwljNU7COOVGt/kEj3kVcxVwwIVezuN
4pAqYzPmuXfKjW8TSBilKLtoJ+nzxwFshdtVlPMQyLFF9vedhJ6STwRPojjKWLo+mzMoIuchAwu5
8eE3xcZwjH0eseUV22hcGBRsD7YEOOaHNh4Mri4gAf5YTJegZx+Ye6OJVdFkmd8RbGiCp5kCUCHC
iHcsVrmvmsUKjcXs4Pn5LkyyAyOR9pKynT1Yk/8VxHqNXoqlqhy/wXLoVT4PSHMlanE9Lup2kpNW
pkM0YlI0ZPLOkKXZk11rRagolCkw4T1WLrcyr5YYrxTgv4I6ui9LVLcmUypY187iIwkZH3fFfRVl
V7t1UQWAwEPF4Oyt4imLzWkzaQLFkYph4qKGWuKjx9oLL/RoVKgBnJa2tElRNYsDl1S1/qdZ9//7
mf/+VSBqZgf/J4iK/C/2ZFzDf/s//7R4Y/nefLQff/uDZ7+dFsf2v/398IGd6H/87//dz2w44h80
h1I5ypaeraTgj/p3Q7Ph2P+wHdu2PUhC9G6ujdf5PxzNlvkP01US/rFnIbuwPOc/Hc3CxeysHWXy
h2qP//D+/v8+2V/M6P9lTv8b5/09+ukWh7KFa/pf/MwK1otk3w+nBnC5LW0t/upnNmU0+YYZOltX
wvkQxMfeISfftpw6kUV1jmUKiNQU7Jz5zNKUZFJktLMa7zMUNxA4/jha9nu9XFHjADXWzUnWGtCy
YC/Jd/BK7xqScnZu39+50zzzxUOsVjoF5z5FvpkuYaPRII//8gD+48f81x9Luv/jx1KesoTiNyW0
KS0c4f9q07aYGlaS4nMLDsjbC//q2hOxhTo9QySctqLCzosVGsJCzMU/dOQD9XV7YrVvnwHsb9Ka
wWacDjdYWNNSsjzQEjF5ng8lqDDO0+59iGgbpcnB4ZpPVESczgicN6k7vnY+QQLoDxQQhLXDMzx7
mFbToN6ZqYXSlvvpyc8O8Po4JUNx+t9/eP3fn6k2TSLLhVLStB1Fc/rXH76hEGICn7vbofJnwjSc
fQpdt0jDU2rlCXlm1B4OyNaxhjvnhj+df6vYN93n9hFpeIog0TikYeVc4hhKTZj2nx5G8X1lyo82
LGLyMIIDfzz/Fs6rgkZpHVhJsEPRt3FRN9/79RJQM9DF98675f/Jiyg8lW6gT2X2PQuv+orT8B5A
+qzkjdFDvQ0CD2bJMC8BW7Fa0//NZ2ep6SAc4iVgS7yKAbNf0S6cev7rLcq6N6dY+HKJ+dnVSXut
MmXsJyubYZezmunm+J6cVvum259NZevwyU7oYvJ4Hnc4L4qLtMOdTibjQpYPNqj7//0ZgB9YSAD/
RQpYvlnKAYbsCo8vl5RC//Up1IlbmNR5amuhJc5ZdWaU2edxntF3BIO1JVBZmB0A5wzlUjx59y3f
HBA/QGlyateiZD4IrGg11AHhDx4KcOCgejWgJD1UDGDjLhN7y8LbWPrTjJOg+hOhS7jU3O24JXts
fokUl8DWx4w2ET1R4TwwUv/OZl7lCSqA0+4xwctjWeIXJcGbHYoHxBfrK6k/rNTsJPiVMor2cSFu
Qte+8jhbre/CojRZmsi70kUtl7tHmTYfEd+jlLYsk8WfCAUd5dveArMCRXNFqI0/mOc4dI65Qzff
MPAMAE03jypQV1wxn3gN79hePyp68nnqbladPrjkqvQE0oGZIe3XuNN5HS9+oGOjs5delI9ISJYr
dYdYHBxKYR2H8Smu3OdS88/y4Yk1CBg3NkQXdlyHuhfnqKke58T/sc0HPwESl4n2q8KZMRpMWO1S
wUdurHXXfJcxAz/fezPb8qXm2RFfRGLUWHy2XRbTepO/TVWxYfbnbnov3+C2QE2LABjoA58KNR+a
y8R6KPz2Umj/WrreT1O2byRnPKYULX0cAsQ5pbG6Zrm16XR0dCpSDoUDYs95DZgFM8uxT9CBTn3r
4bCeIPO0KHnQirRid1dB6ENHhlMYen/SJ+gkUBEGgf9BBujZayeCqXX4ybDgHFUuG0yI7i5c4HU2
jjdnol40HJTWeJi8dST838r9TJR3zE25CYyR1f+PFTMrdmf7y2/0dQwFrDXv2Q7sV983n9opfUOx
eGlGA3o2Gq4WrsJ+Ym/pJwqmYiZ3IdZ+FD81x+RG2xAms9w/kH0+rRmTQ/yXp7paAHcSwBmpqGt7
Nr+9ovliHLati2DagjllUhqKxTJT7qbFMFwUBZMpX/9esJBs68ilqhLnwWBoD1aeoIrBkiecsdOW
IjICU9fe547JKl4wC+x9NKoG2c2cYaQxCaQ+tk/3RMjLkXqw3HVxiUiWKZrRjuoAXu5XmhpovQKI
8lhmPCSsiuBRhwKuL2wythp17sPAPvby/7J3XsuRI1uW/SJcgxavoRU1mUzmCywVoQF3aMfX93Jk
23RVdc9tm/d5q7QigxEBwP34OXuvrX7j5KCBiD2GJk8B3MZwaM0p/RMEPKL3CudTaoIMzvF5RJ3/
ImAyboKlEHcuAjb8eiGQ+vJEENmJS+mdJtbvqHaHk8ib72HcjMcpHfAlGph7hnR5HnvGXlk5f5sz
JlAc9ACF4QTnaxS3oCAR2HaakHArH9stppn1A1JjZ5TJ9ByrDtKix+EQgixQqCC/ZLF6Haeaxra1
bNrK+jIRyulMEqMoBa5R0DAv6KAMVotlcTA/FpdDGDNV5C0x2m+g5mpPVLWzAUgf7bxJ3kdz0J7C
KvjWJml9hAVyNMH6MYz4XcRLfBWJQ6HAWuO0XNnJfZmB6+5Te2l2hBHt7cl+jZNUPOQYfcpGd/TL
ARfuiIZp0tAD4cc4h4MGqCCOkX0e0/BOQK7sUAMUZDeTiOIJ0hf9kkQxu9CgilF3J3VhRYq4+zWH
LXaggYyPpfytkFadxog/LmWdn03tk0Il0R184qoxD7rIazPoeyPhr1sYMbRcXDU/hjRqUajahzBx
f2LtM84kE98LzOu7puvuZRyh2+YFqlw9YfiBXGGH4sbhDFq05V2HRDxW9ng3TFwF3B80nUXLThoB
v/ZdzzoVsaDKOpq9dO5dlb5XU5odI6P+UvdufDDwZeeWPz92uPSGtMezpXQfosyv6QVmHvJkZXMH
NgnhiSZ3cp47WIFbd2fgBDVc9Ibl/OSJNj+50vwZyKbXqNuNqNrh1hUCaULeEKlktoeW7geRs+2j
sn206VlzSBYMC1WCFgIFIH7ovWehsADJfzUcmgCmqxeV5BYlKMKzYzI6P325YMAI5q20HdIaBveE
yIAVqcofsiHoAOuH0Ax/G9pJ1iYYcT0ijNM4escWSvrlAsq/yz4EfVpCHuYWnYHnHifGa7YRPlYB
svC2hdyVpNNpmJPhizn8EJMTv/MAWsihGOqMpqB3uyjjfbTiZC+kzwRRDS9WW04oJbDwM2CiVzSE
7XM3ntd/+B0MjtguLlFofPU6A2nrXMKljeprnifVxrLrbxlYjGszy+AQh4Tc4AZ5TH2vf3P9/AkA
1zEyl+LWivS7n1YZXSGwBxFDzX004OCtwquH1fFLRn5ltQCq2bzW7Oi0OStJyOEYPUgbU4YxBMem
yGkMJ/Jg1N57oIjYqpGyA1GddyTsPDZivC8LAtE7F/6gXS/VLn+cckhzIhMnnFY68cPwbr1ER5fa
m25GDF+T/qK3sHGmWNUwFMjAtHha1d5Ad7WH2e88pCTlQypn+eS03Dhe+D1EpEWUQ6I7yeHWqfl7
Xs/LmWEParXFMAOC0rHozkptCQCbBvsHH5pRNeGm6AZeMkupe6zl5kHhPZup4DOw4xM6z3CIeIDY
RsvjJrVxhMOumB1iZ3lFhj8egsz+aU+jOnsYwR8OmQ+zp8BDxUBtpmNafgw2JNepyw+GRdpOCvJ1
cuxjFKDfYcTDPFlG5xBmRDHm/XbKm/vA64NzDMDYdToM6yw00NMhiDULKXqTaM66w0KznezvmBlo
7iTxrlYeeQwMdKpe7osa0CttNaQYPO0j4Wm0M79D5XkdE/tYdN0vJ+DM5NmPalBQn7rlbDt2QIRe
s0NMQaOfHAe6dIy9pda5zVBWgvJ57vdEGtmuop2Y3c1TcykRmxEO8nOS6g1S81NoiiesMmD7a/lg
icrYGGN4mmUBWmT0vqLxABjvfxLBiyvIA4BHTsG4q7uv8HqA/nntWSUogoZ0+j1nxkll0yUcCKzo
BeMTI3gbQI9mcUi9s8i7SfJ/hjAV+6pNn720/9179f6bbStSY8Lp7Kn2LTKyL0r6T0bSH20cGjB8
L36NpVdhxkaKRAFJswnwzNQv98iUzsZcsngZ4jmcfMiEr1nEBoXfCJl89KOMFliyFrE6aeNf6LIe
8VrjiymNlyVK8M+Xl8TLTnUbWTtXdPdhBelSFtU3/H/gkQrvNjTuTwxUFTLj3eIWWMFmHKjluJzQ
JbyDj0YM3T6KbHxSk3cQpECTvoF5fMAnhsksKUqcXjH+tiramr3xe8wYXi2kDppuukU4+9Q6/cVy
3qr5rVzQ67oj9QOTYyI5QEQ5h7lMiV2IzZ+sz841mV+zJDvgsCRzGN4L2CTgGxnhMAXt9W07Ri8V
Dm0Isxy1F4DN8DqLLWdPFy4I8e5qhqLErQhzJjDxoajqxYzb70iLb1VOLpznl3eEnRykU5zCxfhi
5vmbYQkyjqPnPlU+KX3zK0ZQ8nv6X7aHLn2u8lMk2r1wzOzeyjoa+eiPRWLsZZgsW0uCyrPsX74Q
5i4tuRt6y/tgEMGdOuHARdh0tPUcCW31yEDPZaI0goGNAbgcoLvHB9FyU7q1S0u7Z7qCRZmEUoDA
936k7kAkvaEGFvd2oxBiUQA1M5ZDK8Pd7OJNL+FMHNvFeRLkyEjaiSkf3vHbY9iLT8tjlDRE9Rfs
Ba/ZdEKL8wZsm9zjhiF2ecjj6WtTt2dWTTJdpQw3IWBl4k0k9UHFKIv3dxiafW97OuAXnYzqDAZd
BVIZgCE0Wj8l3rSS2rEcqw8BCKrBoc58bf5e2WgTUkGZX4whE1WSqPPZ/OnJRNGJ56CvurfZ6T9t
4fwsQoakDiLkXnFEyhnia0JKj3kcIyhVu1MO9S1vq9duBP3NpiNhStKRMYfDwpEpN5OvBo97ZULS
BIDyjWLo3E8nF9GlXbWnvMXAiTQadxNgq43R1S9gM/FpdeqAdPfeLMd+E7EjMHMqna1KIHamHeFT
Wf+ejB++F4LwbhIyd3K8i2hpeMQVWniXlMIwYJ5FeFDbRzxFEm2e1f3IJej0LpqRDnuUz0755FvR
l2C5s4P2gxd5aaryC2yA34lh2hvTR2PBoX/r4LjbBPJ1sFDay8b8NUTjJZC1PjZgRbVaNMkJfJCU
J6hvaEbRce8wgDAnQtSjFWSB9ylmOtmobiAE1CEVtc7arhk8KVenX9Frz45MM5obezGDbIkIsZPX
Do64XKKX1kFdNgt5myTDKn+EVzm7JqIF632oCLAf+Bx0hDBQKono0ux79JWGT+u3qm82d8wh89rf
VjyXd4gDtrI0nDPSsM1EepUH4Zvwu4wAK4uIvx56yczZPG9MGzFZT0ymTfYUTGKqn0YdufmXU9dG
r2DmukPJSBbC6XJA6fYBk87fmjNugkQkr5CrgaDbdoIdwXhesghFoU/ZsTSi2Qc2s5OymOtNndFS
WBBViBFluV2OjxHqw0NfIL+2G4maL4C8pWLzTooZ3nUPmkwYjI6s4C2HA7in833uZfkVew+Abf0W
myzDfZkSMhst7yoJf/h5s3C+zV+6RIqjOfccv1nRFfC2e0c/Ol3bxYc8VOe0JokhJxUE1ylTZJ5R
+wA1eh+TzLH3G+MTVQcp01Wx3NULmRAJCbFabwFBAFCEngx17rAJhvGlagMEvkDX3NLCOhgF806+
qZnNTiYvTuLgp4SFcp8SK5QaU3m00yk7a3s9K3yMFGoxzob/EZM+cUttOGAJYuak5VcRDbh1Nd85
RBNlhp2SpsIm020TSgSW0IRmSM6ASDH2PpSyllvILf7Rq8vnGkXXLeXEWpVDeOW0jDjT85ildYco
cn+xQhW3gaAT+gPd7O4Sgm3NcPnul9Etzqrq6oA1dtDwlq63pVkT31LV3QeWGojpJHeMZJ3j5FTe
RTJd23oS6ZQx+WLnGvQa2oUgq4bU4iqii1eVJu5qkw6JW9yZVdQeEx+efmT4F6fBnBoOi0L1XSgM
uKnczjUkN8u86+IgOTXxHL6qOH4ZsdqSw4vzWYAwOmSQxIFLjVjsG2MvYtTiqL9bOB/9C4dM8oCI
2e3j9pwG7ju0TnnQF8Fvl/pW1fPRazl1OotCN8KGGTroaKaFZynlzLaLBeP5rMIkInryyWrHjy+5
FA9eghmlVC0C5pLHibXze1RiVl8cv94pT1FxWfWppaMONC07rX/D62yeCyPGhYUhx3PQrcx9vOCS
fY1FDXYOEBihXu4phVF2ZvrX9k5+m53DUDRYbyqmOdbEyMqkd0bmIKybAQ59ADvAVhApusD2H5o6
uPNCgjD5sqOrJAu6qOvHYSowducQ8mMiF46dP/xEb0/SvRkvJztBQZwJ566pzf6QDNZnX9ZsPE6+
HHzbR9uBoTV7dUcne8YGhhnuPu+RmulvxqVLsxlNBt1ugrtGptHGdEPrKuha7CdjnkiftuMntNwE
6PaPoz4C9gJKQRGH3I1WSzYDtv0t0rMNK8YMEMqdj4IIssZfoqfACE9mbBSPNbqyTaPQDs1yvM+G
TH0dLex+vg2lfnIJ1+PA/qZdDjRJnusqNt7wLdHQKtWT7XYhkZopxCnzwIk2u7ngg5hAxlcnWB5j
JZ47RRZ3UnBXpSlPOUP6mxkAR0wdZgfUuvUtHGu0E0CBW8V/hYTMe2GnuQTVfRWTF20DvUqNzjkO
9FcZIHPnOE2GnlmQBs5+kJgKmT1BzUVQRUfXSX8MUeDfstjaicLFVUFDBqVC+7A4mHGgILC3ZaN9
8xCvuwFWfdvNYWtxvg1AcZvBWN2SqtKLMocPwvhe6SxzNDbsL2zfEzJNKfeDjWUit7oPw5ZkZRsI
LhurQzsNUTlR8YD2J6wenI7qpdY8Gm6pZ4V0d8zz70Ja2TFb5LtVsw/aAlF10LE6c5J7nWKaUb0V
Uuca5efgIK5JXE6FZiQubt9/66qwfEx1MBG6cGce3YsAHgMwq9l1NiLk2HABPNsc8Y1FezzG2SZs
M+5wcLrVITOLjwat+7Jk9Rvhb3fZ4EOliW6A6CAz5uq+Hmmzc2sgCZ6QpfQm6aYAGk/0tP2HWC4f
HnIYJprV52SJeJvJsSWjnqxxC6Pyzuv735M9vJHowAm1de5ydB6n9W5eEgbmLaZIJ7gDn8WoBUwN
sgSE4h4RPbXKbs1imE/EVOOBZ02muKNAyqqvCc6UcznXX5yxRZLmDHcxXPKbYMfAqJHTd7yGrGE0
MOiMy7l5sey+f26YieNqX7bFbCcX05APpHOk135evkF5Ke6LrtqpHiRCN87xYR0JZPARrADumpsi
/HVdhPeLxwI3QHYAApl77gLeGoSeDKLDEMMUgz6JZFWNbAcJ2uh1j7VC4zKP9DUjd8n3uJIJviXm
ZJNOLHSyH6BQRVhaWN8++zQKaIYOlJ60QW8wHeLL8OH2xIi4JAtKcAxsfeUtmGLgorblXPqs3npD
4b/U17Ac/EtvMaUpWIJT0rSe8lS0MOfji6zI706aHOGnTQK5oGVzhIYUPBr1+FtZWFIb7nR3NLpD
aGbJQ/gzHkx3AxOyuyvL+CtACcmGz0Ald+BNmQpEaZI3j04aXZYR0AzuA/fgV15/4jF+xLMoLk0b
7JLCTy7p1BOZzbGz89W4xYDHA48NoczD+55K8p6Ky740IGUfmiiLLlK2NwtgCe0V8gX40iyk3Ljv
8N5eTaCqxTi6x7KjFyTH3NzUorpnH2VSbzfpc8VnmtL4oCbMJoZPMegbOMAwQkUnb6AZkiJGFiK8
ZsGe9R3xXM0NnWWpfQk5P5RB7NwDDd9jt5iemqUk/wAtQVTx27UTnGohPty47B5Mn4kW6U71Fmlm
xE0cfzHoZe6CnAwqAIo9Z9TBb7ZRg4KLbNJtHvTBnQMvBh97i5p5WuQ1rvqvQJVYPfvq4tMXMJIF
HX/y2DMtRhVRkynjZvdZ+lqEMxDOy0LotKTjkaiUMKNIESTiTXtBYMSl99sLQArvJYwVdUCWLYfF
mZ8xzCa3ZvDRhsdSfLSWADOQxvPeRWwM08b4FqceTVAPT2iKJLu/5d3SHgllQUFmNKea+DU0oMxC
+gyuKCaNA5kJEPuhFlvsHNjgnVNV9g+mUXq3Jpyv+I+Bsyxowfxoxny5/tmprU9GmveM2mjV8fbR
q/jhi312KEdvdFzVLSyLU5ZOkHdiY7j204IruH6iDvRv3oymcSL+8zhNr11WYkcGnn82DYgEfHdE
EiwcgVH3lPe+nx4yNw0Q4DjZwevdmoq0z+7xx3+SWyYPYVvB9Jrr/iSQvrUAIERotceB05fnFDtM
DzGhyZnF6TAqj5nPXIcDDn59qisGDvHOjBztH3aCvTGpnyjn821lasoKqdooqoHO1l6eXkaQ1Cw1
18hgwSvb8TO1M4JT5worGkRJNPW0l6LmkHPSQYWHW62fVHvCsIlJgs1+pm976u3+DS/2Algj2VY5
N3Lehl+Y+wsa6s4rkwZSdOgVkANMN2FBb3SIckZ5FT0FKyq8qxcY4iOGinBQ/XsjmMt2ZnaHA/s8
cUq9BCU9xY4cM4503wqRRDuzb4wrvqtTmYBPVCEUM9/SRGVohlv81gPBA9aLZ3NYwAuC4Y92xb5W
wK9mHgcl6fIB3IvK+E1I+gwDfOZxTo4Z/SU9cajpCnifLp6Gy2y08HGQpBjJBH8gRO4YtjCW7Lhu
jyx56YHK7MIcedpw7ghe6/KHGurkbJiC/nRPem5cO1+pWMonK0qWt6mILkmIYb+wivIWIySa63DY
90A1qW9gmWZV9OE1otvLvt+bUoU3YMqUReyPg4FhbczqY+DTHlicQ8mYvxqzo22q8NhH1hcj6unk
p5+mGH/att/hWR3VqbIJ3AqSmMW0Dm0kO/Xuf5kTr0qEv46JfZNP7kAS8F37fxBgIEkmvy5jEm9K
9wcS2jcLtzdxWBQZSTqw3ZWQcUCL++2hFDJ+QCottFH3h7twwGjD6nN0xmI3KIY5FFd7dyRlxAub
4mwq8s+5OTsTUgz+qPmIFrXdlIVPpqeRvUYzRpioaLKdEGjEEit46YgVQwkS9ofO9NguTdLtUH3t
sO6gJpg8EBVN8RPotstcuf9OT/1lgDx8X47TxUBvt0sm9P0g/H9Cwuj3hmUpcH24DmcZM7gvjYsF
LXSYUE6k2FWQvo4MWOrwOUm8b5WyCf+scNXkC2Q1LyZMHJ/NR5X23rH1mVoIz7qCGUDMTy/7JWak
yXTR0QDu8BrO/oSx+ZX1+MLmAjQ68jlzzjo2mRC3CNsy/2WT2dgY1hUg0k/Lh47DAGK52an8gbzL
Re6/fIPe5lwNr6dgDazhbGMEI4xlgYE90ILidr2jB28xhCUJFLCuV6s9USD1wR8ch1RBRBA4PHEO
4SUE1DMpGMHjpUD7+IGDKbWQfITof4+tszz1mZ1eDbu+b9PhTECAf5gHCIhMC8K9rOZpn+TIk5PO
a86rsmFIk+089O8gKh/XKjJMre9DDcFtvSv/v8br/67xCsy/PLj/TeK1R/tX/z2zQv/CH42XHf6L
ajwM8U+FtmdF3v+ReNnWv0LTCwOiIkhu8TwTmdJ/Kry86F8+8q0QrxNmX9Q6/FLXrJkVXvAvdEsW
vxCsr8b/+n9ReP1dCoUEJbCdwOXveJYZuSzjf9ehLCmRWVRpHI30wLIa2+goxuFrbgIyWIIC2gFS
QtXNWN1l+Lvz5ze3Dd/TBeRmBECJ5DDvQRmOtpuitCwBEpHbRkbF+oRbuH0rlgtXuvOj6xdnTpPj
uV5YoPEuIsOhXTvGNLb+8u3/D/ou+58xHI7p2ZzA3cCxeEwRC/z9Q41yEbnfsmWbPbEa8BwRAszh
C7qJYTcb7nuqgGcrGxDkUsUVsmrOodhSznmWnpEvwdFy0w8DEgGGRO9zkTYxcX23qzr619DrT4nZ
PnCgazf//n07fxcFIRIyfS+gbieoxA98z9UX6y/xIayOaBY8me0nlwrPCtgdOTRCN+zaargyMu5Z
0qAq5DH4j3ym9GPcbVtjuhvMlgVVr6q6a+hXjIaqcDoEsMe2Xga8XdG8jQckMlLxT9vy92ifYTES
uuO051BbaHP6GJvCAfPG7UJnaOxebOxQU2h//vvPGTj/vEBmwCVyXR2V4oXczP/QFU5BL6d5kCa2
TJNTNFkcaLWB7aRcrvV4CNhkvEVxdNFTaKIvwgfT+li8ID+OSUhuWv3pAzFaf5QwQmZGsEjKlpSv
kUM/2EUPYZUA3JkndFZCTrYqgCUrIgsrNhG0lZDGIVnPiy0wdHe0kDDaQ4dDMsWvQqZx4fJl1wl4
4fVlPYnLk8phOZDSRFLLZIpTwwyslwCzg2busEOIYF9Ctpo9TFRQAtFck6VKdkd0tB1oEnxk82Ta
AmcY9WWd6LzDuPyRZUm5A+uQwMuOuqPHPG5jy/aFJBGGCdkIK7Wrg+dIRPR8Zu93ZpV4Jsgw+vO3
TTysoBQ5BrrEPJaKWz0akmPr+voHBG0ln4sOlvQ3MqCP1CuiY4v8Q5UEHJY1siTL1r7G/BbWZGhL
Ub3bTFdBmXa7XKCABCpFz53OU619WajAxE6JkihHQBJdQXmR79ELvS7tl/F7rXkhTRdem9am8Wf1
X8KpL7fFgvV3/dpURxQaE6NMrxBM5pBCtZUPEZB7Lm16TocGYy7kbpydJa0V3FIv5mJ8SxWgJ1kH
v9fLkA/8Np7n6JjSWZ9DMbJngoJhHQVZGYzoITJgYvo65TGiEbRc+07hbypd47muxx/xGCa7KqOG
Wi9fTnfhvFQM7sjMJcagFdeyLU7eZFHiQPSoo/EnVTjZlsgjaSy+NwmqKrOrzKunTaF0787Jsvx0
OmPfREhn5gbFHEc8giIktMh80s0a/R32+ikl2O4tk3aLcctmyTEBSNFN+bleP1Ij8a3mPxTpkFzH
C1zPlK4nP2fp+YLdumIryeEiYTDC62AT9umMb0TCwnodm+jYwWJlHY8o7QrYGZJs9+QVC90+mvA8
jhwo9usLBZFJETwcygLSfCkwAphd+sWemXsME4KAdKy5rXXeHrrKjZU3r36OtlLfyxJ7Y17fg/pA
UEP62RE/PwYovWysj2+G1fJPK7f3MdZiNg3jiQ/DgQCVJg1fYG3csjV/PUrAEzrxjYSYX+st0Tfh
ebKG//z93F7C44+mIkLArZh7r4u5IEY8HrISoxl/J435n81AqUl0Zav7C+u92jGIhJf1+F8/s969
uYMVDus+ArOEB369+CFqz71hm8XGPxf6/wujZNDiQK8oqdiGfiBGLy4fs5odr+8iMoAHNBFtQm/G
t3TDOl1wHNXxdb3064q0/lcp6PP1raayZ9HduhiRkoocg14IWn6WjfWTrT/WTqreFiRiTg4mnFUp
beICf8okeHFlknkjvWc60B2nQHvnm4i8EBnAShANEgAtrF5fOiiY4JdlxPSQTWDxEIQAOvJ7JMqk
imil2i/y1l7BHmpwX/HiZ+x5gf4QiKE7fhKw7/pPk6UZqh5+5HiexmPgHtd3Ddf1PqHrhSBXq2O4
BaMSf33RhT/ofr2rhrt7at6SHrvP+kz74OxUMtXHIdX6N6NpiPItf9Slcajpj+DiJBgAaSBiHRkx
zUQOK5GrKd8czk3VnCc3wWGetQbqWAcqwphgbe1wDzn+3sxEc1yvdmPSboHTH4I5PJZe7d8VybUj
rX03B+gvZ384FnrJCKLgNuTho9RLhxON34u+eCZTC+X2O2hmHkP9NJdD8caE4jWruWurHupoJc32
nNDF5d7Rcy8P5XoUWLdK3ErNg1HigaFLssvJGddP4joKDK3Ouq1vz2q7c58kn5nv7FLHtm5DT0qO
m05f/OyN+UbMikCcRE5uyfotS4X+Z3IWYPk4UPazFgvQhRpZTkasjeRQLtiPwGGNAygdGiwsXHrj
j0cc3jlt5NpA/xY0xI4Hpb9H3cDmhJSVhk4GFkx/eEMchRGgMdALr4AlcVqQ9a2PqMoacAZRDp4h
bViHWLXyMX7F0wZgTELnAqavS4ykY2OtM7YJV2+NnYusuJbzozChQWWue9fq9XcOgvDY2ctj1YFS
DQf/vm6508TAaurXyn6upwyF4/LY6a2KAWyJx8k4rU/GunFN44KmBLpezMam/y50JDC0eiEKZUrO
HwCY2D4EPosB3fgczpR1t4AZ35PQyeEIP6UVMIGXcr4XMgP+hXEeCyNadD1z+Y6RooXfx9YWF9WP
xWYy5UUdKVURlVXMBrcdxsI/t3I4+kP1UgUAtfKWxJXAl4hwDC47fO5kS3s52wizsx9T744HUvJo
UDGS1ToiSE7Pg8D0R9HB3czjj0sgB3QLia6RJHDmkUPap+u/rpUzPh3zpAu09UeDjsCfXFbPFjry
y4Roz5TBuynkclnvLqbuD00+0R94V048ndRgZHApACp61l7O6uTkGBlRjjCOtz7X5QkwoIVjkLxz
zMAWS9KYc9dGZltg9wVX4AgMhnMEDasy6SMaRf/UjgL4j8010tcAxntRy73pnDsXJGWbMPgt9XY6
OgF0re5bamkITe5N5zkLEK/0VB0pHGbQQdXrWqp2rgudK+zya8eaT+vfulnBfLUqbJ5zIawtmrln
082fi9l/X7+IxveInVTW27r3GQGygao5FCHGBEEHWpV8wTjT0he0T2xgusLATbcHaZ8eqpj1PQrN
HqSn6dE5mb8KegvWIE94zGcQgNErt3p3tFBxIKlfXC6fxQSf65JVsPvdsB326zki6LgbbJ2Swu+w
xPf79ZSk/5XkVFoDCg8vxfWvqzA/CBD0cJ8VsgN9l6IlXwuJyhmg7lheTm5E9DqKb8WchH/0setD
uBYLKax31iybOaX+MBP5e/BmkcDoeTtd5HM/cCuFuUO6g9S6u8kZDrXN9Ffk5mPQtONVbZw6fF13
wSBgccwC5y3pXnCrli7LQKBLw6bJ8P1lOoiZQVgN7BOHJnISBwpgXNDgWv/Mun9Oeq1Z25NNcyHa
/WP0AmdbJZiPUWQcyUuA86a7l16Bv6BmLLPp7ZduUsRhtz9kOKCP4/7yDFoXciI00H02AWudss7v
ATCBJYAjKOupPaMetvdVln1mXbGd4T6uz76do2Bw8uwuWVib17ti0N/BNPif9P+wvumHa11KMCe/
SweZ5sJuTgyYwU0+P0r3l0pn589nkCmGFbrEHVbqzbpaxaAg9uvaY+mSq6HAS/WiLn5iBkVkr7cH
Z61E2IkH1yRvWW8S66LfMmsXKIQ3+cCauK5dhscjETdwWMO+uq4HqylYPkLa3GyFBFOJhgOQBnwG
g3tRS/ja6aqizrja//7A5WhPz3+1EdeDpc32hqISwaXnhHQn/nqwTOuIlupkwb4d3KsglgRk2KZI
mZ/rL/BgRMuFqVEJxIsOGu9apMMTqVGwK3o4wSLtFiJaSjyFFhu2ZyJYMgz0PNTMsTdhcEWzr0XG
aY6OcDIIKxtsHkKnL4+FDYunyKwXHgFiqaJfI+v2EV35x1peomn40536W6DqX81dtnbO/OOz4myi
ZRJ6tGJt9x/mroia32uRmEA05nZNKypdI+FsVOtC0hATQ4nU4Cyo3y+19p8joucTyZu4xuNaNxRk
wmw6oH+bmuMxJ2mqw6Rtzwb1WDvOzEV0S8G0eiaTRAT29FST2r+ux+7/5crpd/vfPo2HBxAnoO/6
lj5J/6Ul4NdUj4xnyamsd33mfQ4uU1DLjk9L0gFdmxKmbQPvpcMc2jRjdl4fQGGG58HH4t2o8iEz
p7fKIPtyvVvXZ6Q0ounkR/IA1OJDlekuNCtF2YR22GGEgdnVwxTdFCewquxRVHq9chrGW+yffKmD
TmWX7nFMf/77j6v7Wn//uBa9D4v5Voir0QzDf1y8qTcXLd3wd+sSGCrZ79KRBVix6mNb0vg4OHSH
dATnfFFR8TIZJGCOzMr2Vml8+ffvxgl0H+Jv3z5vx6ZJ5gUAZLkE//DKTZkZQJojlgv8FYK0JGVO
j096I3SNBkisPE4LB2lrVthsZOqjSgSEKeuEYIHYfyTtorygCb5fEjgrqteazFD1rKvzOcbYcU5d
fnHs7tajTVxk37qcEqs2oxvHIHZnvUBzsgnbef6z/Y4SyoBcWIuOueJ+ZpapoI4uxEuyOK3VhBHT
KSDk+smN2v88GORTdwQ+bO9sEjBgYHGU1a+8PhYhp3fQCGbLpC/Rbb0k9+SWl4N0jJK7cDlnZKQk
+3PCyFUfsXQ9CCvOIPb0s6tndAzq+ucs1QMjz4If6z7R6GUM9Ttra8zsd8b1kqAwB9fA6St5X++j
lqAGihSOzBFoJ8z/PSvOMh3jNosva4/RXCbGQcxqdCNvPcTaY/YcA4razGQp4jlx9rnEZ9aPTJ9Q
Om2EE72WqG9mh32NnoI+TI75hmh6nv6ZxUBvucmUT3dGKw+L6i+TRiPJrvuyFvpr36Ae3fslp1IF
9AsXJaZ51kzZb+bZt971PhwvzXZFQK+0y5NzmUb2AegSklJv7EEJ+4g08MEnffoGmAnoHqNWXWKB
vtqXg/ujpk98Q1pk3doqe2yTmTS38GBDLnueeLFNW6j5flG0kvDdA6jiLaANgqc07EwwzhOyh7R0
kXeG7Fex/kyJUCghJlpXpHe8VpSSI0CNhHDCtXqnoBtPBVd654+s2QGDj0ciZWjson/LVHprCKsi
NAmJIpatjUu9uY3NjhLv0VO0Ei0/YheFLz/lhHaJcQvaxd6U/VJukI9gJqpaMK6O/2VdY+EkgCpe
8l/rUlRA7+LMIv9szqgj+/1vzVTddg4DkiFjQ8FgRK1hyqeEuVOQAcdxKjwG85ItmyBQz4lSwcXy
kNDXORRSdKLehDR9Qi5w7A3OA2NXID21sUTqU9/UcCJY6OmsH7ZHNovaJz8EipGnF47hzf21FjEZ
0rkRB/xaH63lnNIkXbquDj0sdKPPf/rW+nxTmos8s9C4ZCMZs2ooYkhKJOAY6gXQviEMzuvC6qf9
g6Ds23q6YezpYwmrCskUXV5TwiGzA+BoH2uCRNdzezFn6Crj8Tw08iVKC/cQO8m4TVpgwou+53uk
0HnnQnTTZzwjNKCAIj5R2OUuU9qCZAq4albxu5KLcYhhPN/ixYYVXKirgKS4HkaxVZzqwE3ufCTR
jQrUYT2dWG2BnE4P3/SnN2mp7wIrp6vGwpI0CstbtBuYMt6LjDmUmeyTCbJQ0CHErHTNvT7DdSyx
NaD9XY8jf7qECb1Txv3vloTkvCiORi4gEmIFRLcc1go4p5CghBIHYUVvnI3OpT6mNnn0JBqdvEyo
66ET0ce6DQwlK0SV0eLro/DgiaHcdH1enXs/OxpV252Ax/HtRgYv5z3aTV/sLZrza0fMbcEbtwH8
EA6+SEV5Zwa1L5GBKQ//f7B3JstxJNkV/aKQxewR25xHIAEQEzdhBEnEPM/x9TruKEldVaYu016L
LqsukmBmDO7P37v3XPay1EPZ6UcW6E6fiEisQ9T8E/2YKSQGZBH3ftLdbKcgkYxaT5fPb8/WF3qN
ztCAeA8LErls7o1ylYjroDh4ibM39LAkzWf6erpGqzHObX9rP4bg5iXNRyzLEm+MX6e0O6inVlVM
6o0JZxYejQJ85ZqwvEbNOHiOC/ZejmMIAn8DrbzgnnA++oX4jX+/5xly6vTXPY/iyad28jzmzpas
r/6l4rAK28cIHglydnXjUth7hrIxalwqnq50/+jPI1Ja2Sa8qwj20SihW7JFHHHOK4XMUM4i/RJs
WcqAmK9glbGf8zDjeOQ3sEgvfXx14/ZlMLuUB+qu5mB3kSt3oxHLNkfVRbUmvLQLTovH+ugTFbtI
sLFbPqsXrYie0rTz8RZ53+jNIOrmsNfLtlovBtqlGCeIyiSWUt4VoZGxlyMyM2qDh10uEkLeZ83L
9saEUl0dIwqLI5EfotHCYGik4ojwOVrb5qtOouFFtTmmyWHrhEltGOV1MsanPG+f/dh7VgW/VdB3
qFlrv7qQqsafaCfgJIAE4nkEF9rW2u2j+CpIkxNE4fbWAAAl0/YmlfYGZ9tc0f6UW5S8GvaovYUx
EgjVpP/vX4K72s0Ym9hgfRgoQSyM9VfPsQ+tlYgBxMvbEdc2bY4G122y12WRyPFpJBweI/U/PDN/
L5MsXbdoCEKH9YRh/2WcUyTeNE4C3A1eLR8MCujswf5mOxOtJHVL5CmNum+djURdtDUSock0+90/
fIy/1cqG6YH0YvLnUI/5niQf/MuTa/gzVvMsFBtLZyCjDnJmFj+JDu8gh2f1CGfe8H3Q559ab/sM
xJIzRlZ5cGGhjtFCUd5n/0CbYHT3tzcK0AO1nu0y4/WYyPz5c/mRtzTZQoOxMfDJIiY2k07b6CMh
kzFYL3kUV1VHmFOoBC2BKGRlyv4/+xyHriFE4zFiHNOhO6qqSP3uZUIYaXoIz9ziYEe/NK1Od7OT
fs91rNkZz4fxHMBZRh1fm+M7niEafzNrGMQAZjLVo9ubzxzoaFnIqDOeOoGKdoYXY/k60jy6ysSd
nsEpVXfhcEDUNt+FtOriuClIAcK2OeuHoadJPGkjxDInJhI1mJ97A01kUyBlTAQZdfLkrN5Y1VlM
ag6HI6VqbdC6ji0mdv74MUNr2xnO/DLl1rMXvhMuh41WPsNDifuN7ODHSSvCA356Op98MFpnL6Bd
ORIQZDFxsv86v4kCZSAbE5nkfHhCO4rJpguuZjIGzkNcjQCz4vkRi8q0YTj6LUm5KmrV7eeJEHcr
hPfhCcaRbN+zlTobq9Z3hq7/puK4xGmyg1RH/xElPv+BGs9IAlxd7PAJwX5barWv+aXrWc5eXDCN
Ghe1NpDl9s2J2vessB/U6fHrFa2Gj7k0fsjDP63Q30S/qK+tKkA1VgSj5IcTqyx2oS1pIQ7O/K+2
rHqcwwgn+qXUeZjV8y4Pfm1Njooq8FXPQZdr3lie4UBAtqVQQbrPWi3/NsR1id0UyMoOiKIgh8d3
6k1QEzb1sVt33CaNE1BUMRxoa/tOfb5ehB/ObHPqZ6WSY0AyVYp/aFr8fYpvWIbvC1QTjo6oTf/L
quJF6LqGvDTJTqFr7rjJ25J+N7TmFZkt6mh5h9StVVuFWiErn56zetjUpwyX6Lc5oUvsWu9FJrzL
/f6/65XBR7Tue8nrv1+FzL/vnxZ8FfZPxwQb65p/6bUEhcCeNg4WbjDBaUOuf2brMLl3q7PfhIdJ
9Bwg1fTE6R/nTh7c5eZqyrOS2dmPZo+tDOzjN/XGVMtw9h2ctl8tO9qPwFuYy8pVQo5kO3+8r+zi
GTXpVg0Cmf9123//nYy/r6y2XFJd06JbbtvOX7oQHZ7y3nUQuKoRKT6yCoWxe9PiAqAZ8DRaeY22
UW3ftnD24yRzIQz7lgaQhNU8QpvN55aC6x8Ucpa8mn8+odsuhniDx8OTErm/6FdERvpllI6A4oPy
2WZus8y8+76nJrDVjt7JdIdRi0MrDRB13kwSGv2pnMdzZxYYA2TK5jA8LOOYM6/cZ5/y/KT2LdUw
UVMy8jEexigBPCqLMFUKqq6s4eiUgoQQtIgcLv/+qtNq+Fs7BDEIzRC6vLIBBNb9zztHmIVzH9JJ
Zn6dudcgaRghlSPh7AGjbmP+xOc8HAQjD93fmJFNsFgsHtwWcjya8bAp8qdxenZFSbgqVt+yn7rH
xmwOmMn6Yw/r/az+EY4DQdrjhsNZu0Nb+z0vjeDekFR5Akxqe6fr1UWGAJz0Uxf24k4QD7OqXf+n
lg27HuLGI87CjjTKvQ80Z2tfZ2YeOy4VLh6k2FjV3UMcAu6E/PE4UATwmQHio1tw1gOG1bWN9BnU
NXQXY+iRN6acpUcGB/Tdv5XOlXkv07mJfW4KoC/NhgH98+obINlarSFST4z3vi07sHrnXyA/bIMo
CBA+8wF8LUH+Umu/DGd4sN0i3Ad1fG503kTyKsUGYnpjwkPRvDo5zlp6jYcaMkJWQpHW0OFzItc3
db9jDrSxU4IpZC62f+LYvU917dRo2aExxWoYX4jT23d0FWP/MbYhfybZehYB+9Byn7bptUNiY2wC
5B0A3EDtFr8sErU9u/9cWHxtQHi5Tws2iqoRgTFuHv3T07RvSejdR/1WjDya1oDFCWhPgmgVxziJ
yNEx6XgC4zVgKQ7SWfdQaILoX2OCSgExk8I4CrRLMVuEtWSHGNyVu8FxRe+mXi1Jcpiz+ZRrPztI
lTmUfewF3zHvA3NgzyHt9Y3h7i4SxSuDeT/azM9WWmFu1p2VHudPbW5ikcD/qr9OHUJs5OBbIzS3
FQrGqBRX0tg+eyhO+oQCpK1u0TRtaw8sdHPgo650gwivTU1ZX7i/6mS4WjrCmWW9M3KGZam9us7J
1a/eRnRL67i37mCRwTeAHDPt5HXMwpehyzdIw4/SKL3gQx+N4VOMoCWNiyBHwVzE2gWGSYcGQ2yA
Nk0aC2AjlzbU7WH44G9sSp/Ht3hOm31+RkgNORHNu6yc7zomxt6MJaDjMhLTzARpBb3hwCUm1hHd
jkwRKPiRhjvfLR3zGiPLt75MFMITcg3r/GLE/ZnBCHNa99xa4yblhwNG+3Bq+NK9+JH10TYofw0I
OzM7Pc4EDQ2pf1tIESfFhxGeMz5NdkPTDIahMIZjZUabFmaQaPJdF033rtkR8eO8BMwR9Dg787He
8ag8OnzbLMjAyd4y0M5F7bzMTvRG7jXNKO9Qjh4pz6a5D8vhXExkL+UVfpm8rdZpYGNlglPY2ocJ
KPhidnfEjO8nbzlF+bgDqWYyyzX3egkq1SkOeh68ZSDMGfmggZ3mrRnRrXVSast6IDU7MNZ9g20Q
h+Vc7hCZXJxs2rWZ/xCa+jH3bpo234+E91SABxBC2U75mJbWejLTd93WLkkVkh5PBhW6KnAv+RSR
YNDeqqW6D7Ti3QG2GJIIPkxMZOy8OE1uuQ+K4h7kMXbI9tqRNhaGDyTy3hUhc0zP2Nf1roz1SwTf
Ps7Sh6WMXic3uPlFv411He+CBqGC3o13ZiHZsMlTGAe7FO+1xjQ3Ah+En0kmf0I8OWjpg9/EKOiN
D5+oS/hv3eNY+efJv2gRTTSYKMAZARpnVrI1hlcr+m1Ez+cC5mPct1twj4wa7Y3+BOL7AfDEvTn8
4KOTwnqoLJrdz70NZXnGnvJZ2uOmoN0Ia4fw9nWFrBv5OGWDta0uzB+AwPYr79rhXfLNJwigorwL
5kez+alXN72ZkLrchRqvfDcfmWQw6EGLA48vmLOHFPR8Usr1M1yP9Hp92nOUKgEeeH8BSdo1Tz39
N1g+9/UkVqFOQMi4B2sDMv5sNqdWBjITGz6hvpoBBGch+RlViBWsuie6uuGFrrSckXOzshHjpcMH
4aWPgryU1g53JIP5INbPHnfIE9Z27MQhqpCR2Q+L9XPS+sM0NI9Q6A+YL8mhHwHPVmfNlogHhk5o
vzRjuIAc2xfhZ+3PdKIvS+1vjAG+TtNt/LjZEYBoNxU0HiQkkPphBKJQAtTr3WHA3wwOTH2OyQsw
zaxg/i7ybdMW9HxuUXClB3WoCQoE439J5r1uUOl71Q0b3dECoNwSvFovH0NlXiagAhYNTwu6dRNz
DZr0hJuydiwC/jQSuvFsbHx6B/S22cXtfQKHdMdR7tiUpKkyB8U0skm8VkJ7OD3g/kaPhflZO4pC
fzSd1wRZpoYWdRyO2LU2QfBJCIsvV5KALdTq1sL7NZnd2jwZiOZru4C7hb7Hgp7aMa1z3J+95R5b
rzxzpl/pzYsReRzgYOyk9wZ2rREtn7vso/mVpNVBg5sekKUX60fSSxyaX2CYts5Ch8XwXmOfYpQM
uaZsv/V8RCMkkq/LdcQDNFbK9tFmqKuhHJhosaFm3M5G8YxF84kYYOpv4l24dCfC2U54WLdo1HjH
aBlma0xqBzKHI/R11UwYI4me/c5KCaht4rW03Nheu881mFPDe7cE5soUdQb/eDwHenavW+ZPl3a9
blWHZrbZnLPN4rO94PfK/TMI4Q2OruTU27cqSn9OZKKjJ+iQixTiJRXYAfzJIHKQ9i2BeXo0rMKi
2Ngm36cXr9DynondOBmTC/o9fVpi2tEdck/DSG7mS45p08WOT2CciaNsALG7qeLmyTbCW6MTUjDi
BC8NTMkRJGDCDCBYt2DfdHGwyuSxH689kRKR9Ty4v6qhOJtajZjUWJtk1AyabApT17gI86pTW7xi
i+FJoG+Ljd7Idy2NNgx6P6zB2AWz+954sCrz1OJx1Q5mmj6Ewz3BPmePQZ+ZpwfGuLfItpl8ZrsS
mUJu+TeDP+q9C+FsU9YzX+/X0RnF1jW20r3LpU+D+hbqTJAYgdRL+Zx6gOxMKhCUtx/kKXzUQX9y
yaQ7u+1wGsKZAUvknc2MSoeqaaFJ60CdC41HBtNrI8gghqGgR3JI2TYUff+QkI/JHjRiY6J+jMHD
mDprS2J8dNmEIjoM14ldNNQBkYUobZM3rv4D5RkCoD44TViQgCPzb1iMxKroCizqnTewdozFuXI5
VUdRPh8xXsSISsL6YOI7e2o8IJDa0k+nqm7Cb65LoAwwFgBh8lcxqIz3XjefMK2F5Pt0Jg3prGAv
4hcJnA42Cyj8nfq/UVnqhLHMJNir35zMv90YLPiApGRX50v6zRUpGzBQt5NfhyaTd4MsU0qZSxt4
9Sp1z80cFi9z4WcnXl5aimOev+hjT+ZsAwxpDLLqGDidhnPJcXdN1Tlb9Vsao+23UUfwq/oBE71c
FgjAAOO05C8iYUFrNZ2YX/njLSkGL0eO1+pX/QRlsEY+Y7c13RQ9VvDqg3tNxxqluB2QLwyKhh7l
eACAWNTB+xzMHy2Zt2FhrqSUuyrjo9U+EU38mMSLyeugSRJSRVN2PjA3GkPaOfNAwT/E0oD5M7kY
Rv0QJUiSE7fau5j42LKG3dg6J4jzu8LDTzxYT55YrBVeBEbBTLXeElRNTLbi17H9ReuY4OriKfIC
SAAwxK0Jz1jrf87JKDYIAUYCJpe9rS2/PXZa+T+jqddpxWxi9IZdreO+yypBxBlxm/OhQU+EBqjh
w2YHXLojQWfm1ilI6vAgO3qzcY+TdZMRHBeXxHiNUfjsW+2uJ/C2aLxDLANjW7NczclyGshw6qdx
ryEhKDSgZUkY7rulP+HY+R7pwDMXdyfVT1FLfokOXAOvfkDovUA5uxYVKkBSzFBVGg8+CeNNUlwF
WR7SYWgCIBdu+C4icrRBRRtIIyECjVBJ4IzfzWnyzppzAs76YOVuxQGXYCk6y8iDWKMKhgpLs+vQ
2cQ2q21ZRjeSxE19xOqNn3pbVu6VKSaSMEbd/ejRvNX65KRHr27jsfMzk0KpNf3sdYa2VupfJu/e
dMszOfG30u94LMplj198Y7co7BoTNWYlsJZCWK0ZMW8o4TuQ9B3Mxh0xub8LygO/xjtVHdsoe0xy
76oTFaqlzkuKmr8ekY6W4240CU51rA04JjLusd/p3ZNd3yIBlNMhU8T+zXR5BXCAJCYB6K17BmW1
M0n53eWptp9CGhIjQblCiw+maa27jr4WdvyJT7K8EF22afT6t9lAaGlEAlmf2m5shlUEEpVMS17o
0EGPKg2oGRuaDRZijFEfOEGeb0ureivZCLdoPW8auSCEfgVetqXrDafKpbIhJpoADOhrS/u4zOHF
0pA8TnX0LBwCLKr2BHogXBegdffVi5Vp9ikkS9IsSkAMZkro2jZPTf+quawRxI/YV3wkt75+IIch
AbDlzBh1Y95mZIJyrgdTYqEPkG3qynSBmVfxegGYsO+MLt4bhbvTqjw6ChNdi1lk84HpislJcoM2
8rHstHI++p3oWIpGgiGi+pSW81XpIxc5ptDc5VUxSzKPfNUgtGzSJ3HAhcRczxbR69nQBBuRmvod
kkuX0O42eIcSnxxzQwvPOrghh4oq3pP+SRC15cAQ6/Nm1XgZ/0TODwpKq0gHQZO0iTi7rto5eFoQ
S+9Do6oPdd6c8dIH53oQ+L/bjjMb42/kr9a+q/HpmT3ggrCXIEcTU2tkzMOK6U15GDwbenApXnOn
JDNvoOkb6t3Ns/zfaWScewsyRtpTnw9xbF20nG0xTu2H0aAOAh8xHJQwdsgGa98UIZBermlPiCAA
ySrHeNjbtklPf5mR39pILugyryr8hVvWsYfSA9vml1DVpCha9TG9tj9AZiMPRP5CbGk/itZ7KMgk
NNDTM5lEWbeE+u8lLJ6oTaDUyEtZIf7dznRaSqYAcjxszaXJmjY+K7uDaoQqAYPA2Rtr6Dg6iktb
MDWVv5ugpTvc/do2gPSwBgnzNcIeS16G2p2sLYxJynw7gxOY+u/jANJgWdrjILVd5Ce025/gfFHM
AxLeLGTnfU3W9Jg+AnAatNgSshNnoPKndDgPPjHXwLmOOpgsVKz+tmz5mzzU38oz0JIitEUU0F1Q
0flyPGdH/qGJ65dcaEewYy0hhs2403LvWWlIVYOaWAlWWpNYHCUD9ekwrah29n6BJs2JzC/qgPq+
ogt+Q7guzpNhf4ln1Xze1abfIhk5F7YkW8f8OPWXK5GGkiv8T6NQffMyF2svQvCghkrqJ5sLQDKL
NHH1uRKz0L7p4XR1OocHT2rKPZ+xC8crdUtQcOW00jF2MC7ax2bzwP7EMOpLcKF+S2RgHiAuFAyr
lBFjzKXiSZuaBW4CGY4UniA+dkOwdj4zoyypsFa72WsX6Fht8vZhkD1+NekvLf0Ap6nZxRD4SE/Z
T9PPTk4IDGYOX+4DfTXLJSwlWEx1NuVMtTKwheH3XaU2obIIvR80G6KbuuahGb6bebtXAgyBE4oB
qU6zLl43fsFLOKUngSR1w9weM7LQb0HuKaml1sxEyuDBY5nCAXtMZVErKFDG9k0pEtreeFna5Zz4
NeE08qunckATY+NZmW77qmwUy/LoumRDyhGt+oqqV2s2ILFNV9+r9UlNAsKpfqIT4SoNzJijPUxY
/dUVCy1wSGNcb5VAVClAVLc9RFtvDTP+eakAVQoCNa2Z/WYzNy2HGF/fKhuPkpBoiMORvdMeFIhh
1hr4DV5WDfKz86JptOiVUlVdbqVZD8RyCPPl6Go2WFRPd9EW+js1kNZ6yXlEhIlBOmImlZng1AaN
s1+fX6ae/GFDjpfVsEPNwL58H9ryCZGhoOGlfRv89kttDwoblo5G27ugvEMCmFTkt2i1z3tb20e5
RW0qnVl+GDLZD5A/keNK+xCl+BRlgIeleGUs5ZjI40kpvWLc5da4VvISZfsMpPumKKLjoLN/Vl5O
BSF/KhSFZ/gtrICyu04nelhLbYyyH3ImhvJWzve08xulfFYT7YnDUu1whI0qhiQ9SdwG7em1uvuw
JAUPINLpwaCFoxFqISd7LvFAUVhvhtdW8qPVLFGNv1y9ZCHI96CEkiXfN14IVaLJTR4Y3qCGM8Ze
3YepR1HTxN8UksT1ZVnX06duNJ46wq6gcvxqO87EdkxPz2zvlX+kGZjsywEblLnzspQd5K/wHBFZ
g/1pwcJo+Qd1ezJ6dDIOYPhjE7bMdsVm5n+9/k5FzT6JFr4P7VMf5UqYhhrzlHBcOW310FSsRWYb
mo9LM7PKsEx/KW3UTCud8OxFBzUM8qf2V7/k0PaYwpXwt/Xe+ebFYhe2sGETqU9LxTCvtHTCTDLj
dpXGiGCUOQ1SycmlZNyN51Nqb4oZfbaep8POZkGR8/KvRVM6xTR2YtILIBxlPbUxHEjseowNOxZb
tcjbTVOvwNS1e/XANzX7/hLdq58exFgUnSGFYJS4DJgHOshmMvwKS/ud4EINQp1/VcOUJJkfG3sk
5aQtPwxruavy6t2gaRX5zVsZYceNCYpvCAE4B8T/AA+JDrpNQlIbklquV2SSIVz7EqjX8Evpzu7U
+61eMJ0K6mhScqpnSA850styZsiSftdQ+/WheRWFxbTBtL/3IZmnMUFtG25HhQpKbtUdZpQ1CnlS
YeUYXRpc1DKhHvPEpOYCcLXSPeNOKc8i9BabXlRk2mViYbslPjOur0GORKizIoo4NmEQ7Pc2cW/K
hDcQ5rRqkfyuLOF4O68m01UteWmR2yjTXGxTPMI4c4H8NxEjcmIKGBikG5hDF2UdkDqEPVPE90oW
8qmH61GadKbB+BzFM3gmWgykltlaJ3gS+u+NF+8K2F47wH4EBKHypKvMWDHy0mZlzC5EBPBRGydy
UQFa4Q4zJ23HMqPllk7O3jMyRifyi6jXX72EuoYpLTXvlbxKm/cMsw9+WJZfBop8sJdVFTo604tl
00lxYxLziMMJa9eTtJAF1o+cuPOmI0RbvbfEIsOOyHepNGHqg0/bndeN6/mhBnRqCKyWC7Xkqfti
4iLYgg4/qfufp+EvzSBHTRVqSntluehszXfIZdpRVY1dh9DNxG2EMkvcqS+ixrJyMwRZcaxQwKDA
iH+7roMqKiJyeAmee6mirGl9T31YXtu2XinhXxJEWFgKWngYaNTyrzYkPXUPYFZO6iWJTAedBD4d
rjZOaLKLSc9kZlPKIbaa0adQSbfaAxOVx7gkE1bTg52NpFOVCGnqsHtF8I9JyVIf92uRspCNjLMO
JFTjZRdlxQOfU9QAUdSQC7Gwq4dTqZiygtgAna7MqW8OqqRUql2gQW+x03+qbUatOknnP+goN752
HwRaHROsdEF7lCG1lGN1z/gJ75o2lw0cCLZGsnDOlbKf2IrfClZRtaupO6ikDCAeP4qQlqPae/UJ
Okjk3lGlP/7PZtwFHizkeNgnDd1W0YwHZQ4hUQA1UfodD9xaFBi5l96nFS+9wNIK6cT2ZebIxCkf
eWNL/PvOLu2rXCOFxKrVDYHQdsKfVRpodA2EgyenlPYDCTDvA6aufc57XBtzcVDXKqmGeZdOwVG9
6AM9NNZNRL64wopVRhwqEW5A9ZTYQ6kbm4lzO4zx4A8jbAn+eZz7ZyU0URrErKT75jbOvRE5wSmV
tu0x7v29nuBPC+d4Z1Sk92KA33iWdh4T83HGOa6WNkfqUZV7TR3xMiBra/M+lY5gJX3zKm40WuBf
IkmirS5ylHb4PKOcqDZwnRNXfad256Xp6RTr0zrGNdwJ1ho7N31MiOz7yNpb6n/tqN4wtJwg93/2
FfKlMIhfLC05GkNCdy3ziPiwwCypJ0Np5JSlLLJ81il5gd2MiaUuxlvSRlCW2TGk7mYZqHbiNnls
0wj62GYiC26vJDHWlOAAz4O9AgORP3RfS5W4lMSpcsFDAbEgTJ9afxsP2TPfNDg5tnt0nOlbu0jI
lFRZuUH7OnPqNnu+u1Ss56aGfjXc22Zt7ocGmbNW/rQ6q3sApyYdUKySoYeuvvDCO4z5W9+AnTCa
ccdD8EtJLRQ/QV0QMQRAzBjUdunbMvbjwRyQBVRSHY+a9xLbCY+flO8qT5h60BRGQClQSEwl7kUQ
NBxOWfAeAhKfCaoFtMFsq+l/K51nH0l/ZoCy3dKLaF9b+s0VdE8TJ2JU0LiXORXXOuBZBSG7b6vy
ks56vE0SdwMbbdnJr2x1FQ6WofsynQHGBxpUi28OSIa9IJpeXW9iBV6G1j2oPU2+JEq2qKqkIvxm
LyVrmNFomOe/qydDlQbqIqhCu5OnNvWmzaXzSFy4qzRBakugq0dn+g9lEtF1n25VvqlfCWa68HOW
MtioyX6DK71Vi1ojO52LJ3cCnWNLM8Hbck+16J50I9onhkdOOeVkU+joS5r+UwPoBAJUSkCDfj+O
GcHzQdLuGATwCiMaltq6rxVMOoC93t6VfbacIQ9f6h4sj1JrDg1jcVNerJyL9VXYj5NH56DLOJvO
N3UO8FOIrDDOh5V6A9Uanog83tbAxKSRto37q9YGLfYFLH9wTS4c8C5ukt8F0n+kpCa2SZigw0jK
daV/u9djdJE45kbDfUBC9Vam3YU+wJdmjXHjWx04+wCeYuYRVKJWB5CBH+rOmfn4SKbOwTJqwXvK
m6UkodKWRFKFjfnB+q3qKrXsqDoi6cgpcYvurmwZPMwMyKWKSmlzl7kF1zDix5aGRWUucXCbojUq
vsRkSoXdDdLgqddnda5VD7zawCBE3zwSfcH0vcT+WK2XF/XUjwtT1CmczPWU2V8LAuTiPuiK7XM9
aeaqkc9PWnHcpQO7T618HwwWcrMEOU3c6q9j4H2qXQOrlgbrnTmGp+VbdXJXQvVAz2+BX3xfCowA
cdf5N8YgITJCJeTW83AVVMs1drtHHnkibbTPRnqNdQ6P6j7OqYt/AgjMMJ+pVLS1OuQHg6CiRnau
rl08AgLvH4SUI/e9Bh+moIVlFFv1YCi1rtEEoBYRFUTz2xLOrCV4GA+9RSixPBeZWatLWNdZfdVR
875ZWfLiRi15jhXTM/V3lUmmn3qHCLRGehKnlh+j7vTQ6Z+N5nN0pmetln71n2s/pHJNxMotoVXw
2TRNSwjvsN+05KyNen1SK6YzZZhr432y6OYuAB5L5YVcQvlkbRZOuVSomyX/hVQzbph0VlT5Oh6Z
eTV2+JQTTPW1XOgm7glmHV+2ULXb9XNW0odIP2lIXlHzFEfdNU7qwqlScoYzTHejYvhh2gRdyxKH
KxtqBCIC0Wc8K9feYLKKNdKTi57bxiU1ExwoDtc/ZMt20EyAm18F5TTvtOFp4PhEF5fgw84ZtJ09
VN/CoYKo6BmP3qL3f5hWOVFybunbVRmrQQylplrH1UOvPl9CBgxlIgcULyWHwovat4D4An+mGU66
Dicc+3e4pO91FhiP8bgPJ3/4OkU5bvkwLckp81yk5ZI8Q0gL7nUPQ2DaEIkq9CxbORQOMOVkNmtg
resedpuQiV4RIfNR9750GaoGdyFg3O5A4SLunEIGG171qHzuHBXAsWY0V9XNgtWMSKslc1yu00p1
2iecSQffu09tcVX7LY4+jv3KlIHdeLSzNYD8b7UdP0et+Rnpzlkt4+rMLOYY0XyMtEAtH6Uw862I
lnOWUNCnHt8CBlLINFG7NQ59Hi2tHkgWx8NR6MwDKvZJl2BcaYKdambs7Lz2OkAJvioT9hhr2xVY
QEX1AoDb2eZgbqOBnxz2tHxy5pqqHhPecCItnHBrNBwTdflBs4BDY815TDrxRJuKS8N5NQv64L6T
kq86rQ6+NeCiZUCV10V7TGiNLezFbRGQEZshTzJTQEmFRWYcWd3rwBpJIIGrvzcgXO0EEKGNC+XH
QVew6rOeCPOcRXhkZGp5Q4VXhCafKdx8a4r2Jsl6OwbHP7TJFrvWpNNfAAP1qMPyMfkIggC2nFO/
C6eBE2rmpwENTF+Dnkm1tNj1zRlD2pkjF8udB0OSSel9WCK+1qJ0H6VQn/N8rTcJTLmwC/eJxeul
uU6/Mey+39Tzekn6EUGAUHHw67nu63ONVMwt0pPZ0APO+oGZNSaoXktDmrtIrgnZOXtzAkkCJMSj
FxKMlizN73GcAwQA8DHGNj5HIWkrcwshh7xTR3jbJSZJpbBK7WjyJK6DAidbBzrChJuxpiEVL2l1
GUrJSEqrW5tDouzNytsm4bYf9e4KiHlVOgFpy5XzgMck5+BPdwnepklWF/A7Y2aZjKY7L5qig3Gs
mxqO4KKdoHsyPI6sJ96HsP2Ea/szanhLBmOyz9Zo37qpflvImt0SkhoyZuYfFR2YsgVqqJlauSui
8UaHiYZ1b30uMxrDtFo2Fvz1YyD0Xd4a6OxQqrq96BlGc2vbHMgWV6bAWztChQhN8JYIWvOoApvv
OTfX9p5apyL7pSLKZmE+3g3ja93ml8KhOWQKVPytqb1VIoQG5VTTtsGXGAmv/+759Q8/BGTYiAJ5
U0att6CQNnvQhXXSZ4fWN3smhE7A1I2Wg4XuZCyjZ38GoUReOutWZN5SAgkJeosQ+AYzlSVcFaG5
a2+q8JnL8xzjpx+hCB8YiaMGnPHDFG3+hHXtF67TTeZjrm/ShjSpKN76qJJx8MiM2TZ7qad+4LyQ
wDftzlE+0C/sfcbNTrjOun1y7SZALAnn7K2V2KRCNvLP1bElZyT7JBm6HX8YeqhBSkns482bxuyd
w4azhxr8otFnXUYgIE35ZjPS2aHT2yG7o9Hlw+X/RQxuAbHZQj4IM1aMrf/Smz/82vrlTD7hcGH8
EesTPGoMduTmRXcvKI2Xc4A5klToK7gnWluWKDedx9kbfTwiAw4uKeN21EbHaOL8tggTPqyInkgF
Aqwq8B2IgatvmDpAe1LImMy/EFgmth16xwL4z9GuElAksM/GxhhIeTCGqwF6YMSTlCbGyksihPhk
dV9EZb9N9HDOxSD7Qi0jEoB9YMeD5KefafGR2B/vJKzxvl9gqMZUUQhCOHKM5Y+8Iq3BrGnj6alE
35efqZgyLA39kd4YGZD1wNeICTypyQOkacbaxmkTPoRHPrqJVkueCsq8QM0YepgfU/1SWh7Raomz
pYthblunfwmm2tm3LugecHNbGUkEVx3GcyRq4K/VM624vUVoACE/mNTywHQxGEfhvvfG9prQowew
Pp9ckXdowpjc63Q7To1X4OzhKWRxQ2ORntuYJBRMXeYu9wdUPA4XovJJR2g1clBLeTIScJWVLvr/
+ZP/O3/SMHAZ/O8Zw8fuRzb/KWNY/v4v/iSJwI7uQpGVziPdZvb5XxHDLtnDtudj8XMsw/ZtA3X5
H/xJW/yHjvoNOCQWBofTM1aqP/iTlvMfNu845y7dVQHD9v+FPyk/15/0+zQNHeaIum0jGjbFX61j
pYNvFVenSWKJ5a9S5302y4B1YiSvJlxcsnPySyOsb7a+E4Uo11XOlC5zOcD29qunj2u4q0+NveyX
MfzdSrnYv1zI25eT4E84ib98QNidNlffF46uuwj5/oqTwD7X9kOeIJ9D37sVXRRdczdBiGCgK4aX
/N5NmKIsFG+Ske9qq4p3fx+TVvLF3AbIYpwtlo9TnjrH0tHfOWX5b3bCwZop3c+gsv+TsPNabhzZ
tu0XIQIeyFfRe5GiSlK9IMrCe5fIr78DVMc9vasjul8Y4tauFg2QmWutOcd0wdBznvLDnMQJhbOa
VCeQQQPJCUY+YTdiMnkorDT+L8PcP96bL0zbt33eJLTMf9gLkjGkXRxbE0NYHB0JxenWK/xqm8zc
An4wiaXRkGXNeVtD0O6JxvzRFln/EteIpwDH1Gum0RSJwQSr2VYB/Q7b3FGU//73b2GGpP79MuEF
6pggTNcx6HybXM//a4Qg6x46KjyVJyVk9VGG3oeKJnkq8a1toqbvd0D8rlOl0UvpfPeNk4JzIP4K
kMHoE1nMaYtAL/ojqrd3XHLF1cmyrT2qbFX21fQV8vTWBJXdSvMKmLO9dRYlRWU5BwMJAbLYvI0B
QU/fazSUUdYHmKwi090EEblhltb2F799123Xvcs66dYe7gTPnvxD0LvaumbQEyFQQ/XhaQ49MJO2
BhSLfSu93xqOgWeHAKmGWZtb0plU4wthpfQfadd0gWiuXY8Z/N8/z/nW/vPzhCvNAYZVwQSX8oex
RGlmZXRjMwGQ0C4jp7unNK2mpSg1CVMJzkcciF1SBzsw9BTijXOfoiLZIvYnEjFxpyuHnPf/eE3/
/I4JQtaJNXdtWAEsC//7HdeglIFwIxW0Zlzs2GjyyKb/pZKqO4+drp0KCdBLuTcmSL8Vya6LBgo3
ZhX9rcR0+B/2sz9RJFxyM0PGYxEUHguQ98fLKerGTKFg9NQb1ReMKOayMmZaB3DtEoGWJG0DDkw/
vfqk6o5aeiCJ2FwXFtb+vHSa5b9/On94SB+vxtYxw0FGMbll//jCxBS4yCYIDx4E1n/6ZsbK5Dp+
Jm8nf7ZRnQoZ2v/lXP1zfTBMjy0Aqdl8lYDgYBf4u6F2QiaKUd8rIZwWr5qTcsNZNfKkweZy7ajr
WeLsboepIkDaWwwvvaK6yk2oSnH27gAcPGZwVa61bbybRhQAuCa4MncJRPj3T+ePoHq2KT5bLhrT
Ym8C+yv+sIERoB0XBr6Bp8mx3kJ4Q/A/DetkoA1u0XhGT3qltZt6rCy6zXD+QxHcmFrRwe77D01P
FAdnezz0ynzz4bAAOcpSRQnMVdfm1r6vhvKs583NHxCHRiVq9k6kF1nJL0Lq7dnJ0bpPnVG+TXYt
/+NKhFv8x92K9wwHpGfa1PT6vGn/7/dAeFcsU7q5T3BJxU5Dnz52VvPMMEc7dDECx3ry7kFuFi+t
VoaI4GG56EX1S59y8zr/jqFx+YJIUzuUXhlhqIy11UiZs2qbrn5mbLnsawtHfen+6iczOXqDQjpp
BBRDzbDX4sG/9k5D5LBWvgeiJM3BTb6OAHDutGM3pF8fkPDKV2aPxTo5NtJv8SJOYmv3uM9dU1FK
wpOjkesVLzmKaOwGHoF8QFKATLK3OCklhl5/PFZ3cNRyiUtay2mhliFj8dpOjd3QF9Y9d07g/q1X
ulSLQWeIWubgGx7rQBPgiCpUrihKxnRbtSN9BRdhNOPK/gmOGuNh2TgvBBDdfa0Q60x3EaDXwnrT
9Xo1pB4EPzJub6ws6pIE1Y4QBnNbAaUgILguz1WvkwVqTkf0khwHhkFn9NUiS0wkMXuOJDEVLegp
RKaxmBr63mgpkx2eRZpl8aVnd9tpox+eKvOGdc069TqnhbhKq3XZZMmysgJ755NgsepdOznjVyST
O9bL9TBffHJ+cKgLhU/QaWfSY1GBqx+nMHfbNSkG1b5rNHNrk2y5UB19o2oyabZbwcHMI+0gCldf
14SXPJlOIy6Ph1pJgaeYTV/WRYStTaLRLPRfHMr2hfMTWcLX0uxKctV0/5C7AdH04P470hu9xVD7
xRez6S9tH+o732QFwBBrnbDLgIKpumVK66wcrPqj90NsgKojiIQxYELE7IHwbMX3zU/lhMuv6Mtr
l3y0o8jvZAxA2nssMA6JyAidvAYhnFcTykyI0OiY2NJq4z2kg/BE5ru6dvYM6zLIrk6rwiQSR1g7
b0C263UggbQp+9kUdnP1Kzr7BcCm+ULPSju/CK3ZBoG1M1U9fNg2OztaPA1fC5mAST9Uxzqevlel
5f7MoR2SnHt63Ai+44e3Ntwi8aYAAoO3kVzCnVGBG38cFhDYeRct9BB/YYwHE228JiF5CaYkcb50
fbrXiU6NGzwrvsIU+QexqmkZOId0ZOdFaMF9iasCCWO8cUmWOHq6jRTaLtKd2fjNFnerWnCgY1Wb
zzmPf1p7FknnfmBtjTByd3XiuQfNrWjGD6TGVEjEyzpwGRap9zBqFL7FbthIJBv4neJwr2qnX1kA
efm/eR+VPjkHUkLKcEyP+fwwRVa6lg2G8TAoNm1nOy+Pv613rnvMTZJVmNyjK8za8SkGTvjUE5aw
hnP1C9tu9ZHSZlkoy+sWrV80r+wp3UJ3WhfVAP+qMBrnAJzX3Y+i+xUjlSGvWCtXMeG7uKg1/ckv
uwA/FBE2FkrOp1Z59sugCEQ2RsaGjpuelCdnjwCtVNstgRTlMSuK0ZJZ3ET7zurzezpY+YuML6Ed
iicrHZzD4x2Eff+CpGn9UK5+YtJc3XvuU/JalBNEXwoynwlqNOTKMvsfiSInuB1gRaZsKyc4nIe+
AA1AdkSx6G16jWGY+dC9aKtVBspyLbpaXhVvyiL/HpaO/Saq6aMOaRG0zfTct0l6VFqFMyBC6t2K
aAVDg5TdSJ0FPpazIimOMJouWeK/SW5hx/msFyXMmFFtrVwGB9GJfhv8CDPp7ghy9i7Kzem+1zpt
XO0r/eGRNBmPBOcxkZd08uL1iCo7kNJfe+EYHVs9YN47O7ahIo8fj59ojY1fnGl4N+JdppPdiaej
mCPGg8Xn9ugXjAy7sDUwqhfx2lX5cPdC2oGWlb5WejzcuPtoiM40NJOADisGuJwgNEbA4JdbHT0J
/bshODTzg2fgJGzQWi0Cx81pFnEwxc3zrFvye+ygxQ0rzX6JZLCyB1vsuG2cQ1yTkG5VFoPAxwaf
hvsOecee8mHODEUcoYHyXVSJFCcrJhGnnTtadIc2ZlqN+KaYV+Sq2ofJ1GEwMeKzXgboDcPulmrD
lzk4YRcmo7kP05z1xZchOCi8KGNvNV8CL/0etCzlXaMWdP4K0KcFfad+xGpVNdGLoXkrXUoQ6eVw
d2Xrrp19oxznIPLAWEe2NX2NtYvsx3NQ9s8NRtqjZ7YRqGVdPg2WkofSjDb2oy6INKM9PqoS4YbY
i0O0ljED9TazVwaZc2dTB0gbDqm/HTp/K5o+/Uhz7Ty6bMCJVYDOH+JNpVlnRx8Qm7KjLr3JK9d9
NomjzUBANwA2K1EtBWj0tSCk5xCMEtavQXgj6VfTGqNUGvfPsI+nZ8XBCStsuU18pqvQ/WP0e0W0
r+KWDqk/G28664aQWcMCaAyrKSlH+koZMO1qGxHwDh40PT4eRstBUdUFNhyxLCKdLJdbS1TR0bAq
wEBJecAhk5wIskzxk8ZilTvNeNoXSdTSPuTB0bFE+Z6Ua2P025sTCm9ddsBK1rnWYJRlmPiaJ5W/
za3gkiQdJztRG8RE58BoAfq9QvhVYgzPCUMQLkNxGZN2uPACafR3lXoxovjSaMN2wNVmlKb4PnJ4
WvjzR9RKF420R3Z7RKb7sQFzFVpMT+qQcD+ntzFW6NGLM+KVx4gIDSpx+0U+at0aveRphGNFv0ON
d78OGFs3GZ53owKOP1nNUY/cZJfq5k6Smn3U4acem9D5ERVNfu4MDZNfb0NWJdevIjfqqrTwFT5+
S8JBbtyqzhtXKbPSbc6IYBkUvd3ixm8wateSU55DeJ2Vlgdz/s+6xIyQHNl1m1G22r51+BdVHtS8
vdhctKyyCxkF/SFN/PKNG5pEnj6/Ieq7i7rLL01QGU+l1c6rTRJeyd/hOkgYv4IbRdR2k9LFXqt7
L30Y5ctHNTBkvbMwQ9wQ01iNz2PLn+AUo5Z91SerXtbqS47ZPYlpo1yMYFAwQ2cVAbF79sSBFzfZ
4jGWJj6nuVpFeIPsVn0MdsY2QP7ZQtXu2U9EcQEafTcirEYRkUhbR4j22bQYvWRrcBQlaWEt+50z
5QSZdvFSAWA36CocSeHB5azbDKq7uLshtde4/0b64bZ695P6p+9pxdpsBFfTAGd7M7iNTYNGLYc6
a1cN1FzmTK75qjLGKV0ev0rZv1tS3HwGqvd23o1aWsllRyteTLcGZvYhnjlPeNxQP9qBuetDvq7/
KJL+YGXAjJ5xJLY3B8s4rvsnSxQ2A9NnA6uWEcd7UoTMTT4TIajyaGtr8qvVyvoQaf6+rknmHPw2
XT3S7h4PYUajnOHftUV/8PjAo9i09nXlOujEm02Sqf9oCMzV5d/QHrxcz6Y34fGyTVbtP3s+5siM
K/CBi9Uym93xIjyZkFC3be61pzIOzvbgDucUi/GqnMNr/v3TMv7x5xljz/FbjrB4Jb73R0npV14k
TDQDOO87H2NGTLScCBG0GWQ2ogZsgC7VGaUxk7YkFoT09uvah3tQrU2BjXrwSNfqfVhudCnMZTRF
lJBegx87if3Nv7/YPzEo8E9wvtOoFA78Ld3888WGQW4PXVJipTCYXKJKJxqM84vE3G957nBQUXqr
8aIu4y4cXmcYZ6ZM620+5RzTAn4EKacT0AIOkSyZ0ZLhDZrlHE6p6AgA8jUC3GxIzvuxGn6OMUOm
vEWIpQ1BTFCb7nw0HqMZv0HH3MIhhN1j/1fL6h9XL/HIumsL3aYzbYJT+d8iGHdwIvPUV0+PE6WS
7JSYFem6+mIsVw9JA7Kt9qJ5gJjsQhMLRw+Sw79/0P9onEEksh0uDN/hz3iGNzex/sYYixB8Emnr
qaeoAXzRa0zCMFCjmgGqcP3LuDRvDokS5pNGZ5twWmSojmwXEeqyn2oCQTWUcfEfV8A/2lXzC0On
67m2JWhXPX7/txemxGRClIew2tBGPna5gSG3L87hCOESmT/4gexHb5gUfAVq2qxJ7F3fIcrOZy4k
eT3lf3xSNPH/uH9NtCCugVDZtmjf/gPNEyIRd9vAYFVLwO+V5eazxyAYJHfV0pEzLIKwj01ot/pH
51c/dOENLy1Z6ztcr8WaCVhOmC9RK1Wy78ws22tRC3eQaeNWSQ30RFZci2Q0TqLGY5M5xNe1GWgT
pQsUBxkhKCVzV61VzyBhfkEZT6FTMNLF/XLp8jC/PNrE7tchlOUZ8gHhgY8TgqPZ29oHgdzFhntO
mNBvH3fGo9DySUmlDOX2UGH0/bO59HkmjiGbbOJYa65eJz74bG8QUpFaGcFIrXnwCxLR9Ti276kr
Lo9OQ4MA5Gr67/rqswOsCtLpK60y7uGoT8RxjhxU5xJPGs73Rk4DgXKd9RoX6XNZ4cQKCgFm0SeH
KK7XutHaZ3N+KE2q6r9qUWbqOw5thPhSaawq2dHkbSQ8wga1/rKPGTfDK5U/7OJ3S1X2C6AQ1oBC
YHYUeXwoCae/DD7LCYCuXaZ6suYSJ3/jQ7epv2JI2bfHW9E1gasuMLEcsl4YxAJjVnQcspuc6gB9
qLpZQ/A7C1rEL04AsEUrs6dR6PVNz3Ra4ZiY2Wy8CMyVgVVTJh/wTKtfnWXgnvNwlk+5vbATkzBp
f8xPjWhuLtkH3+wJsCpHU/EGmROAeZPL+yhmexOig+uEGkRSE1u0uFekCE/v4ZQgCpVGutaVC4J0
voYmGXJ0m8/khl/cp5zWh6XqbZTqdIu4v00O/pwY+mZFaG351nujtyi98WhNojvZsGKtLKoPXnjr
c00+exjUyQzUO+YgojkykQWxEadyYRkEws4HgJSMqjvDks/LxtMAzDWFBVonMY61i4YRruiSYbP4
SvwiJzLjh6iwxfadrR9liT8CTPO4b2KJ2Ygvb2ebSJgDxW3sTuPObpJz4bQNvJPsqRGgnazJsZe1
V3KpRNZamJ3BTUJDe2HXzY9a983XoVDh+f8/63JG9SoBBaOBRH1uJ3xoI5qrLz42xXqOWYonI9k+
/ggprAjbxrLjQp2uaauPqzErf7maBRQsiMMDEMjbo3IfKXr3ka04ctImXlaq19aNnpHoYpffhKkK
YlcTbRNYg1ylkT7uolpBpegddWlyIyTMcnaFKvTaK0+33lJUx4fJx4EEAvyYc/J5aqKRzFZ2wPn+
RJ/kkCczEEPw5lTjWYIoew6SAhJnYv7MTd1/iYjK2VadHa6oGzZZlzkv+RCwewkDHJFDUFdqn8OE
Bx35vRs68ugQ3TIZk34L0CftBqNnsmM04SrGWntUaXYa5kugIY1g7QlU61vDje6+RZCSV3SIEgyq
vEMcuIsySNVe2r1+VLb38deVUHv9WZH6tyCOGWcg3vzCTH3IfXy3ECkaqwJmJ8Z+p2v6qcNe8syu
kzMDGK2FkfTcPCGye3KTiCfQs+4WhchpNVcPl8oerw+LwqdPoanLU0i5zDgtM5Hr5fELTo88d4cX
4AoeBSphHcZ8WNFyOrhWC9Cp6MPfee/JE2M2c2cA4qX4XDwqc18xm3xsy27HMoF2Fo+KNqx1DS3u
49XnSr+TdZtvH88K/5wGAiYbeybs46Txg41tevKLbwb7SuFVeyy1CnjriqkQ6Vz06faDN2ZrhbiJ
ceU5s+TEWVU31o3TtPtHeZyTU9r1IJk+V+togktbWJjDu9x96ltz8/jjre9rczpL9lRbljpaOpHd
ZXIAg12egVRcdSex965NPnIjumRbTXOINEM6PbUVyxbipsJqTr5OSjk0lXojGUAt0e1MGw63Kz20
07PdDtzuofMNSIr5mnRBfp6U9015XgR5DNs4PXbvZHKPnCxDc9emjln64WTOAhUcnKY3VonsrWUW
VOUuAtG47RwyJyx6JEusYdUxSh3MdkU/bbNMzp51cMZaG08Q3v3kVpQeZcjjfnmc1OduTpxZ2nNC
PO+G8VL1UXmsaTgAXDgnkvRwpB+pI7kT6g4HQseZmvmAheza2geccze15xSkkFsHkmSnr4VNr2aS
mJahPqy0OUMeK+Q3FEZ4m1siqrMq/eKMIHmR6ljLwkvSTR262bJg8nig5X55VNDRmBjb2Kxx6SLA
sk2ljvZopxt7TiIPq8q/WngOnggL+QEnV1zL0Jg5ijNPOsM8HviBfjVpAa6HLMf/lEFce1SYVq6n
S8GAMJv87Ic2ISx0ShluH52N1or6pZh3TlH176Y7Ahl3qmbZJdbwNujvIVFBso2Qrg/5dz+Npl+Z
vE/DcC9QFH/TEnXui59FxQhQr4tmpT0WCfxy8Ejiov3oJkwAmdEWzw12OKfAR+ZUOoMwBSvGwiP4
7vbWbdomtQxuJg63RUWAitpOtXt5vKqe930wErTxYYbRJNSaI4fb8pCYFW951H94dubvYYmJQ0vh
VrYm3Zh+6A9DrIcHD/Ui5TrYV7cJX6bOyRfsAeqjSMJ7GAFALvIrMO5hw8wBILPAYuNBglmJYds7
cfw9B+6hc69cJzZitomqrQmIYx8zM9j2eT32uGk/iNiI33Sr3U06g8hiNAxITCGMESqqRYrQ8ilP
7GFvlHbIpzR+UyyF5E+g4TcLB+WiYirTTriAa6O9PgY6Nl7SzI/3pIQMW53oienJQuYBsKLkOCFq
BkKj/Tsb4OiZOG0JSinWeRVAcjJhSY3ZWB5dWOfnFr39LgZW3u+4HXLSFygJmmjmo3ISXjNnJ947
RET3KMVC8hCmqGe4yWEVC6aMLlPmN5eisw98w5txVOVbXIbRceTGxGeIsdNy4fT3gXiTWTp8TDlw
Xpum8N30RvytpXx1dPpjdi2il7IK6mvtbjTtd2jM+JqCAynDUm9pVxZBxHo5biExVMCBaJkkGZr5
gqSayas+sqrFjlAYxb5rZxxWnpd02dAlQ0ZnCIRhcaGx3u2GvI+2hXEYM1PSyWI0lpeERXh95qzT
eTHp55fWi45GXfaGgDVDYT7KUxSHp8bTyrvptHttGGuClNld50aKYU3h0lVuecLK4y9CMYy7IkpY
XFIvtDZpTfPD1tMPxaFhzSkNqlTjpZtkPtVUqArJWK7/A4VJZfVn+Uc1QSVhMyWj+CKA1Pzfwsu0
c2TVM8R3iEuOr45pAzsbbQ5YaWsTpjX3uIYG36BmTNPBNZwFAc7WjpVsOpxa6fTfNZriX1SPxW+E
ArRo8tw+j5HUj6P3ric22VxtHn7r9GIV2QtDGuoIcQzTW1H5pHy77jqc8u7gE4oFaWPw0fK6mN3n
p0iu//oFNbLBSbz70tcqnAO2850bBebR7vGpdSK3L6Dok1XcAY0Ss0u3bLN7RU7ddqyj4j7WItnq
0ULTgbpZ8/5gzA+0daeV9Lx0JVwmVNQ89XkqxfBs5uRyjXZQvbh59DX2+l+Bk85yCE6oNk6dqzVF
+qyBWSutK0//9xATJ4/0V683ALe6myXUuO56oWEdQeRU7Ox+8n6I0cCLNc3UrS7dESuiL1rwsK81
VDgvzaZNOBTe4lHVOZovtvqk0qdUxcAnDXmw4ibFNUTXpuAdxSHrtxJq2AYusXWV1xv30sDMqgXT
M1Fzc4AlF6EYoQlhG0aF7Obf8rQl6XZ+0KyoPcXaCHq5QTiZ0bv6v4+HKdY3vx6b7WMFcOroWHM8
3xGR+5QOYvrq+ImLXwMhgks6lxVBa+mq9k7cAqnEyUL74TR68+SZQXktB0cezCIRT1pfYVRAzLV9
tPKYStHpl6c8b+JDhbMGa4V6nqLkRzqyRfXA8C+ekNHnWIh++JlJ31x4yy8kGUaL0Kk/ewRK6i6U
5f5a5r5cjaLKl9xlzTHwmmbvNXLrWMeBpNKv7eDZKy9Lg6U9Ib4N6u4Or1R8KZz43SH1FI4Gw2FG
mvRRBZJRE4zcwk3qt76R3ikaPa6bHNqMTmtrp+Wx2iYC+NPj68p+hvDDPrt7edoT/xlN+rI1CIyI
6Mme2nmWXvZTuI5gS7+IBG+U3oj0TFgCxBN/PFFRL/EHYrLuYTpakW6+Fk5pIlUP+h2jhO9Sduk+
Msf2opCOYm3F1GRjKkyGPr3SfVcT/V0Ns81b1fQbkZT1yqgHSR1eLwojd34MLJFgjv86G09AyD4L
qmi0rSWaRSCUZebFl2T+GzHpJXsWxJMl3F/CzcY33Y13BTn3n7PkdFTjS+W77yjcETxFxu+ssTBn
hQ16Ch3LgQ6J+qnQPX3TSTEe0lDXts38E0MubUv0QLCgr0vikp77h2EigIg1Oz0LgE89DJuVqan2
oM9+D0zIzgunWQCeKaa2Zdk41ymW1pvTNa9ZF09sb4azcbTgJYUc9qbL4N1LNdI/cvW1cawD0Zzx
azCmxj6OqaCbVN/WjFruJa5CyjI7vgStjqp8csCUNq8KXeEvnfH2UMwQB4OJhtbF/i8Da71ZBSez
dONnKVtx15ql8DAvqaZVqxGSL9kSkKTmeC+Gtkl06xPd3zpJYaPJFztEoPSpUbWtNCckT7kh8VVY
wti7IiuJk7FHUOkBOC2XSCOLBiJ5xiJep+ng0vnP/XWb1GTytTDVjKz2nnApWAiItg8VRj5YnBkL
gOe23br7svPcjWPHA7chu3gG7rr4Tpr4iu9hek/zFnmcO35J0lkd2oxSf+JI+dz7sQsyhnZ67+Ej
JMzbZvw232zp9CyUI59pS3QbIYKDFiffKtl0N1cv2qMqnFuTZv2mTXvvqddx1YO2IZHgc7Nt67Zj
U6NIarnHTo+fYtM81URaf54oLFmb59LahewfC5WGYgXUJXrulRc+Z1IxVjBBYjyexpbdMOsshp2R
lj26iIkm8djd8YMwRNdm/kNuB0s0lsAGfAHbYfLr5wnGM4nQ0y5qvO5eWs53bB/wT/02uOqEmNSO
Blm0s0gFK6oGRyRS2RKPma7TigiYNztCbunjJICjepSNTfpeul14YqQP8c7pLWCrufGlG1eWHVdv
wJ3WZtr7qyYJ/HOUx95SMni9B4BOqyp5fWzujwd/YsRdeydeRHQavHa4R2HeP2lxzsjIFG8UNNlu
ehzgXAu4X9CgfLDhzkywpj/SUSIeZ6ouDcionUewWT8DqxzaakvPHnVQGoaFr1xjNTQHzEuCbOvY
MRAraLK9Yt4sF2zkxfqhxgnLF7PVqhNH1cWI9e5WTFi5I4xlnZD+PuPkhssxkjQywvBmTG9NYNpo
H+BjmT6iHDcJjwioplWhg+kCXDPSS5LB1k9VhjVbw201WHsqDggWbsmt7uM3dZXDcLDN4NU2ZXrz
NMNbgVNOlyTHo+ZwJu08hBnJvcS0LJIqMs/0zbqjHQh/kWqMd/1OfeP8/tQAbPloXJfd2fV/y9JJ
V6GjV4cEqUuA5MD9aZjwKGLN61e61ZV3RG6EGJz0iBAYNuECYrcdgYBMk3eY7YA7aMsT5HV4NJhk
+JDLTgHafWJKezvKn+sRJ3pCAarJnk6/m9cfJm0P4hhvdSnzJSGdEGTSztkPKeSH+ezc55O1ihPs
7kmQQ8E1/Ne0ypJVkRKi5+bt99ZQ6D1MVyM7jlYReA3RXO1U/032Rr3v5LgXTjqe2ZU66InDphah
e9LM/gs2FfMMqbbEGmuYl9yBaKlDboSXJXPIwpkTr+ScNEfIFviiR32eMbajqMYXOQpzOTij2E9m
9DI87uAH9gBBWLxk3202ZZ6q0+MnFDbcgk3nHIh3P7hUbG8yxyXcR9Paw7OxZn4Cg0QBJd91jlOv
pWdZz+h4Nng1htM8fTlDkqejFJpnUufezfmgzaFMQWSN3qwiuBKIBRsRs83KwP19jefDsKeRbhMK
53UYcQrVwklujwc8daDkdOP58ayrXZs1v32vdUJ3SqMB9zclHYU5gyKw7I6x/nxeJKW6tGb/tRzn
oGXRvrEZBMB/Z+i5TkyFR918Qa+kXR4/1djDlxJfFIPVJtoEisLBdiznZfQ5FsBDUodmFsRNGcas
gqiZciiwZXcxUb3KTqeTS2JOGgNbnd+tGRblLRS4z+e9nvuIIYOE+e2BF62q0ef65mp5PDx2ZBeL
t1GyQzHgfPyTOkDWJOV0M7I2fzanDFFR+TxagXVMezO4ekHgPRv1S0+AwhajJSK6eXVpDIZVXhvl
+4xta6uHCSmuXCR7MwDb8/gEi9HNiW51oa354GXL4FeHB+cp4W6WkzbdvFKlZ4hz60+xXOcA3sym
5KV1eyQPaiCdqFX+1iiMYGG1mMWgKTpXT3TOVZq0Yz1Jol4RGWKXDlW4RqzxlBPxvpFxXW8VApWz
nVfwrBOxwnSbLW1seCerA6sMNxkv7tBeO0lyh+NyItW9wnmxegJUA59VDBACtfn0NZmn/o+HqLAO
GHDofCkLfkMYuiQoW5g8vfo62roiitKxT8MbEUTVF8MPlnVXjJeQLELXmuNv54LQmeKE3UeJS21j
Dq2FhokCaqPZBvHioeVx5m02pfXKMa+L14QMGIfHg1mVzdYy8f5katrDRCnbsOY8pCok6UFHpNOj
r4Ttr1nGr2hZu73jg4J1q5plIO0Ke9XwO3iCztn2tGn72baeO51D53XH6Ldsvf7wQMK5teYjfSDI
CuXpgUBc+5D3PkakXL8ORrYNtZsZA5KLDcGoaHQOj4c2Mb85o1+xWpr5tC/rjJYnZ8DHtWflyCrM
CUBF5ILS1EsuJuTdcOlbx94mPXtohVfzRqaVufWG2llZqbuI53AbBWb2/PjJr/R1zLmJbpgkh25e
DB4PhktjjrlJuTS84VviRzXAwmE8D23/IQCAvdRsVhxv8JqnLC+1l16yxl17VQoQMYx/fuosU0mR
H8ynE/Qu+SqVuVq2HYTAtiWZLTUrmhqNS8Z8YSYrSUzJKiEY9s7sPjr0ZocxpviGGN9+n49WoDnB
UVpMqvDM0/+BhJdspiZgBS/ku9Xp/jJzK3XxtHzcRFY+Ilnkl3A1iF6IKMwCHIqrSFXDW6AZ+qL0
lUn0Ik+RPB3ClvTkrKITietD3vgqGWwyN1ZhChrEVOnSqpG6h4PdH+qseyuibLoPUSC3Y2RVG8/J
rS+YGY6dno3rJCs4fyxw1XGoaIjSQWAa/XLH5LUqhfdVDIzKu9hKDiIOgaCwjx46B4NiPTdH/nqK
RuLxNIWPsbVquooW51077r0P0aRYyb3YOBNVMVzVOHwPOoBTc4b7OjHT4rlq8mgtejK4Hk99y3qJ
bac61TrCr6mnGDY4D9+HJOSqIkDxqUsL9IRWBHVzFs6YSXygvavOztzcqeBqE/bINDfp20UQT/ZN
Zrl9YwD/rk2yOD7+p1YBJ4beDe2kz53PF984Y33IIPJ/Pi19p0aXra0mURAMHzuUwXaHPklpKLEV
CqZIlyAKBF3bJqc2QydW0ix5shiI34Ouc69srgQj8wzDZHqnAS5A7PWe3W0iobgz6CZdwiL+IVAm
IKfgAm0rCM2jMsmZVPiwTfdnkrsrt4t/AbEbbq7PwJqo4+BQ5s2e7NfohQiAbSvU9v/xdF7LrSPZ
Ev0iRMAVzCsJ0FMS5aUXhKSjhncFoGC+/i5oIu5Lx0z3sTSFXbkzV5bT/DvnMkN9WVW61Bidrc/Y
wbnYg57SORf+Du544fFTcdhsZmStzd8jM22FuDDUVP9bZBaLEpcpw6OzHtdDOr+3Bd1r9ZjYByS9
+X2yxz34YHk3xtQnTSUNhlzAt1zXtY/SmehBBDF0X8tZcpHP8fhlXFlrFkI0XSRlWMw8MXrdTN/j
eLovaPc4GCMtmQx0/sVITP7gft59OUJdaL+guqoD6EO0d2Vcwv9dBxmEPnlj8q7uS8Xr2sEEbahw
Pf2dtQQZuLUK+lSHPijdErHi//9hsdSgh+NLDL3GAxxJj+/vfjH08kUWw3iZfFduJ5FqN8flFyU5
v/vzGseMYzzZdrAXjI8FfQoukjue9L5z6INTlAAYoeSjBfqWQDHZs+Y/K5HPOm2lT2bePVAvh41S
NcmN/jd1aMrWIs9FcLdNp0fJhjnssiX/3zegWL8VXTy0V5sFDgl3sKmWui6OYz04SWk/4NpM8Ge7
9AMk5dHmGftOL0rrL5Rh/hnPUzJieTTX12HkKrTyWamctLqffvIAdA+JTt+kgTihGQmVt/EbENf8
4vRtfpkSzwvrum03s1NQhzqz5mmt6H3imgw2vyoeRDrWuzHq7/t1P++kxbXoO9zojUOU1ytuSdn0
e3DD8ixaOIl/UlMxqxg28IC+3KJn9pkTnSu6JgNGKOv4txxwMW0ElkkQBWTIfHSpNiUnRZ8N0ePf
a9/NwCAU1bBO5roXsPPuaGaPmlTbcjDUM7O3/pjI+hDHnnn9O5gpedG2YwXn1MLgR7hPv/wNq00H
JSAavRvi48jKJy2v9nrX4vVi81pnGyJY/gMfxSFwyjknS7zGavTOy2+ACEjN8zwCcLmOkeKJhKc8
yBH9ec7Kc1y6F9ue2ytX9+hmxkb1YI3jpsKXhmqhQWRcgwyWS5YvavpbuabreTnlV5GlRwg41Y12
3mZb2eplzpvhZsGrGrQBt7RTQnP2F/uhyKdDSc73mgFufbDMbgejH0JaL94rQsJnbVoI9tB2daso
+4hE1B2cinySv/575SA8sEA6/v2ov3+Vzfna/MvOnccWcXFj4vYLifWx9+/jyGfTbqNYx0V7J9mr
73Emx9s/4/7f/JQ65C8MqEp5Q4Ogua7LR515q54tbfu/S/sqv/8tY+x5sO/WYxFSjc8x5S5NsJSz
/uaa4mPJgF0JI5d3Ih4Scgmyvpb4F8MFs3n4p7YOGVmDCPWbr9nW8AdnFxEl6tYg3NS27IArPnEK
Fg+LwBZkB9JHMNIOVBZMpX+W+UT1ySEbs8+og6I6z04K/cCKji161zYqEF5EXzAnOunPbGvZYwTW
70L27aHHpHmaZDte5YhdEhV4xyv7VRV4jbKuWKgwQKDvm+b+z/uo6dTRjoYN/uWPYWnY852O9Zmn
URmfGHsIQjjDjdvRf8lf0R0mzr1pNj9Lbhj3cVJ8y5WY4DZG8m1XM/s1no3s3l8rZk8gIi45kJzU
XVXw/TCE5HECAQL+XA+it01m7YqqHTkIL1/1oNQdzSSE31R8KsWMZi6+lTOLXZYbjzbVclmdsN/p
HXZ/VA6jEFFPEKmDD4y/JjpF/lGf9oPCI17F9I14dfKOGTL37XvdgzDm469cLD0jaZDLHQr+g2/x
VqLBO5zaTSdDsx7dQ8ntfqtEI8JFW6Ae0OSS2jwpotGfn9Q8Jsx/RAWE2VT7pWzSMIWE5cMdAkFX
EHZIUaSSYtzOuknPoFZwSUu/koYFOK7zm3TkQhrIdaDYs/Mwdfb/dWJ+MJJinFk40BN5jhSVx5b3
6B37ki7avtfe2Wfgc/DMQ0pQ+BgDHNO4p2JF94GbcHWncIZuZ7Zllqbx0jJTTqNih2v1pwj6dzim
2akrJJpiVfwzGuarJX+ROuKwhQAcYryh8Mn4ScaVFmKaBzGJ9UPZRmHedDmrkCEcRi9o9WZ6QG6C
P96/sGp9pzj3MyX/r2VaWFhVRwjZQD5UP130W/nTLUqHn5hegfWS0XKZpPbaMMpT3N07ekSfV6GB
qx/86tgva84g0vwdF+jfRBtDiORBOycH0KAndJLqrkzh7Bfv/ThFuz5FIIlT2EU0gwtEVpK4izb/
l2uUuvgRTcSI9kjaFHgNUp/Oa5tGBvRHGWR6qhYk/TiCQAfYyiLRh6LTpyCC7Xh49Ex3uLoJN0F8
Q/V2kixZprlMedSX0bkTfg2Mn8INt01fVp2d1pwcwCdbghgZyLMcii4Sli8eTo/GR+dVvj5vKPhA
5B9hypp8zoo0Ch1oupteccroI6AJAruGlZtHfEmTV/oB1I6bogZsP+k/te39VLCPA2w7DlM3NZs5
c9iyrM3UrP9dXZabyCVta01AMjWH9W/Hn+BRdhnwZ6l9ZXoZ4ovjdh65X7UDDBS9zQSXxAVxYOAa
u/mf3znUdfS2AWqEh8uk0KuSDh4e/I4gcuN8H6f66kP13BMtOovwz7L3cZXAmzvG7vRSFFV/mBym
2JpHA16KxidEUplrpwz6XVyOF20xjH1RzL9RHm3mlWlFhoKyc4G4qS1kCCKbxDQPY0fY47U6xtpU
0PFSJTs+NvXGFmp4iMRw9JLVNV6S51PE1dwEYgR7RCjlGavjWMM9g/r1RKKluPhZte+1oWV0YjNj
EhcalhoSvl/pW4NRJujxwDsCGk7eXHPaSOe+wmg+d/mxrQRHJ9YKo9We5qa5AKw+pm136mKOp6al
l4IE+GPPXxhDLyeDSesHleTpQbOHe732B9DzlO3ZiOjEVjOy5l3vkF8QdAj9q424RJubOIP0sg2X
lldsdOx5Z6BMLbr4J8BJ7UhPgZZBzuSkspAYHUUPpZNnIXWthzxyn5gA4f7ozU/tOPgyR8wspiMf
DBAeupFskxzDSa8Vd5gGPz19XKM06cNQGhm+/oi3U2OTYhQPCz5DnwaFtZXMoI2bRM4/v/UojPYe
KxpuNvaSAGIfKV4YeLKyKOmgCA0NZDmH8r8qaY/lZBFNK7mRK1vH00/FBorxk0biC2Nk9jp3WCJV
bBdH6bTpTrLiCAfpvuGMd+8F7/kCin8cRH7hHa/2TpP910yqAHGbYh5upx1TmX/0YTJvsla1Ia4S
IqTZHhYn5zf18mdrcC8OZN+Eep6tbVR3q3MiYKMPDlp02banLj7AvmHBV/hG9LkuRV3v3MTBYxoP
NAowYvBgAFTl4Z4XETNolXR7OPqcRv5jkiDY6eNpTnV5JeDbbhA/qRDz9b3NG2SawL/1ZfxHZ+jM
na2j8G8yfwuW0gDwcWbWWnU1BcY+ROkGUjb9JHGdlhsnmpywb78jt6nXuw8q3kAMla4uCNLe3G6M
2QclmbCw4WpKQ09Wldh0x71eoHLVbIOCkqDmpnE14pmKxX8UK0U1lBtT3iQHap3GdE8tTIzWhxob
V4sVuE1/V/R8CSK74iitd14wLGwPHA1oMUdfFc5jR+VYi/IZZwfQLW6gIsE+moLttYqGwop2j4PG
25Zp6lwJubXxf1qHNyCaGdtjDqSgHU25sxr24Unk7cpiCe3Wp20te9dTnsbSNPY8AQEZ4VN7SmW/
xvPuXct5FyJ+xUbd3PteCYiBDw7zcmAk0CGc6YZb6UNn8bthF/htaYJm2Zjx1Rb5MYkdccvUl+Kw
CmQtv0oD1FOZxPSgINY0qfqpRvDfszXxjB3WtYexPKcxckbmp6HwqsdyHjSueEDJsijdwLna2BE2
1ymV5sGR3avrEp+xoFxM0f1S2DMkMHbKtrOYoBHxFyPBp0FGr1mY2f8sxYDBjBxRudCfDStly5Xz
kOVBUmysAUfLEGu/QnokOiPjDnditYu1O8k1GLSvLGDL0q5ln21Tp20t4+qyIIqi2g0LV7ixkhVv
UWoGyHY+dTkfDl9R/GB0PRGX5EBiZcLMQdBzEsA1KAvXc9YIhIbFJrKScgvxmhsUSDTYdP2xBBqx
7bPsG0sWbl8tvUyR/4WdB9eeQ6Wk78tTm3eXUnGgUpWNc+VLpAxxnuNKLus/MMbe+OQ/sd0vQuDW
JKqjhDTKqNsPsgAEljKnlcTzcAiSJp37z5EJa+9xk0SX5DGKLQoyW4S/MX1wPOB0UdO02z6m0ZFV
PED52eKtjErjDoc8lqD2uVliRCGtCidLPBj5eLawyD/TvlfvGFMxi3tfWJzCpPMCS+//JX3Cp5pb
jCZLTmL/iVisu8Vip52mhsa1vEovhlOYTOJUeoGXZd86DJSPdAXUsq6Ea54x7guvQc+HQJ2VU37R
KG7isrgK2y7LSkji3uz+U7L+0MdJhVHDhlgOY2jqeCZHbzAPI8oiycP+QsQ7mhH5It95A81J+99M
y7rnD1eVjXiYWu1NqFfTBgLpW/oN0zpdSnzt8VTvGpehIKmZIUg7vgJUcEhBAsZVwPP5kFjcUwHm
7aY8eTd44KZZfZpnZi2biDTTe2jm2WOjaNIshM6qnmAaxFg+kSt+q9Th82nzMe0MrHV1QbQ84lxk
9qNJhbyEWfPI7D3spzOdRaxM1y+CzdO8TG0+451/s+M16VuY0PSzz1UTKqLxp3E9WI4WQHEzRjVe
WLgKIGXdyCyua2stbJSz4RrbqyxjwHtFkYdTkf0UOh7M2tAM8onebhx1J2DfRWuUk9xsa4ovg3nH
SiLdLRWSXx/RtGuU3YkbE62AoyL13bhfUdUJxAwOU7EypzVK5tJK3qQZv1LY1x5N7YfGAE0FrSqM
UO+oY0mmPiAzceiVeqPUK9sjgzN6FdBPO0LVWA4aeCPyaYbKu0sJwqSSx7ftJxV0wfXD4jknZ1wn
6sLvzszAmm2wPFmBcVnMtZ53at6WekuIPmoCO+uf50rpe8OlaMXStR0WY3cz8XHAAXGQCz2AWBf4
BkgoZzoVGE6/F0v6rxezS72gu7dbZQSJqQgRLXyXjFx3Dm3fw7DLh2DOOArqxQGHYoR16jMhZWdV
nbLIjfjaQ+LhGXzXYWdHvRA7vzet3VTRT9Db5plNAsInTPVSIERJOt2GKi8OE2mmJer/6Yn/qNfO
vCtqkxisHI9W1L4DEkAIs4gKuKZrbP15by0EwN2sO3maKwLD96hbcS85Piss+rJ/6gWHqQVHf1ta
/WfhV9rjxA4thZvhuN+0svgfuouJqU/LdDMIamgiYOJRKcXeLmKoi4L2CM8BM+OiqaWsX+IooiyD
CmxuQYYZRMSaIQpOI2xvPd/n2tnpQVHnVgr9jtrFSqCK9z3cCWehuNCh9mYy4o2nR0lY4MEz5wqF
GYuSXar9yFtswcham7uSHdVxyZbc22moYXl6gFu3EJ0eahebSTs6p9S3F0a0uqQ044DH9y1O7Jy6
mETBDJWnBNxIWDbTl99RM9BmVIyk/i+DVrIvJ/cByX/TU4kUpPU8bjKgcDsotw8dh/LeY5OOGqyF
jVAnXu5rkrvjVgzRzZtwIBZSDyCt0PvThwvukw205gRC04JBqA3InaxsY+tf46FdzB7ed1ZeW9iW
FHHyQaANmUEdktFGxHSYKJO47yKFw9QBe5MAQZ7rr7JIKdvBjZCBwtv2DvwB1eBz3BQdJhRMgHmQ
GnQi2HjNxxVG3Ofy00oIOLEQvbcJbO0xl7Z4hHFvIN+bHt9HHLRx271RAt3suKjgsMkQ/AjiU2jd
gZXq04MdDVsFNDscvJKNIf+D3N/0RcdRb6DgSIysRcmCAzpfBN1rGo073sHloOYWn4L/Ipj8jtKi
BtiNvt1uODaweABSSmDNeKFXzyYrH3jrnMUatcUe/5eqwepM3xc97FTvWpYdoIDHO3PYm2Nl7qVj
BhBn4m29UOCYE54hxz8j/V67Lj63JfVHumZXDy3l2LS8bDs74bbZQ0uuxcpy1SvrQgFfBVm2+a37
6lYTBuJ8YHniVh94+7J9ky4fNWcLr5mzcTJnNTPztpkdz4wYMnQqHzVh0jrFdY5HIWegrc9In8ke
Uhn3fZeuLeJ5O8u1D3QFVNdeTcluxVRt09I4z8vIkX7Gf+gdnEGbiat4SyAN+O/dJNGxv3LTaDj/
kWY5IHpUE+cuXXoAkU01nuNF7TJ9fIpMz78k6fxqLWIOJVUEWvI5u9bNrdSCCJnku6jLYAguvEap
VVIDZZtYrTnUTA/PV2v/5KYYb43mvGDvs87aop50+Z7aBK5dDFcsPLF4SCpxMdbvPOawoE0THrGD
D6weBqOtl/UGc6bgSLBZ2M93E/zlO1HpKKJzexqMzN1i0klC37bQyLI3idk3ZPJN9sXEra3FFrKT
NoMgYewDoLK7YkpGQrncft2YtqzpDy+Qir1h8lYOBWtQ+le0Uu8e8MRh+CrreiPM/BQlyg39tQrM
76ZPWdVPPn/yzZjidFJYoaUQYpO8F2k5h3SLU6W9wnX7/lmHLnBHrvjAtjLF3pe8pA0WDGH31q4y
dMAreEZb2wqHxtq1MHrmpp22+K4ea9TosB2/KVTwwqQkoVlW1blrh8M4DMu9mfGNpkJ9xmH0yPqH
9BuNEwLT8UbR68FHanxJZeMADaVNazLI1IGbCXSDdlbDtda5FtcDsVDqQ1aveGmdi/4ra3L3QkGP
UUVyt0TTscPRv8Wa3oZoAXdLohtBI+KTM5g4rcB7604Tn1I7xeAF6HnM2o9m6F5tWezmwuTbUVKw
4nXy3o1rjfFgPnKmNvsuHd4jlRiHWsu/WeTGJzRma2PF2CzVaGObA9i/iCF9GlznhM0WAJ+v00bt
gn74GIaK0gpb/Ygi+x0o1UQQGLgwTMNaQWxu0+7Zr+gYLTA8h36h/xaj+YjMS4WrbU7cpVw83tm3
g316V7Ywm/eFjZ60YP4Pesh8Mk6WbTuiZCx2pk5iyF/qDEWoLuo2MHJ0/kxqUZAuA18BbFU0b+8b
J+3PbjsfZmOIOelNcegr/yFLxu2wylaOS+GyGVNmmE292BIGQUrIcC7Yo7tPhJUHJjOhbQ/LVS+H
g+UJazP4aOGUBpJCTnrWPfqQ0Ujj0m89zZLNI0JP2wx7qZb6aPbmO7a6Af2n1UPD+klVqh2s9Gl2
oc6Cen3F3vevsRN+jsCzZKOTpD2Bc8d8BJR0bVwM/+1CJdfcL9g/Z3++myWxnTur440dcLJsE2qQ
2SSYqNQWQXJr/J6W7q5ns7bJR9IIvcb4V2GqJW4GoYlY/cahV7BnubuRRn+LsEcwPnuByAro1Old
Qx7grLvVlykLsKqFjYnXuA5K/EcLJG23PFucofURNTdVghpXRUW0AU+DXMcmDjrD51Re2g4XIndK
JbnfUgjnHVwuHUneVqhB0Q7praeYiI2mSKuLcIvrqJ6bKiVCOmrNQUXs10Qp8LHXywedFclVlBg+
jIE6YY3vJywBsoph42UQrUsMZIPUfmfLfFWJthLVK1JeJBS9hgWvQRxhY/G7Y6+5coeE5EyJNl1P
y2cSyUO8lkaWOM3rY2Yi7rWtNpwyKqxAI7EXQhvy+uKiG/PXoDfA4L3qCzGGFqgWtbgyZvAd1R2W
uhfh69ahltmnSWNwwHT1rago3aL/8i3ohteh0pyLl+0tvoYZ/JiwmgYP9Xg5+11v4jtJ3lAaTWCG
oFGiFNaBRJ6ns1D/L5nbh4U1bGtMOV3KuBGG3KXApdDOrt6qN62QBx0i8XbUVBU6dsrXhfwdh+Qj
Pittqw3x16iP9sGsYhKKPF8pTdIU2z0dQZtGsrbQb7lQ0a7LaQPx5+IzhbJhQoVQMzcXZRH5iaBr
0q5gbNvKeMiGqgi7lnL22equWp/cD5R32JjyuccxRXoCj2A5/xsjnWBhySN0ZqX1lrh9dt/S/psc
YlOa9CgQa22mbNzmRGKDQaid7KaNJZU6lpZOGamtPxVuCWN+tN6gW84gS6h5bRmVc265XHQQSYbx
TWrdh1ZUlDcuFpzgGQlwLMqnmIrFXBnTtTJOTQdnZxEEQZSJl8+x/nULGDTypjd6ag+LpHB8kj7I
CMvMA0E+H7If0ylmC4dEYTlQpVlBXdHTN2WlZwqx1UGYKQNfphmccavanav0wUttiNM4knq24+dI
irveHXRetUFxn5c5mk+7xvllzOXXGLZLHX0lWQSwHRwcwoiWnqbFeRzrTNuVtgt8pyFEkxnLo1mn
D7LUAz7w2S33xqfeRYcb5tdZDc0TuVOKk4cPkgz1BU/pq0OCajKi61RF11JOT3GNt8hpoyfWG1z8
zK90Qn/PqS+y1FfbJehTkVFdhndl6FzmSZEWScptoI/1sPPmaeOmVGLXisb1HixyAAKGxyu3Xc7r
+bcFb62bmXUZcGeLSX4a/ox23vEDywyQmzKif5VMO6pzeKX8BRpLLtkapHpFGUIR5f/7By/xpmfl
E9KOtuyHMv6pvWyd+QBok0Hf22lCCzulOJrtuVgdmJGrtTpYrtc5VpmjkIel6Xjn83KfW9z5sQIC
Tv2WFt49KXjIGxhBI/3BMfVqW9XmZzb8TogAGwpHjWs3zDxM3YRWs7b+niz1X1py4bFmTKfVvzmm
t8kYET4L23nPaHuIc4M6J4vrA71tn1ViefDpoqPRsmYSVYyqiA7bzEyBebavtc7Yk1M0+TbBzcOy
EaajnRxMzBYklrIQW+uw9RbnWSoTF7THdTyu9AA4Pn8Gle2sYaI7wRr1Q1MwSi2EcHVcAZC9kRD5
ko42zzn8NBqw6I3pcS/GlO0dcuxCzdLbYSet355tg29Y3xNXy82idyEDfHE/oJGyrlDM+Et8VI2O
1IUZiCsX3ZYoVaj0Ew8MaUGSnwQm9OrVsuJXW+NQy9o34LnEn0xFnl6VL5FG03SqWdz2BhO/vWdw
uW+Gk6tnv30SFaeyrr642b16i5sescwCPVDdY+d77V4iZKe6YW+tyUOftBGG1NdsK2ITnOiimF7G
GY+S+ZuI/h+vuRFQCswdKY3bzwYvs0nTMJctKo5Jyu39KRM3qvkCjQaedAAWsjR7VkpQOzsvDvmD
fgqX5YUl/Def40qm63Ubi5ap/ZdNeHD65kRyZ+AcWFcKTiePqG8fXoPILMy/VsU5VBMfPJ1LmI4a
mAgqbVyHGYmjsoDylbf21aLUloQkccsFcWjHHfczmns4cf1nWsVTiDsQCUQAHYsm7teMd4D14szb
sf/lSQMECNJHCN+0DjpR8+hQEctEzb7k2chL25ppkHZJYHuIJGrmZuUn9tPiq+LkGdPbsMLm47w+
oadRPFxi4mgV6jntdZTOOFfJcuuM1BMozFqhYRg45bq9ro/NFRIX27GB6kDc1G6Bg6ztFrlVBmeN
SIqXVKGcgEs6YbbYOHrB7m2qQAQJAllRcli4xFOn4vCuDNxWMxgNvvLwDCyw2YhlHDXJp76reSBp
KSKBbzkIYSxyt+5Y3xkWUgEz0bTtzeSak/MJLfVtWr69OuhKEk8GLXQ1IrzTzNyEjOSxdUwa8Mxo
p1qSCxQccL6UBrf6bm/X9DLmZs7mX7w1yQhMD5+3ZWFsJjJ5ZO9BbmJZk6jOUyXpCBZecYRrRSRy
C9mv3YIM/B3wxPvjR8TtwoetfzRK58lMah8rhoGoyvDRRcSzWRY03y1X/Dl9p5t0DFtvlmxx+SDG
HCe6YjhVHnYObZy3YC7DMqGPaIKSsIkM/P0RkfpIoM+7HnPpUKOsj4sBVGKsZy5fDJ9AQvjtOA3Y
pFGbyF5uC9YIWaBP+BU9bmzdbN1QRnDaOTEX5+GtxD5JFUT+KOviMIp+CDUZMfk03nFCAOAi7zOq
AcPiSMv3Q/HZLHwqs8j8iIVVnvxVG1xlFEfSWbyMLb0fmWexISV+1Zg6gl59BYpDJAIebOC5lF8Y
Xhu4cMACXvejV2kpMUuVUjtdXlQnzC2b8M0gIYf2XKW2FBZTkYCSPVF/7sF1CeeaX8l1eQ0IkAjO
O/GokfX1Jc9Yb7qrHPrtPB2hvMfZkmZ0i6T99FNGxXTwS6rb7Zptfme/YbzAs+kO+RXxBtKGVfMl
K9t6bXDYlD06+ejIKvBF9ZORQNdbT4diMIOXwtM6pLz53ro1wiFQXfGRB601t/zovEK1I8vPRTrm
P4rb4Kdva+WVa3u3hQ4MQnB73FE3P7ajm1NYbLKL5erk3qWbtG2ti/rsCG0FgrX/Ff64bEkn84Wi
keZcQrQp4wpJ2Ne+YkCn+xa40sYnFkwqEulZpctZxNGjTgsI+hF/oblda+bcFDUoWlGJBgNEE0E+
9RkidPfEXpMq5ZheAj8fjiM0F5GgocnYw8y8UJTrlt8TvADaR2KkrkzvoOumm1KL0DWJnJRY3fcz
M7BgToY3Iclawqvpleldhqhhd+HyKRLyGQPO2XBiJ1gWMGEAD91DDSKMz413moduBbXMGz+rbw21
H1T1MWrHvfnpmETIs0dv0LQdI46gsUttpIKAO1h6ME2URK0WOG/2Xnge10diUhAYWos1nS/PCyeC
1TMEG7GYjmma79U8/3KVKzaLw6eW24mmddPFr+YzMV4nbNUc2pI7iFI0Z5c8g3tSUadZGXd+17S7
XFXPVutcLctb7uQIxSn2x3yLBnksswRsuEZrNIMJuCF0j7i3HoekhZTRiHyHM6DfCvfc2sm8wWEY
OnTyncgu8lWY8ij0xulgq/FbH0qMmE1d42Fy7pEcmTfRDIJyMoKQffZyWVi0LXlp7RiD8U5AVOmd
zDosLzT+fI4kgp6iNSIy5d+JX5T3gM/uZP4zFeMDUoW6NA4SEiB4QlJTQcQGUQfzzakGnL1rhWuj
mSfvGdgbNoYfI0hMLLYdMXAitiF2zP9YqAkEj+TeFlO0d3orhlZjvGiZf82z8mpYUYODU9cCfM23
mOBPmqXybJdopYVuvKpR33ozqJWqV79D2q0d0lQB67RqLt0H3BkcKRZ+aiU/q5xNT8cZvTh8hNOC
S7oPvjnmu3RoV1ejs9BlYyNWD10dmu383Hk6Xc89c0lecQ+ImmKbEGIwS4EbR3VIiQS44ljUsAaX
5yhOgPOCVIQ/m/Q6uNsGRdIjsmPHyDM49nYjQXieQCnX55gEQfFLWZ27xcn1qdV1H0SLsRNgrLgQ
x88kZ3GWF4XNE5+0uK5CUl4SkPwoHLGLsad6CYsGw+0owE4JDETeicXbrljN+zOLjj4Zb0atkQ/U
aV3xYt89WfWjBBHj9rQEY0LDe/Hp5xTBeEtrk13Ug0rhTNctY3UCZ5eMicpzrJ01/Vfk6L/m8KTH
koUwH2fan7hU6VZ8y+lSiZf7QssofpXJRcf4sjF8rQlSDLG7sntsvGpG/UvTjRE5J6LM0Y7QxCYa
jOpQG2JHJsU52EscsqCxA6vUEQCsORTrs9sZSnXxdG77k6OFdQae24Vhj59whCYzlzTDmZpLlejk
bui1poaWHeuivmEcrgHZvg79mVwLA+eeFByNz409p1TU92Bq2CB7ail27gkiT3duhf5qIDNCtqQj
dWQaVGTHLiTZXn2HyYgjZOf75Pmlgd4sFXVgvbqO0sTOzvjQIEJhAU6uJaU1QcytHX4DMsZ031cA
U7U1RIKg327sydUOmjI+1bI10qcR8T3mJ6N8o+nXlHZ2wDKNjimrmDR1F6M5nia9ebTicq9IknLg
Sf881f2DYfRcT62mJ0rtfjBOt7hPLm1OZsMpcvgIIIqvLdbWjZzVndYM4hTb1HfFTn9tyL7t3OzB
1B4MkUB71NHZrM47WMxOm6XRYi6Mnk7EDRiwmJqZX4Pm8j/ORa3TzmXKJH4g5Cs2WDJw+fkQKNZg
H6Qg3g5ccViT4OtMfOCsifZemYAiq0Xc3//huKpc8ewq2H2i4PktmX0oyM7Z1SwNIYaO6DVHbrWu
c/AsKv0q4ao9lydcli5WzpJlP6LL858v1Kg4uiAJ2Xvw5/hSEv+c4KTfxjjEWeAj6f39MKbD/IwL
2Nv85btX7WrlLffZyMdw6UjUpVif8aq9YE8CQAvetSM8hSgIQ55XkckszUJCVRnnsx8/19JbJxf1
PYEYsunl1Jlzbzy3uhsebBORLeF5WRpy+/dCWGJEcl2wAmJ9hROJYT3H1uwM0zVPKeLCIHWUOF5f
KLDlLKJWdxJQK+qImGWcQDdIsPK+AFDhPrDoj0pVj/4A0szU6OpZf1ND1KQsZKcuEWVsPDlyYpkq
qZ6V/4WbmcFzqrv9H3WAuTkNAJ6IkFZjaZD/YWpmPdP61pusY4nX0SRyndEE8veOOWk9nSDyP4hp
nC9/llRYJfb2DyU3YoGg6GKtitamElhSj/CNz/cemIR9T5xdBhFUFqJCc4rT0cBPqczM3Jqt+Pkf
fq20e/vZYWRepVwmHaZ5ksWEyxBLB9AqvktWrMVSBqp2TdH8/aNaEHmS3tobg3xY2KU8Tf6+m1g6
j1mlHaBuH3WKOh5rlsBbWlzYYWrEgp3Kvf79/KHAIuBb7quYyCzG+JAsjeo6ZhyFxB7+kWPcGabR
WE+w2gEW/f1tlVgimCY1v405QXOYVfZCmBNSWJJjMv3j91KcTHUhSvoBWTdmJi1EkCF/HZinfqua
GQKmB4+yWs37WKP0JfZEdhlV8Tx2zUiI1e9I2BHEoUBc3/HlsXiAdYTmZPvMGflhd7p+FBMmKmwg
/nNXHeUasxuAZ//1h5TUn4T5EFPJvoBiR6RpNk3pzpin86uhd1NgE34427ULnnae/o+981huHOnS
9q1MfOvBF/BmImYjepEUKamkUmmDKAvvPa7+fzJZLVape7r/2c8GjTRAqSUyM885r/EXUcv6OICH
w97S+jamBkw38rsdUlZTxq6UQhRealr+XSiA7EvBa4SAg27EPMVgRMPxiLD4JmzK6A6UIujTED1+
e06Th8F011Os+ft0dh41SaJssuqU02pqULmFn6Poo2P2rFr1l84nRwxaAQ9NbTSAWfGni23KLWPU
zi9jzIkvG8552JdPE+pU/JLG4JjkL6SFh+MgBPNTPcdLFNDhODifVMMkgunGMlt0Fw2RRssOpT9N
57jimF3PAaSbbNpDd2/ua5PDolRP0kK7A6pXgKxNs2Bt5oCtWHrsfTZ/U+hfTbAlIejy6QLC8eig
BLAMQ6941oti6ft9cdb1BANuNWNDansHZZlYUNzhqYKxo4xtlu5WUQIgs6LSrVutAWN0mM5o8VPO
gFcv5WGiHjiVHcZHLY17DISlIgu7b7QHrlYfdCoLiwj5sWXdqp/JNmW3E671OBOVT1JgHbNHJB9T
w7zDMnBm73LOipWzDhhaup+aGrc/kjfTFAJ/bISPYz1opEx7lWz4p7obiR/jDl0atIAGkIk3OJQN
6zRFiBke3G3iYOtQeF66NjUEoQMMShdm4MW3Vs6RuGUBPhvUiwUHWv5SgSasSuzW+B90gHzCa5C0
xDpE48Ag37wo+AJu3WnotyBxM8JkgRQ0s+nQkKsKBRk4QClLM5zTIPh5SJOHa9+A7Tw4ir5S05BA
W/xJ/LCBsJ6QlWce3BAKt3eKEnrrXMhjQgXRRrs84l8bYtToU0mehtvCtHB7E1J9HOy8m3wY8gd8
2Jx13oDLuz4dqOoX5A6cU91R9iB4TrepEX4Gar5LoL1HY1FvTLKQq7HQkINHDPyOjnXiVXspV10J
lkYekbDJ8l2kWs84K66lPFdtgrCXinRjloGMaGexboSPY67XNx4qOHJBhFCJ9EWeru0mBTpQEv5g
S0GQXLjkrCB4DmNwkVIrslWV9epBbrZFZH61urBHySMeDq24dCocKNS4tW3cnCiNHNikxfr+xyVz
Pzl6oZ7KoXgYyCVwXmLItP2v5YCkkGzNRpxzeB+6dbclIpheDN+tYVu3wBFKPgTWZBoPSt6sqrbu
X/OWMy5gQuMYFFl0AMPAQE9CwwK0xrnnudWAILjj9GLpe7sPvV3udP5iDrL4Je0cSrW2QmRR2xpJ
CWHRkvZfe981PkVOdejVl7Hyo+8o2oDj0EhRX1SDmsJCT83/HqghZAsbBgDuNs8Y0ZIAsNpP5Hh7
p4JVU43BWktAAZhADaWGTAtA4EYjs27YVSfkHfUna9KekywzjnX0LBda3/dSlNSaF6eO1QVrinca
S58fIg9wPy+tBx0ZiyExVyjssunjJX0EVHaPJr2yNHHoW8xCvVPR/NcBCsgtBEh/myPpt5LSCX0w
nEdBcosxZ95NihM+5ZP3MCHCfjdVWvTURRpZNidG0F0MGoIPZ7GjY53JUX1m4W4tjIFd0ObHYkxK
cm+w+ucG8WalR2609DUQtQ62KW1aj5shHpL7pmQxbkwyuhM73S6erIeLNlo8oAAQBEJeJd0AEcmB
xJAiiKr+FNVQ5RUNvIHw3ZhzdX/Z8Cu390C2U6yC6Ke0/CijocKK1taXPw58qYKgmL/1IkFkIs0d
WNtIQzZ59xSTdATlNir7MYSxAva3OQQmWpJRcpTriRLkI2p0jgljBQlChVPITcYXZSsF2ufJm3fk
KQgcOkqMTlJFX5AzuHdYsQ4VpMEbta3dnaom1WoYHNRRoJ2vgqIej1X6Q55wMvY1wld0n/ShddZJ
qiVY8/YwtorEmc6FWz73puWRv2U1Ck2IgQA+KtwztYcS9507V4/Nh5ja62yXWJGo5sSxNNBJ1nQ7
26up1rSGD5dhcsg9Tv6OD2W96Dw/XUQQTJYUj29VEFWn1i+oiwsaELUk9/7yIwAqVMD79OXWwIv0
4wQ4UIDtkHVpyvJWiYWnCijXWzs0n33FTzdaRN0RbACaeOgKlSDtt15Tx1u2WBJPiBnxuxQPYbVy
xjlGmCwU97YCES1LfIAlLP/wiMFS1dlXEzWCtumKD0GtHoEA2uSAbFoc4BcKzPgP+UBspcQmNLey
OcR2Xp1gvREz8HVgLZle4Hijwyb+nxxYVV2vEKxBd1+TLdAOZWEvB12tD1I3prPKn5I+F0kyQ4/V
G3MIskU6gGKmwk/5xqrI7JVY04Tm14aSAF+rlRT5TagIGa1h3vdBiWxBZu2A+dzFaYjlr5CR0frY
PAe4hEoDZbDuPxAU4dvBzWCFG1jTyFTU1kn+KBpJ9nLTw1tjWfWVVdhBzCWdBPqsUadPXUjtNmua
Eywc69EbnlA62MxpHH4O0qJfJKZGfjKyvXWiUk9Bv2YjZVK7PsrWXWKciw5jOkfYDmjwIysI2Iih
xoIu/zNkgT7TQwAtqJs7I/a+QsBYrvpWyFm5CpydBhIJLmWEFE+F5jFygQg8NhwnZdxW9rq+ACwB
cFxEaoCpglWTRsVGGEdAfoh+qEj6FeD/12PGkRaMn7GFhQyyXQjv9/5g7uKhhw/l2MAPq3Zc9TbF
6F7qDmhxuhsSVBTBnEWrxvRi4hKOyLbgGqM0QEGjGr80KqCWPNEXmCZhhZP7qJxcbhWYIeRf6qVW
VNaz4WIK48WRtQXhYD33bkjdVc9f88ZJDjkSVqxGXXHT5bax1IQEpgVhae9H1dfRhPsk1SanGhyL
OrXo/xau8zg1rbes6x94F0JJ1VMupU6ZEInaBalHLJ3DHiwtRL+1m5nxTvH9DxaKQ6eatacSGljA
UZnak3cpBtW7uFDx++GIDhgkgrQeO5a5njghAtfipDP4IInkklG6jrrDckSZWyCmw6g95L5JJjWp
vpTVpFCGR5fDQk7zpmbLkWulXDVZPcu80ykJ75FRKxYEgri/DahMuQWJA/lTpVq4B9QbLNsSoWzL
QStpUAwPrSt9q2rBj5608TqdMoqr0tlnOABEybYecJ7N5NmHqGyjD1l74ERfvrRmxvmntqMPCII4
l3XH5AMgnmwF1SOag2btFh7G7r3irGu3yW9LJefrZBuPJnIoVYsvlhPWX2FlHjSVWnkEkfs0+O4P
SGc6iTj7R45S4bmx+49zZHZrVBhJDfim/6HA5rMP7c0MkGUBMro7Fa2yHZHRQwCcSii1I5ieaYTu
dUBAhp8zUO0OKTlxgFew5V3LRSVQXXYLq13y1Z3vAn2mkMhKNjh8uvtw2uQVh6rJhvRshWR889ze
9QBkDqY3vgYY3u0da3b3rJEJCjDUvFLW2MeS9czHqPlDoxOkuqn5zLIVf4vS7t7MMhdsSHBLZW1a
lmT1t1Op1XcuH9ubpKZ0Nhads5S7vShyk2abDvJnntrHHHfns1ZX5KY1zgXS5QQX63g3t+pObmaW
oE/XpsrXGNcyHZsW4UEie6cq+IRbTI+8ozfwC8HSOwrqh0IbdP7KrndrpcO9merbSthaVaV+3wwK
JAC7v410uODufECypFuBPs0+TP40IxTBCSol/LOEuAgKRwaVRbHrobj4oKHOessXBlzU3HFGN/Bd
sdS+vr8OJKlvbXFUIy1ZhWdfpBSm1P8BXMxaQ7j+SnrVWNdDYaX4mqBJacHUXTiZ694SUn7ugdtQ
GmftUowEq6rSB+0nThVh7t7aEbILg+bcG3n8CB+uRW8mcAVZjOWkscNljvM0OxDEfjjE9SJXU5yh
GzzlutQ/dh7wospNynMbUJLV2TTaxVg2xhL25wvYSiSmoWwvLKP6MQNA2OESr7FvYZnO6XEp7VAy
T6H6i1fVbo6hRrI/BhsLe4Bjmfccc6hmQElAKb30Q+By41otxmmrVFi8Ca22U1hnp4sksWV66y5M
MFlDCFYE0ElNahCdH5BMwo4UtZ1QsBUIrJG6oqoS46FUVU92MsUk4ciIKFp8yy8GNYoOLqvsmvzu
yUKdZmFlGv5cDhFy40WvVZ9v0iz92FHivFMa6zWxyQuWMet+rj2CDRyerB6BuKITiqJyISFlfZe1
ZIXVwrI/JLF6jEJ0/dvcQgU8G7Ldf5a8PiJ3qd2EXlVx3s8M9NZRpP5PVQ9zh/yPxXZvngoL6rmS
3mo4PZB8DZ7HwCIZMS8rjkEj5MIIixAQ1dUPpH+iOdqBdtmSgX5VPYFirRHmbyYUMCv3JjTIPQw4
H1VG84wBJMXJEEYfiPFz05qPgClXUKbYDmL9cRi9L6Vur/ICsZ+5KJVFEljnpmwPOuoeJNb5Kcx4
m0LgDIoevTrHym4oJ34FNvSEYSC/cmFS5ObWznBiuPK6CYg2GR7Crr3xVPbh2K8fifQQJKKUC2W5
9QoqBlDSSzA4ddSSCZlWCvxpMMiDn0A1DzEPQr5Ucyk3VgZlpRmzAjPTVoEG0hw4pWKoWH+5/E6x
9tzm9T+4/+rv/VZ11TI0VaNiaWq2pr33W83rqvTaMa5INRfLgRzU3SQuiXtOGs7glTmVVJS4OFrJ
xXZ+NmVf0GJHqXpgU2rA6UdSqrdGUKE8oOQpNguGCh/Isoz7y6XkyFkMxCL/Ei7X/+cE/j87gevC
qvd/dgJ/yqP2+7f/eGw/t9+bXx3B5XMXR3DFtv/tOSomqZ7p6ZrrYNwxfG/a//6X5uj/xgjcoW5u
6WjBCNvvn47gjvZvw6KSbhsAeXSeEIbLIY+4//YM3dI8j4QvC43u/G/swA1N+NheTX9M2+Xtqmdr
WP5gL46XwO8yvyl13hz7Tut7ZRRHYN7G01ilWO+GMzLQva0/DWal45Jde2hrM6q6CggqMXoRhRCj
cI5+jv7Vs9fJf/Ws5n2OAmGR2pck2sXFTdGkAWPxRxtpHcwexOVdXxzM5R8TleZgUyvcyhj1epHZ
s2sTphUWmAkxGNtiUKbZwbC9YCET79WUq8SiobPR7cr8qDvttyRvEfoScpooEhUkGdbJPEBcB22a
t5r3kRBnbXkwF0HIOjOwFaH/fJWVt0sS3rkfwCGSI7Kd+Ci8I11AOl4NVqYDKbMFvBYsXSAg+zHV
CMM009X2sk0m9KQUvvqlxDhoO8VmfojnsEDcnAuyTyiugwxdvBuQTXmxo7o4JGUCXkzelltPnkHF
i9JxVFZBOMarIJj69WjM7l3c1D1C8EKSUtxBnxpR5beKZaltioZ131Mr5dymheABhQXbLUlf6Zfq
KyTboLBO4OFztqp2CGDDmJlNNrXC7cFo2zsNC4S7QFgLagXZJ733A1F9tB7how/HoGyeqizzwbyR
HHtIEjhPY7iQ+3En3BX4/8ABOkIgT/bJi/iu3FAYCnayCac0ePi7h+SLUqvfGnVRYJxgFBXw6m7a
D27y60X2lboz/jIg+3qzBAss/+aucTfF/dbUhvQEvDR89H3F2jSmrS1q0yZ32EzaTT+Q70curd1Q
GDT2mqZ3tyU5n62Lg+qdRVKdoH8uHvQRmAZgkfBjAqwMmoTX78u8ogKoj+kiBpT4LO8w4v15x0ky
uvRd7xz4wFvCaxsuaY2YCtp3Gw95+nAh20PeW+gKeMEWXYeOwDEk+YCJ7qMzJjkY2b5CCFB1H0oM
N2/k8Toc4W4g7fTa+iAnQ1OJjlar+4fAQKLTbyd/XXQcNS7K8OyfHC48dCrALxZQMEgaA98p7iZx
qZzBugEEVa7lQO1OIfRvMaKELbjDqvzqUI2r/PRVj7MhxFsPaJxo5nnP/lg4s3JrdMUrX0/+h96a
MuvVzDvNAFcDAhg1U5Ngfx+zMRKUgcJbGQN6O7LzMh432hcgZuHWAYW+KkIKfURT4Cws5avSZhwH
RXY9G72FGzvp/NynpFPVKgrc/MYNcLLQLCqyV9XbS0XMBNfhRZfy2KUnGN2boqrnjU80dx5Tyuim
Pm2IZ6J7FG/0Sz4nGoLtGHfjR6up75y82kgdeXlh1SPpLtYR2czkYnJt8wfEcw9EGjI28aHtySeG
temQvLLml8BHb1kE/2jIPJqzFX3M0OFYqaAyDsVMTjKiJHGZih3NITaz4uMvW+H5sov8B4f6M/ZZ
bcPe9M4ky8SjyNOxD8NFzLbZsNR3LuqOlkVdaIfu9wQ5qV3kJYhD6F5Eiqy0ASwmOm15+779fuov
7T/dvn+2QRadGH40V6Yxq09dFTxU1jSeoN3HTwgd+FmTLSgv+atU/Jnlhcwska1CkJ6jLia7Mr0I
DWJPprjiiRE83UrOuz729sS1HxYZGCz5xD//GxhaHKt8yB8nt4Y83RfDfQTu9OBTd0IBty0/B0l/
G4xgcYl9op3p+hlqmW75ud+3UZB8bjIggG0EAwPIQUNmPaM6Dl92bh/HYM7Pit1aDygGHIPJ6V4m
ywK1adv4mDpt95L3gP4z4mOSbBgs1wGMU60GueHVU/ja+41g2qrjoc/diTxkdYY+Hb6iU4gKSkZ2
usKe9ONMwkT2dx5GNlMbg/vHo+FVa0/DNDov/kQ5uO9qcyW7g97ctXEZPQWe2+5bE0lDfwiiV/KK
y3/49LnCouDXs43nOAYrnmm4qJBrfBR/P9vMseE2Nrrk32ItMUCGsnXFSFa8IuppL4ZJ58xQ+sZD
N7ts5bisIA9BBjVo0atuJgM3H+XjxBcWq1OybETRZAE4Zx8yQozLneyD430GoRRs3/XLuWOHGS3K
LTx7HY7t6lwbNb/xv3id7FMbKIthd08+CwOuDvk6tc2sQ1K78Sor5uAFlNhJqghavnVG0Fb9KKfq
oflzaj8jZvk2tXBS51uhGOe4zLSPNgJyK42q7bIOWyqHJKCVuSQb0Q07vpLrITbj4EbcYRcFnF/E
lZe730ffz1PGCO58wRO/zytgQtzqdWeCx0KsTUG04JcLXlu72LDr3bv+69zEL9WDbNpWgQpu5m+j
ZJo64sM/v072WUV+0gdQHvJR+WLZ//4xnNYfFCFiMxbwymCpf2DzjBeYIdYvqKyjl9C6w5egbI9o
joNLihOIb6TyqXVEVMssr37QIpH0sPInLR7jkyxUvbVmUXGPouoJYm58kvV3MSZbsuz8NvP/67lZ
/Atvb7n+ewH/gmy9jV3/PTF2bb39e1aeQkMuI9xlhK22WwZA0Cy9QFURe0LZJ++ul0QOCNiJrY0/
5/3VZFyj/e3ff5MdYf35yxeZ2MkwTJf4xNZMTwQ9v3+RR6J4PawN5VsUq4/tXLv3rhPHxyaBVyO/
0RwJvna54d5z9ImO1Vu/S3/z1t/P0bAoKn0SR4ivoxN5v8yX/UbgfE39z2gSPHgtKuLIEWDs6L99
zC53ok+dcb2MI7IqXtgAG5CfMTksL/LTJu/kRHZH88aWSWnZeXm5q/mADCF4LpWCQ3GVJuVN3nv5
XqajUclTN6EKb0k21dxN71sS0rJViGOz4aPjBM2n2EfW6wx2FDNea59WbXMa9KFcoNGVfa2sEF0W
e3xF7CGG/P/HDNv6hi5t07v2jgoapB9ZCLy2S+MfTgMyv1GkU1Dku2///S9T/BVFsEtmT9UR03j/
VywxrnBYg9xvSpBqlnJjaZW+klFkgchVpysXPFmSAF8vlQ8lGoSP0URNx9nDekaK1EakD8DIz2bp
q5wK48G/jHqRU1PcA4XAfmPNlX4w0DfYNqWqHyxxh8XgzzvZdx3FNUjZXOfJO/JcD1o+R3jVeMQg
pj6uW5EWTUi/Xy5yoOi8kaDwjz45ZWaTBZDPQAmfRTCNeE4TnfI1crac6FF1vSRovo7/FXwv/uLE
Zf/5mwJglvhQ90zL1Ynpf/+mBBaZe5g0xjcrb4OFRATKYpO82E3EJ1XetlDv2P2CFUrGyC+IepTs
QsJLIf3cGyupsy31HZOGGrgRNkcp9KgLtUfZH8WC6ztB5nk3IEcRliey1aPVxeammCMnvVOLnnq0
nr1UY6TtrMKiSDZ2zckQd6K/MO0JOKCYm6CjdjK7ZN+bvf4064V3RhdiXws8oJFM7lmMVcJN8W2s
ES3THD4UfC5Xha5Uuwa3mL28g0vz8w6sxM+76+j1LhiceJ9QK938/SoGf+VPy5gLYte0LRd/Vngs
wnLpF8vY0IEcFU9q/Q3V7pkSqVN661qoOqYYUKCS2O9k69LlaD5YVxznlgGCGXCNZFvMluMIi0zU
vlG7zF3laGSh1VNNKn55jRyQcyM8QmFZD4gyljW+acWsfLL0HGweXn839SGYWof/BsZ51PPqdRBg
fyF19aiGMyS/QvGPVanGOz3KK2RtQuOYsGmutCGuH40M+OXUhMGreCN1DFW80fSD5MFFJxehr9K4
aYeKsrWqUmcDpgJoCj0MBRKwltr+Wc5Atnu4w9EceqD4LHbi4yndGsHM85mFZltSEQnS9XXkOrHQ
u3RpYI60yAejuQdoCasK/Wi0sxCRHjrEbDy3QfeJvrcZoDQSsEj+QyXqGxBCcRj3/Wgpyx2yLwKT
vya/HC8dGXEGb23pxCknyj7Fi5E9FSBQOXB9VyYD11w3bzSYN7cm8oESddUJgV155wjUUGnl1l6r
gtW7fjlDDoon5dTrQ5Z4shZPvr1WzpD9cpoejZfXyq53j//+2sYr/mHPdv/0Ybd0ZHwty7UtmyXf
eLdnowSOYmuS+1+TCRC+5thUi+eKCB1JJ+zCkCmTzcryUY6r0RUsZmJCKIsMv5uI8LsDS088XclJ
o5gkZ16ny1fKpnylW1qnVDfQdRZS85Fp4KjU+ml3V+5lzwyrEz1+0e2UsQ+kXx3x6G5ADl/Hydp2
IHzSBDFEtOovwz/fopFFAu+LZU4RrMrapTDRKx31hbiosqW8lZdGSf19FqxkQx2oQPwy+TptEiMh
9uh7JaXuVvI62XW59buIDcgxfPQ/UmRR8nxal5zZ+dmhZck+ebHILIw38tYdnEOpTjV+aC1Imusc
eRd67c83yKZXgqT5h+XO/L3ewX4PJ94k/CL+Z4Uy3HfLHWJVMYp0rfIlwdi+JXdBobiGMqYV3Yie
Jjav170EqNJ4577KjigvmSr3lCkzqmUyIwsj58s+eTdHaCMDQLu89fqu399/+UdRPf3h8CFA+L/B
CYtL7zyEqlmdL2cGcXAgBL/2BBCfzmWMiZwObY7VQSLIPWApsM0KcyMx5Plsx3u7gjF3AdoLfWXx
AKo5zeUBMq48gN1l2jT5JV2uQM1a8p0ptvLcE2RVt9RTjeJijcJy6P8xKjPv11GZeZejqpj87lk0
q/KnQpQF53IEXqFnZ4wG8stFCfpvc5loO9klBzs37VFDqH9kwjUzRXd3OXq6wf8JxN1uHYPa7MXJ
ER+NZDHpE/CbSe0QrbdK0Cx+8No4oAP80HiZZx8GTiXUMbpwyeaCM0xlhI9aMq68oFVOsmsEl8lB
tkQU3IrZ47pBX3ltl69Roe+BoxXexTXDEXconYDAAby8uw6MaBIfK3A+lTDXuPbLl3Rt3v8yQK4Q
PQhV4QAR+ea8h35BdoPKoRaXxVlV7K/t5IwvU1/ka0ezJmQzy+nF7wpYL+7wkIThPyyEDjWc34IX
smKqaapAWGG9EMK8y4F1IC9qtZrHL9C7CO5v8hHVNtscrSPntPvCyvwSgLz5wwBzuZ9jtX8kbdts
QQQMuLvRlJe+/GDnc4UqLz16xOfGdBx/LZuhllvHACq0bHV+3j/2kf8jQcRir/dKeUdu1bzkuaYJ
Gg8qHHuZw7rkqlJMsNZhT3n+Os+QWSyv81c4viwpIMtDWOZxUk7KVEU/g5NW8XsT6ZRs2TrlmrKX
dTTS4lEm9+WlTDJwXnV5J1s+fwLkjx17dakGxLV9nQ95DcIip9FbTJGNpbzDe8D9UIG6HkSeRvab
U2LeUiV2P2Bl/74fDj3HIbhqi0FTgar8w9JmiarYr6EMSE3HtA3V9lzTMMlv/n6Scyu9wbbXLr40
E/TX3PfrXZt1d/E44dAgEfkSyyjvkGJudnbdYF+mNtatnCya2eADvvOMh1RNIUUgbLothTZ3qwzZ
0YHtunIgRz+yswB1iqLss5ONKEyVQLzqFLVvoCjfnAmHm1y17nRygkeS+DkZLrwrTcLjZTWrrivk
YPIz0E6kaoXigo8ESQ9N+rtOZXOZT0hazmLruV7sMGoOcMrJgr0N9DnFZw1an6N7GtJPftA+FL29
Q7Jom+mj8dGIQ6RYSxNmeKoYH1vbPfg6JvRdOg0PGDLvWQKT59I5OQI7w4+SAKL74+LONepkcd/u
iybVtnIAE10qRHqg4rIjsFwUnj7gquFvroG2jM2vTRlYy7j7ba7skjNQQIJy3be7RviTXi9zX8IX
xUogy1p9i+ZBWd1cRy9tB7a9ZvvzzooH8zTb+DvlWXU0REt2AWWt9mo7HmWLNeZnf1+oEfQLdVhc
++QUajivWjdBByLHW3+JDTxQB5iOOyO3Cb/KKfiUIemHcHE07Yspyz9qsNNkf+H7xQ4bzHhFZi78
ZBRwSjNb805wSux7zWzBqNBvkSAB9w6pM1dQKSj0KZwHPC1Hbdr34wAH3iiip7ZYy8ST2QBnpiHz
R4irhW+NVEwL+l+moXWI0l64+vuvFEDjP32lWBsd3XZcnZODbYuv3C/B0WigIwyfzfiShXxfHFN1
D/KiuHO8riZEN699ZthifKaTCL/MydNUPfDNs96eknPfNeV8S50AlGX8LzlV+xgqeC5JwwV5mSzM
W0Gh3V27AD2pQoIh31Z6YZ7lQGjYydpWG3ch+4wh0ZZW5VVr1XPHRTk2KAeMlfehshV1ZSNOtJZN
hK3rbdK6IWEHo/GE8ZRWQB+UTUR1tFOvmkfZSsIZRK91eVD24BW/9ePYOQde9DVWs1yAl4JtZ45I
CYkQRlLf3vVJZlry+7xrn2JRub7U2t491xnutLcGRGZnJfgEcil5homhrDQdrqI+Bf7RntV+mWJ+
+0lFUUTVOvvb71MhT3V70Ez+0ap60FnjOGzcOnSovPThnSsuFQx5HD8Q3YYPfGdbFaJjclS2ByQA
CAPNnVLrqXoj+7zeCu9qJWlxlZ2wUbo+Vym6s0ldcABVGKYnY25fZ8dTn2ObY5qZkRyTzboczA3y
XPlKNhuk5VeGO/iby+QUPUqMt6Gbi2cDpXpxYGeesC3VnkMM4V0DkQi/o5gINfFxsqroCODsRe5i
sova3J74NjqBdHcOQWI+mAh2aBeyjZbN6k2pkUu6RmrXsEyO6jgJrd/Fa4qvFmC1IvfWm31Wn7ab
4tsKclE4qog26YjSIUGzN8QF/YmGgiF3iLYXrHZwYd+65J2cJmfIpryordPsfV9rNlTdcQYKOmwr
fFywiyKKXuwCWYoI36JjMgT+szedQqePXrC18veIk+YL2dRBiaL8qiIIJkaRYUQpVfMf4jr+5Df2
50SbnGWAdPetFxbZUxum+zrtp1fZH4l+HfHBv+p3IH+gbmDg0CLKoaPtJbDzacqaqKyGyoFr2fTa
183tFmPxndKoxtFXwwI1zkSl6E3zevHemr4KEM2qzGgjRwNyH9Nldl3p8RGAnF9WxjH24moVjCaS
k7PhHkfC8BsUtatPJA4QJQlxwUGN2H8qO58vO/p5JkYLuKahDtPMavmp0s0j/Ozu0TVD7/L4LKa9
ezxDkET2c1QyV1YUH6LKVX6BP6B0EQs9WONWwh84CWinZkY0R4AYp9xBpWDmlIjaRnJyuiesNpET
JionOKDYuBwjpV71MQUs2WfZGhUM58nrkK/8ZVpuvSQDkQ9yUAoyxdPDLF0jNbRml4luRGuJVVW9
yheDlcA++L19+vsdQrNExuDXQ5dOCA9EylY1A5I9UeXvO4STKTlYyr58LZEUgjnZ2HukVvL6xog0
rpd727esfe+U6kIPbaCYcugyQQ5dLrVVbuIBzVmKn1hyZ8idyaCqFE2XzybqTqrx5Bd2uUHWCWlu
AYWChv5zNO6z4t7jqyrxCxLPIO8wtHqqQWburv1XKMTwx6CcLzER12keMNB4bh4KHfp3jiFxEo8r
B6Tyi66lfKciiIZGUE8v6IiMnIbG8C7xhss0ZXb6YzYqeN2ISgWnC3XtWyjNXKsQ15PQu4rGdfK7
49S75vXN7FPRjWxeX6qP/aE1Yvfkje2drEtm0YBmTzJ8NEHWrsw4bXEpwAVMCaZwpShx9oJVz13U
kODvpA96HrTBg89eeqOVbXUyLc6+0FBu2bVhtjVWtm2mmnqBaMppOlCmQ6n1OcoDqLeQIcnO188y
3vFPfTmqt5cPs2GX49bIiHHlFHlpxQc/tIunbijU22v/da585+VLo1jF5X1xMSGfP0O3lAxbMtHa
cmwsbyV5ufKiZ9HrnEE4ki0g0+7ZT15kQz4TOr6+M1oPDQvB5f2r94x5ov7DEcsSqMF3XyBD98jK
ADIyRFruXdSCNAnSMmFRvrahnt2SlwuPkucPUClDZM3zlhbEMmDugvz/V8NyAJrDpwYO7V4GmrhJ
dXbQP8hGAv99iRQGNA4RhGJ6qx1R0n+4BLmoHn/HKD449LVrIdqJDYE/jtawjGHSL40KM4ehnpDf
jruPEaEPitsobLeC3YK7iYZi2mx8dBG7vJV9tkgXxBjkHlS/2sjWPJmdwNqBbRr6khWwKBoTkotn
3rvhvJI/VKaTeVATMOEyWvaLLrynkL2w4Vg8yhm1Cfi7wOZnJ5uIILi3g0j0yKZmpOZNlUQDCqZz
fihNBEw5Ld0hUoWlZdWSUNRCdVgFndIuQheGzFIONYr66pWuuZ08JFeDIAhRzQG2HoywUUKn6fEw
SbWHIJn65SjusN/pIfm5+lGRx3b0sDz2yIhSehrCnNApm4iLpBrJfoK+s2zNkQohPvb2rp0451np
P8mloymCed2XChKo9RDsO9zadiECem06NkcJWWv1HEsIr/YpVkI/kBcl8++TxGmOsnWdISFv8qm3
d8gZUYAXosE3/ua6LsrFTtea8Nj63951y6bTowFGqko2rkumXB/lmN99uy6W8q4yj33joqMsNiu0
QpODQa3ulrgRMAw876OqFYBl3HQk3xei/qha8TMMNdTo2qr4XGXt2UtN/4fdfhHsAFAQGlaIIAi/
Na32mtte/ilIbBxNKHjcljoBtY7y0XHSY+cYO61zjCxURXMtuXeTHK8s1C9/DuTuo42lN6d54XNu
j4gA5Mj3b66puREOceH1uCWH924Aa+7tJg3iS0/8x40YajXnBD0q2dtq6h6VsME2Y6hJLXaWUhOK
0OlB2QfW3/rlOkcl6j6KLeu2VMfoJuywA4VUagUo+GP1Iw8HrD71fTwhHONu8Be08FVgNZQXh9/G
mvNetrgsfT08+9BVVo4GzHKIkvQD81/Q9eu+dJGd3fQaxR4YFQ0KgJAAqpoakpNBDxAzig7aXVvX
yTHrOufO9k0IvpWj7xS3YNN1PWtfErnua3GRzeulrpBFMNJwd+3q7GTYGFMdzc9a3XQbEt4rkm/h
/6PszJbjxrUo+0WMAGfyNedRmZolvzAsW+Y8z/z6XoRclsu+XR39UAwCBNMqKQkC55y99o1GNvLD
NNZRIost1WRvO9vAWhnCZLcJSkssh1kqaswDwyGI2Hn4JDLLaOuEiQslU3e3UVJNBxXo8ymJG3XT
qhVfHgNoS2169nNpm9+GyczeC8lRpYxvRl0hMKmGt1ihlkJra9jOBMUXTpdX9zP+x9U06zapnfI+
x3AT96g43siLetjYsxcOyCAuyi4gRXD6CUjuZVPBxBUGGJzctEcLSJwmeUwwEz8Di81AQlOPC8kP
+hQmpOkxSEiPCMMihyJPZac8xPPljzOhmVB8M5Ivn2Nkk+nW2jrGoBxiCIg4KCCjPwRh9DLkg3sB
DuteuvkMWbCyFHExIrGn2cf5sPMqX1mwe7FxpgyZVmaFqaaRORvsZzSP3tEfinqZEeIp0fVNTyiU
BV9cXB7lwVceW6/0rgpB57vGzIYj2N0vn9f1ynDWfTFoK9mnifqrAxOEhYLdj8M2GUMyJX7xtTFT
C2wB2vOwF/aNqo79km9K+u1/jCh8gct3YbzobM8+XbZlKzL9jTTQ/nWNlQYp53kkGt/1Z8snboqM
LX5PCeIek7yNri01cx/PW5kQ9B+IhH4s12XhMTiDo2dQsIfByc3YqMqT6WBiXk3dg6fU3Z1Qsz2m
hsqTganCqdSxLsF5QnmKCojVUYnXhryKphXiRV1QXVxQQiA/GnuR5Kri7CCfbnno+i7fVl708yeI
fIRKjR+D6I8d/TRM2l0Lhg7m8hgibLNI9UpIgjyQL70ZCoDejYe2VUbgqpoMGchYgvfzKvOjMxnN
fIuFIFV8uOWsJgs2k1S2FXqHYeCk9Jco2Muez+7PoVJPKS8kqTrMQwWYmG1XoI3YhbnQ1sTIoUpa
VvIO4HeYvcYRq4GysprmEYsQSvbVdjoNhaoCLwJmhBZaU1YfxTxJeHCtqXtEVlsdoKz+1m8MenTO
p/wt9VP9jpfPUiS6+yAjLTlGsm7YF3eyhdfHi9p53kdcRiMIuuzaMj/Ii52PppVEHALvOaQTgrTc
RiFuevLTrLEaDzaArIXpePhAqHlESHO2yIQbfEKRbl4qG9MFPFeDN569206N/UdjxkAVGkw4Eebl
eZzzZuymt3Wl4Gid6OmCKbi99yZf2bbBOO6oQurukslpF3JIFBNtoQrkCyg2/iKgQM+ThvXGf2/H
jP+xmLSFbauObvBt0tU/dmM6dZ2+6hawpBErWl3ZXmE91XdxA7of8gZ+HLPtsewr7Fpl0k/arWzK
C7Pb0h93DUjPRpCOyr0JChEMk4PyFCM1mLn/nFBbkd7qwtfWRKMoCbD1pj7Kg5eaaO5M8XUCA3jM
8NcrMPnRaljnHOQQ2TSyhvvk6efNv90jPwfW++t//7pUWdyR/1b9pNm8h1D/UAdNXfRfv6+6EnXQ
Y0j4qnVYkqU+anZ9Xk9IC1R5VgQA/RehaO6q0I72si+cFxV9aXKBPEANRAkOsOxswVadU023TwBR
2ALlPptRS738cdZpifbRN/w6+/8f12NL1pj+tJV5SpOC4EVgEFiT22LZlLQvuYeWzdjAKeez+cEC
m/fQf9zb5AAe/hj82fTrin8oQfQpBvTBTp7nF2eMd9IdXB6I1+ug33V9SwA2uE8mN7tYtr40NFG+
VTHSRWqUm1t0GtquiNlEBo4Rsy9A/xcNnfUdl6eav/Z3K26VRYq9z6FQmZKtoi5AkCbZiz8y5SvB
ANl5bmaD/aDkdoYJL8k4qvNudFdPX8Ikr3eB0iI1kM0IbaHVe+O5j7rxSc/eo3TKXvoENwndcOZv
Np+F0iBc5Y6oD/IqzrRLbJCqxzAUA9sJfgL5YSIN/Y38CT6ahvsA+TC7BXNS3tWdeZP64CpNE6fh
lsK6VTXYJimNwruG0VwjO7M3eDheQyfX7/Fz1fdWqAab2oyqL479pjR28PbHjbABn//7+69Zc7b/
9+8/ISpLs6kFMTWhGUCY/x29AdzeloprpU/WwFrkCWqRsamDCAMkHBTbrvWOCp58x6ArbwPfN7ay
JfvJrNnon+erso2ahsg7ZWC7vjfSPY477PECAMBLW2tV6N9Tvdc7c7grS6u45nhH+FUy3smuLB9w
GFWyZiWb8oKhufdW1VIwON9kI8451cH0KFvyMHhqgbiLqEpHye860tAt2VNtb/PWm9ZDRKkki8xg
WQm8BEyKEZ6HkFoHJx0hKOv+vozsaBnAIW3mcqhpqRm2s5IP8ccjLx/lsMm3hlEd/VZoC5PX0jb6
ZSVvkPm6FLEBwjAxk98uSLd5eYc93yHHZYX1BrjTQj9ToI/rsBs/CjcuMX3956ySV2SbRK/jwL+1
vw2FS8H3PFAZxE0jrOsfcQDZ/OwL4YtTxXaSPTmvo99CBo0GBhPLe1j5ToYWm+3Dkx95Xwzmfpha
tNrmkhi585hqYGGEDYF07tXaYDgKAZqhMlvlCZFSuLUItdY91al3CHCyO+bq6LbmDxLEwrxXIg5l
gIOMW0TlUfalhbvNm3TcelHRHRVPaY8KoLijm2iA1j/b8uxzjDOPlk22fTcBQWatU4fdxyYuIHhx
CLziUZZRyMIJeWYELXa3uUulOaRlpOqEkj/HmTkKsFqJJpYHqnFRQ9NcWhUrKH1uyoNofPOSGcXt
XNF7GCszxOaui71z1XmLP4ZFZQMfWqrjxOz8GtdVcJGHbKjiG2dESEwP0UDCzkSWn5CUT/ts6mHI
yyt2OCefDJWw7TzQ5ct0dJrozIwTwRnC0z3vk6tsFVackr8I59kI3Nx8SBNSXBP6KpYX//QZBVZX
bYGnZdwF56wav9depz9Kifvc+sByKJMjr8kWObePFkhO7TGOvd+udYiiVoRe05VfWNPBDCJxkGfY
QkwfZ7IPHaa+ED3c9rAF6mubTgFeVfVIt9ltBvJSnmPUHW/TCOdjm5z33inHcT+kLQxZPNC2pTJ6
N22fTmuFvOddjjf1ysiC5hFDbxv7avIWQxe+R+wnv5mZytd5aFAAYP1ldCGbjrqqYJT70DHHpD2l
peK8WUH9AwM05yVzcxdYjZo+5qjEVp6DGOm/J9S/lLsOYGLB5pFJlcmUy3+UV8WWF2R9WduPQeOJ
D8ZmX7QlXJ4IQJhU8iooVQshkP/Pr155NQ3rn1cFOOSPq/I9/XlVA7DcanlxO/yP++XHyRsCjQpj
s6q0EZs+oCfYfmSLPxQBVkvJPZvhToNuOeeesXbpT4YGSYL9cv9YVF4Fd9nqH7G3XLQUuyqKdjGM
sHienHA6DHY+Z2RpEikUa8fXRyZJmpZvQ7Irm/I8YWX+bJpYWo5lsoUq5q6hpFvY+dTl1uw067Gd
zDu5EcRmB8sDCp7vo940d7Uvyq3fRDZeWfodxtDNzjcDY6cP5UHUefZqKpTmQ/CHKIH5zjFwNcCU
udU9pbX1JKPcv4amNUYOcqjdeerHUMcdnvMepgiKSftsOOiQV2qCdirK2yNO0Kzp2tF3zhop2LPe
9M6blk53Fg/lm9DLdygx1qtepNQ+pN70jGoNSaRldY+DPbM/XXjASQTvpGwJUgil6dbYUxuXLJuh
mXYVYFsDVnJojeZk9Ya905TBPbgOHvO6kg97G0/IowMRbzdaiAHdMMfpeSjsmyIylTVmX9NVoyyY
FGDf3mVRnqyi0Gke6kpjL69l/RMTF35JoKxfwtlHF3Sm8sWephf+T6pvLADO9lTa72afbow2Dw4+
SZtdie3qojOy5DLmY3mbFeXbEOnqq+obYlX7KlzDGiGkisG47E+Hxt5W1LZtQISK18A3d0HiBA99
ewHEFO8nd4x2BVJplFKYcJDUir8ZZbvAz6B9H0sHd2mrLR5DL8FtzlT0Y1Nm/tnxzXSdiNJ/jnvr
qcet5F2Jo03bQg8CqKTtRvY0y1yP27s09yAwt6I7QsqKmRD9AmxhUNzjssV0GejpmwncUS2q2e8h
TJZ2XDhHEv/AweeDbFpk41iDmMFK9uFV2VcLeSrSiFM56OPUnW/Xmyk7xuFvHyMHOyGwb1tgLYpz
Wr0aelHdeCLUDq2VaRv8ftMHCh6hkoJgedeD134Kpm8ZL2bA4jPms5wyKGPwtg3F165K4PDolXb5
VvvVUt6TOc6PVhP5Y5Ea8ablq3c0dZTZCohfSniDgXB0JXgtRumB2fA+nBcolHkSiJ4XKLK/aqf7
z67PfrKS97LVe9g9IzGoPz7j/9onP0T+C3hav2AXFCzxtTZXyEz8h7YrccFKHfjJUfAguyyzOdQk
ky9i7nJceJAmNchbeTEynZRyMpIBsulqI/E4a2tgWVLj0NfhJpje6MnUXKxGae6bIDz6SUwYS+0S
bEJNCLBzVAvpdLToNLe+ABBp7zUssD+HYWzxfUrdZ8A5464gTJe6PVW8WulUJ0kM/cCGzs00Hvn7
mUD8JAXJg6NzjcID0lzilbJL6c0vunCbn32TxYNOGUC5lldZZRTH/36fEGf49wLdQTDiUOVJapWH
U1XFHwU4pZ6l+Nhn2iP5T5IxG+Za3FEmZ2sRd7stZ77W5LpbZJs/W/O1z9Z8TY4EIaQ9Dv8a+fd9
cmQ9f+avf+HXfWGsVNu+yoD4dh7pFK/tSa+4J1F31Ew61ngje+RhpChqq0QJKIJ/X8DFkl2ADBQ7
Dq5KLsCUIDZRMswpNx7w/MasvJ1syYNR40nIRFEtVXwTcEJrHIwyXWfcBpk6U+sdNICtewHr6h1C
PboNs8i9yC55poSka1p/UngN/HNBNdNqk6U+/HW3XmP2q139edU6pmWxsmKlpOwkA3+gRuLI+iHG
0VV7q4jzPoSq8z7hi/JYqRgSw4lRD6oXmzeGoQdUDPv1vsh7d000CvVWY94BACru4yLbxqmVP1tZ
H53MltigbA7UKzJrYY5VDRm0wkkDG6MerLxob7DVSlfEpDTq73OLx7w3Ib1W62lGfSW1ouxZSjTr
LkUEux0n7Ku1vF+McdesiUw7j22hgUYf029pRwoF+43qntIga+ay8nL9ewTRzRmTrGpbhDzqZioa
khpamp7ZAxfrtBDpE++y7whFvHdNe22btr4mKIuNnWfjqaUZGHFrdmJe+yRXDxGRkjWiC/NFFMom
GMz0m6okP0fw0+NmgehsDUunPtcFDKEgjVmCzyW/hNSBW1fslbWCIhdqTkPF6Y8fJXJe0Pqg1IfT
IHwMaGqyKI1SowetI8xJx1774avGDWHm+K1C27voKIV9dooS3l2fxA9jF6rAygpxTUK32WSUjp9B
nY27oaGUZQy74Ii/eL7Lndw5E27EMq4CCcBfDCiDTkJ59FOr3rAGn4Cwj2gjtFzf+0IZX+KBd0Ax
uMTMveo8oD8Aj0W/4WGUqQcDw+aJayiH34aB2cQKd57BFKxcV3lj/hwWA81OY/cHr/b42eBXCESh
evXBHawTywlOTVRWN5A3vaWPQO9NhTziC+tbKES+nJrYpTLK1Q51U4X8sFr5HOcpcPjY+pYmyXum
9NWDXeJs999TlW7+oSxgqsLCysASFpgSjl7GH1NVM8SqnbT5+Ei1jntXGU+O3jLxgss4mJ2LYiCJ
y9c0jDDRU5r20vWlfjtoKmgN+uMpXndjv8IgwlnqxRDv5UZENsPa/L0pr1p5c8Sh4tadnOSEf0+/
CaqhuEsqeKED0Y5XPZ1uQ1mX6zr7wrRhaVnFV31MnGcFiecy7dV0T/LnRwOn8ojXAcmbFtZkYGd3
cBq1+2ruDyjGB+Osj186CKlefukFoXe5o8/jSWBul/sQ03nZyrgACa7hHGqFubcS22i2Zg40tDSx
urWTjpUlwnFylU5W/Qym2726olq6O9lR5rNAEkN/km3Pz/uTP5gtWYkh+vOCHGIVFrfIgY1bDevU
GR4bw7rKSkJZe4jKPTnNXYDf6tugsBMQExAkEV+Ks2M3wFnFvBkSAiMbzKC/NyHKVQjaP2ynvIs8
R3kBKICBU1Sp1wmxOvM/gLXP20OPmjF5O7+5j9stE0poFXZ3kz76l9bw+p0dYk9VIysAmGhlLxUc
sI1jW+lWAUX5EtjWa+sZ/TUsp/DeRTYru0c3cyCR1SB+5puykd2foVXeyQhE8xzmO0P30hc3L6wj
WWIo23NzUMZ79DeXaAYCZZV3Awa4fPD7Jjn2qt6tZL+f+ReK6soHvRlXmTupCzziN0bTsARnJX+i
ePz3w2efsJt+beSVvpBDPi/IJpWimGOSl1jhij6uBi1Nbt0yc9csNwQvyrDbhlFanvxyzPfw89JD
SuXCUecB3elR28IIwTRL+B1aimhK12MaDXdJ4npLrELqx7jJvQVouPZFBBg4pXgGf9W8OQdc5O9V
UW/G2PPwhTW3jkkt6gIG+KKNMfVbiJwkDDbi31o/vNfxHIp+dBRT7GXGbKjJC3htfCvmbBq44IPH
/HYrr5HR+bimzyz2X9dkFu7v+9y4CjBlyrQP9YAL1JWiUjfYyQpMtLH6IS/glUqpQePbygaXoIJS
V76R7b0r/D3LeP8HSkXQ1Hn4SixEZaIY4pvETfSDAG2zSSPNvncqstghaJZ3yLo8/fb3SsX2a9Lw
WHfUKd82LAYOgw8uyS9Zb5ZaMr5iWHYM3aQ51yLWt3Dt2IOUiv+DktM0M/QfStG85iSXn/GrwofU
wVdYt4txN+lagQU89nKxkgRHSClQQ4NaPeqVGp5FUyZrir7iZ71PnuAAtO9UucCtNYKvYwy3o7DG
4IowgpmmzLBmqDpco4MYrNyomW92/4UlM3KDJNP7cyhlCtZQ9Mc5P9nPAER5gYqgn2eGiiNkY2K3
gverde365rUq3OGlc8ZxY2cGsca5EKtRjZVoFfdhTPryhK4pXIrGCF9a7C1XOl+PnWy6U3Vua7/H
/6Zpbvs8vtfmUW6uJ7u0GYHSzE2Cd0Q+leBbZvbtDe4h/CoKxEifRVJTONpkmkNi+fMqTh5GjDcV
kFMX2bIzG1v1BC5wnuOuHA8ILnzb3RrAri+1SJQVppztQ2xhKySqrv/S+MUt1rhEdgplHccxvi9Z
VBxHvfPfmklF2O+HxqOYbj4WBkr8jYn6yWsM/bnATHGHw1Owlk28u9qlovCkfVzlf6vPfOvmv19+
1l/vPkvXCRBrVPCrrvhL4a32ExJpq1QeejfDq9zDXG8sp+4i+jQ+wBb3Nsgl8wcvZ1liaKn9vaAu
0G94iD/Hjuga9yPoQaSSmygssoeihGBdzJDSX8NTAZFKfnSCwPXwMXb+aHNWk9Reo+HXPgu1s6ml
pD5Jjg0R3/eqwau4zeMvTd1hdtNE2RUsrbbL2Xfs/FyNrthtsAZTcv9Lig7bZ1Eub+p6OyYKSp3G
RN2ENs8EhZmGD7YPuZoSYMxXlPAh7kn+zjOIvParNcbTn9fm+6hysf8fWBlK5v7cKKE40WEYCEvn
PyrQ/53JIHzjGZQT2g86qd1V3I5x8ZyY3oISsxiDF9KNjujRZsrTqiUd2cyHjyuZAWpddvZJTSZy
Gh0sz00qSa3pLOtcZDmMPPujJuaPZt+bI/SIxjJ2iKVgA7V4JQzk0+7xlWbR6XTtUVVK+9TEVreu
QWs8girBf27+hafFCRiD+V3ehDkaN9nYhgudPb+8qcYkbi0CR3+0k4KlfnLRtCL43vb92tFmd6TS
z5fWSDEM6r6vdmNNL67a1Eu0LOYd1GFksTF88CYyFBxbY7GPRYzPM+UCG2PqlYMbGE+BR0Atocjm
RIjOPVIfGm2UGfGboYnjXdmP7zjdRbi+vVfU41HvgdtLH2MPE7rVz5sIhOPuNN/EtrX8ddMoKwXw
U0MrpYUfN0XzvzRvmz7+JU9T+gfhWaRIKADadoabYmg7BeHT1PhfVdNRMWiIo8NURPhIzVHG2mMt
Ww+DvzPmGGSpC/jS5eh+xCDBSy3m/eZjgd9ML6jfVBTVeim6H/Vc5960zbCpiKfscJux5+5Sj/Kr
b8QvqZ164NHQ6ta19gzG0LuRXfIgm26abAi8R6c/+o0apHib9tU6G+/wgYVxP0P6yYAgJp7PPg+y
L/ZB1sfZiRnK6di3iXtY4BQcAw3Ggh4Jqm1RT6s5mXXS5pCxvDq2wjxV7r1fDfX+A9Q7uRuSdNa9
GOzgtgr6+2QWgeVG7e7UNMb0b8JuRGnhAeVFle164u8r+dSqzpjt3NFpP5ryamoVe08dt2bR/DDn
rdlAof6GMI5FF00lUs8l9Z93Xv5dH23lJKH9coEbqJvQFuX5Y82rOVYzEZ3XuhXBaZYzMXS3XkTQ
0+qA6mqWauwy8SSpg+AE6Dm9N6fo9/6JXd+Qmen9PN5sU/fV0E7JSIV/2qCxjdtgbcifCNfgPUt/
Z9XrHZYHk8kfIA2wdGwa59zEQf4Imngt95k45RT7lPgwtHGtvR+HoNgWjg64eU4UejGA5zQ23FPM
r+w5i66FUMcnqs8ePopgqPXSV5OuiA1rY/uQeq1ydrqG7WXUlC9mE1/9OdbZRcXBSjPztY+xS9JZ
l13w4/D2rlLX29B3jbskS7SFQ63Kd4zUjLj+kaF1eM3yO4LB2Nf+OlGUP3t+v5RRvQBB/bcxWdlg
9YO4T6YcqH2Zc0Q24db565TVpIy0UPU38mqHTLLMxzd8P7KRvbrHn3PpJnlzk4Rw5VsstGCv1fYr
IGnQ+I36Lc1bsXDVeLpNWCRRCIipaxL27mPadA9yRJWGbFjD5LEpknKLgTuWw0lb3rVz8E2OsAFP
FGY3ngvmNEyz4Y1U86EXiGkwWFZXjhqM7OstvFh629KX+J1Ej+kQ3uhaUl7lyyenxQ2gwueXz3zt
s9Xo/m+tX/d5Hl/E/377u8L++/0/l9uQ+VFJ1P3NQtJNpVZ8MYxYFB4qRe3bfZhSk+S6RrfqZg83
KYyQZ37rsQHCXCJcRbWnUEuGB3ybgf1BnIIOn9gEwOHBIXsuHmI7dtf42qCbNZpoY3kZUeESdI0s
Mo5mxk2TwycqEayFQI2OFjPrk224TxlG1hfZEj7u7ln0EIdEbVQr8w7M29XKz2zzFcX1d3CL6W3h
1spNPHXDIkVhdjO6SkkMYrgNmq5G/Nd+NyHVvlZE1qhd6MbnSG8xjKySazz6/U0eoUIPHSe/qVzb
20XYde8rdqcpe0h8W8ruftDEdErC9os6ad39WGbaMmo6f2PhTQn6miIq16oxoafaKFYjZVd6zdtY
wYFL8c7g9+Hrq151q68qT3umFfazMRreFjlwtrXKor0NsC9KKOV9TVJ9JfNKooFLNPZ5cLWj8rZX
gmg/DKF19DK0KPLA65MKxbwEtzbrhGZdVfej13jfkqEJS/clyD1Am7qojo49NgTVLV6l+LasdXMo
N1XsGZeK2WnZe6WzAXNN8gHVNtQmrJvuHE9cdMrgvqoUzCzyIs8weSoKNjzjJhfOc2Bm3ZvjYPdb
9lW9xgQq2lqVUJfMAP2za1m40BlB981HDl/52IEuWv2hywz3h9kpt2yKdw3Z+dVoo1gY8Y5oGoxv
+jRwtrHRuMd8qAcM35SDN+XZWh1RsSd1txBUVz9PGRj2jrq4Te617MCz5qIV1O8B6g/f2ri/OiRb
30k5EbPBY8j3AkzmlKY5JJTFSLUfA/6RBWbj1CFbSE6DH0S38lCWQj0qMSV8c1esKNUyTB1zXZi5
eu7tEf1BX7wMTnEtrax4oCr3Qa3c5AJESTzmivqU+6p9o0VFfR7N6ooQgJL+NIrYwr1Hos1OIvTv
XHTde99OsSWuwtw4KQSgXSwDrfS1t4gaF62oNrKpQJl3CraHltb1N63VDAtfybJXQ4nCVSXa4Ki5
7ZkyTYf6ZyhiUkETuJyVMJviAufDdOx/9suLMUFMwjXzENmGNvZFsfNs1XnjI5mR7FIm0SOrk/pm
hC2+ZCWkHvq+7p6Ew0xNaXi6JUjynfduf5s6nX4eBntnJkYQLgFqEdAzKEGfL4rR62+7wbYPxRS/
kWNkRA8hYe+GcMk+2iFE3MWIanLhDVm3LogsP7GMadeU3vNam5uWbrlL4artPoPPvAndYlz2Ta2A
f7H07Phxahst2yRWXM6yn3tjnxeUoynLoL8p+sA9ZPV4LcfIvDhps2X3uTZc/Xve40EhouatN8zu
OjVpscRZpNpU4etUUeiLvcVybKP6R2/c947dP9Zx4J5KD/tbu0yQVcRYh7QRUzoIP28nemzeCx7n
a6q0Bb52nNmGek2Z9I+yS17s8jrFnU/3l7JJcVOKZ1T1FpMSzmvbfKhi0e372qqWsmmH/kTkLf4a
KZn1AFu4v0vbfJnMrSJHsRn6XbsexKCcpvlANdnPsyTWuy3+G18/uz6HfY51URST2uBf/3WnbdVH
qnh/lF7hHIayjvZO67lIQjEaCQ3VP/dhiENgpcc3pBLHjV7o5WVyKnvtpqA9+h4vUd7MuzzN0yM8
4uYQ8PjvsO1zTjqk1I02iukylBi6ehR/3LUTjnGJ0YuHIrmtKpOqA2dKb+FaR7vOqKp95LvNZcRD
hbhXUr1qXnbGP8F+jxNqC9Ss/hJVrY6Rhp5eddKuOwqpxK4rWiwicg25HVHUvWrxab2pzK8MwP6O
ratfLTYWeBNZ706R3qusIZY1UcFrrytr4CLFDwNRWcBc+Op3/IR9EOdXMwvbXTU2Nw6P0jbWnH47
mNTKCNshtmAF2rMw6zfNSqMfmXWmShPAAg/z1SL3/GoHerEsO7W+A/eCp3LS5CdnqI5uRE4QI4r6
isKoxf6CTECZD8sgr5J3EbDNcjPWJJZjZBvkhflxmnTzrFFHsgrcXn0x+vFMDMQhUemqTNmbWljl
1zAwscJyRHkgTGnfZXX/jraCiZKsPTvi2rpN6zY66qEPyS/txpvUnbcvpvkWqYWPLKMZd2rQtFvL
Z4kEsui2HTP/m0uZ3ELN0vFuTI2eCvNKbKqsa58JT5AgYUQ4L5ydMk9vtb7OqQOod8L2k709udZe
xT7xxN8yxh28sS6uUbqrsJ9xVUPk7kYtHE9ZQTn+ELo49hhGfbWr4RCjTO31fqGXpHv9oUnOIQC+
LRnkZi2Lu3x+lyurD8u9LP1qAZtTKeI0QK0o/apbZ9HCNH0QAqtV4eWETBvzaFYdJs54a+/bVvXX
k6Nmr25iv5N1Ga6li7Qj14Pv4TznmrG7KDqlWIYacdjRFbjMhN24Hbo4u/M1vPtE3tbf8AID5tmq
7wopCxxp7cdSGNNaVeNXZ6yKVZ7p7jWdDwjs+4UW8UX1LEVTFgSC1NVUYcQZeJV7lQNd1zK2TmS4
i88+yG7oW0wmlvlT5DCc1ayr8/HZHx+WWOrWp6qh66fnUfGDtZMX2VnxCQCiD2T93OnJyY3cL3as
u+dQZ38d1PeTrmP+OmkAa11U7pV3sF1HPRcIVJYTfG1KT4Diu0mtYeKVjJdiPoS7bEyzDZvjcFew
U1gZVqs9gzv9qlfD8IP83ESlMgsVdtuVkqSLGnONdU/sm+kSe7yDkjBRG4p5OzCP7MSIqWNSWuqj
FeFf5cW4EfGV53lVkxdqZpLV5GAKr4sC71qP6pFUN+1NZOmzmXacbxwx2qe8bNsOklJ7b+Z2upN9
nwe1dv4ZUjsacTWb8i9WIxAJ6/rZqft6kdlG+NQBdV91qalfYxfHSeqRauq5t5E+IRFAkEB9DyDI
Xiv7xRQ2577S2QISobpPyTMtEGUPe9mnprq16KYGUbHiXCM9tN/JReGCsGw837nzdVbJoSa+CkUZ
D1SeTgdDQWmywNAPm845NFEqPQvB+EWpw+S1FwEF65QDzYXLDgHw4EBVegfmTLeW8YDVlzUb/gQh
CUkfb0ZRDNhTThnPQyGUVWlPGqk917sb7f7Ot/wz2mg/AA6kEGCJ262nVvkt8TQkyUqZoWNrkI1b
rJqQ1FaPVj5G54G4BqGQpnqM8U2/cWPjge+P9YAztJjl4P8oxO2ZFvMpBSvZxa3KjgSwFIjLC1FZ
ezdN8U02rCAQ69zu45VtV9M1Bo210NVmQJmgT9ePPmgfWy3BzFg25QV2CzBSFBgw3FT0UbwUZsYC
eAaoDTjRndo2+XmW6EW8BhtpLpSwrxvysIz5OGUm4nuViG4DMh8uoglyUhFIu1PV9c7ywNfA3bco
rXTYImezsngBpNFtUyoxjz/TIitY+1adBuAo/Gb2ZmXat7KvcfKDFtfTDjdnDcAUyi48i8nCD9Dg
RAZTpRxvyDrpVzGO5lL3Av824KfejvaImx9by1Lzp6ujjHMI4UIF66ozhcFrmspNt9DQ4kTGa4eo
7xx030c9J9HajsXGdQjcFmFsH2qvZi02n6kx+JyPTtmWh8a+Ics7bro2xOfWEqQoCpSQvZK8enEQ
f8FMYCaiKM0T8726bCLPv6f4JFwbUeVdLMGXIoy/srkiAd9WeHO3Jq+WuSkPvatRVWu6RAfQtXFJ
G2zrkGHT1ifaVa/vQqNG2Cgs0Csev2CQCJCThVsle8/SevQbKu40xUQ8wIjNZBVOin4rD2WAJJDV
Fs5jvvjZVzVtS8JGK/fD/6HtzJobN5Yo/YsQgX155SpR1K5utfsF0W7b2Pcdv34+JHUFWbbv+MbE
vCBQmVkFkBJJVObJc9LavMQNmnZHQc8+J4XlHcp4wYk7mnlqIzItHhzWL1poN09DM2xUSHBfTKff
e4mqPC4P6n7XaK8GiNUzCQL/MrTKLNvG0xAfMr1EVSjvUcAoof8/QsGUUostfrp+XKAcMAwnPmsR
O2ZzfLRg0kAtMZ2Plue7N0mtfA3jInka6JA0u7p5CaapfilAI5VGq92VgVK/eMZgbXs4qvmGZYgK
i3/UelIzfuvfWQWgKlq3/Ls8tn/T5jl+RWW1vo7UkIqQFySvNt0ye3Nooivx0hEBd2dolqBX8CIz
Acttojyrrqk+8fsBjAXz6PT0LYZoY9tsNG/QRQYw2FvGlWU06Q4WEZuOqaSBsAn0GH3g9peMVAL6
FejMk9fHO6nasSz4eVcSxyLFEsLfCUx0L3N1rw+OpVZ2+8vcDtAZv/bk+ZZgnvCaQzGDjBdv0pP7
M6e5ugyBafGDNY3qQYKRKKa+OZrQGS7XVYMk39cdibHL3HH0dw4F7aMEG32r7+oQBXDxpnbTwW+R
VVeXudFA4a2nJCQvIZlD9NXaNjkixoMYn9ff91DfH7JoLs9ucgP6JHpRmm2vqcOLojn9S1aPX+mi
8m4LE0XTqqd5UzHG4b5roaBDA5reISWyL7ZW+1HN8KldTD1kBXcmxWZfLeG5jdkxAzQPT+7gDuin
sQY67ymcJ3l0dPMRufZ84BEvcnbAp9ObIKDxm663nznJqR9lGSIHURjWfeaj8hWN7qlt5+wBzb8v
nZoEr/Qj6yd0LWC89sbgtU7a9kCufTqIF/BAgyRk6p3EW5j1c9YU/UMQucbX7kdTZcGVHhbqrhys
GsYQu9419K0em5giJ5oW0CB5iKhZ+9hy/nOaLqemllX69kPAh1Mz08pDMpE+CKwnnybMrzYv79kz
gfGOXvDV4L/t0U+Lk4wUazDv42B6klE851Cg5sNPGdW8aNq3o4pyaxV+nWu4g9yRGp2sGrezgdb0
XO9iWzHuJ199O5jKtaMMwf1q5oG/PKV+8EWCVntqdto+nKgUf3IUAXqmlU+3wBosIeQj2OvAYza8
X85HKnRj1Zr2hX74QzS00y/ubCPz3gJqnrRcvVV10l1gp3cuXC/0v9fhNlpUUOSArtLbWWpYLh/v
nN9wB/0T8WrvZ2mRefuxp6Hkk0OCxTt0SvDBS7NPQAl7aMhKkHu9rNo07iZtZoB7HU3FJFimOT9B
F/Z2iHlUOKXLQc5Wxxq3Oj7F/YuQdfnZbkG2yfrrPBmuMeuV/kXIp6XWuf94l/94tfUO1pBPyzfB
Asz75P50pXWZ9WY+LbOG/G/vxz8u89+vJNPkLrV+qtA6jJ7WlyD2dfiPl/jHkNXx6Y3435daX8an
pdY37H+62qc7+J/m/vf35R+X+u93Cr1DzdOhUWwhCOHRLlo+hnL4L+MPLkpRzMpT923WZdyZSXFZ
5TK+TPgw7W+vIEZZ6uOsf76j9aprjErded6vno8r/b9en80MW+/BjHk6X694WfVynfW6H63/r9e9
XPHjK5Grt/RAWNXQH9arrnf1ybYOP9/oP04Rx4dbX5cQT7r8yT/ZxPEvbP8i5H9fCkx9t5tQ+EG6
c2ruujF09jWI+K0Mw36hDDDzBuQOXjBa1latXH+nuE2hH9MGUb+m9niiXNwSOE4BmDjAK2ea1OuT
XqDZtBN30O9NM/VuwfzSQSemfvbSm8rjKbDUS/2oT4azMykqben721JmAHq5yLVdxNxE100k3ejZ
g9JTTq1xTpTtKvSmO28TV9MqBef7RgzLcZP+8KNGuTZ9z9rmWZYcqUmRj1Kz4glU5pVZ5e0dZEv5
k0L25Wx57YP4JKrik3vw7Hrc0RaeP0mYniAlFpJsOUmI7qs8IuU8mrKqBKRlAYbLjLXNutC/vLru
9g+OpfskUf/myt4E85Lu/xrkBhm4RU97BomFhDncH7cyRmwy3I6p9+ZeHeZ7iG0qhBQjIcXwNk3m
ykHivPdVrCoJD4VJ865W0tFi1DFVADmVA1lCSErX8YegxHVvQV9Oxw9zQJ7+J/yDFXLF1N2OhjpA
0weHPypv9l2vRc6dnKVoV/R93t1+svNAFO14PuV/6NOEsQ3PfRLA1vCfNSRCDiXbW1ig7P642uQs
TJ3+ijbI3z/ZZZGycW/qcrZP4hSTkw6HTJ2G6wq8PZhJ6oQIOVm8Rc42t2vvYhen2OVsPQCvs29k
iFI31Hdy6lJM8ev4ba5Ma8zI30VG3aJ5lo0HIAD9Nopn3UMr1msemEeSBFEjhf9aINSk7ezxEHtF
+zAEavtQa6Vzcnr3RUyrHfqtFytrXfYahMohA458sM2g307LTLFdriErrUa5jusE0+U64lDL+VtW
1M1R2nTlDB6ox7d+3U+tu5DweeXm4rucS8+udO9CCwvaod158HKG1HBPamsYKbzmVdaclEqxOfcV
tf7TeasZtYqyO+F+W/fjTavp9iZo+mzXxMZb73SidJ5LdoPu6PVglA1knWTzxfQh5HPntfiD2KUd
+0OoofiDTJdGbOgLNhE8/winkbM2DRqlm9S1b8IFFIFCpPo9K2AHWpQ01ojQ1jRIg4dsq19/Av0k
GeDzgxidRS2U/leLBMiueMcGwWl0k9sBlaMlA8gn5Smiigpx5TsRFARa6Mq1/YU0rxQ+6SWupRp2
iQNqMexhPWmgjiubx4Wh4BC1dbwLoXoPtyAFc+AgWbwbfK9+LIepfhSbttg6mrrDbUOO9iBjcX9a
Z1Tj+6bzg+veboZzr1r92RuoEG9kHMNCf+Pqd0VXjPnu4iD5BB5gdLpfQ8RtKNzrPfzLQblbV+jy
+G2tT7ZwWc/X7z6ZbTVSjoo+PnbvKqEfflfeVERrf96SQ9A+/MJcfnYoAd5cYmT8YeblR2bwI3Ub
AHra0uEHP65CxTRLo9eBvrBjvojNySF9P5tEVG4di7sfksuMT3YZsoPujyD/vzVD584bEp90TXk0
MWdmpNyuh9xv3oZm0G46YCJncYr9MrenG2cbzPW8X6eRVfd3fVlp2wvbrUnDIW1QA2SAphFFgIC1
aq84zS/G1GXBqc2d4ZzHORvTqKmu4zmtrhMjddWnwSJ3oI5uvpWYeglMpFVh8kBGd1TdyEPeickN
9WLLw+gAPUijqdnW0234ikdnvuJnTrunmVW/l7MMHVB9jrrb1a4j3XbOdAvuIkI9FVDtRhtL6+hw
27T4YVwPpPV4JaC+d5HiLZWBxR2ZHlSV71cTW7NcciwUSjJcbb2BsM6bc9+Yl6t9sOdpBToGXbxh
1q/nNKqO5KnVZ6/LIKpUfPs3HTmPsMuGX902H7Y1Tf0P/ntsZDjzp9jB+VZzmbSCTznQKAF0DeRo
qdeQTsqDKwO+puHiruyIjCRIhzdbQWNVMVYo7CwzLpNlnSFcknpV6G6axVPDY6btZEV7DK8k5POU
ZW1aayNY35kh3sKqdqnuOKN9D2Y937sNRMP86ezf7JA+ES2pfoR2DK+H1aT3VZ2g/YuY4cGiz+VF
YoWu5c+xaj9blGmAPih6rWwcjZ8k6RloUD2gGSZhuMCIVQNeNfFKt4F4HRegg3hlbtFRh1Q9w/Tq
rc86W5M6+aZeVA7I15OBr8BPrUPxVosSlXizAlWZ2gTQ1Giw/HrdxvRTGnUopt7L2epYbeHiBcGh
He2YbgWJk8MAG/PFQe/GbzMVvnkYKKKuE+QSn1aSS0ywncAIzcISvF47XW4K9FVzWwFrMhyz3NsT
cLzIHuNf6INCDkb9JeANoFgYQTU8dNovlaUBsiqn56kY6M9TkpRKeKD94uSqQ/FT9W+DdFYRQOQf
dpkuq+ZtXl+P5Hv/3ar+qMONoSjo+/DweG0NrnXU/J7ObPBZG/jD+nOkR8FrWM7XQUW2v3Xj+aWo
iu24EKPRP1fc6R2yUcESRdMiz842GjPi9RK94qWwpHhlSbryhrN4I1P9sGQ+5RSKWcNti98oKaRU
GLwCBL3TPakQjl93bmgfELuyvypzdCe/w2tECvDzuowc6xA2FqTLJuxUw6aereooz8lzHBk3ppNv
Pz0r01TJE/isqsaNFb9532ziiZr6g2ca+fnZXB7VKfhcGUXznCzyjUaawqJjNqdWHZTh7n1IUTS4
lcOcO9c0R5e3toKeHQsVV43mRk9y8AB4lAlYPBnBbaHfVmZ7Y/QmAjDZlI3HrBt6vmSZMPP5f3Ky
tN0u+lvHAio6RGJa9VS2nXMrIZPuD3e2Ox/XCbo9J1d8g9JVLxN8tbC2LfTpl5jLdefkviyK8LKI
Ab3jfThR+JS7cIDhI9vuWxuJlQOo6XQHtmk4mMvys+KW2xFVhGcl3akxMilF1wzPU1Dr22hA+FZs
I4jbM6io37yF71VMVWFCFZSpt85iGkCnH5La5ilyGZZs+p4M65v4JNyM6SP1Mlp2WtU3T1Pm/wJ3
yHDjBcFwM/kjKHQ5lQNf74qCrsV7wOeo6t0jMTL0izaoNjKG6iza69bcX9ZcY7IinvztOlvWterp
7T4uS8i4zJwXdaiD46cQu1H5RQ28L6FVo6TSeebJ7ZUI7OCsciqHdSx+iRS3A1XWW6SM7TXy4pJQ
ChLTVgvgGZEgWUPO1kuiTaAY27+9mkSyRw1hHQSZqOrNeO9AMLiLRy3Zy7D3Qmy9Md737uxsBjgo
Dp8c/pD+FlJvuf5sL8ZTWGbaTZ3XqY2cCouM7rM+lcNdoAct4KTMOXjsLB8hta83fj0P1zKUQ9K5
T6rZx2cZVXGsPXbWuMsRELovlpFnBsEjjZnrlAoWjtuus678qZmjrde1sAx42Q+N9u9oC8fLzEdE
h+xPpi8XHs1wODRRBk6pqrfAe4bH2lHDZxoBwFX6z3IwYrsFQWT5p3SxuQ1A1XlWEHdZhlTru/s8
0E+V6b1N0HsgDBZCgmKiFS3bO3MPbewSD/Y2P/eF88caT2sg8C4bdbsloOqraRv04XQlw7ktO8Bo
drSVoeKmxlNefs2S9O1qsCJVpC9t59pI2wTUTWGQtHEX3TK4RGNeWRzsoFgvbsUWFRYg4nVsXhs0
ysHVT4C/TJIoGcrBiOwYHE0R7D451iHaLeYhtGwwgl8NzUUnZzICpFJcik1jWmwtgI+7dmjmA1V4
qOvdKHxUI3cTT2X2F6/MNZHkkdjUcINnmU9z/+f5EhFCTnuJWK/wfn1xrmsACobLFxC6B9X/wQrh
8EpqJPQ2Ns07t67S7unMCCASsIafdRsHp3jBWG8kurMjZzuFxvgghxbW1NvSb6C1b6eH3KbJI4v9
7Cj3BMU0kgxWfb6MXMpojWKNm0Tejnev3F32N96UlNiHud0yd1jeulxNrCtq1QEdTimtN0lZn4AL
wi0FAPZpDLdptBT8F0uhxt7JHvM/xHUJqv1un1ZutF/nBEORbqY+eFtHHJAZ/39cZ732+H+/n66f
1a1hwVBWpZZxLhr92Me6dd36Bs9bad8b56liGR69UuOc2kZ8GmkBRhbSOItpEO8lRsIrmnL2WuvR
S7JMkUhZW4bKiHrErgogfGqTatqLUdyXK0r4SBPSnuarehO5UfL2LV1O4Hw2pWlMV2hi7FG/i8wt
SQ3zFFWZBXSb7/w24CcPiQnGnny/i59czuTuy6ptr96ea/wxuibLp9zxAQnu3S51D2PRGnAd/8em
Lg707+jMqfWLPYd5B7HkJQRZ8m+9bpXXMl9MMkHj32fHfwq0KMt8cQx95p5tfVIOcTbSzzGUZ7AS
1XnWrPL8d0NxSMgEq7Vdz7TW/t9jZaU0Cn44Noxotf1cKoaylTMT0MrlLF9sZapYz3L2L+LQg1VA
BZPMdNP9J24sGerAeJU8AjC7PMeJSQ512AcfZLhToAWpb0DblgW3mhPQfEZ92TQzMM6jaQBgjp+N
xexnXXKa2EtvZWhVtN7DkaQAYJ6LV10jCU8WyLkVL0/0lzVmnmkeYid8DmhWeuWQ8LE1eY5B4cLO
0Hs7FqXz1Pg2apLrkOaQ6z6A0OSoNN7FG0BW9hjbpnWGInx8mKFJsSaju4EEbXrwTQ5NpMCCXUX6
zulLvrzG2E7Os/s2QWbJwTXSy1QZyfzRSuK9A5RmV7pVSq6zm46FFhmPJY1W+64kT2ZaFpJ6i81X
zHZbFnZzCRHHxAIbmNnyU6lPv3eBpZ1IDRuPkJqe1DhUb7WudaNt8TrRK/bYLq6pa5VbzR6vWsPx
IoS0s+mUKPofl0iTZi3Q6WaxlWuuN5MGcH3HwGJKMOw3Yk9br91WSHwcL0utNyNuucHYSS83si5X
vGpe4lznsR5AmMDGzlh2lm6k9FdA/enbUtjSb1ajNs3gbmW/KOFgvomEtP4Ssy6xOlbbugxqP/Fm
5nOK1v34lRTaKw2VyktbTNax6Mzyqs3q9EWZ4SwD+PjzzwFjhOBFHZCWESqgSaVPxoDIS+j/1NA2
dnaVfRyay1CCxSvB61C8n+YWNvD0Foz1dugs4zZLwAONvvsNfKvmnwINunSaeGD5qktlIk0Tm7fk
do1biW7GdpfUxnBTtH+khWWeQiiebugk5U9VKehU0hla1JCIYUXHfLwhJSTeaQmRMznUDU1SF8/n
sR21xsnufyJpZtMXvcTJcjImidTRCl2d4imArj1I+ow2aA7GrIXK1ViRsJ/5Hdn2VpW7f6Spmd2A
Bi5JfUZZdtOAiNomjq9tZVLjpt4+6rqIZ6vcUcxbtJrpWh8mOgAXhfRlCGvUdO+FfocIuffmtdS+
fpyRBrilAe+VXWfxrcvieaMVkf/adcCRtL6YXv0qsjZe2+SvvoPsYFEEHioKjbJRLHp2O4OOJsoG
3klDnfbSp23GsX8ZakL1AFvNh+Hqlb66fzs3TYNo6wxsyVtv4vurAx5j1JHGs4Ln3NoL2wnlM1Ds
EzXDmyGo9mIbgVzOu4t7mZL1hbavlxVMGrr2nqbXe7dWyivoU9x9QtvuL3oSf21oMXhU+0q/H7Iq
3Yg9z3pzl6nAyL0F1Ev7M49m2jd/rtoTb0CDUkmW/EJ3W7NpAs+/Aws4P5VK+yj2QM+qQ+qbFokx
LhI17aEzgRO18Gy+Rt+NMB5/G+YAuQK+1h77sp2vUD+prlQzC57YDoKht3P7t+i73sJ/IpHQm02P
dgwtzNuTNXyTdD6h6biDwiKlB+pdfl6MtBqk+2ly0lvQeM59XinKVgksfs3ez4KcVKnYovez1Xs5
i8fitsshx4oC+zHk6fWa/0XjTg40sZt3Vuyj2ohy4OaTQ4ZT7D+WZeZeS+waAc87mTALzGmfBk+Q
++XPWp3Ge18F9l80NI7FSllurd5Jf7ZjvJ3NafweoC62n+vkY0SzlEj+a4TwRKVxtM2iEDXRQKHh
I4dq8wi7TcanSFHDe190lkPP2VkqnGAXEeVQNifOqrkc0N+gRNaNB2dot/MWh3i91OVDk9a3k1LW
NIUse5oP05a1qQGPN0192y5Su3pPwteovPJpAph4PbiKfhjnUvlKBusSYdD0s8kmiIfsmJaonPqw
tvCtowL+g9KzdgOzbvsEj+J0B/f5lZFz21u1mIqDNenDTmLlYKjpDyjstBsZVV0001PZX8Hn3jyw
udz2c01Z0kfMTYRy24Y8XGGQHZmbdvri6PlOWqChR2U7jJzKTrqcXd3RNq5tq7c0KG7TUOuV58if
pj2s+4VNpwy0uHIIbVU9KdZyAGue8S3CKdhaU6eloPs147uRSsHikfClp/2fTvMAEciadlj6Xqtp
fIyW72vIvixqOKnFtp7Ghfz32W/zwyrpOYO7Rd2vQitwcq7E/ln1U0Ly2Bhv0ik0NzMsHDsJFMe6
lJwFSXOM35f6FJa494qnZU10hHJFj3dtZu3a1s4frDJlo2km8bHW23TX6BE7TTWlcb5T0Rk161+H
MvMOeq/OSBGgTy3a1WJrvX7ejsrYPIrjH23qMpcOP1pT1xiZktbNsO2mUdtJ4XEliL6ULT/UMUPU
iw7+MHyRquXFfeGO/uv5pbxpGkjSXTinu6KzD33RfXGjHeSXG0sf09th6vtwnyi0ejr5X4bJ0mWc
D2To0r49yug9tF16kevl8G6XFWUkdol4jxe7uQgkvcfLJSXU+25XEDCVC2u1HIrSt/dNX8+b1SZn
C3/mrV540NhKjOXCS0i//tu81h1oCpLIIamC23FInH1RJR9j1hVbiNeOVKN+Q/nAPlWVdXd5P2QI
6xVt0bwB6yuiynYJE5ObO1QB3qdehuL5ZCPj+8MP6mqj6YO6b1q+2YRdoGyM3wDU9/cB0GIwrNpG
OAiaoMrOpglPqETJJCfoYV9YGAr+Oqltktu3UokWaSh9mzntbmUyoSGFPPMmKe3xVsYB8jiHfqKU
KDZlifkYSNf1nm8r5zJb3OSENSqL5N/AXhsQD8W/m1TerpV8Mh7kMLe9s3OGJtivtpr2OkqIarDJ
ctVkW4xU+7AIh8mBbDUYiZqcdz76MDguwmGhnRiIUX+XgA/mrtcO0NlmW7Gta5CTA/fUOM5lDXHY
uebd6gGPmsuluvfrgQJKD/NsDp8dPHP8pPTaX6+LVx4fg9Ls+Ofz9CsYlKCE0WJybRb6TIZe0Gft
mPdNjsAr4pD14xIgJgmQQ+x8NEnoMhGwsnWZ+Oe11uX/vNZUtN+8KNZOrh5uHNtqnuQQawWK95rf
venatAWkSPrsmdedmrZPfZ95D30WLjkqtGSGAH1VXyX6MiZxRS0+196iHdpxHgq2Mp+j1+vJDHVZ
X2yTOXoPI+vLqCu11ygLX8ckch7Hgce9KjHCaxlK6443Ozd0oTW30sOTxV7wGGs3MpCgEGZ6ehnN
l2jp+xE70f4x6UFN1RbNYNsO6byd1vDJkRkSQwfy26XWpZZLOSRxkd3mZrS2CB/9mj6/ZQ2Vzqvz
wGUyb6lsqX5+CNQQkAU4/Ycw6+/qOZ1uxCSHElanI3rYOmSOhJF5hEs+Jk61AA8kilOdqtGMHZSE
kd2+kq1EIj9xcioHOBz9Xatp2ka2KWKTbYmcrbZ1xiebLGBS9duobtHtQxpAgQzBF/aBNIxmUee6
VlOUGBY6Mdpd3wjDiqneW5YORWaPuOBBoX/yUC8F0jkpswNtBsmhWqqpq3cK9J+jBoKGkl60pU/J
2X+CyctQvCUlx4t3hckLnJ4qbXiZ+8lxWWrxJjP/yWgbkt2iiwhNo69zCVOXr8Ho7/aa9dXv9O8I
MuX34uxafQNJnv5SZbX3NOnhUcxhhhCfMdCHO+qR/XUs1OY6V8tkJ14raJR94MXU0ZYL+GgfXy5w
WXJ0Pl2AYuKHC0Ru4x6gMgX1SptLe7bCZMuQtIsMMwtA36Tp2zTpTxB4uufOn6JdY0XRrxWNHLMO
/ylCcOZh0AsbUosi+TIq9aMEAKB0ILsIjPt1JvKA4a+VxibY881v6ZxZB8Rd+LeyYK1Pxwx+mAWz
0i9gl/Ugtnwkyxt7+XG1e1E9HCqAkuS5EAf7NFWGioApl7n06aIX9b7w9BRH/DNZXVCXm27Rp5CD
XXQkquS0joFgtcthdYttmoNwNw8kgsTxeYnLOmVNoZgs9M7Qa/u8Hoaub059CXTp3R6ARjobI0R7
u/+c0nLYz82HmKKNxmPSer/2wVjcwZWs39bKQQZQQyPzbPM4frFX2VHsYpGzdpkzJI1+y7PNag4Q
lITTjiLrnxb9sN5q/9OiAYJYfd5ErrPV6Zxa9hSyAbF81z6OY/JdTOvh0/6DRuFviH6Bp11mgi/T
D1E8ki1ehmuss6xWhdH3yw5IvJf9TF8NOwBN7k1sZBUpnbx+blIa+FRlphklqxx4hCvnZbLpTIew
5g8k7NwvGt+f5PA0/zzHdX2jGwAh0S8ynnnPh02otOpvSnsvOl/LHKvS3+b4muKfmyBCmjsppr02
TNspK9gVk9H+3vL9vOkhcbmvmx46DzVg9xVm8/fGgfsBvshpmzZwOTrDVOyoqMT3QI/Ha9udlKPu
NMWjq3kVOx/6sAwPuuWFPGyKhoexb/RvnyZpba3AtmoWj20N74E76c61OXhThuoED5D0B9XOIbFy
42tSj3fp5KY/EyOhk5Kntyf4NWt6TIkIFdX4Wg/9neTP/i7ifY1/jKCJzd3mdAHv3C75Ai9F9iBA
h26vUt36ak1NTQNY+CKAiiJU7dMIx9YF5pCVBlBP1DAOxgh7VQff7rE08n5bFCZq2wsSIs6jy6Iy
v93JohNoSVlUMBQ0djqXRTtt6vYxoiVAi3lMUZ3hIVCr/Iy2ATsQxMkuQxGpF95YDRO5ExhWlscd
sS+mOlbzsyzxvo6YEPTcOrGi8TZD328DeqTxCpKP4DzbenLfLEJ6XRjmP7sQxFTred+nWfV3KRut
S4TVqv0mBKTjgbQ72E1MA9V7PhU6gOa+KFMNBzJyk+RPV6MFDzYylwpbF5lN0aba6HA+LD/Igb0r
xpn02pRl91kJl6jomndVPAKo+qujthX2EosjIKN2mZH0Hv/FiyOIS/OsG/AQ346kqrKiUZvnt/zO
YDjZYaRALXp3O7+f1B9t8opSaPaTTJ+6jbxpvtPAN51pYIci7C0g76N9nSrg+ZTYPU5td7DU1rmx
J99ydqRLkkMOkSIoIzTmxR0punMT8XqgH0KvMqX17jrVaWKXVwbMem+A/n/tRpg+VjvcOHszTcLX
v4m3F7seeQXIxgYusgJ6jzSp+ZQuOUkZq25QbygbWwjakbvwSm3cmHbWIhlbGa8NlZe6JQlJcuAu
rLtyIyyb8KxAaaXAdyhD0zb/+6RKMwHn5dMtSaoC+tvloMBTCbwQ/Yx2/o9tccRInKEIMwB7Uu39
BLtxqbnVOW6m6TFcDvlo7ZuygN19GckBwL8ZNTx0LhYv69T7jlqxjKB0hI8DZB+SyMHNaorHOrsZ
evUXMcnB7rzi2lX19jKzierwOq+t35Ho6W7g/kTGqBuTHnHQottChG5RYxpK8u2LUTwSKWeXcBmb
QfZ7nqoqeJlkPLNl0vbV3A8bwVpqA903PJfjkbHEyJkcYEmDtyA5r2boewFwll33NqFukNiuZvU+
0R2kjJTWc/hOVnTeua7291MVuLs4MaaXpg/Jo1reo66C5QrHEvZQW1NuxDkPqkpDJULr4nWhf7pC
tNrfitflp+bWnpwfdBZPLxZc0M/IARR1XXfbolbuqwFuMYksLLqzqylXr2Udveaj01jDtBev3nTD
SaPfFTZM7ggcR/wQ6+VJlpUIkJAQ9inVk4yiHCJKtpzVWVYjZ9VBYl9N0GjZ6I2a6OFZWs82bA71
Lz7NrBQ8ImiiUCK9GvhHvjag0b2lK5uv5jooXyrIMTbqgDJbwZvmk/AJkAtqdmoQj1ddkAO4WHKq
bKe1bRSFFax4DDO9CI0NaIbklh8l+FpKk2YbxXR2cRtr29TP/hQYOogA+FV2UPMKFeClBKcsJTh/
Kc2l5IC8fmzvxCROu4HARvXM4SAR4rA7iJxkvtjWRTSrA6ObdXdiVxtlQJIGzSz69bVz3VX5VRn6
j/6smFB/CaVVkOkQWWlwpM5+/DPjtxxylcUTNh6naMEkBxvt4I0YUcMiXE4voVBX5vuuoyyFPPXO
817Dop3u1xTApJi0BfiRciWJA3FEjTkihN3UO75gjQdxpHpDzbvQXiHISE9OUeR88Xn60cw6765s
0TXIrAhBBX+et2rtxK/t4BYbZ878H5Vb3Q0DCfnNOH8v2fDxrhYtHSR99XtiZl+tIcm/dwp/WvqX
py/sB7JdmKfNY9cXJARMS7t1w3G+mgKnO1WqN6DKq//lysVofryytVxZCcu7cirIsxTpd4r2H6/c
d8nXuMzUbZyb/f0c5QdIzGDjnk3laBaT8sMY+D/3ukR/hg7E3UPx753p+e9P1NG1ozHE6kMCodnW
aarym9V0rwtom/l/QG1EpXNOfiiaor4GvZPsdD70D0HqK0f6t+NTlMTN7djG897y5uLFCX0Io0NT
+xUhjbfb0LgNxQ+CXzuDJOCn25hm7y+3EZlu8afbqHmwuTV4Tt52I5/nakC+giJE9gIVbPFotHyt
LCPTUzmA5cudKb8TE09bzc5rjO4oQ5kezmCVZNga42U6fd1Os12m0hhAjzmkyM5sRrveCK1nv9Cy
R7ZaABNa6xk9Aeu5D5YkDCJIN2Krg2BB/S5cV5AcP4Mwyh5t/206kmDUEyOLbILZqeeuNd8OzXKW
AH+3lR506TKyo34mt5IaJE4XD+Q8qPZo6rUKS+VOdB1MjewCJZD5DBssmnrqTzGjLopUzBIlOjUS
lc/TdC4r9ZHnFn8blSV8mNNg1ud+YVCRg972Pc/HkEFH0D9erw6kEYhW36Onsd4XrX+FXGe3Ncif
XUvxLk3gvoJhwoUMFZy1eOG89q6l8JfpM3K8LvSytu/vL8CBeQjDje8P7rGItNrYid67thjRVHCP
IuwuYvFyJl4dFrdNu3irFuxMN7SorkMSdj+HxosuLLXLaLLVF6GwFd8yWn1LpPoe+ed5CAxfIkuj
NmgkAxbmD9a0T1o4lOQR8PI0KMYxKtEJWR4WpVQuh0u02Rp0+VKaXw/epEz7qeTpdwjtq9hUDEAK
0fQdYNeuTL3kdYrqklY/7MJNm0QeTBZVerG708Iw5vrT98W+xmu6+TuPbwPfYeRexoWxXQ5totMt
MnQR6TZsqzdY4jKnnQE7yG4xT7PwLtD44WrbgU6LyRm/eZ4f7EYj009S3XGKh3memtdPUYMTL7XF
U8oO/lHhj9YZNoULN3LMnZuHFDirZY9vNONjNfEnlbJGr7Nnk/LaaCjOY2qqxjMsO3uF3xs0U6zu
rKTs10SpRk81Huf0kCaiRccG2ZccaHrY3Ii3Ta3TBG3FUxCEpqwh5h5p0XOYsYYsaZAHA4+UZJss
LBIUrLrwuZyqCvodgEqVEYXPBcT9kLW423mEfXZbGT2ahr7vHCrTfvMmbKtlqpj+bv4SIU6HBru9
hSYNvQO105bLS2kuBOZOYVZnXkpz4SxXrbA+i3deKuPipTpOcAi/+eqVT5MMQ0f/OPfvguWzxrda
ch7+D2tXtiSnrmy/iAhAjK81z9WDe7BfCNvbRsyDAAm+/i4l7a62t8+5cSPuC4FSKVFuVyEpc+Va
xzLx1bL0QuOTEY//uhuV/WaT73d/+BkptNyVaNVWlBk7chWAdEd/aYGDeBhrNT66Q8eOdT/mUDXE
l7MF3TfD6eWDnb7M0S9/mYILdBoq6Znr2vMRIAKJyXES3D6OduetIAnPFmS7dfytiViC3Sxo3K2b
lZO36jgUsv/osPT8OVbcVRcwSHwZFr/SpajyT6hf9YF4/GWiO/C6hUtwyufrivQyyVinArQpXgAK
tN+9Ew6we+59u5nZGCe3JxR+9fYE3wV2S7PGhUs75vmaRtycPaN4jGWxNwywbKJ6KV00hUo3HVQ+
oSUX2PtuMpuLqTO9Bi/Co9kDYqAzvVhpxYNAzAkyCw10W7UHdRTC2VuoIZsHoby4XwmIm43WFF0g
R9otjDysP3c10pGuXfBjEQ31C/TIZns7QqUIgkTOusna5nONvaplVdUDKyOwFRUjkMbaPujhqICK
b8MbSK4+xl7/DJGLagXtvexRmgi30B3ZpLaN2kZ3/z9+RoXwQmmCa1opbi1DNoFuX7/R3O00jN2r
Y/PxOJrALJM1ywtrqSTeKDVn0K9Y9xNIsEOI8BggyNu0IrW2JHQx+eziWpX5kBUqu0uE/Q+ZyStI
AnNbOs74qr3M0N+yAniYynAesdcsj5aLlwDy8e4j2SrOVwpFjvfMZe5jCqHmlQ/U9ZY8aIAzItyp
BWAfyaYHDB7YW+c4QGDHCUB82Rqs3fwFcOl2Hw2tveY69OXD7nbuR3uFY9EX7f83u5xyqM820YIr
3l+yUgabzB6qdVXy4gk0hmwHXcpwyaOueJK8RdGyH/sLI0QznSIEJWrQY5KzxcDnMxTyQp1ZnU4P
GUjIYmydJHS2VkVc2Z/sXib30u/kbsi8wEQYzusONRbLfCGtONo7bGu5Qgz/UIdRge7qWNiqO8zu
kO2D3gxEqICeasDCMtXq4iRV/9KtPOXIF9MQHQSnVL6gZlz3mmHSgAys7oUqaQ1xBZSyULNQUDCL
XfmIzHR4H/Temcz464KhKAbIvc5aTBlABa2AEMyOen1r/BI5Y7fJcpzvbsstoiP5uEgQIYEWwIdl
mFbb2+IbqbUu6v3gQH2cFFjQOUHmZV6raaCNGHQCMqSTA3Z3nCEtuRl0lq3oVfeQTNGm63l8JVNv
BtA75u0/1Eem26Cb7fdBnZqao9XLf8j//zoo6YEWA9sDPlovAsRJfXUN0xhQj1pI1nwb2/hopNht
PpZRV30qs+inpXddjd8miwCbyTPoBNnc9H5vUu/NGRErcb41ZYaKMyuPm1Vo7CNHVxYrFkx3aMVU
Zzz8tcX8slzI3GseAAmxl27B7fvAtsYNZKXbE4jghoMUEMsJ/UBcEV9mKwOAiaepgZDGWDXtt6Dh
e2EBb7uoAOcGPwGEQgv2Dco7/NWzfXuZId02TzkYmvbRL9+mlBMAS71036ZESfkpxnc36YR8NSp7
ADUj7kbU4C2gcyBfS4Fn0p3Utr/6VWwCTWwIwtKl6gq+IW2wCGGVs+eD4qIBcfKamm3fQigcipyk
FEaaYXVh++d3O0mLeQhgYDHOUuwFz0EJ2eAFbpwI688CUh3zzceu/+JjAvBzGKaEbeKe9Ss++dE+
CcPx1YecdS+r+llYVXrOwRC9UND1eCW3JMmMPTiCobPp+IvaHsJdmtnRlqNYcYXCZGedyBr/13U+
9StW5dD9oPbYOT1oRRxnrSAqBF1Qb1oz098Cy/RP5I7xnnjrAbrqrnT3br+ZyD651uxPFPdkcjVg
RMGOVTXek51M1Pm/2v+YH9/xD5/n9/npc4aE6HifW9ruJkRV28YyPAdfyF+XAUS2o91f+zID73sj
A6QuyvRby/woWwPbjvhP24NkRA+YfdiUQugl9aEKk+It/e+pbpb36ebhKSh9PVVAIVyrITiVq79F
ol6GVpBvyEbaCT2YTy8yNxdssMGLjaWUObG1R2rUnHFjMsidhSuC/uyDZf4padjbApzWb24zjEy7
hV3Vn8Ea4j1lv9ymTv1rtt/daHgVxfgv9vDtZxMOxlBguna1C0161vj3iUice6A9JeqH8UWvzFPe
gdmCPIXDup3nsQBciTYOJdq/nRJQHfIWXLfkMxqut2gF0HQ2ciyzj34C2JfdD08wV7N7LqPpBNqI
O/KmaVWI9xabk0OmUAflA7XiREaxy6GD+WzWSElEfhSfqQmqv21bdMmjAUW6x2Jkq1HXuGY5s1H1
JKoFNafJYjuQMZtzb644gDCqLHfUS1NyCG6cqamnHHNw8tGUJeh18j7uzm4cgRbFCBGs4Eub4ib6
ItoCMHHIwZ0oltLH9QRNvCTeUNPKuDzaJjSLhoaXn2LkjR6dfA6lkEPbgPL5NlyIxlyGfr+2OgaV
wjgN71WDUjVbq4XWcgDthN8BaNwPYH/4t4cMumOrsNT/4QHkFMLiOuXxlzl8nN9XKmHQh8eepbDX
QOIgpOIxB9dJ0+4PqbEhIv3ZNveDVB8k+00LFli3NKyt2zjISthgNUUerDn51ETKZG4SwoYwNVy6
s+mGqXkfRGgd8no3UYtc3wfaKEc48Ril1KldXfs8O0J+0H8ENNh/9G37GWVc7RkksT4ky5tgjfi2
WlNn5xvheUTIqtOdZCrL/FL5uQ1WWozOEjddo6S+3dDwwBQWTqLtt3m0HgQpjS3g/ckdmcxgwKYK
xM9b+gRqCPojhx7wgnppDhs5uNK0h3syydpABZH0sx19BKhrNwfX9kwAQH59IpD+QPXLeCBLZxZQ
fZq+RWky7CkAJ0CQu52avp4DeDJh3QUL7T110pcM2ViIvqf8nr5gPOtQ9vH7cFHU9Yp7NuibyyzY
J1gHgN0N9l3YFJ9cOy0/FdgnMZWpa9wwfMdd21m6Nhc76gRCetoxECUsacD7cLyvCpC4jv468Kr0
wtgjgSZsLEIrQHonsO+A7z5rkFRupUq+gQb3q9dD3wdEI+G+4FBj9PPc+oKB1E8Dx9oIVm4K0Ey5
MszU3rsagm8ZzbhDWtzS0Atxj7ywu4jqNt8EYC2QkEF67bOEge00RwYj10pSWspF24GstT/Yf/dH
zvBshy3v9yhdVoCwZkAq6MjfHzHA2k/qJUuQ0Lh1fAgWthQJ9CVYNcsE7/BhqMClIaN7qHhF956F
LAu2x+F2gIztPTgCEPP3UPolg/BEHnaUWneq/zqNrpsu85B7mj78R+RLL126mh241VOSL81BU7pN
C80+/YRmsBG87aHeHQ0oetMnO7yXPMj4xd2emq1trjhYYZ8SnDywbfm3Gy0VgwsF7bDo/urW6NkI
yPzups8x82xkp4cavSNuD6XZ+gGMykMmAZyAMNm2m7LsCF2w/FhYhrMdgUK4clkBxl5ZwWMfIXTd
2G712U7454TL+keTQu8u8xVfMAUIdMurH33YfB4NXn4umjKFNE7mP442fsy1wfMrBCrentJY6uNT
PCdJ18iDtaA//tIw8401BkrT8gjMFnHEfDBDG3KmlfmbjQZpCo4gtiCxEQbrHLG3R4jEVAcXKRsI
87jOI9li8dpJZ3iQFpaD0IXscDuBC+vmD+krQBqFiV1qa7X38+Vl6CaIllbOnTsq78D0ZtUDdmNj
ZWOKNPYkrki2K6BdfzfO4vFkZNozXTsHJYLgnyozTyZYTm43vmfNlvDXzW8+VRqOz0nXfKE9Mu2W
aaM8DhCbF5G5J7sMgytnAbAP+fS5jyE7cAvvUhhY2x0bYueOF2+o8mCUz3UMpQpIRVirBHlGSM6l
04VFwlySgxs+Z13jLHmJYvVWxPlSTGa8mRLXuRhA3M4XK7T5KRTOeigihLeog1wk5JaWJX5kG7IN
qP9bmW4SQ5iuF9dBgi6kczO1qUqBv19TGQhAivGATeP4CvZcHxKVrnHoddO2N02o/Jca5DVHN4B6
H9fa0VYx+ctegMJ/8o0STFj1j3pkxhd9E2T1240FftxMQBDEtZBdLK3cem6CrlvxXjhXaUFbIGuT
4oCEARgdoilc1zZUEVIrKpd5DfKdWMvTlfquD4D2BpAHbdNC0i9VprX+zz7kSJc0BdsJ1963yeiO
F1/Lsgtx3GInOnIOFZ/ubGM6kQxZltrjne6jEyb1tTa+Lfpw+t7338aBDwUs98r50kKWYQHiI/7I
WRRsxgAYGwkaw7Odhsm6b4T1XBn916JSUDNPwIOHXd130D2zhdKDDPvXIIBv1RkFPSmYNQ3zeVJq
HgRZ1XlQWyGgBbiJEQ3ZMWlcY5lPMl0i5pQd40iBpJ16uigd326pa8pMBFDcYjowhQRaqcsqKwOF
4IkF4XVogSWnMAKDhlGI9sFw0npZ1YJ/GQt59V3Uei0G+XUQQfcDJVM/eeAGz37OwMMcKOea+WYG
3SfBD/jL1udsZPZaOIH/aKfiJYni7aTzR3SR1RgCW8NRN07tnCFdnLnqYFEG6oPPezcP+HigVmdC
cb4bw2lLkKBKQad8aBHRmxFCGj4ESpa/24QHBgoSpSZn8lPvYwl1RPOR33+cz22xRw+y7gT+DZSn
mL6xukVYBsf8BJZ0YG50kKZ0AAqsXA9UZRodrS80KIK20/pmm9LwYhlfGhy7D0kQ1jglm4bC3zBe
zU0lC+86yiJF5W4SIlwA4qREX6gDTHbRgrkl337wxm551Y75cL45u74m9s7qxw9uEHJP1sotWnCB
v4AgJjyLqnbZokM8YB+y6KW27egyCpxbVoDfbzwGBrLZBTVX0yJNIgNvl7FYAU8EUYPb+0nZeQ0y
6zW9mDqyO2PvXMq8K1ZSO1NPlCMDtzAFAIKpmJ3/ePnR7IXNLJAtoixdsx16mh4xtkvUZdKtScSH
ty4ySit1gOoDNkMPIQ28D358sCq+Ikc3sVAexGqf7W1HzrZ5BjbWuxYybQ5fFHUBuQnLcu6SbGp2
btLl+5K543WCECQ04tLms4Lco2/Exo9ANjuvsv0vnV+oJQ0qvLTZydwC80jYj1eGKedBhemd6Y3g
lN0OMSJvHhQB13YXpuPahkLfotCVCp6uVKBLrZolglbhmTnSAq5GH+3BtcFBf4XSAxAyvvnh1ATm
ElE3wJsj5LN4H2xWidxCHw3yxkjnXIEZVtcik83Z9qBQL+zCg/gOKFDMpB0PVWjeU8vTJroDb0m+
6z1dnqCH0iTUURpxtjFrwO/8qC3fZgnzvFvZPSKpiRVEybp0cNBUmQ1CwtujkFvCpwGCZkezqTHd
RWkqLgKkCusgkMmaflGV/lmZSfkIJTf7RK02Crtz2fTg/UMfXcLGlGsPiIt1WoVvNlSu3keVEcy/
RVTVlud6Ylfyp58iyOPFOuayWd8mkpG4Y5AtPtM8CA6DfmP0UwSZQKlSa/4rK0t+Cpn6d+4A8W4R
gbWe7MJz/aXVWvaxjUv1ZKd8242B9TmXFpSsy3bckluGFHpu4WDfToN9+E/TTrZRLzwJGi6atohk
eWAEC2yNnu1QNRitC3fqNsRCRs0UsfUPTa6bRFlmtk20vvVGEkEJs/wZY1l4GqApdBAZ/pXUdDii
5ZUXoBBB96au5ojkNXCJummmwB4KTdNPTaQMknNWd9ncjEdpnuPa+DHPhIzHJY3Lr9SKhetehs58
9qdpeupK0V0N6IhRH7cYv2vz8EJ9CsjFu3Zk4AzAE8Go0dxjg7WLQLDylBiTAUzRuKG+YrCtBw+E
gTSud/v2ceySJfXVU5x88oqfNb55W5kC695H5fAoizIDLVc+HD1N7gTYMNultlNDSwd8UbMLqmka
5rr31ErL3AYGMLE21BwsYLjLLLxQiwaV2KAvECAYjtSkKf2gv/ez9NOoaU/yoc0eDB21LWvubLHB
GCB3w+u9Qu3+hVyQlOEXaFDsbwO6QphbFAIAQaEnoUtfJGKeJC6aYc8AXV6AYSJEKrv2FmkTAs1c
O46xsA2XQ2RLhCunn6K7Oq+iO1RL5rsE8kYLk3waG2V2Zd1fqJcu5DweyjD27manrMXLpcV3YJ43
C8GUZLpZvLsNuj2r1I+xUlDYhlnprlBwBQxJGJv20cUf530vUMgEaG1qf1j9VTLm695HELzuzG3a
58POQ7XQY8zdf3g6Fd9LM0TmwK+eCtCl/c0ha/2ncKzq2QEL77CrRxy69Aw5DksPPnhkFokHTfvS
iuuznxvsxRabKSqSl7pRzUUlMXDa2tyXkm8zAMc3SEaxl9ugtyZ26ykiWdNUHeeVUdkhfiMJr1De
B3mkD5c+AuCNDyNUftHR6rWV7iDz7l9w4EmYCldkCW0b+5ysqrZRXkINz3VCyLrmYu0KO30SBbaC
SRd3/1SIVRm24/wUSGPV/ph+djsENXLgs3HS7nE8xPb7YNUtiu308AhiN/PwKTDbJ6Q8hnWaY7ff
aiyEp/ERonWwXPr9hVq+CTaFqcvE0hot4Dt0bx/It944Rrl841ZATOmh7+PDQJUbMwSDaQIKa8QC
UAg/6BqVnIFWBT+QR+TtA3BF4Sww+Lb5pZefqD8Ct9vKZuF0pIG5HthRccukPjV5Mh58XVbRdEF5
cfUdNWMvwu80Gk7WBK1tsHCAn7Gp5IncyGMy4mrb9SCL3QN81C8Dt2iQ8RyNuTYgytNqkVimvLOG
oL4A+2IAzYrUqSfrCt/PWouT/hrB4iy8ByEgOMxz57svAnGkxalvk/ACGbRtx7HSL1s7HjZg0mtX
t62eHuDJvDuSSYKmb2MGDCBphEdF6qkvUV7vQbxj/LBc6wTh0umzALPA0ke9/xW8WcbO7c1hh/JS
oDb1IN9F3WJqNvtJ8eo6RU65yMaSn3NdlZolgEdLSALNrXe7K9xSrApZHEoGLsUbyQxgodD1MXof
7KpmeaCOHF+vdZU7yPHbEZRce3M8N2BIe+l/1tLqX2JbxeDIBSta2ITsRYD/a5NaUm3ICaytb2Ns
r3FerO9OnO9kUyb3fcP4o10wAONzE/RVbZo85qJqT3jjfKbOifP6DIrqc6m8/MTGLF9BGRcCi7oZ
9lgBF3RLl8hI8QrTPaPK0ONDuFML9XhrMg7uN0Di8ntn9JtLDvzoohtC85W3ylhVjV3uqZkhYwF1
TPmUWfoIBpztgoMZ5jVKGwVshRnsfR6kR1SdektshxZ9JsTzVMT8bBpjCAJdwAAgJNutjCqID5Vu
ajeh3cy44WfEK6GJFrdIhgGFtQKVDT9Q893N0rMBLAZuNAIVTO03VHaAYauuvoYeYuo6Yp6arQTS
qg8uKiyrEyrivNW7B1ISKAFIpVx62iPqQClPHtAkqr7Gzdsc5GFAcQ5cROBIxgvJfOiQTFtPDWpA
VNVYDyiltx5yEW5aRCmv5FEkKQPiIFQLRKfAs+un3rTA22bck7PDUJMtxhaYKwylEa2eE+HIdu1U
ciqWtWds1OB+tqGptc9Ax7ToNDOMO0X1kZoQqWFPbi/emrEak02CUuWVaoS3q0sIhtFZ3cO/eicq
mazoIE+91KTT+s3Z6WR0RFAnXVBWq3M6UAWn5bBJ2sAASLnoD8JhwdEEamvOjmURKLkUMqw0gOyU
OmtHlWxHYIDmmW4D/pwTkSKoEq4yjm2PnQPoxoshuwszrGhq8u+bqIQJGIKjsoMvN9OQepBEcAq5
jLu8T5c+L8QqNbpsM7freNKc5Qnbz20rwuLbVOWFpqgKL7sbVY/zoR4MvN08f44SW5DUqUOeHItY
Zifsdt4uU5AC7PNnm1f1cCzaI9lpRBeFDDSqJlHNsIuvwebTEEEw2EctJYsMe0E2V3fgv79algBF
rW80IHSHMDrSqEDa8aR4nNzR/aQEYDJjcu2F4X4iCzOmPegj+juhTQMzm0Va9/6RPEpkJFatgBJa
a7QedlQolRQNOKRoKIeU7AHFWOGCmiiJtS7/y5N81vR3CSAuLbLwYZ+7qJSemuLY6UuiGNr9yAtg
hqbiSHfUXTm9AjkxU+BtfB8Tkzv1k2c91eDz+fOW+o12aNaQ0kq2Th5nKzaCNWlf6OqwGt+Tld2a
8twDgH928zxb5abNjsqrfogo60+W7N8ucer0J7J5Afj1XCc/UuekPXqwNSCO9u5CPQoVdKB0Bq9a
Ydzf0lTT4POjOTafxXtluYM0A5koTUUXowNFpfaiFrnSwIl388A5o/Vrrtv0v89F9vcn3uayfz2R
ZrbLkh1Ri43XJ15GTYbKW0LwBu9NHHfsp7TDa+XWi+3Exyb1IiHOc7s9O64hz8oW0R5L26GzUyB2
yDbfBgCo7FPLOpCNLqVXo55ZX1BmAJLSF97hBAHeLuGPTwbg90FqvNRdU30rWfAS4IvwDVTQ8w3w
pPPNb11mpPxnSGUcdHepR/4vU/y/+0ACDFVe4O9eu73rnhrlOQsieih4zjctdGpndgjmQ9mlrk33
0uGf/GwHn5LJZi9/GxQFdjuzQ/x7kEpr9hIzJznJEsWXfWGoO7p0iZ9DK3N5s0wIxN15id6QZ1yL
vpqazbKsra2V4IzqSWv8MDTvl0bUVNE85WCBq8NUOiihn6BjendNxK1tFoEIlmwOMpSLtvNLUIOW
9XpATf0+8kX+PBrTtmxsgFq13WRZeLPLuHqz+2Bs2zfA1z27Fc6Q7/ab/+/2qkH9GmWv5sSXzl6B
8hKazOOcLGtAW3vqw/bTLX+WD3azHdxALW/5M4kUJqKwSbC5JcV6J/6cx446kmm282UVoaKMcm6T
EWUnzupPt0f3eOFsm4aPy9s0bTR8nJo6Riufp6aJTFA53/WevZwsVAgKb0JgMAck5ZLXnrc0WlGg
DkBFl7kHb6hxj7qWp0LbyK+1IygoAkGypRnmsTTB+ywS7D4oaNKTvl+wPZ1nupluczZJtsV64x+p
Eziwh9TN+9OAMv6VKnzsuPVGZt55YOGrRwepWW0KwDO9q/IRVF26SdsVt4yRa5NRdiSbF4DgAKDw
K3XObnpeD6nwzc1W2j9v0xpj8HFaGhQaCGalUmQ4R2EbRNMOYLSmTrp079NGAkeFscauSnWGu687
7OxoPxPEwEFQk/Yz1PSCQaIQCamJW5N6UcuG30t2CmKcegZUEG8jNX0NOxyJYt8cTiAUxx6P2r42
0h1dkqiERGzWbmloBJZ1LBt6CLVvM0QVCP7Z0D78YZ9n/vCQMQ+ThR+UcoMQx7BXfvxoO4P5xYcQ
axi5yfeiT4dlq9LgAsHf7gQaD5QTjlX41WrO5OBClXhZ+eCUb1Rdn0voiKyow9syaEx9g7Jzs/Ia
mZxDHhcXPgF7gNRW8t2zPw21NX1lKEpfQce21NvmaIsUMWIPAsKdWHPHL4XpiEWSsfiuLD3nQh04
AqC2QncYKLGbO2oD/MuRjToK1Rx8i4Na0dUQKCXkA9lk5wJlNw7jQ4PI4IbFhrxGObevVmveC72p
TZFKopbsDL4xwJgPRWCIPMa+bx8QVdlTUcut0IWaUHd2DyA/nzvJn+x0GZFaOriJt/vTrqcFO7Rx
qKxu98Ff2+kB2WTwIwpy5s4/hqN6F/ljU84f71ZvQ26ARJbHqc63t2ltYOrPaSCXjSHU2fOQ0FHA
5F+HCMs1Cs2SB5GFgP1WUGxQbVguLceqX3zRooxPtvmXIAAKQMrye5iBPKn0+p+9U66yrPChH/qA
ZFCKU0oulnXIop9InQHGnWffVPIPavSaJ6fvxzXHq/HUmGV1tJBd3UyBg00lyAcWcRF035kdL40p
L36Cg/u5d0fnJTQUgvuIvF88wzT3lYPSfR9nsvu0DIal7Ezry+gMe+lZ+U/Tnw79GDZfANqEQBfY
D/1eLLgcpkfTLtNt5DTZofFFdnUCHq+scJBfgKTfjnWW/zBH/trn6fg8SDXi9GmVp9DqnRN+2dXa
H/zqxe8RDtSurJv2iR/wY9Mm7rKO0x4U2K44JoE1PXbCegRPh/sFGs1Qc4qc7gT9sPoBNG3fyI5/
DKIyQyPPJWjr7lvBAaROgpURorgOBJjxxSjK5NxYHId9xoZvrbv20qT8DnANZLK0gy28cYsaSr5O
7ay8Q/FLeVdFKPBCwKFGvN4t7ixorwWLusAnnvIrmVDDZSAzLUPGF8qodrHRpRupQR/4rzbu7SBP
FggbywPT697cEaFaYIqqO2pxL6rOhc3Pt0F5hVV/5AlIPN8nKpEwXuHHlG4MgohgQ/02Mfn43BKL
Imi/E9nbpPk466wfj12xKF1N+TYTv81X8qHLh3at4ukogHXtreAACZuF64HFo8rZZcYsTJDGQHAg
3RDGIS5tcUaBxjN1ksnj1tlmw5u/AMIdabLYPRpt4C6JjsKp2tcqcawHG0Gz01/sQ1N+tKd29+rm
4s2/AQBoSewV+N68hlFqP6gY1VRzJKuMBvHG74okyMn3wA1KmAQqVSvAv9C1HbgnIucOf5jqaYAk
065DCfemG5n1OuHFG/c+/4YlDPQpIjNOY+9OV6hUByDKQEGyHomcbvWk9EhRITAUe/U8khzcCEVg
NJIBUXHtU4iO+79G0jNNHxBFGunywHwVAB+RA3Z6qL2I10XcOg9AiKcb/GeEJ5kl4BuGePWOCVYj
L8AZ1MJ7E3rUDPSqzM6+Q7poM9b+FKMmka/B0WV9Tx1UFgIxmz67kylXoS3tayVjYztMQ3fwmm48
Ic8O8XG/ah4avOZRnjeUn7GN+BRlAPcu+MPUt2AMq/1aq4o4n4Vhlsu/fbapZ//6bHFtfvhsiWFA
ZFfXflHpFleiWArGu8NcnKWbQM13Byr7ErbxgDoSsa9llskFIqugkKNwXdD6zZolYAyYjR7StutA
cWOBNHaJU2vnbxTEzJZcRfirk1FUCdbo2D1NWsVL6UvZm/5GxBA792u1ZcovDwYgIWfp9epMd3Tp
0woMZZHnrW4dTRN9S4QZLYrWVxuWxmwf+DV/CEZd0qYPrUCenFDiWb+Qx+gwG/lN9oTqH7mEHnt8
UHiVsFta/0OMf74lpwlOlALw08TdSMVx7Acb3YjgrusHqEGJ8nWjYcWCiW5hdUAGDoAFffJcQKSd
bHolt8gEzalb14jADThrJEnXXTrtNsSo5dPD/+am8MvfloAiQsbK75/aotiilBt5PfzyNrbLp22h
mzKvlyl0Q16ysjEPme1BdtyYzM+mq36MaRjcIdGsrmDTRsW69mdW6C1F7yNzpact+nJL/mPqv01b
IW68mwpUtoNaGwy7mwCYsSWyi8mejrbUrM003c8HX92Lio3kQxOxzGSfNiYy0Q2qSwMCrsaJOyws
a3DXYRmaJ5fQrlgkBm+D8oy7tydCneYYd4jT5JPdnVBkAnqJAkTVJwh0RvYmrlFUXvlKbqifLoaf
fE292t6q0u5Rw4JLUsbDuRJNhVL+3AWDTOCpBRmTSrz5MK/vl7UQyP5qb+ro/ViB/xJKC1mN5C20
1vtzLyOACaEvtewqSDTKDGh+pO5xi51XtwHjW7cIEJpUCzK2uofuAiBl9lXjX2/22rJB/TH39mxl
1QAaKuwMXCzjR0E/NPyE+LnLHPzm6JYHjzXLUyicIW5OF+SocomQ7q92B36hErz+ZPkwktpTlljQ
LF/SXLcxEBJCKF5f7MJna0flXn4BPVi3McEFfqmtiJ3N/snScC+6kJnuJi7Z0kvHcp1gp+LjDBIF
pykuluSSkW0Myxb6PdxZ32ZoE/MJpxMOmr6gLxcGVMkOob7QXZy5XQkmBQ9GnOfCNVm7qXUA39Ve
ru9A6VyMO/Ihk+NWv0bTlLc2+VCzqgrXWd56PMuvVpYHQclWImEky+TtkiIa2aJeHu1cBQ0Ih+If
sy2nHnJ3W7/aDIXxkyKQH4KUWZJA5YeDPL0Dmv2Es+PHaOYfwU0aHLjxk5EYz0BBs7NtgB9QMj5C
KX5Mz82Yl+Be6o17FKHZy6bjNmI8ebwAY2T5j4qzNUCKJbAfCYRr3Ij/6NPmWxV73Ws7Im9veNx8
wIYnAPekMPH/WGV7LFoDWHBaVPP72drD4orfg1vib5HK8TTfGqw3DlaLPVWZNagk0j108SSQWSNo
8RROg11io2gPdBifAby8h1hn+xhMdXhCsWC7JLvRg3yxanlzzSI23YWuwv5FD+DgCkDGqHKPDuqL
PwUV5HSlWT7F1dQuFBj5TnQZpVGcTH252ajZy14s3dzeVBMA4bIUZ+HF1VMIFOyDCKKlabccuJZV
65X5k6u66gmRV8Ab6/6BHOMqvwAlFVyp1abtP6psxnkS6NWBVjXn+B3qOSt9oMWLSO6pmU/utAIW
yNlSswtqpAcR4N5Qc0wigdNYG6yYfii4QpM9shtsSb3IxBuHpgK9BfUG3pCcuw47VOo1ld1eETK4
p05sXZNF7Y7mrjAMNoFtOWtRkNEeOmwOEEoqsuiM71Z0pjtD1q/gy5Y726rcaWE30YAA/AgmeKvA
wbCAMrO+o0sMVYBDlOBya/7N7zaMRpALDbs1/+9T3R75x1R/fILbM/7wow5fyH4/WI8Rh8iyAZWQ
akG3twuIP9xVxWq1gFBCfrx1+Ako6Zuq+DWE2rfuQM94a9Ldnw/IO2QkLR8sh/99Gt68fzB6Cn2S
2Xh7Khm9tnGqhedY91Of4OymP8RtyP8Q9mXNkepal3/lxn1uogUIEB399UPOszOdHsp+IVzlKiYh
5vHX92Ljc9I13HMrKggkbQkSgxB7r70WFScT2qUuWRY9Q3kz32pmmJ4rSENaCAUd1MjYSZust4AC
0bxs3hvmR11Le1G80iBqdOzHJwDY6LpcFXWMXIm/+1KPNAJarnOM461+YMjdHiRmIjrqraEHvU5r
t/FJiQAr8zpo7GWche58OuLfA8NLhcRtcHi3dGxZK3wl53q0mIaizkH9Ip02uJuGkrWeLYNQyycT
V3NPJkiI1mCYqHd2zerdtOfI5mPvD3Vk0gnuSDzY6Ecb9fferc4eh7mNSg23uhwsofOI44kHvZt7
nzUOuKkCMKlT0bNi9742IKHdxsZdMFrkkFfbBJXVzKkx58K9T+FvSfKWHadObQ2lQCTxwPMFiKiq
S3UnTPMEmpT8PRusk2az7J3XzilwsKNQI7yoPDihBDeTy7ytU3SPBEgnGLo/YtHhCZjqb1VkQfVJ
Ptwhy3zGenwQSCs6g0CPX6Iwck6YkJZUoo02gM1ZmtV70/sxIn0VEHmZm5dzYXtgMXASf19IPn7P
5/ZL9fdeHOkfdbTXSG6/BEEvZyxNnJep1V8z3b3GdR1fLMuKL+C9tg9lNeypCuIQ8aUCEP/Ow1wG
1bzOn5NZ01wCkDGdyYo2VVFuYjNtj1Tqwii+FCp9Th0FJo1xZKrqSnBW2Jrhb291TWoWcxGxeE0m
1CDrBEkXKZJ4qI7GDHLIifoVjxe3o/pOba7jDgzUt/F8UxpbR++A19IFTjhKB7HndnWhbvSTgIvI
oVSafRpdz0HDG02ncPsJMb4oW7B/nW5VyivOnesEh9uZ1Y4XznTQJCInFReMbEu78GaaZjufflVu
eICRGqCrIhPauAM4QEq91KdfRYM6jQvRvSSp57fDskqJjZYDt377pU3RaDsm2i+3CwcHKXj/a7m9
nV2nLPcu9V9orOlv6HbZ6HXt76bikPEdGDbaMZmm3ToGRBK0NOneorJ6MGQSP0SQbNw5jAGhO9ZD
z87U0uo0YB0O8KcoVxWojLYiyfhjDaI7MmK2oc8rmxXH0LS0hWalyayGAN+16fSnturVsR1LduYO
K2BFwJycu/q1sLviLEB6VYlYv1JVo4Pay0/8cE91XeNnmyRM2XzqYBn+tdNXXl3rYOIERA/r6iba
0uDgxI138IroMypSBxc3i2br3YWqmgGuRNk1xZoGR7ZJcohM9Z0a6XS1UN8jhOvfTUevzBZos9Be
0mDCidsT49mJ7GnjRtFbGjv6gUodlodrzzEa0IngBw1a51+AVFlQI1WlkMic8cLrdlSMh8zcOCGc
dWRCp9AiM44NV6rQHGi8uPnANnQCoPVgO7/u8CmJb6o2fGah2VwG7tTnbGjfvdZ1v0DavV9CEbDf
+B2KQa0tQLoFjGbkuoesSKDAhwzqL+Ap5KDETap91oSArhmXqbqBAl+d5+ALgY9m/vHFDQq1zYTT
u2HzY4Q+9o3KZp+AemZUQkxcN+81nHbme88Uv/aZ+lqXdfqQIci2qUtI/MBL6z6MBhTaxhrwKy9f
NTg5v0YWAJBxy3/EpryrZG+81FHVQw/UUBfbDJu1yI1u5+V2DD9FzMAayLuHuIcyroJA57exOzRK
+Y8Q3Z0EzmDcot7KMyVuDcmQkjDmkYdCA7OFHiP5TAbdEzQqwOWM+ptZO2afS9dBGBEOtcnMRu49
mSE74mO0fjS7jRZG3zwiOoDkcQ+ab6R3aLOkf0+cAOhS13iG7HAOUKKebMquip/yhh+cTA++Ip9H
zjPAo0+1Y7BjqvcIrZl9+PXvnq2EGAX1TG0fsG3TZAstihAg8pV8oj3l2/G01/6h7k92PtMZ5s1M
foqzabbZ78EMtvkU1ZtibFZ/1azB3lJ4bWp1ECVbWlqONJO/Y3RkTKPIvNxQfRfJmRoQ2D1lTZat
bdAPPBtJNvFZ2VLoy9gUxRYoJIjzynTis8JaGvVRBQJtw9WeRnsBPxmy1ABTsPoUPMpG1hrLETs/
D2wXPNh5EP+HcjuP6pkX1t7ejSE7AqhMnJ6SwULARW8X1IA4YXoKoSFoLqKhWwBD5e1vZl5vBave
l86848jmbAHU2NdJ0zwEraGWYCnrVlNxABEbtwuckuE0D3WrDyBwlQdqpE3rgDAMSV0XKtFoXax/
jMb19mM039T8VVOrCh4vYcQz4syC/NChFXpxolLJZLmJ3KSYU5E2cPKCmNMvTzx3AdgcLUoQiM35
KCVCdX8YY7IYO/w8xp+OYubQfs0acE8GPc+uWqzviZvBgzrpJkau1bIbHwpo9IWjL7q9yyHafeXt
sGcQf11icnT2QekH80oM/FDGqfnEQJc+0dbVKt2BhTJb+EDNfSEzT+b8oDN/LYy0QVK9/ZWemLKE
cEUOn8WlYqzaV34jFsyPw691ckxz031tYtCuDtUQ7lgi1XXsSO1FnEJDxwBcyAxjextLjGOXhv3u
w+ETBFX7FdHSdt5wNzjHQtch5jqAZdRMB4goxx+2FhRZasgxqoWO4GkDhl5wf3C26GjPxKdqq2oB
dwH2ptZxzwzerKqDirtAmtC4ASlm7a9LAHrXVsURlK0xE1VYRoDf3xnWLuaZS+4gtD7ypU1/jKDq
F6UNpyv9LWXQRBcoy40aXGfLZdarBNcuxBTbV2Po2LyOoxZaen67qexG2zBEOu9apITPEZcbXvKu
OxCHtqvA3hmm7SvLJeQgkX+htVHyoJB6j9Rt7PlFBtlQTMkPWlR/1N1aaU8xVi5bVYAZiGOiRIpG
sqNT9mwpD3ZevE1nPP4UOwPZF1kkQb2BYkH06CbZIU019yEC4dMOM8r4FLb961gvGd4WRhDwne2A
KuXn+gGBjFmql/kG0193xIK/Ow6W3UIfmqfr2MjCWc46iBBQixOEw6zKrWCdtj10zTToIAh3dGqN
xVudE8t+A2xbcWnGTQlifUQvUEdFarjVpaVTrnLPaOaEciO8G76BLw63vS3h2271mhMNawbs8EwS
TetN2co1iwtia+VS1Zg9fE037lRsactw3PPt/mOP6v7UCmAp6HOAlVxHuHt2AqGDVTk42WNRqHcT
Xsb3MC9XcMS1r3rixQvgp/pTLQQ8e3parpR07LmhBm3miUQ/CGJEIEcxlS145LDO8XdURRtn9CLT
HsIU0HLNBgjRAry6ipwa2cpjwh2BuKgOBADQvzHtIxw56ckdp19VGy/GULFNxC1MyZnWxVvONLwl
8hga6E3pc4jp6NG7h6dCGLb1lrlBtNAtKzm5MRP7YEjLZVerGrneyBeHmuc7L5MffdpUDyIIq7Xn
pcnWTywopY2DkcVgQnE9LK03uPajhecMauEw0W9AIUgYddq4SuVLz7GMJRVbJO/d2x8G3LTWdpIA
Lt5X10F5SO2Pw2SLmAYSDKHwcIEyyEdd7hw1L9qqwF7+SbPCM/GqHRuHMRTvqIAtAFlstSu8a7gK
behnC8r9jxG62iDWa+AVBpUnECkWlwDOmKmOitQAdHu1MeeaAwKEhjfGI9LAmx03spGbWsB9WEAa
4la0QaCI62oeI9MHQlrY7jweGcYh1fpkl4V/daxKHpo+9ubE6G3/VV+npjyk5ijPBA/8Ely+EqKE
2QyPrf4VfBs1MP+GPDu13YPrBX8IaYXNlYkChEPjVNsHH7ZNAEZj06iD+0AHeXXtIZCFb8PhlTMo
83R1/wy5mI96AmKAI3OqJ/tBRd7S1wbkGFRVvOFtGKwQ5EBcTwyYFxErB7sNkkJiKTd6nFRfyCKo
Qr6OIM43w2IrmU/U85XGuvUfy0Q8j3gZsmQs4W4MG9RwgV1C/YwuaV18LlIrPP7tlq5/Hra/tf7S
92bcjEPlQqvXgz/s2h5BV0ih5/sOHoCVKnTzqgAJg8yxGt5T7y7rWu+7OeQ/TEuIx1rq+LL0O+8A
FHgx9amTTFuqHplK9LyxnhfrSAtS+J7GNVA9LnjacSPdwZwz9nbLmb7lVWcgk9gmOcR9ODKvWzsp
IVDc1x+Z2Dc7aDJgbd4kj5yVDPdpW4CbJjFX0gK4OIzz7IgkeLUE7Cl/Khz9G6U2avY3TFvx+60P
C4dgoXnWS23jj0lZa0AY56tb0S27fAV55GAlHd8/WD1Sr6zumdDvadpAmi7w+pPgoj0YNT5kwtzT
38p4MjC7K+v0GaIFORAieCRSrDDhFubZgWRokrFojUVqNRvkdlIrvhWNR2r9U9/YDhC5SBQIVDV1
wjIB60oI0Bp5J/Z5zbDUHOvbwgZhQF+95LVIzR917Ih76NEuwHDrJ5fAHxMY6vAApm6Lf1PIIV6A
VoPfaRlU/3rNiR99mRZLKEkNR6R8yZ2dxfZ6yFLzbEaZNW8sO3hpDHWfyJT/QGI/8I1u/R7kf3V3
ghrwjSY2QOSPdwX4EVy4YtzkYFWNB/RA90SPP9UbXNlrJysm9SG3N5Izcrv3SkEY6SZIlGRBtbbq
AGS4AwSJbg16xiH4oZ3BYAMmqgyofThXZrkVtnsqVn36UaTUQ7wdPrf2PxepNWJID/uPfdMBGJ1c
JQtQ2x6s0lFbd1xgAY0IRTaRJ8GRyrQZTbx0UNsodsKDjsUn8RlEdfvds9LgbLcdv2dDfCIyBFO1
5hqw0WhFVn0yfEeWnn/G2nayomqjN2HVSViNK9e/xwJ/xWSlysxe1aI0l/BQAiDcFew5NMENh+fa
u6igBB83Jv8jcmQQg/KaAE6X1jwOgIpDHLE076u0rOaprrovkWu+Na4TfzfyCt3HOJQlc3wqsfjd
diG02vkWgyCbj2faL8GN0vYIkzR6ePR07U1qHp8WlE2sJ4c0Ct5omUYfCAJZrjNhNvGOFmsuxz2I
ZPhsSWxexOtVd548agVeFSPzF9VXXY3UjrGet2J+M6V6yHRKvBjcfAbC3mGNpJnk2YG8uNJF8DXx
kAbtgIvtFMmgPQkkUANqUAVfI0gDWAzcG4YTeuufe8Z6OJxVYj4rrGyOoGBSR6x61RFfINHG6rQn
YYbh3ozClW8k+VXKqDnbsQNASwtl0A4+l3nhMbahVq2xqoPvi9eplfX2e4nkjz0WR/hqsbkGyUt4
yMiWNiCuW1mt0u6oFOauvfj3v/73//u/37r/439Pz4CR+qn6l6qTcxqqqvyff9vs3//Kpurt+//8
m7vCFJbFwWFhuWAfsW2B9m9v9wiCw1r/X0EFvjGoERlXXqbltTIWECBI3iPl+chN83O4bl2+Md2R
VQGZ9PdV3CMNt66dd4TOET5X3xptMX3H+m0Q75Gxso5phdVaVrMB1MySJ3sIkrUgXjnIpfJZ0Ofh
elIZjMPqpzLyiE8BgDC3ZUYUW9EC0ZgEAiFgJqKNH3uf68g4T+SC4R7fQZ4Y6NlxY6mkO5rjpouq
YpVi0gMj01+tsqi/gEw/2VgNw4rdSuwCeCTRTCbUl4xpAKgpsNk/X3pu/H7pbZvbuLMsCzFom/98
6UGPl2pt6djXqg37DYLAPlBT+rBMuJa/FDGCJuNyoh2QB50LXpzJwkbOE1K1GWBif7YqlKftkkB8
GqdlI82G2dUQK9Z2llUGLzIsjEVkxu3RgSTmPs/Ak9EjNvU0gPQZl9d+H03BPw2M92jKPCiN+LI/
0GOmF/1dHUTmjnMDcy5SGpz/cl+65q8XhzN4fXF1OKAhtmVbP1+cVsS5AHReXadFup1ZyMtP+RMi
FOkFirLNBan6jzQdhqXSVjTlUXG0AlxLXfoMWsVG4L7BB1wvbStRYE3DxBSoEmINllV9Meri6Ixr
RLwU71XE0mdLyyAZlLUw7VO+L51zoKXFGUD7FQL21jUd2fRzcNuC7iD29lQHyrB4XWXgf6RW6lCE
3coaefnhNYNqbRFy5O2ZyRzOqWg7OAqs/Z5CymPngTPDbONiXnrIIgyqK7Trresvtlw/l7axFVDu
+GVpTwpzRm25u7GR5OeGxkd2UgunB5a/7KDz8HvRuslDNW7gKcwKKwIBGApJaDezBqmHu8TN1INR
68VK04d0Sa3Uu23l1DsFee/d5G/kmcGWBq/iT+TyTeWMs7JeraghN1jwX+4I7v50R1iMCR3/LShm
O0hDdszxcfo0U2FmMXpQyfhXC68oyMex7tTqoFemPMMwf9Ld0nijRRjXmu7gW1530gIXSzStgBRk
FB9JVXZSiSXx2EkelnYLN8uyWTWqvYUAAUJ7J48gLhPne+pEDVT8j3XTYD6LvXVZCqBselPIjdMO
+p5xoe9pj3exmc9U2ANthUAR23ARbW/Nv9lMFbyo1/9l7vl52h8vJgigbM5s4RogonPtny9mHBRM
lwnz7p2u7BGKTdyZjvyFsxFqLkDfib5spKteUmYtaa1LFkURIEuv5S0YbkE8izBiJpB73GSbEnGG
cZ4txtn10wZJRsemhngbDKgaGh9wOukB3Gn+oOZFrIPe1WDJRXfjcEbOFmpgifbRgOhMCC8BaN01
Xqt5lGXgsvFcebGBc/nnq+I6v91iJneY5egGKHcZN3+5KlhRcV9V0r5nkMs9mqNgBqhNYkDYRpVb
4kT17ShadNkltAe5+ES9nELQgOiSqQ78eUiMFaCSJ2plz+mBg+vsalEWkQYu7qScExQwtUDPASlk
f2+NiMHIXzt15jzfrEob6DSHQbqxHV1DmReBFCPU/A0V67GuFchQCnrztzqyy0ZX02Q82lFdXwos
tbn2Uoz03jPHH/gV0zB0RQw/AlOXnW+pJcyhseUVkOGi1k/WLi9LCORy9xDUxngL9K+4nbJVZJTD
RlkAqoz1LO1szBFwKoI1BV/8IOwXAONbYtaUbnc1xgSSDInICN3iS2ksjW1tDwUlWcEtB4mwwFeg
d251bwtx7+xUVyFo5ofK24vE+SJVXd1TVYpX10IihrGiIjXoEilUTH/753vEsH57dFzobbg6xAVc
i+MrfGz/NA/1LsPrrjfz+yDQR6+zeo7KIvyqWoAOvc5mZ0R+QsDzAAAGv17wNQMjBuL73kuGsNIK
uqlgyXDs8OHnnm7RMHzA9Ac30ULkuIKLxW6jAj4p0NVSUYTDMsjq4doEDlhFfLUKR0W8LNXSI2hi
ATUdi/jCqDbCGVluxmJSgHw0F1a3oSISjT6GpCKkkJchoGZLYeIup4yg0DPKZTjY1afUa2SLY2VU
FFPiEBxVw1ZypLpNqddWAiIJKIHpU+o11ObSO8+0PqVeZ35XLus2qadD0HF6JOYA923EzothOPXF
Nlz/Lm6Q/9ohiefFrA0ohTOWHIBQcB50P996Qaa/gFWkWmFO9dZkFkXgP88Q62orAbxTgy8Iqrd5
9XYb1vQHeIDH7jRsVqc+XPHZoaz5ANwopBv7vAkewLnOgc+Bt65wym1fIiKAtAJnDvaL8B3LJzVL
htx7jJvBWHhaJ+8UsKGbOm2MLY1kVYgA3kZqWeLfu1mH5GToZDVeNzcgGgfnNHKTxbihequo+mVp
mfVct4ePOmoguw69TMbMaQwRriFiVd4JHx4UxevkFQTwO1KGrKJqb3WD+wIQoz2PnD5A/gTkU52q
0DddCIe9bpgmzkAkryIsd6WnHpHMEN8xTIeXHh9G0LyAwLWVNg+Ic/mQs/PThzQZSsgEZM2ainYu
623ZADhORYgwm+eyZKuoNtMLPOz6ImXSuTfyVN6x3FnrfefcU1UXetXCM7xhZY51Bs9LKHdM5l4r
1cnI1JactRANAruhtLfkMAooQjbWVZ0DbHTDkBCOxZIAdduLpvRLWFhw6qXl1vSK/EdjxG9mNAjk
vJbeHJ/p/JzrZrnmstSABxpA14AszlUW1un9n8aR8bZLsnwNh0WzzBtI4qkwu8/GbBTAIKGSPCai
KC2FaGMpFR4p1NHGgnAA2doDZikR5ojJd/0XkaaLoU/7xyhGgobIbR2xFnyxY3XLkaCR4kU6khta
MlsgsajbtUVVIALXNm18LKM0n5c6cy/gJw3WpshCKM6k/SE24J0HJNG52gYCBXYaiK/IqVrKxOc/
/NrdNxUiMtQdcAD3wv0gXAPQNKz+eSY0f31bYtXAmcnwYrB1Xcec8vNECDdUXhmd1kAwXoeLtfUQ
XqKUAdBNnd2g1jegCoNHhOoaaEcFVfMwVHYOwRuw5NtOpl+iRmE90ObJtxR3JcBl/PlmAQy/j0C1
F26ckWKFeFZqkKzi+6dxl0SqUo8CtrQHCUcI4879skymdYQJ9PG85n18qoPKOFMDQwTk/M+XQf91
XTpeBoth3TD+s236wv70PnC6DjhvwerTB6bdccdMUjzyDMrHIPGCG8A0BvBl3h566ZsL3pn5r5MB
9cgkQP709AcZ+OwQKYvm/3zKXP9lnePoQhcCfzmByYP/9uWJTFMdQoNhdJoW9IPnFGBC98NX+ITl
6JQH2068zl2Prf+qpnd8oQNK9Xu1D97GqZqZdfgKqY2bdRlVzsIKcwWOpiW5ORPHDR8NC1wuqVz2
QQniYIQ8FirWg3vNzz/2IITAF22NNA/l63zRj3s3OwWJvP/yOU7fDzdPiIV3Oj6DOT4sTNvlDOWf
b+e2H7qwGKx403tI9bLmJkRZmgFS2w4WmnAgOfft0EJQd0w4aev4DNBb8XSz8DQ+ID5kdLPW96Da
aCCVIew6SDkFIJiWeOcgCzQNrhZL8l07tlKRNj4Cwb3d+YeAM2hV/d1ftVaMPGFd/8ra/T/fA8bo
Xfj55+LhFQ5YQrjhOMjJ+vnnItUi6RHJ8jdTDpeZzSePDHz77tHwFQKX4FApxk08+CV4wFHf9Ao5
bSConsU2WBz9ugExH3PgtvYNc92DyznA9wJSdz+Vb+2UEyaK/3I3449kjt6ATz/GYgZ+ieuaBjw8
XIhfvVgMqr6pEwblWtYx39WQC58DKQQEW2v5X8LEBQUegOfCKZApybtwRvVAADkrcDEiAB2q4IvL
UgmxI8s+6Yg5PCaIi5KZSi219wO4XaiYWqClLqOWgdQxxGq5q7IdImZfAbaKfiTZCYtGvJGUbyIi
5YmXkWp4Ds9gfc89Wa0SlueHSjbODkHkdl0VfDgjN9tfYCo3nsdxmsoLfwzDxziGBqZHG8HELDvp
foAXCBgkmxOA9kfhx+nOwNOtj+6hGgxUfn0ctMcCvBsnsqJqKvZ1PmyQ/fxG9VRFjbTpm9xb6Fj2
z6cjUGU5DlnqXTOrlfLXVPfpYMKp1nUflftPdUmjkkPF8oXV5tCbpC50KAvJX2tDFsnnOrLRrCId
NdAaOCx+P2tIUeObUDB3jZVWvvUZWBAlMseg4qgjP1NItUC2n2EdosyAuz7WPdDk1Vqzp3IqUn9e
+XqI1W2/lF5pQ1VtiPs5CJTxRrGr5OrUgXMcuHdn8wClsaqWnj4rK2ZBK8RKEL/x+V7jyY+bRWux
HyDBdjC18xjrRfREIM7ZVg5klmkMdxwIxOkgLaitI1lwmccb+MbhgB4bqc6M+RKuq+A8HSlx+1XS
98NiGiPEijcaojunWIdlDKa4sZ9RCrXUXd1ZTiOkXn4xoW95G9TRh3CBRM9sTaPyIfNOofR3wmJW
Okc6IBQpMq/fSDYdp/I9foB0yzOZ0zgdwvqzCkSaOyp6geBj1g5wneMp0Cb3wachbeNAvXzha5si
w9+EzorqTAPpCIh1n8g+5CHIOTw9WNC16Tvv1UzL8CDADYc5plkZAef3IHrk9+YAKizoSbjLyrYC
Ne+0eAbFluRCJsAYmEhhgxppaBjp0oh4tXYbsAmX8k22Uq66gYdbrhnZkxw8LEAc+QYEZLmwq9TY
Q3W0u9ea5quee/EbcFFYSqhKPwnfje+wOrVn1KDs7keTO9ol9NL4MJSVXNAB4BnfixHOmDb9CVR9
oLHv8Kegg0jvIc1cE+yrnVzLrHXXJdeyL5Denves8FaGLJFa6iKMo1X7NsoRe6jhDJxjdom2euww
5FjjksHzyGZZF7J87mES83RfXahVt8NmYePLf03FQHOBZ4Lw6jRUgXs4h4/mJNyaXSGIEa48A448
KuaqYHdIadxMtlWH/GxIBaQrrzS/0WhO5mhriOxac3yF61dD6/h9Yu6pbapRyIRIgHibTlVoldrh
mwVSK+OZmxLfVyARQdpQiZcm/LEf5zz6RCME69Z0HnXK+MHk6uOcW1vcAU6spnMeb4cVuA3SJR1V
WkCwD46DSPp4gHFD5w1/czud1z+dM3XqSu23c/bjAoT9iLvdVapbtVpsrevC3WaIzSEHrc4A7NAa
LC1ot5d1AdgqYiJZ6Fgbl1qEliJbUUnIuk2WFZI6Ikv4UG0bcSHjGC0Q1SsvFM+xGUBImuoY6EWD
A+1OtVljsBmgdp7S4kUQ4gVgxteozJHPUYDlDUsQeUXepbzmCRQpW/dCBgANmEuGVKolFTMWG/fo
TIbUBQpgYtEGrVpRXSkQLK7DOaRQ+23ayPlHN4xbBhVwOXUO3m2jkVfmW9Vdr9vrm0WS9zV+Zp1u
aKx6qNwjrohq5nmW7cmOuhZ+Bzk21pVbqlMdaw89j16GfKi3wszlAp7daM2rztqxWCVHvyuwUu8W
nsq2Ik4hb8VUMpNB1n8PhpVUTvmjl8M3fEEbTyJFcCEqPAVMOIjvhpLjw9Ko/EvngUdGNUbyaugC
sWJ0AmAWXzqV8RZZJoj4qyG5pyN3fWrtoqizt6AGXGfCBr2QMTj7Kgq+m62RI0yqgdzSFtYxxFtj
xTNfRzYdJLP7OHfnzAPmQSuXOQcxhwTK4k347AQK7TH8Ca+N6HCRIwAFgtBI37Xa/5ZD2fWL3bF4
ztveu5bgp1xAhoEh7WP4ODay+LPdL8cNa19ckA+BtLkgaJ+AEkaCsw5EwU/Hg0Q38vnSMlu5fQYG
c7CfrwpwgCw8CQkd1ehYcPeN/obEvJnXGOWLWyLVPgBr3IbBl/HkcnuXJ+OohavPxQChI7Nr9DsV
xojlUE/4Ir0g76+eq2c7B2LSS+qQqPVgROIVqSUSAjltuQVMXzwMrn2m9sGO4NPV8/YUZHDPI7sR
eufjkRLXB9EXdx7w2FXbjgXxKjcK79UrVlNHUzRLox7Snc7g4YLI35fpRICanWkKFy7GB8HRQPxm
no4DAri0S8NaPQ0i6DcGUsFXSVXXL3HWz8hAM5GfB+2+ZA/ypfzeFRCfokOVFpK3S6wazj4wEAcb
DJgLatCscuVi1nyuhcnXAlSl6yDutOeU4y8/HhMUd/liCIRECBeIH2gk59PlSiGsPgPexb+3NSjU
eKOIMPUoIiB+4Eh6qQbbX3dDVmygQtI/DSl0VsYLHSfgVQABZnK0B80FBC8yZgNeSY8IVj3mPRQ8
QuAJNqkfQzZsCnwj+m2BOwH+LBuhy5EIhhp037lqHcQ5x7dpoUXWfTZuhMTaLjcjbUmvz9Bt0CC+
BXZXTi/ULAmHdQrenzl1IqsG6N0ey8kjleyudqG60eI1nKbGGstcfYcMqpkDVMyj5Jp2if1sr3uN
/9w5KS4Okj0nX2RR6IA5saRbUqud+HKhIXS3JecjkKQ/ZCbYiUrjiAZQFI9qHBH0dCBWh//SynHc
v5LFZQC9SSSFHIA9FYfaarA6bfLO2LROfWeMDch1QxLZp2atyzaY9O3tkEXQsAMuSxw8y/hrtw9s
qOwM3buvv7bcB9l33SRwgrlmPA+coJoLvCPXucl4PIcc49pohHkqkW9yPxQsOJoJu/swVhoCfl2d
LKayAX8hMjTzCko342Clgg4piy4ydOU9QuNw+Afu99qWaDNqkSyNqsRtRgcqefqtzip9CSQ6WwLv
bIKJy46epa/Zy0RzUwjboJi3oGT3gjg7ULEzjQ0waFhFpZ51VUO2THsVP/tBgUjGKOqFhXT8DLUE
sS6Y99EayS5egLGp31Jrw5w3ngbFHXXV/OVgMmQsyDw7w/nySMdJFM93dFLJOD5Sxv98UtSawPtI
J6WB4ROLhThfe/3ADoTynPCeY1EhAD7z8CUzkQWQyUQj8AkZ6mseHOyjkUNkAreBJiMaMxyNrCQZ
FnnlL/FJPwcsKboCBzI8mkC7xxWyg6nE2hRLNLCxU0no5tYcWDyVZNYfTD9tz9TmVe4d+LrEHZUM
n11zUEtOJaAqn+vO0U/Upvzkqx5Y4cQazqAwj9gIb4/TIVghZ3g2vANxg4NgtZgptwcgZDw5r07B
WaBLsadWhff8TE844jTUCv13PFMSSNvaZ4+248p5wo6VXcRbhMbSh8F2onWsMX1BRV+y6igK74vD
7BB3MXRK/R5sY9TIKhwqNUt3p0otfejiJl2pCC56am09MzmUPWa0qW8FnhQhH8g0UaAqh6MeC/fx
oEHdNksoPkhE3zGQCwaGHdD/smjLkzQhLSDjRF8gvl6erBw6vwDlYDcKgLHoodiwmirzwEVTXurn
KGn4Fq6HHpJw4xgMQJDETL4UbbDtBmDUQY6orrrbJqc8DE5M07UUYNEBH2y6CTmhsdUKy2rv9UCc
eUmeXqkOQlevVmIAiDVWhW4L0fjxQ6inAXodWQv/n7LzWI4b2dLwEyEC3mxR3pMUSZHaIFrdEhLe
26efD1m6XYqejhszGwTSoSyQmef8Ri8anr6MHzWgU4HA3FEW5Qi93IqkV19kjSZY601Wmmxlm5iS
4YkwyL277DGMGF53JZEkWXQJeyLc37/MzvgNqZz2LKtbBVgjf9D+KIthU5kwjaALyKI8DLX+arRp
epGv5M3QKyJmLyhLvFF5UK013htr/ijp02CO6sZQu37Dk6ba5m3hrOXAvtCUl+HH/dM2lTevJ8jm
wPK4yhwb+i1J450upvyL7G7lJGZ1ddZ/vX03NNkDWV+9BL+pFXxR+PjhCmcnlL0dw3hKnAWZrbjH
R5U8S0ZnC5JvvMjSvQrDDdKG47iDUPtrODr/BtDxqV+hdHAQ5ehsUhOewwQK9qmP3ex+CBp3MVwI
jl5XIDOTNcjdjWP+q5/hdcO2czD280QZrYck1C7ks9sLSMBsnYyp+DM4yDDzo101+//aLsczNWds
/tJiS5bLWVekiE5dCzdfuqM/ilJE51GEOoT8zNIZmiKdWX6/PVrl2AZY5rr21PHgksG6NYb2U6aE
bVcg0VbX9k6mhFm1XSaMCF5aVqGyVxA7b9OAXnGYDd727qGka299F7XPnulVz6mRvkskTBmH7tYp
S2/bMXWSkvUnG1olJONi99DZSpU6Owu2LUkSiRIU0H+6SI2tZBTVGimccTMNRTL5jpc/oXsYHyRA
6l4nYVL22Dbru7kbnt8ARMoRBXRbdfnSEFIWswlkN4c4g+6f8SZbsRjD4BhfhzQZwu0YEqcrlQE1
TU0v1ItIvI1GduzJWA4T6hdPYVZ+n/Q6OcqSrHc7/ddQWScPqq2M64lN280y0DqOEKc+TU7Tv1pJ
12zaSjTbYSmaiuYc7DiMVrK1MGPvVtXmUTbKqrLv156has+yhF8O8rxTVpzwYP/9aqq2jcLafsYp
u31Rkkun58OzttifDxkpdC9oVV+2yTo7VLCxigYCQkt/Wecll7bu9HMfZ9fHQHsaVV8W/zHQyC3S
4gyCDzYQpph/vZIcEGd5sC90102vOesERBc0Qlihs1eUXD/lwWD/rzNW+FvNCUB/tUSPiKQRpVhY
CMADhqq3zrLUjYp1whjjD1mSByD/0yrG6XxnZANC3b0bvvTEU5fB8jJB1CrL3R2t+yZBdXu5Yiss
6zwMinixBSCpNMcDcn7X5UeKkbVem8J2kUDl65OHuK5PqWEoF1maBni046C9y1LtDP25Ltx5l5I5
O0ehwFFyOSR/n1mR1+3apPqUPVKt+tVDFqc0XVlmGWNLaLZI0EICmrGs9T3Usq9DlXo3dWnIlobC
BMyKICw0/WLwbpCNf42A7fpzLnXoOlZ66BeIgqHN5rOJ+uWsNy/ZAlNweLTvm5Iwiuwg64ZFDEgB
C3sf1BSK+ex429y52Na4shM9Aiydm1d5GLwRGzY8dLc9hkps6GkQ7gJ0npYWE/7iaBBSk/1kK+DC
1x5Xtr1U1so9G0sU2z1JYS1PQ2Pflw2yvLQqQfgnmE/49wIvodwb9C+Ps1CZxLpc6pSQVjPxfm99
9BsL64zZzXcxDNUnwVnSIfz8V/Ku+ktFNlLW13jQEzZryr06RtWnYJuUjaX93ncseJDgZMu91D+G
57jUnGqg2U+tjmLNjI/TVzYSCKAvZ/VSJ89knWyV/Ya+Fv9sdb3h19iiDuqVNwh9p8wGJLlWIJKE
Ev8RAMpGVj3q5Vlht+Glc81m51nJ/GqmwUXBpOOv5QTI5CBPMIW/1zg1Tr53K/KAX6KLO3FUau0p
DdhDRPKXk6eNN2PW404DARJ+U3s5yAZj1sXR+88Il096vVOBHIxbwHgY81ovxnY3uJX2yk+p7IY0
zNeymDYgjS3CNr4sNmPCNo2VQlhHercyFH07DHEMdoihHghHv+LOOymtob3KC9dxRWB1KQqbC3s5
sfaACC86wZP7hMDYphT6ePUWclAyYhGqWuG6h/VEKjtoTeMrimFIGiZZudK81Pyq2DnRWiWv4LlV
xte6bD4ny0ifQuKfr/8ySNEmdZ0Xun3JsdVWlDhhrbQOQ1CX3DHrSJ4M85oZy97bhm1tM0XPdxMY
b+LjTL6yaDQmO6tl8pXFFj/V1ZyJ6nmaUvOop56yQgZq+lARTVr1nZWdCbn0X8Gk5SaeCbKXKE0F
upk3fnguor0IPmVno1dkLzn433oZClyQXLMF0ZCk/2oqF3mFsu1+vaws/uNl6dWkQ7GtlEFbkz/M
ro9DbKAHV6qXR02mMY/7YLJWdW2VZ9mAu0h+hfzenVWEfT/yjHuZeeYNlzB7n02VtU3IfH70dbNO
F8xS7GBiEJate45Rgr2NPZbndzATI4M6Tt7Sqv01Uguy+0jZIf17ZKVnxn2kRDthMfk8Fe0+wqvi
jybfjQhW/axxovSrsrffLFQ6NkU/RJe6UpJTrYz61rPs4guRFnJbTm/+2c2dL0clxfTZiTn62hKM
X4MqE1dhklrVLOJ3kGCTl7gJxCrM0up7NLioPJA5SwJmVKVsPubIq9BsacQNucj+4NbFJ4v+bF2N
JrEojJfQe5rcbyw4wdR20c/F6CSB9faZZ5qzCgoretLaQN+7bmLvC0MjSQT+HpveYfw07QIbG+ZW
TQk+OyaETrO8a1BpxWsPhWBV4hGy17yieFVJVUH39OZVaYrydZgG9dbilsh9V7zKHtbo7sN5Sp9k
lV17zSp2XXGQ/eewt3ZVpqVr2UoQv70ij/YsX0pWuWJcY7XTPctSKwwPvhE+JvLaUVQrWxtPZaRh
eTN2aBSAYMtvsu9YZPU1iywY35FiYKYTZa+Erq59mhffjAiMtImkz7F2XbC1M6SORiu+TcGEmmdn
8qfAy+OjVL/L7ooGNml0WdjLIroMTtEOn4XRVXuc9ZqtrMbHdN2acQaXItMPhS6qjbxor1jHgpvx
1c5bKHmGeQBDlrwkhYlvjwm4u3F6/KmKPmAqrJiriSa/lC0oIzH1kLzyIVnZYd3tUfFSSJAu5f/j
4Pulllf71wtoIS6gcVugvrIoNrQw+9GzeIs1xMg6rbR8WZ9r47wuw8G4d6vz8bdurZv+3s1msXRQ
WSdfpkhagpNE/CtKWs9vHA2/hHY2v6o47+boQb+rqidutl0Jf14eoqwP+p0HN2Mji3ZlkYcnUHCW
xcB460O7fRdGbV7HLExIY3Kx3rYgE3dIHMa9b5Pz/xM2+1rVc4ITAJtOseZ530wDNzmsE9UXxFr6
7Zi0yinwqu4EudvdGlGpPMcTgm8Cjvc3q++uuhw/J8hADVH9V5ljUTE67YBCK97DZeDlV6ecugMy
1tM+Dpr2lk0KqsJYkbyTIPqRxb34Gap7Szd4H5Wmv7mpO+JGw72nLCSzOK60HcyA7tiKGbfWPrc2
Edqfr+ryoGD3Pn5X7AYta2Ji+EX2+8RQg/2k1OG6bXTjLY9ad19WBCFkcQJStk+UJL4XMTk19rrX
JPfiEHKXZlifrdUiNt9SdSRbbuQ58yvF1opHinZx7+yQrt5XGCneW+06bPcOEaH7WFE4rPNSgdXg
Mra0yZ40k4b94/KuoPdk2MYp/b01syCSdq6KCuXS6nlltA81Zbq3pl6g7MJeU++tcxoHO1LskDGW
K9cOiRAswY17q6Xh9GzpCI7LS4lINXZqi46qLDK3abu5a5AtWMbm4zDvdCvANGV5Xa3Xxx32bVC1
pubQuGW7D6b8De+hcfRhWTYXeeDn/XUWGzenmcfzP3vIbgLKq08iL93JYlNiMpwLC9OkxT4yM3X3
4s0tOKMyuDH5Gg7iKHa0rULET2Wl7CcPYRF/dyKQpbIkG20F/ckuG7bxMv7RNU6JRaUxubBHnTxr
dfVVz7E0fVy7wZn15Arr2EQBM57sFsRwbiu0ctbywlrGw8ePYI9nsKxPjxcLCuxHKqV4StiQ//b6
UDgaRI7yeCP7Pl7M0ZOD5Tbl+VHfhUp2RLv6Xb7y49pRrrsrAmPa/RrOl8DRoIoudivyoEQ4rQgP
l+xpYZX9pzpNhdX6sqxjlfH3qUUqDf0WJAcMJVurACzO91PZtS1TxRctfnyy5b9crk2jnR6EpBaW
l5yW69hhx65Ils1JcZEY8fSNFruszdDB9QbNO1Qh/3JZtK3EYd8kiotqeeF7jYebrNdG1zhUtcoy
FvDVh9ZABbMb4M6gnM23jGiArE8ybzzMYoQcKC+OLQ85EnCFxEBY0GqkAuShbGPvXC8HWWxbq9qq
AURxWTdUFUlqcvylr+qqSWQqdi6x0zqXJG3WnWfMJyZhk9jY0mAHTr8h8MW8kuSss2VH2aJF2DYu
vcUy9lEvz7xA+zVMFu9j69A6mgWaq9+rtNlNk66cgTSkrpld5GEyIwSrloM8k3URCaM1OOh69Y8G
pMYhIC5jZedY6XeTWhbHf9TLHnIoafJgW7Ncvr/iv72YHKvV3ncCiEtkjtBvOgTTVl3sEaflAK7r
16GUBooptJKDHaqbWhYffQYjVFeqpww7vXFi39KsCEPpOjw4ZZbuBhGm71GQPEtKydwEMX+L9vce
HmD0/94jUKp2Pc0t8rAeCqJe1xK8asP8rKvOxjTw2n1UOWmMOMKj/BhR60m3N4rqAj0mO8v6e2dn
Up11n+FoZ3Vd+4TWPMwWE8eOkdiJR7qvdvbYUhV+NVnt072yzJsdgL5FyJW6Yjk0dRpt2GOra3mZ
e4Pm4B+ToKY9q4uN0+LtNCqTukrToFs96mJXOM69XEjvpkeTpiGn6suRsvK3dlluGrQw/nG5f+04
Lu9AtsiDvKKtub/qHkXuOiZ22cfNKxxhtgkEtLVHxmX0y3AqLyNujGR2iko9VXBTVENQlC1d0Ojd
OmxruJX8yltZadf2YgoyGfE6qdE+NYbmpYpUniV65BxcLyFcMtTJs+5+yDZZA+I03jtEHlePOtvC
xyPKYdNpiVW/CLACL8WL7C4PqeGxbFdd5/4ass4UaoxoiGj2euEOey1TwcBkWXohGJdeGmIfe4EK
RBUU2sB/1+UoW2QfsJwteOweHeelt2yAO6lti95AMixL9WNhJX3zGmQY/loVVnieG37JrGj81DIw
67WVteShK0zp0hCARN5Mx6mCVM/CMXxCSBODRgUGZsLW2R8yc/oLov0KEsoQ+mk3gDUyPDBLJoIC
adS9KgFJvN6oke5wkN5W0yQ+KMu6C+5SsTHGaXwtG8DkkY2yvuYmh/uVMDoluBIg+Nhx+6VZfg3m
DBHVtjwZlk4e15nSkuzQf8ryTB6aqCn2ZmMg9hSGF/vvA6E1uO8jj7UscvWd6jafsvFR/4++81iJ
Bdv2r9d4DBWJ2x/x5NvIaz/q5dmjbi7d6Bwhm728g3+80qNOvplkRnrZxYXw765ubka7ys4R2gqt
5oIwLEb1TmhsRzdrNnU8g9/Pnj0HIqdStO5rmetPJfZLN5VE6mvTabM/O2166ofMe52DrlkTd3H4
Dmg1m8HeGiz/N/pS9BYv3VkBgiOvFPe1hm+M+EM2WkgFvQTcLqy5z3VildiwhdzqeK9zDBY5WzJQ
YBlkWZ4ikz4cQbQuvI/Re8sCfL7TcbjKElTOL1muDrd7SZgEttzx6V6ynX02F+qzLHkJERIb3YDc
cL6CP4c2PLTzTR50gLCbPDBUIArU5ZX5q6EGUYnliutuWtXqbBj+SwuiKn7IE2r/uEKFTsAtDsUu
TyPM6P++MuR4b5MboC89TDihO2XmBu0x+6kFdPNkFk68n0wHZllfAi1ZDgZRkUuG9bwesBthVUpd
Z4Q7o55HlqeUZN84MnW/tiPo6tj7PHWYJsXKeFajaVhnRLa+o8JTafb3GqW9tZpk+tlQSuc69aTV
ZEMF2xzfTvWzHyw4nHP7A0KWu5uatjhmmDUgAvg4jYFnH0nrNvMqDvXi2Go23l2jEhywdCDmDKHS
turyVfTAwJnh6wPBvfI1Y4Gzq7HCXsvWDHLhpR6yd4LRabvqhtl3u6h5KZekKiozs285uDj2oYcp
AAwpbEW6XD02WjDfD0k+/F78rsx2htCvEp6ICsFLWc6CuRC/FWXDP+rSpV/p5ljQyiHa3G54tlj7
GjjQKAQZjykTG0eoNazYKH7WrBomTNVU35vefvVG1XhNutHcJ44ZbNOyD74q0AhGoDTfqxnJ0byf
2musZsZlJNu5quoxv42RUJtdGMJEy0F5oYcxBAetSfCKbPTgSV8O7Jqq67AQ2WLC/RswsCzSmwHX
GBplN6boH4Sv46O8hjwIOwIEHm6hpYJLE+aMtzlShqYxfTPKEqVNEum4QnXxLupBhAe9Ja4xOg7X
ohJovjaBTSSC4qNBLMXMbIE+GZgwPRoU26ouCsBNp8pRzs0b58MIA7SWRe2cbIjFX4fuu71UB3hA
HbolOEiWoPJBMId7Da4rCliDgjuqrZwhD5ubIcxI/CwNsk62WhrbXMTa6QMctlqhQegr2ezcvBaE
uOuY0Xd1Sl+aqlJeS6Bd+2Y29W1a5cpHbikr2WHCYXvdVYl5liODHKiOtF7BZuQl01Tyu7+sIFor
ZbZLjFtsW/qNiOSwDTMFB5G/6+RZHYtqtYQztpM39XAI2Rn10+jyx2SsPFh1ql+94lUWjIIHhJ8B
+juMhfOXU09dsmHdnW5MGHzrx6hqGR8aZe83U+DsZIN8KwHYByx8QkTmF1dsByq+0jXifcLz/daX
WuiT0CfgXM/TzqkaZyO7uQEpAtv0mHeX1v/3KKuPqrcO8yXF0PsnxIn6J9gISH0Y+CSTSTo/6rso
J1E8zy7bQbrJhiRV1TMh1oMcJOv5vIg+tMMS4nKMG9luIuyDa39VLfVDiurE3g7dAeeHEjbI92tu
+e40ir3uPfB1RijaQ4Nj1B5klnGzyubXaL7RD9DDP42w+8Hlwstd508qADqLNI2wcHGKAgw9H9KA
sqHtx1ueJupaTzXAwI17mTRU1aQiVdzru1CN3IssyfqlSvbyZhHs7olfPS8A/Jm2+FJOevCsZC+A
hKG8LIcZS6Z1XI3RVhaBiy42ytW0q+IZYUu3OzdaO92sOUPIkqz7CkrVfJCNkTNOW1yY841sxe92
PGU5Pjyytc5Q9JrAcclGWQXTAqitOd1kyQqIMQTNOWB7k+vrxW86Xew0egCl6xRA+koWH37Vd6Mb
WR6XPk2ltCvpaa067gg3Wpu+uC6ynbqCkSlL3vmLAquHzcT4Ni0lWaXq+jsyselF9m/4y+6wiWfW
WXq4wIiee2ESwOdiHmQKRDZAiunY6OjRFXssloAjT58yfZ5Um9WjGV3IS6lr3tDwjKydzsLW57n5
PNZ9CbhST1ZTNuG3p/S4BHQfYWt5T8nR5mHz7MDtTqeJbGuaOTuT6PrWdTx7axbpRxmXCiB9W1kJ
0pN70rEHhICjZy/g4a7BUfzmEug2WxSaNd000Lgwx6s8UyzgRlWJgKNu87PGypBh314uosfeivgT
szShWCJnTMmDGuB23ATm2i10orjJgiTfO+Pz5C0rIg9p35DXRwJjKo6GXs+rNz2C5Y18xpH7f/SB
sf1ZILH3UqpGeAjd7NPrwz9EHHq7INK8fRIoxLbYDjNLRvyL5jcrmtKdvaAZ3GY8xHXJZ0U/x42w
KTYtf0JO6qmEibgVyB4kAejzSnvtDO2bp+mur4IIW5tdQLRTcfzaIEGkTgB/hrBb9QN3D1GCHM+p
FtsuNEPUJ89TkT8nT+jrs4AARCJiA+jZgXhajs2aTMdmGDrmZTWNTyOwRV8U7aUjHB8Ssf8rsXIk
Ziuj3YSFVm3LVsn8wQRgqqf9Cl1JgE7Rp2Z38x9t1e3wLzw0s3Uzylo9eQ3YVianfuNFde5r0fQz
6P6oc9SX2fv+QAqb76L5RGVwF3v51z4DTKKXHVTc4kUHreYPNebyuvI1zJOVVVdMK1WL/Zgw/0jz
D3S/tgbfTO5hmjc6zQ+VZcLaMt9hA1RHIMfsTjB78c24J2SgKMNKn/MUgJX1TY/0GcA3a0ovKsSK
Dp+QSTdlzgQ7ZZhNVWVyjWyQ1XNI3s5K8CgYi24HWvQPZcjz1y74WSGhu4OE9qYQHWWdMF/LkQBS
Fi2CU2PK5DE7a1XTr+Ax+SRzhSoT4QUgksOPNA7rqzYZmKGlr13fa2+Gc+xBUK6UQLxq8ELWBcoG
65FnABFP84C9+NWcx2MhVJy4kuw6tHg+aVBkNnPCj0Git99F4EmPUXjwqnbj6JgnBkWNRY45PHda
VLP4bKtdZCM62PfdE9CPtVlPAyhk86gVruKrUZSBtOu+OHNBwnIq5nUX5PVRxMOh7sDmIrVEahb4
utKp+2GAY1aYOcBXcF3I1pPtjxwsVErSRG2HW1yPK0MU2FfXAeaMa47oKnvXdhHamZG6skFACqQX
9vMMj8HEAsjXglw7si13V0OnsHQP6gMxbN+s2gkUh3qMPQE/vKoifVNNVXPsEoTTb/K0gveW+r+1
zbpKRV7Y/a5Ru0NREugCHckoeRVNNt8vEOIRFAe6n43zsIPskcN2Nmsfq/cRHY25OQov0rdWp95U
vayOAMln7rDIxS6F/fG6mQCZdPr0g7nKhiYze8+NWNTkWRn4zH7h0dYRV8jDVVA6eFCl7l8v+Dl9
xi4buMmpIj/Xv+u280UEna+T0zuEcFU3Ttz/WTb8PMKbn0rTRsC3RLuZDHyRLyLZvXer0yRCPxjj
VVu85tFcbdIOIHLd/cgcNEsA6jrIppblZlYi99bXwSGbXeVLgMBvMEUnzejecqsttiiXfLZ5qmyc
oOHHQ9gR9Z/+otqiJ4VPolprii9N1H8La7NFyTCyd4lNQqUcum3Q1/mK95ucsmzceRFfSFai2aJn
Vn+pCr4sLRWv2UBeX6/YugRil8TZdiagvLdFc86yAmmfpHgbSnUlFm8YfCqxicIzjYxmsm2L4FyX
qEok3Iyq1j+VgfYR6Q6hmqY+qew3Vt3c9xuYi9ZR0RVBzD4xD6lA5KJuq59CKwofT2pDrX+i0hP7
oxljTd6kGKaGz21uaHsUeuuws9YoIBdO80VNxXtlqpHvGSNbXze7Ro4dbmtjQF84BJtae9lB11gk
JG7y0dbe7HeJO62c5ly2qe/ak+0LL8fwPSvdbUG659oBWazDpr3mVkc0FzkSxNTgYbVCRZOy6d6I
6ce+6K0PowhhZBFyugnV2w8pmiducyyU6YfnoH9leZ/WkGH/aQyHnMyTHwnSxUzO42qygPMVuueu
CEOPe3ZeKdk11GzSrDrFQ8sz2B3NLeYZut8tTp9Gqr1D6B7BrtZnc3K9dVz2eGckkFPFEJ/koRdW
fCI7ekqz2oY6bGfAePsvbgLBgsiSn9mK37X1z9iw3q1h+rPWW3JgkXkGjH0qYSE6E3FE03arNToI
XxvMRjdOnr4iK25dR6Z7v63Tel+GTfaUTeDwlKh7Ft3sm12WbjIWdWsdYhaiWDEOX9oAljazV52G
s3KlCwNBIDfZ15kbnrGlCVD7MaLT7GXWIWCldhRRoh3jwYChGeXzqYiTYZ8jgnwGGm7sNCGmSx9l
IYtZaK3AY6ptP2CMSK5J25Rx4jxlbRhtwvpSddB6TGGTTMUAEu0MlsR5hc9hhPjvakFBrtpEJW9u
Aom3hLBebcPDLnAW1VvT7HvFxm8gj923lqT9qnasDrX9CI3hDhiQMWHJhES++nWu2DlpVV98KBU5
US9px0NpmdYaymvjtzwuP0YLpk8Er+UDWnELOBnsAzhVXP86YXwwgeGsCFXrY7S7Dg9foeKtaeGf
QVzkI0QQxeexPnwQT2fDllT9h+YFvZ+BkvrwLKSQrNmtP8KCRwQ6htUHFLIRUW0k3kLFOGI4qF/R
n/QISDjBWhZjMevXXIFFNEYfc5uUK3hJJpjusN1W5sgka5rHyGZPHIRmf20Rcb02fNbT6NZbAGfs
lZmA1qWXQbVMHevCWpuIkvekzLXy2iZ8ZYO56m3eJRJDCVLe44BGMqIwXWgsUVDUfIBGAfsNcdCz
R1Nb2UDGt6qqNBinNH+4fUqKGW0QOP7FF3I607ZHT2QNUshe4YZl+L1mpLfKGhx/EomxSQgB+4bV
7/Qi8fAkj4ftXF77pJr2XRMH15nPosT2GcziWxoF4olAauejScWUVSvqDSl0FP3y+ck2Jybsop5W
BBJA16HcTWKKnazax90KMkO7NRYT1C6PVzDik5s9dMXBm3FaRdoRD5Zy/lZ0BT4jxbyrcOXbTKX3
Djh43dVDDPGF+z+YQfxOlSv4KDbYEAyH2xm0tmNvgiQK/SAl0NrU6OAITrdxDGVIBGh8aUP6ZCvJ
VV8e3WFK4MrOunrdoR2qoMPGxC0gPhAQQIs1sFadlzm+mhUkIpke2jiwX4bSI6huZdumM0p/KAhq
FF7orhMM4PyGzPKmiUp7Pbl1f0Sow77EQov5083gFhrCZZrJAzVnCX1zivicGxUgXeM8IU236a0p
PsHtqHYs/C3e2Q3dtGqvoZghlCY4tdyqiEOVf5rO3GHEJqx9jxRNFMWEkCdH27RtUOyKUKQrM35r
bK16CqdR94mofePpTYZ5ENMxt/x+6ks/akLlZpdNdx3tUfFz0vWXRgxihWYzH1z1jhHWG3lBmCdp
6yei3YAbOoA/RY0CZW5hoO1oGsr0aF76iNK6qpZcoTdu+UuM17Yh24iNoncMAxfH1My9IOS+60Ml
9XtXvZkEdDaGPU2+1irH1ivehLCdc94qP+qRH2q0NONillW+aabkr8YAv1MjKo5zzlPR1fE57YfR
V+LJ8UdcBlrmfVQhmFZUOzti5B1spgD3INHDlO6CANM1pDuEo/wwR3M4mQHwrbGMVlE3WqtG8D/p
Sj07KqKHAmoQGJ3G4uBOPc4gblGd0Ry7qjVbKgOoiIEloo7lBmBZVmQis0/16OHoMrJ40uq+2UGy
3USjAmWtEvM+s9IGaGX52jbFs6ICeENgu9k5TfOpiVRfGbVmcoel3HyeeZu7EZbcHB7cENeiJSba
9VGyQQ6aFXyoTWuV3UfpReIIR0klezV/axoDrBzLgjU3BRwKfNZX8zjiPtR5n2mQm37r9MQ6kGka
U7ShG/tGqnS8joAM0SxqtqkbvjuI1WxGT8fNVKSbeQxtNsM9X1Dfi60dBupGOOk7hkDjuiJktkFy
Vd2kEWjCQgkRWtHLcz6ih9UETFGZbRq+gyTcVol7Z9VmcbsSQbQjBpceE6R3bVW3T6zxz5hdtsiY
x0+Gpim7khvJD6anFADHkMXiuWE/G1okmg2XvImAV9JWDTtWtdZZ6bOzK41w3GWlra1jADa+cJGT
jW+hGC2WN02/ykBIri0neY48cbItt960SOSSt87UbQ8dbz87qgfjF5ETnuFQafok23YIv8+dXSDn
FePFgJ76NpjUTeO4tQ9dOd0GnsWTJBDhBpWnTw3dnU3VNcMXLSMslMG+qXQdqy/Pw7PUQPirCuJx
jfnjF34qlxiL+wfhz3QrFJwuJmPtpGBkQoJyoPWdGkeTGkE7PciA+YziPSI+A891pYANBNTe1que
JcW2slAwr1CCAB1etC9VCoXLIBHokfOvRxD06WhOvspK2uywBuP58x2ZheEk4vRZCap51atacBGN
8Wmb5OHnvjzGXSIO+cTj2lSAcxVkM0rn5LDLhHp6wnt3reFCt6oqDUWkIoA6F4BTSppjq+eAvMYU
Tcew8gMEVneqwp6lr6z6frBmUBBmkWGNZFvPgZfMWziamGEkEFK7WWGnPmYxQACvOmB52R3HQfRH
efY4hLbZHbMY6BScGmZqh3A7+PbdlKfujh+3PBqpWh5t4l3bdi6uE2K/RySR5mOcsWnz4CWt5NXc
lmRAl467igQjMjQnoheuT6j/KjSvPiZV/l67GQGU3Bzq/RxlbJE9WM1uOiFL3E3HwejQMncavHBt
Lct8y0KdRc/NQ68shnjlbpzm/MgskrMJGoON1RXvdgQqoO3DgusTamnw2c3MYqVERcReyg2O8sDy
lXVolFwtwu7bQFHr49zV6GUN1q7mcXis1QTsYsSy1K/q4jVO2j+bNu/u35U8k19TNFton0/B7KL8
0oldsLhRyn2GPHOX4mLNx++9rst85E1zsMdgONrhG6SmkgfdRkPqn90FWVnPid+NPMy1VaNWyaFt
ZxLu81obkmdN8WLc7PlgJN8sZChRgmAF3zRBsOIhtbyB6tYXzTVReFwgobuKkinI/EgNgt38P3yd
15LbuNa2r4hVzOFUEpU7SOpuj+eEZbttMOd89d9DaPbI5X/v/wRFgCBbzQACa70hrfZDUyGskOOK
GEeHoYWXqDBZAwY7Gkf5CxDzIC/szO+k7Ur8Kgx3XsvNRotKlr+BsYpaQJRIhUD/fityj6XVYBKv
wZDqCNBBP4ZwzNelA4+t+u7O6XfiLi5XNkBDrtctl9UxdTywsEGNwoO8V6U+Fsd6KWRVFiZiHjzm
y638b7sDjOh/6z04XrOdhpDgYr7TymGN2fJXFifdujFRhfNtxURgJE/2fZV5JHXoIEr8vws3Rix9
WtVeDT4zdCogdxQ9iL/t9BniKUEGcNSU9hykXXRIlQw595cOm8BtF/WXPCjPCePAEZVsHNLK7Bty
coJAeQNNq8NjdtZfGrThCYcrru8ktbICGE06QcTzNaiynLF7zrbaIC4OWbEgu+G7/l6rrrHrlzCB
alnZcRTIRNa1fpo0rG12EBGcW1fzDnu9C14yK948SYPEfiAXECn74aAUdsKr407P4YQgm+UoDbMm
4owe4g1Vnx4DNUSXu1WYVkHGOnFpDmjBKNZqJuu8UkZAWq6hrxJPmDcUj/KyTI5eMX9ys/GnAbR6
MIccb009bjcRKTJ9aL3nIZyNHUHlEtbYOmYJsbHqpnhRM0iNPcuodZiW8apLRfFixWScEbJCtD/f
QbSfN2RhPHoh+GyMKNvicaO7c/IXqP/6FOSxucYSOd80ylydE4QzDK1QPkqG2a0z1u4hxZfogncm
OWlrbn+MSbhz5hbv+da8OU5Y7HgF8n1AHP2jyAMUE2LlWxeY5Rp52h7EaJg+Kyrrnsbr/TKNwm+i
jN6JJK1x4Da/9iK8IIjq/MxC4ml8F/RcsV/SgOlLLuJqVavYtpmN/Z3IvEssgDHKUdtuT7DkSmoQ
jktXQbQiWrIpRJMcdBTnN05mzntUTOfdTOpgA0rT2MxK2/hMHzdFOcQ7tVriHR4RqZxIaxt29jNA
f+wKw/6awycx4iL6GiilDROcZIJ+S0q1WMgrka8a9nxtBvVr22h/5UNboU4OYZJsP3kYvFpiN/bQ
ARryDZrLySWMkwxyazIxSPntlKWnKiuHk7VE7yagvoNRV3uvr5V3rK/90DMIqcLY2wRd6o8iFu8g
Bb+HGE09mbWuvBmqpWCfoQ6+22UgG60i2qb16H6tiV/Xngu2vgmmE4FPsUlN5JR6Msh7FPk3Lkru
3xpvMNZO4mgvrACMQ11Gza6Be3aLzBbWO5nwnzXywZYXf9YYEjOf1oyLV6Tl4j1i7j2jDy9GFRDa
UML8R1r+RFYgIkcalau5tr0baONgKyIHwnA147E1J/MLIYbPSW8P8xS2t6Fp3UuHsEWUg2fGaLre
oQTOcCTz3yk/9ihz3gm5tHT1qN93y56yUdZlIbs/jn60/ddTyN32HMhxHrEy5SCIfML+WEyN75vF
gN2xrMst+b3pI5VOsv7b5mP/o7tsk8UfbfI8sm3S2nxjqOW4Ym2Xov2W5yUf1WVTdZjCEE79T6vR
m0wIlv2pAmTXx4/tn/r90HsZTqQBFUvZiiSsjrIol8/sYBaIj8m62Uz/qaNezSyyj8/FpIurpam8
Dm5mrAERiatsKzOb0T02h51sk4UKN12NhuB8b8rs5FUwjD0OanFuPJio+d/b5I68mWvyO4vW8XLy
e1usNCtN69XDo40V5xoxe+OlMFPNj9xS7KwSqfFCqaxntTTV5yDzIj59Y/utdrWPDCDyTVeV8TgH
YebbGBBdimlm+SSmFRJvxdcIxMUuxgByT2IE1jLsREz2Npru9Zu+TomlBPmTXfTN2YzTncs39oST
J1OkOUkPMMd2CUv+U45k6w5xl/e8Tp1n6Ieqr7DsYlgR9tPQjjEzfPUpGdsjYijZCffeEEsdgNyg
qGbf8DQb05MM/bhi/hY6yE5yob0bAf2nvK3Vr+it5ZtwsHNfnbVX0s0dS8wOmcYiGdcN6oY7sy7I
9KgIMmk6RDmm3puk79X3yhkAjLbJwqYgkpTiD4UFlTD+istPo+kaVsoAGjthfcyDWW4yuHPXNEKk
oByL78Typ5NsqoXePXtpdpA1WUAUFtsG6vdG9pdtbae/e1Zfn2Wtj4qZDNP41LaTB06tDTdFlgzX
PAxyaLDR4CtiGK6yLSqY7AKOepY1D1fOU1RlP5Gh+afDPCJVTVQSDMpyDllk+q9osMKLPI1XztFB
xbpw9ejQd9g9mEqdHmRbxXt7bpXg2WvI4U/FBr1E8arNmYqJZzJtHVcs4QmGbdkmrOiS5WRQZZNV
9KBu0+KHHNdlUzTM01otNX0nq/HUFNeJqPj9DDkW2DpAJYl5lSBX4KCvcRk7+7hhfEWy5T+g23uX
ZmZ+rgVfHu1/9iPEnwOHNPStPN+jY69Ft5FsHCubbFij4FQ8IRloHoxx0c+ponEl22TRF2rx1C6F
iBXgnPo0L5pPUHP+3fHorCWzsy919fXRJLemNCieHm1unP1UvZrZTx15K7du4qdCJ2UcYtZ733q0
2UoLiKD2jrKHQobp3i0XVbpXdMAwrY7qeFyamKGoWfsuCAT5AXOGraxqYZHhhtDBu3as5j0MggXk
s8QKl87REGb7OAwBVS/VIexKHIPBmSDVxNortN8NLwXfVphEmJeqSVJ9rzcg99uhs9/HvB72ocKM
Te5NxybZt3U5bYQJV75vbecY1ExK7ITonKpoISJpqf3m9DlLMC/8kDUr05LbkieQtcgN7DfDtFBJ
arOLbCo6wWwiK+ezrIKYMtd4OH6t0HnY6GPlvVlRryAJFim+5Xnum8bUaK/mTOpktUDqBf01Jjmy
s8Fw8QqD4SR3BiA63r7oPNb9epgM3quyfFWXkyYt093W8/Kz7IgtMXO6qcMZCePClWwb+PL4YYMK
lcf63ovKHhINn7xRftjkt8nVnYBw55LGaXvoImvD1ue9kzbb0OlTsJ8i2uWohbyJ4VKWdbb1FIyh
02HRvRzsG0ECi+Sv1vkFqKx3JemJTqXql04kfN2nPHu3tHFins8oh2lMylzccE5zBN0ZHdH0vVdG
ki1e8IEcNBYcI+LPXmfuZK0qh/rNMQ6MjpFv42XpgAo6OrruQd9KkKLOg/C9GYlkpRUpKWg0+l7L
hbMOyQksUT5n3YN08aPU7LaEsZbYmMt0PrtNnZGvTT0Te0/fID7qvtqLH4ws9HRvmMqLkddfOl3B
isetphd+NDIcxUi8OmXtohjQImOSx2thl1ANdTQEUc0qvrV5/xoElfqGk6FE3Kxq0wtuGXGtpGKu
rioV12fSQBcthdwKlzmGXZhPIhfpvUkbg+ioGP01btIfpe0a+wYbi+fQQh9uYop7yqrsL+bezQ/X
DJ/7MdN+YrOxTbzGYrH00kzzigl5Tg67bYFLWMnKQ1z5i1jw12FerwTeGO9m3BwigLw/tAxhOOU1
xcbkqtvFCWXefFtoxGlzJc59d4hLkt7RFyZ91a53ITKErReiT5+0r2Zf1AQC7OhHHX5TxWzvvEZb
0Pm5u5lUYoR5HBYYZ7sEbVWQsfasX+Z4yN+GLl7YhWl4lNW0Qm8U0MQZ5r39GnQTeahuqOBqGONr
VJsLvyxutqCC431ToRFiKfkeuydMHFK73hP0q31zoZWzMjeuTP358zM5SBIUG0BQfqyQ6Cepla5i
vY0I3tgrU7/gOngVMyOQwVC7FYFe4Padg/pStPJdd1o0a7P8YrFae+9nV7u0jb6V+5A+9U4dHtqr
0f7sGJzfzdDxblmJPD8WGe+9ZUy4aGPCvOwbEYIj1oyr6VJT0Vu8Vj2R+6XWkyy+5jjxyhp6wOW1
8ZJtGJTWe1tUmO3m2U7u6zxLvThBvb/XSrO6tMN8MNVERdZC3ydVOj9nS9Gqw2mOW51wDbWya/pt
7yo2Wka6/TzqmsOad8pWRHTQDJCNxrIntvjGTFN2yvTaflYHjb3B1M6+GUU9grVLXe6SBQlMbJ76
Z1m5nyqrGoukakEYNRvC/dBnhCWbEMM016pDCEMoh8lqsfwBkgA2Ry+wZ7IWwImojq1O79lV50MX
Tm/3qtyj1WV/jKzkOUv7v8wiLg4ZEa/nvq/+KVDAdHx85ar1HzsG1RufdH7Ko29rOJqxakatWgEg
R1pkOUvUEgwa9RjBADMQL0bijtuwh0yppap44U2CJGD383RePIxkm+znYg30IqtuZb7CuCPKsBz/
aJ+rBvmi2lbQZRQ1U7lA24RTEMI4pcjjNgdgDMVySEuSyEtbZDJ6IgQkgHPY7Vtm5e9lUIXPsuZ5
U7BAK3EkX3YObazslMGOWUjn3Ztq5/qTje8HiJEW0As9KmCpLI5vshLW5JjQq5/Psqq1QDkg46U7
WS2nPD4EgwdyeDkSGc/sZR6i+x+WTbY1raM6FVdZs7KBEOuAJoqsRni/+7a5BKKXw0PbKo9wMeyV
rKa6Y73WUHBlTf6+Vuj71M7qV/nbswXnNVqxgp/m8rsXYNGka6UvqyXm8jyaOW438rfZGTJIMUJQ
S02eLQr617QkxEtimdSapeXqWqma+miTLCCQPFWM1WbR7FWbzJDA/PPdGYtpFQvhfANAfKrZwpOO
96mx5l/ELT4mIqFfyw66CEn58IbPN596poYrPDrLZxAc6b4s7ODYGnN4CgIl2pOHzPcFIp4vehZ/
pMizfbaTczUn/Nodt/zMs8LGcjkZj1qJqbEbg74h9hN9HkjEN0TwWRhowo2f0zGPQeIIcSJFuovH
+c2ec2OFHCfwjTK1n9q5K+ZVVmk83rypfZq9yEKx7fSFaCgS2cE3B4XHdZ/AQHeHinyaqHoAV0DP
4dCpaGx2sFi8djwBlp8PdVN9xzZTOVhaNr1ZXcVjN75q+MF/4Lv2I5/dNQl6lLvLYBva4c+qy5KX
KI7QrU0dZQtNX/0orVhj0tpuNVe330N7R0os/WLM87A1lCj2XSU9CcX7wXRdPZp19NOMiu/dGJqk
dypnr4EYJcvmYpyF0NhYxykKTJAfvNBI/h5IEqWT5QJFqkhWOrzYSTV6Gz0kvVQBBLgWxY6IfEzK
D9PzNo8xf0GdmCyB9qWahbe3PDKfAN9TvwqRxzQdwEoDWPim6YOz9bcL6/t5yLWroTZHiOjViiyU
2KoFETELuUsCLyPxXpW5ee0YL+P4t47jiXEpWtvdT1mH/OEIQLleE2dU9ppCXg1OU7WFO68jDxIY
xx9APdTnlAjYBn0le5Pb+eIjOx/4PCKxaYuvVebWt1nno02T/uKQuAfc7YRETCkUcwzPoxf/mHJM
F8cB7VysFn/N0GDKVvdwAxTN2urD9kLyVttZlRUehZUTlY9KdyNy1fgA+fl9sOLyl4kKJrmgn1HX
VZC/Q4L1RYk4xNB2KxWRugPOfcNVLbTotQKlImuyqKxW20KcJzi29JBFUOogXUbvFEBWuSKjogH7
i/dgI/wYL4aXXjPV20Rq1fd0ct2yaiGk+JzFaMEvO3vQhbfBgIw92v1ZNhmwD3ZOZFebxk20m9cb
LShPAERLTTZphoXgW5smR3nA8vU5GHyZmbtE+0ILFrXPsrtNAZBWMyovsoYnlfBTN8BCZ9k5srIh
X90eZc3Tte4WKSkIAQdJetmm4xFy6L3chkXDAbJgUrLl1cBedDlAuMrkJ1WigkagB7Pq+LXTyT4s
O5WlGAcCfwqkgYPsQah7OAYFKlCPUwo3PSK+mtx/cxYNxTryptsUE+6YLE2/NQHWaHkdHtMs5EtX
tPEvu7XRlWbudHVC+5oOnyWeuG/ENNeTYY1Yk+TGWzmWP8IEoQm5jxCtukac0tuDGDXfbA0/Q6X3
Bl/2zQ1dHCtsatZy76CS6cF+3doF5ivf+xIwTD1lRy9kBgEVLbrKAnGUwq+SoPCTf9v0KcpWovIQ
77b16DqJEZRX4KH9be7SMDJubtEZt2RWGPTBtBxkNVa87qDNwENkF22wjRsfsMnJonv/vCGNPKLS
ureXwytRb4G7Bwiiw22rlM65yiKJG0a7ZhgPjoida4s2+vMYK9DMdQBohSlgR+NIs5OdiQiGF7Tk
WNMEbb4G9dv4XKDRB9j8z/nq7leRKYEPsx9gFLYpV7h0OhZ3TXevyrbWrDe1xvdM1jAxLXZzBcDu
XtUDjpqzXQBw40U2jcZMOq+LVWw9KnGTbdMcHLWcF0PW6lbp961VF/Tgj8qit6eXEnDI070JFiSO
VoO3Mpw8enVcXvMW7Sx70s0VuV0yxcYgrrLw1HCnFsb8LGtj4DbPUe3uCj2NkvXcLFHgunJWcm8R
8ZVPLZ3QWZPE20eb4SU/PVXlo9eXzUWLYJX9dPAWHRv1KgueIxQ8erLVj7bAHN7rSB3PKPqo114E
8bnW7L8eHRLWKShvNM3u0eZiV9aO95M2/YBgBTJCa2u0p7Mexa/t6GXPfAOzZ1Loxx4SxFHWMMq0
1ZXc9NLwqrVme/itTR5mNcX3ug3ERiurDJBP7lxk4dZECR0IATDUaStVBZAuuZh62CRwVG91HJS3
ICkJr3lxtJNtWZQTq4yBmId5Ua6nKlBXPPvBQXY2DTxaC1SKDRP4T6lih5UyzPqii+pbPZfXlkDh
E3qv9a1IELk1QyVYq9BB8XoYTk5n9lwAdobApzYkUkFKaXZ9U6c6fmli9yB3yiZ8xjSC94130Kah
fJ7M8WTXYc/9HIz3xhzKozfWHaigSWRPtSj9vPQVdSg3TePUG80SM8CjoNmaiuE89QkUjbgPksV+
zMfH7UtjBAV8+P4clP2T1QsU20NyUvASvgddvLVCBA8Si5VOwQzAK7VqP0b25+zmINjqg9oLmBNK
CKZb7fVNyxxk3TD7yD38hfRsNYMSXo+RApE04Gsus33gY2DXm2DQVWU4gph412on2gk+CAS4VSDp
gJT7Xj+pM1pzraYYJBdgJ7nKLh31D9ZdDDagFzaloT5nXXrAjFo5V10JPbYf3EPWQ4AzjPe4GWKW
fy7rZNCeWR+6tzmztONERpt4R0sw0ShWWT61cKZW6oiTLurEpG8n3AC8sk9W7cw3ksXwk9pftLDx
XhcRvgkSgz1VJrxHYZzNJla3CsYoqyL6mOf5jYzQJmq1clvYrXvqM9xgCASw+SimAQV426hOiJZ9
AWEx4kLX9tvSCfFx1fXguc8/OU14RG7FWKH7PKwd0yBzWyjaOWOumlmjejFSzjxU2XyyEJwVISCR
TMFyMdHh5E3JvtGG+lh3Qe1jHzlsGscR59St543a6l/EiH8AiKnOFzMUDXUuLxbwj0ulm+9KHFX7
DLXGMzKJ4Er4pvhp47TnsiiIkugD/K05WItq6s8ACfZdjSBjWyfrvC53XjZ6h9yYqk3KvIGllRmu
DNy01nXf7a1qQQSKTvPNwU62AIS/I9X0bTET3ZtkyddcrX4NHK5bo85GBI/nxm4U4HpJ2540SnQS
gGuhJcGKvTP42hs2bBv1e5XoE7w6sz4NAA0OyhLwMJqLnFFry7SaKQqPUUceJA0RZskTJCOioVXf
9exbbyvPaQrPF3GUdRpfQC//ml2jOpJ/U/kSJjWaa+pxKirtasLwMHnsSffa9ZCAv3GqtZGH0bnL
K3EUIzOMTOP9nUJ8edKuRG5vWJ7eMiNk5fRoUjjRO0a9TDATYqh2Vde70J6+u6bqnkc3adeEAtuQ
UOgd7IC3Grkl2zmIPsQRQkCm0XJMy4p6iZR8gQiQr4c4+myyEpfsyNzzLe8TECvIW9VbLuivOsUi
ZiQMT/YBU462sl4JjOirGHTZJoibm+c2cMzcBvc31SgOYc04GCvmeh76Zl12xATq/BVNU/XcR5F2
bpfCMTGsdCBhpvkq1EXgmx1IvVDTWaEoTsfYazW+SBJ3DShrGxXiUyHzgBJDhKIQoYwfvTWUHy2y
5ny0912OjZ3jwmnSBTkQdYSe6jE9fhINQJ75woqkXZP3rErzGVvzbIUbwHsaqyF/3rEWCPVmglz8
MnoE2Gu9m8gKiyvCKnw+2wqEUqB24PDN+DyCvFxhm8WsgkVhl6hweMyW4PWciq3tLeqzVf8p3CBD
oMwA3ujqKSAGMwd4GOzCGatGHcL8qtOgMrU/B0iDEbBfv/GA89W2Q9TZWZl5q64Rmi58tehAKHcK
BiyaqiAfiV6MEAGJhdK9TdV0HUO7ORNqzNZzNyGKlrUvsJevRJqblYWe/MGbdFCgemAdHNs9KkHv
HZUkcI/WgtOp4u5b43rnMmKYNRuFYSytqv2MwhIWqn8PAFF3Vdf9jfeBASfYFr5SJtPTgFfR2SF4
XCwEYpHqt9RxT+AfJmbZY8AVHP4eWbUT3RDAl+LY140uWDUFJIosrghUtMIk61Za+8qtipWV2O0O
6HoBKM6zAN3wMdhCZj46OUkpvUBzC+nYW2l1LlGeQtskcbwrp9bc9XXl/ZV6b3CZOrUNfsx2vYHz
zrfUWyAyyo/I6Ne5lYmjPgr8ESu12bBS9/Y9wLOdBQ4U3AkpKSVg8dZBuHesgqCHam6YMz55ozW8
pgMaRQ41xGQSvzXFW54p9ulRVEPh3Ks2M/+DXUMRw+br2QqYO3qDBY7RzQB6Vp63DUTgrUMP9TWN
oW/Nknmlq4JXMTCN01zHpE2ZfXymue7nIpmO6ox8E0JRFy0WP63FIQqqzhndYvkwsjrjQ7wUi3iO
mY/aWTXr9jL07fTcxsvITc0rRXupI6a6VZ3uSuGo4Tp1uI1gwg5Ky/qj61NmHlb0kaQ6Oodm8WoZ
o70d84j191IE7tPsdfDQWi32m+6SOk1yDFkeHNPAiTZGAQEANnZ0smzzogsD9oY38kRh9ziAuCK+
F/uDUl9mDCoJ7LE46xaBMy3bSwyYvWSkoQoDSzStxesKBOa/hdKRL+rRNi087DKMEEmtoASpMWZe
S5gFvwYH2fMlEaDMuq8H2LpiuAVHAjNQD4616EFjTWKYWHEGHEto5Iyg9IEHtTg15vSqhvMItSOw
NyOqNOtpqSJTMK17k5tlpi5AMydM4ZV0SE/OGugizyxOIDL2wwQjBbjSc2d2F6XF/yk342SjY6I5
ryVmLlwI/Bb4M98ZphxOwew+j6mmMRXssheP1NwxbqqPGbjRO14boA2Lb+EQpe9qjkuM1366RcDD
LaMEzhIqqGedlU7KA+V4rvYki4lPGAArT9kEsjca4NirlbJUAHsGIAWmOjeP8jS4Vr5FtcgPWVwy
ZI+ds8GwG3gIKQVAcMW8LlBMi5zC5r2w1yZD3tOgQemtAQrgvzZsk4a/h+RI8BQTYN0nc/gRIgWH
+Oh2wlpu4zgjBPcFbwRAe5No3F30f1Nlnfb1L9Y17akdsl091nwmQQUmDpbWagJJqIXHWdcHJ/xa
5KXxBQl5FDnHq54Ia58OynUmCLDQW9VdZS7GA/HfamfsY28MydZvvHj2DmFkPcek0tapjqxSq+YI
/xkgxu2Ta+rTWUvjt1FllRpWAhnFEMrwYtJUBejaJA1/DyjQx10BQmR1t7VJeIPlKu27cEQ6/eoG
R7sB23WRxlYmFgIm47S24OrztG82RWp7r7AAnBd1eptB8L0agBHsXDTbKk6+lEwMkK+MgFaWJFNl
dU71jDlfmQHQVJRd0rkh8ycjBf5ibXLRGeuqLPo97IjirTPrZj/CFlnLqp44DXjj2sIvVGmemC7z
/7SdvdFL8TnZyrQr4nQ+Ifzx2s+AvU3XTl4EUi4votFqMsNIYTq9k/pWbVe7Ehq4IWBnKAkScxk/
b2FquANSwU5IkrEQK2ceM59V9ItBnINRfJNlL10IWOxbbr9hWtYesgUzUy64uhCExcF0XqIFN1ob
k3oAGBEuSFJZTHr0oShG4Mf/Nsl22T1bXrv6WAquq9dCp1tlRUopgZ6NDnJaqyuxCbYTjpB7K3yL
G5ACwW1sRLoV0Hnt1oBbNIw3hMpRN8Tz7q6rITFCEjeUmSwY3NhByXsR3JA7uiCFJDl+n9xGHMFl
WbPPZJVfIjflG21VcMn2cjOZiSDBwuLfG+oCtK/b6igIlcpuWiCFzGWzY9EDtxYNXg/BKlG0JY5A
qwCL5ZNV+eoo+SZRBQ65n2Y/gGJeLlyznFFuPfCJtpaosy+hirJxnLMp28uekdNyZZBFFP8c3y4n
kb20UJ1WtpOlG/krE7SmScAifLa4+u1Eo+6kwojjrSG5DwcwnD+65f6NZuTsc9SoZQ5YFom8/nIz
ZolMSgvjO1nNsmoXloqO/8zym3JwnwLvjL38k/Jn4LwcRtWAOElf+V5Zfsrj0lHAMV9u4/0Oy0aJ
l8oDsi7WQhp9tI2l3u2QWsGTCdDHHfsrnwZot2SoxykdfVWvv0k8sCwGYNRdDb+OeCqSI1k12JgR
VU7KGO82vkx633FeoSr+7mEu+l4TckdtJES3bdLc5L23E/dlIO6znWuDYd0aIvT2mLqT3iqOqcPy
rw3RbHvcNLDDOhDqRmzk7ZJ3Q26VeHwmK7kpnwIr1APyyt3KK/r8iK+jB/pMbi4FRASeDWVX4fXO
2DIkM0AEYM5YDWME+tumPNrBkQIksmvkx/vmnPagoexoL//e2DTEqJtN3CZf5lE/yit3v0pQS1eF
lU4bea3lVUnagvV/qyG+smAA5D2RR8gt2XZ/HGRdFkaKY0jThUA0EX0cuqu88fdHU16ax9Mg99RE
PlcVGPaNvBTyR+p9zfVpRaGviaAzy7Wq7+1iG4Lc5f36mrnTzwCvjG3GbICn7qZVeQvTNtzmM0Tn
Vp+u+jJ0yM92FtvObhYzSGDs+FYqdE6UcBv0hKwkL/6fP/zbb5Cb2F5BdtdD/d7zfvdQk8GhtDf0
jRwC5Pe9Q258bwPIGq8pXN77xb3DKX57a34DVfx5BQ3SeEUEa3JutkaYa7Mfu+HfSpep/uMKMwge
dceF0v0YXNT+NcPEcit/Sx9UL6k9q1s0Gvt53WThuR10BZjHMg4tr7U8Um79zzavK2eEA8JkI5+E
Pk63TGFYuiwPgj4i7WTCsX48PksHu5rpYOrrAQm2vXyCx84a9lNusSyp/NwZMD5yF3Dl//y7dpEe
ghCssJcbwBUWQMrj2ZvjJ1dfAIxGYdeLvA3D2zIsyydJVh9tBdGfZUSy9NnxA6cawKykr45QGCNl
f1k83tbfHtH7ptw/V96w9xpzLZ+E+yHYCuyUj7YhQSDHQhbszQ6F7sPjDX88y7JNVsXyFKp9v20A
6e1CJ9rKfaZ82GWPx/F/PoKyLu+a3LofI+v3zT/2y+ofbffHtqxs+5+hB1s5EvypeRBw5VYp8Jgi
BeTW2yCclw+H7kE0FToL1Unf4kNBnp55gbzjg61jDOq85HN7cZgbsD4860QsZrXAYzu55IBShro7
WQtWdR7LSz643dY0Z6YSja5uVFEQu+kRmFmR4N1K3sGUL3aR5jzUGxGVLw7mxY8bL/+qrN5fp0dd
Nj4ekz8OKYa03ffYD8qHURb1MlzLLT2BvmTGcJ7k1ZcnKcAzTmBWeOz6AFr9Wr4lsNpplZu/tQ6u
8VduIaIk1y0TrsE+pLqvtuRShFywLlbSA3FwqCHxgm8YE/096oG7I2Piy2ssC3nb42V6glAua+Qp
/Z5P+tGLjWyrzuMpMUsEyrxuLwcZjVG7hbNbop67CQtx/wIY7Sek/OwgTyjvvNxipG8XNowdDZ/z
4L1iFufeMctBYt8CPM+2uXwiHoOBqqnOgeMev09vR23TTxDvH1exzBxG0mT5zGRuZm0CC7qQJJXA
C/gLXLLBTNxDflR2IbcG5cRAF2XULP+uYyYnW+B1q93kOocJYA753B30SDSKI3ud4Rh2n13dV1GR
Jgpybrp2H4ThUj/XRmJs5fnl7wrsaDy0+sts5O1WNY2LvKuPWyu38q77ERtTtBqLAqV/KOT/LNAe
A4civ/2yfp/YsTwtcaRh+QDG39cyO4ed3+bDE4Ls5h5oWnWUrJ0h6qojz8KvMsyy+/2Vd+Ixxjxu
DB/onyn0THPy6o0FQRpZDMfA4aTgJXAZwTcoBPoll0zeGflYC5XYowU8OCjwDfl3MJcdHiP6407e
H+hlvH9chMdeuSW7/P9PxVxthL309Bjq5Y+R1ftc/FGXW/fGOcL2gwktwgxyoqt09l7FY1F2kX/2
PuWSmzhs8qrdN8lr/wOrv38o5e/8bZZxP7bM3TWwgDMJQewx+NDL+SvJEULX8jWZC+Rg1mIy/0Zr
hXhy2Cf7oglD1Zfd75vB8gWNAIN0Ir3P4+STKmd0j+LRNs0ZKQcNpUgNmNgyCZP/zqO4oyRl/be5
7P3Xl/MIE+dpLNB169lugKdvbbJU8xq93oIk1HdX/hCzPuqurh7ktExO6uSWLO6nXqaFskoiCM1r
AQHk0Vl2eVTl1qN43MZH2+Nv/HFslL93CHUwhjFmyoGzAwiQ72Vdvnlc8YRl/LL//uPnUitWkTKo
v00j5S28P3nzNwHR/iAf1wglXUDTyz0Iuw7JDfmk/PdNefR9qAKU0+zdMt38SQURMEUeS7g/OCGS
4CH3PnY81oByhywe/WR1CH4MWp0f7r9+eZLvZI/HO3Ofz9wfZtnq6XlH/uTf905u3XvJzT/r8qD7
WX/r9ecf+PMoRSOx0dpv2ozUrBxXHrMHeex/a3t0kXvv82y5+Sjk/XhU5ZY87n+e9bfljOwtO/7x
p/5b2x9n/eMviWXAx2iu7kIYfcsrjoczuYpqvq9V5QsvC0IpkDOhEbF4X8Jsj+LRNmd4gkK/o8//
MXZeS44q2xb9IiLw5lVC3pRUvuqFaIv3nq+/g1Tvozod+0TcF4I0IBUFKHPlmmOWjcburZN43YqT
37t+aRG7nu6TIcQS/O2OFg+LeE7uD8v9ofqfdffDxHMn+v1b3f/3VN6UzeL+PCLbb3BtHNoY1s5j
YfHDdd/cZrL38pdYxb91/6vuNp+YT3v7BHGev/rcPqGPnaMi9b/l1gmW4tUg5qBi7/4bLd4h96LY
uw/I7p3/qvurKPp5HcCA7odSgUSIcxMhHw8na+8Mb8UtfNsVtaI8EcpmWp2W6Vp18qf7651kKmTj
97I0zTJyURZvfsZCPhElIzXsW+jI841mWorXA9F/kKw1ZOA/crXbS8OUiSGIt0teTIgwgb+5//a6
vd8Klpj03/vcb4N73V+3iyiK1sGvE0IWNkqvXp50t7XUZFqK+W9MggHhonh49ps+XN+eeHFR7pvb
a/VeFpfrfxZFw/3RFUWfQMqf17co/3UGUTelMbkTSsxjdH/Z3wbWt3bx/7kfWeNVwuQt3RkERrQ5
QvJl5njvJo4VGzEwuBfF3l/9xEv0XvflDxctfx3SO6W0mrQTWYGXCikFrgGiB5FyTSGTY/7hKnDE
a57Eq8tL4zTdiitTxF2WbifZWtSpZWzFw37/j96e/S/BzC9DhXtXsSf+vWHeEdG7dboFuTIL6IkW
hWBSVFjZ/eQULMdAc1HGs3hEb3FKcQcMkxrV7+JB/hPVqmR/hXU2Syc1i4NZlu5iEMGoxBGtiU1V
s1q5uJc9w5fgnwXGopi5w9ZkYEDGC/ke+TBUxd/oqncQmm2DBYBQhl0jrqr4v1QpUia1zJ+LCJ2J
0JOr8z94aoDuNLd45l+XX1zUL/+i29T1dtXFnEXs3h7zkMXJydHHlbjK4mPvG/EF7kVxYf+qu83q
RMvfYs57T9F8/5PUIFCXJtZ6C2wMsYrzM++1zaNhowECXKkoZikiPQNAmu/wmaTVUFk70ywwPXOr
45DmqcYx3k2V/xQq6UaZzyHHVXoq/KpZiF5Tmw5baSp0V+5SkvT6Pl/UIY+62DiprS9NhwRPhZyi
YxLbazkMjGwFMgjDZWb2K6KSZA2P1q5W/foBTRZrzUBjEZ6nFu5FkXxMvOF5zmh/9MHAPqK/qVyo
cQNUDoqiLgV4lMYsT1QDFIjILJPHyLEgC+rtaYxgIVikLaxV1vY3juFNl6Ssf6B33Ha6UrwOmY6r
VuJ9ZgVD8gof+L3ny2SKp/Vz50zGN4doPSu7ns+Cg9JAx+n7hV9X1Vs1kdPLlLx4UeXEXELUIb0q
BNsl57MtgE4oecqMEn6TLLsliGDIUAV53BgxludhbiGUhJlAj6NAECubOjeL8zTG5VnsiU2a5xbc
sywDLEwQ3sgj3y1K8EPe2H/oLJ5tGnlG+aVyqWFHAonDnQPAC9tj5hblEdRrGcGn5mEkKkMwdJs0
JyfIaXrmw3Vu78nUYHnNIdjeQP0auzG89PMGoUt48eT4E6ymtBNVRYpJN9xFqFw54DPNYLXG8i81
NOyLzEroJZEUZTkOg88MgobIdEitSkyuZYalKB6yi7Hv27MSt87DNG+qlLQ9k3sLdTU97g2BmiZL
pbBwRetZndFHzOaGQYUL4/0a43A630pkc0D+tbjn7seXoeE8QJkJl2XQLOCeaitLMXR3HOsMxhvJ
9Lmm6HvTItWZtFbFVU01bhZYwYPBwAG8cILiWCK1O9bz5l7k/tzEOTHUHrSRiTatUPfZpCfaUtE1
ZS82+ej/U5l3pbQcHVTuTpAQbAZq8Nx5JIza5tB9xH32rrGUTl44cn+eLR09M5mJZCvkJZSYbvrF
cudbkMXqx1jHZCsAxHn2h5S0azhYD5PCWrIxxsahtLNur3ZRs02SKD/zL1CQ/DfyYz1I3Fxpop9k
rXuuoAad7DB+6M2yRvoqVY9Rx8KRBexxJYqigaXQF/Dr2aoaFh3GHYtx7h4pCaZ8Eblc83GsYFNl
SchueWe4Xw42sk8rmfSDOFVV68rZcoIt4jCcOlOwaGt+cEr3/g0aP/4dBFN8O2+lTc1D3TarTAZr
s/SwWO789AmjwomgfV4zVzb1A0KL+hHteXcmdLwTJYx2m0dM6xBDpQOwprmHqLO04u+DYvtZtuFx
4RpIojayHyIW866Egu4IP607Vj1h5SKBdiIaLEgWOzCYMdlsXApVl5oNsE1lKYri8qSJPP9UWeSE
zdfHHAYSXcp5oBdtzOH37c9J4szbmHmF5my+flCnychLRwd/eu6Zodchp4hdsSn9CYX7vSzutqEB
IfmlUjSLlhZxh9s/kDhDBp7fL8jrwlKhKHkpqdV7VfnBtjN7H8Z7UH4WxVq0R31QrRMValM5SRYB
a8nGLZx44K72Q//Yzps+hntia97mS0PXJdjJvPqeGa2QMESHYkjxMJw3Yk/U6cyysWwwIapFSljj
N/g/OopDbr3vR7cD5oD/n0MSuye/QlY2f5+maXMgt9fhXMhEA5d/fTvRW3zImBdqfUyaWUfBsqNu
NChgIVKewnmTAZg4ieLoeRALQ69HvC5HBNfn5kKGXL64dxJ7OOgd+OFrWUfm4MgmqhIUpYMnxihJ
e+vVIBUfspRo/etQURQf3EAd3VqAwG+Hik/7ckSq6qu2IEHj74b5W41FhNjxOuXme4I9KZlLk50c
mrFMDvYQknCiQN5sU9YZZVYrVnEeKE9yEfRHW62+Z4EiP/VmLj+pQXVuecGeWZtG6QJ0kF+/ToP/
ZVWNejBJLXm1U07FYk5xSqAZvIal9IYe2X8QjXrhn7w8Mi+ijUzhVYKg7jGbew7Va9wr+rPihfmL
Eu9EF35z0ie5rpFfnoMqGY+drySnYd4A91P7hR5X7Jr1tOCdTTbeXBR9EJqykOPZv+S4x73UJnaJ
cil5TZ0KjraiNUtR1Lq632q4prqFbkDEX5hG2z1iYwW6yBjUVYig8rXusEWQ0ettZn3lK6lghWum
nr4dsMy8FObwTApN+2EU3ya7tt8MyW72aRGCTjLV9qOeSKSQLSO7ANGBpRt0v33LbD5I2VLdKcJF
3Ky9Z4XkMxi2TU++J3tR0KwmrGHRC/9ThSzyT+NfdaphkRWbTseid6oVfm0FhDkrf04lw9zXSTvC
3O7yZxXF9CPW7wvRKJHG9kwGxhtKXvkkqkyvZn3B7ouNKA7QJHaKM8ZLUawiW79MrNKJkjhj28sn
GdabiiL64I8TeQm5EWiHClYMsujKg8JmZieC7lHrkosH1hO07Kr0emsvWrrGc1a60hvcd7idTB5v
HoAx4Wsnl90SjU+4F0UrlE3SFMLuIIomRkT4QKreURQnafxm85t/FqWxSy+8r7OLFpHf4w3+Ngh7
6ZqkjXwKPWTEgYddVZ+VFxJ9VmAnumvhNC9x1MgHkhX6q6o2PCoRVPkyto+ig6iHi7gupCo9iyqx
0aEchSYChqpVMVzNcY9NTf8qukfI0S6Zfq3rfG23dolhYbUCY14czNHKD2GLWG6GBRcHSWZTt6UN
ZlYe3cjpgI6bYf0QKBZW4KPxDCEs+ZCN0lnBzSy2oohGh5R6NX8t9AEkpdaRSzB3U7rRW8D0I6sm
G3BXlhsSxcvkgyzqdIMc31qrrH18mIZ2yGzJeNKD1DoVsUGCxdytGeVfI9mSO37alBPDOgU3Ivbs
eTMpibckgleTv/tP3b2L2DOk5lfZqcrm345XGxJgWjN6qIapPg9SSbp0boO+I6tL55foVyZ7L/rQ
m6+1NcAHytT8mAaaCdm4TMiI66e3rrSvouugJccq1Jz3qs5k164i45QUDgYsVQUtBS7sC3KkHxLw
q1WUL23Sho5ywUNlD9G3ViFBzNDs+sHRW38vmVa8CZNAfoKqUi3E6a3pXS6c+kfLuhFpRHoEh3HU
tsRsC6i7hXF1TJjjPO4WYEslW8RplUPGhVF1LHinHs0icDtPjfYVcPI/Dbc+orm416IjIfkZjL8r
T74cuaI9IO/xKM4WWTaVZomcsLT03a0omlVHiYc1j3Z46+kr6tXQY2Mjmz3a7fspDEs/mKSX763A
kFaJkqvYUvXW1iDfd4fXTX1UNN1am3E6XkZ8XNyukesXnkaZ1B/b+mTsfIXNI/2unWe7jxmSDrmx
vj6ZTa7/QJMILFLnPc/dx0ObxhYiFX9aVWVZnSO1qba6Vvb70G4M3H29AluC1oKPRbIqLz6UmWoB
FsvrvI/IH17iUJd+SWRa3j4ozRRQcbnxc0z6b4EkWe+KWafQjpXpKTBhgzNE8R+QUNubdIaKy5KX
HLokMjaEA5IHGykQOc61QfyMF5npTcEHL+BPxIfST9XHB5nsJEbYDMJj39Z/pZCR1bZ79rHmqJvH
riVnGU5x/ew0zAnbrlQeyNtoSc/BYQndleUSXPO8rapqeFAN1ow0kBPc4pQ2PYg9y6pYAgSBcGpj
sC741zwqVu88Z4nzroyRdNI7x+EagO+tgqTai2KrQZ7LrKjdqVEHmEphXLZrC1Ld8tp2XnwE6Yuy
D+RTVxbeS1hNH6rhq2dRmuYMcEs1HkRXR7EOoWJ4F1EKOn/TJEXyqOeq9+JNrCXmRv1UaJb14m0G
L7U+In4qN80gNxur6f3PXN1UfWV+FmRkYZlTVtve7/N3bO6WnRHaj8wjj5g85OfKk4Dn+4g32i5Q
Fre6uSHMWXHGWXdWsgwbYEcjDxHgNS3Ufgm7QwOYWmD57cu9Q61VmluarbHusRQ8t/OGG2N0a7yR
XVEUDSzY5ud6wm0Ly+oDyU58st+WZDdgOLogdpeftXljguI92JJ2yqxyeiQK8N4W4fg5hnOiR4Oe
Aw4UyL1EfY+mfvwcqtBYDnN9ONf/d38b5NK9v2d7nIf0tGXt2wDf/jn/vf5/nf+/+4vPVcse5baj
r/TMiJY9E/Zr0Y/VVbV0dWPOdeAyqqtoyJj83upEF0CR9bWY6/46ll9OcFaSs4lUfhPFxpjVlk5Z
y2vujPRPnYx9tJPp63s30ThEjrOoKvQGfvEgpY2BYBLN16BUvb+yeNbdDo6Nmw5K/iA2g87/K+9e
1YVSlys1iOWjXyLE4yUlChDa5WMzb0TR1CRE97dyWrod0zVYj/+0ivp7URwh6mDbHbKQhLZ71e1M
93LCS28a7IeCy/Wtw/4DIpnzEaNn4qYqsp3joSVVB+txNDvnmwaAjmih0z8Yto3haAxvJU/kkNVX
1MQIj3d1Ia011ZneIDL0m5azCuDpK7KsnfiMICWdrysb44QTtnP2WoWFrvncmFc8qFy1F/JGDFwH
NG2t1s2wV6sAZvdsuCMcdW7mOkaQI85l8iUaxKaD1b2ySbJCid5ZOz3RC+A6jXdNrVi6AohuXXXr
YCMWTxNMFw12DBByS18wBEEXEw3VRirTbsPkDyy+9rvUm08QI/1bGOEEH7dN9xDWnbKVoybdeUOi
nwNfxRNDKqbXJEh+k3SY/ubgADv4vaTr0LGw/r3iJ7PRhtY/l3ldX/N5o8kMD4McXOLcQVNnKVJN
yobRFGclQRcPMlle9U7enkV/0Q2DpxWmkSMGaMBp4tmTnZR5vGS7+OoD68BXrU4uQIcwiDAwRtNa
eVjjg1adDb+NNyXSmlOcIqrQBn06WjaZxajjzYOV9uEuB2V8cPTQ2BH2yPfOOPX7tByGnSSHxSHV
cox9vC48xrUH4qm37GNcjHi9VgRJwjb21lHTyDgwyNXadvIBoSvQZQBQ3YX1iWKVRFZ79aA9wQ0m
d5A3DtlAZdc9TS1WP5g7D8+hAR651RddGxCU8nP5pWYNehkMsvY62DYsb7inb3jPdIsyHIeThw8V
COosccsxCCFhwY/jtwnBh5dM3+PaXnn4kb2zel3DtQlnrf0UPpFL+js05em7FGvfCfwiLzd8AuW+
ra7Thh9nr9c33XwGO8K/gzywAouHgQmVOQLpJMXke05eotrq3xxyDZgCpv0BNupwqTBSn2n8E9C1
6uQYYwsKmSeAmVGxTWsFkAzwvuEcQWthUD5sM10Knz3Jsc6WgppWGMEHeofkzvD6bZf047tuMndS
FP/ZznlSlDHLwQbIw3tIAuDKL/puK45So3hXab2yzyyld4kl5nsUQRFT1Tkz2HAw5PCaxa1KHwEi
ii5i70ulObeIyr9b7t2HVPAJ+YD7eURdWdro0FjAW6Y4Bp6NosHKsZHa1xYDy/3gySn4Ci5JCm+b
uGWP0mMuQrRzVmOT43M5F1V9RLSkG/lOFL2kUhaoE6MFJg+I5EyLScG8UbMAv6dCH4vD4MQlDhbs
ic29j9gTdTiN07tWSVHqM7Kx/h/HTQCjCgTq/3VuUfzy0RY+AjtGQosvdfdDxOcPYTHt0+S9HoPg
mXeut8gjy9ipHtqKLtOeZMfyNlofSMsp499sOXl0Mct8K0riIF1znpo2dU6GIW1BF01np62RFDZZ
89YNVrnQesv/1vjSM4Ii56euKOvM5nUAB3zpK5ka0gEob5tGvwlmPEAHib6XYRXxs1M377Pd/TI2
2uJEnPsgA3E/IRQoT5lSBmtwptMi1uXydG8QrQyw/vTTseTJG2spt6+kyODcPJ9BHCI63oudOVgL
q69Ys/zPh/x1ammI0Qup3mtCjirAzPlD7icQxaSXtyx+RXvX7iXr2A4+BkRYh+L4InUBEhLVuuiQ
HC+JOb99lZwMAz2wb3UofbFUSuytRajgZMkYl0QyqP9bca7Dqbs/hfNG1JGCqazwRWMVZG69N4h+
oq6s5HSt97gCiGJjatkqBAvjttFIeL+svocIF5xcrj4Uf0T+1hXjq1Uwaa/G2nvKpqxzSRXrrmob
QcO0hvTB1oCqREDcTqPR9ducrFoIjiE5+9hW7YzEgQkyv8V7Sw7PWSKX65S57kWGtUvEgOh1YlQS
gfU8feHbBUti3vZbbEJAMSZd/8RT9N2rE/NHYXh7mUCmDwkHXVNcxQylX/KiMcH3EWRgQaP9PYzO
0cuy/IdWR98knSg1b0sS6MkaMowONywd1IIB0jOd0v7Fq/oapjkTCNE6WEFxCFKkgKI1w8Lz6HVT
vRCtURKkeF7ClBOtY2Mm50rSP+P5TKx4ZA9JVT6Jtki3iTkBWmJMHj4UjSydI5yE2PeNKXwQe2Ij
p/7HpMrl7l4l9nBDDdwIH5/bUfdW2UqtTcRC1ELUWXUAbtKu0Z0CB13e+90/R+7TU63n5t6bVPpO
Ea5UKJGehtgpWCLyWDxREuXg2K1ykNFRoVkPlU0ygYoRDWIz2FCDltLcp5KksVzfj1E86UcxFZDt
/nOaL10MK0JDJk5+P1uHTceys8bCvZ1XNHtJxEd86TmZkrTEDkt3NdNBCDafXuorJIIoWL8cKBpu
Hym+YJDK3trR9ddbnSa+wf3DRyfmFvSsVt7VQeP+69907/3nvMrP1IfbcPsO81UQe1++7Pzlbt9J
tNw+tC3ShwiwK1LxjdHY8iGfu4kOnl4R5hG7okVsRnH5xa5ut6Ab+u8OK0Inqe3XjDawUxvqUx2H
5bLCwMIPkZr5dfbNyOsRhh45jZ28MwNv2lhO+4u03NFNACvK4Y9OjbGO1E38KBz4YE7f7oKk+Vml
nrNmzHSwQZiGpRq6ijnOKFvnhylhkR21C6niRQ5oVgeHbzvEGGvcrewqfmWeuUWE96LXnbPoeOzg
eozPlVeSXNy+KP7AyZD5QcSOz51cH60I/WVJ1hMBnVVCdCvX1W9B3h8lVj3HHEvEEQRDMS/45RKL
DjF63y06YqapTnwIJeVaNbF0kSOmvAV+RpfSO+iMRbCXm6v6oUMmlcSnW52Cictiyvt0dz/KJ5Ln
phXIJXxTpYtoQIP2rZlQXJVNh5RzeqrLpzrR+0vPQKixKljoGVPyfiJlBHhZxBfxX6QCkxUccrA9
KFsLskMzLAakprpDvqGRnDtlwAFs3oyJd616dPxpfrD83iDrn01OtHiJxmxYqzmsMVGXQWDYTLis
ETD9p66dGEiANFU3JS56uW14D+m8AUfhFFZ5aUxwTUkDF2dgDHOZ5k2YaMXWHq1xIYq8QbRLBI0C
wVB9q7rX16b+FhqNthdVtlSqcMmGCbvQOl+JOrHRVE9lmQhmo+jypQFinjbWtw8W1Yaas7475tlO
fLCo84J+YTqN5jZjxYr1/CVFYxjL2cEwARDOVQZh9bNlSW7vB9E1L1Y5guBLoyjhlTXz30NYerte
0U6AyJPjgFnVRWzsCdY/WCtjfa9Lxi7DxA0yfyxLkYSk0dPwvG73sREbF4L9xu3YNjRXU+7hfhQ0
NS5aNpM2L8FjaDIKe3Mr45BUrqs80Zfk+dIeFIZ6mAfPUW0/TA6jg24qWSsqW/3iOLH0YIQHfy5o
YfRnMxjVR0vUcj/qyTwtRO+D+x+JGfd+QwzlKJl49YoTWXJu4l0RXjC8a89FPrq3O2oqQp9c42YB
Fbl+yKvUv+oEya5qlD8Vnj8cRDexYUimLrAFKraiKPoqUNZdoyRzXBwl6lBUJEgS4hNzuGHpyL5z
STLNucDlnvaa1n76XgUlZK5XrbTDSSpaeJGN8l90g4C5Y+U+OIkejPwucqhoh3Di/svHsNlKvmNe
EItaFxzEypUS2HgZDJN1EQ1KA9xTLlicEUXRADBFP5cJA0acNyTIsUHDUrKmLbuQ92/cGcd734DY
KWZmtbVJ1DJa2yMZE+Asg2uBGsLFniVeaRZktKXVlN5aczTI4fBbrqCew6ve1GhDtZj4wUA81NYS
TIVmLxOxYewy4ZaFm6c6DYw2Ch87PAmzEG8m9XmAh//szUX4em9Zg5cf3hoO+XeztYqHOfRe7GHX
nLJ+vW9mlVA7pzCKPbHpRaLkvGFSS+KkqARd224clRXvIQL4ko/PwS3xas7zlhl2V++yOhFmaZjF
zsKH+4YxMlIHUU6F6qHT0zd9Fh61s5Kmmr8C3kQoj0yhPzJKwG7QIAkKwN3di41aNsOEwVE18zf+
s6smzo8wVmFg1BnYR9HcdRMKUbEbgZ0B+R9HLHMAzmfRDsre7YrZIxYkMZyRyDZZQhRX8dYM7OUw
R2U2sE+wO0BhhnxBX0mjJiGxa3+Nrf7TgxaR5OVmwP7LNZQnH1/Hfd527xaX9RBiB7ZuFP0zGHVn
NcxZtTGnyZ0Db5x0Jf7e+9UWe+I/wBpWsNJ9rpWES9pBblW3in1922DUtje1vNiZTBLiMqoWktxu
et18SfirDWNAoY+oQ+Y/zC2gVIzJbYD0k2S4UYWIeRalZXPGtTX/s8ReCrRhVYIF4Xe3U/Y1ZAu/
NFno0gpIfHEyHL9cGCTKXDfTqUEoWspSklKPeD8BtzIwfuhpIK0045j31bCvA7O/bTQ9HPaeOl+5
dPxMFbXcI/kt905WAh0Xu5ntdMpK7ArrVbEnNrHllWQ7OdAw5tz5fLZjKbQSgQ6Djn+9sQrHynZh
Cghg1ojOf6bYiD/4XmxTDbKMgm+mN2uYpjlHUVyOXGhOxW4zEfDKUmt07/8ZcZ/ei2LPUXrsrRDw
8vLO4QSy0ea0v/vGaPVg0+rGIZ5z78V9IDbhXOxZ4lhPYX0UVYVnYO7g24xGhK1BJxwNTKnj/9vl
+WOi1BXuo1qGBmxWjd12rVbtdzGQL0TyXNOZD1Hq2BiIjShGIRRiJZR+Vwwp+wPGkM1iqq0OVxQp
Gg6WnbsaNl1NPowLP8VaN8Cf2pXtklmMKnsbYj8/nWR4VooZrMt4BN/YHMM5pPQjS+crNe3Qjcan
NC+DBYwyFkqnIjia5MKcfK9dst5eL/oxPacKPxGZUxquA2X1IJfNkldGwRI6kcWibHfgBuap7SRf
Ud+r26nHQci08aS13pqqydY6izBksbcdXiy1vw4bjCj1bCF1KesjpAm6/ODy0ogedFUxl6MySitP
arCF6dQ17H/wdNOLpie7rCiI32FJFNb6R9mXeBaOyRr8UrgyEPrlTXsM/Epe8OOIMjnIc7dGkBG0
R8Cv5JNELOlKMkuvfkRQBS3VEihbuO7L2SO60cjCJUTB4vRyKtQef2O7dgsQFbVNrLEbftcWF8bu
HKxSOH7qnKM/xtEyxGDLyyIZrikWpaFCuLqTAd9qEXR8TDPL7nfkociWyaRaDpNhbzxYN1LRbBs1
4CLAoQt1kyutB2jF614nL6Z/dew5dIkRJOOx+qfFT/f8blEU2DGWucvijSaNCIEl8v3bXtowopiW
rD9+MngOVvaIfr+QzBg2EWk69sTYU0ebY4NHI32TP9zPnHEb29cBBNKWFU/5SDIt7hk2Dgxyxj+6
QKWLZr71AQbbvi3jtdXqMKdQPQXS78bDW6YaTvMdpEZmc0qC6ZdB4zKr+aEsmWRLlnfO1fZHmUJH
UnlEl0rfYdY09qw3BhaOOXKkuwREj3lc44BrohNDwe0mhBM0HVH4FMvJ0mxmpAis5cWgNm8evxcu
lNcFvsz4g6Ys4dh8llk6IUyIqVuSlTNC9DJObSmtU7/2riPE9am0vxcJrnq+7H8bO2nd2EwEe6Vz
5wFgZ2rBgVy5teEEPyU4rIt8wJtYGaZ3pyRgQQBSkX5ZWCTCNdLCnaYQyXMi+QpxwV5qY+J6Qfc8
KvYaI1zSRwJSsSRdZrWVGZIU/4hLpV1P5dC6Y5AUa8l+DaQsWxhR6q2qJCM+02Vrw5Ty4xRwwr4h
MhgqyoM/RA1oynHXyt+Y+QdLZ7S6VVs91TFWrRV+XcTzV6ZTfChNB54FQJKtYXrcdK9k5GrAjqJg
iYtnumA0qCwn+KsLB8PURTMO6SKygq2hS/KiA9llRvorILFSJ0kSzFfC+KiU3SzCfcWGGCor7VbR
fIO28c13um+eX1ZAnfKf0fQ+qTHwtST4QXJu6tbqCxaKLx35kqy6QEvtDw7I1Hltoxla2yXWNoyt
RciMJGDTU38TvgFhYn5EvXHOBxbtE+eoq3RLlf6kyYz+eadHqw7X4aaoj97UYiCbjRvseU3cZbNg
O37HOZt49XOctZ9Ki6G83IwXPWLk304zrjcnEIg1Ogt9Om/oDMhkS84wYEOfe2JZ5S1AsOhbx0Va
VAWmwJIm7YqBQVagK+Wy2XDtZTexCPhjKXDQinWVGt4Vb8NmxdJOtBxK68UcUlfLWl4EEhjaJHnH
4z5xFYcF77pqwkVdp2/kiyJybJhDD3GIXxLZm2aFkfDsE0tm9LCqpeQVmP8VdJq9qN86EwJdGcbo
7vudHao/cyn+mYbqj7rUMAusIPPLzKGIcG+yvh3XdspiQaiQy24n5BEFo/+uEAUdUmB//Zg/yVF5
LudAVTbOC7G/tNrCeqHnCwekytadvoB7V60GyZzlzsVDF0SLMDeJlsyJuqU/7HKFH4WUHCETeB+s
F96apr+MlF2Vhg8WiRiLIsnPaZz/TjVrV5bmtzpk4jXol8BOUleXky2JKsSDvAa/lt5DV2/3+wY3
Mx9UtVuSgb5qtQgiT9/FrinhRq9KzbiQjGxwPU36YUM2CryORPRQW+mYSqmNZW7GoXrG5o1l6FTf
EAXYGBORzCB7yQZ5rePqvbYDk/xhclZCg9tMyt8dOY/23dIP7Jkh9thpAbTx5HWcmsSFP/McVNOP
fDDf1Hy8duZSTc1ybfrDaQLNGZuQ52r8JxXTPOVgrO28hjOYq6yo6fUu9jzStM1NH0quHeJ1/zGG
xafjJ89m0R4Hk5xGuX8NmmRbk4MTD9wTUVOvQbKBpumOAeBAEtoAo1WJ4cYFM3CpcrWK5xOqvJFs
yzrvCeKOMOPgQwMNwLvCNz7HZvjEmzpdWIn0UtuAbJpQ/ajT+EcPTk8rhw/0Zb9I2yUvVttMXbhr
9fR5REa+TOT8sWiBl4dwmLqYjGqux5OOidgmZxmAnD+N2FE9bViABKZW7/y2veJphIegTXy8b6xf
tV6DpuAXFo9trN4zHeQvAOWFpPdYXsoZ2KbkqDbZNQbNs1Cm3ljpjrMZTGf3kdYA+qAN7fLBaODt
xyTLj6RHBPho4sZ+wBQjP6MbJoXPApuu8kQWHpEdosKN8UNOm2Ms9+8tX4qp31tIEgakz+TVqaQD
b74nksuKRdtaXHr/rOBMnxvqpon67ZB763pb99m65rLwkmDmz9rhsGBtL2T834MCtopzSJRq2+Cn
JtcYiw3OMc5hfbZazHpKtu5Dnt7e9n4lCRbKMflp2VC9mW1zVJ3m0trJEj+Ha9H4n0bKvBEJGdYN
ffJhoamHT5p3S5ZmcHnQsf6cuDdYEQAbnzFsqJSeEc2wsjWZBON2ozPP2DnMlvP0jPVoxTgglIlV
8bi0b2ZDUHlK7GEBh+chiYZ6UVoQAWWdhCMt9Z9zM/lVNEO1SJukd0unxTES0WEVyLtOdh4tjUHk
GEDOzvzuoNWMsovW+2wbnrupVdcmMG+r7k4a0TvIKbEL4s6UElZDSw+UKLlTIHffYBCS6OQTQtOI
HVadxkW2uIxYnky80JXUbVXLQfBv24su6lM3fapTGFFdLMlrVYPZUFfhIwbwjQfbnh84RpJX56c8
tO1RAUTGbMzY2l7zLOkj2E2n/dQbSOOjFJL30n5WtbP2O5CidYhHsRM7bkKIoGKBIyEx3s1kiYeH
QVipR8vSJyLQynJKxDreplNn7zCZfLNC4D38grdd8VNpGBuPPY9nDl8nCo+6lOMw18NQjLhdyvBR
4fXjok4iqwn/niksj36Y/8ZkNFjoSsuykvbi1TZGJdl3BXKd/X90nddyq9rWrZ+IKtIg3AqhYCXn
dEM5knMYwNP/H5prr1lnVZ0blYUQsi0Y9N56C3ODSkIjESyIHfI5i1Mf1geLYjHsivPgMjQkXwSr
qxMComdq7WeHoYUnwiUrQh+/JkEHkDrDeHZcbjXWtE6dfkkY5G5uESCVtPio1i+pXnN1SM9qZvUi
hnykGM/SlelQg1kZvI0w/h3As7uDKBeHLDHi9zbKJ1FKX9PFSGFFaEZs4+1g9beKHKt9rKS3RkhB
TiZtoYtia4BM1fUsKWijYYtI22itfA0g9GRF4Sf+VninpnD2Iq3mCuCkUX4B/T7iMt0HljGSDNwx
rTznFTZmWNybqwy27W4WYbNuccR0ZeIlszg1vQs3tf8Ryg1Ry8eYYNYCEBrDR7h3aeUjZbxNBtPc
qEX9hsnCTV/MOD6Xi0Xze20SXD26GmL9MnqqTJtKCA6UA0iwqtWQurOMsZmEgl44W0hLgmhIW3qJ
hbjHmlCFiI+kxwJykBOZ7Za+MY3pUVetY51wBUb8h1OTUAmmkj/CDoZ11uE4nPuRZm1ja3yfxxuY
M08ZjNQVuSC1n2v8n4gSP6PEgDYy069baJW6aYHgxYuCM9/CbfNwD3nV24OibSwCj1auUB7M0twM
GNwui1S5wgcVKdQEgXq7uMuR/pGysCnGAevAtyEyPnVLmTaBPmCWjIQUR0Pa0yzD3o6KULic/aWC
doDChNjECP0KNX4XR3gkpcavYXXFyhqB+wWuSaybQIgCe0FdvYsdVcdVzl6npJyuFJezxBb6B4DL
DxnK1WFImVrrDO4noopSXbvHsC9fQ5VBQGloazUtxfIGPwYjXus6g30n3ZoCX1ptHHe2NjjUAUnl
YTXX4p7SvSZajR11d1BizrayMVdtVj0lWYEcybrBGHM9l9TPsnNJ9QWkWFlZtJUkjuPaOZ8tKOyV
+T1p7leVz8kaIlvFadrf2YV8s1v5hZPobp4mz9K193KMBW7JEotexBfB2Aj8SWThMQdRK/NhSO27
vnWQZST5aXB6Bii1yiDbfUtER6J9bjwG3X1vqlh14yFKghiJO6odrMeoOGXCPJqaxaUbduQ5Mcdo
VPtS0XUMZSHXUazeEjjypA+kYrp9sQmj6T4KxAAX0L5joEKASxLg2Ty/Ou69YymQRPTFiy/vRq/r
EgpsCkzs68J1opfrCRdbYs5XQ9Mzb4i2SlWciuwJ2zyXYWew45z0mioy/DHR6MQGjV31uPAV3TI8
56YNMewE9IO7QDa428M5KWxf1uqrkmWMWnp9G4x47o0BYXgZNmi13Xvh0H1FNdR7YeypL9oio8CQ
9kpQVdJ9yYua7qmkBa7DGSlVsetp5WDxMeQhZK7iBXBzi9rQPMdJvic7eo2YU05Tn3vKgDdg4urT
3p5eSjPO/EDfZiYD6QIdKhrU0LfIgSnN/jUtwgWhpvMPEr4112o8bgjMShoNpJW8OmWbICKdrPRp
HLl7C1K9N5Wk5BisjjFhy3g4IiTatV08lL+rgIyMNKrOXRhtDIJENu40HqpU/8wUBLtRgvP74jdU
d18wkp4YiJcbBY7KquaK913Fpjd0uZSkbM/FtHFxAZ4m4Hb4XPU6SEPc2UpkgTVKhIypVtKi/csC
sJA4/i6D7KjaCqbmSUWyUCAYPcXtLsJgYwVpyV41pf4tDWynsifNsottWGrvtqbs7HkEP3Fh8xjV
d1lidYpf9zd+Mx9U1HJT69F5xnIYZ9809UiDxYVgvjQREa63I3dTLkUEh8UHlBio38Mv+ZbnwCVi
OWaN0gg6zwf72dXGw9RgRoLPHFnyRnMZGvOj4MvCEuUuTl19qyyRy1E1HTOh4voeF/0mjunTVGr/
qpLPXKPQQCDVL8uh5TfhtOV9TMH7EOPbaE+s0FOq6cqaBKztM0LSYCXrAPbQtzu+1I7xArb9aOc9
1SbEVDHDOCO6GunEIUtd2lSWqMCg4OXahGQL1ls30GveVEt/rzW4VDmcCQDb+5J/3qqQxp2SpUCG
pvE6MLfUQjmsSf9Z/FTc8BgJ8zGcrZ2WUaCbIaF8rE5UADjt0cM6Ot6tdW9ANMZJGMDq1o3Cu+qH
hTdg8iNRVo7RcJeZdGpWg54mkcSimOpr1BDUMOkleVDyEQPSbAOH6zaxhyNjBYR+SnY2s7Bb0wQe
5eLcOhkP2kdYOB923z63KidmKp7JvnjQrWJthuQUEgGMCzhBstNN23C1IOuCIb5rDfW178SnYg/g
yjDdWoPsukQFjEm4/9tzbKCYGPZ1f05rfMBZAKDBLebN2luwNK+OEh5nnAqx1D6mujUD3LVfVT1u
alt5zogkXtmRIT1ZUnirAjZDwNlCFdMXpYtU3FRXwsxuyqD7LEwkFFE/Y0oJ/anpH+zMPBi51Xq6
0lNTFdDvVQyqx0RR1uaSz9u7mo8UnCj6pPyK8miHccVNE0cbNRXfkdOAUzVMAUlSJUox3upTdU4t
AkWbOttXA5GpvVr5sMI/Uq2FLqqT0C1iP0kZPCcd/LegwDhY+PwKhz662HEBSVgeC0XD38nSohWi
x0Aa90GHhCIIfudCedSJEhqtMnpU0nc8Ewsx654SqrCxpH6e8B5bG532ZffdXnfjh1IyWUcB+N0F
yz87yt4nbXhJC3TVpC3gflXyN8fyPKXyVCbQ84LwgxLig2DVaGWXw0ZU03tfLbo8lRu5krswAucS
73Edth21+YJUjlumeNHamIBm1VgnAF4HTYjeXUEiRdoWxzwjTqkU97kjTSboytscyqNaYyHtFied
Jdy0nW1Xlo6XS0zuis6PZfwaZ43p/dai+hJG9hlUFVxLvbzLcWvs7JzFxWpIWxId9niHuZB+QH48
LCe02lp1QGf0oCsD5HSUv6gsdpPEljAiGzRJVEC9vhg4G+Gcz6axVpmp4sEVogUppKd63TwmJCXG
6WYO7QMKyg/LrN+zeb4M+HwxVrNOXCEvVopbm9Kv3aKEg+mEW71JPFv2EI4V0qKS+Yx46QbX2nlb
C8MX2Btw/9HIo8w8R+fqGmZ12JHpgIs+NPDR6TFZ54+qDPd+tAFvbPCUlUFFx1lcnIzsuTfTNQGq
t03UvUYDI/DlFJwnIqYglqib0OJEQT9xnrNgCyL+GtjdGeT2EmCUT5eADi2rNZ8UokNm5g9dpL/l
o2XS6EWUteipHBeXJ7PjxljED1eqQKgCygAeVzu6sQdCtV+rLvmi+31EBdrtsc0nU3kO1uheXkV1
bKrgjfIAPkZEiRIA1B8VBjmNRthKP4nUd3J9B8sIWC+ZDEqGOiQfUjmWdqWc6TVfxhxsd+7tDXnZ
xboUlqSnH91NPmNFM5tZuiuaU1EqDAg4gO+kyhd972pCC2HGgbMbZwXdZI5lJSFZ4eiEN0MsaRpx
TmC2r3hVIogtnsR2anPtRsmYYNUoEZhE2DRqTqQiz9C20+TWe+Rx8aqZyGAaNSO/V6YW03g7bbfX
p3+2YUOfcF22WbC2kXBgxF/p3Ks6wsbtvCTLYEl/Gl8dM8aMmwALyx4nr3anfWkjSUfk9G6BI2sm
/FPb6JUdf89m1ihUezMA6cPEntbmec6adjtQoTeSe9jQAEDG3QP5wh99ly3KLu4+syL3pja4Wzv4
tcns9KZM+4BHxr2mhe6WqGZIznH2pvQYqpYGpb0ltZ+gcLhoqLDzIPg0ErP3gIicNbYBpmtg4qwW
/E0Wy5JT38RyKdki5RDZcPgC+yty9a+hhb49sQgHfbDHiRmDdBCrztVf3BTTb7GpJuVULx8XLxMY
w4I+JXG+d51n/POwPSxIlpgLb5iS46xa93l1qRJzWCWZfChCps+Z4+ybygTStC+pjprcdr6bUWDi
H9a3k8jukmV04Co5sOHYHEw1lF7bGFwRLinwqMpuyMco1nVYj8zwuzXFteSyNvbFYBKoI+jedkYY
mZhNwOxQLRwJNLvCEzU1bBwaw8ZPRHVpkuF1zJegxTEZtoGR/8p4bk8dThsh8LYq6JSN0OUGOxnM
BwzDdyP1NZ7skxv+6q3BTLYhD82h4axip2B5TB5y+RwYMe5CDj1aFBrhCon1auzwchjL0XPchN7Z
FnLFTHWbxKr2krqs1njH0t0CsYw5+VBafDB70BdrMM/02I+Wmr+0uZP5SmPGEC3CVzxGkLA7+hY1
k+pB9GAZXEiHNrFDIIeAVL23wJ7+oCNW1/mO9WXaOisEQ4o03RJkyrv0g8EsbKM61seMkj+XQJXB
wHAFCxUk7kzcZTfSwynkLjlF5nipZWkomoZHLcMQUDWwfBnKCloVgJWovtOkxvulkLtsAmfWMuHu
dXPf5V2/mkIGU+0M+GTb6UcPyMfdplRWBaSHNiujfZgMSwGtvwkkLivQyhC7k7G5VfOcwYouPstl
9BS81yAsnpYq1K7dsQWzhCbb3IRIA3uKkbvA4qwsSsDOXkV3MpwH9HUeHJXKdwuBS/rE2MNaEmv6
GsQvnnvJvIwTBmeEdNtEuFRQ3q3GJu3vajLT1y3xRosh/wFc/hSK2st6cJsRRw1NAmtSS1X7ZKhx
/OCOENVm4NV9rJ46qW5yasrVZKOcjmcSy0314lamsTXVvt7gELmf68ReWWnhRzqBLXPIzSEMzfYg
wdtTB4J7ko7PVgHJVO2emJrx/Rcz1B8Q2SBuk5usBFanb8WnNrGIXhk2eDHgIlEX8bGzmZ/WDaB9
ZYwKolj8IDM39+fO4GYs21csevxCLPVniTRuHvYiZSXN4vK5sGZjZ+slbGaznG7MdpkJNdBpiN+A
w2enDXVtRp442g3fjDgtFGkiwG4BArnQaLMs8ZxnTe7ZWhF4WK4UcDlRvVaJR2RbgQHUcklespGP
SCcuYSNrhGea5pKnUB+Fmbx0Fv/bQOusXRKnEJi47JH5PDcWf3Et+Ej0RCAxocWyxkjGcoYX4QqI
xWl+xOpzPITlnQqEwhlVrAK+FT9KW+y+24Z2j8/WqmlD0MjA1Jkqy2bW41tOVXpJOOxMGnfihXMi
Vnuz2DIsNvCI2bjDqYwIb0Er+6FaZnef64E/JNOLIVFdDvbw1AZoPaEBNduCIBqW6O4yxjM7Kb8m
KUHAOuFnZVj92nb6m5AZKsChq2OMEk7A5lb1jX8z/6IpuR3UXiF82kEBMzjEbhQIE+oKPq0OQqcT
NtKTsFlwJosAuzUuJFT/1cmcOpabsdD3GJWUM2WF4JwzK+17DMWHqv8O4/yN9QzhFhiFi/p2bi0V
Z5wAHDr4wHyLd5u6tVEzFBSMDHGvaRGZgHsocjhLZswWKT5JNPhtpLy5jen4vdYQuBan5YnJn+1n
s0M6nslMh7GXp2pUOvQ5iHupWOlrtxj7mB6eGOma2/Y+MYLpxgpUZhu0PmYBJccOy3Gj4AUPD/mh
UzJ10zi3eFxQGKrT8zBqu7lVQYXH5qkbmIhYsvP0sGi9UboahWI289uHp6jt3jKLEZnxqw/xrUO3
TxPMXXEYRqhGtAP9yAA6chVq9l2DbvwSkkeilIRZE+60lq3y3ZTDmxGS65UFp7SHW2n239IB0K8S
IHjYlY8doAB5by6+v4UF+GE8DQHtYYJ7g49A50NZ1GuRPR1Gm+iCPEnuFLPCPV9MnHJzVa5KqChr
baDnsxdP/LYqflRDfnaDSsViyZ3G2rNdTLdlmX3C3SC9EvdT5r10xrrd3PMXJZxVUQL8IrJthAUu
ZMN1qiS7XCXQuQmM27p1k5uy5dw26nXIP3k1VS70QIbgWu0KP+qkPFeOb8CeXTujSdpG/zFN5YU7
bEIVbKzMCvlcUxbwQKrNlCyC3Y6+g9A2CPJz9Z0gsqJVSB501Q28qAZ6jUoR8xPASRaW/aWwUOYq
X2Dt8l0Jd0xfVaydzPPQMmabx+LLthdvFpPWqGkh1g18K5o6b0N3bi/x8iBA33KYtDfXTVZWE2UE
8lClFn9tu0TQBOMuh/4IJ1dnLSVY3VFcXPybYVpXNetwUGmPSR8nnAfqS4u9xFrTddsLjZ1jWWJt
zu5LGEcmKjcw7bLNpd8ENDK5RAeRrJqxrPf12D4OdjVv9cSI/aHJziOUMWbHTOeMJqu3XDwEGzt9
io/wyKyWSRwlHGssKn1sKkCHfaNp+/NQOfdZwT+0mLNVXmnNuXO7igzvjcNN36nwZOkYb+A6dmmC
CZAfmLGLxk/Za7iI24zlk157NiyYhVX7XtU4uaDoohTKfbexLzkTsXU1m61H0eoHSAcHRqx45ixB
G/InaaZ1YA0d8YU3adOPG4y/YS4GZ3cOT6FFr0Jbtkn1KvKkkoLHaPJGI3+AImf8YcnFPMp2bjWj
uav7FBjGCp+zifmnyX0pxEG6UabfkfzgJDC0cyyMYd0VebhRMpIRas35tQUczbx7HrshWJnYIHv2
pHp2O7E+G/O3OTq7xiAmO/m1LU7QOc++6hFtrWp31H4KIUbFFB6kUT01KWSKjpNLbx/RcRzcBoZP
GER+EDe4ePT6ynbNr0VxQiGOO0nr6oYX6PZRh3mdMX/xh9Dau1B+bhAqPmlLzHhYKUzbS/4Btvnd
Zogt0RGVgK+bMXAwtUmyR9diTq3bZBThBXJjldNlMJgeCDN4i25hoLCqeIGc/V6Huj80p6lPsy20
jP00BBfiQpC+gEWk2ghVx+aY4TS95IX4aebxZJr9hSoV2+LokAbswdmpQAhqN6nZc3Yv1RlzlIuV
RCblbJuDnBi7WnR7bSQHPR8flGnWTj1cIB0e8KaMd3lDidu5xo+eGv2qsNoXpexmcK6UmwH/Nx1l
Zg3pqXGiQ8csDcztQze77qgRFptEzrRRus5dt3PpuWbE2RLfZTgzeCFrfdlssVXaw5nkVp6qOvr+
6j2ziBMLRoPEaeUnFP1HaqafXRPNnP36VtZ8L2ZMeCF56xtrbt9DAxAySRY5fcIEzSDjSS+d0DOx
KANhYGIr+DcPzbCB+MQKe5N0yRPf/7392VSNuw7BC4BpAf1bV10pkrZKhD9jO963uv1TZd2LM7UP
TCECT08UfPJtgrNcHKXqgHbA1Bb2DnNUhdRgy4SSTeSBs+rzuablV5k624FxwCjtUwuk49UFPLFl
mlV0yPPp1LI1sTv7YbQwf7iZjGlrcwUVYbnNWbgDS3k1+vgXc7MC5Lket6UKrQ35e9T8FHb7Qs4U
aHRRXmpzowXcOVnTcVd2d7k54H5cfOqpAzd99HsnhlKnmhW5DOhOqyV+Rpkg2AXat63/MNB0/Gh2
TyOUtHWhYY0A9TquVTi9bnQzillbJXF0qkqF1EojP1qo1dKizrfdJFQf2pygupBeX1hbTY4hbmNV
TQRLfa9zYBzWuPxT86ahKQ1RdJLuGCG8duuOFX47VclPVNaL6VS3NwqFv5tUTtMCxaG8pQlbMtAm
+azNkXsA2fDGluxxR8SaP9rFY1Q1t0ZPEAQ21fwa8VrmcF0d0HL03uJkpbRCNeNyL55UgquM9Iin
3h30b0z/xoqJ1cgQYyTcCebUtu6UypfVpZtV7VDkw0YWSriuU4qyqt2VhUbdCiYcFzHf3lj4TjSf
4pwFKIjqwler7iZ0CG4PVWIXYBxprtL6bqYgVx5es7Hxm6GlBOjCW0Wj6JdF+R0y0KsTwijdUInX
yqR/WF19MdVul7vZ5Hca9W7WpRZ4kIFYKMORJZC3XWh8VuYhNFg1yQm0GYf9unAcSlMgcx/cHzJS
PgC/zNp5ZoKyHYmBQ9NyMGhKo5AyYgz1C4KVSyTVSyx72B7avgqzfKMBD1i5dTvq7kLloRytaoIU
J7iuVaO/tGP8CMOSchQfKtENCDUK61zMxkNgJPcma8rGsftt2sxbt9JuAu7kiEW9vmRARjSlnySg
kSR2JnGz0uvRWEOj5JkTUuxU8GLaHNQcLXdcRttp0DZ211GVADa6ZBasKiU7mmPzHSTDd9oyq0jm
lVbfZ3Xfc9Eg+QvKVz2yvuNR/PRDiV+/vjbUrNpifs+8bMJYoaZrt6JPIFkG9lXRAJ4pF6OcHyNh
Pyf2uFN1Y19HlKpKpx+x30HuYcLR6bkhitbpV8dfzVT8Wq24YWANMbjmRtTcYVX52RTYBqafpmGS
w5buAXXvLBskLuvKlzlw1800m9uo055ccljr2n2L+oURH0dHRUKkgGhHCkQ+HkVO7mmpA3DnzpOK
i1sflBcMjwaYV8NDPYDFdCFi2NK2TgjHCLQLqvscIcPKnadj0bvreBakKLELE5OjgU8KY1ZnI5zm
3hD5R9OSVaaoNl77ENLU4dE1gZcNF1mBcB5kp1GwiTVLLhNoPBKg4ZpPKQGdyE2wFxNG81Go/VqB
pVqTGjrG+sXSbDJD8Q1MwNz7KtgttzzmAi9zkYqVGRVo05H6BLW4q432LJrR8Zg10nYTWrdSauM2
663WL+D0SAfm49gd9J5pcMg4pVG+cHIg6hFsdSUbHCThpeo2X61kXp5lGn2pvQeCZ22MtYr72rzt
tf45V4HAcEVaFOlbBWF361oUJRSKErXKMgbETyrGdkINJ8ABqt+gfa8dbdM35rG3bfxQKpIhU9Zs
DC3sEkCz706yMruTVsb9CQBiZqwnlR30EblqlWrc561Z3Semkt7TVi8/XzeULfpHfIq4bVoBXpBB
FGpeI9R2+8/L7KiMg0+sYX25boIOwBxCmG9/D5LIMGEdd0ZfzG11Dw5T30MXe6hUzDuumwziXc+1
q+7+7LDslRFguuG3jdZ/DwSQjkpf6sr+uh9k6/FurImvX456fUBbsosQVDK25je7bmuttvNg2Als
XP63LYsdT8PU53LdA++uCbZLAqAtUnkxx+GfB3q7O8cs5M1/tpvUBljpSAZa/9tfqy1cLMwjc1L9
/HdzRrTaOYRhdD3odXtWTkRPReKWXmRT6XVwm5Dp+VgHEKfKSnY316eWW6ZLBtzsx2PSP7pNmB30
GiyxCGXPnaNz7shA8DLkN51X2ONJqiy+17dOjdt6IWS9/fVpkrnJFmGDuf5z4DCQR7IKAc2Wj20y
XOdS7c+u149y3OqFqYt5un6SjIlsnAMnBJBgd9nX+Y52WvGuT2OUpyfp6k95rfB7qOrFqLX24Xoc
jXcCZTT18XogUUDqqws32Fxf7RLhTXB6UdVk5d31QWR1s0kbLi2ssqLI660SrwuZt971ZRjN5R0f
GO8aMphZxZd98niOYF0x1Pp7nLSdRvqBYgtIoW+6zogvQOzRppRjdssIfmEOVNUdFnX2ugzj4T7F
UnPd4qrwMDW15QWobx6pvRovlFb23IG+cd0J+RLN+NnZmbBfi1EUq0zpy3ezqX4IlUUu2RQvzpDk
X2NVIBtMjO9ihsieOeVvN1JR5MxUmHCU3qBWLByzehuMVDSr5ghaBSU3x4XGtBLoB0QTU+4M7D2X
24hZyA+DiIPRzfV31th3Ngz/z1gmb04RNR8qPQHVW+u+6cxuV2mSTZu4ColGcbX6jjB5fDUzmyVo
CVy+bgvTCknlrFD8DHV9d31BCzWbRSKo/OvT6wtNDDiUhJlCucOh/uxXhaNvQTFbX592ywFKW3f8
YXRw1Pv3M8h6LqFPM0cTsi4jb25sdaMYGi7Eyz7X47vMBLdjLYY/v+r1haIN+m3RMtO67nI9/qio
8PyHiHl/WcNnQ5G+m4eUuEhGoBfSgvJdX4uESNAqOnGZKX6njMkDJgax12iie88z5ayLSobMiO9m
J4h+61x8QPB2X6SlO0Qgd8hmpZ2Bqrj1QSlK42Dr0tnQvA5c/7nOXNwYXmUwvIoSK5dI+KgH+ILm
dL4r7Mp6Gy299MJQzveuFpcb18qx28nb4QZ2v7MltTm4EGvaro06VZ9hFCYYJkW3tZreF7Oun40q
x2jBsCSjCWaBfRrVZ04cBkVhmZ5TWqetgdfCKU3NbNvXuKRkBQOuPJXTKRVGtzUKWAWFyfC/N7X8
pPWTvsXZJjxprm5tuVDsY5oiBChZcLnKbgpIJ9sKaf/OEEl0RzVCSafZ1leY3eArYX139OGrtgun
++uusZgVUJn/7ToO7X92NZA536tkfG+HTrD69ukD7KnkSPbZVgZ4m+K2DJxx3QbguR3qSka+JC50
XTUqU79A3uV6S7JyEsy+Hs/y7vpAvKztGdhJbK5PtWU/bUCJGxqV2FYsbQR3J2DZuPqEez2uxz/v
ixJAZUcPmhuG4N8zaX4YVYH0w/W/7SoX2xt0SnSDzq4kRQWOpUQMjC7hzsBVeA1pZ/Sv22TpBHdU
93D0cdxkJsR+1222NNZywp7p+kxGQX7Gomx3fXY9EPo0d5eQngedmWNcH4QpAoKbuYb+boPP2TDK
tfR9/+9+zD/WOtZ2l+umynUKLN2aXdkQoT5mWbdWdQm7AgCl2yiJyXdHHGTko0ZEj6nMKViW3l5s
bgsQAZaNYJOp9+d5WzcY8IHj/tnz+hTjfKCm5eHvIa4vlCLsLhYjdTynHWxgZHvRgkndXYH7Qsn4
JTgx/z8bQ2GpO0UD4r++8brj9eH6AjpUxsHLm+e5gj6eutY+XBrQOmqM8wD+cwnzGloLroHvoIYt
Qx5R3uoVRhViRo9T9gwcDbv4KfTSvYtDhDduDZ5+3Z7b7gN2H+qDu5S7dY0sRol69i/KQ1nhCiUm
0qaDqaj96/Y+oiOSffXCFMfGnGgkXjVhdJkLIme1SCqH1uZsWl1/7CaSS4txwMpcKIfrpiZJefX6
/M+P161/Xx9chGtZrvz+Z/v16X+2Cd3R9nmd+tIBQyX3ajpE+vTPg6q2d3HP3zqb8MXzyBavWoL4
QK3S6p2h3bcwK+tDsYvnTtO6vWkZ5tbRksh3cwPXDzzgn81SY3yGwqPQHdbTUMOXqcniFxIvCTVm
wYSVofitMR0cXLaCKTHWsMJZ/4rxPNV1/jNVmHr2rf4ailaFQVo6dOxSuZEvO10bsBVVGd2vVGmE
uyAvaK07pF2Onn9UrvZGPrlyj2F2eSh0bAZje4aQMPabOq+yl0FliDYpmbZRkHC9W4HHAXK/fxma
sLrR6ibbqAjE9mUf5s/ONO0BI4sPTRolqqcgOOTRkNwHZvh7/bhZd/gG67G82GU+nIOQKcO4vGH5
PWBQMtNK4AYWVmhusZP8TLAkPV0fjGLsT7XZQ68VDhYHCl16DUHyZOixOa6u+6DlXH6Epo0Gzjz8
8/TfQ1x3z6vqJc+zcvf30JkBLdhUhs7va6QB4zjv8W1xz9dnRYoAzR6wvb8+TRpYLNBT99JpzzYD
wW7fgoDADlNjr6yV5mUamKsmhVm/2TNz63jM2o8yy1+gecgvIppPPfXoTztYSLKKkAT7cl6VDjKB
lUIjv8DRboi+JR9hyDihucjtc3TiHTrlxVyutGsc5nStWsVES2+vT/++kGZKTg4yPMsBuPsSPysD
MeIGhtRHx4pqd9NWUHzlaLX7yOhvrs+uD9ddxLLf9Wm9qItMGYKXdfZdPKrKvnDQdeWo1OnSB0wU
dMRX63h5+bpPowSql2Vgoo0Q7MNt9YuWXrn58xZdy7xGD8Xlz858T2eNZAnRCPsOwRAH+fcz/rxf
BnnDmcVntFAKDmPVyY3XwcO+D9O8uA+WliNWG7g6/25z2r5bp0BgUHewhEO5ot82quMcaz1pjmhZ
XuiJxaOKrAq/Meu2am0sZRP45DYn4vH6osDVfg0PpNqpFTzBbjCqbWHDd806I3yKg9L2qwFzBD0Z
0VEh7yQ8Z0DqNubW45zBsnHLUPnZMF8LfoqBktRoOvGYcywfgmx6HIURraskQ0AEU+ABNNMfOdat
IQzxMDcBwKmt02EisqM3x9TdMLtkdX3VNph0Tp0dHBnPYzAax9m5aq3mbMNYY4TexJ+1nd80RSKe
G6Oy0VSE2IHMefxSKQAIyw72//tOZqktoLoTfcIX+fNOixXLq6ZWv2W2BOJu19mjzFAoYeAZ3yVB
gG+U1pWMSDJ7KydLPyTcI6DD5D0T7aQ8sr512ylX7bPJ/8e309S4KzPi72JVsR/HxbIIP95VXZvO
tu2DeVrlSwZDb0/aiVFnBnCJ69ayqYDBf6qWhz/7dY1Zkm2h/POO6yvdNJGQLM2ACELE7cy4fRiJ
/b1l9NFDZeFZEWP05l+fXh/YwbSt/p7KflEBYTz0d4frNnbQTOBAEBC5D9zeJJl2CA9WkTUnGcnc
T/Ose9bj5Ov6VWvGbyxk9H/cncly49a2bX/F4faD70YN3LjnNFhTJFUXKXcQqhJ1uVF//RuA0lam
0mHf03yvwyAqiqTAjY215hzzNeJcpZg+EHQxHeOAKjoY0zGJTU2higx5P+pT+6Dz3ozs/ZjMTdSF
5qTfjiktdClxkh2wVLkHtR7cAy1P+ludRkOijDJ/E3NtqEjDZlM2b/r8lEmwvlKacJP0ZdoQUmDg
4yNVdyH59FCeyVEffCAMC1M4PGbTio+HOgkJAEb1ejtipF03PYnrMuz1Y55p8To0I+UBk/xFx1n4
aobtpSE7/QHfQkZbXP60q5c2F/PU1Qj6y8INv+366VWNUZCxnpcxZcQnrcr0O+FVxa3ffrcQtk9q
a2nvW1T3uy2fjyncotvKykOEMpYtyeJS9FxjcfzTEBXGen4aqwABwumhcCMIk86FgNt1qOLpfm1+
msGgVchU/XHtvAwZvjobdUrW7qCcZaZ/wDJibBNaxWd05ZWzeT3Gd4qn80o17R24yNPeNP3cbDHv
1VhqY+7mHeS8dn46P5SOSa/MbqJFATnj2/7zlkH1f2/cKjgMjPOXPj+NXdJTmFPTMrv0MjW7nJ8x
C72vaaaefazvPV/dOTqN+/nQH/dFbfpt3xp27wLGQQN22PFP84MJ6JPzKDXWdpnCLqkbvN/z0499
5EC74/M+82ZLmMBaWoJlQmSG/q0C/P2QZbWgPj091RQUX/Oz+UH6XLuQJwWLj3Wt5gzl6WM5tsZ4
E6VwzOaDsThCavr0OpQradJIaTFcOfTIvnsNJk72Mht6gb6mwKsFrq91w0tABtmlL4LsskwGG4+4
p6/cQUu/37CrWwB+H2sLXbdXdFr11Xzg/ABaObuUu2rac14hO/RhFlOOLT6NlKSZh5F244kwhHIx
L2JlyrdSh7Q0L2oGllEFr+ZxXgytcMUFUrstXE27jFPjdl7dhbBba4MMuWjIhgep0urlFsLez1sV
U1yQpDleEZRt3MhsfH9pNzGaQxc1BTwlDqLjMazhCnE/Or0tNYEmmJuKft6Rq/SgeSST/Pxujend
Mg0LNnSS+oePdzu/ZMy7TSWA5hKX/nYmoadcLjZ17qOLnmDp73T0iaf+sVjKACeai4Rm3jpvGPuE
kX1eTkT2mKhJtpuXhrQ8MFRi8UnUtRsx18UWGIaXsN36laSeve6lPSBlCtKlB6jgPGcqRHSSZ9J+
qMBnzXu/H2jrAdrp0plyPcJLU5HhJXozn1uL7iom/+IIQP7QKL3zIDT+/OD2uI5c97Js4zs5rc5c
fDZVTDu9bmLnoa/1aEkhPjzOW2srIhNjiO99FfV0bRCx03eK81BhGttkVdRv5qM0raMc2UTRuask
7v0YHec/6SitOEJ6pQM4/SkvimjkVpmynReHeHgcyZ2FYSWLW+l76/lPujW9MXUk+bppE+3ewDUW
h86pTnQ6HkJgLibI6kRStn3qSpPeS6RaHrpQ42YYEgPc0J+bewUNw8ch4zgODKIg9k0urbqJ6yRo
b/ygaW8IWqJ0mCAO9XwWQd4QINMNTx97qI1310V6cpr3J/VEbvUWo+W8WE0vOHVxp9eaj+mq1FzC
FHG3rm5u62aoLvoMvz0TAKT2lcKvVQDJbHTLfw2umqDNX8lwStEJ+lPWgIHbdqwdjP5ddGda8tnV
lew19jTkL1b5RdfMcl1DJjxSjbROxaiWZCC59u+RUq7mXUuHPp/WCed6TMiGG0TIlcSsuuuxcNvF
/PcsTIpJa5VPXoFUUSl7JmNKbB4kpsp1HlrOA8KB07xrHWmPrSPwIGqWypuiojN/htzryqXNfdQf
nyHmHur9M+Qpc6r5M1S4hu7CrHxGvttuvDI2NomIxx3igHSlAfa4mxfbKs5WWiC0O6OW37aOrq9/
tyhirdzRNEo3uJ3pk+hKdC/ISV+JQVTniOG7fanGcgc2GY6oEiYrG27el2FoH5BAG18deZCJMr7V
JcMEEPIIQzlHj65XnUvqmXkDcKHTs6cuLYMtvKwU/F3SFUcqc0RGTc8+LTZAnokZNuol9wHsXZbd
gDuCGGivTq3zRNXXXq+ER9pGzjKh7rqe15eOhhYIo3N21M18ndcdkRF+wxG6GxL84vbO+wt0e902
SNVSp3g92xZHw0ALOi2VkY+KJ6+G941tFajrqmohEkwb5l3mrW6r5QcaCFD0IxpUkMA2SeWbJ4P6
5smaHubFIOmsw0i45Lw0r5/3UFP6RzR9bMjUWYT1fTq2y8k4Csx0E5B6s5wB7Dhd7wpA/zehj2BS
qugsZhC6Pco7y3XiG9rpwfv6IrGXjarJ36Ft4DZvX6GNcw1D/nLlF4a380EHbZ0gyW7ijiZHrYj2
Ve/EEgB08ySgNq3AOKrnoFNJQGuScNOXiryvhHrnV3EHUoegrCFzH8yIDJVIteNjU5QdGSD6ALV/
8C+5x8CMnflX2Mq7o67V1pU5PRgaukUzvxqi0JqIYs0JCeYB/x9ay8qIq702Mq342L+RMtyImlu2
ed18WBugwh/CJt3Oi/MGEVZvYOvNs4/dbJRUtszTC8yb1lVSevLCaZXlxw6QZZiaRcPLx8tI3S63
9Yipbz5o3tA0Yb+Kk8DDcsELzevUOusJuw7T/bzY5p61ycICNYQgG8f1zQeHW7pD5yICmBflMARr
SDViNy/acX5X0+66xEzl3eBQ38i6MR+KwcfA5l6rfWScaF2A4PfFV2RYYhtVBbc087r5IQwzecRz
hW2ZfcWY6xtvrIp93WaPaIGxnruetlKFE113Q2ZeGtpzQ20B4wxxFXswZlhep415lcfXwgjFStAd
Ws/r3jd4xaM+aOphXgKlaF662fO8+7wmNFWxZ9L6/etESS5QRdTKurLbFiNpLR99PFTvr8HNBXLt
cnzE/OIsK5fOdETrX50GoBDe683Hkue9L81jVQ/l4mNb+8PSn8fNg9yfe87H0XPqbrSOXvU0AP65
5/vfm7ZNwJ2/OM7tfdSPfrf3uyE+4WyMT2bsXTfp0O7AscSnj/Xzs/d1ZU/DrEPZwO4fq7OKkX4x
L8uxfUl8hPnkM5y81MxP87P5QZYDTBUtaQgQ+2ODp4qw/27ZsMNdLvz0LOrIoXx/mY9XaKUyrNVo
YvdNrz8/zK/FpKBd/PrLf/37f176//bf8ss8Gfw8+wW34mUOT0v+61dL/fWX4n31/vVfv9qoG13L
NRxNFwITqalabH95ug4zn73V/5OJOvCivnBfRKSZ1u+91+NXmG692lVV1uLORNd9N2BA4/l8s0Zd
zO0vNCvGKY704tGbpszBNI1Opwk1NrNbl9LfWTzPtTOtbbnAIK+dd5kfnLR0llmF3rdcKGHnMlEh
JCDZ+FFsnFejqb8/pKN6bjC0ntEb5ruGlmSco8ovtorqN4uP/eYN9NwI0MxDkMlFSFHUzHZl5nQn
M0v70/xM//PZtAfklIxpHLrTgFuTk6ep+zps8qsiRErrGcN3S24m9mbgDpu//+ZN9/M3bxu6ZRmO
a+qOremO8+M3H5oDOj4/tF8rYlxPlpbm510jknPSLabnuLcl/Y1pTbk2B5LJkG30oEOmh2+ro8oF
G1hK76TQ3FylhjAB3vTyyg3tCoQC63rPMpGTijbA1ffHctFUL2VSNaTPBPclcv2LkG74vdDuk7hu
7nRMU9cxWu55rdPU0Un1sBjOi4lKU6XXFeD50zEm3oO1n8gK835j3qO1SJajnSWHeWuWx9+9fl98
9/qKLvZdU2G09FRSTz2vBtYh2xPV57//ol39py/aUgXnuW04KpYvw/jxi26czGHC6mdvVEQ6eDF8
f/M37KcuX6oJygJjH7S8+Tv+2NzlYFFllp297xfIBqcwHNGzwBirI2Ud/LAxJ1xqDQ2hmdPK1pn0
w/NTzzOmp7b2ba/CtN7aknlX6RfuHmaVvm6denyq68UgqYePBMRsRKo1+yY1nFvTUy/n7Sl3OVTM
tQInp2edV+CNl7J1xidPxrc9NeZbxoBPL5ggP7gWro7QcNkncEtHs79sbTs4Nl1xmpeABA6X39a3
l+Q8Q+Bri8xbtDrkR2Qu+sozPnbh0NrI3g/VFKNajcxPdnmEyiMAHQLCPuyvhVfeDr2qEvDWUkty
6umz+MoX214PjSkeBfT/HWIh633RGsLzDA/rje4QEhTmZkpgKkf/1atOh1c6LIT51PivH4Y/OQ+H
L3kxVKEf1J8W/33+1BLM9T/TMX/u8+MR/96+5edP6Zv8251ON5vbzzv88KL84W9vbPVUP/2wsM7q
sB6umrdquH6TTVL/MYJPe/5vN/7yNr/K7VC8/evXl7yhI8qrgWjJfv22aRrxdUZ5+7sf0PQXvm2e
PuO/fr2pfzk9VfXbXx319iTrf/2qWPpvQp2uF7ZlWpr56y/d2x/rVcO0XVKWXMOFgseQloE+C7iS
OL8JW6hcajCNmZqpMxpKXDrfNglTdV2DXBSb36f96x8f/9sF7P1f9tcXNA754edumg6GQgKXTUs4
nOIMeT/+3L0AHI0xUBXV7ecQvXrl+cR4xIsvpnPnVNSQ1EcRoB13Bpgh5E8iixgia+EGsAfpdpG0
tCjaS827SQd8QMlb6mNMnjKyo0NqmmSVfM21dgmPa7TxoU38UduCqoIplTYrQEiMRNGqkv1WTe8q
u1lEOJfKgfg40yT0LQfWUu5CXv2pssdNS+hcv3fpnsN1A1wMUeqi6VYZiQOQkBcDdAMNSAjwPQl9
Aa8HIAI6eTUUoqLfScWFGY56NocbhKoVFIzSAnIJrBUvHIbsTaN6UswgPa7QGKc2pqjqoRMPSfCG
056c9MlEGIJC9NZjCxbW8+/a4Vp611h3mZkjA6ka6wKD5HPYqvcy4U5ausBZXyg5tLu8rtttZOC6
AA5H7JtiIjfqD26vNutOo38U8LMXOj2HdsQBrWPh9bUr17DxVRIwVryV6Z3VXFJaBidiUm/B/Fx5
zNjjs9FCNVybS129b5Fqe5AxylVuPWMZXhoIg7oOKbd160btwmzFEnVm4T9I67rTYPCw0hZvsCSY
FFZLJqQIq/mgKL8nFxsZaKBP0BNEb0WbrBEiu0AwKnXclPXbgD7ARe2vwwMDsU4NA572nmBLWj7L
UHJyJCGus+dJvjnIEnBPCnLjIUseCudSMULoxQq8Bu5rFaak6VuGFiNmbDPd+Gyo+SEFmOQDbo5c
sEzqso2rZWqeSfoMWsvTEj4cxaGAVnas9esSn1uZXKmOuRJcKiii4QGDQhAsjTTZuPndMCJE0hYE
cybVZTPZYuktQeWqQEwbSber5IMIz4BkLgKlQQeLXYlMygC4fpaHW94coAa5qVFpaN14aPq30cXi
gVF+vc8aZE3IAkpYGDoilIeofAtL4wjtYLLxPYTZW+2//ecj8il8qXKJJuvzcPrDEP2/GLf/HxmS
VUa8j0n7TwMyqSdv6XPeVP734/h80Pt4bP2GHMGwhNBMQp6m1uAfI7L5m60bJug5F3eJLSi9/zkg
m+I31TH4pXE5MDVXc3kP3wZkw/3NMCxeCzbMt2H8PxiQTfPHAZlR3+A9mLqla44tHC4cPw7IQ2Fi
Rm58Y6FJTuE+ttqVVlfLOkVH3JclM8WY7jy4rjbGtp6qubfO3Ye+6PDCV55cg74flwbWPyrRuM89
g8hh3X1RvOohUKekDBJG1tJjaG8kGLTU9c69Dui/J8xVTlgCtfVIw+2YPDe2vOriGgh6lYEQ7boV
aYdENvSPTLAwNohX1O2AdgLvfKgPFf5kLGX2BrcAydXVwWpGCqd1Dqe9oHil98fWcLBmUCvQVG3v
IUwqEsIdg65cmX5HHz6Ud4hWokULCEtRsh7TJKDhZlhViXdpN+m5h3tl1eRooI3h0bXD8zBx93aT
bSPdxFTWnvrMOlNGN7sAIseVpWy5CDDcqZ7/2Mg4Wg2MbbTj+owRZ2IcLtIwy9dUFEqwWNduw+jj
5t0KRxr38D741JY55rrIsmrhDfayLwAFwZ9/VXsQ1w4KnpU9BsOEEn728bUs6HK6u1jJn5uurKDA
x9z1kgqzpBdFYx6sqP41CZsNgTi37iCegZ9126qGBa3FV7h/uew1uIJVcIwInpYtbsSlAooZh2qH
8FT6r5D15boJSMgWyBRwXWC+SQdyM7pjEp2XMfZ7NzO+JJaLkS9AlYQgyfElBKwALoF49hH/k48J
tgecS1je2iZGzEztbmVv3dOUJcB89ECa2C1XZj9ZRhoftINPtOnAGhKn+Vp52UVo0MEhViOc1GIa
GCaqR8s8NQHmWs4TsUHeq9vkkAAKvCe2fWv1+quS90AoBAQcqigPoVE9DS44K9cuLhu/MFYOt1lL
EwPTItVAeFI/oI5WOsY1rv16UTW1sUmBR2A0a45erQEJq0GihRAw/M6+y6j14cBiwtGDjSBLMtpQ
r4M0Uk3ELBGBdaafhI84XYy2urYkRjO+c6H8rsZfUK5lG+qT99wQKUjF4JVNjfzKoBDirplvn4XD
0GEwL66bHo1V3k84r3xVZJBFm7Hdam4rF7rotmOOgw0iFnfcxh0uRC5kRXVPNcnmpA6sRfSCcvsK
reYudMs7PRrg+9PMS6RPUhE3hFaT34oWEjAd/rOyc49OH19jLb7X9By5l4FTorqlUuwERA7GL2Yn
uSa2hr8Z+2OoGjruhJCLLGX7NpOoe/EypuW9i70tCWj/h8rAZMoHL+GlPrMQvNgK/yahkCWplTdS
LT3ur9oTrRiugHFzzBCrA895Br4N6AfRS5HpG3N628gfnoiiufQEFlfdLR+lp29phZdlcJ4Qg+eV
EN2iJH7R09FCORTJheoQKKiCXq2b1WiGT7FGnCpMC8B8yxBCstj5TnrW1HqLux5MRuaqz1ULZQ9q
yRIDJ2XE7I7EQGjeHgDfttwOTfSUxw3okN58yQghxOsK6ZhGXQXlF7KQP7oXFFe/VFoGFCemnpW3
2kHt5L4eaakYLRrgevjidzBh/D4+EqaysCQh632fPEXE5pFwFDwEsu8hYUT4i6oGHZZAWIgboloU
UUrCnzFuTKVsdy3QLqtlgoxgjHFkGI+DoZ3RaA/5gkJ/TZxLsQB6dQLAElyoShXvIrsgz4/zj6jc
Qw0+bkUPkvlMb/I7hri8sIJV1e+7aXoX9OkX5QRohogm7vwwWimkanZf6w7xkNsZKnHO5Q3wnGFl
eB4M8hByh3/mI3hPazvc1EzM0ja67Css65XTQydGTXxe0aFT6Vnidz2jzHRF531PNF+zyrvcWdXF
V+CyO7fM7KUzDgVs9nEZts7vUpiPsY9Nnth0zw6v8h4hTt2Nt1gYJV/mwKVGegUsSd3YxKNhr3UB
JKT2ih1B1soypugNUQbcQC7xc+OOWZjkGCyjOIuOS3gx/C08wc4+aDDclpa4ySjNrYi5lUsvFw9q
pWM08c9rG7BfqiIPiyHLSVvuHdhCrSsuCdiJmeRPoAPhXdcBA7I6Pg1Rf6uqGBtrskWWfdMF4D0T
KlzExHlBAflpoBtMMR6LSru14nKA1cY5ZcB+zk1nhBPpDRTVmMc6IQGVDMrKziwBhMaNXClqtQcP
tyqGEiTuiIBe0WNjG2MINckq3JRFki6wQuCpAd6u9eRnVLi69dR2znQ91RapcHZO6qSEdOdk4Voa
4BZmoxEhZxeoDM3VyOxkRY/mYFJkWmAkWAo9OlWi6Yg8Ks9A047cAwXZyqdZ1l55TngZQtQ8C4Li
kZvdhyigBV1m0t9CQd1rhfuVS8E5YHwHLvctaHd/EZJhQCVEhfRvtNpScyGPSUS1QUyoZhXd54lH
05f7EM97HSPnqo61tTs22zB04Tc20Ref0GEuC1PoYjPe2Qmz86HYo51eJ0xa4LZzJbUBTJuF/hLi
Sl2FoDV8paY/ZjbXcGhSGlTjlDu+StX+AhTitmTUWhPh/TVPoPk7RA8u3NCVEEGgsGi29xLZhGaQ
6JIv7eEpb1RAwzWh7lHw1fT9LwUm76i17n0FgaSjtycPwgaQ3mM+wPzt3cng5cpHlwiaRSbsZh1Z
3XXSaMf/fL7+v5iJ//9UQXGpH/5ZYv9ptr59q9KnbPh+qj4d8D5TV83fhO46VEgwdTnuVGx/L52Y
v3EltzTm4tThDdUUHPKtcmJyDGgb9lc1jerGVEf+Y6Ju/0aJ+NucX51LMf/BRF2bSv3ftQIo6WiW
w2Sd92Xzd3Tew/etgNH20gKLC5xolOkuodDBprUwvClFA3pkdABX6ZFcJc1QnEaXbJYocQjMI8b2
knnjXk913FIaTT43sU56iUvIQPWMXhJEk3ALbT0v2iFwYeq+r/HoIzwvDVL2OpKVFbT9333xf9Hb
0LWfP5AtXM0RJtUgVNbT9u96G3bHBFnxAwDehf00y4loVHkHJJ8rkMNfgI0DMBkAb2MWl9z0e+3R
8/MOLH9MkoAdtWti1Hckmh4j6be3CMGGC/KNjnUAAIbsMmNbqGbIqIi+SMsD56j7lXO0ANoey5e0
2JWBlW9Uy+9OaZiXuP/TbdBm4+Xff0z754+pE7OuC02jdmpwj/Xjx8wps8EZALyHFM48lAWi5HWf
p6+VbCOGsLpdJlyZKl8qhzBFi27SoYJKS6uu8ezqom6T49wcqftgp07GDICOwQ399WNkjhdOoam7
JlV6aI5ptbIKK6Hk1WfpPvFGvkzPowZVVvvG8ZSVCEXwjCskM/aW5vng7UxlF+eeeXAHglrKXFBx
8dXHOgJFoxdttsPvvTKtDCLYOdhnYqw6l6IysuId9uF+3Wp1iwohOxQdkwu6TOAyGsM69B6UXDNh
IERYbW0SGambebHPmMoVXmKeB2HmHJwuhcY8NkuNNB84otYDhKSCKX7t6Xt+jvS+ublUasR/3mDE
KG3bbw+hKrd//4/Spo7Ojz8wHW2YqeuuBj5C6J/+UbUhuduyAPX0ep1uKl3ERzLp+fNhm+wcZSca
bGKLNNJOlYXHXkX/c2AmC2qXrtQuGPonzOI2npo8Py+HBoxPO4ip7E7sh7ROhLkB8JvOgVChMOhD
SthnWhOuuYxyhQmlerBjfdzYEzjgHz7apzYiY4fOeW1Q97VM2lrap59a0RXd2Coygr6vVztDn13i
VnqOdxFASKmaB7uv7G1v2BRMiY5Hv5GC8lYDndtbWePwLwj9M4ywdLn5z1e9xo8FnvSXdOBmXHQm
4FFNJkdXGd6vYD+0AL7vgKp/8dZtatWWJqYihaN/6sO1Ik/KclAiuvvppOux9q0RJfddzl1q1jmH
AvEt2GrIws5Q+Aez92F6YX/6h29wKkt/OjlsBngKLoZQddP+NPrKvuvrRkwmsKp0t3XCzYYxJDVT
e+Muqv3sCLo2PQbTswE++FZmxUMQFjb/cpvM66tAad0zbhOBYE7PSPzw3p/5FmoUWrpA6pWmOqpV
SNy8hfC1kd0IKYJSzD98lL/6Rg3L4qQwLcD/Uz3q+3FXZpY9aIUaLxulAEIAEe5Q69cyweI9LzTT
j3p+NqKthYEkuYmbzpGPB9ph5mGImA+VwJOYbnOtQEyzpjZ6yAyoBpmM/2Ec/asTYSqG6YZqG7xv
89OJUHCf5gwx7Fub5gHkBqBiphqvsHfEa6B8pKb40Wtaqe4+9RRjaxlfBTL7v//u1GkM+HQaMDvQ
poGcc4Dmw4/fXT+Kxkp0Sq7cQ5oE7fgvphOrqImoBDDOY7DyaZtLuqv44cNLOwAk9g9v4edhyhDC
1DXmKIxSxk8/iCFMmz6uyIdMEvMQqGRTKnDyTiEB5LCMvQMJIc9WpMdb6h0+GXMgJPXuyigRaZGP
fdNnQX+yTIgnJekLostjBPxuE5/+4X3+/FUZwqasadoWXSjLnk7D7y7vmS7xDTIPXlLZ5gyfdIyV
OiUSyukcacpjabfuyqgb4xikN1WuBmd//w7mb+LHfxbnCX/aBGbGFO3zgA7TGoyJhu90rHYq0OKb
nmZtYIj7OInLRyvKtKUk2GuRN/JusAIEU4Oi7U1ADYqTqkdbxpQysRgvvMzFrepIfvO6FqyFR7SZ
yyhL1qaJ6662roWsJiODa+w1U9Yb09xYhZt/sVuodN5Q9Ov5gp62KJmVOH/QYgO8gDUa51pFgEXY
y3g9D8O9VcvD338N2s//CJvJB7h8lcuAo6mfhq7YEX5eewMsSe7KSnukauh24jyQtjjX7frkDgGM
vyaBnCkliD5xq06y/+meDxJpcma3ak6rxG83XAT8kyByNQ57ew/9GUJqGLj/cCFmxvzpN2YLXeUq
jBYAVcDn9zsOAoMCl8f3CVNdihDbseYfK71s+Azulw6wk8vXiEiy/fr3X9ZPxXDaoIwwzAEZ5w19
VoV8d9JaqWdEYFHzZRc27pZUNdI+Rl2Bpao36S1vmR8Ttvh/+k3/xUdWmXhYrqpyogrz078IWnOP
QohccHJ89KUEcB45G7I2bCJgwoagjUocqywtVwZRCsTBDPDaLOJ8E5I/q4C0USI6CYgNx1UvdRzL
unkjD21SVf9wNdZ+vnbYKj9pZDHcgTBZ+nTtqLmPr/uC7wfphHiG27jwA5LHtMa6i/QgpWIRXMd9
Kq8ipaayrONnqpR227RgcBaiys2lloJwTsLxubDK+NQ3VXrRxFKhzO/VN2Lsx0VPNeA//q/amkGg
GBcQnGSfh6JSdYh88izqhqlAyBS2EJjD5AQcHxKKBucbHaLzT3Oun2YMlmC2T+tmGq41nv44/jVE
mkQQDgF2ltTLYvWxATFyRtfwCmj7KnRse5napBZZVF+dhEI4GPQzDzP2AkESVQEHH7aIbgbpPxMS
W3N5wQmXel90SsEkxiM7J/wcKy2dSA88ioLO9O+/NTryP927WJqKEoVJo2kwetjTefvdzyHi31Pj
b6GwajBvHBzjqupjuNGhsmnGiOu9E2BADYItxT/t1CrQGw0lum43Ru+TfDiWGkDQNVCpbG2YY0LK
FqhNaDn+ui1gJdN3PwYBhEcaReMmzJLLokawb1qgEjqHpDqA0lfjyG2s2bobPVddiGn+vlUzUuMM
klCKVZup4VqxFBDleXyI3fqayBjnWhoOXyPJDZUz+Vf3eYQRSA3NvfRg3tSDVq+1xKuXY0vOerou
sxFfgQlZ2BKgBLhwEDMUnRMvLw9q86W1PN4xirh12LrOqitGfVliOeoMaGkJWSZEP9xllYFNvgje
ZKFvctkRqMCceyV8G3W70ny1OmYldpRdUJGDRjGsXVc5dIVyzMo76DTy5opbOQLMuoJ+kUtsZScT
uIs+WSb9mJJ1kg0LhzvzVUJ9TADIYLoxCQks80x4MUwX/PZ5Bi+EKusXLUwwKNecfZG9plqZ7RP+
LHLj/mCM6mUPbvKGKvap0/XoyvaiCXeoU07U5IMuWpBnA8SeuFI2FIE3TR5e5pGtLUMVgYQK6AdE
oxJupVqcwQ/sYQ5eSasDfqWSiJrgwd9iaMLWr4lmnUUtiWtF0XAJhENh0zFXCFZAdvHcBz255Ck4
ASWL0DSTb6zbTxWcb7LQtXUf41Ic2vHMQWq+oOKub+TZ6MblQdOUc9LSNbJA+oWFQGkxZLm2HjLl
Je56ujV5f+EToXByCJGryuFZZqTDK1MOa5IQHoqVqwEXhJ96XNQp+XhNpBTLOnuqPSZugwLgHC4w
TlAv2APFumgcYRFHxMycOSHFFqY1C4ks8Kxo9mMlqDeXGed1EBzCkJBOu/oSBzqJmor72lhleoFb
Fm56WsRbzv9mFZFsvWy0swpGYOPFDrRR/c1NnOt0mAjYcXZoDk5N2bGLh6u8atWT7/ICKKGv8Muj
RGnL56Aw0cZ53dmIkMIcsHNqMeFqMRBQv+cUTxPjofQz1MmNhxoBYorGubfvcMHF6YpuA8qTzJQb
c6QXkJLRwM2q3Jkh6b4GaSmBzq18mhUv/pRj6vJLhjaVtMvMsWgqCTJeVb7tMxiOy7oBmm00vEyY
NC4iMaWjtZG9pEO5c/2oBsKQkpIHxYskGRI8uS/ZQGAg2GEi5VN3JSgxk+TZVnRc6jqlVdVcdVV4
kIRBY/nCrtmsTRlou1KSxjaSvQeP/gYKn5g8Rfoq2acaZSqAlNa26dN9Ffc1nnun3YUkJ6xE0eV0
o+By0lzLFi3ssKUk8Y0G82tqR+oCLlcU0DXm5h+6tE2fmzOt1wLSJjyAjFaOns4k/5fBnjhFgTk9
jQrQnx24twoOQGWpgFNccaNnxDo5kTLlXxKOkwaJulUIDwmMF692S2S0r+gDVOJfxG3JiLRMTCw9
Ma4u+tYkEoQqGNoJXuHl1U3MALONYlsQFfYo1J5MkSh7tvhoWgFPn2SlfpXWGmIQb4CkLL01k83b
AL7wIY5I8iAblnNUjdfesNfzwDvipgG7guin1/Vh0wmaJpoRFevQKDG+CS9YeWr96lKBKNIUWwIG
c0g7ULtjfJLJrZbvw8B/pE8IUbi1c04zgkMyIVaVouRoockWMih6c8u7jlxa7GE1wCUyknuP0Kco
KPQvlc4ThRM3ddujcB1U1nn9Uk8jRT7ZD/16H/foBJS+i1fMQvACD8UTCEEyYYquOZJU8LspgXkF
3fh7EHwNorhcxnEIYl/SGI1TgL7Qgy9hmADJECXEXjdSFnavPDpuuXPywrgkFrFckuqUbDRXDMcq
0PaFNkZn3Nz3i9qMGq4L4bUEHwErf6Jbm1+A+doX/H8ZB0dihgPKkrYZfxFdpm6i7pG2MAaLJE9W
ehC6xPIYMGFDfQHOC15hKx5GDeA2hnvuHlraOabSAja7VqzA20YB9ZZRiW9EXbWkkSS/ow8gXJNy
ZhlcBLfMRt9o1cirXppHVEA7CRlxY7elBoEatl5ejZxOCaIlP81TqGsQ5VVqQNxRgK9KAA+trNHX
Fn6P0s6ptXFFDORDa17pbr+lfU5MZmLsu4AuVpU3/DaAiBhu0NMgcZi5mfFNnyfW0i5RgEUebZe0
8f8vS+e1HKmSRdEvIgKf8FpQvuRKXi+EXONdYhL4+lnozsMoWneu6VZB5jF77/WdWJJk9BGcci0+
HNAXXtKNTAkv5YAAJDFNeepqJ9rG2Z3uVHc22W5MBYsf22+sB+Z7DBU1F4dX+tmsj0bLbowbvd44
Ays+tChIN8z06BvDBQseHAcnvuWqhM1ls8kCa+Co+C0xZIZcz1Jbsq5JFSOO11XOxRcQa0a2VsNA
Fjnm7lMhOzIUHP2WY6q8dngUSB+402VDyLEpL02pvSZe9ESzfWyYifO3iR1MnLDPffuQT8YhTyUx
dbYKepInQsua3E2TUvPWo31Yt9RHJoY3BNqXO/RsFZnD7iUn0m9vSGaoSy32Vqx/Iy7ALkC9NllE
U5apsAhCJsucfC82o/x1zopPo9bvTMOftsnY7RMQPousPiu0kkd4FrjbWuIMDELymj5Ec7/Nuw4I
ijFIclcNb2svJBibOolwYiKlJiFTCtW9ubdbDWmOa37PgwSfOfnAH2YhDiajYl5k8xmJOMnmvEqX
tKj9jVifUX02D/VQf5raPxC/qAM6UOwFqs2t0govJCKkY/brXSlQbxbCT4Ok7wMbPN/GX3+XxeCU
D9qQbC3r0qSm9c6NV2wrdsF1Bs9GiYx3gbzyeA1O7OuSAPmKf5ZJ37axFJH9GlhmFxnik8rKip18
/VjRzWx0D6pvMQimzG2LXuRUN8VbZRHPlutINOt9HO8oR2JS6uXoHh0z+01t8+AU2mfcPU8AbHeJ
dZgx/4Td7BnEdtlbYDVe4HBqb0znPk1BmySSfMW8ZLvHmHibxBzzeg450dSDMSNGRUMnFIvoipQK
UU+2mWe3P7QTTzBGreTebPMnMh+ibWsQzl45at93HmpCahI/yevVLTYfTGlLqt74uweREVpZeYjj
9g4+MZtLL7pQp32ArLTQjTQ3VqzeRzkYzJaKIy7lIcTLfFtKB7zxyGfaEcWhpy51Zx+SB/Q62PNB
Na6OYan/N9jLl58luGypNh2FmUN9RiWchylX+XZa4wi6Ab2Epe4rTbMvWpNsp0bckQqElkQlj3LQ
D14DHDvTo7B0GrzQrW+90iU+mTN6imEiAhfjJ3IKMLTLNhPFO8p9qqvKIohSZTcWMYzkTww3oove
nfWVKEzjlsO0gmtCzGLjxPhRzP5+RI++in6vlR97VzgHz3ZqtkeIOoFp6vcqA4g7gCuRUDbPQHyo
kzatpNBWTXrgkNW2MAXnq2EyqkAbq8K5vi+9zj9mJikfC9FSJ4Gowyd+NDOssJyt/lGb4O6lMCPi
AizKYGc+0lLtPSf/5A47vzuUOlXmUpCK60aoRzjlmELCVyn/DfTrU1HydqC1b2+zrhjDxFnlvIao
H3Hb7Oser9E9Q991+6/F29nod4r/TbosQ6EtT8q2vyaDjNKs2biGPLeI8iML/w2CU+o7jnmj6//F
beDq2W/Haa3Dd8sBNkvqQXMg5kACADd1hFLqQFdyb3voxdonhxAQMu/g/2Dzr9Dyutl8ViXcNooT
KrRP37Ch7b1Yo3iYMUsbY3U0TcY5aB+o4C3yh0gEtgCWebosQggEC7kky22DVnHvV6DV7Ry4ZuU+
UOmkDy111aBXxqmL+leaErbiZNHTSm2KGG4aZozTaPnLeYTBU/kZ/RrRqBT09V4l3YfMWovnaBbo
BuuAUfiTck6FU1hbq4DzaXWZ9tRV6hx1Dk/VqnqbowWIJL/TuoZ3BdLzMJpJqIZcDzwn4vcb1a+p
jIinM6+JaVyqbK9XmJRt0wAGRIpKr/+gcnuoOwMGnOflAUTn+FAZRjgwseOOfmfZagf5AMF8dJJn
GG2mmyKmiVcqVSvqQLN/iWn40nUot8g9rI2RWROaPnxkZMPT+ZDP3frt6h54KB2szTps48Umxb2r
Xos8eubNKIjc1t9T4X3ZA/Rl03yz+cmWVGJJCSg7j7JnN45uldanWx1DPaU/8+/6kFSo+NyZOL1X
eksSGT+GZX5PSWwklA6ZvJSh19sIqTygUzRG6TEnSnhJl5fCt1/L3LwhIglijilTDlIn3trWScjW
uJkjeEMLqd0GGcdWM4Au0emJK9LeuC3v0hQpfVNoCcPNFEdRmwMxrxpEUOaAnqjQTxrc1Y1GrBYW
+ZeOTYyzS4G5HYdRf4oq+0RgvB+4aywy+Z7/CFqeQ61eXmb0bIiusr1n+tfGwm5qxOXGS5pLSXd3
4s7d2WZn3ppVToeuxW5YUfS5kHP00feZExafbae9G0uUbcve/s00a1taPDucc1FtA9JJvoXGz5X7
+nZGOmiu1n+GjLQeEa3AKuWBOQKBVCPTefbTfWk9msIE2Fy4j1ae4ZQpa5IZdWKTLT4aEadTQPZw
g2CdQqfs9CMA6evc9Z+4zFf63qhqAKtRfGzq6cNcg9LyjAjzpPYRPWmXnNTJBWaappUtAkAX6LwV
aTR8KPmGTh5r2722qzynoNRvsOUIb0vXyQ8vVwcRn6OkYykHLJLsOoGjyzCCokqvXs5AKTbFI9kB
oNxTtg+zwOtI2geRdxwy5ZwTOZpPyatty2RftkW8W0cxWzdCcoo288Yb7CZo51wLOTV1OiUHHg8B
wEPq4QIuyzBpc168aHwATa4OZp4Lsq5TvATmwl3kLfkG8Be51hUk7AYi8RrldW+Ph8SBbA/EaDlH
x1TY3ckCs73pxq2wuB7JtUMFao7HbrRPGuNl9sXpR2v2v5GkWrIjHeOFzWOavMpJUsV1brNhQ9KA
D4yq0CnEb50TVXdF4kXsYYSqt2WqMXhoRH0rJSjdGwlPRxhMjiUUn2IgUGI8JYByCAavjwpvQ46P
j1LJKM56W8ogb3iMtAqwogaP5DAs9b9iDalJXDeMPdqFuUvWeCP73c7YAi8GP+ciesEOTxT5wE2j
cjA2SXFjGzwoRKhVITXcoQcRg7egGHZe1QsS9rqdKJV/xP0GTaT7nhSx703m0kUY5BsPxFO2aXdv
RxNAXmEgdCR9KNXM1zRXOsRVwucGhSXV/fHgEG5aRRJ/l1vQf8esP8pS2xEGm1xYKb5pE5n4WJCb
0HPiq0fk01PbgEvH/4B44GvGuQNZrs6CCMP1tuuq0B8FlxsIU04VJIi5dkTyO52rXt0kZck8A6QF
oSAGa1GPBpXszDTbjbZ27SpgEJzsp0LZzCXWttOXP/i1AYiL6MOykj15GB39rvtTwVPbqIo/1pDF
D1j+XwpEtYFur4fZxEVFepi+7abhQ4sGDiLjOLsz2e4ax0D0kiz9zVAXe28UZ3ZZX9Q0cQCY/aWp
2nNfFnw6Ax+hlbx6BpvJBI6Q+mChTPvrVMTHavW2kXmySVyjo8hukH5ySAkfrEknvGPmNV/MDI5Q
s5mjCAJe0JlwiWo+ikip5VvZQo+xHH4gEVnrqcOGoBjICKk5FGczWxnqjMnRPNDoNWhXwd6AKSWv
BFm8ldMJOyTHzO3aO0hGpGba7IxSE0GqltPkOl2wKIMZ79KZu5aew9fFvjI4sJCxatD7GgrfaPE2
hgxLi+lf4WjlQZ8txKJUpGO0BmXHPPu5syKMh4mIf20rKuOx8I0YXamLEm5ECY2hjK3muLwokfzr
XfuV+ci+d8wP31Q4UQle2RAR0tOqaaS+Oz73SflTxOPew2AZCDVjFW0TSF6KcaiZfBOq/suZSirI
zIeGWse80+lY4X8BBXNMWp72ZVD1Q1Wxr+Xx8H2i9oCyQgGqnCtMcgarXXesEEW2iY0jOvoFFFBv
SCck2tiMd1IjhSIx+1M1k9BdxFQ56MmRoZbFRpYTuhIpYiA2TLvWz4OsQvakAhrPNFyVQSQGmb1P
lpZWJETZ8Xmci61snHWaDg1iJphnTKssZISdwytDIpzChXanm9TEtjQSQ7LNonSrhgqcbg+g1pkp
YNQs/DXJI+QF6Y61xnhSdSVqcsY8GpTHagnbub5qnmiOU/ouqyS5oHXcuj0EpKlERLsqGRdjPpW5
BlLv1W2fhhm1U7HYD8JQDFn0zVI79bFU0ysCnyqIJLwwkg6R7VrH1Cr4K7F8o6fMgJnBmupb+dwi
Sk8VtirACDdLpH1Za0i8VBnQLx05tsokTGBsY2ks5K6a6kMhrHrTJQdm4qjYrf65pRtrHNWdRD2W
HAvjTlQ5B56pMz9p8W+Mr77t6yfYEX4cI1UXTP6ygeCCHtaR8KN9obsNFy96BthEN6xjCChNeKcK
QRRP07/ibP0xHbx7rqU5PB2We0wLJ3QmgmGsGdyfkdxqZfdIAkSgQR0mi+2ZvJEbnCN8/JG13C41
tgowUclOKQPcgE0OikFMbQmfKlNEEDgCxULtNt8VIREHb5PvwB2jLHHXJD989S1cLBjLm6K1K3w/
lHoAESl/ICGQ+hmQQkmQm750e2McLq75Ptkt1jZjQTrOB7QrquUOoA0TSV/77qkV2hJB3lLW3qYc
SLpoxrVgIuF7U/gFdzG4Arztq1qVeEJyPDFvJLrPo9JMsHOj7IxiG1pFEQcJVLqMppwFv69vADfq
G9rSq5Yz6nHaYsvpQutdVhpLJHajecdrTqUA+Q8aXWGPz8yyAB1JZ97rOnH+41J+awn/qbbqQU+x
foNXTidR4rFwc1sPtDteReokBOEWz6+nem/vuoBY7M7A6fE1l8tPzScQtAZkhtZjUpvaqb+xnQnv
nNoDon0StcY4aCRiNTLhJI88FWh0YxTFGDAlfUHfExNY659mVBHU6hsRr1OG0dmlRqq4gBscxYSf
sI2wmLdOzXiNiaHXlVEfxnzytnON/pfxuGQFhRrZ7op9XjBNBIVa7DMXVrrGxh0BTnfD2KLeC119
aT5K5DRZiC/hmZoFCTRTDfPBcL0fGitOa9u6kcXK7/anH9bU5eMcOwQjcVd1DUh7RFBEkueO+QJ6
fUauDBqxJ5w3IrvfS7zjbGDaaIkHlSDMpe8+Or345hJhkjAm81mY8Y+v5POIDxcDv3ZCGYjpZyjZ
Kv26nmAsWb+Snk8Yb/TSyeyn07QPa8bSo0VRvYMcPE8wOGL+GPwgUT3ZvQPnwUMOwz3XcjTTejcV
g7/aATEZgcFAG08J1+yykSXjEFc5dqCCjZpdnsGuBJM5uVsEIJ8gX2gq45vJ5YlTQ4ryvLafrDni
/Z3L28FABuQ1ARf61aUXCRqe1LF/WrJxlyS5f+JU22tp8i9WyRVqB8ts8gVQtZsGG4/uV2q4I6O4
3SmNjJC2B8SqX5qKD6gwW8jpyKCiZPkp5lshS/gdxcDVVxp4M3SgaW7zyotEPVD8xmvDNpktdUHM
xbeGVoQG5tpg2hUOcLlRsLKQ/uyGhrSf+2mgygS403BVr0FvgEJ/ly4DxDS4PzPTiKjJ1mGodbMM
+X1jrZTnRNtXCymjoMOZ5lqM+/rauTTTtNNl7F/ssfJDo+W3Xk2vY9+yQOzX9PUBfRioTIS4Q7fT
R7GVc/9DUuBLiQsh97MYY1J8su508zj5P6Jt+HNET4x2Hln417tIGddosN+GiJO54WfAtPE089w6
fF7ZjD03q9Dfz8q61acPIBZW4BoayAs/CscRFg2k7WT6rFgU/8H3fAKg2DnvU2P+hgBIP8zsvvHs
l950bs1ocU8sMo4RbwNSfISOeXaYRBZf0tUKhaHg0MuFH7Lbc2CU3R3A1H9/DrNaM7owUv0VynGh
kUpQZuNrL3m/XYQxKkmeEg9z6szXoDJ6L1xm7CPKo2USGayehVOxnKDPc7b4wCuUxMsl49Dv9O3k
Mur0EvK3WyfgU83YSqidYRfEJTudHbaZ99i4kF0cX20TIYcgM4oiTKPW34yJ0EOFGVafwbso7rMm
4b5sVaVvnbJ7jfZEzH90hqb2dtpT/+Vg6kEfQYeKykeANUtoM+4KFL2eMeURpNzmxcpFGRBXzxVQ
axhDNAGh9cuUPkVRw2EDxG0lf057WsV5k7YlNLiMZT7KJ55PdyBWeMKfxuyKgkbeV2ZXbXtLB+7r
lq9MXG3cBDHDUUfkW8LbBWaTn4KZ8aFjaLxRNGjYK6A+9yxZsAgTdCp3Wc2j12vjnXA1Ec6C4WWJ
6Jm2Qefxr8xPQUkH0lxy4fqUKxxuLcOQ8c1RnPnj6lzQtezHXdgeOI2Cb9KUZ2ZBlIqSZC9Bc7zE
bEtZyx3d3jw3JXuqoscZZSq8LvHQYhAHhFPkOel+vpdsjVYfA8uzT3zo3yRmHFFyQ6DKaIWGLEzi
LN6Qwg8JGywhOWp90CukF0V1zza6DYj0Z/vU2f+UDUu8KFr+Kfdg1v5xmPBpyoSpFV7KjnZ2oKfd
mKdS4bWbiXTnOSxYYoDzhDKJVbJjgdPNuzbXMCJJZhdzEs5FdvIMhlkAou44DsLcd0Sg10vJz46n
skMaQBKAyyjgkOGDdWKf1GTt1e76byjeDkMCQNn2oL3FtCWl570MWnTnVdGABgqYK27pLTJIKioT
gHwLCC8omoF9kY/aoRb9JeG6TbEcHegrz2ll3zJMnPGTKKxNjPndBvbgPHxPbJMrZlhq/jF6ThFp
0jhMWLM2Fa2ttKx1l31jFhCTlF6UASTrt3oZXqLMOhOd8C8DwyxmrPZw019cvyVArs6NQGurUE3w
JNvFeVQRgA2RELjgpCKAPHHUR5zwbCOpUcQR4fbNZDtVYML/5KUjemDMeF1qMHNx1r0ygn6wpHk3
MRvHEfpCkvgURhzGAVlmFAITdUIZ+VvGoP7e6xRbwvrb/WNPGLzqQlwy1D0MnuAweP0jadiUTtzi
4Cr8LYOP908d7/tM17f38hLTKQkAm1nPntI6epiJ90vl6k6KqnHj4uNAfTSg1rPNB1Z3QBUSnD5p
NcE7THI7TJLlzZlLWqXa+x4rmnEnHo/T6P+0Yx86Rvcqu8jYFqn91nCKbM2eMymCRNES6JXRRsfG
Q1FILxxpxDOjpj0kl4r9e1q8Rl3ZnCCXSHr/YGmf9HJBOphVz/oIAy31nAtxG08wwt6QyZ2a0YSB
5XAww7hNYIG4lJ/l9DDX3Y0pdfdA1CB8+GK6KXlkxvZpJDBpw44X7XyOWYEfZwCBdJPbDwy53FMU
g9KaY1hR3ijDyJwTRjYk23nDbw/YPegz/2pmTM2sojwaA/xkVfZ76PbpRmnlI6iEXy8GBcmGYCsF
3KqKoUPX6S25pDxuAF+5wsqDT5z1Pp4cYpjKjCvaXIBQLQ/gxnlqq9zdmurTyc1yq2v12SCxdePn
1Kf1nL3Xef8wRnUddnxWOy2yV/AD5Oj5r7WJQ6uOCEFmxios0gxYxSEamOWjoV/bvPhwKnnou+q5
K/EHs7XgOI7OM8rpwIcktvVSag9ZM9VZd1KbwRD+sSnHFwic1Wo1XQPfFcch7cCEZHGTeeMRH0z6
VINP1csZGWT1EHWsnAyj/XTxArI6RaDmODiCU0tuq9ogAs5cvs3kZ2TVgcWaMqq0yRJtHjN33DYZ
Mo+SRiCiA9CMq4zEgaDElErDpeybWBd6+mWkzQOjsM4V0x8Sm0bM3nhTUJwwHJyL+6V7aCY6IFes
SVj36OBQ9ZAWYUug9dOwh8ew9xO93Q69e1h0diUzBVcVpW9Z09ExMrfyyf2GeyWqbWEdq1Z8DAb9
GWEZn47YlZH89nwmVY3RZ2GXzxfkMVNI1xkDd2KeXWgzOYOzvstZHLajD4wM86NaNa+2Vt6SPny2
4vox69jn+wwdsFNiaWVccrDd9FTaKe1CYxW7mq1tZjWIoSTWeH5r9Tj2QZej7OG/11Rkb4/xPreZ
rzld+wKfV25xhQ8bPcgXLghHYMKPR0EC/g9RlmFNhcXuwnmhKky2FYTfIJmd4zQUDBgaMu1yRCR5
DkTYiSqS+ThpwnQcUXKQdJUj49/VkXxw7UnHoGzuNGT4/JDvuloymh2Y2nX159xnBlsfzrEiS54H
l2x87uA8xIXtGgzSRibfsiutm1njPXOYjDSFh67fezLT7y43roaqe44Wgl9sk/FnPVl7tse/CYlt
geaqt77isx6524k9sHdulX1ey9KjVBPWtZm1wI1AchdV9zbqw/OiMmQQL+hL65K8KGPEb6Pt9KVI
tzUpV9uhoR0eoosZMTOz2B5Jzz4UPpjHBnRg2nZik3gz8eq+Tsc5fJRWU6FmoUBp+/4rVsiRkIXx
uP6IkZGQ7IV9u9DuQAu/kIhwohDXub96sL9F+pJn+mfs5+XG0YxflYM9dxR4Ufyl/4AoLnhfEMTZ
fsUhxnWazXO0E1P9NhvZrz6gihG9vYnbNRq3kP+Y9bhjcW317JRP1H+2xz3u6+6u9hApEJ7AgIXt
50YfqvdBVA+2QaLMCIKVPM9dmhe8jgBUt6PxvHhe6LbWcHabYu+MKCqMmNxXRFu8YnTqJq5VHBQw
L6O5f8uXwJ1JnrCx7RPfn86cP2kdh6MzvAxYcNuc8oG9wVOTLxoaJBTSEzY45jFMbCkvElfEeyd7
twQIVM/NP8SEpCRloseM4UX3GpY+HN6hKTg2S6kFHbTOoHIMyb+DsULNJp5iq4BObxYHwLXfTnX/
W6PeHLK2DXsHKdxgZa+jVcz3hMHLcTpHvUHgYCKycPTbV1L0Cs6zikBbt0RPiJDALK1VfmSFDW3U
+or8a9LmzcgxTS3ZcB+PTOkFkLy8HR+nVhnhZI1jiI6o21Rax+fYPegTsGaY04HQ8iL06uE3IhRh
4yLoOXaetdfTjhMSKVkIU+XdX/SzXoiLx2/mZkpLM4wz8T5YJHIMzXzSPWdvTD8ecMozKqOvdrHh
U/l1G+qLdRuXlrdVo/A2GtiIYJTl1Zwl1d/8DdHSYqbOBzcylJzIQt9wK+8ENXwwJS1Yvgb6Qu36
PaZpUkIYuH8ZsG/ZeMyfSnfdYEFeGTBW23FvzgRHUF9hd9lqWTfez+MDmRf91oogvePC+Db69kUv
vlJ36gLLHQdOvBkJA5Dw2WAvVdZo7DIkA7WBdIoY5nTd4DGIS8+GiIo9jhxk2K21nx0+1Ax2/LpA
d7e+1Rxj3/zSjD4/dbq33Fdupd+PVvJQG8aLp3vJZS5U9Qhm9WkoHaKGDd1GtalOZSe1o+HjTUhU
dmf4DvRFpEj8eFnzlGV3aiUT2ymy7ojfeMz1DIbVohGO1cNvSPaLs0DbXHI2XbidIgcg1pLLS2py
f4+O/+5FWPn1FKA50RfDThpUerJNmIxbu5Kk6aPJ/Im5LspiRzAj9Rwwm5KMg1ivKkbgpXs32ZYg
0+jB0JiNgs6KWbS33UvNB4vtsLss2XyLXjl/6Op4x8L6rLNWPieAfEhnzahfl1diCkiVTeaYjxyJ
VuQyl42m5VdQlk+Z9pjU+WXsE+p1j6mul1on3ckQ9QhxUy0KvHKKBIMsy2sxZX5QI3aeB6b54xzL
4yIIR9FIGw0Y3Lhc3iODKnu6m8T8UQzGzWRiWByy5ZXE9xbeCrN3MItER5pfZHuFjYzMg+tp57pl
wmplhbXmAX9CbuTNQNgGZDu+DgyFpaa2PPjIAatLu9RpwAGanEnDGEcO+FYUdwKfDmdwRn6WOfeh
ZOBr3qP8jLYMCI+LlScBidmUxCfDS/uT04xjwNr5DqvBOnNNrTBzmHE6/AkzTlIVEdaQoQNv18zX
Ar7jUgw31dTfoPRG72KXm0r4+zqZawT38HIn+9Dl443uVfndsLQHR4mHfiBbQOVWftKl3Bn9cic1
qZ/TmVAEgAL0bm10KptJhFHKXr1pt4DKmRkbhPygdvQfs+hjmvP+VIKJlkc9jZ/a3r9aXEmbuveZ
r7L2kETuwHJHLUBobWWV58YEN43+as7mO88mIDvq5j2evPboa8zN+tx5LRn+b4gSQnOnFfmhJdBq
Grn7Sm9Ys4SsZ8NsUamIKvmXNzvbHd4YW5bEYfjeWU2UaqMq/ynyLUI9wzhpojvZ2KWWgF1u7+XU
mgdDS3eVQE2aqhZdCqUV2Zt0fAkz2kZzYvZlCJN9J/qeluU0zGVyXydTzmuRuIcBTDM/2V9PGldP
2ps0WrqrwdL3OlgkTni2aZ3+vrW444OpRCruRLV2NmMdsXdNrorMcYc2ZaTf28Ltbho92auuMe6H
9ct/f90S940YQFxYHrYce3RYOjfDJaszAqNruD5gzR+d1k8e/Z5suNI1030rhHOggiIUU6wJpA20
Yhyas79z1m/FpENSH5n+cQBpJq8aGWeQmW44t/8f2doLhkWeHTP2ZhF0aYZnKK2UvXHS3U0p2cvu
YjVXNOiNrfBKTF581iJvecGK9lmbVXT7912BeG8kzuVB9XrQr7aYPFJ3XOD2bcqs5MlTBMmzVnX3
f/9nasfVMXNuzMr2KWolkB13qR8Hm4UF38QNVzMor9s8A06Nr/QKy8646k1xtgkxutWNpDhGXT0F
CfDUfYU+A7EqgZnysZRsQ1U6k6InqKznpHpnDP40qlaEYGr93aCxt2TbmgQmx/+Re5/x9p/LHbla
tlucOd1UbTOdu3Wn+fcFXiDbzbZx4POYwZ8jU1e2vMzrl79v/76UA0nQYmHlpQ/MBrMqcEvHP/k9
XubNn3msbTXW0ORENGqWD+a76zr5wxD58gFclr/PFLYv83024UL0jFLR879NjU3+eNYOJ5XkZODq
VI5eD8+UqdX9TOW45c/d7VySQ86Oxb7QSpovVdn5bYuz47kz5NewfifmxQ8n1x8De4XxzSJ5Kdkr
nMeVngev3n1Ar73+P39f2q6zz0UxvKLO/dFRsT3NA0Maw3Otl7ZIq7Bn9XdfNLDT3U5/juAxBGt6
PqW+rHc2Q4F1aPEClR2NGSY6kmxGUvLkVi1k4VQMFO6YHth39p0wav8Os1y/pQkiAq/VrTPuLuvs
JtI6T+7w4yUWI2SHwYUw26d0TupbQ5AW0g1ZUPmDfy7lkfwT1JlzkkCVcrrr35cOVGEF7/uWON7+
OnURrh6P6Neod/BwafZ7Ue1xAs4fa97SrsLL+t9fzqnvBIoxR9MfJLiN+xQCuedPC3RNFNFk6fNO
oc/qA6sl4GnBiEE8lpDPXi2AtudO/9LkCeIFciC5igPU4/Glrcr8zY9OREJlR71ui5cMFDUY+BwQ
8JKeMQkqBtsaCxUxNcfCVbvWd7IrMHmxSwYL9CiSZ9p9x+ROQEqDJnQNjexeDafy/zGnlQoDk9JL
rgBDjOe1LNhgHloYE4HYzVv3l2GFHfp2123Uyvz+e9Oot5xHhieFbQyPIiubu7qZdtTPBmk4/Lw3
f7/8+0KEDGb0ucD0kOX+fopetcQzH+nyk2dz8rB569FdXRvVruzVuC083MtKSetoV3dJon7s1ozP
3jgNW9H15amp+29dZ9eTd1SHxAxY5mUenkrfHVaPCqW86NudKev5ZCsnu5hTvy+Ffd9xo97nk2vt
+fd1B3tQwyPKwI2WmLvC9uObvy/5XCX//aqq1U+tYzsgbYs4y7xNv/BmoSvlbL2WVmaQBEWaWVxZ
oLyZILId//xjJ0H14ShlrPNIHtaydw193OOIzQ5/57ApSImKcY1tpF6An8L8vdVSoMVydK64PeN7
FPy/E+KVW5UAEIv9ZKch4DuLjhNa90eXfkLsqVTLvTbTv6XTiOK11gGMroeDWk+FRfEhsnrfGShy
HJ0BO+4M+SAcmQfj5Hcn4gLQl2byxawcREw+BX1dp+lbpCfE/CSt2mvumL6J1Ht3irrcOZ1J+wY5
7ByXTXe21l8lbbqL8AQAwvnbVTfvQiT9Hrm9vfMF2kO4QfTWHnvEoVc6ekWrvP59sYT9qqGOPf99
h4+I1zlOwoyj77+/ARfDsve0b1K52KRya99qzV71oruzV4Klm2reIcrt36atTlpZf5dNMrC2TtPn
PpnWDITxKrV42pj8I2cNC37owWOhOlgjqBvd+tJtNgqiMH6cGAF9leaI2Ft7urfzZrkdZzYzul9/
OMksibRaeduZ/a8wiT1NRhaKATnS5Dj1BZWukG6AFyy5kU3EhJ2l3a7jfmeWa902+gjobP1iAklm
CrP+0lYV9Po1Uf7vW7+EicRek+DQ1fc+Lk3CSrsqTqOzmq5Ec8WUlqHBaaO9ZtHdVtJDsbOmdkw4
MR5NhNBkAvms31ZT8jib6fnvbxkHUVxSF5UKj0PtvjI7fa09s/uqvfqpNs4ZS4AbdyWpWXZrHCyh
kcMlIndjITTaLuQ4Bn+nHJoJ9BRy5zfomJvkavZVcSDZ1z2ksAqIa7DyjejuVVLMZwbloNLjTnWX
/36poHbmxmThiUzQnw258VLCgjssSTeFBhBLwg0NbVsB1kQL6BgvheZx0nJu5hYlVqXne78TVxYT
GS4wdodVybi08wW7ooLVMdSyLfWe+zgzprlF/XcDsKTZc17bQWzmw70zZSelcyOMvYJUBVEkr7WE
NK93PZPD7X3Pi3HrcueQ4Ce/st7U9trSTUHrecMl+R9XZ7Ycp7J22ycigqTntqqovlMv64aQLIu+
T0jg6f+BdpxYEediK2zZy7tUBcnXzDmmwjNn2/rMgogAPH98BRVX7rMcg7Uw8hcEIZrS7qk2Wauy
nGZGsT1qPxrOwCyxafvcfve+F69aZzPfBRbLRdcjkeni5liw0leCkrhSxj8yelnpOqZ+Qg2vn3LW
HZ2wiuugjcWKLLitytL2YBCmuHI0R+yqqE/Ov18MrTwNcTLuUo4YljthtyWk8l3kLU85tHBMb5n7
Uz+KU1kzWNfZVWqxFeRYn9YcTf9anDW7WSW31M54gNj2bTaB0HuGdqoHnfilPCcCUUedbkAkeZi8
cmfq6kK9StyQo4IUbfIlcy0+Os45E3Wu6kX60mZyr5DF/8kjaHCa7qLDY83rjmgRVSLDAAt4fcEj
oB+qsbb3HpGz12ZQNWudKXuO1TJKAxl2LXt0tpo2vpWMRr5Ky/jfL5bvaMCZ6XiwamDsE9sZDeAe
dZf/nMfjY4/9DLE6Wkk5qxw4Cs48d4Bp1hWG8eI7/AxNFj4ttL+JpqCu3+ukFKeObnrt1PX0Plr6
YcAuCsMXJfpvrkCbum/gHqs9XcB4ob4dd3PSgn1uMkARYrmJyct+GsVoP1niaNmd9ph17quFbYwO
0n0ynQTmYsouohBNfcem96dLmX0mQ/QsHUPeaokPjqvw6fcLbhUYppp1gtfkoS+MEGT/f8XjbwX5
+z0kky6Cg3/NIOoH3Jy4EZOs+JsN3t7JkmwrWxin4P7XyrGT13hRFvuCd5mHSHhOpHDNbWwAnfjl
5Q8cF9dMl1+GqPhYF2TB75dwYs9OUtbaHEx1G6fW2aYWTZA/NfZdg8AT+JVxEsKNT+3kDvvISdt1
yVyP/VIh99NyZAmNZFfOPxsDwzHW5Vn1A30Ie7RrHMXi4qPRCeHGfKRzt49bPpaAnUu3z7ty2iQI
0D8aIQ5OnvkvJKvOh7JPvoiTvBgpT2F9GMTN8DSW1zEDjFROVzyw/m4agVKPpaEHudPDPPUSnoBu
E0EnpLKstXi8pUAPuNkU/8c9M0AHffwdyIO8eqoLV5GgEiyQHR2kzqjV6CdJdgUmn6mtKcEWGFLG
9TeI2NoXGsrZrtKri2yb6mI3zVa3mun4+zuR9UdfzzNid54Y0bj3tDfCB83VnkbE20biu+wAZhaJ
dirubRFHgZ+BVmyW3/5+zx94ZChwtCtzWnhbed2IU59Kfkm78lkbU7mzWGiR1smXynGqo+IVxLHX
nDt502KoqggzrdPUS4HqySZtwvcgedcsYBvYWRsv7M0DmiGu/Tokz7Pup/KNt4d9eDV9JCmJ7Hae
l4dwgM3nOSyTlbO4w5zKRgQr3WcAdOeKid4HjQ/AP29gtpIjFQL8FV0SPSNk0JNxfHEhkBWdSv7A
brwXuigRa+rFTgrl7VvD6Z5q3eCOzXpjY9cIhDTCdM9JbR1HPHfsJL2zJJvaXTEejLcJoMu1Xari
NnenEOfkq9lg7c6H6aMzMXdFtTMdYnu0HsBpvCTYViEPzD5m5t65vhW+j2hCkJWwmm1HXZgZAwZO
sKv3jsr3Wej+Q5FYbnszMk4Y2t4RIiHZyId0i4iNdnVIGH518xKVGDaHrscq3no5TlZhGg70V4IT
ovmflcPRzccoufKuSNbjjb7HAnsvXSu6QDAF5bpkZFToMraxk7unBocJoxp/ZvrPm29KtvX+ZPa3
jI3UzSWA2VJ9/1nV4VVMhFLbYuBB7oGeHa0c5Eg+TecyZDQReraxiyYELLGs9V0Et2RbKb+//f4K
Os9wi/35GRuaOlYN407XIe29XZJVutlQ56J9/41faRgB7m1n+Pkvw+X3+4PS7V0cO3iep7JhJ4ec
Sa/YS3MNQfpA5VN2GPX+3x9pipQ/HWQKznbXOFoI8X7JKNpywvz+ykxM4LSW9drV0XT678u8JHf+
99suA3869NB7/vc98lWD2m+6/8XG/L6031fqLGuSOEZs8zvE6BOKQSGm9KSa8NRU8/AhTM6pDIMV
y54s2UXOHJ/CVk7n3mlZ8ePmQQE1Pcx5OD4UM4T6po9voRzqZD1/Vo1sHiKDPx9Nm7eSrObfv2jH
yuYKNuC4uEZ2BEPqrs343rCoP1fLl6R0EcX99/sCBaDvAMzEDP8pPBfvAhnyD9JnujkOXY0yFwXW
HM8BOL5vXVjPcYL9duAxuk0MdfAs6w86Gcz6FtoUT9fddWphjTfTLZczp7RvEzhrJMmW4cGBAIin
dHwAM/nQG/HwTM7gR8KKQrYhKsFmG/FAu7i2/866XdvFYyBr17r4ThrtgBp5a8vY9Kyr17WVafsi
H8XzZAz43lggN4WFMm7Mna2qqzP9zVKKpbRlWTkfhOKd96zqg5hzuFH0HftISgTlTisIi5VfVZir
xzLt4c+n+UE3ci9YFxqCapQ7CT4erT8RBOYFvocYWk/m8EwAanj2x5Z2u8gg//E7hFR7DLevoYvU
BH6IvVEJhatS9TFro3tNTNm6FrG2MZj7xU0/n2qMdYWebPsGUaU+QmFo3bgLrNq7Nc4M7aaC3enO
b57NOtA22Q+m7ZEx24+ps9C2cjmubBm91gWh6jqu6kn2aChdmW3MCGJ/iuaflsLZSmv0MeC4JsFb
8Voyj1tjfDXWUHPJ36a6QYoe4y3XWGin+TGPk4oRGGauuKzuvShOcceUsjCKLqiNZl9G2Zfbd/cC
l7SW+rfIbKBUD/OD3hUX6Q8Xz27c9eAws+IRhh9Cqw4NwwdAAmiV+nDVTjj2kaUPqLZ09dIvKxSr
QwZkUEdtfrP90tk+sj2dQaBG3dKsr/VmUs80jvcIst4yPWOirqsnq2KP0ooEM4/m63I/Un1E49lO
UTFhQfVOycwTy9YYpbW5DGaSH5EI5uYlS97aqnhtZki1lJzGuiHkqEv0M5nx0WPTsNgt2d4wTjox
h771IX4BEq7V0St4nOOSge44WQFH93J1kiMVy2ETOrLY08XoQVOJf429c2ykZGMnST4uysPckAlH
FFQeuHp97wok0VokL2HX/q265FPD3rjuI0VAaGxbNOCRh2B5JJindb7GFAyzGto2GCbV4j9LDeJc
tyiAiSIMi78AnE9kAKLoRxe5MGWxNcTIAoqMq3E2PKLKf5xh+scDnpGBYf+rP5vCex+ZkuGFYvbe
Ts4l1xUhsSEyKsyvPI2sGbNWk9ISO7xK/U8UQc/AKXDvWZignS8+QH9OKDxVMIqZIj9qxzWCovCA
YCXQmv676fX6geUp/+A0ERlNwLicPMwADXuiZu6OyxVUaulRa1r30OeoN4k7P7Xc/qhtiRPC+jsV
A6DyGO92z7pENJA0MzGhGUcUsjiVXzxlPIzkz+6mpPkzlFNKugfQEYvgwA0a3WoT9tvS8Lwr7ER2
j72Dp8vwt0at//UlIw1Ww/RXKoeqmQ17rPfFdo6yoG/FNeaDDLQiTsk30ba4LeAp9Hb3mTXgCJGx
o3mZ31qD3F0SN1XxOpR2vkdn6CMyqq3A78snW9ndoUijazY0EFWGJV3WYkXuZqwCmadugPtzLg5P
wghNIkCcTRWO75bsT/5Q7FRbHYaOrJdSFgINCJEtY4oxNURDkPqov3RPTfAINO0hOlgyLnaJBs65
GcYZWFr8E2KXOiKZKjd9h2HYU2Rsx7p5yHTkHTRtAQM6cxspCU9CYuvNzeeYmD/2o87WqJYgsxiw
vzMOmF91mvzE3taWfxkGbeeMBZs6qRIGQ+G9qUW4uH6IBYvZmNCtXifvWQupip8gbeBY98GMR/7r
pHpQ9CVeL085a/JPP3yd9qzzTxbBw/uowwBM5DCeRJ+HeKJJdKLOuia35iii+JArpAVCwJ0YXcqP
sS3hmBOFvSknFN62b5+8UH0imslQ71oPtVmvIxX57JokLgSDnR2uknAVSg/yn5aQZd7RuWIL6JFf
TaOBTMps0n1umDnOMw5EVF4IAPEtp8gGOMY4MagunQRkbcEF4dKTcJNM+AemSJ6ktC8k4IYXox+2
6UT+u9G/Dr7JPFDjp7VqMBFNdQ0zZW2Ea49bozRK+E4JjsdlpD9U7IbyzsTprdjkOrmkQ2Zxt+a4
wONBPYG2Eq9cj0LJibJjPNTNmeXdu5yG01SG2laT9afHLqYpOeuWZ+ImY8St4TZlj00MAiNxmuc/
RZY+kOjDHnv2NGqCL2kR3FPUXrVx6/4rVCivi6k8sTXfTap7Mj3yXsh62wy21WwnecRpiqJ0YvIM
I4SIn7Z/zgr3vZqIKzKG57prYqQuNkqi3GVNJOsHb56NYNbYRg1F/ZOHeZCmWhhkYjA46DaNNuE2
bDFaMBIipQLiAMtiarppWY7Q5lSJe5PKHXBPNvrWyxYdReoAdTCEuNvIY1cWRpU5USxNyUQmoAQX
g5Xu/Ergg+VYprnXeCrh9IwimoGyCYwmzE8i+Z5MlDgajo6h1LxH4Rps4LF9VDPZvcK5F5y8m0QJ
8+RDMUYigqkfX+Z2sieEcBTMpU+P0yJqLSQrVQtFPfL81gxqJyITCQ1t5L0kGlXpyOyM2yQcD2XE
h0I51i0JmVWsfbQ55WTq4wy2MvNfYjN3utbxGF7SE6WuQ9ZQjPgb6i2Pv8euaeloEzwThR0AD0ME
BqtVZyDDIgC9eeI1DYLguA8S0RyySkXci4LBeA7CR1Nvld20b51BzltvPcW9xjp7APBbauaSrnaL
CzHzJJtOfYmCmSADFHuTvJRWUV+oR218jH530LBTadgW0eouy9IvU6WUHBB2AHf0ISV/9VXrc/3Q
CAx6MiWXyI8SVgAlg8y8LIJh6Y/NUMJXcLxACvTxtjF+kb77mEl5HexOHCJz/GhhHfeZb+7dWHw4
TwZYtLs7+qgeHFhG9KQ8ecTDjNx84zb2g5YZq7GYbdayICqSs1HP2bGJuKa6NglMRmfrPLQXRz32
yrjX77BZ9vWndFrtxsMY96UNCyCeV2z0aAvq1tmhOkf5dgfpamyQLXNShK+1VKepca0jnGjyYUT3
l1vpe8jeM0+2Qa4BOI4UAAWY19ccESdWuXUaDj03Q4cD2GDYSzgwW+ssmH033wi0zRvL63XuwtHG
tVaynPB/jFJ7Kzq8/63VTevRChfsE+ugwWZEi9fR3/RGj52m686Q8/tN6/QDZrnhZ+A0OOVomWpz
ACCgs31XEXp2rUNh1ZvHShq7udSflM0x5YSht8CA3CDBFI+fn3rN9EhzacXazJCVocw2d4Tj/PWd
EUUyhDEUaeW2Ihj+VFvpp9B4fILtmSdaFEt/lwaYi9S6hWn8iiM63doLnEe3uk3cZXuOfoRkDksh
C7OaZmP0mrZW4YOTrLwjQ0yBMVCtrTxqt8nkJCih4uPk81yVGCPWNL9/69lDetGyYSYX9BO5oFgN
ZX/Tp9jFgAXr0IEAnqvAS9lFajra4HF4VDl3plMQ8UF15MEuSPwXn9Bx77mmOEYUGH8OuY2UOR1e
VZjvy6IaD3k1fHidXLfQfCNWOmvaq4YXguY8LKwD0p9ixSgW4nQe/qn7PyAtF+MkP7M7h0xESNIo
O/hErVEjTEPcCTaNjOe6MnfEXIaHIZmf0L8gukv899TTfmQ5V9s08cDPQL0OUwQfNZmok5PRchWP
ThgvKtoE81eWH1ozvw1+98Nw9yXm9MSMGIbb5tTWlXZuHNATeU0WB/Mie977A+GNjJjFuqipPPTx
cahnSZh4dcyTghDWKdnBkhZbLACE+sAbWmXogdzY+UxQGW7yMGbwMbz0M3hS8lNbNAnMNvoots8z
ItZoSY8RbQ7jeKo+cxMDp8Lur2Cg1KSO1C8zsvxyQpg4aUevPGiNJ3aWWxn4RKq3yRUPDZ6RAW3l
Sc7ZO+w90uUMFpmkhLQro7H5KEWFRw7vHFP6eWN8zJD7eBYiSiZEiZAl79IN5a3RHKwsTv1CDbMN
NcnmzfW4bfnkgnJ8gZylFl7fJzoB49FKhq9Iw8Gru8goE5MDnBPyQC57CzAh7Db6UhMbdm0+uKX3
x+sKlIndLSkk4/tChrtKc9lh5PqHM37rzJVTQYCEwP5q+t5XW9UbsLu/bKtn1fSLVjZ69oSSB9yG
LA8UlrDZWW6FLugGWlStMA+ePj0BUFgBu72HPGvX6aI6VNJcJ070ZOMgRs4FSFBkiKjpVGqJRHEK
i3SjTGVvK4rm3IV6YkXoXNuh3fU5N+A84XdAeoqnMMVJIjEuDVGMdFu6P2L2jlOfP/W1gZWls689
6gLBVBELdAQmDsg34B3n7Jx4v7Y926ZVykMOBAbdoWZT4/sofY2qxzpfWdtB0MT0WdWQL0U6laif
NA+HHfYytu8o+lpms1RuOnwCAkaot6CWVAkSLGaHTjoQLlUg+cfwW/hQR7QQK6saT1hXNnz6fxIf
/sxIrI3WN7swgi7oYkhjsfDCUjBwCcJBwYWCup6/6HAlSTgz/32bHx0Gvf0m4gNZe+j0Ndy3ROwo
onYYxBzjrv2QSwaPq3WIUonlgfDjrWqIczWBPQRhcHPv3L76Y/Q4t9ii3hMCfvz8N0cDtSzRP3OL
yJ1dxVcxNseIcKDOIiVo7IYLFAxqZAKE5iVIaEkUisTwFuFGITgw/CElap8t8UMeOUQOPuMl1sR1
6zflW2QJU7DHS3TRNJ77gSgjSxFqZGZ/XTKOhvo8a096y6jIMEqKekTlY/ZYk4yUk5A0L1FJNplJ
ne2+FkuI0kyaEltJdGC5fHEAIhSMk5K/jMcdpEkG1Ceteq2XYKbGetF6iedwiWwydLUTS4gT6QQ7
0CGsjJaAJ/pauQQ+eUb5GC8RUDwfjvDCg8Y6+NRJEZ/uRkfEsJ+W9KglRkrnOYl3zyweJvZ13PlB
3QwF+SccIJBhUkoFa2W2JEWWS0hVjbMeph0MtiXACp3qixbj/GSEtvIlIVcNJ/a5B2tplnANXZ0q
bVpCsYrFE5YvQVnWEplFaUtEXLTEaLn1fVyCtZqm/6xj7Y2pQLMNl/AtmxQux31GsQ9wYInnwngh
guW0KJforiaJ2nWPd26xUZWodGNSvhin3tATfS96mwiixLY0bdB4GhLHJSKMesNAPIGRsR2d17nv
n9F3AExzy2dXFGey429Rw/PI1b9MAsgigsj6JZIsJpssYw0MhOSd7bVaF+lVGf0ZjsWLqRNbt4Sb
GYTYrzAcLfMZAuxaTJxpiymXNDgTbq3BgtKDPsdOzhUkB3kieTDxADFbUDtv0r8sRz6PuB1mepOU
mbFmVY9xBDsli2NUu0uom94WX57W+XtV2gYnofjSElYzGWvmjU225cpX1jdjmHoVmriIwrRd9QWN
o8uehkuJlLiQuLgabwljlcd4yZFDo1MFJu3ASogZlDcZ22RKFFJL0AiH74aOQyFqMczUrh2ES1Yd
deMxL4fL0Fh7rSD1glA7j3C7qVZ/ila/GcgkN8glr+As7iZxeEyWni0fZ1wCR4R2uQxqm9D5wtGo
DQUcQMMrOPtAh6w7hyWlUyLVkqax/TZgMQaeCRWmyVEu95Pd7CgzjRn5iSvaa+KAFHOjfj/lVO/U
kBNe5ppgpeljQcyYDrNpZ0TJSPH4PEflN0YVhqPpgPksFxQ47PclgC4L1hfFWP7Pnu1PkctnmjpY
DCrdwC09h22HwVjDyePQ/OHVbSGEcNVrjGlXRcFtpoNbmrrQvuY0RRX7CwBrtTB5912NmZm7w53n
4+2457r2M5ePGQTLnbIQF3sqYZ4q6fJqLX1IkRBMnmRI4JCzZU/WpivNu1uXf1kW1Bt7iJ8i5IsR
YHIOoSSQc0yurBeZhw7OStq5b22ffdTo9yYWmpvCNS5iYtnco7JRF/JyT0oBEoKv5AdtBfrGQ6ak
j+iBE+zYIOYgQpKCTcUTP3e+ba31khuxGlyqGefRMOw4aHsoDbGXvCZhmZ1kZddbP4EPqiuXaWJz
S/xwWJlRMQXZzAWZE+ehQhwdEwCSstH+sgGt+ef3WmzvS1/Gl8Yu+EhCnscJMWnQ9NjYTPnaUmEw
ztxzFAyH2Y/YJ2keO8Osf9OLKjqjpgJhRfUCaVAsvB97NKxVw6q8dbW7g/LgiMx6QVN2nOJ94q9N
/zVhIhWAMynJxIPX0/h/4hbZLY0Do+zR/oeKf165PF033O1bFEZrfdbrrVaT4uXMDDvJT2XazDYJ
4ITgr7b+p6WjjkiqO+x1QnpdFNPAbSFaYt8LOOPh5SA6zcMigYPGsx4f1t4Qw77BhbTOXOKLQ/08
e8ZjCTRhFTn+LkZTwct2FZoic1jiCFYldAYIEhTNiH04+hzPutideitMCvm+QPOOGQRTdsYsYEoY
bTWe/43oCSxM057oRstjUU3PDP5qZqLGGfTun7qcLi0ag1pMw71qtaMSl4Z7J+88ey1nHbbdcrt2
vT8e9d4MbNHzvOnj10g/hpZ8USNXf5s3y9V7jY3i1Y7BpMnObZEj67Ars8S74PEZVgJnUkDx9VpJ
pcOhnba2M79HlsFkwQm3Q28/uiJC20f6xVCAAvX04Thr+knz2mupDfbK19kfpxMtl86UOlFYMiZK
7AlrMwE98b1w9C/CNvGr6s2RWwAtqNVfRF89GrpRnYsh2tObFytGADfRpJ+22bAZ0+SCxXnAnlAv
r1Yy6DxmSBUC6Uc6F6u7qVjIXeEfx5ibta+2pLbxPYLxPJ8HbrIaWwEYC5apPb0o15MH/AghKrV1
Cg1m0xkUeX0ecVA7qbWxe/vi4C4ArlkxR3ae2xctLRc/jzcCry7Oeo8SSOsHLrVoDFrfZrs7gjyP
XMAnRZbv01xul/8RE39NG8+4ZJj0N3OWoT1GpoK53XhAHOYhdB8/iEmw2T9uQYAFZWyNlJLc24bN
onJkaMnIhPM0s/NAyZaRiwa5q+loTsJsS++2Q097t2ftp0yroDJAevKwISFvcpclQnwqvD+y1Ejs
60B+gfJZGVoEHdRFYW/G/gU1fMximU+akejWcPBJ6A7x1nqh8855evkwWwMRkp43U8Hi565jhhFu
1NB09+jZMVSY24F8pXCW1wmflF3qNWix7q2CLR+EySIt0o5SuidjHIOo5YfUdSwIqdDmY9OZ6EuN
nefK6MHzaBebhBIr5Vn/adnmbYx6mtzhARx1e4hN76QtVS9g9CWxm42DJtXdH5M8mDtrjxepJ7eV
wr9hsj5ISN6RHh+EJX6mGXmNsIf1qOmSp2p9jnTJkMiBJuwzaTDkOquib6dzQhh4IFMs7vdNJdsv
5CAM51IWWPPJsjz72GOl9qLyLnzzbQFKE/BkCZ46puWOa3mNiZha23zZzVLshy577bxIf6cCJBvT
D++tY/RX2nh1JoTSICw6e2Wpq18yb/SO/gIQstSTadefhcL+ObbfkGpspAHErthMe9jnsTCI4uhs
9e9GLrSzFTcXgNHOLu1itgp1zeFtZIGecQT7Ey4Md8YyliVIZ1K469N7NbC8ibslaRNl70bUbNlL
s7qUj7qU2aHMho1kp0NnC3YI1ey8GyejCnSCujhX1nFE8E43AmWA4nmq8vafWQ4lthIVLywlHJMQ
/QJP958TWCddU/AMsrR2r3s4J1CVBL6ishss66lOrF1iuf62GZOdz9ixnir7lkPqeOLeAhzbvbca
SmayhKUIDJSSfvVv5Ng3dEYXthBsAhX9AYmBCCPLkfM1ZI3cRDabUFADIHe/sr55rQf/Yg5fbq1f
O8zO0dQU7w7oNtoxRf9qVQN77mb+NCMmC1ayBak0rQ05jIxDhqMBQ/iU2a+xdNKjHVXOugG7spb4
y8aUiQh41xyHKCCPCUbUhDVGMmryahEkXRuME8eIPkXuRsTxg52mT2DInV3rIPQkHHCdSwaaboS3
umnbN0d18Ya3k7ozq09as2hb61OXxtaTiuAiLM4aS08DQs5+NGo5h6YuMOZzx3ZoVxnurWr9q4oY
CIthMk/JYM0HgCbMh0HbQF2IQJXJ9nmUhJH6Mkt36ubPZnkYquqPyvVACGVcsTAbG/0XdWlT2xGG
DjbD33BcgYLF07SrO5wlUdHcM6J4X6FUfkQbQTy7QxuEAJYhc1TPPBn6l9j1sRlyRdFnfzkR3Cm5
NNcxR2UsSNNxjPgiAJyvpavWxpE8LJqLCUSYg4lDsuNHhZfcEpvCwW5FtObh/S9z3I+wSe+ZqMrt
xDICjmrzLJi8IXLI13APDpHOjo0agLbHNMC7+IFGxc5cZjyyIHHaZzdcoAITNgUIANBlOiT508aW
k4VrHbCFZmTb0Wqfnfyf1yjrxlytR2aZzDnPQQSAF6V7d4SzZ9tMmm1Xfte6b2+7fpHScJQUlHkY
+TjN7Kpim5LXzIHDe6rkxxiJF8LeGUHS+uaZe9bwo0UATZuOfekYMaqmHgIRyY6Cs3Fjdx9IVnCI
o8bfKDV898B8AqPIXxHajmB/uL2MIXuZSYGCkrcOc1yeY53vm0oNeFmpmKMp38s+v6WOpwdtvUit
kJWAeO4zDhSz4x1K0K1QHddbvUwPCrxUYXch7hjnuVb9hv3+B43I36inhJ07R251Y9q1XQP6ZoQ3
YbK3cKV9HbsEnMT4Zi36xq7x/4ZO9c9axBYuieGrlhmI3uoDox3YFNQ/P9XcPg1ziTGd8Uqdw5+G
h5NACPxBp49VsPfmleDp6OratmLj6FjWnci0Sm+SnW1Ronv1R4G2ag3JqeammYr6E538XySr23YC
Rarzw+qt8FZGqdBIat7zaIk/xaB9i8Y6Jr4tL8O4K+vo0XXHPX/7ptF1bMowhYFmJGOATvdSw3/n
qrE1uBEsLiKhkbBNtTtr49ZrMamogSy3Wt9i0TmjQcHozIILjXvBKAwi84ASwZTlT6GWsY9EKuCZ
P+Fgfg/6SwtvbmD5sXVa0N5x51ubUmH2bjXx7WcIaHUPbX5jzuMmn3V1SBED+P/S4hFfwkdm5h3j
nVOlWNJ6+ZTuG4yCTJFAgY00BxY13qg7RJcD34vuTTsfIVnorHnI4Siz9zB3GDVxZK8A5PyQEQ6v
rVDZGkn7s5vo7xarFwQP1s3JUx7ebMnTGJQptpSY/Ihp3IGEWVXRGv3MLTazdVP/VO4eLnayFW32
l7xGVspNj5RidtvAl3bDApAG24Oiz3A8Xk+dCRQ9owfuAYVojoW+opxe9Ew/DWiYZwbzu9jHkmYA
ZYmQdyOqS75Zep2wh2KR13RtrTTvb0M+FQBNfGaR5DuUmmBfngScjnqEPtT2y0jXcrdpoahP47fW
8R6Jh9jOkxcfDFnfShQmA39v7YZsSSOABU7VcAem8QfP/ZGLcEYeQo8ODVBxGKSA0Tz/FYhwdw5j
TnDRinAb+tZdNBQZRjucDJ8QBi9pbjNWkW2iEML5WOsdrd7oQ8zxSyKNmbufuv2AqvVYuOPblCDn
q7BerBJWK+zNmxZENtqPXew2pO6mQAcdqBTIqYFRZpD+lkVY7y7eONISDS89YTmWZfrDcTqwDg5s
yTWQ9srcxRZW0zIBrtXlNPYm7uc+nje2glwd0ghB4190cMNXB7i2xCHDYzz8yEo8Fi4aYYMopOMQ
bWj//UBKXqIzYIUJCZ3XI7IAmulV63kTG6TjAIZefDHib63akh1QxT/oTXupsrubUzYOKE5GNSFJ
jFjaoujeRNhSztOY791+Xws/Yzdgrro6A6+U9XpAp0d0sCH+oCHFQphIuclyEpNionhOVWjdHZRC
icIVJE3zO6yZcOHnvZgi1PZqxn9muoW+cadSPTDGkm118tAQOqnxnbHH7aNoz9RmXLlMIA+TCbmQ
/c7Rj4S9Nt3Ypi+o+JnEU5jm175GMVvz2ksxISbqzQ/Tah6mXhlBiaf0PhP7BzPjEJfmfMxnWw+s
Ceoc7msp9Oc6jHrK9Vhtp7H5bKKu2CfIC52G65yy+ssMySnQF61+V95Y2TbHOak+fUDGuNPLnRf7
/7DNv8/gTtPU/Dvp5rR3J1hKgutADZnHCmDeCGd6aI0BdBgjgqqxs1NnF4fw2um592Co+aRaO7rY
WLsCjK75pq3z/lTX9iN86O7RWiA/k9vyOJwHxuTKWVpmxAUUnefK9mH9CMvaeoLYc13o5amtyFrT
MA6WJScJ3oNiV9mWvRspU+pCW88RGpYZHNy2jhevPMXTbmxwfPuemjeqG+xNbWg+/XR3so3S3Q24
mAlkj9KVqS0Vk3VckHbkOhgnQL7AJjA7rmWCJl/q9Q6ovk+utF5eVYcPsDvyvvlrTTP4c2Zha4o6
JPbmsC8K+4lTnw08Ow7bavVDiXp55TkCeh44ryxkT1WVybExacF0BF8rCwZoHxsfLS8yGHSGuJpI
xElo6KyMObOvNVrmMKmHzUzdyGdyjbMuPDlJ9pp24zEtMgZOBUhYwA5EayTPucficEyLL0hm23EY
dtlUPCZI1r1Y2/s5s4jeHqub10BX8uO1cri1YUzhpPbVtAWyBhb4/xg7s+ZIkWxb/5W2eqcP4ICD
2al+iHkOTanpBZOUEvPgzPDr74eq7rGq7Gt97osspYhQSiFw9733Wt8a6GHnFnwXZ/iqU+scV3C2
O2SDlZ9HW99Pb/sChJ3OfbAyIvfTCMpTb4UCJnW6t0XxVoAHX7p0qnHnMfyWqB/MxviQvtmDzEpo
hzSbyCgl0vDOXA+tBN9YBl9ukt+nE1Oyah6qC4469uA9emH07ttE4QgDdZ03cFfkeky+TxuhdGG9
Ib4BYFnMXxPiOjNxlsZEMzBQUqto6GswEu4ILAA21cU2C4V+rgVLG4dtkC6VTlPaIdQJB+apD8b7
3opwCYVvXoBmd0oymJrhOiQwaSs5wJOS5qx8VLeNYyDGH13n0Ce4xmtjOOuFOkJKRJ2DPrVlZPyf
I7Ssfwt2I6JRStcRcxAhIWBzqPNfArToynTa96A85zT14HEdj5ZHKDxK6wW2+GNB0tFFjx3vyKyq
WhuT88YxoduN3Py3lCH3TWkUz42GUikxXYbSs8yK5JujBV+G3QQzitbQvtdKnbs8urcrTb8DS+uw
JlfFWegWQCqiRDD758hIM9rGY2Ld5AH92ryAGAS95dGORcEkB2l2iYBxEebDVbPafFnohtox0aqv
pVz/kQ0bNZiiApNw7IU1JljXUMQpb5RnH2/k+j+/eeLfwvikzplXgvgWpuWIXwOiBRc2ahwN7Zyl
nDlYR679ovUOtcuwHtQPuH8dYs5UrcayRvJQCm+TI6XlgDkeqgREiWCghxYu2CRaSCVGqN/SVNGu
qhICMwKIRnpk7eOScI54oGkqaoRqy7Yoy5UCmHRrtwrDtDFsvcyyjqJICQHuJXPVLPAe3FFboel1
b1U7qI0LIPt/yV8zvH+L/JY0UHRdmOYcZOlYv1w9aBZBtAikuqR54agpHOOm8MNj3Gjhk83Ym35h
wFwvYyZfYpl5rtLws68HxEER5bqeRorWVU6ZpAFGXqOmHlmb8vGSgG7BBRTgqmpttKn0Dr8jpCf4
YihVDyGRMzuM8vVt6PDBrMG/WQWIkYR0mxMnizdR5e911T8DZZ7BgLW5Gqpe4d1lktOa8Y/eM9D0
NeS4ZY2z8vS63U5jYTw0muFsZnniOkDDvrAEm6sozeI+jYN7qnaKP5o8JxHqAKVY+haRLIMDbKuU
GgYYvwZR8eL0C6kI6TDmF7Y9LLMyTvU9ov85wQYTT5nUMO/A02QNkKPRb/Qr/eRpP3Q2h5Ei75eK
OnmOZu6YPkAOnNqAHnXJ4S9zzXe4v97VRubqkYlw9sPxkBH+sFMG2c22GDyUwMFrYYVfZte5m8GF
llWniOyCmfCem+SXfweypomVQFzuQL1omoHtzjAulc5ZrILQBF9l9ivtvnMmlQCQOkoiCPy2jQD+
uzeDD8wH5EFxCW0GOMBc30ciwcaNMzPoQxg4+A2M0/eHIXeMU+bpd2Mqwxd+OBDlLauq6H/4dems
+hQW0HfAuio6/1g0b0TyXEwUUDtCv6ItYxzvDdgqR/IRuWpZIUeY6o1ZcnOuA2nq7y3okqWl5FkQ
03phCoQe3qyvTMjdVR/aB+R09tEoJxTZTp3fhJ2Jxqe13mXRSw72zGLGeaBHW/2nGAdj23T6sOqg
k91O1QfE1BPXZ0ZoQT6dTTMo155CLABOENRbocLbrNOfoiJKYLuANwpn0UI1H52Z70G3hJR5dh10
b/rAALMW1UMyqRk6Wdb0IaGPgw1RLzpLSBIPFzVU9v00IoVONEIUabkszFA3fzg1zPkRzfVqCmEu
2mKq9xDN8pu6Axpd4iheVTLWKXI7G+U+hkHf6hmtBH2CH0Alm+/F77/+Fnxd/+u/+fyjKMeKc1Lz
y6f/urx1zaf67/k1//Ocv7/iX9vP4vKWfdb/8Unn+83Dr0/42zflP/7zB1u9NW9/+2QOqGjG2/az
Gu8+6zZtvn+A4LOYn/n/++A/Pr+/y8NYfv7+20fR5s383YKoyH/786H9z99/swkb/a+/fvs/H5t/
wd9/Wxa4lt+jt19f8flWN7//pjnOP12HjABpsmno0jXEb//oP78fco1/Urt6nDF184/HfvsHG1QT
/v6bIf7J5kLH2dFdyfpqEbZcF+38kGb90zRdAxgDs0NT9ywpfvu/P9zNHynDf/y9eC/+/PyvOea/
pMsjXSN6VAoWdGHzQ9j6L3HIXqzSPiMTaRMNzbQpSEnTq9p6aknK2mpDWWzJOsNUxazEje3mDcQq
aJjadPZVpbfXMdbaa4RzZNvV403SKNR7dfY5jtAH0aX1i7Zugr3gLH8Oj20QWeegh6FTDQOBqoIR
+AbZg7/EJef9L7u08fec0/kX8/htMItJ2xIAjX7ZpBzXsXx3SOON1+uHVNb6bReKzzGin5m4/bCW
lVHdZsOuB/BR+MmJgYP6ID3rrrDy/JjrAwVHN5m7v1wc/4/32/h7dCk/FjN4xxa6TavYMoT76/sN
BjHW8yyYgw1Rac1AlVrUH8rhrFUN/rx4eD1yeZv+cFT0MeJrW38BNE7LNRj2//mnccUvb5MjeHN0
hx9ESMMml+L78b+cBDG+hTQ2UFOj/6jXdgWMVsgHvxazc9q11nGl7zjK5ycTLS0nESao/ViovdOP
dypyCnOlZMvYKIqmU2UPIOUTzBP54C5JqAgJ0+ZBzsrJpU/HPeav/mBOkX8eCw7LRiisTUXzDmFr
ZZCNqDvLvEV+/v2UaWiDnT3Jj6YtkCa1fXMTBhPREfMLvp8mbCZj87ckZMw///G07wdq0DBElAJL
+v5OZo81XxIvAjTDNs8T+RYjJtHs5GWx3AetW89ov1jAdppNs8zM/3hKF+DIibpyD2VDnP94bVHT
ivTp+vpBqart9xetiN1zZAPZ/OWL2qgWTmOXp+8X0yaDqy0F1hVQRTRIY4wsIwqqPz73unRCl13S
EuUkST4oH0YY6TLp6tP3Z99fN8Be/PFgU4/AfKX/FgTBG5Bi+5wYSV9vlZVR25sKJAlfy0eL6dmU
6OPWbBEmy1bZ5+9Hvj8A97xYZjfuv79ehHJGwCWIA+fX/vJcxM+AI8N33zXpxNDuYENik15VtIwb
9MsgGsm6b/xu1v46jD1033ZJ7uFDSE7nGfeAUo1qt99fzyIDWyqQOzKReEbS0tHIKvrYsEf8ZVYk
7iocviqlt0tiLWze8fgt7ida74Zd4m9x80cT/QxVP4ajqevpzCgE0QzOpiWtNe+CragwVQq9t/yE
pWgjndHK9dDb3gyw8Je9bUBj4XyG1qgetqQNcx7hzSPy2H3waEdv2S2gPxGHuPK17GR6Q7GlkL3N
cvRZVZwOm9oD1KnKIFhnEWEdadNMO4B3CE76Ql/CVKsOvJkXh1V8toEnJwwR6Dq1HDFCC2jZYojI
9utvGnd8NrRqa6Wzsp3RAIEF8KuC4JDfi1g+xzZirkTTsBAg0EU1EWwIHeBIMeJBj2vjMxrQjsmo
eSF7IlmprnyWcUwzWntJV4mRbZhyH9y2uZloa4Ce0mjzME+Ga7EfbUahtbgnnShYqni2FfjVoWzC
nMgtJiPKt6l5I4aPeYhl170vajhuY+B/QN2+d4R/6uEnor8B5Z7bXE2EfirGu1tH4YA2Myp2PcuP
hvkjjkCBYl1GOn4eYr3eJS2Kr3CCo1tr6zKJsh15GEeyCvdizhZv+AstCpfIueJHEH5Oarg36Tgt
5ztnjSt6YwmbiPjgS7dVAAvd/iB8uFpHTBmaAFWb5/XboM53RuOs83ZLMsRArzV9JurppEkGp6C3
1nn+wqrxGozWx+RXZMGkCMaw9xMeyPvLxvFYDg6/R1Fta6nf4EhZ4+K/E9K/ndBkg5tcdlLdOKI7
RnF2zU11RlQd0dQqrggS5Xqio7VoA7xOavA89ljkRX7LMVb3b8O8DLeyV4tWJ9/eTO3PqqGDrAnA
GWWrrTw+XUFpJ3JSfpInle47VEdo7SNaqXiZdSvO154VnYk0Lwk50XSIhzmdaRXsmkJEe1lm14Rj
p63M22Zmwg0NtaWDUaqQa/hwYs1orV5FmbPDtDO73gZADBlVC8FL9dQn+2SEjkqxvtL68qXqERmD
0ISUaV3Q7+v3Rh3dKBPyHIccnG8lJmES2kZogugM833gmpg+i2jLHHNtOm1wKC3+TMSxbobCfA1T
XFJUwicjMHdhJNstNI4E369cxVh9QDmTphrR2DKnAomkEER1cNb1M3Sb5B0GduhtQvzdRDq55VxF
Hoi/Ag45VcZNEkUV1tdDZc0qUalnDwCAryz7xUsWHiplFYeZ8LOxDHzqnAp30tVuK7fxKKRRQOZg
Dr8/oMPp0d72DhnhwQh5fTaLdlyDf/4zJE3niGe73DikrvW5ywPfX/PJpM43QSDsnbL1DQkrTFD/
50MAJucvn34/YNqsQyCW9kk57sdyHpkF1yr3XzUzvSammDuz3OZjQgM/rpF7MjJc5ShII5+czJFj
mDWdJ9U8G7FimcnKrcEuZ+rlwTEZYym01z5V7nIy8mQdR+NGNYg2rXPjNNEyjRGgDfad3zOCDyRh
WQaj0J7MkKigYjMy6HvAjZfGEDK5DNp+ZcHxIiaRNTdH5MwoDdTkcdyG5RhDeKL5WOwI9qYZnybR
D1lXtPH9gbAtH+OdHV8Z/LxEBNyuUb+du7G4Jrl48NkBVhC7fMDM7SnpojWYkgoYab7r9PHGZVAE
w+epjJ2vyqpgsMX3SPK/PGxijlOhd5UbhyVnQ/cIcfsAAbYU+cqs+Z2SuH2K6V2hCXnKE/ijQc6k
b+gleWJdOS78yEGXjTRLs7FtoC9k0+R/7SracC1VXXuMXLJ1pEaShubd0ANSaNHFegRuWpJOw6gs
KVkMSGAaRIZWfGZ5NLCp/HswBBaQjpnsXj3TT6JOrmzzEFfmz5KIHdnfxB3vqgrR31qmfSgZNPMH
Q7uKmUVp+xBxkBMTg+v3WCKhCnfhzsppJWicqzakAV0QhpwEO6gWvcVecxygHwFroclSGS32V0wd
aoJPB3wqrFH5dPptzBXg5CcP0DIuX/534WGJ8igmcx/hXcEoUwtKBJGifWmTprvRmDFqkXtTVapi
I8AaSzFx9pvs6KMTHdL8BWewYeDlbpkkWa5xK3WCSKC4HVVqYoswyw3cjhNt/2fM+PdZnhzSdLja
vbvFZUcqMqo5rLGJ5+xJeOXsObe4IrddhCy6RhrfeXL8LLqBdDXibKreujXG5qbBLszhQJ1TzM0d
2hWqlOK+q8VRx3SWdBPqvLwBS42Fo/ZWvc9B0GD7WUHvqJX7laEL3Wn+bnLgO6QORm2pjS5dqxGY
W96u7ACMf4xa19N8e+9Nzpp8ifAYaCC4GySkueaBGoUCq0zCHmJjj8LrYwIysCw1/IDuzF1E/3OV
zIEOlVMR6kGlwzSMqZFO/LKSvPcTiUGZjnC5xvCVhup9UiBvRnwazKdxB8Rkw9uCLTvMIGU7ILOJ
wtMxA4MKwoRqB+NKD6ov4uxFzLm2nT7rCRKvLiFFcwExjhmqK3NIxuE+AnywzxiEzPjgd+h3nKl7
Tsf+Bzqrp66sCLXnnBgx/V5Etnlnhs3FMAVm6dJ6DFMkYI3KVn7DILmPZ7yg660yUkijeDoJIDpL
DJDok2gur1IE9o320JPoNpqcLphLfxFisrOwbrs5aMux/ewGgAuxhah8sE8xUOZF45JgkN50gYVX
dvTZlmULBBSdGGM3MKDJKsfcErG8MqUxQmKVJJ1QW2Gb9sqjVNtwnI6kFDJkxDB60rWI7cPCvELv
aBz8cGFWXr0wHa4HxybqabSeCh/G/tRVFhB5uTNCBOp4eqGqhQGnBBWeprrI4PQgu7Yko92u+9GP
Qm51FmGjlRUzHBKnCsN+sUPz2AQ189gYY1jlWfha1m2pnsm6Xmd6DJkKnmLRN5g854yIBlJdMJDi
UcgDFY7OlbRuA+LRcJ6EOyYvoLV5x7yo+ZFm3oeRyIciP5UFjMaxsa5uEqlDiLZaS3S5bRvuXt0j
qMa7CWImKUhGF5YNvoaz0FEGcMnM5IvMKUYZMZN4uBZrUti4N4lHL3nnGE2hrMYJEA7MJLsYV6mh
k8sFgX4dNQAX/fKHj6Rq9ABMNhMseVppSH8QPLlBhtwpNda1zd/DCnC2h1Z3rjr5oBSaNJHkcsnV
0+0I0I7Cci1b9LJYtMgHoXsK9iVZDY73pPnlbWyon2PR5QdcVrSYJynQmAKKntacIIqDGzMkWX7/
U6XUdAtoQ/nh+1l/vOD7taLLXKgW80P197M85zGNu4vP7m9AC/A8ubdzeSW7iGubqWcB3NipkIMD
dUGm6V1CYyAx0np1BYVqGM1Vh1Z/tgYoABRjiyTPXg1sbCxU8qR8jOt5E9MwmCkMbU8VrzsD7EVv
4+A2Y+j9LFqBS7c2PnJPO1UF3r7YgPk825AzbdY+oTp2m5PovJVTuBy98S6LklC7OEBo0Oq4BY14
RgrTOY465S/ML8z6Ijd+0EVaAZ4hlgf/YVEPKGvlBS1lBNkHczPB9a7GgIlcEfbpkdaypzkb4uLR
I0tnV/ZixVQLyiIGf509j85DApoDc3JbSvL38AbmSt1n0wRQkdFVNxkPHYWb1Y4b7EiYCrVLIADW
9BU7r6tdVCkfe3K5rbBECFPhNRFgUsdUnPBFsThM7Yc+gq12iCUk6+Q4cjhYeo21MUyTCVzIuBhR
Dz1fXDWyRFEfZ/LKr10cCnMoDq1rJYuw94o1WT0Y4eMSqm/NRDmyUSoHqY4TZei59M2OTJmpi9e+
0O8BAhWbSJjqANonAJinei6PYRO46EhpvqwqZhYLz0QEl0W4FUFGIBOTHacnh2GTAUTfymeVHkZR
bBe3pUzvuXqBvqwbE3220cfcIS23U5o3+z6P0emTh9pCXm+S+rGdzaFkozxwjYZb+j/XcqYjWCQA
cEYF7Y9JxAIJzwzCu6oQe4WeqE8TLzwjSU0dhqj98wP0/jvmPNA70v4hRQ5Vzm17aMwfXVIdPdFp
GwAIlczFykOoDc+oOySFicaEwfgy97Nuyek1O9R19zwfwkrX4lCZORtdp1VQtsaLRWyMLFCKMWt+
9gT5RDE8koYodvaWFMvT/C6aqpNLI0QJ1RdFu5+vEnCa+I50/ALcBfkqaoWBOGEesUJo4Qwd35oD
BjFZ2NR+fJ+ytlBWYCepYJ70PdhGDnHoTphy41XGP8kC5BvjobSxtmaUBss0aInYoaBGK/WoaTjx
qATeCy4DmpQMDYFSZLn+2jmknKdm+0KbMqLV4obImPedi/hWqJMkFT1ObytFq7NLoRj7toH6YpDr
3kc86jorsgfYIrCg1vkcSI6FkYDtYj1eqnhgrnNIFIazPJxZHamJKMrfmJZPYJVl6Yzr/UcnZcjv
zEsrpATCyZgPNlHmP6RMtEYWXmliikaT38B/UG0Pnjkd3zTb2La1xuyvdeoljHl8WNaXQk8VqChE
XIA+T8aIzigrb9EWATKELfDR9mV7VoV8ZCL3ani7OoX8ZwuQ3aUe/ejKoFuE6hp2g4Beor02Hv7I
Rie72yFFQbmz980lOiTjdmhnlOWgvRd9+Sjs6jo49G99y3mNGwFbC3riojW8Dw4vB1u168oxHsvU
QzPA3hC3usmvHDMnGyZuKjWATgGbGXj6Ra/uk3HIwbmT4Er301joF5Q8rDazeaJorf2QuoIDq6ah
ReKIX/QIG3uXfm0VEGIsV04XMOsawx+YNIYllXKwS9NHRLN7iD3pqRi+rBiLt4iY09kJMbqFNCgE
XeWtREmEs+ZNJCiiMiuKgTOVTURqtIqDqr0vQe+0tOLh53R7BmlgqflFuMxWZdSTwogjO5RDsQd4
dZRycpeoVJilCScjhoFAkE6LHpRJyuCU1GT0SdBgwpSHKn5tGwDzrUOGDCGwCMvi97jCt2kz7F/p
6Iw5rOFnmSI33po2UjsfjA5FiEGo1XgZUJEvSk1HAIULFj+lfhIwAfQdjXNtgwqKsbt2X1VtvFbD
m9vSq89aj95KHNTr2meyCmX1CqleknVFuJqbNfUBYuCiILMuK0LxqA/xHmEY1j7ZQlAgmrYygVUI
PHKlz6WWhOpkQy/FZ2KtCoEkDWleaHD9tbb+3GHYTtp3M5+NXZ0RbzXaCfTzKXK8YZj5YOM2Vszs
jJZoGtgZUd3rez0JTEaxd55AFe7aDP8qp6FMhEQQGaAVnJJfej5LCU5IZNQhUpt7c1ApltJBn2jZ
obGJCbSBsI3kxdRWfTfusPowZ4dQO1TBT85k7JO5/eChQaGZiWadPo3SG/xoAmJ9HKi1XgxQ36b0
ipXtOcSgyv5Ir6meiaW9viB2DvRgSTyZnxRce8S40Q6uDxihiEXxY6A9raA5ZBNPgw4zXhoF5szK
zkBfmMOOuwe6DaGuMnFxcjXTqX8fKK7stCSIgc0wa0tGzRb6bZgYTblpxiDYQ0bhLe0a40KP6602
qxg8DcYpRjPv1WRilLH2lDrgYAj0RBBnHYc42Cd0h7adnr/n1XQaiJ24dZ2pXhB7l/AnX1Sa+aHP
jcA8YQXRIbEvdQ3UyAjXxnPblKamw0WHq3fZKvXTJJG6MxjsRMWjCVC4i/QWjYzXzPJqOsOt/mRj
yB1r7TwFhLYC5frB6J7htgnwPIgg/8aJW20cbGkdGWorfF4pXtoMInoIhVZFPwvNJj+NNrHbaxBb
fBJGx+AHAsRTI0tQ6kl09Dvtw6h+RKGgRjXolZrucJq68b0xx0cpe8T48+Gnd/VDGyQXUkY+dFih
nGHcO9cljMEtW7LS4P1bg2tebaL0JusBQG59E5vuSpX+QzyUFRbifqfCoFvS4KDH6dOe5IrlFtLH
+BBYkpWDDHDIQP0ijgBWj1WLowZdOheWjk+7H1bkdyBUYYP7lifX6idKROTC1ip1ygEkKOfqPJj9
9NEo6BYzjudOvfqQ3q/C2bEzchUJgT8+xyQya45E172UWSeYAVWPc7zrofWgSSLEw4U2+59gOd9p
OqkhNgrlHpQS0vTGHs1TZtZrGeSXjAbCJnQ6unA0UUDaLDHSXJ16OrkjwUxt/pNIvXYrQrVvxtn8
nwa3VonYKE2vXLTjqXB1DmaoVsxxcrZ46S5cs0QJm4iU59hebrt6rzv2nWZiah+Toy4R1JmUlRp3
GzoYSvCKfQAtsj2gTxw8HO6LRk4IXuA5QHi4IHkAVOQWL02JCI4w8iWUKeQyvpFs5zrBsLTkzirQ
bI9MwtI0XRtwZ4bcKPD1BKgfFA7oYsgxU7OMctNdcaqQ3IhwkR/9PaQfxj0OZTpw6C2o5t0ZjXqN
a5ZEA0pug7kgtRU7ytysLuzoU/fK7FZH1NdhPbzi2cIG7O0ImcrxjtePPTKYdVRRwkZ6/UHbmu1c
6E/QvLC0UgfQHKVKCrT5zuGM7ydNuCV8aULzcd8OL2CoWvSA2A8J9GLjs8V+1Fl0cvmKiAbpexB3
ZI43x2AUP+N+DK410R3snnBsrIyBkOPxW1b9Y2xqxdLLsmblCsayfokHscRxJcogWUZVti05o6Hz
gAlq0DWteiSfdLeUY4OhIDrGIYUZqBr8uLjPzmaQnRwmRXDIkLAWnMUsDecFeZVbXaSHuDhAq3hJ
o/aGQ7tEtQYhZ5w4eEQjTS5EoSTsdicwMDj9ZR3MzRNBQxCrpvmSzBkvcWt+BsCfNJZNpyar1gjU
h2fn17jU6M6pfMKCEGy8UNlLJpvYkqdp62P5gxABp99D5N8bMDBt/VtItg4D5XAKrb3NVHZUiR4R
x4lVLRzXnzkE3r4JCwVck9Ih7W++3zo7tx493/6wE5bSUL9rKrgrmtNw5iupl5rQDBc5oaYrxZ4t
J+slTGOE/ImDTMelgoE/ECwZmS5QBLI3uCi6KBxQvqM7pAQC/Ur7zKusZmXGwCeiJHgoegKEMRQ6
12JQ2464D6wCNa0FMyc8mDTkIoywIdEXydlEmKgz1Jl1k3YY7xzJXyDOORQlvM91TSp8mgNQzMaO
7Wk07gZN6HRltSWunL00UIaBUOCoyTxLZphIKwRm7LcczgydOWt8MXKyTmoIkNY0g5gm/4fkzkBE
Wd83BYittOKnzhJ9WWfoolrmmb2mQZFw8HAEVf1SltVbUGb5MvNNE1n1UQL/wnjPCdX1uhtZWC84
gEuFotIVhF1WUXzqPwSo+MKHQmOkjOj6kgZvxB6DRGyFCwP4iu4ukIbvCkjE+3y+TBOyJhKOkY7W
HSJHXS2zQF077UTHAJBgSjw2Od0fY3gkROR1sPJX3XevkODA5aproegZYrPn3aIup/FvlJaxQvZ6
jJQJrSPPnsIkX1sCYXC187P6Z56mdzHazgosD2HYK9uKFLpDiwiTJHzV9epJJ2i5oGc6xXQKjUL7
6TtVtOsN7zNRJayoraj19yh+nKoq2yg3/BCm+GJXO+azAV3EX1o97q3+YGTtAwF8XOIuIScgUgiH
I8YddxHR3Sa1YXQ3dla+mmh6sdCsy9LaxgM0hnnNd9ki1n3Ww4Ig90R3DwlTTIrOnCWRAf3KGdWL
avRDaTyNRpsdu07cqNYtt42vQR/P5EGvea813T3rfnNHVyxbgepHJstVTyHuHsUwOwGaEPJ+hW1k
9gB6U7ZoSiyCgwcUheCHmk5X3t2g3s+Q9ZePqY0mvQjsG8hTOMZd5z0igTBxseEbHrOpvNxTd11J
CtoZdrjPdBRO9DofJQaLIcRF53ey2/diDl9wjCcnttJFj3FMGcVP3IPTsUuZF6GOu2NmRGNtGCxa
gfYuCCcHwaR5jhpOAJZRPmVTYp0MVAAbDdPfLd4Me4kb99OumN4xEOtWTCPu4j74acPdbDkwWgUv
jUOWZzWpL8waI434tC12PYkSS6G6abkKEm4DtsCfwpZvOIad5/w5CNJL5w0NhLfp04xEjfGwPeYv
lNl0iXoqaw6U9zr1xVp6gI1qtzy1vd5tJVFPsyxUeGWD+6N88EP6g3jVYdU2dDZHZ1p1zboOTRw5
5IKspUkjBLrdVYoA0lrjbsiTxB3cs8jTLMKAPyx6PJg726tfC4HPLnescuczWe01vK52m3wUrGno
UtmKRyIBh54pcWI9iKEhJVvRvAr8r1rEWNEDdcHy76MqTW6Yxt9EvY1rJxEHf4z0rVPTUbLm5dUi
O2zqmWPZtHbPVW5ciqCOLlluLjdjmwx3sBHsxSTYqwE1bvLSgTrpowF2ADRlWQrZQ54aQFkbFLXR
RtBMLnK2xYbyBq+EVqF9ID1UDA47s/XI9nFUbv9j0tF3O5qPwJtvaKY++4P76hfRD30uqhJaBDze
THshiMti+MDaTYjJaAzvZd1QYHthd7RUxDrGhpdmxQaXBk4DTC+tKMxNpXsRyCOsMJp7oUWuy48y
hqEqLPEVO6RjGU6IbT4jn2mkeiQlpVs5ySN9Rw/Jkm3vDHM4lbSTVNs8jI5P/wXj9XVkwML0ydnB
EEFeeKjwvOY4+nJyHhb4ZM8MjpzlzDnE+aKOY+Psuihcg7rLVsloSfrdzTGX9n3qvqZjNKPC5uQX
mhoV47cL6O/lNKYM+qUbr+vKOPaceK2B+MmxsLBXehq7XVpuoyq4ayyxIPnGXUZa+NOq+tuwrivU
i7NoFjL63g26+6IIDNCP7ofvdwzAMMHHpMXROLnhRgOQG+hqQSDHghY5E7mwEOwxYbwNKuQ6I4Pb
o6/3XyQtDE1/tRt0Kb7P92BH1+t2rw2RPruw75xsupejhwWMMXLZ0oeCBl2IWQHCjSpTOKMN1TlM
YDo5U/sc949UdYjN83czHXf4xnnvSIxDU3URsXqJ6b2R4zXHglktk5TkkXB3sUqSXuzx0d+UQ/li
5gAkJhNrf+NGZ0vROYym+gYha7qEL4blODDfXfOg94m3i7hRV+HUo20yoAT1NhMbdzhwBsMirUZ7
EblYTAqfzyJKSQCaMQAhgMHMz4lwYs4nvLM0iSaKazxrQDkPcV/qvBECHA7fYdWOE/7KNkJRbAa7
MjXNk4t6GJNy+yy1/JVJBFAnrTqXRbiaRBeckANz2jPGNRiL+3oqPjuri5mDG+YSsZVGZU6tUrVE
FUED8AKy6r1M54QFvS01qxsZY2Vr4eKPZvDU1p2/4RzyZGUQJtMkv0PG1HB2P/jEzS5qCwSKrntL
iXusJgZuUU+mQt8zLjOspNembiHtcXViVCIkL5UrAOn4wkE50ZnuYXPKcW9XpUBQ5X+WgJIaD10V
yECUrKq+7WMv2uUGOE/U2iZEY/uOffEpLcB2JNwInKryp1qUn6h+PFLF3CdfALlBRUdn3q8PxA05
ZPTV3tGp/HSZJxKFT/nk4Fc/NG6KT971HrLiyLIvV40O6bjMiHusxWjuC528tcAdbn2rpabj/yhs
YIgJUvUakM9SmTrR4NASc2Z3iLnr4CbO2nNr+ZsMDfzCTu1oJ6ZoWzAMpfNFRLUkORbWTXDsoh+o
RSS5UX1CtwpTJhxEy6F4sPHBE2LGRMUB0LVoNPMQ2CrdatLAx5eih1yqOmIVsSmvo+yGEW5M052c
FggPC0lxlLQIQ+Bp7HKyUYfUt5aVB0PZifx97rI9EFP4auLAxRlMqLZbfpUSB9q5MGGxkqQplkQw
3aZjuPYc2ipm0rOrRwORrJQcTZhSYdEmFpigAA2JJQ354Aqc8YXEn9ybyFmQvJM+8AIvitdunNPc
hsW78uD544/JzYPRP9lK/uyLcj9W+X2cujQl9ObRH4qKlK/0ITN9JJ9kC8k8ZZpaMr8EkkPiPD4X
JFpxSsu1A56EaiO9I++yt+KLH3AREv53M8l4wRReHWx+jWXnbesQhreJCHZTtNmrYD5bx+pUSu3W
z4yKfTS5r8yMyUqhgm3nm8us37daRVOumrRV5FY3CUQJvMf1JgTzsCqKSSz7OnqvhPeSdM1T7vIi
Z4jc/8PWeezGrrTJ9okIMJN+qvJeVVLJTQiZLXpvkuTT96L+bnTj4k4OSgZnqwyTn4lY8WC9arFr
nMwuPDUsObwq+bDQo6/t0jgxmyzPhkf5DDR8iCsoEj42TYcYpRIglNUE27zcV2DpN9JUEEI66wZ/
336Is+xsoltdpJq5BM061ekaz/WITmTsl1ZMnYrScRmOGtQ1k9mEtzLhmq5dqKQPTC23lXJomop2
E/bWdxTA5zW5SLZ24G19aoEFlnBmy+0Itiij8lYYigtyo6EfVSS3iojKHy5MEZFwjOVEj+YApGNo
tuhlqpUKB8huKYsf06nCja1n316nOhjn4XeuSVIPB0ZqLq0le/uMKEaonIyyBbUCqyTts6TTXbbJ
1jLMdNUTcLnyoW2gAJaQOIl3sVnYI26H+NfW3zIlVLaz/Q80UyudGPGAAnlpjHm0lg2jHc2KTq58
Ccrm4sYxvE82U/R9VPQfkw0lfySC1GFU65a8O0OFqELGnoY0hWiHOe52VMxfBUgl6Dbk1LgOkJK5
tmbLcWqdtoe/B3m2mF/oUMP4K5hSjGHJGHpgEcFaJsKK3UImjX96z7zmQFwiPbmATYUiQUgFVdwx
KcOj6Gwwsakq0cFwVVTTo6uB7TXnHDub1VraY8gf9rA/N2NsqWVXMmr1gBbLpIAP7jTz4YMnEuA3
BJuiey+iHNVU4J9tT9R7bpivLLfUURLmm5aMKYle49ru2aN2A/1DRMqyUTjPbd9Gh9TBK+9lzrr2
1WMdKwJvhYe7dU+iJadGjhfEzOqTZxk98zr1bGsuT33+fJs0jIvENPZekv6ayrzF9qRtbdv+diLx
kTYAlKSvfbup+unzWKPDGRkj0grq0yMZRChk/V/CDKMlAGq1yzRnSWrMYwifH7lFST/qG2tsJ/Gq
cJWLrY7fdHRwYOFnKUbA0AOmzBEMj6sZIAC8fFO48y1MUACq2H7RYSWwd1WsisvhGQphMzu/J360
QWP4QOoB7ojhsRJBzn4yfpr0Mt4gndFJBcL7K4ulqXXnWCfFNPOHn86wANGEs9tncJ6wlQDwUQK4
n3myRX/ruN7b8jR4pGroXfdU2wHah+hZ+NCvI8V1ZlEkWgJ3EV0hUhsWjAubm/dq5AMEg0DNTfqe
SDFr1YqKnRTcdhNZ4sb0edMRo/AS5G62buPhEe9dS48XyUVOLbWte+0j52YWGgP1Dlk6+8pmmaAX
FzFBIVeaiTpNRxdNnHXT1kx/6ok60vywdF7rrHfJh46tpwa6G+ROKAEcDVE7JymWcN6Hl2QIMcwm
2cqu6ar9xv61nZT0NX2u8ltYOAliP40n7vssEKerHKMrJ8/NLK0HQid+zZazozQch2HDGxKlmQ0F
TjTt2/sAJj4O0lMw1NmOveG+qNx0F9jZfQq7ZwvBUoGFAGBMyFwNU3Ca1xhnqzOEEaKrK4GUDMP8
V1QzmRO2fNFG3V0WNTUVob0bs8icnZ6nRAUgQxoCWR8Jfi8Y6HKnDUS3pEgJlmmJWxHwS3pMExT0
camyc+EzrmhSCXu4Dl7IvVnKMjYg21YfJMFICCaRuJOBcEQYwGtuCmzFnMwU3Gy29dz/Rx64vY6g
MCY5Eg7CU/9ESSaGn2hc1ca0ij4ScqYvnmt9Gz2ixy4BD0y5TljJhhu89ooMYxVNIQbQWcgfVRHw
pVx7AXnmEU5XPOsOH5zUgXfeT/o3PC6qP7KoLEBCS9GZz8NA3qLRMTqqWdPveHdRWs7ADZm11t6n
EqiVAfd/1LOrSuDblJpx6qALb0F7rnFXUG+1CHMmOzpLP4Bz2fmfujt8WyoJqUanc9v0zGLVOwAR
hqtcQ6coo6svvauDq6kfxuRMXKFLD8AMA7LGNdUIXGTntCw83s+uxn5Nji3ZUHI6pCzazwigL7I0
vkSxZcMdrwzr6rWU/o0IZnrb2FxiFgD8lac4An8aUKVvaONzhI3Dzlf1Q5lF+gHbFJLVkfqZ6UFk
DKcsbPKFL4Bu3Fg6A+mBhcIsdXxN9KQDR8HGrYAH0Gbu66wnN+rozI6t4xgBjOoNjCENDWBxj+9A
1RB5WHolaB/7LH+qx0mxlXBcav5hGw31MUT03bXFB8ZyNmDTY98gn4gczM4+MYRssr+AbrO3CGEI
al32XKbo0xw7Q5LQotrADMvTEOWLV4PdLNvf8T1v0hcmrjfE9gUvq01HynzUl8Vv7wJhrVGt+WV5
SSPvILpgl8aK/IciPhhuxcS55jYnW2dZ+eWHP5bbegoAxbTxb2J3e3rwfOFqGRh+tOeo60FHQvQo
/VTjjsNcv5mGZ4cVdjryV8pCsn1p+Vxhpd5j9CGXtADoqEbISzGb/DC3ti2moM0kUYPjo/3uQu2g
EriLeob3HCc8QQX1MgsE89fRJGCW7b0Bg2E1hvoL8ytnHRhI0HldwoTgDO1shSi8/EmeI5QcV8s3
VkQs3VxAMausLT+iGpxwOx8LeW5HVAQEYGS2tXNlFzykAJLjHHJGXpfroMOrvoJSD4eP8QjNZvxk
o2R7aOZIw5wyV7MHGIjoZ1aNk2MLpBKHzfFHczH2lldCpjW3rZ0goA7uItVPyomIa6oL3gO7Pfry
o0XC80CYOdoOpkea1aS8V+Itc/zHqNu4FW2JsJ0XbnFiiSlkXXo0CkPKfaQpvLMDImM7aIKjAgM6
y4Vg4YfOFSwtRbRxT2LWCRVbQ3CR4StyL3pyaDSskpdeDGGkLlDCRpBKE1ZSSRF+gw4zV7abDwtE
4AJ65DVV/9DTI+hvMax6BAVxrowJ0dceMqr8yc5atP5TQdTfJLlsuTvYyfCMR5JGUA9XjqEz3GOb
2sXxLfMjljVURFqbTiQONnRjXryQNVFctc98rgWmuJjwAh+dMeA5IZjF02hZfrDMuow/1fe3raHQ
YuoIwLL4w2Tx9oDvlEIjXpK8Fhxia9+nXrtixP9W9ehFpvG7F9Bw/ZKIWNubyACjCPOhbi3G1qJb
SJdE0vjWSL+eB0jpSzJPLEhGXKvwEAeAg2W06XT3W8ngXXfuVqbMM0nBxbJEBoVHhXvvYBePUHk1
IrvcjZcwW+/K7F8i+LiGs5zWjEyuF4FeuYWWatB/ImHs1qHE58S+X7FfAj2WGSivjbBhfpbE3GYj
TkLP+iBeYQBdhhbfLbnSpwqucgFhKRI0keH03BVoFUEWLrDg6Q+uLo6G6y7zkFO/uCOmIqvJpxsr
WeEhvj6YobsLgUIFE8xj0E0JMDoLWShjHlJ4ZED8fP9cReVzFNnPVfCJd/xdKnpc1epUeRIHlLaO
Q1JI2+SY00rxXJNX2WCxdv9ZoXP3Q40U2cwlhk2n6zwx0DoPhnMaw/FbCuLPDY1kuYEGbUDshtxU
XENXewMK8Sj7aCNBN8pM3bTOeiu09Aln6sVFY8bOv/8QeUhsBeF9S6INKXKs/q1KERSWzRdAlBPc
Elxt071CTR6jqyGY0ob3EcM+Jc/zVgEU3nTORsZ9u0wN1tXRePYHBJxttTOr8MdVhNS1TvcjbVtf
v7oRqDBke2Hpw8LouSMTIHHQArtf1QUJDcZYqVOr53tQHy+1LYqnyVZ7x8vspWENwy4WOFCkpRkr
N/xnG+ixDD37JVLO27ddix4yYZRpG2m7Y0ADLrGeukscHD3UW8/EYIKS4U3v/KnjsxAb265cY+UM
mClhFABjwWeoZvHQQTjCPXMG+9CSTQ52u0h3roDK4kIGXuF/PsayAhlr8yaXGp7hzj8zFGkQKnst
2EL/NZb+KnDDC0rtY+D0j2S+MnsMoYZ1+pa8wY0ZmDduphV1STar0AfUZTmzOZI9IpTM0Aaffa2+
svPfQGV0l6MwHh28AGEJulnJgYFZ9DqGzatbPCBFwKMjMWXbPbaUWeA7YW2oB+codazuoR8cW4KO
Ai2Y0YfZU1gnP2k3rRRMu4fAEs96iHIc0OJDG/jXupV3lrKvsBJA8WKeWXQ+E8RyIgcSLOai5bPl
Z5J6s0NO1RszwpSXaBj1Q7IfgH6TAqb3q1E3/wnGaBaXRIVsFE0IoZd1RRkuvzlNMHlNc3oIhY4R
P3OmewS8jpewCL+cNHtHe8ycoGHAlDNqU5JxjDma4aoUA/+rJFgIwJK7zPPvfTCFK22cl3u2vwJw
0GzRgRlBfmD2cUncsd9MExRvrOlhQkNSdoW3qnsWNYH6Siwn3YpGsRJIL07Uk+taRTsme7+VAqBi
oqGtxnvcFnthD//yqq7X4TCfo6D1Mp8XX5aBuRwg8YDup5/w2e5O7P2kMGeZefqSpRu76AA6iG2s
R2oZGe0rr8fZLPttmluvRsyZV9nieXDiy+jo234WCZpirSk/3PtDYCF7bmCMejQ51ZtiR4+OH6Sw
MTh0L97GdsVdcgxh+FhEVOtlgGnfZuCa9y/c6XfEUIHj7L3vpMXhYLA1BkjwJFr2QyG3kY59Lemj
LOQ8WlID/0PmpGdTQyEDhI6goaNXkTeVtkyTfd19KYLq4JQo7YihInGV+boXabgfhnwjNEAEHXdy
z8tvnmvuRi9sV1qSUuIyAkaZbnbQrA2oA7n5M7jJvnGL2wyXz6xoT60TrsxpehNuhyE/PPRJ/JqV
unpEl/bQZe0EMsNZtxBD7Qw+ljb5m9h3b3UWvzEYZ6KOZIM056OhK/a12ksesz7GkcINj/4y0OmS
BsmPIPrMRCaQd8pbA+7pN5xUFWrsAX4LKRmZwhmhO7Q8ToLHxZnBOD2iUUaW6FTR7KsQppH2yDGB
wMDXlkHNpDdoghlxwrIvSYx1FJRPqiRys0F57LXTRmsaes9k+JoY4CHq5RzK3OQivOIrCMdtkLOt
DfXYpghj1ZqSebpU7lBdmzp4w3V1RdINx0n0xR7lT+pww03UVYUu49PQfAEfHeHvxfVHIcmiSQHy
9gqfm59nnGoCh5hKD2crUhw8BUKS0HC2eavXh6AYC1Z9zl7Idp+l2iw1ymm9mHrZlvfBK3AzUUWO
+vg7dPfIrJbf1aBfqnYcFiKT24mEekyR7WIk9WqjRSkzlomSC6VEsdAG7ZhX3pzzquXLJCbpqQcO
DOfKTy6xYRiHMu62nVmHxxx9XGcEzjmTtX3u0CGxNAmcBYXXq035uas5aM+pFjon3rl4St2LLBxu
HybDfQzLHwk5jX50Ka0tDWJ7rjAOzoIyd6sL8PW4NyQ1qQk1Kcc6NRPAzcJZEAC+w74Fcm5w39i5
4jFVWwmXU2vqS5yTfajir6HiLRyyRPAZ9N/ZG3Prky3E9f4UoX8MdFiIXrVKsP0U300EFLJnT5YE
rY63OL4bDZ9mR3YvRqzQ09X7JH3XEGxRAHcfJZjDEOPiNvDCh6A1RpBFPwORENzE+58hc55xsgwP
po92vrXcjZv2x7I8pLYLwTMxiL1jjgTMC6k7oWoVbeEqduVzx1DKraqSrLcRHx4XBhiUe5wFhEoz
4hxN45Mt5ns68afh10k8FT5BejxE8tD7DhPgJlsVqf5Y9Em5J+LutzbdG3XwlrAgPkuwehf2Pxwq
8mCwmlGBWSwH3Iu23nMEpQwokrFqyfCxd3hhdwaJehb+VJBKc9sj2Zbotv0bNN4p0Cly8+nmDs1j
VYlHEsBmTSPjwKWaamwULiGW0fCkfP2NwfiOqgVe8uhgFWJ2hgdAKzBl5kB4C284NPgMSrP4ckT5
zyWTk+kEi7F5hOywdhQFQBfRIchvSOXm6srmuxyK/VrHDl4BZbT+2Wm+oeitF5XRPbIEjbi3ETAp
3OyQq/AUZ6QndnXzmplVQ/4imQV4lniv4suUmrCDbT1ZULFuJeKqSHrPeWZr66mNSAzAbLBsvFtS
O5/SezBLUj8UqWLLNqus9TAwCVUtdUkPrBvUkLVrUShlY5Yfuzw5O4hER4vNghzEu2U0zi62jBMr
wVOVWkcz1se94RR3qNs3yS0L4uFnkTYoQgxvRH5cnwdAmlujgDkYd1S54Ku+pKFIcvhxTdJWQ5P0
E2CrXAiBQIxDiVZ0cANg6e8t4s8SP0EgyMhgqVnFcOfaXQ4eSQVMmZqGbLbECdqt532FxHUSTT49
K8mJCXORVXjh2icxuCctjj47zc9ubZKfOjnpDwXP1x/sfkcxhbnI7l47I3tL81wsArJyyrA+wXT5
RUcTP9Qxw7gEHTRb1UWMnXUNyph6YgJGqVnOqZ1KbeEUOkhWSl785AZ0s+BVN1A0dOEy03BGOXXR
MERqzqbtGYvB52avrDcCJu5u7IS4kwzjFCJQDFNTraXuLKq8n/uNfDqAyF76Y/AakCqbOJW5Qc63
TNhd78weCpblTSUNN71GYGHF7VDneeJXdmiaACYQrhLXK/Rkez2No2PfIoxP++biODmhJapaK1c2
R4cYsy6GvSSk/qLM5owzqDjYMtjpMDXHpoHdECEZLTd+ypgrFB0D54es4KAbetRvXV88o6fSl5lb
mlQBNPuG3hkLxDIeFOVHOXGLKTLMEENkbEktI4WRUelqZMpDWVCGaz1Y591gbtLHyTTFRks+HEtz
0V1UzWaYoz3SbpY+V4A3PPOtCRK8gbn5OiwNtBxs1WK8dDjhpJS4CfmI9Im/aKWtDkbyLjXceKUF
IdsJWKHY6HN3pjSXEkvB1q//5V0Gjsy315rTXbW2vhue9YQ7r9l1kcsgOWe2pvsInM3oOJXojnTh
EzBrYhN3cnUvDe9cA8zHWFYSUk1NsEpxaeBG9vg7wg6y8IQ/vw83vQwzxCn2P/YqG5h/5XaMaI29
tW+kcJghMBBtu89MdbTbr3DqttmsQkwjd42kiDenmXaqwB+LqOsDxr5YhhTReEodJFlioPCLqU/r
5hkdmflgB+6LGXrdKmmtT6eMjH02jCwSVL7Jp4xSuiMda2iHi24iwfH8T9xbB9l52VImRrKqO2yk
1WQxlkqfbbiO4CN9zC8IfAZilRde2p2YAYRrvrv00HJs6ql5RW30ixYvR1rpzQhWxKQavqWonn6M
FlcXtT5ynxBDEmYZFuH4BDaWYJimcfQqZqgbLH0SGFn7pAXjSi/xuuujgfizgaZRwxYdGUsvCwE4
wtNtGt9APUGq3INC/MQ92qzc1Hpkl33LnCqaBabxSnAcBBP6VI2hce433YqUTryabKtmHgJ44YkZ
0ZBkBKE53SqvdPXeqc/GP9eEfFyakXtYGjdMkYMBmL+YczEtkazNvMcNjurXMz4C9GyYUMe7mKK7
rWnT0qv4PcdGQJ8NNyNIL4POAtNK/PyM3GoxBsZp0hB+6VbwJjjKSUlDLqFPCviMeWwCTv28v6Zx
uJVRq55bgU3YIfUq1IKLkQU6ZRtOrVY0xAYJn+gxf1MKr1ojXQMigmAdryaglaSvj0o8h/wxo2y6
tQpqsgVCXlaz17lexwoREMd9X7Y6pT+QxyjFnJ0Ri8pRx/ZHEuTD54njeZrYTcnp0avj10SqRzZv
8TrLxModbC5LiAerbiCzhbaYARgewLkqPBpVbl/DVPrgpuJyjYaU8K3MTdeBx0nv2K7B7Hh8L2DS
k58ReIs+V6i4uJh7I8o4F660uorFH6dTOD0R9TXciSvNbiIjnY4xW2ci5YPnfuu8sdvzPOpF0NvO
IiCWd9+KtFm3E8IDMVHWda56cSQzz4EFXo8QbUfOQ/M6BekuzzLCMNP4EUUk9M+JN3hsvgPk4/cI
htx1tJuztHIbHGV+JtcL/U3xGyvxleaFIIMtekLa2DwK6tMoJqfh2YMVUM25qW4DwtAS4mgnQX4B
dCKPbeNwM4DWVuqFWPdOqB6ayPY2pRuZiwHLBG5HbOaDywfErlg8CJxiFHKXvFM/mkW4gKf10XWS
UMpg4eM+sdU2hPBwmYaCf6zvHrmLoXmhqoqj4phmrjoUMpouxH4EiyGbV/fe9JTrB6jHbHywEbLC
qdZ96WqoqZV8hHNB9BK6Ou0vP2kljOQHQ6tOvC7vjyEHjHLQX1lWnQvRBKsWxh5Y9McePti6NYoj
YQUMy7PyQDZDdg/sZtwDAUAdYBHB0gfze6trEMH1Ir0DIYM/2gTtMR5795A5MZObZqasJeZ5onc7
/z1KGybVwEflyp6EtgERF2/cvA5PVieIRdNMF0x3GJIG1Cz6RlmLBtjvacTXvqftFZsMYQhpCqNk
gz/5bzX/iFcdw5lfl/FObXBNu6u/L+uJZg0Tm7gQB5g8zb9mYw54aH1d3lI3stlWVma/VfJJcwCt
/XH2pqTzLn+P2lG7kcwg93/fcidfWwSD0eHcpfcqwDh9/OdRVrrnwXW8GTehbfu4h6CLV+LvP/rg
OfrSFHLNs4sPf9+LE9AUdhzpKy3PLcI2cRxVvSiv46C9BqTcPkw0GOvJAv/LhGs4scCJcqXBpS4D
lFcWPRL1B2j57q1J+TOsWpt9NVl99CfbeO6ncduwCX134jzetDX3LIKVs0PSGPpG5u1KeIFxD7Ss
v5l85erwPTPDzGEzpU+xiMy7nzl4WZpvkWbZzdA8ePcRTEZ6Nn1fmIWAYIeAokN6Gi7LoJi2sdYv
qtBG7malA5mVlZOvLdQSxD4ajNoS3SPtG4sg6wyCfJk+4xCzuGEQW8WQFQnUWSSk5/YeV4hu9Rc+
93wYlSVWQrnNraqK9taP6cnULVCzZqGTBWEGj1oxslzsyvEDe6yNIxUUuU/lsGFZCasVNujAQCDr
n0eir5A4aPRv85d+XJI7FLrmumWB8pzZIahT5qQguEpiefiNuK8huVja6e+rv9+KeqogKevbqLMK
cWCqwyANmkPQVKcKMgwRmVaLMi3lvsoZHKK2Sdka+S7XqmzBULeG0/5T/ieGJPE96XD9LXSGN1uv
7Q1E6nYXS8e4IFeyFmUkrC2Tm3QVpM63wzbzc37g/c8DVxravTLrm5a569rpDbhto7ufvFSnXONL
+J0Ai8fmLDR3AOUuipPnZ8OqHDrjmVUibVSe+d+RGc6ASCjKRVJC5A+jpRf43gGLTvnkOOWz69XG
bgyrbFWOnb0Efm7vbFDM7xbMmah6N3tTByaU82LPQgsWn6fE9AI+/DxKybabC8IIgbahTp1WfY2l
ZW8asnYw/igzOU0+ZQZRt4wwU1HpWzbtOzH5FnoPMcMtfWPfdZ7W7sDPNcfBCtUyyVv7aEGoPwsB
BbJVVfZtNIemdTyy4JwiWck2t5bJFDSXyiU5A6ARpfb8Za8T5jIvlFpDU+DKo3JtluX4NlbBt0fi
98KJGM2abvvRRkn2nbj6ezdrnobQywtiynqCBHsNqECJSiqtX2owFLemR0pd5hY1X932F1O1JhE+
gBiIVcrAzFgzx1K3+WQVNbNUVPXa1nfC/okqMDtYg589+G443EzjiYW0fix4k5d6pIdfvccZ55vx
+0QUMcmdLTmeBW5lV1gl8KTO2Jppzys3gOzfIJKIx9l46iwHvyIZlNwAtlWhvqZ+1M/KBKmf0Ez8
5xFeamPjEmyHzYK3PzKL5r0q5Q7hjP3TmuWNcjgQZfLU+UZ4bNHZLhSjng9LtffOAkkBpF07h0EU
LHTH118QrhD8MT/StPC/v/f3U7cVw879Swyowg83CuwfLW+3TdlZ75TaLGKMbtN5ouBYTtt0VdZS
bkH4xW+6C+eikuOHm7P5RUN8sKsxeAqrikAUjT8zMF9GQ3r7whUmT81963sr+pofYIjpL5LZaT4b
sjrRJ+AxakjbTJQVcFwdRs+jTJlXon49Jib/WysurAvDDvBKlJMLk59uLL2vrzQjPll56OprJlRr
NB1M14asucYmMLi/H4x6bx5biy51PqycULvVkSaPf18h9+lPhhae529n5rArLIykqVZBI4wllUEU
mdvJtMvzSN7pbYQ7dUzaRhCUk3frv6OxYrd2/r+H5Fsdh+nJ7il9SynLi1khQyJYZjhJPOyUWswC
MpW2m0Dgjjhodc7EhxIsJMV0sEN8F34in/rSwyJncwzFsvtFYIG0Ne8SMHjSeAXWttd8oIhNYsut
NyITd4rw0qiQrYxHaNwg6rVjKzhfUmuRRLk1NW4AzE4plO1GkwXbv++xOZ+Wle7KO/HA//0rBYsi
crngpJRqrK9J4NfHxlVM2rFpy4R7GKagGJExN8P3Yszb2wx0JDS4SijGreZGfrO2aXoiysOuZXGm
m9myK8hlT5PqnbwepCxR5/FhnifZn24muRxMnf6dVPDF1DbeRqCRu/lRiuSYJf5X5H0PoX3hRp/u
zQaE49KsRLtBSbN3nfQ7Hnr7x8JgUsez+6PUSCpOOtKnosbf6haB57T16fV/HxUYff/f7/3vT//3
0cz8oGST0Pt9/aNDyOA2fvTDjYfBRt/2N3sYxm2o55Q1DgsDm2SKGX1w+7u/m1DlVymTg+00n8WZ
ARbFSdQtSizSW4iGM4N6fDPsLl5OrTPsvYqOgRwgOorcrK9GWhBRofdPgPHq6yTi5kpPOtKKxpz0
OkBQSOV4v9k2XVrs1SuEqMaiAr1/kSaGt9Az5d5lBWlGUn5NUv7ngfifB/OP+rp9F2VzpLWMbyWr
z1MvApbkDBrZ8wc00JkFvtb1i+Mfs9cXEuE26dxNNv9vfPZyqcp/6Pc2DWEk97Rs7ev8VV/ZJTuI
iQBX5ubNxlducEJjFgAjwqiHt3t8+PvS5EjE82KgT84L8IUryvF88VdRBIrzp5XC3v9dqipOx4tX
ojWzA/639Wjae0Ml6rW1TnEXjW/0J4hXI8ap7hITd3xSc3XWAdA/kLFLLSTRe3TY/cIM9YipH6tQ
xNsptW8Dp++RaO18FblAuojDYToiEY84sfbUReE8YwF6RrO0Mp3OPjTiVIABYq22haxo3Evf9Ocv
VF0rAIuDtUtEFJ5yQhxPk5uog9K5O9JJV2wl781A550N70V1LyJvHgyjvfv/PjLZZwtkJmckOemm
JDV37bB1eHf0fjdYVs/MwBO7amIMU1akkZUjyR3zO1NZwf/9MkVCPG+BEAjqTQvu2yJX+ooMI/wy
AzdftYDP9ikrrioicYPEFefEQNw5QGRckq5H9EY+pxM2dwyqwVIv1LQo5abvc7m1o/KDMReiGSW2
6MMQ0TfNkjtcuFEeou0pZKTaV716QTrMKdi7cBxowM2a7QXeCC4cTJdDH9wtxIemoX7a0T6h6760
Sbbx7ZYDYVzCA9jmOS1fJraWg0/bCj7GxMbt2mzqqvnSNDdbxBFSJfIj/jGQdD3tE4thtzU13GIx
H+BVPOHjpCRhDOPvZagD+YvJ8lNutGxkdCt0DHFW9FuwzNdz5RDeC1gDasjGdCPGuoKIwYBoyAqN
Vx3s4NG0K73GMDKV1N8earMswXIsYhti0rKfpWAT6wMbbywGI4zNNjNQtKEOW2tIo9QtSI+wxW2a
YjgDVXnX5k2/47rRNgU+QUwQ3jzVZ++tNf/bQDMfNAfARW0KEHoBuq45b20l0BpqhRcdnEEAsfcg
pmpIrfFur8vAfZYdiA1dMjaVTABA9dSfVia6jQDJh17YZ8mj/JMT9G8qfY8rRJHhSNRaSE/TR3P2
esRogtz0N8Aq9rqYn2ImTLiZGnARsjfoW/N10gv+uIiY9TBkeycj5uq6Yb5ECawzHwoGpX9arRlD
gjxnRlnpxVJr15Xhtw9pRu53p9lf5aSwn5adWNG4L1SWp2stmr64BLaF+2WhmV50UVMccJNd03r+
twyD5a2V4MN5oajV15KiWEyfSh/UruizM9SYEoqiEW4bZV+LutC2hcC2Q5YIeq2EhUYi7GvZ9x9J
6GnLamSOpEU1H+eZFW71Hyb9gkbCDXZijGsGmKRUJz+VPQ7R3oolTmtHP7nbF0unhlTT4HGKKn5T
ym4bOt6wGWZ1PgOIsWci6ndqSSAIo0jDUgTssOPApxWKfVYGFgpNnhJZ49/F1L4Z0zWocRtyZwzJ
s7s3jeGt2OgCAm7rt8bMn1vfYgQzIS8b7XKD7nMlcG1v9SoLyYevboDMm03n4yvUWxcRw7+Jq3Eh
mybZ2QRbEeI+nh1jdvAZ6jHWMZNYKam1RbOmUVV8fA3CmvTxpNs9SiYSg+uIHtHy9RbwTn1Oc/tA
w43XyxByP95r5Tk3IyI3trebetdShziBcq6lCyyoTOJt5LvRpbbdaZsFeJ7zLqUyybC3ZGHVbXv3
qg3g5nCvnKIekduIhCXL/N9urlacut7UuoEIMMiTjzqphqWvFCKdLDgFIWHmLid0NlLxPDlJ8S9j
GvzoIt3w6iQ+OtY58gxjnYdkSefIFR9t1+GgbuD8Dh3D77z7xDIRb5zU+swRze9IsDiHGhgHiKCE
jhn9kzdwBGrCG3cOa6+6sEHgTTGJUiWNsU2zRoQujC92jNoUWHvIhPp18LUNcYlronK4xDtxYoZi
XGNbGlfUd9in+IyQxw0KOI+unZk5J0wOxF/ar00ajxyrKQEFiXdNMueQMzpCpo6uFC6gy84EuUoW
VMUupxbC9ufp1OXjfxF1Zk1tM2sX/UWq0qzWrecRbAzGcKNKgGhszWoNv/5b4nxV700K8ubkBNvq
foa9125vOvEWSxKl408gdVc0c4BjkIp08zoZn9lVEKX0aYA7RA//DQilffn9RaL/dk1teP79ru8I
+nZBEux/6+tY6dZharq/QQfTLkx1uL41tSiVtfNkug6Hju5wnLdJ9GZNyT8XuM93ZOvEwiTupyPj
j7bQjtDnrDeOZ8DM2myOmy9N3esPtlNIUAh+dGJNW5w7SNhklnTtG7cGAZWJ/NJVt3STsebfLU6O
I5P3rG6+Okw/r9JGAJkRoQwjq3mWcZA9M7dPIv0TbJ38yqLmI6FTef3/Lkwf76RoKyR2SW7vMq2Z
O7UI/5hHsPHCMb1unxCeQ3BEqLa/LYSejOOa0ZG9/B32ZF0CH1GhT9Rcqj5XJW8TVebs5Pija8ra
JUgzVrrVE1A8z1F+Jyq4AsnxbnT+JixPGmtXY4EOP0ch3rbIKwL9qwjxF7XTIN/7VkDZEgD2bW7s
TdyU5QkN3Lq0wHlAq6hPo141p9+vfn9xc/79hJWXoG3cvWV3wxvPKAwnqwrXrtSMY5IObLT6gElM
2LJgdEYOfm+q+R7t6oIoZ2tTIoNdNpNn32yDQTKeIwz9wfTUo0ve5BKDOs25yD1GR1Pjt2C35skS
bGyW4+8DbITn1qjtS5SjYcrwXCzImNJ2v9+yKrNJ2MuHNYEScIR+K8K4PqChcfuV0ZuvdqO3u9px
K+wGE3ybsjhzQdAF/X6ZBGNxNl3jT2DbNd4oSRdBe7SIwsg4JfMvehAmvECz6Qa0wp4Jw3j8/YWg
dESi/33/+1VgMtHGxAb7IKzOTloFT7+/CFP//6+cUp01fTQOv7/fCJ878vdfPVjmi2dbZN3rfsv8
DZMXV/nAanL+BQWFBMg+V7CMQaA2hOljGFz/NrM8967rpRugn8nnjCtktoiTqnaaC1ksd6KVkrcE
qhO0nqHe9TKKXz2j/TIHRkasDYgJQ2dEBWDrO2zj5tvvt4MEpc7jdSMmhT1ToNfUz65zQ2ZX7ZMh
Spa0D+muarCoRoYjL140Fbu2xd0bm2l+gdZHqn09+gdVWVuzKoZH0Ur0mJajDj4huhc7IVbc6MuG
MTUm/2BEEOfY9t9Sy0FahnX54jCY22IT9/Z4Y4D9uketZ/X4+1VejNZuHEPSwJvK2mkMo5fKqyFE
zfOndMyj8+9X/I9nhOOy6i2ESpZJSnc6saVDPlsdU6uF8oO0k8xhgJOb3ymkiIN0X0/Wq8vnsTGd
5MjOs0SZJCP3gOdjK80sWzWUI++1Zn+zojB+au+RF2WNxjHXnrRG8+5aSgRUULA+MJmS/76u/337
2xA7qeTGCSfesq7bwYcwPoR1chs5PUbGX3sHeOja0yYdi1p9T5lEvtTotReFW1e70Rc/mTlYyPcy
a1tlqbV2gVi/h5TFsZ6Q4U2O5X/DU6OQWwRj/pPjUiVViVEdwyH4J1zZXaJ0MC6wcX5+G2UbPsSq
cXuWaZZtIFQlBxAFMHsTPx9OIvZoHGNfW/sKeB7iECusxDxal6+JRCBZas7A8M6Srx6ouJVNdpne
h9qz1bPJM8NRflV0ueybnQ9ZEWjuazYEgAJLfEr7gFeINy8pfR/4ein/N1Ccz0fVw4TBfcp1vxvN
st4xhJA7/DzxzZjrwt+22evjjT8VwYeICboXPg9xPV2DwZ6Wfiqrx5jGfwZpWD8ekbVl1HFrebY/
c4/qt0GEh7oPUM1hIV3j11GvMcmSx5R7cGHO32qaxhsQSIocbWSr2H4UTHlP1Ljshgsv+JxmY/s8
NzSMrl2WXZw8//cnQEoFnwN/wjLIXPjfA2+YkVpCAnn3wVw+Z4zQ7sBFPNWp+9Tb5kWMwZWGBduC
p9A4ZAy48n4/ZsoGskc/KoXDG+RAK/3f8TRxIH2AmzRWJhgg1u+zhtxNmmdKveaZabhDbTW3ts1I
v42Sl7N97JBnynES60SOCBZKKNxTT/zNwtOGiHA+EPttmQcnY1C86VR8t0Sbo5WBgXyOuXMKHJuP
fTii9oS3xemR+pB4508/lmXzzdMUGtyxW/7+N+4FZL5JGxzScGYGEB1/dN00R1EkX5ng5uCHavkF
HHcJVgazJQzsxUw1eGl9XO65ZT5PODFXZh3A/QKkgYkUMFdTRw5C6F5tA3PAUF90DutFlK8DJqH1
4HWfJnysXR/hemj08J/TNUz9+Cv8cbR3AEucOmQjkTvxwu0KyvamOgTa7LfL1NegrNs4lt4uw0Wv
sqfUSwn8UyPcU11iGJAvUYtaLu0ZlNmT2mMUt/fGCA7G5XOwUPYt0lO1mQrOMJdJ75osRzqjhihk
QbK7qCqkrSOJFb0GXSVgHOyk5QpTM6hgM34eJF1DlHnvLKUb3P4o2dHz5wvvdfA1PNWNPCV1n6zB
XGa2bQJyIuXJzXG68lysba0It7qu46EBPLmQY0DS8mzBnzx6UawofRTHi1oy6wr7eIv8vsLlZdxN
YdZ4maKNPZn6OaTYzSZdrBmsfzb2jMflVVjoYgaTsQ5ywkgQaexNO9O71hP+XJScuyGFujSl6skH
IPzUG9G15hO3tzvbAS/o8WHzjIfeY9JH5SRXlo642C9pWAk2JphZ6mddM1n2u+W0oV0rkUlOK7Zf
68DwXkLus2/ERZlYY10qQlQ2zkvhmu4WT1W3rvKuIdu5P0QJClciRED1eBa85xA/9Ry9AGCNjVRF
+mMzgF2vSCkO8vo5VQXie5FbewvOPO4giA+jTc9Z41NboTBjyFMiIGojAhat4BVA2hmZfruX3V1W
CJ1qgF9xdmJYWJzInTwPhTNCyawOdWB160iS3o6uinmHnu7ww//VnOoYxAjjgA2DiR1+lEXToHv6
JhjYgWYsqrKSUGMr3JBq8NxPo77NIfmnfAZWdSugtkf2TqaoSwx19ekT8U9hf7JnL6yjG9sCZsHG
Ty5hxac74Y8jgz/77G1mbMB9sEioTTUdP7JRBmttrsWYvjboGM7j0O0cEDHxHKdbCjIqgvzT7gqS
h6kUoEGtdXuoMJaPFrPOYmuak7c2B4De2Zn8wWalaVhkwlbMIld+N9CCdlsNwQ6q0mtfjUyvnS5f
UXGWiwLAE61kcABiseDgybeyA7gEeaxhkhNxVBg/eR6/D2HVIigDPBA5uzgGkwVQQi296CBHDcqb
6RL0POs6RRX+9Q2Sy6WenRq3QCveZk+9cqsFaA2K8K66ImSb5eWjs8UJR05tMyWbzvesHWHpW0eW
5kZkLPX7SVCPAIvfdDMnbHhrKnIhagv86KC34yYivJ7XcT1MwIbySYeTjtA5w8WtA77M2K8SYda8
eunbEBnon8xeB7WvM7LXI3JqZq526PRPVVzgACepwzO1vaFPn3Psglu6gheXPoSknGCljzoKOqW7
Z6qrm2PE/c6rm+TsGRXCfjCTpq0Ypyj6jYIoFowlEUSFNgcvq3+19srh3cwT4MU1s5CWvW5g7T3P
u2ATCM4ZUukzotkH6qdiq6NI6F2uGlDkeBP6ZI+V8ierg7MYRihRtjj3hfeAZvfZiugoghEAQrYS
pfNF+qskJyA+uRMEAFwuw5aikGjwha+ZD6qocWuh4uE5uYVW8NID9tyVNfg7MySroPBewBt+thFu
b78s3utcbD0H2rZIUay4Jakezj/yMsFwSW9boWpliFRc+3x0EYyBESubTY6XZ5dHjXUye9LD5Z09
ukUEi/pBPZCirRcIm6dmHQXxa2H7f0ESAM2N1x2jm0Wrk8bIEoFhkw3bM+Zx1bnSTC97t9L4J0Q1
S04xP3nMCV2ggqqE7a4MZcAvFA9J4RlXp2z+bDqt/Ms1CtUJeoIyu2KT5j7iGKqzhTyWxfBaW0G6
0Sv3wVJiEym8jgYPd1wkzcqh1mGvGNqLbAovfVytaGGfGVIeqo58S0NgN80Bl8Q5b4Q4pvaGUuQt
Q9q/qR1yTY1fIlmXstsvj0QJwj2rlbuxg2Vhuj9C4Bvv9IpJuW7duuqrTyBt9w09B3LJfV6L+oUs
EbwCVpJQS5nJU/hX4nHeFY37Aid+MelFuqTU4VLi7TZtZnUmWpBlI/RTg5InY40IKRxCFv8j0DnF
kmfZ8wBMdZMNU4WUAQXweNmjdi+mzFsqlHyLEf7dMalr9nRhtJn8rqNVVhfEsWy2TXY4na/vTSyi
KwjOT/Uww3ZFPcAkLJETKCAtLdwsZiWEusZFmiJAOoUJFSQvtFppvvEN9MZi/oPE0fgi3ZArsKhh
zkcNoFEPEepsg9RbcCI6YSlsYCMMHkukosQDd8DCm97rl6HU361oQPs949FqY69S45DMnpnMyrd8
1Hn+SuzyJKNE2zy2brIMEN/7uBcM5MTMb4FbwX9pWdn2xDtsSQ5DbV5KWjfrO/ajV6etapaa7Wqg
N5Aetg8ElNgdc9CwNUXRVNsHaaZ/h8YPnoIu2JO9SpwuI/+WEKHnMeuuDhmUscEcddKYBnQGB27U
eCWpuNF2ssGHqbiGAdaN69z1bnYN0S0ICSDoxpZhNpBI0/TDC3f/fMfkQMxBP9KuKCbxDVJOJ18F
JlNpo3LWbm97O5btODcUs9nKqt414hdfjLECLgrwdDFMNn82GS9JlCbbJDUjgiQF0aU+r2DdtD8J
/lxEiVPxVmWPrNfcEwMKW+6rBELqMGFnrusao5g9HvROgC8ca33FsKeBM8kH1+lGDOIteQ0JAdAm
PTgmDI17bikbSiacJplpxcxgkYylabM3OvsoqAPXREOe2wrrNJHPYOLccI+krCIx08Eu4Sab+dJj
5o6AGF/CypiG795iHBU4AZFdplgW44j3OX0kDXi4XBgfodL/iuiDjyYmcBeGkFnNEQNiktscT4zp
OxcrdN8m4MZIG7toV+sGAs3IPVpV+ootj0pkspiR1y3QbLQ5fepSl/tf0QT8c6yRW6X5E2fbJypJ
xF7+dwg3MZA5M18G4wvb8YJFSVOIDVKDzeTBkyvUemqNu11SbE2NgHbHsULy/NoSEPjjObIdg/8S
HLwpmYPrQ+teUBq8NRjcIpXAjIrhbKskfYl77LwsFHPWMkLgB0rGJl856MLJJxWa9poUhkT1g95G
tNrbiDZuKaI+W5NiFZvtIhReuzBd6tDBWbL/x5w5tMUi6PJND9iJSTLqsIGEPN7HcumTdLUyPK3H
r9kUS8uozacoGu5eyHLEqcGoIIvHsxKiBjM8XMQuGcCNlh50f5RrLJLTIguHD2iqOlvOZFVUjJ0R
iembropfLbv5G2T63GQ3z3oT/snGJ6dG4jSpP60H4M1gpbMMOKgopiDt5AinSVwymPEhS3YW8NlA
qHvaa4nvuW9dBHHhOaiRP3aThcmaag9rSfslFH6eqhYEtBn90qtfU5lds6B40EDQe2AfcaV7dsaI
HhgHlGbiAazgHdXcZmno8DDyxq38VN00RCLpWBAa2/vxVoGz4pBzQD0m7q0etNe08XhfewzMpO7K
VW/gG0YSlNZorTxd49ixhbvoTKC+ZK0YGsJkDI4QKeXynogJpFYRyn0zn/pWuolzTwMVgXmlR43E
0nJBnAvWBmXsvf1QV7cokOVr4ujPAx834WdnwuaWwO5ooKlJEta+mdy1Y4OVrKLm1E74EbaDZ5zz
1PqqIoltJWYYnJvBm2k/Z4HKsScX4arWtZvlDwehmxzKtnUenOQNX9MOycO+1/zXhG34os6zT+JJ
cG+TmhsaDBUia6OhhF94ew/aMtk/7axiVE9F6iKTLuyjZ4hlwtgeX3NN3hJ68zLcw6HzwfNVe1iq
TzjyGoAQ2a1DZLn0hXusbJNPGIo8ypN2ExbVfrA/XF5VX86Ukyj7DFAcLowYOJQvBl7jFo1h3AAT
NWsI4xPK/s7VcMuCOIJC5KufZuy+CHj6/Yy1bsn6880xnkkG4Q+Z0Jba1iIqgyJUarxx3I0Lpt4g
S/VxLQzt1WI+vBoKxAsxLi+3H48ukEERxOxo2H1Y/fyJjXdGC9g/60we6pMZAZ5Uqhr34RTsbFF+
OdRNyvZnCz32/darbnCdEYD6V+7EYdtjxxO99yUM42YFGLVTvbl1IokQFYxXDDwnx7L+RGGxDSr6
VldrPhEur3VRf9tjD2LHacptYf8zcRKZcefs82y8W7r44BRGX+ivCB9aNqxOw6q6mFXS/aU9jjCJ
QFdBXRmlBDkEzGHpAHc15MowpaMV3UVp7OwhC+b8mPbFjHEHG+34XOvsaeJ2vBSRv6Ji5ONu5z8j
AKt1UBGYE+hoYhKdG3RikkizN6TZ59j294bmZ8GqzlkyZedjgRxN71DIdKwlx3c7ZdWp1/67M3p/
gFT88zzAHvx99ZDttTr+hhXiLhRqZVLk3jG5kgtHtrPuDEtwiEaGRzUnq9EDhY9n8LVK/D+B7/jr
rH5P0dWvyAX4k8SgKcmm2Nuh+YV6FpCEf/LHVi5J/puQgbD0owsZ+vLRMmdiQiFehbrbniLnSTWn
ljWBFjAc8zUW4IlFJWGVBR4BF7FG7YPSUvSo2B5YSUKO6OIdl7JBY87yxteJQSvwbqnm5rj4G9Hm
FrMkaTOFOPg4GFZQJKk8feTCnrFFIJM/eY33HpeH3jauxaBbeBSaIxX1BTwclvpQAPJxyUb04T0K
Cl0RUhkSQMdy2sbH01CzFH98oe3dgT2XAeVs68T4Bh04cpuOaOYoHL8bBhiTzcNUcAShnjvleFnL
Epd56N8yXbvKZrh0XmusrZAYjK5B2eI01k/YJqc6VJcUHqLmpMdEBj92dSDusGKGnX93EVU6cKqC
QQUd3ncTkiBZ9HBomuDQJ329wmK6AlmOEV13Usj8jLepgLe+N6C80LKzxFY336lul+9cXOzTRJ2g
oDYEZnycjbtpz604aqx4sWN+5mFzH+38OXKdc1pnf1OsBdGs7mJHGXKI6UODyXI21vbIfUEuYBCh
Sqj9gPysnnvAjqCeY9ZAFDwuhWlkS8v+HuPBpmdu/EXTLmTDFtYllaXQuN4pDM5uVn3UV2202dxy
s6IzrbaQYV9Kk/HOaOYVs5knFsxkALVNvwa8fOs9kDoy+kf2qMRGCOPGNBZioKILcQmQK7+UqFsw
ssoKRSPwkOQOCBNLOJuMRRcmHzpo804iqSVeC0Jl8lwyd1soK//bvvXm2ouoOKaOhAE9SHd2P3CP
BDzjZc1wto5uhFcOC8Q398yvTyLt3nTpF2hTvD+OlT4ggdC+xcZXVgK0Mgv3kg8c8Iq4Qjd+IAZH
XJlgShkNdePBv2Z581YTaYLBlq5kTs4bO8wIriJ7wM1mk7mGsKz8GDQNomxSgD0iP8ekqEY0BDss
IfME59KfrmM5G3QXtynwAwG3pkre5DCqmKuiondJuy2gJgowW1t9qO6JF88peJjXMavv61wCR8lb
YryNq60oBYc+3zNIBVxj52IxiT18q0/Q9tokWTlpDWkVWfq3FOaqaL1g5aSs/x3zNFFu0iyBDvFy
UE45fqyoQtovEg6yIZbrLHzvWnXCi3JzrVllEDif86RQMNpeoD1Ggeq3amFv0Pcm+ZduaC+B0mDU
hL0Pw2WVEt8DhL/HqI90oFHlwc+yTwkVBIMsZueRLWIOJPugFae+bg30++NlrPKHDul13ejTetbY
Ek+zYt52DF3nS2bVqrOCq2i4pppuUMy+4GFMsCbVSKQTalu0fOW/CgFOr+B9xL4RbVwthVNRPhxp
odKwaMEl0aStV+waLdmnpni32QE5TGyTLn1O2+6ejOFLaujnCYPLfFmqun50qDsJCbsMFSerl8ht
xBSrCtyLgefm6HtaBeXqrKf0Ndxbm9B21XIgWaOe/jF9YAYcDCxTYQJULam2snO6NW7LNznLBSuj
ZmefF295bV9bnYeLuPiO01luYtywbFP3wYRKubCfm9ZNmJ3jxhewV0Z6Fhif76NP1VDVhLKFWqTW
zNEPiOJNnCHjn874y0yo4mkGqhSbwXaKswfJBZIJqTgX5GE0CJFOZZd8lpR+buaePXLr1mafUBxr
FjjwuudUT9QhdEGYF8HKFa11MNJ8B1ehWSaY0skzhJsEiyl3NbBP8QPd1qMv3a0Y9X1tel+JG+wT
VV15PU7o5p5l6U3LGOQaBtd3M85nXTwVVIL/KRj91ai1J8ZCZCl04zG2HR9CikVIn/jpR6IvShce
R3scFNc6Jd9bJ82v0kZrUQao+EMblS2bxVB71S0elJoHtDD4r0SVvTJ5FqNvo7txBBVQCL9ehxgQ
osDFe8B5D4pnrNUtgFkD+/1sUSj5cac/aS4fe0RvmA7YhoODyld5zf9/FE+3NFLI3p0Dn4Vv9O7Y
D/CVwoJgLMj9lxtjz0n+0qdonOOBpfoY+PB3a4Bn/Tyfntw7+iY2U2bH+Yg2RRnaBe0LI7/Ae5p/
jmEgXBZ4YyehRJQTtywmHwt4DVYsUv5SYGn4ThHCz89FyBgu8j7DIP6njYm9triB8qwEp6Vky0eP
7KqSiqAvYtxdHE423YrmAsl1SB8gXSmMc8pWXNi4Mk5Lj3An6CMhfOm0es1SYtapob7iqT13BQtv
+qoFZHSosXgFpnCENU91Edg+UxM+GazF0fCmu6j+Z0e94gyaoUr+VK8LMfDCrTDmgm22wMGMPpUI
1BwQGFikWyGfJ6MlKMDGombgz8A4XlmEB9Ro8wb5TJE7+4GJXLKuPachAyX/0Niggn2dsqvMuy/q
lInAOYvgcLQk9bZMnIdWjkchm00REv+jsy1lNJ4Qmp7ZISxiGbOq8uvLVJ6qUn0Rz7GpZrmHyCu1
9cmXTKZ0V2IThhCH4IV7xYn0B2OJk1NWN9929jD0mGQSJYXCerb4rt3SAGTRV3ADQ/ujikeirvSL
n1i8ZwbtKHCZrs3fgjTgUWNou3CLg+9Gz5Wp/WkrPOJQu8zKe8u+swrWuLTQ1QAl32FEKlYiy3Fc
Vv27yO9KdI/RNLytGMxrFzlygwkmxbb4piXgDoR1bRIia5E2kqWHvbw33sM5kDWzu6NelLD00SBb
2RCyRKpeZCuIYotf7OKR+8WfuHXiTaJlJxKBwVohgF1aXU7nz5ibAY34wi+4NBOtWtSa/kNwAi/s
qN8HtHcB9MhlrjVvzPw/+yR6IRyHPLniEo7EppLVS1IZ95UeE9oqjc/fn1nqr4VSZ9p0HEcD4yXt
yZuYPrsz88dys++Jz/LBJ4cbRZVzzbCPjwEDFelLh7l+++kXUb6GkyEJnbugcL7j/MHfiTS/UepY
Ae3HGpzv8NkDkvCrF9fvljh4iOXiejQb8DSURhEJBqCf4kde4yLu+cxxDXb8nanj0oZXOExrdar9
6B1mwiNvoXPFlfdvhMnEwtR3jHNDApnSUqLlhXlScHYZeyF9zHdSS//qE8tvS+5MjfFf6qSI4/Ai
LzDjvlVd9Mx6kug2DgTjp5TFZy3r71AH6ebROkpGn5Afzsjb60XXuD99joSlqKl8phbwvDs+o9wj
ADtDcY3STJcAuYZevTClwVYD63BMuw0Qi5cUGl2K850C/4o3s9844JBMHCEGKgv7oif4YWAW5jtG
y3iIdBaBY3Yfs6vrag/THBjh2MYZtMvA3JptPDsKpiZPZKYsiZPtVmEWvfiVONGUg6UMjDNRyTdb
6BsCBlYQGLTdLCFNsY2skpYZWyjSC8ZpQW04zSuSTR8MS08MiwotwEo31aPh90XQ/mUWdezxIewD
T3uTQt/PD6503goDnTZJWbRz1DkuAcE+z/qCWHh06Eq7K3KMF8JjdeU1xZWY92+YAOvChodlF2DF
aXjmTOgyK57RvHw5eXfIdTg2dcnwOU3CjRumK6E0yMM90kAV3qHivHpZ+F0aAAbDaS68C4p9X93G
aqI1SV7yAbElOqRFqA97rjlvUfDi+pxDhjIfmJ9OuTx5OYkcehYtXenz2AixReVmbkecqo1DMVWM
55mft3As+kvfiq9BCX2C0jKo8lvAdJMyNdgATzlnobM1IX01or1ArLobWfytYzOczOkrJyZpaTnN
G/uxu2Ybd3ZUR+WQd9/SGvh4fKk+Vh5VHkWxuJl2/j1YeKQFy5thDvNI4u6mURCOtnevM44ks6/B
7So73U4sjZmL7RSysy0JJfomJEyCSd9S6yf1CYV2gVd6lTeGvfbR5BKbOF4ap/zbiju8qw8HVRkw
JQZ0WtYcIg5D8rivatz6ejorFrmULIQLSL4JMZmafawCjKbxwWDssYpccP3EKazLlt8enUdWFM9k
rvKb7lWW0Vs00mH3brOfA4h9lKcuCfc+me14/1JlrTXGBFz+XBbDxDxMStIMoM27K87p59TT1rpB
iIEIGVuSe30cQAaVxRcpVXXi3NGYbaw2qkGPR0en7W4BHkaRDk9NAi6x86dTXmrP9tYShPTJbNSY
FZHT2ihUiln1R2jtnegg/RmewTEtPefJCxQjH2nds2/WhvzM1RNHEeHkhnlvwuo5mUCRehdMXUh0
vWJfqQgUOMFQ+GSAVGn9ihBWVHwEA7ql3FtFu3cRigbjxfKJVwkd3ulcQUByWNeKjvUNbPdyjp+e
xiFdAaFgQA/SvafW5RMTT6hxsJSppHiL/d7FXl3stA5+cckprmPzwbaLSE412bsBQC8dAB0NKfdp
5owkY+F1VtWwAXcxqy/UraXT2LbGmO1SDlSuCOjZiX81KXg3qSScqHuvqDXriU2w7NyNlWracpTt
GdUmYdFsd7i2b9KDU+M5yLCmbj+nOoMC2eUDVVUauy+ewdyucF/dlDOt4kzDIjKn8WWPMJ7DGgVe
XqrgFepb5NLmiabmZHllvZ/3AxqExFVhMeXDY0EBkNFqlFmwnBIyrFRIzkRpMq2S7HlwY6qRRx+S
MeTC4TxoyYPdt7dTRXprysJYKVHTxa8Dd4qQcn/i7GFANyAk6ghuAaZPJmbWbDVYMbpdHkK5RRKH
tF3/V6tzNeWfVS/LTdIXgHMsg8iwlAbKFIA0+mrAidOf4aLA/MTLz6KUzAdWMrXBn5Y4J1Sfni1v
ap5sXpa6RuLvKxJxSoaPnVVuZDlnq+g/XQhDA6/EY1dbFQ+ey5PtRU+JCr97ZD7nTm8O6itsgb2m
xhqHLkkszvQVDmG7ZTT/CBnZRaH8UBmOLa9Aj9lU5pHIwGoDOvqmS2kCc8h/st6vZr1ovKppicaa
AF1E/l0x5y+XX54Z0ZXyL2Kmtyt6doLAiOADsTilOY+T6luvnWwfN+9GR/EaAUpaUfkflAmsjBLH
D0IYDdoBRNXbWCXNNnU+XI0iiVEmYgizBZ6s/Yw+5g+q7WTJINhxolU+Tc8+FFTabpiMqr21cY7/
npD4NRfIqgOuxj7n2yffZUFBiH4Wl+JYOAeRz4pc8+6gkeIDxbSrKb66pgPR4lKNzynborROUCch
9zvTDen/nVj5H9Oytn3m3VHL37n35vfMIbgWqQUrGh8rZE+BoUK4v/ketlv0FJScmDA2jMSgZof0
Uxfij/4GueizJ1oKuR47gyBFHZsRRopDaeGjNFqkV6ebWNx68h/Ksm6BLZCTPvgugspYBSmhRFH4
ncTMi6E2EOWXgd+ak6r6tuaKzuTBiv6ZqULwqMHStNmfhaVpLCXM5gKFY22V1VLPCxxyKPWFhzgH
BX3SCn8XWoxHuxwZI3DEHlpl9rcLLSzTEQ+XtJObVTffqWbsPDTPsKw7Fqju1UpRw4H8MAanYO2+
Z7nN48jjs8ia5A3N09gxafUJ+uKCTp4Q7bKdkjQiRhpYaDu6VdD473JobkNbcxnaDH39pH3JLWzJ
zHeaVVq2iLD86pV515MpK34WMi3C/mceCeQzgDOh3xQ4f52YykSSXLTMGgiPFalrfU52DOP/Ze9M
r/QE9uIf886XCcPFoh0Ghlkukna3XqcNgJ8RmEQxmQhgyC9P2v6CLhoIOsVIG4AbrMJ/VeofWR0e
G35K2AbZJQ2rK+PJuU6ZQpr0OpteoyNQfph5k3NVopK7qSCHzt/UbYFKZGSyl2AW42ECwuGc88CE
IYZXpO02ZKxpmCXqnzh5D0d8NxCHVigc7sSr469HtCCm24QpEjHXq1txiJJoCJ5rBok/xia5wzyE
CpSMTFGKem8pakFWiDHDufibAJVNrTHfEWAbQC6iZGlXNqBzxOh5zDTKoOBclliUKMZQ1eVNRfqn
vOYkZsaCFZ5Rwtyf5KCvfcj1Zt48eIh2aWyM1KDktFn6vZtxbk3+z+2Zj1fu9GRPZ1NNjCMqQjCi
ZJ6qY886GPlfPcewEbPtbwf1M8vRl/jS1+StBhzWBVGjE2LCzmMsq2nDg/Fktmig/K20tmTzCOGb
AtMFYN8QuRgy9OkVNTEzb9r/EnynRsyJ7ZbOWjPJ+hmZDzMjJkBJgpeIpu/a8H9X/YsIrLnFCM2s
2PVVBn+Rr9GyG9vQ7/xlbpWHqHkpG12ymHCvJUkrEZFTpGyys+dmJlK8bTAXoRfhXwXDSb4PghF2
5z0I4UZVlZZrShr0ZFl1GVCL8SN57OKsZqMG63koca8BS7mKlgk1oOAPPU61XaacVxHLT3hNgM2m
S+koyHwxihVz+OphJEcIJpedz+q6JF2JLYnax6UDgo6wFvjf0Jx0c2TJx0pQuH9+fyMoc2DKIM8V
nZwXwiOC5sxdqUfXdJ58TMbJj/CCg/Rhzd+QHZy7zk4CoIBAR+HGD5X6H8Ho1LBoln7Oe9tP9sGC
kBtM09WFA7uG5/BmuRszU0SpBk7F0sJn3Z4z3RL7uB0+mXWMbEuz/2PszJYbR7It+ytp8dyoC3cA
DqDtVj1InAeRoihFSC8wKULCPM/4+l5QVt/OiCzL7JewUkpFgiAAP37O3mu/yGHcD/TWu9D4xgXm
0rSywC74c5wG3nnweY9Oqoi9dsnwgkRxo5XOEWHqwO4XMZbPNKFW0YaJxjfVardmTG/YSqDQJv2J
5+aiFdM9AUA30kzRI4PHojyISvJdDXdhj/cDfvRUIvwqaOPWpXdf6vTpQAM8D9Q+ZQCYRBrD3TSU
BljNLMaLj95XKLT+JmO5rI+KJ9A36pYWsLYXLlwfoOD7Utrus3LVLo1oGzBMgeylTf03J2F/a4Qv
QdM0cwJMtNaJ6XlpwSSHTXZWg8DFVBoFK4c2LA0qkCcefSuvnbZa4OSPDoGDu8BjdlsMQf4iZHId
DTKHNdMq9iN+ioMfw6nSJTU7s9pvblqwO047uQbFKY9Twe5XZjAP2HdbWFuT6i4LinpL34qCa/Be
LQqcl55kugUCXGOvdWl5Za6EmVYlL4lb7HTbLm87Vo9tojqCKq7wUvWdEn2zqEKUvW7n4Z746Gbf
ddqCm8UWe6jR6dzWxPHVBa7xEC9v3BY7I7SshTk2wUlOLNNxwpzXkfalyuz0WFQlbMAw1ZgRIvRh
h56fWCmWzkiZhuoKccl8IumM8cpV1h7GLNcf5pNIgp9/zg2LYOFGr+CN4OyXbfhYWeXse8NlMOZk
n4aobZmmEKJK21z1yCzDHnc8wwNXeI/pVNHpcK+9r4Jd0hhvrsH+DdnKBccYu60JsSuUGBsLZgvq
Woc50zcvnceimqFvINcYMK0KPqwQ/hJKBtL9MLulAjOye/VLex0XTP6jbKtlaXmY55S90wPXduIX
gadqCWnXu4EWiK1SgZavo9kcEK/hj/8AftEsG/qSslxNnh6s7JITlNfhAtkctXEXLqG5zntLWjOG
e4yc1FzYKbp3h6ZcEHhPmq0/Q9AATpQl3RLUoeVsCyZzi9AitSKc8jdjQrOOkIK2zWzoMawfoWrA
qBrynGrGc6kbXBH9UZGIvTHCNr+JRpikjESGUV0J/xTnngKzzw6F6Yf3naYUMZmrgPjym9xGuoh4
RJJpSvObSfK4yWBqqxylrjaQ/pPtkiJ/rARI5WTHxtW5LTRjWo2RwNwYN8GqRwjsWKCTXYil+ijJ
pzerW/h5zLz7uMTdkQIzICIpPeFFMtaIJCryBqd9YFhi5YWMIF2MCUQTFSs04RmNXvryoTVBYw80
ugtJuTQMfcM2rQuJMA67ASiOhVhas4kuehYD9tjerREgdx9Nm3XcLGxwyRlBHEhTOgCru1FORc2v
MW3RouSbRjb6zgeA3kydj4HFv83SMVlYNbpim7DLpYh+5DCotsKLHkvbDW+//PZf//rv//o+/G//
PT+TduTnWf2v/+bn73kxQmRCZ/7zj/+6e+2a9/Lz//M/f/PLn6zf87vX9L3+yz86Pqyuv/7BfCD/
86K88b8PbPHavP70wzLD6Dfet+/VeHmv26T5PAA+wvyX/7+//O3981WuY/H+zy/f8zZr5lfzwzz7
8u9fbX/884u0xOc5+v0Uza//71/On/CfX57C9yZ7Tf/0/3h/rZt/fhG6+w9TAaXFNaHbphTul9/6
999/I/8hTBxajhKOUKauvvyW5VUT8I7GP1i/HEMXjukaypLGl9/qvJ1/5fyDP5TWl//7cX/6xv7f
N/hb1qZnwn2a+p9feN3i9+91/jS2oyxwB4ayhW0pdHAuL158f72EDI053v/VdgZUVtqotB8sioAo
fSjBKHhW8sgwNr/5w7n495v/8c04tP/wbgqbuICcayudz//HdzP0Rgt0hEVbW/gP+LqXqR9RsyT4
/qoRo8N4nbi9mYQ8Epj6NFQXg4HPNAhE9dPKqTZgJFiowkVkZhgrslNLHFTsUsk3q0zS7ORZhcY1
Nl//+rjnw/rTSbJtqF/SwkQp9J8POy1LlI8ph20wBOjr4izr+mmQxlY1wdLP5HmwSTjFIf835+vz
hX95Y3xqWFp0aFumLuXPb2yAL8+ZC5NO0wDw8u2r1kHi7ofxtffaXbXBBa0IwABrGia/39s/3dp/
/K7ma/GXDw3g0rVtmq+CnDb1y4fG8h6YU2m2OyfRvK1tJeK2UEW/TrPpRwmr+OAMwANZnJhsk2xb
oS95KIrO26ky+eGVbr7XZaPdkBTp7PROSfiXBWNe/3VMjfjw11+Q/E8HywVlCi5o6dqu/fOJIuAJ
ZBMl/S7r5kY1tOFLkjQfrvldqDRCwpdaO3fSzR3XH7Q6zT7FEtyOoiteBBHS1K5taaEo6nvp6ukV
efp39ufJKirIzzMbfw8Taqu6vrgAelvHebjADOrt83oiiFWm6dFvrGtFftLlbz7ZfAP+fAkoZVKh
8GVwGZjyl69Bi6ySoZXdsIQV+Emk798zX7u6aB1IRDAvWtwRiUyeA1LXZF1GE2Qxu4jXRsTmrqkQ
4nsDGV/CO+vpYNMUYxQae+U184BEDkzojpXVt+d4Nv233mjs/vr4xZ9veR54DsF3hm7ZujTNn78Z
7InSLhXkboMknrY0goe4RzNd8o2g0UDaM7XxnU91gh0DeR89XRpnEXxrN/QIZdQq9/D5T+d1f3d3
zXfPL6fWNgzBVW7YrhI6T/Y/Po2qjqigNJfdDpMRSrJ86TpZinR9QBcDLzVl9oh4z6H/qwsknWhI
JTTTOy9rxr85FMv506E40tFJynEtfLR8zz8fSmCWsWOBeuNmy+utk6dbRyMABVdTs0/Rva9QCI5w
CdPubLTIeVR1k8Wm+VEZ+UsU5fkBTNWE06rUVmXTSjwLonxxT6BO4hcNZ9ON1vH9Zl5rg+z1BYos
67UYQBn4vbnv7dG46HOZFxbZOU+zDPdB0B004DkuLEwEoHaxMiLPpmhJmkPDGA/dOVEJoz7kG5ee
zHWwc8gzpLbcwW2kWLF0pOKxxs6vzNLPrdVSzpyzBl/9PHGMLriLFcT7cNznbESCvDa/RlHfr2CS
UrC4frMgSy5I/+ZMyz8veCylOmJ3qVPjs+T9fKYdOzTcWLb1rkyL9MoxDBuH2KgVcUHvAQ3wo9vC
gGIlmH7QEjU7An/k6MfMvJORqAON9iUkzSVXNHpdJndtUCaPbOQc9JDoA2yRPTQflhkUT8r1viYw
QA6IdPIFQ9Ty6a/vLTlfoD9fwEQyEGRtW5JnhOXMV9UfFm8topsdKxqxfosXnqIhWfe6H1/B4FW7
sEJWW9cWPyJ1v4TBt8wYsns4iQTZBVW7N0WXbUh5BmU7Tl97w9PvRiy0G+H7H6Qb1xjLCDUicmX9
14c9X8t/PGqH+81l6G4ZLC//YWHxIyJjo6TbQHnZDTnXdlCu/votxK/fMu+huJ14J6WbgjX05zMD
IkcStCHbjYqcFWCqZFOF7N1gokfIqbppZWjbiZ3QtqY7BdhSTzdpBvTTGiNgd1nR3lceEhG0ynRY
+29/fXS/3uzzwZk8dizdlkqa9i+P9K4p0sCNrRblQPAMqzffexpugqxbZVjz7izcMQsAS9Xfrei/
LiW8L6edOsaxlWFLa/79Hy6XQkyBqoToNmpSR9WR9sFnxGrnNUuXUQiK05FBQAokk8zMMatJ3Sbm
LY0cJrWR/3cLw58uAymogk3ApKY0lf55cf/haKyhFZ6NnGTjE155Wzf1klAB71ybtpzNINn6lFSx
uUyZtScxWBoCAYk+EsLikTIED5xB9XfPhvnE/3RlckiW1AU1BDeTZf5SnlYmqLrcSdqND1poXXht
uALOcknMZtMoP11wH8Led1aGpZNPh6GRPtY9ldhIFDA2NHVHqGIGDlQjhxRpV7fyTKSqoV7+3Vf5
a7njSMlyobvufImDIfpl5YryIC3GKC03WmKfhPooChfehwBn28ACqcslsmvY/epv6mDbcv/8rVH/
Ylnn9AiDY/hloZJ2M1oavJ6Nn1g81FyGX1ZbxXt7/gdK+7rSHLEL2tS/S2zl35H85d8VNS1T3cRh
2ETuEuY9BUAt7hsChxkQaNOmGrXi7E2hODgp0JERFiQGLW0TkW9LU39oNnTQ5ty4YjNmqH7wd+Nn
nSfhmkbHR5cHDxPPUtWtvbI018Ji77yHIhV7TyiSHQyv3GIYCe9kTMRRjZqAjLYPcIjrPjIJttLD
7IBKQJ/a6EfT41soJ+NA2heQ+M+KRZf5Joku/UBfSFD8fg07DaS8az1neFPp7cwMlrjpAkpI5LIq
TuLziBLz1nBD/0drrbqqXqP1il4aEwOeP3TVQx0l4PMqfJRjqng+6UX9rabsADVhbS1e8DYrreDe
Ss34dqi8dv35oy/i8L4MQgsNaJQvm7I2adcLmhomtVuP/xzQm3akkzSBBqjknuQ7NGejFWyIiM8X
3PbdSXPbezWm3WPRBOocdYTiBmazZ1xNkvOU6heRjtgSTeXs/EFr78fsrKGkOZKAYu+aFPt0j4JK
ZtMRenp+6hI/x/tPw531G9JI6e/sSS/uFdpOTIBveWCM33w6+Teej+OBTUKNMjez7+NRaHuO6oNh
4IfIW23v6trwUFQ6UVvJCJWYVnM6QT8otgVq1ZeRJwpfud5tsgZqNOQMROgJibRYLdeaAf8Zjzyz
OYeM6NQ0x2+W72DHcHKPxO4aF07NgCJXzKUG5mBrPwhwoMYdh0pHddlmU3YsXIM84YIufSus8xD5
2TYLI2uvtcnSMCVBqeGAJFvLg8dCUVATSpnemHC1Pr9qg7IgwPP9Cqkf6RYtGMbo/gXmlH+pIJDU
xQi4TaBmn+k6U6snRHUlGKp1nYw1wYRuwnVp0Qo7wKghueYcoQK90Qp9HdP5BYBjHA0Jb6+03ODY
5N19VMJ4D8iaJJnGeBxxZ4nG1L+GdqzvoICTpJ6tNcf+BiS4eCCjBQpKaHRLva7A5ovaPQ62E28n
cA3bKCDslvNXrUaViIM/S7zGXL8Pxt49yYD4MTsXb32LS52IgEMxCiSWyotWozYkp7aKxC5rNFxZ
QT6tEbRQZhJrum71KVsXnS+edSjKzRv+r+lFVXpP1mRdHyMwSVbVl2tOvzqRoercglKGwpMPb/gK
2P/XKQlSA+r+wEzbH9RDN3mcj2tvLJ2Vqsjtbs3ZLY7Kbo6N9HBne/VyVuMsMu2xG60W51US7BDj
oxfUSZKui0BDOKUxJMB0RgMPGsNNSVICbEysgoRkHwc5rSxhlZtKOi9ZFKGurigNhFO2q04f1UNW
vur+OGwz8s/X4K87qR5aWaM5nKJ5/Hw3wOp9yKZIP7HkjBjnVLGbsgztMOLg3Ef/U4T4jxwSLuO+
X46Rg7W/bhFxjSb/oHu7qSNYJHiqxBk1Vgu4YJ1W61AF+TUI1bZP+vwQQIrQ3NHE+Nc/fq6TeRRP
W5yHqvVXtWGPVNUYSNIO5n9dFXgvQcLiGyEaZZL1RbPJo7Bw5w0V8D199E6lj5Iu1cxtbsfWrV6O
RF+bMdbBJtEW7B0Y+wt8rso3J865uJ+mrrxzDVLaGCE6KzNyxnXYBuomaWICNrMnYuqwafVA/pjF
1XixcV+1sfxRutF7hpoYXrHZn3S9WnVOpD/JFOC2XnbbBP0MXgn3qg01/vmxUQuVVqhup8na9U5g
7SQzTDeqj6Iz/ZM56RXBER3j+FhGs1Q8q/bJBM00KwbjLvNIc2asXCykUcd3FoSoW1DELtEshliH
ReDv+grGHYtCdEmYP2w8Uk/h66iNG9jIKWdFR6RPCFOl9Pe6vgOV9UNL8KCzfDhbvcJ2XVgE9uho
i4Qdb4eQ7S0i43rPUoncxQrvOSVgljwDulUmvuso4hgRjz2XgJrsddV6BYl6kIQiMN/MbuKEOGhb
oB1AxAsgJF/psY0NriqLo5+QtTAQEr10QtDoBA11qBUdbw+/cJXnff4QWTlJdYV/9/mTPgb2qgyO
5YjsJjBSAlSs6Kbmgt6Hk/hAnCsvjtmVN8bA+UDAKI5B7bVIVa1FqlObpqVJ8paP0SKUnbH3U/fk
NGlywj9e32Zmj6lPA69mx+VOdv2u1UlxFTEEA9je0c6uLSSc+NxFNw6byEj1BTYsKKmEdfAcJzTB
zYps35EtUKLIhA/XXG3Hqg5MxnaB0Z6NgPYG56ZloOYn92K2X5RaCXyu4ClUez4KQVhFVtfqS7MP
7fUIbWqjSSi5oVdcyPHTL3koOgaU5TPhBunJ6+z2OJIRXwcBRsVqeOnZcjdZ1B+KzIXowLXigVP2
YcQiqWJG2wMvXiR2ih3aa99KVGoBg/aDXotXi5yzy1Czak+IqUnS7M5Cj7msu0sSS2QzXXGoPT26
F6ANmaGHSF3bkLlBkjJ51sd+HYbyMk6ROLm5/oS2ONiFehXfOQmuX2CDwjjleCrwaNnHmi7apIvu
zszPrSnDHRiUZo3p45tfFmfUEcWJgabaxDip2W2ZBN2VOECT0F6FUB3W2FO/O6xQG9eig5jSZjy6
vdCOEXMfiuPxwR/ieGvNzGtKlWPGyswj30QPpO0lMZJBbiBjCa4OjBZK8nHcjy2seo4XYVgwD2br
LCT0NRErkp3R31vDe65K89zkubdqhTwmGRCOhhbArRUYHQibsn82XDtcdbwXMzC3fS7lhIuYHPoh
5npgDg+gMF9phhutfYukgtz/YP1mdGIYzToH3dwlj15DPQqtEJkDHBmGTQ2Q0yraM9dhsp525O4l
8XJErI2EMh6XZhOUaxUqyDyhh2/W97nGqsa8l675FLCM3ejiw54WvggxxaTjyhgL0sXtcDqU0CuW
0hmvHgKyk542zSYnMnkRFdUTkTzluzlF687i9duxz940pnm3WkrAOy8Qp1O678Da3ESpPixL3AeE
+OnW0RGw1Ego4Ng95rH7jGQgOAnh3v1wNLgYpTO7e/X8tXZVuXBLSPS0W4gvaaJjW1g+yoJZBVui
xxnzDxUj1CM6HUNs0Y5scH0yHAAAZHkELgG90zYiLWwNkNIMDRSfIyUOGN1rL7X2MOe3N7oHtJkC
ojz6U6hfxmbEAdQNPPyxJZfS6R7CGs9wWxDzC7jAn8g0siwNl5mnrrImwtnJCc4hOrKDbZauuggw
Oy2NBO1JPz7oZhjtG+V4O0jyWM8c1FukQTNrFyLFRuSm5IYteFag5arlbmiRnzR6qe/E9DVprUM9
johQ2TTDOYHr7oHY8CJrVbu088C84nkA9547PAFbsjt5+ts0gQfCzx08g6jFJr25azOi+Ca935vt
VK5Uko8nZm8fCrjmZECRqMHFTeBUyXIvNnrb2csG9ceS3ecZKjckZ48XixCFrE0VAf+LDf3F770N
RhyPx8+cFSAymATJfrKHain4qu6IHnZVfiUnixZfFr65stBPPe6uG1FrW734yN0sulbcWTv2SjNA
H0lfq7nBGrAk8xKzvebCkwxZJ2THphPtMq1HrMauBJA6SekQB19REzunsgpQgExJujWdcXhouiZ5
YG0VzDVraxc2vn0ISjBmSY0rHJiRC0bO6/ZRW19p0Dr3RRFbTItRXvnCedfYJbwiK1i0Ws1y5RQ9
CKiGPCyaHDdqLE4eI0itlONXzZZnp6atFtoMlItakpGgeeNesU32suhHb0/eW0I0lFlQr1tF499n
0FfQwvsaMtCYcjbGGeMgoY/Msrw3eU4VcDwXRRHFu7YTyxo67I3QOm2h9P69cH12naSM5oKWjeMK
uBQWp53xt76Drabf2IXbHAahkQCJ7uJYKSPFPDwC+IgTlLupyBdVI+t7evxzWOPMKg0vIxwtzW7l
NgqTcJWHERikBIJCl67GLqvfSFMySRCYA97Ydd33s8bShPWMImThVZ2J5KrxD3mv4n3ZeKgtOlRK
AipK6IV7REzhHiDzJnRJEkHv49x0dt3tSumiT5KV/IqngzzhqTpNPUkFiaa0NY3J+j5x7Beso92z
DTtt6dVjtM65Xm38EpcBgxNKHP88uNYGnfG4gvu+0zT7G20Jh9wcsWilpvZDURN8l+h35DyakC0R
ohOWk6/SZjTuKP8idiI8WVoKSBOBkUtw57q2y1NnsuHV+yFYMOwPDsr+2tpkqJlVnJ+lCsaVGcck
fo2E3qRxe5uNDY8f6ZhPTkgIT2IFr2XuU1IwGF+GeflSyCh57BmzcxVkSG2iyVsW5hCt8AHUS3vE
iFg4o0ZoibB3jBYvaKzGc+/Rlg+rIdpmljet8JJJ6mFUiIZhnjLowozx02yJAuSOW7NjsI/yNYr7
4qveEDFXwkXvwNptzDq0NqQeoZAGXxv6fPkEcpIBGqu3me3OAiTx56kge0Mt2Yb9uGLvA+Rrfioa
yF8QeACMQ/+5CLBy3TImY5uIU70S48Hw9yItszP5d9gBwVWt/b6+q6pS3ItBIx8lyoxjO7tz7ZF9
Up+zCWIxTm6qOnyn5skWPqCDtZuh1SvCnCenhY0kJFAc1zdbuKF4+uwepvQAMJq/8f0tZOh9mFp9
0TOW60ZAmZMF22NmAotsJN+S4eYuqht/ndiEtRY2ySCWHNctuUnswrphNeIkWBiwWW6FyjoIxiEg
Iwz0fpuH11FzK9SH4V6w4ZxSDK2504ubrNeZQYJEv+2mMVoNTflWpJ6/l/1JlhTLTTCIpeUg7E5L
eN12CdzQ0pI7/DiwUsZJLlqfFpHnoaT1yDVioLH9fZUwjEuqodkbGSWs6l6zl5pdsDhKgwig1JdL
ei77MQcXkZl1s+/QU3PHkxARtZeS1Gy8uyD6ald+Td0lLLw7Oj3pxoCiNj/XR0IBb1H2ogVJoFUq
dluezxwI4T8DNDMWOB5vbWNw96UeXxP2j99iW19SUXDJsgs/hCahl6LKxq1FViub8gBciF2Lferl
ziVy+2MPyuqbnwVqXfjMRxtA65UdsVdipb5J576mV7kWDRoZ3JeKZEQH16pHACJ+PHBGgbdhPX0N
O9c/qchq91Ulh6XNRuobLCCGRLr6Psp9jMr3LpLVE8D14sCtTdtkCJ/DiOk6tfvWSnFq+ZGzRIJ4
q8l2VbMMdSh133S7rB6YqJoML6cnrFS3fVI7RL3w5JsqEkakhgEl17StUabRfmx4zKC1tDtb22Et
KVcQRM623l+x3FnUO2G31HrfWcWWAIWedpeiNr3HUEuGO73zXkDAa495i8UEEhtyYNid5mBhHNFR
cVvmUCwiK3WegBxPS+QR9frzt56Ll0hxeRLtjr3YCVDq9tqMjdu6DM7WHgKHm84ywNTXM69eFVTo
WiR3kdtdTRy2hyixFMllt5qldbuEW383WIUOKj0CA0ggCpCiUa0Tos3zvtsbST1eykl9KF/0u6hn
IxA1CQrTkpmXH+Tt84TA1PiOXK576zPvve3o7fR2bSwcI0TWWsGU1eH51LAdQLkgxq+KYgFAFuJC
MkJW72wQwbWQ29JmBRnA0VcNGKXYssK9Ava3qVwwYbryubpxOuxTxD03ymiDhxr/4U2ucIWXhbz4
BDeCnJn/l2U/zBz8RLEJsyoX7oGpvjqKFKownFaxkXQrWL7TBhAMiEN/4uxR4E8zpDltTQr/MMuP
jr/JpW6t+iByHhrDTEE2N+IHB3erZWOyaquig+ALJUR3YDRz42sXRwt+2FalvXZ1BQ20yZ1Dzkyj
qrzoLg54sBtZHj8Xfewv0qGN9lht9K+u90z2LngrkRi3IVAm9FxsHPBRZWusuNU0sVbR+1wauSw3
Po0ssu2dK1rO4VSXzXueMwAPvMi7+OWc6OXp7+5oPTTsBOf1YjiqtFSwpMSwqmdwd8Skb1kJe35s
gV/43OVYZfgRN7QANB9rquyBo4+mmy0pFrNbel4PSSOqW7OpqCtHpmaDsLRFoDOYSVrTBThWN0eS
fxeNJGC65cEI7+2RD7fvhVfsLLawJzexYEom3wThdns+FFJpn1bGaD8lXSUXYdxlB8Ut2fZrmavn
1KAhELLxuJRy3p4I4GB+XG1Tu4g2jc88Ms9ffZGHj51w4KS3DXCVWEs2GvyOWxKLyI+r/avXYmKx
DHMdmvcRor8VWd04IuP4ycP7X0Zdsk5CEr35Nr/yX8xtQ6tat7OJvkXKXRlDnrHh+ikb9tmA426J
Mvl+oGl14+dgCBNvFPcVXeu7xAybzWBxndToIiGqgmulqMovdR+9ulnCBVaRS+gzetzYBtSiBmyI
T2NhFdWWfaibb7oHgWyMA3vJ8QUA+1eGGjkaTiyRquzOgFrejkalLblx2r2SeBMcDRQFJBfUdnAo
CH+HPwmOObwWLfvcqI5wmEM1Z5Y3gQDx1Vq2zptLxPkjcX7xqiZck5XZ8O86WXcLKYvoLAP72UGc
CBl1sq9xarPidm/lnCljT0l8IRnLWE4FCEnpPqV21r/qofViD1P4oNsd0GZowcvP/y7s6QYXuXHt
hL2xHIBsFmHW2zHsswu5rXyHfRJ8r6rqVNRD/eQrtg4Sz/3G7mX7UNjOx+cfjFb2hGSB+MvCfgg5
bwvfbJ1TxgR+g9PW3fZ+PJF/hsE/5sF59bUGU6Od+d/1ql2mfWn8aHgq9mQvaiBUiG4OYhq+lvEd
ehdfl+zLp0nj83Dk/hk6r1gbeSF+gKqGuENgoH8wswAnuWvl23yq3+jmB889xcgysSvarTkjjimp
6CC2t/Tt5GuA1W8R66HYa00t7ynqMdX6HiSXjKCClgcYvD7vIc3BpUI67jZyMvyHjNqPBoiwvveh
y7hWyW8AvNolXLVxnwaTSy7VIJAbfzOKYnwaC6LSVdK2r2ZjPOhuoP2wED1oYQZT1OPhYndorvGE
AbzK62One+YSpNDRc8v6qiCE7HEo+wuuheRFd+q3iTZ9D+3gvmBavItyhUo2JgiXHQKZFm9OFhKb
3qcG3b5JHj1CuYJWPIQQw7/CZax3tgUXzJ9/7B2NK6TT67UsDiHmtXM+6fq9bp8NUZJTPv8Atl+s
hIOsOUsGcTVj6DITnIYuazKIdaJ6BFz4MBLmwGbVafea8aOoG5NWUevuOFH5LcAXsUx0ke3r2q1P
RVXNA0ZbfgfRxeYaL3yhwkPu8viG73cOu6qCVQCBvOs0beX6oNi9tj6aXkMZ1sWbrCAe0cdAw/bV
zufq6i2zAfrih0V7Pal0HdWyWckmYrBRKu9cFLBdPAGCLyB/4DbKyU9KsSTtBoZv2zzgAV+kOERS
raSMDiDPWD1hvZ39qMPvaHtIu7DQrXVhNcbzULKoMtvaouWmv09VibvSi+FVBta4TxwjIU8BE6mQ
xbFOCMF0Epwcqa26R7rY+PDDSn+i6aNmE7XxxA7d+jRoNqm5/swp8ocAbmaoGWt3xnV0FbmzLQCR
FZCm9pn8PBUV/StYN0izBLATq+2VD3DIXnVoBke7jbW5owzLrbHSpSG18UrGN2V9zbQwM80JvWJA
/8402i3odYTf0tFg9ZmgOcbIOhU2rj9i3ufSVqxjkIhLYHixydbNrRydzAANG+lIYWLEvr60s+7R
CEtzk0dz1e157tXWtLtk0F7Hyu35tjHB9NE6rJ0JUXTXbs2kqE/M7TA8AXhgPXH2wvKio8Zh7Wwx
7FJhTRsgcAG6prG/VNHrkPgE4Xo191+vxbSN7iAyFscUEz9iYzM9GKJDU08VsBlF6RB1KGEH0rBc
woIVS3eUyywITUoF7CNW1VKXDyXG56R4o2GR7K0WXzRTFx1IlnYqx8bde7Zr7D6lMGQpsBik7mok
e2/lKNNC4+R0a6WIS51g5kunPBnhEF4Tz3pgAgvIKiIUg/5mjlgogFmaFJvAHKa1LoZTgS1nobvi
gjeqP9h9YLHBdg02arJHsWVUPTyANDpCT107/vwUGSOE9yGIi7qDZ/zDZGp3XyHAfBwZexQl91qV
MNVDAACWb9Jn8wstg2goxTrCIvt1KLRNA1B5qo1shybwR+6OxP+RYwC3/raeKehZQZ8xd0H6KBqI
8WCMh9oo1a1Nbt0ilulzHcdsL1YlVdi+TDFmtUn/0gBkw8vefMfAdILqq9jOU2OrauzZ1kQtc1Vp
4B6eTqFWWPeDcJOtPVnXsbXu9S6uNq4hjqow1ANmVOgcevncehVJREiOdyYbRowLHlMvqBmoAeNH
Jn7Rh+VA/kpU+9RIG7wGzC7a8+XVzLMWfo5NiFWQDFuQwmIj6si7Q+MvQRyFS2D8yRmhlFrb2Ed3
VAySUVSTLWHzklYUP6oIx5JELbaqknrBsADzTOTX8b4yc5ZBoR5dJoI0cHA/p0Z6SBmfLDBOd7fq
RRhT+ZYzCMTWlKVnQw7Vgg9+VYNRnBUJLXs7re46ZzZeJgpom1+7FPcoBT//6RiWTkNNpHTC7YvA
CHMGLaxtkpfWsbBx3BKDPT7lRmwjpaSHaSaQkQK/XVelzyx3vqVqrwRcULrGEgeScxfpIOGctSnT
6IphENzOxDCESI2BjFcLNWPBXJWEo/GKyR3YkJF+LcqxPZZt9RCOwbkpVX2mBVws4q5jSKV8+Uiw
Xpy4rHF9wwUbM0ZNDAF4gKHR5DbACWVzhbKx+D8kndlynMgWRb+IiASS6bWAmlRSaZbsF0KWbOYh
GRO+/q7q+9IR7XZ3y1KRnDx777UNP3fjlcXQq+HCY/PT8sMalupNYZsjbL0sJ2VzmTD0m+gb+82x
BknCxr8sfNRFKuynrimZ2dU4nGr+XJ5+A9qfRjLTzj05oewucVs/ppig3f334NWO0g96wAjoBvm1
Tn393K+E0XsnFpXLEReoFTa/TmhjqF78su5PW7KhLEjr1yBACa+O+SIckkCDC3Kq0EV+52RQKko/
oH6jopaEICkfL798q2eeC8muAP48tYAaX/f/ueatj0zhd9ObI4dDQDcRRi0ruJTmQN9v7qx7eh3K
rVW3qXZ9ph+9+A36m+U6rrc7yGj3I9vGWydbUN6lS13dEYhJT5AyYQ8/t4PnvNbGg4/J6gwYbuFz
1BFOpJbJ3Hu0uAS1l99bHN3IWh7wYZdYnxAbdkUDQdltzbd0YcnXmz06lH5JRGpTmXcPEHz6tW49
s4e/OseCqZUAz4TZoQngyAhPR0YyTfe8iSFod5eA74mWkBFQ8famgdPAXdXNWlif0X/aO3AL88JC
YborLE0rdlJyOTDNALsvZssWWNaus5R1XecbeSe11DsLBSYELz85K89tkf5ZPe74UPPWqLe3Txz9
3UlI37wLaFchskSFAwbP/urf24v5xzAkEGBMMOcSP8IDPoO9BXxv3QwLlMNN2AdpGtqLNcaEd56o
Q7H3mSt/wxS4++90B4xkh8Rvw1kEGFEbovMpjczWrXh5SvUFGJL/fIvicTOecgSypAF3xpu17uvg
SdhDfScpAzkk7V/FXu+RcYuUfVIfM6iHg1Olhw6uU2hWSbAfE3hQZQvkrS/9T5iE9ZNO9btf9/nT
lmSRcqc459thzljPGeOAoDYuR3L1ZRffyVSZzxII/I5qpO3Ftrx3OY8H7irr41Qb+hHWtBtykK7n
qbK4XDRpEbk5ea5Oqjpk0nlQDGl/vCL7O+JiDt0CWIdrtsH1v78oHUBLDmLQIK+LtltyfV16MHUy
X80GpDi6UP/UpvdDshlPAbmQc637vxpLWtwWCeg1CqCjzetYPXaUaKXjV8ooFdl8X1FOkse5GMFE
V4gRt6RqMwYQvqiuruejySXZoKoFGjBgvWGjK81o9jNd19PKdWDNsl06mm9lUb82Bmqm1gghXtLd
q7GjprVkZk+T9WHKUrgM+OUTR/8UyVMPgB2aWPc7GJIYnOQDxSp0xAcfc71yD3V7HU4uPX/j4wZG
HF5ye+g79oHlnOOUIwyFAIVvQrdh2sCtSUxk4XkgQzuw4XfpV8GbPHfome3V3boY10HPS6s/rwh2
4JMAMvDtJD1KF3Xp6ZeCjcldPVTyyjrTnMafYuKGI25FIykpS1bCxcFMOWkrZ3lJ7OFD0ksLEMiJ
kwVFuq6K1yE34npuiUj2wF2dG9s4nV6XwW1i4t2cMpJnpke8KijVYvFDFAz01o5dCufL+MaA5e6C
CQJ7YTNdBxifnBs0T9YEsM16ZgmM8gLdeefx2TP4AO4dPAdYXiBWTLggXPucEvcDn4fK2ZTZaR28
n6bcYmtpr0q91ivABffGFHD1ndDmxeITFFAxPG4BNAtFTLQl2dUE8mEbizrUM/XIyGFpveW0NgLJ
mk+z3p6ZGecoWL+Hhk0RScY/E+yKKDBzZgSC/gePlTdSdxBvPn77zFBfNaARG0gmsQewf3wDAQET
bfYIzk5p1G25SxmNu+30hPduO8GLyi66nZxo2T7osj+51lRFG/UJIR2mmlL4wBuujjJfRp9xpMFX
Olb0+Xm+d87aOuN6hpOzyYgfOwVZ/MWU05F+bSwmxl+B/rUL6I1lT0AVL7fp3eiY2dET1TtMnxfR
Z+2ut9opriwwaAtxtn3V1tEoKWF0ca64/K/aDetaBeGjshc/rEoXHjXTfmgWzf2YNk+LpJ96op1I
17CSPDYcAF3YTGDphvUdgg+FiDnkT+kinrbOyU6EvjEwakLbeOYZbfyXwE8vRfBrSS0BETVjI+Vm
T5SQH/DAgmBZ028KosnxrzOkm4O1cAQqRRGw1di7GgqSkMFvu1CwTdMzS6E+xPENiCwxn6cS2aDq
/k3crM+DfUdjZh1PCnZrO9vDjgqPKyhKSCo4EuoM+1fp+tmxZnHgceUYXfnUqeRZ3364ie8yipEb
PtTbqnbsnBIBtp0j3IxuhTzQ6EpMT9B9SIt+Cm09UCVAophFs5Fkv7Vf/ZMNHI6GItemaryQlXIf
tdwdRVBgjnf1uev3Rkkoa/VvFmZYqgQvMPia9EI2Wj94FTyfKsvjbKbWWebVv8xPvDAfpx/wsTPD
PQN/PQOnmj0aaweYuWtFroskzoss+4SHNU+jbUKXyP8t84jzama8yxJQJ5SXf0NKjbxhEruun/j3
TULFtDkMwv7FGMwKc7nVYaTinzCpvqkU8crFeaR2nrzqvF0rF9xWM/ufEpx8iJ32x7FYqxUtbXiJ
qg+phct+IXYR1Utb7NzZ/Zets9gHDSye+psnzYnnxsU9Kqj99sa/qNio7X6qj24z/HLzOt2roPuk
IPsJu+x9NiNKZ1q6sTQq3FFIoTFP4u3nQBgm+8lMvVD6mJ3m7vY2Srqf0f5iC3BPf9bGfsKnOtJ7
g3EK2qpdn5RaB9T5fT/RC0sHC54zw4xzPV6TcnpvauaQgu9PRbZvyLe/Toc+JCR2AvLvfv/g0YRt
OP4FnAscdcDcRGnty5DmAPqwHsZqWW00NogkG7nrDrF6DHoVW7FPjBTbKAM+F+1/SnbqDNLtdoSQ
9O2b4rJK3hE0PlOSGuh3c8kgGOXPFXQnqEGAvvzc/lUzZMRpNX00cnOJ39Kj21v/LC/vIp16aewl
d46Hs/DTddpf5AvUvsr1n0AVQHVA8Qyzi4htbEU0BNySho4XvwfFnvmIH7FuYlRevo6WPkuSVFsQ
K+y3obmBXzOz59JosOoiMFzAtRvpL8lG6Jg6weeQObiOZ7bDLvXLO7v71apiOdQzOGunMPYrvDMi
W0gKAk0kGPkDFfIAI19EgiaWkODQvRWYgCPUgynWNgJjgIFjANcFixa0C2yOwSKu7z+Nhf+2DiMO
AZk/pwsfesvxsE0ZP13XHtnZIsUWawgkMzsAf11BZ95ttfk1FygrQKT3tiaqVjZtEJHPP7rn9lD4
KKh+jSamlP/XJLXNgvMgb0EIaadBTPfGwZsKeoMsyvuUfeuM/72xrq0TH1iybugYhcQhN73XVLNF
xgqzluOu29UT8qXPN3sS3KIb34lGcstDC07VeJ64+UQ3+/Zu00sNVLhc9zmXfgxtFYlw+G0Veum9
crNj23LU2SIxWQDMUaO4M/oaykJgb4cq454GNACEjck9msccXpi4uVvLmDIiZqTixlRm/sEHfrX5
GMcO4Q5qcnam2d2SRikmYAER0xBPJi0JN2vXHHICw/DwkK235J8g0rRICbSW8qfdJPRd0i9BCD2u
2neUvtg8ZgRvdpNqbIZaiwM6WB8yczhNuRBH2ndKoJyMkdPICzdTEiQQxPe15RwOVHA3eKANi5wW
5K5/SZDTCFzf6aDHMTLP39aG1u2UyTvmNBkqhYVjhfdK8Q2ZwnFl2N+2KhzpeYkG9bXCRb6sFtVl
nsU5XL9Q0iEgX5GLLXXc1OVlNjcRjZOzHI0eQlba+vda2/cIVG9BvglKy4qfRmefS7N5F9dySYVt
WBpU+5qkzitLK33zEkCwUcO5ZNSP20EAtWBnicZZmPtaICBvKMjhlPcNPmIwQ4NZHfie+bvJf87a
BCQiPUiWcdyC4VgFiK6mlfxZ//tVGdD0Yx2wpWDFmV6ZdfyoG/Nny2QHVtOja6f2uS2767Lg5tbM
X+Y8OiCZqPw2RuOBpR6KJSKjNCGM3ADF/sDTKShxgpf8KkEkBZxnee9X4ZDX1FUrytjKhMG5nqJs
YXbeOhj35O5ftZjyg5IPZm/Qhz3wAtBdeZL26EUJWuqJBvIN2b87FpSShiO1hDP7vDCXEGUSggUA
Q9i1EjrFBUNpb+JZsevTi4yaXyIj3tHkoSMnV3/zVRxN34EiPT9ttO1xcCbisRpZQcjusdRedpp4
sVeNOgf55McUdbG3N7Ho11M8EUGlRZDGG10Y9/02yJ00RDTNEvUf7xTUwAhvCz/msTpXCVejio8r
rt8MCJAaZyYyMjNiCLCVj3dLNhmfS4EMJR/8xteR2IBMbRaFr/YGKDvhw7Lz6/Vu6rnJA5fmGy8T
mcXCscPSaXKEN0+Dcc0/jaW/jlRGHNVN36teqpoKibpTHYlS1vndmh3sMdjAMhArMv32B9ati5Nt
P+fle5mi4ab1ArDbemywwp0nA5zRujEYOu7nJq0pXgSK7zQUX6KrBCZvVCOrkl+ex2snsZYUCcR/
HMb3baNRQvNZaNG0WCke3b7bjXX9mXTGI66sV7xaT+aoaqbV/4xo9C7pGdW/NMUNtPWMk4k43Exy
RlWklcd0sDmQAELrhONpnGifHL63nIVdZ61cbOlo7wILYEy6XusVL0VmkX8WJUY8n3Vsap3yIkBT
bssmdHz5VJvDG4VQ18zq83BbvelQ/y119kURIMXRtZY3JvRJ10MZ/vKlNE68CL0dtivvuLpUVMKZ
hSAZHDL31gYzowgMj2aPZNjkuIQAylHz5K7bQ0MbCvqs4660d6mJUuYJUJ7VvKbut81K6NxrdJMG
Kqs5cjGF03WdOs5kv7nKIPurZI9RhjvB4pDJ6aii8sVZDt1xmNXECNMCBdqW3ynpjNXTGJTX4SWY
ct772iN9qDxMYuVhdf0j6f5XE09uJGvntfewY9ZIUpPhxp6/TbFyWdm4FvYsPYaTzendq+U3Fr49
7t2MFpQsjYHBo/0zd9r39WFe7TSaqvwDLhfviqyk6Mf0ufgmqoxWGxBH0llPmVe+Ct4D4cbSpC6z
+q7YVhyEzAErneo7aWpGmYb3XUmTFOGHeO0sXscUJ+2aoKEDRb5bkvSD07bU79EgZVtFhrkSc+MW
UKsyZOBOkFVeWKzy7OGT9PMnYSx3qOgezw/QxPqxSSvx6PMR7WhODy2h7kty8CdK9dgpv2+duhRG
+z1KT8aJtT2Psn5hw2dHbhWkh0Juf9MSHCLmW2qSvOSl9WJbJQq+uP5kNHhNWsybA7ASxqqzX3ft
OVdPvBRX3mf4ovrmPjCZd4aKJa2ygCS1zvZE9unYd7CBPdKQmddOD9wrJxt666njSW5I+0ZrLQ7d
6HZ3ds+TMvWal2/ytTCtcR34NSA9cEdXHhZO0rCd8ou9S7HbmBWXAKHpiCbHvrkzATXnQdQyHV3U
hfqSnVRV8mLPm3ouKeAzRg8zilh+YcnvSmIbSNPB+xZQ8Dym8ahVgBeJC3nHkFhSVVhT0QwKmv6Q
2yFNYzJgYM3RWmzNPp+vfkrZ15KtZ4unRlWVsRO+h6c/ldFANH/vmUYVbnYepvYN8NSsWNkHpKRV
fA85q5AeOm+F9T6xETAzrY/NElgPq+7p0HbSn6Tp3gnBQvDri1vvNHeNMi3vlm2LKOTg0yk20nbY
EjfZ2weRdy9+UH+opjViogLVzpl7tgKmeSn1S+mK8l5BfeGScjN0iHjp1vuKtRlne7Bzl+SxRkO2
K7FGDq1Wu0UD38k734iCpIbq3YnL6mwgdC2LX1p/58J9gXtRH10lJtz8/NTb3gyuYxMAz5I+EpzF
2hIvsFzpPgd18pn1VDgZNi+NATJW3EalkpqKYVWFGZ3b9w2tgDwbF0qZH4NyPpl42GNzCo44Mlr4
PzusNxlnH+0DrSXjhQIWxjGY28PITS4hEJZa+JoCJi971DLseDuHjX9rtdoolCsbwt+LkWYPklO2
hVc5UXo7eXRqLBY9hY0Be7BgZMeCBI0YMquR8pTS/XK7DSdASV43x3+fU5eVVxIzadKtmX6TLj+r
bHwm32Y9jlhlKeSZdtXUXApZFvu6HT+6Ojizp8sPW5GLKFmrEt3JiE1jO7cTDxRVfGyXswRUFbwe
N4Ghmk8V1i6cRPhYsjDJ8r1sUxsnapPHwjjqkYv9gvhBRUBmx60HQt1hfgRuzaq6+hgr5hKrH/HS
usPBrrbnieGEV6uVwvZyd0JqLo1J+aska8nQbR6mBDSym7CY8bwREhrpOzu57dQWJch1+58a918v
8uvKzmxmvIw2zX0EwPi1y80bq43PQv5ojd4Tkl33jVE33Q1qSO/XxbmMVM3vKDN9SQUThgWkjDYn
Bp1KHFo0RpZwHt6nceX2ggMjsIuzbbywzarZNXnv2CMgrVI4KgVHwJCJlQoHyrgUjQDHqS33JTU7
Rt6/urbaTnNFVyZu5EMtyKPU9dciUfTwxcWOIgfprXSRV3R8Awq231t8h++zM5431RTX1c1/1Q4/
MErUI8UFGPgGBQCzuFhpN+9IpQ6RmLBhTLgzwJYJlywWO3d56spbl4+dHaW7tPeCzpOSGuD7ab4v
JqwpxYAEk/qgN7X9aEiRnbp2fOL1tUHQYlSyJp5tG7fs7PwqG2XEYw3GMMPoQG+jFqSTbeg57GO5
cOjby4RPQ0wyYtxRjw0PaqFB1Rk33AMfagWyRMHwWaVYoSdsQuFQ/i5TcqRlxxmLTLRC3ziMHcBQ
CGMPHQMIrtWcpjeD/0/RWmEtKRTgTdNU/nnoupw5mmfGRdbEUPOoywV1HDfNlndXc6q8qAy6e6/r
nsgqMoD4TPagBodxfkzX4fPGYTdz7s+lcVbt9tg8+8qXVzcwoWYDzhoEzj5qcHCl0NcgxEI0EhGf
P+ctooofzpi6j8k0/4CMnc9JyqrBz7t90wFSKyRnk+mmtEA4w5epvrwiSE4iWb7btXmQIhh30/ro
VQNYgqp+LzbowHNgY5AFj8k9nYozl0N9ZiZVQfPk91POxjzrzrMG/7ywwyhEzKLI2Nmai5YIbsuh
bmV2a0Djse0Ibbt96ZvNCnVFNYs50am8AsCiN/OSdrlzqjaDnlr8v55tfG/0QWODoGqeZAJVpEyN
85ATNSWcMOQQupON7SjeMrNd7toqKSPOtx9qoOY2OAfTOu8SrASWujfbEjc6yTmeeGr8ej9AKmRd
XhoyYpdECc1gP9Ow7HKyn6mz9uPFoat2lkfHkMfGhp7h5Q1PkNdjUhpJzhG8YkK0p6gu3AvONTYd
PR6sDhKuqH2OlZRoW1HQDIe5ao9b5CFFFrzMgit6Z37kNrpbMASnqbBePZiQ3q3V2Mvq/GKaxheD
B2sKJcfLNtWv6CasIZhaK8GCXHWA7GbedVZQv5fT8KVYe20DJOSAkiS0lf7jdlq5lEvQXk3dcz+p
N8u0CD2PfDktHQgWg/G+HQLMx2l2D99EHXLVQsnNpwf8FM4OymIZLkB/2mZNYyVzVpGrw0rZZflP
SQSaJwW1jfrJ9XK3ZZQHSjt0crTGqR+SMKcYlB1XfV4JNvuF/TlAmL1UprM3TZS7Milj3vdppHCb
9zQ4MF99VOsrOpQ62nrIYvWCtZCbP3sXQTXmOtLN7iz1d9M0R5Uwtg5EA5ukL9kQwGnbKvNaUJ6J
ike0trTQ89hgP8L77UFx7ArF84nj+FvnYTOi+lXdfC33Vbc5RP+LLPIkU4WWABPX4K2Grr+3MtXj
xTcm3oA3wovPxSjJQoBRObbooGJNIe7QB0PdCPdaZ1iDh7WnvbpcvrESQu2mqKCkloCr24SP4NTP
y3KXqhVtl7WbTpM/wipGlgorn0uu1ZoXbZT7/1inEn8bIfOSIGhRMG7QN5oGx1L/Q2I09+6a/i2w
I8HJxkKiZh8xcsbHJ81wIysqxcjhuv6p8wK5dSP0l6zP3DzIdSNDsq77jR6G5KfFvSXBKGIQS1V7
gpZsx6KxDlmTnvSiWPERaAxxDd1PR5gIOX/Pz6ByoHWZ3Kv4mInfuBLlAbs8BM/uXJrdL2wxO99N
snieeNW6mDY4h7ejKU3ieqsWuwwRdoJocW+O81Fa3r2LJ2y3TCXZSROpnFoHNvQWDBrd/Otr5uaW
ZVmARYlmWfi/ns9Le9HmcNRQv5VZfeXo7R2SAdMdL2wLpNQhCZZtD0BH44Flrb0jvVCHjkeID781
6ZSWAhDGL5r6xLEqzTVe2IQZ1OkSsv902fCchCXehNPFo6VYYpPb8kibRzdx/GAk5i+v+rNJt7w3
3cGL0uXHY+CKqjdugPCSsLTQS2lxYXZ0FlaqOJk591hGn7/+ik5T8ynfYXfmtSKX4zJ6dFi002Ur
hi5SFSZ+y6h4b0wkCLQ9WmEJymrXO83fVI7+uavMO5DHBDsclmq5fZTPUO5XyhmMb0vPkS0MNo7a
fME8+13ly3jcYLENXs3yO4uZr4apYddOo1NIi7gVr+JrQcTQPruzIqAXmEnxQIh0iMhnJqQuqM3I
y981jUS7sqLy2m+NP3hy2CrefqnbuCDac/pRGSzqVGfggg/ajT/yetQdoT6ilSBEa35rb0zudZnP
5YDR2bPa5cgCELSzSzbF5MpUM9kd8xJgWn67UVEVGKfuU4Jz9tysCP83iaz6YQU4kJwRCB4sSgl+
xnyaAWhsDb5yl9Vlz1VFJfN5xQfDqyfkCylsVggGvuQZX+2s8w/ZUvY7T3wd7o2MWzRPRoKulg3Z
Quqahulmhh6r6uDFYC/CsHWD7alLLzVtrSktJLnpxKknH92RMpOC2DaDqH1IJ5zMq+9dMI1fsDJm
+D+N74JFytEZ9dUx2H8llBeIasCQxBSTAUhg/wMOllnkUAOLHsRyNQT/aKhW64Dj/019eBxR2Mc3
alI7eSRE58S9bj3KbHiFmKj4vGZJENglGgDG/9Ts9otzAtXytDiKyZmQbfw+SdbizQqEJUMkg5PD
ZurpFjn2l+rPPI1u7N5MjXwsIKbSECG5HRP+ZVnXAgiGVCnLY0BAgxxIC1ptle4N/mIeZgvf0ayk
5Arl8aZJKYUaoTFVakGuggPa4+i0xvY5WdMesfOCOfK4ZUYQQa8CWz2jzcsquUuq6sUOug1f+Po8
bVm9T7YHc+z+DqLArj6kpx73mSFvI7Q1pHHQhWNRflWTjXQtqrOADhGbC31KTrfFIMLkXijzvtiW
T+S3cOshq2qHv2yafKbk3Qx1lJbgOaPDBO+OctwTIcS/NFJn8UD6i2fkNWjdTwFNvpt4tRSU1UVw
1zgO0+EY9HKIgZE7XEb6p2UZCM/a2uLGLFnGZD6njgECmEAuTZ3818Cck2Ld0rs+YzBuBkoHh9tc
Wpp/Cgt7Tau+7ECes2yMmJCmcCRNfKPrAO/GORjOHeYcfiMg81VGgT1s+7QwPjaEDFJr5RJVQk8c
NuGtutDRhz6gxyK1h08CZF9NbpxlOiG0T3jPyXxMLbddpB6vz0RsAT5lMkhf1Fp30aqq90n0VP2x
RJIM+qGZGCl4MyiKiITeQi7KNkhFggZZy8YG9GP4IRtjbrywrDYYFngiaf+gmBJA/ckD58r1VzLz
DtNBOCtlR5V7laNgmcXzmmIfEnZCaSVrV4Le41ewsgANTBpc0xv+1Gr4LPl13Bhkj87J1HEi+uUf
X/WUGxj1HMmhZONtteBZbcxPNc0GktrnoGKgzG9+m34+EJT4Q78ir+5Ri7tuhle04iIel1wcnG0b
o3YjgziuxOJN5PMdSFHBiI+h1d8I5vgc58fCpNaN9pWCS0t6I7x2pI92bu0YR6ujyHtIi3giFsg7
KKdXbqiPi9/dFYmWd6CVz9xrOfuRbi33NaAS9ELlKkOKqEM1gAvJu5XS7/EGsHIYeiy9+KfAcGk8
RidHScvg0Z49N/sePKZas2t+FoGZc5Hia6qDkAnBDyW3+ZOJv6Fc/Uca479LZhRgpK9gLXAs9LkM
YSVdpJqoo4Hr8p8eQ2JghyeH77I9v80of051V9jz0zDWkVzG9oHd7ky9a7LFtp1ds/Swzm6EFvZV
0QwZ1mWX8WJANOKYMnfIACaa5Ux5Qrb8wh9hH5quvR3S3vOm0Wu2vrvrBdtYNcgqagWitU/fK0BT
tj8pPUUA6juS/Zd+4gtLjeJKZgBXRUmnXEXCuMLfDGxEU/ytMCr2dC1SntSEeMCyQ1CJljkirHJK
EYO2Gk99mbGuEPZXGUx0qC3FGwhtwiC0OdxKlN7GiXXnmq9P/iyJ7PdJWK/1YzXN65NMHVI7vLGB
J7MazSFh9u7CqWfXT7YfDJQI4T+z+aLbcXlANAc1Ik0c0VXnxXh03txbgn012IoLg5CmLL5Acv1p
AuvoyfzDSMWw14t9Nk3/t4IMBf6kO3IxPwxt559Nj2KsVFN5PRK/59t6aif3PS9N1gKmaKJ+QeFU
XfUEZhV4thKaGBa6/DbGCkhKV/kogJWZ72Z8xwQUf7XoJxGJj10+rSzra+uNf+zsFh88h2jdr5n1
PDX2FNe7wOlcdz1wS3yTOeiJxTDvcFOhz7IYCEeTQFw6uTKEQPTSBuNHYsoXz06LXdEjCrRgAgY9
88InJQeWC7P6uLS/ky79V4+ERPPt2YZKc+wzJvClSuJgmKtoLKkN8UEN4aP9ZheNJbPKyNSWxrwz
gnYN7bUeIu9qJxhb/BV+qUXykp/Nlmg6XkR6XFJ59Ab04G16p208YcGBRSaZHOozN/CLEx1GOMH7
iCyBl/nyqErvwSt4kWL5ypCfaE1mi8QUUwKT77dkRhV2X2cY0KROfROjGxpvVMNJCKViNMwRupg9
YpxCRC19LoCJae0s9E00M3SfLW9oXdhwrzLZRHPOfWYmtHmf1yw7HDAJWFKc8xwMP6zNS8AbbJba
8tWhz+rAMC0vpXPtbVoJhEvxu+ckKurgoxi59VqMmoZOqUfsIIQZMqN9TRfkB38BtdaQgCK09zWY
1ECP2BjzxJD7tv+A5v577H1uOm32A0ryOgdsa0rLffJrKe6zrfl2rKk/ZjQNlhV+L/gbmWKdlQ+z
FxLCOPQjdq1ps8yQFjKC9kgpvH0pK7NB39DSqI+S620CRkQ2wNcoc/hb+92DnYrfm8+7sqF8N0lL
Dl2LBX2S/RflfBhNqfhKV/aM+NxXQ96nfXrvJ0UdmRMMzYltJn3m3N1Xl/s8L61zoXLOmv5ozOZ8
ziwqoQH/P5b18txt/XKyJs7iosGZpD0+Wq39PGCRQRMhguE/11lLxS6YZvaf5m38Q/PsCCfrhZhs
1+sH0sCXclhBc3fTCf4n0C95KWwXOyBiNmusYP7pbzacdcbF6dDHuOXj4+zP8A5svS8N7EqKonp/
MVaegOxngmbVAg5PyiKJpzzz9wu3fQRLbhZ+ruOAuR3Yu/Ksa210PwFFqrsh9QxkNNL3leFDz0HB
RmNi90HGJ0zgqxGMYFHWdOz81k8IDlwoVE1AsjY/ZHGqR4/yRCc40jhpkRLQvyUWBzcHvwVgAMFd
7/2u+EOm66F1V37/7S9O2l6KJQCRENB+ULvBHa/fdgIo0Iw380WuuVumn7Sy8sophDpUUCEpVXqD
16VDkytybLEl7zl0fTu5BpAB4RbxzazwdDVY8ztoCRFWwSyWNEcSI272MFQfJZ9BCIEYePyPJkk/
HE2vgr3g7CJJNivEeAfm6+IZkiMKOQqYPvnbGUH7RtTxIW3RQ3sMLMj1iMs7s6Zlr2vGJxevZjaJ
F38L+ESuLPabDxzgFOiAyanNczsWf7W59YhN6Xtl5O+GydzkJWq7M5GL6aHsvH3QTsHeaIefbZbX
PtevntIGYLvsV7PqQ6B6Sg3lTDkk1s1dKTAT+XDWdnkT/Ok6Ji6lxUg1CdM9Z5F5mvsOOAi0VmKC
gsCYsWtulI9J6U9Kb9rYMYHtcAbtlwqz05a/Uz7BPCUIY+VUYfpiCw4bODyiR2EFK40tEsn4fPnn
FTYNLmkT4SQu4gYbDptSXpNN/qKn4NP3jU9Vq0dX5FPkFAMVd3L+28nxtSel4JfWS4YzOdKufJyt
Cc9bm3O9aIYiWnL+zvaLeGFXg7w0HHsYemFtkw6v0gr8Vp++csa2lArfZpLOtaKUh0/04rnSfIIo
HmpAfDHMzit/pnzGAZhV7Y986XNMKkAuk923UzDiimaIZADRyqUTrQqsuG2yK+aYp/mGQTPAD+5M
ls4hXUT2c4XDf+MYjsYNellHS+Ou7gnINj72KrG4yO76LhVckJKx+NxWGmg6ASTaZpEzypUWLd+n
Qcl6MeriWhc3lxedsCpJP9sse+ayxANrNdUJH+VTqXCckscL+ZjC/DdGK1rzmp9NPLdzA4pWfKUK
u+uALYClmnHlC/k2uu3bhWdQeP6j9vUvLIdIUWhT5mI5XGfZsXU9Bhqs3SjNmUU7djR1uDhGkzoZ
YnsLnRmmc9taJcNEEGF0dp2T0O3Qi1/JbVnbJO2DcauHnDBaHqfRq1g8UmilJgQ2HGDSWSjL485I
Oijla8EyOuAPmhuebkHSmRisdePtVQSsw3Z1NTcitG3fqvnvaCJa00/DWjbE9PmuzB0YPKaFhFf9
1hek/6Z7p27/ZJbFsWTMX764BSnbcSQhdC/F1N3Bwd0rm9FVBNWvPkeqdBqqfzFgHXLLv2Q5t5Sa
ulUbO3KEwelM4GRD59qMwxb8j6MzW44UyYLoF2EGBBDwmvuu1L68YGpJBQR7sPP1c5h5aLPpLqsq
ZUIsft2PL49KBVhYL7g5RSqwavuPxjNfKG4Hc4aggGbn4yQrxvUUpyTDyICs8zKadtM9dGMcLjEJ
ogmRFi6NsfFbfyYsml9Rr8Ochiy3u7tVrvZzxCXP0ZK3zK3R94HglBhNDe3in2DiXh8Ly4FOpjhd
stEf3II3HdTkdeJyXBm0y/DehgzcpPHSc5WusLQyBCFVziK5RvzBTj6dHA0Eh/ejJSO7ZkLkrsLq
S0yRv01HjD1xHL+T1uC7c0kGJcx4B13GOzfvo22jLoojy85LxLOMaYnna3bsl6TWrxmAUwROdsmx
kIA9iecBO1ArxzWjVWFDDG8AXmHvbj+gAJauMZOMRv2WNUS6XlAy2QCKnqtPe5i+7ZguWHOoWFcH
bifV8EenR7MjYPubcV2H28ITYrbjQfvpoxjrF9HW8SN05WtiUrkKqJnnKtlqCmMpwolMjHzpr5Bs
1pqC6w3O+G0MYHBbUK4cJHxmeXDmUN6+kBPdUHD8Ukw4XUMe0VD1L0vts6Nxkcll9uUkBZfS0Nm1
zG0YL3P/iijP7uIAtVovD4c+QuxAVfGAucbkpD0AFV3LeTFadB9pPfmR5qLpo5ZStjOvxQw8bhka
1bb5WRLJYxNc6qhe2s4bjtSWE5hnKjxZYPTxMHnzSwrwCfL7MerlL7+Ggz0ee4/ndJiZfs/ThHCH
AXydu91ejNGxqo2/yhPunq2k9YbFKP5Vsmhz2ZLbKKewx2tcD9BN9ejY+kFlyVYxnVm7ePSXxf00
i5Kn9ZItSZHAms50OPHYZB3emtF45BP7Tr1DEw4OTziVLU2E0RDxO5T9p1knR4mhsQ7zpyDIGVNH
3RaamcMRmhFGrwhb42jsxu4nxa3SCZADcxFg4ZLxofPpeTNFfuwDhVeYopPVcDYIH+5ypGtmcHzg
Bl6KFcAlhSG2H7dzyuVLQHjc6xEdjdn5Q2RjE4Rs1qXVW8tucSwWOmA6r+YK+r3fcJ+LfTVfvSH9
8QrjJwZhA/QcEoyw40Na16866h2k7YqiVLRkt3mYJze9dIaz6s22WMcuixVyIbaRvY89jujIYjsq
jBk3hokHjyUOTQicLKBIo12uukv9azD7n5HA/5l0COllA14BO3RIliK9O9YCp+xcmganvwHowooL
0b1Tx5H5A8N7+2vhLdNDrB7BO+EJV9atru3k2sNbDsIMc2WkCYa5qtiyQ7bMdOGs2V9J331WAreC
O+B/mM2bmPOfpAkJT2RvhcD5k5UK9JeQa59DPcOfdmu8lB6rvZbaWJdIOuuUZCY7kbPRZXlOaLyD
uqH2U569lVwcqSldDPOjtYGs265kl57J9A/IcwJZg7pSh5+RGa1VMBly5gYtcGjOqYAb6X5zHqMV
zqC5SfGE8OJG32XJIDIKCD7O1lNby+noeMa357liAwQeeEJVlPAkunOnSEfh1wG0KDjm5Dw2eCm2
dYk7CfX4wTOER+Slecu44644+5t0Wqc3Um7RJejTuy3cZ5Ebe9jEGqEVi8JQgz9vwDE7GdJtCJyg
xwbYzdC9TGXjBDG42qbgjhEp7yEjxRItO3fClI2mOY+yh+XLnSUM+P5EP7zb2sh2KeSBjRtbZ2E/
a8h1K1vJcOf0FB1XrXhoaLRrqGZbqbhduQFoMbvVFLtRjctVCltGgMKYOk+G5XELqPi2Z3sHMT1h
KjIRSMaGly4ybg1+vzZgj5ge5ggqTVPK1HGz5c1PnLJnEwEt9sXgvLbuf/bEYEYtRY1+hmeiIrTJ
eSSP0BvzpupWVrkeWgqfGeztKOrICRz6D47K3tqQG3S0SKpD+NAY3oMp6rNfoHgG7SdFmQmJ8/lh
NlRDt62BtOT740ORoR6MPCShmINdMII9zCuLBXMMN5iInVXFLHZVOvVtpJC5Mg3zEiaeIG5Qokza
G4uxYtvjop39oKXc0n+RY4I1FwAI9bOoVlo+0YKOuRPZb6P7J3/y9Z5aknvaJac8Kt6l6j4TuZWJ
m0MEqj4kQhehlnrlLSixNAoEdRcWFO54U5XzdnYb6Jc9FpNkka8l15F+B9mZyY878RDS/RSBWbZs
D5cmDTi7pXfOxSw9OxZ24hQdsA+WwlYF+6lNlqv4IKMNiJULtpqEMJqxdNUP30MyEiFILzZulRX9
UsHObGeIIt5wmIRPdLGF1VE63c4CLIosRW4HyY8bLHkh8yjTmQKrqrC3lUbrakCn0JrMowYrh3DY
66RVy9lJbf2WnShF3FzNTEDOZQviET9dZ4/Ozna7n0R+R6PtPIiC4uwmeXICDFGZzQ5d9s6xdlyx
DUfzvfP7ZE+mmM5RvoxB772ixQRCX2FUppJC5MeOyvMZ4YwAhEROJ0M5NYsD1f7K6nKizGHcdVj8
iUZ0KeJhR94lmTe5JMhVcV2MGoSeWeKKpDJBwh5uOw0aNPpjQFugejAZnBqyHV03fxpTcJn1V9LZ
+C5JRznJV23FJ3hj5AAQNijAtEOykzU4NO41azOFC0i7Nlc6/2hzFViriGZCz+YUK5Dz9NgjouUh
ENg+P8gUo/Lg6vSUIkNjW6QjvVniBNZPHj5jQCW3RMhMP5VFVO+mrNpPiyvVr+WwHlMarpLpzRie
qwh7Ny2SMcNrh4Cgwvdr1VASyfkNVXuOe2ZV7FsevXWSNZTDDfDyTkELrDV+AlLEO1LDT0bCK9dJ
Pjna8/jFFidy4nhyYy9mer1o3R6spdbnJ8pd99wURbnxjaFdC/C9ZVRxTSyYag31abLHaisa+59O
lxH1wkVk1D2vh5hnsuJygXsA72M7r+SAXV23SxFwFH2RcMPXpHBI5zP1xgUTIdZ3P8WbMYZcarLq
Bt07u0a0jWL4m6Dnidg4qmZ+930kgYnQu9BluBa0YHObTMAjZazVgLQtpkxrzpE0tq9hPFebJo2b
nQgXS61vtmsjRPTAVN3vvKJ7zBuHN93H0aluZA3leay9S7cgbApKJdOh74+zNP5VPsE3MSEJSDqw
rXIxkQn14LIc/l9480aa1maITYtJJMNgRk+yNfMhelSuouHWt0x5e+jxuGWjqF57LDJ+xQgGWmO5
IdEGI6V136v5NJr2+0iYwlvIZB0n4XUWk9KtSXMkRgwfEy44EeOdbvjdaWSD8+PXL12f3J1oVh8Y
Up5HWcT/0mpDPwpFzMmTClk7QeAN59AnXudxDup86HGVW18ks2twVPTMdXS1l+SU3KIha+OXwwNu
JXMNj3P8r2dbdbuAmV3e3+zAoODORl+slf0hqW0k4YWBoVSc6QV1sSuzFsxedN4hszNILqs4Ocd+
3q3DIfhME8JJaEPU7dTx0cpY+rW6z9Zsr4CXvc70cW78JOlZO5mEZrh88HG8Fw22LivRBIJpb2eZ
eVLoDhwqbq5HshK2U0sj6baiuWVbclUYmsY6z6zrlaTJnB4tWgsj82gL1LGcQRcpNgzBQP3XUm2n
QT4l2uWi58EEgsrLUTVcjUbBiHMaTyG7miMa4gCYq7Y8lvTaZT+gMu8soxhQ3Q0sJI7jDZZb57tE
NZ9yS+wrI32zyV0ftRlcEt5+YDQI3MwQcfrWN5x/6xnCwpop5K4ELsbEzebYZrj/dXn/A3WBj6ll
9iNt9YqycagWkDuTN+c0W9ZbPrI5e7HaUuLGyO3k5uEfdav01WLv2LTZdChldPFCF55/HzuHqoA/
Hir+7MDf9XGgtz3ep8Ckr2FEmQWZFoIOb1dVI9N1HCJAuaUzHMfqyYzxePstvhWH9sJZcrnBIrma
3ZT0vDN81tSrbYRn8CnI98GQFjtjdq7HEaUqeDdrRvyG4kuz+nofGx6/nvUuohZ5RdTEQCgBM29U
R0OkM2N6eZiz4ixteQ6Ita+0FXJRWv7h6GzxgzqoHWQ5tzmg2YoQOeBWaMMZS8zJH5tdYYoSB7s2
GdHLnYQZt4vAikDmbCkHCFvMcm178sLao1hBb0RHlCEWptjk4YuXt3DwMGCY2Dv30GSskxxwauZG
/pI2AFYSTNqk2P9s6uR5Mwl7B9DWqBY+aifm7sm9zWSivsrb4N8IzIIJw3Dwt9I0uX6T40zD30Gj
SpT1/BTi6gSWqx/sPYAqdLTceQnqZFzrobnj59CsnDz7XR4/yCjHpDqFBeLNBpHwAQflgexpdaCu
ceMY6NcQpn9bCA24oDyiHp9p7ux8gYkplQEIjxJJuHa/Ut29ydi8y64rN1kTHIr4FDr9kf7KEgHU
f6Ttk5pNxNvQBJJlbe3cAAPAWcsVPTsJreYwIjCRqBJgI/covfCdM1jgfY/sNZWPNiC/HisXAr5C
Sw04NuQAMKNy65M7dAi7Ufwd5Pqt9GNBXvHTWXiAfgmM2upj9zyp4eQFqbserfIjnA9D4ncH6Tb4
YNjtqam+1zEKADsrpP2eCqUuaNZl5Rj8XsnBy4aTfvDy6GRF4otwplw1sfEhsP5ZaOd8kS2XvcXm
WLV/BsLli8O0ScKL3wY68ADvYhtOSzw2PiWfeN2AnAv3bbApQLcH5i9S+MPB6bsTTc3olZSZGzuz
nxl7wOFsrfYYkTdfWR5KUtO+CIdhLRfghevXggkHy5j4lrhU0nI3bmfuEvo1Nl2IDg13AsV2fG91
eRs9ZihTCxMBVfevxsKP9BKRzvSCZzu2D4HhvsuMWVpM9tArU4xLbvVuWSRtkOeibBq2g0WEP4zt
p3xEeDGU+h5mceRUfTVivr4iPM0q+pnqylkJM8a8oDCnZ4yLzaUxQJh72B/NNsiC65BKUkIQEtZ8
+VfmF+UtiCgzKpifYfZk3/WWEWx5ZjNlAA3lugCuoAFaEHxisjxDf1IBmq3ChE6/K5cTAuwtnvKh
JZFt4Inqu/4vgT22p8BLMXOHfa3r33RgomBmD7YYFPSamKhwlUcPKV6mXnkHjp7H2SEzVzmh2FgO
nMm2xXPZ74Za1hsi+g1nC4vIgpufWaG9ThSfuNxuAm/0GlrqouHRCYNAvHGG4sGd/Z9G4BQYPQDm
deOT+CsuPe0G5Jgapq5h9NCOOCIH/R6p+hVa/yWM2AiD0DsFpgu6tMwIh+g/Bwslu4JxcOa22bVJ
aEMHmf/h3ONEQDyZZVAQHZ/ecFbdEUAwNo0ltbRF8qij6kkmKSwjD+dAx5Eu46GBnZtv49wmH5Wj
szdKHyZGCKNPTigeT21TvQ55x7GO8xZi2YIaAeu5EsBucNzgmUrJ+u69hf8ceD+pmlFt3W75t/0m
qSKJIt/sgSdxF6T+PQZaXXChJOeyG6bxD3Jjr4kp+bDYrRk6EU3nG8gP+EJrUV36ubnJtqMlvCfg
t4h0FdJw1jAHscXiLLSrd8L4xFqiDsm2XacZr3UKVgxTAjYy+LA42DQARpiqGZW+lQ/f3MfJbCrJ
WJIIw8plvtVWnEpSZX2Hk4o4ZEUo2czaIa5hfg1dbZGi/FGVvYHYl++EOZDBJzCtwesvUddwh6cW
ta3DxOIQnikPOedfMuTRjqTXZ5515sbOl+uuUp/kAmpHvBdERLaRYd6TZr4KowMZRsnZkUviKjep
XJu7f4my0r0ydLb2guFU5El6xMD3oJz+MgYdX1K4zOkbdfIl9l9rWRiXbqtVkP5GFQykeGRo7ARP
KG/ZxmH6jwvBgWsF1jeRegmXPrTYjfzFzFp2BwAuRE/Np9jnLxMwTiez9igDzgg1wIIlrHeoquAJ
gvtLODLJ7sShVeM3bjkO0fIYAWvNhP3uz/YX/g5alzGmwlg9WxZAG8fBTDLGTLRwXH8qy3izcmoJ
QdsuTpbJ3PmpfIgrH121JNeIhfqNcQ7W+hEHiaGju3TEt52P435Tud6uM3n8RCf5Aefs0hYYYHt+
lEIzbxlsGEQl9ujKb16ntvmLG8beWfsrSe+R0Y9e+K/M3jG4A2hgCl+SHbeJpMCGjn9okNx0iybf
GChTaUggrsCHPztTCEKDJCWUPKJG3NIShxc0ce0HJ8ed0hQ8wkEnnkUijl4BjROhHP7mSJLX9iYm
EziUB7CyQY9ygbHbWIFHHKmeTh8iYBKkT7svXDC3gauKHTceyN18HWurXwt3CLaM0Do8WTzBHdNs
q5rI95nPIprPuVY3w2FiLLykWeuFX7G4b+0sPnt99Tz3i/lPlgY3Rj71orR3HqFTBHNKFd9VdshI
+K6CmfNtM4gHBjM4XgNe//QrcMU7Y9u3vPSXCfPRBAuQ2QO21Hacl7aXf5ZABuSrI7TGixdEU3Rz
I2xtofYPndXyZka22JnBU9pO7TooEL0T4uBr7Xwq3f/jqALFU9ONszCYqEyKNGxwPGWAIdpjSzO7
35aoDeN0rVPaHTJOhr2B/jeNSbaBoQx9C0m188K/wvd/nTTgfUb/mvwtYIU/MfIfDas3z7rdWIOJ
tMMMFlogrgnh/WnZnSAA/Us7FdKpIt9N0M+YPQ4WseChKd7jAbsYkFDYyWH2ybC54NZMgb2ngIt7
4FhnuurZCGFu1C1eBAwvLd6BOfrArEbaw+4C5ljRe5FMPzbvxy6Ih4jdT5xM3pjQOPKufJg0ezvJ
MNIPGlPpUzgbwA/XCjM++8OR7Ni9Ws5IrcDoGjGoM8Kh2KbpkxsYfxmqC4+5JhnVynXbQte19Pyd
cnsEa8RDTomNW1MOBk2IRc4Mt8WJGTPdBS4lFZn8EMS4cTJGp2qmt0uWIt8Pk3+Z0R1XpkF3usmh
Hexjd7DIE18WoCmWDNSxKOE4Ms8G4BErO3oVNsaRmUTDT4JJIP7KEq1PrRSfEjLFxhFZt6GYnEms
bCgVDqDMqeHo9HG2plUqLr5LU6A8k8xGDb23zBMeRcxahbNiUZoPpvz1pLrZpmvBNyDiI8NsuRKT
mTLLh6mzIUTZMG/J4V9pbyOsm/jpKWzsI/akGdPceOdNn5Ah0+sE9ShC8IjAky2vbbmNsJGtsDcx
+SC/oyAHbHVBdX0wuOglCRvuWPdsATNDoplnZGBL2NKaEKynSOBY7dgaa2me7JGjtkvXW+oOLz09
emgC2MSZP72SEj3kfkpeKx6KnbYtBsx6yR02yaeF3NDTpHoir7pRUfjlQXmGlVE+1zVAq2A2EamS
4jUrBXmMTiMbc0sMK1pHxsF8DkauCe58SmPOPn0JLsOKsA5FL/4Mcrazy3ET1F226ibu2ZWNKlEY
X5GeTbrQKr0dJ9YbA2myE/Dj66ThpdXepZ7/SVvz3Dkx3VCT2QJ85c95Hn3lbxQPA7lbbz2O4w9I
kT0DzAv7K8K+HW50Uv3GLJJOjDN4MPxtllDZITUkewwERzvBfue0FCTkYm+RzV+Dd7/nBsN6S42r
BJ/wKsvn907zdMT9BG8178hmkvJqFINYW2riRHI4tAlXGEt445peuatu8Vb62Ptty7wIu5dP/egz
oBIxViHStjZwA/bv8Dbl43ObcBXIcos++yAOH9PyozT7l5yCwgev80l+2Xo+sTXUA397IFXUDaRP
6BT4k4guYmPOr3ltNQeblJJC6d4R1aSdvoOe3Y/VgQgb7xtrDHNcOLgyiS/2vPil6RXDsDXuqfyB
kthgEzZoTEHLld+BzOFNqvFUE+JlKeZWl+cDE1/0IzPPCMe5XXyfEByBpXqbgWst157wFNXxOe0E
YZ663bQqrmjlWCxGI/YCdzmWTGqssERlekc0lksps/LS4iiNHpLuEntsAKknDLI7amJmQGOIF0gU
EhCp7vnKCL62G0KUEczQ1nrOZgFPVdIjJuMne7ibTdky6qaEhHi2ignxYQdW7HvtEedRwzgVgmW6
GH2eA/AyoVu/Gmq4uCLaUwV1TMLJ4fSkSCRlzG2SYcOelfFXQA6ezSZhfyyNU96NN6sEkjqReyg9
msP63t/I1t2ZMw8S5YkSNzcmH4+ALZE0w4uqk6/xxrpzecxOc1rNd0c9uW2PYucDZfKz8V048X0c
KD/Ivf5IUzH5j5jpPHpovYp08paHjHml4V2xm7bbMPWYqPtzDRwx2tISBxCYI86kp+dKW3u2vl/C
bv+lPs6heoay71jc6Yrs5hMhXQsHYaVUJyJy4BJhRpNIyS6g0fZuFOgTbrirdN0amkW7j60AUysn
2VWS4QgD9PubtFtwS7+2FRdcuFBG/bbeWdNLI4sPYfkPSUmVBtjDW2IV78rXzwTML+kQ0/elOAAu
S55y8N+lsj6HgfOvdQy96/KRLh5z7RDgWmOe83Yw7oE1xFW+ZtEmm7vVaI69FhxEcjPY1Yk8LYfJ
I+mCc00pArZfjOy19o8KhI5B3h93Ubbx0mS8Zqo5IxEfa+T/TelwySbiYK+a3N0HikGs7xPS6TSX
TB2f5+8RC9oBfZ/dnSt9gSYx2lg+8k7gdiEzUfuIRjjxIfXDLRrSgwIIcVjKTdYCFXBoY7JQXkMl
RdOTJnWGqxlbzROnfhqws+zFa+hnbIlWmZWeLtC2pguhzme8iritHDwFPP4EiHPz1TeJO1VsrDh6
mQFU3DMKbXNhtYBXdY37OfDHM17sHvBOYBr2zr3L7ytngySnZ98zu7zm6Jqrsbb/0dNB2UHAEbtK
IfWGrAhdcGnyxTIafVaodUziJObyJUOZkRxjVxo21YQAEAsM5AC2YKUluDSDkc8eQLFfmSeC5v8l
zfScg60d6+m/bpQX7MfnKaNhkP+tXE8hCkXyHsb6FjZcZXJtnjtkeK6CiwPGnki49ndgEbSvLCVy
DRM2Sd4K7woYrwkS6KoBQeh73Su72amfeGwN+zfhBGfL6rlB9cF6op+6qN6XmjtxEZUbC3t5oOLm
3I4CQ4NIi6NLEoaxlNjnqCOdFuYx4kxW+ucWaZFLvgVnm+NNP3Lg6Ug2bmbffRyo6J6Tn5SzNhMG
7H2ietXBuVRvTj7EG29AVvdGCC52qcxV1LPHFEaN2jHr/yJ7eMirB0aBv7IzbiLR/0oXuKceoJRF
NBFXYMRXIc9+DANoWxnDNsloWxvj9uTC5l01UE44/NSfcix/DFP+a2YyAHlmcEa3B5LowbuaI+g6
OMrRley1sNEkKvPXNBPKAyaBh5u6zaNb+p9+2vwVyW/lly/chT+z1v3yRPlQsIRRgr0c1jS8e3kx
nDpe92J6783839yejUCtutz6CAiw0cP6GJFrW3SUtxn47KrgqLWJKGJKwvxks82sKzGn63ymc8zI
2g4O97zpzPAlZKYfR/YJOfQjw1OG5SUlVJRMTxnEnoaq5Hzkezbok3LTL2UtGk31NGJxxWgpn43A
/G3snhPibLzUsuWoM2HhSZrku8ziZxeoUliQNQrsbO+XtXmPnMi4/L+cKZBfuT81b6mFgbeyAEEI
MgscQ5g5Rlxe8jo8G3Zzyyrmbeg2I/IrNsF7OrT/yNexYmCEILNWXscse2zoOd1iMmC0YNGJp2x8
mML6SsZ2uljlP6OG6+XMHHopdiIPV6rD3LkdrnRsgc4cYg2W9f+TGQCJ/O51BNl4rR2JmbNarh0d
IzXcgal/pJWCVwXuzThWP2ErNLcc36PWI8Aewxq7J9f/5WvrJwwt4PdjirLrhtTXVDkLuYYwkYe0
B1WkWKfiaxhm5yLyjp5VRyfETT11GHuqcGjEiy6D1V0rhesTAhsuc01KMfJ+0zrA+jSW9rkFU15q
jxuPXRJY9GtjA0SCORo1f1fX9fTRp2qbyUn87nLbmMZ4fo0ziwu0sC/udoxKfbIHuR98qpzDgXz2
VAVfFA3UFbcNwUEcug97PTUV7c4SsB6zgvOBVeJnzwUHjFzffNd4REZmryiiK85EKkM6rENpYPxA
cGLmzEzPJt5hurhnOtLDH9n0E1Ka5Ipp2GG4fjaS/Dj2M2e0AdjIqMSLdMwji561m9h39r0Fn73Y
tpjTzn5nXWsO703ifwQBomSbNNfG1Xif0LUVs+y1myr6uKyE66nztvj1wb0yPSr6k+8/wr4Tj2/Z
6NeHVmQXk6wUjJ30CHsx3Zt44WbVUiPSeX9ma3W7Foc5yi+EULT9cD1G0fcYqk9Z8Yq11fQLXCJa
RVgzYG9oQheo7zUMHPyXia9xsE3ZvWHrsxPny/F55pL4ltf+N8HF55m3x+myt8Ru0evDlzEfV3ZD
N01M0Req5R63nbmw0OhbYk6jxxMdHFH9MQS4dWs/es+pPyAGSqg0Ig/ARQSKIM5/Bf/EyFS0Vaq9
BbZD4CJdToQmdj0tmF+5U8X9OWeGyRMbankdotanK7RiFNXb3OL8lqXaILmmn0hG8YG2wGJkWd7g
n/orDDd5Rh9TM2foiXG7LRYc6zNk6mw3JG65szjcHyFL9+V6BEh6B1fAYjpXj1aPBG4AJ+to3duq
zNB75DXuAn+AUG84Rd/QkZ8s/ZhGdX4I+mBV45lg4AD7Ix/dD5o201J+ZaZJWJebOp/W71ik07oh
gLCerJAwQkxgY27B29q4czIgMuvZ1NlWzY+YfBg3F0h7Vn+2slve0TyUmOWBwe6XGnA6FDgb1+SW
mbE6NiG0hLmGanH9x+QXN/FbH3YwW5W+KN8lx4eELMnThzPOktnSFhzs5l0UIx/YskdkFAg3NTZX
y56H3wGQ0JyOn/ipq1vsWwYCjplvQy4SsuyvDXOyfetWfJWA3UHcfBhhqN+DrFgvjD4+S7fb1bBE
T1QkHeg7UIdsELjbAtCUkXqbLJNrkWN9iogxXznVLuMV6gVkUx6iU+25/VdupKBaE1rJvLF8b8z5
A2qmsbJT79KqCFZLXP65ffVD9DPeDb75hq2CsFpzMFnfVrYzrOvYOACsi7lwmnCE+WzqelcU7X9z
Nx5hIhoYHmEdtqPLC0EUY8yiq8SbSA1cf0vde9jzW8Ypg1e3xx5R1/JdzBiSqhJtPmSkvrJEfW3z
mYqGyELcW5I1cF7wCTFp9LL2EsTWraThkysyUB49UJ1lxO5DRB1ZluGoyxxLH3oL3IGoWaU1MPo1
NjoGgpFzRRmCP6MR1Pr8lzHJWXLcGiSzRZqNAjziot/Ffv/l6NGGn1qAuXMouVPcMIh9lg/52H6N
KMAnbNtYflwrXGm8JHvwMPHdrBCvoJOTY5r8LwN7XEmR8Xkg00blHuo1gKddaIkGDjBZg1gwwsiY
jzhV0G4yLn3k5qqXvPlaGq2OtZsgtUzGGbcoLKduPwzFq8WUfGUCJl0nhv60u+lqz+Ju2MMlqZuN
iqejrZwvn491XxjpN97X5OoU6Vm0gsK5HPtcBXtU5zBRiBAdCATcDPMYqu7mcFa3BcJrJ0hp5Kn4
zo1vuoAOgiuCBchLCOt1MHkhZ7W4/HnCo+A54uaI1MMOENQDriMGlQ5OrJvCu+g575jE0bet6Nbh
G4dfyoBaVBWuShcFZ8iIhAwLh8fR34Yo//AWhRQPN+8VkIeVHHEBxXxWjLEfOowTlpNO16KnZbQX
Nr5olGJgQ+0+Cu1natIfTYeumOZuRlD1ArJMEoWUVaveFkC1XfGfm5kcUaiQxIWOc4JI8B7d5UsH
/t3NCL/m4/xvmL3nSGB0NUBNcj1A+KcpFwsjeACMkiO0CvLRlTdfYcAbUJqIBxDSQ6gY613QledI
eQKzBztPHLvw+EqD5JplxBsS39xAqX5ZzwtVlCkuwekY7ILzX2qiYHO3/si0R9THrD4txAX8G3O+
HT1a0E3ncUq65uj4xsM8m8/Srf+NlndNLEamvmfKXen3tHur6K2fJvWYzPW5AwXZZlIt4Yd+16k+
OnugltdDg/ToYw19SCaMYkkomZYpKoMd1SwUkHGnhW2/S7G0SA+TBUKbm0YzYPkgUoBdgk5Sa6xu
lo/FFqIFr2VipM0Wyr+P3gesmfYoWwO9VK+cf+ONxM65SYLmPR8tSWKbw1JBgnPbVt6O2B2wpTlk
5lq8srTGl0pxcsyjzj5x3eEsCUEpdOg5lfJizdZDYfQfeTMfo5xCr0V2yBJ8XRKKGidbADvHyS4/
kAc4rfbBZgJicOhFZ18jmoMY4+tn4YqboUBN0UH656HNwNuELkpSjBeiuPNWq612KbmX5HDgtFyz
gdKMiMHJGH5WaeFtnKn5L02Hl0pxuJ/84F8t+wcxsG0Iw/+ZCqu43gLZBe8VbSe2TRG9aBj9J/6e
FqRyP8wTqPEQiMdkV1eLGnc2+Sg/Jjrq7kNlXoU1hRvmQqykMYLQ2FQ3JFnvEiNxrNvO6c9MFd4g
4hgIIiFeVa/7sPvyAIA7fRCZTm6dQt/ODeMjy6ziwBHloMBmnhFqsanF9PWlc6UeMbXdlW/3d2Z9
/aPndc4mmSVgnrrYUaNjXyh+J+g2/Ksqv987tU+2n+2SSOi3sj3zamTRwNHKwppvT3dCnWheAQFu
lK+V8p0vjh8BMzZLc+W0OWeWSj4OmpzGBLGzb1y500s3WWn+1C0j2UBzTMCTOexjWh+JFt2pHEHm
UagorS+mh9D0s1NFQjCd4/JCiukxwNhy4VCEXitN97Obzf/Y7HMYof2lttuN5/vyyY1yn8hwXlPo
I/QyRY7hdyV3L62cV9ViZJ6GBkcCb3puQKOpZffRlXb62guOQLmdfFIdg/SZpsWVZkQFvhIgqx3X
ENBhLNxNYjJ1bWBKGFOwY3Fc3+MZz0iQ2+pKS0B/mnkyexXfKyHdW5/M2b2ywxnZZTyEcZnd2+Vf
9Ymd7CAdR2tvttjkHELxnOdIYiz/V2ZGezHipr38j7EzW44bybLtr5Tp+aIajsEduNZZDzEPjGBw
JvUCIykR8zzj6++CsrpNYpYp74ssU6QYQQTgfvycvde2GS+yNs7/b1L6ZdJI9tNgxUc0wzEn34jg
h0gaGIgazgCjtw8IXjnmaSaPjpGDEfjxnz/+MAoHZjiZe33RW1fCG73DHHQ09AmDVJNenGmZAvZP
onF2nf9TojTBnUw/lAR3CRPMDVB+4U7RmKZYCfOpNoFLET72rmPsx6DNtkEzAT5mKadD4bXXOiHv
WFoThgrkjlxX2bXfDPI61pV9rbrxK4g9c5/HdwEWRUdLvtWyGL7TLl8YbpA9mh4aZGajsLON8Lrn
CH0gZGbCHosPocAsfCO19IaT7ZtXwA61J8PY1GHCzeIN10DRXwGOus8VV0Jr8eFiGKK/qF6C6R5I
THMOWuMF34+50+tqBw8zP/xIO2ef9M6uXfJkgqhg0L388o//+td/vw//1/8+E2Wg2mb/yNr0kocI
s//44nz5R/Hn3+6//fFFOY5BB4MjhOvaMDF13eLr76+3Icnxf3wR/8diZRgDre12cEjVMldBtZuk
QR+3CYFE+OatZ4cFT3kUXf3+hW39L69sCV4fAqthCeHq8zv76ZUdf2Q+IygDzAIpkULexM43HZTd
rejreGhB6dm6sekd65HFcDKinROhAvUQCsZmB8NiRsfG/Y025f2rzFDLSxRNKXMTBh4nmQTPwiLb
ixzwhwS224LDRv6QpKF/plQC3QUtKoL9CbSt2PZmcQ04FGoG6Rfrfj421tx1W4/QXzLDZf7EbrnN
gzC/w1cpbxtX7uxqw/PGSRvwJZ1jMnoaT5eHjGHGxqtjDhkRSnoHdtnp95dOGJ8vnakbyIQs3XQd
otkt99dLJ6Im6CM9L3Yhfqtl4rRYnMHBzeLfdT5Vza7mlMscgkRD2+71K78i6pj7ShC/UOd/cweJ
+dV+uYVMxWlEsp5xJoH1LH99N6HOcSZvyQOGNsM012CKx0pl7PxYe4zYoqi3SJvUpngCK5+AnYq4
xBQpCBIgH6KpOWd1z+k8J7SxbNUJDi9Ht0KvH0TTen/zbuXn207ajikl1gSuoe0a4tMNX4x6X5s4
0Q/tkHTbyUwxazSVy+jGtI9G56GZmXuzBPXdlIYebugKGJtB6RZHkaDCPeCtq4TFQuQ5Gtussg5m
xTk0BdiB5JZktt4BOumX9+UUXqXF16YyqUBYoZ80zdXICE+8E8sJwOzhWRe1vC+pdUD2hOMViHzg
OGRaXHkunejSr9In1+mRDaqWgxF9gKrWTAIkpH1VYSvYdm541wCyuTfyjgwNRPnoGQpixGLOn/lI
Ziy5FxCmZ4JZ5WqEDvb7hv7ZsqniEKF6UywnjyYgZBnrkNSW9TcX2/h8a8wX23IFy4ppWris7F9v
DYaisHMxdB2aDoWcI7wIRxKIA/K3mytcIJzq2gzMf2em11Ff9Qgem3Zd2HSdIykXpZU3j21CAI2E
9jISIPxIWUDLpqAo9rpuWHpt325pLNnPXeldkRdm0qGQHBJFIffkoYJTzQxJAI1ZXARL5er3T6L7
n+4mWxemMAzbtpGK/voLctfjkHGd8iDtoeYcZg8bbcjlnJTyphrzyXBVcHCHpnllBrSM6yogjiNy
IDUkhO5KznU9LS3kbvbOzbvgLE+mDq2S8qsDvLkdzYZ0J7sMtzTctSWeRQ9/VBdgEfqh86y3aQ1E
J9Qbec6ZJp9yhgmNei2jeLguJo19tU7xHLgIISoMjQrwMIk0HRIsLiZDlK4+uU1Cjirg82uqT2RN
pvNW2jVjztlVl4FXPo59yqDIjGqyv318RrpxzOPoXg6psR1s3aER0N5rNUlNU0M3I0rnbTTB1ZAh
lN9besh0PtCd5wwH9ELE8cqcU+Ywf0IzyANnpfl3HPCREAMcWsnCPjUiro+EHuTQfVHbkQDtr4Xw
75NQoYIfTOiiWk5zGTPzVWZYR0tr7Du0HUwjipgDAJNabCjfnakqD7GHW6RErXD7+4/e+g8fPR+5
YTuONCV6xk/3NkLm0uk5Kh4Uboitib3gTOAdVMHW7A9UgsaKaY7NIRHFamaW5XoI4GhA7evJiPc2
uL/qM2II6AONtxXQABYkUDk0Ts2AEF9ujSgMo+s+6m5ITblWvcof6hF3IrXRQ6cSefBVhR0Ij1fZ
6XKvgWvaiL7u8baNFUqeZfK9Z5O7ofWOEq6s9kzGqcB5K+vUyb3j7y+HMD/tApLFFJ+1bkpdOFQT
n3aBGEYZz0BaHIDf0/D1EfGRQUkGB9UVSCS6LVOIPYFYVw7h4EnqNAUXXrv5mbp/r+V5+zfPpvGX
D4hFWTjcjdjHbBs11K/PJrOZBg6Ca+/THkIhUVdGhWBkmLIrY9QhdDgrTI8Ha7COhp9jpo03AzEO
wYg0KbC207S1XXXQJL1oeu9rg+SVkGie31+2zwskw6pZj2wpBM7CUcan9xhNZCHZQ2+jmkdJWKMs
MyDrrDTLQEWIKHeZW8m734bnelLe4vevLdSnj2x+cZeZrmOathDWj9X75wqsxl7A3Nfej76EEaDD
qr4ynQxfdBXfQaMLVn0w3lk9A4TYlSQOKCxN4O+CwIQjpvqXLIsTRJbYkds2ve2Ih/ibt/gfLo9y
dD5BJSyLZ22+6X56h+TKTHWuebxDrTvXZrhJdHfrSu2bJJCs4ykKM+Q8efY3takQf7ky1lwQm1g/
LMsQP67cT6+rsyoPYcOtExhJekBreGUYILTHLNmqyE2OoN2aXZn6TN6ZR9tVdykks8jffz5/+eVR
hWCSs4TpSN6C+FQg45jspZeH094Kp20+WiDKgXTkvXII6hMAv/wzXI7sLvC6m9+/8l9uDG4GgSR/
rufgSunz5fnp17em2kT/3w3E2NnxxmrqK982+3VgV2oWZcFukYbxd7XCXHj9XEYqIfmIhW4bumNJ
0zJ+fVGiBdREymi9x4C8rbSs2TGBL7kXu4w+lOmuHTvgPB0yCnb6jzIdxqtEJfc0fuJ1BPCqT+yv
wdRqtDAGfcnzIm4Adox3nmO/xQ1eU2iawSPbD1NWFqtDbWD8/v11+/PG+PmXcIQ9L4H0qFw4vlQ+
v/4SeV+Snuh6nOBSZlKFejQt8ibgMbQALGtUCMREoXHsnL1DeX4tTCtl20XYUvqZWjdW9srgV98Y
YXP2InMvTJcM2ibYM8SHrac75dkX/FEEb63Uk5PmROXR0LrToEJ5KRkSYlmp76PRyOhUu93W1m3C
ILsiPTqJe6lb2733lb7S1HttFEjdk+BUF4M8CDt76gs3PgBQPvmeL061QX3bS2d4dBzvSJ/rTrc8
Ll1UZ3RJU3Nd5eRZlv5dq/zwrvb1pV8OJshlod8myIgxmFZQ6lrsd57OCE00pb1p2+hS6ka/cW1q
MWpY/ypHC8qHPFxR0NKO7BoD3SAUMyvBHWalK831g50RSnifvk14OgDEY+f46bpvxz2lMI9gCNpg
CCiPp2LMdm2AcYQJDSKKWujXEem8i3AMOQUNOgJhTdXbgoKF6YeDAT3Sz2niPRHlyrsowgoAAuSV
ISbygYlNZA7eyY5L71yEIXlCqG8occSu4d8hw1M0JFtaWGYAwa96RdkR7FxIoQdRk2QzJ/XSd7oW
fV+dmVfNoKDQpmDR/mahmLfWX286pRxD2dx13HQUJL/edExsiQbPq3yHCxAzAgaaJJPXXQqNBbTw
37yY8fk5dYRSrkWyL3/Y7Fvz139aHGxRtEKCdABug0Rd1M8DnsMXyE5+aOy9TIaruLX4QBRBaGNq
rWhRnbyCGBPlj08Zo4etpQxOrWNQr7OmBL8tcFV2hKuAlSCsDJUefVX6tFatLviu7L/5Bf7S8RAu
Z2ZTKNM00Csan9aZroXIWid+t4s7G0NyiaOZPKl0XZRQqUf6bjR5wEsIAznIj+Xhv35pttQ/mi/v
eTGShxY0n/73X9vv+fkVu+p/z//qf7/r13/zr9Pd5v6333B+7Zrv5edv+eVH8sL/fmOr1+b1l//h
sobNeNN+r8bb73WbNP/TL5q/8//3i//4/uOn3I/F9z++vGOIaOaf5od59uXfX5obTAZbx/+2o+Yf
/++vzdfgjy+L7wlBi+nnf/D9tW7++CL/SX/DAVBlOC6KJCqj/vv898Y/aecJ6bo6h3hhC5PdK+P0
EvzxxRb/ZEGz+Hg5d+q6cnj1Om/nL1nuPy3XVHzwumEwOHGtL//zW1/+fJb+/KT+c9fs09as66R6
uLblYm22pUnZ8+szoFvRADXxB8LDynjS1TmuaRtVyT0Mg4MbWXd2YlcoJOz9T9fn32/k53adOW+9
Pz3rf76yFA4pqLqlW/anVw5zP+/pb9vonZmHWlN8H2nRvR3UWzF9FAiXkpQ2bRLgT7Mevd580rvx
tbWma3AfREQc0gN3rbfAm39A/nNRZn99rC9OC6etPreGtbPKHnv21ocusqRbjZSbpveQZi+//0VY
LT5fRGHAtnFo3eLk56O25yrkp4WkHX1P6p7Hsm2541KIaJOxaBBmOj1FXSU2Vuu+dVmNhUR17ppT
5R5ApAZW0Xzxh+atN5yFNVQuLevcWC4V2eo704ufI5Swi1oNHx1m9yXtB8HPpffkguzTiKfl+OHs
AjKeIQ1g0/eCmEa7WKP+PtJO+86hkr8YZsIGAjq7gh5vlnRLnAGa80BNuKSD9LVzA7RvEdoU/5Wx
foI+MFZoC40rTXUPXvZhPtvZTa9n75ZyOP2iIGxactl9A0xjbPGGm7m3heAGq5LCLuB+jHqqLZtA
O7Zef8mldpxaK3pkIYwBRSDjq9+GhnSZMWG5DGt0Fhoo6oWp7pyZ+Ahj6GwW7geP275MJh+ZjsZK
XLpPble9kP8QHcDWX/pbC51kWqfZCmk2ABdaF7XekkPaJSeUwfC0OLPZhX7UDRf6V4pNDxpfcs22
T+wcjfGGhWCpk93Jbe/tpga15BTF7iGs+v5sDtnBJCBsUaLnqApAYa5B/CpwHwCxsbVtJweyiYfY
HRPefDH2NuD7lSyJqq19umMhITm+gaoX1di4tVJytWyzoOGDAoymxriOjXabGZO3ScZpo0E4XJRS
ACCNkuexRXVXMA9f2hXmr7Kc7ovwzS6ZEbqmf+eWXkueDzl6bKaXmHRJvVb1vmJoXwH1XNiMZWH8
nQ0yZbRcf+rDAl8lZd6qkvpd2DZ4HysKN9AK07jZmAM8H8wq3nJysL34gUuED8Jcp3PIaCKrnqiO
YmfpKSgFkk2w2aEDthr8aILBO2gU8v0Q8d1nA1NGRPc3LqMCrN5M95yX0de+MqUGq2wVdAprvCT2
uCvsj6LPHXJqIL91UuzZ82+sqj7YCjXx0O50LTbPpolS0cVstGyb5NIOw76FUb0ho+NcY3BLTSKq
vVmFOCC4kuVdkTpglihtlpUaP0rygNQggALrSA/UdeLlz8MkoeIPe8bDhQl1wvW9WUBB+2FodYnK
gljeAuoqWC+wJNOseqXP5ZfyNKaQddRIZgdSJtBolkFKxHSFiUvC1QsFM0QD08jY7XwPJEk2dJdh
ZvGi2bXFwanal9iJ4IfXw4BCPHgKRUgc4ZC82nOz0mL006fplSVwEo1Kf/YxzwVZJpb0ePdW3hnH
Kib9x2CU35uo54W6HhRSiMF2ynWCJYF+OPKYeLDfs7jNlrL0jRXOk5cEN7QljxOYTLT3VYqK4A7L
LhKfRu9XkQM0IA8rvGtYF9mh4I/AnMlqRCA9wcYLdPYbb45Rz2V1l8ty3cU5qukZVD43vUz6CYvI
Rd+UaTYjYJ6OeMirBeKMDl1gv1HHvJNXpknSryDAgZM5WM5WH491rs4oKdulHDn3pd5BZd7H5Me0
NSzxLSkGtBMJYU74iOF7MtRdlV21NX0z2Qyy0VCRdFw+E/ejx5zEtRipR1gCUwarpusBvUigrode
eOeTiqiZNKe8rMIKqPUXj/Gt0se7WkvNfUU6hokDnTuDzqIHBFRAx+FcN0sAw/s+R6ogC5PiwWOM
CU3Dcp23WOCAx5UknwQxGcO3PNG/IsaDY4n4bBsx6aLka69rv3gzTe/Fq4R5o/s4K3ybrvwgSUC0
DlYyPZkNJPAq0hHgaDd22L1pzmTcMqB4DaI5NNZ7CAHcrlOF0EaD8LcpyGTkpPBQ4SDhXJJda8Dr
QkRnpKAMKDc0aGfPBuBjJuUgr/BSod7hUhUFzXcvVwR2aAH2yil+7qeWGD9wYvP5Mh7zJ1vNnBWi
CLdutscEXDVQFQgBOpYPouDmQofVC/cxNR0+2zF/ZcbPzlFU2J5Qk6a8zhXGU2brqVOtPHg7S+E8
FG06LAG5o1IP5CuSV7rgMDWQyacLMeAs9sBFFROC4dgsDhXY+U2pD7cZk7QkKQk/jak+qmbcJbm3
65LipZLOinYPutdjNnke+JuS5mGmP9C8/KjN5Bpo+B5pCCY85v5A6dLbMk8JcfFeWmIM0LxDTotD
Z9VmU76JHe2jD93naD4Q9eF0l3WELZCKZm5drwYjqyFxnw+YeW1OKCUM8NteTlO0iDaUdXg12xdX
qJdWdzTSfhSZjqm1bxs8dg0pDTCzmESbBD3jHIMD2H3N0xzH3RDcGHGB9Ir8ldEz1Fqf4O05GN5T
TN1KX1ZM3JZhGT4NejCvBHhNit7D70PwaxxDrUyTW3g2+JmrdGM4OHUDzXwLkaJHuX+sFLh2h72Y
GHdohED6SSnr9gSEr6zaQBqWRsz5CqtYpiOC5wzVKoM1IMmOeYn4BBEpyBsL3vYCNQPOmhpUQkLP
YSOsiBinOfWWrIWDRYAWCn1uoVyNBPIgQ8XYD+5awNaUCH0iQqMdpb01gQv4dxycpeeo53pQd9no
BFi6s2PHSNvtHqnX+F0YZtpQSJnF0D3uE3czIcZKne7s9b6/L/PhJm/ozcdp/hBIFpJmfCf9ivTw
iv2eve3clt14Cgd86FUfO0w5921oP8MxfhXRVQ6g7VT69VdfF5dqYF2JVXCecrSoroEGvYiMdz8s
YqgtxKpAVGVw2npnQDtXWt3vDQ+lSABPe2NmzYfmof2mR8H+r9HTR3oc75w+RT0MymEJhrhBtECq
zbYd+zMi6OouHIwHPPMIxsRcuBhxCZeYhD+0/wNJ2OpaYvzXu2A8RSZ5HEjZFyZhHlBe7g2T3Idq
lhkExWORYyhgLVvQuXtUrUP6pme/9UodtaLeGJl9jYVo2Q/Nu1CDt0btvGp9qHsBqOMlFoGv9uCq
RRuCcSYjFW/CJPKV3hW3ZVEtZV8Xa0Zq9Ay0V6fFSxAreqHTHrN0sgCQnkGsZrl3ehyRdr8uhpHk
SyM8z2/GQLAd1MOaScpjh1GX6L+nCvAQ4bCqvFQh3ftywvESsWFRupjGBineshoL/6jYIbfMxhDE
m3e4ayY4ReCuOVk/0MEbDvVAwEEMY4rDdrzTPWdvQnwZinYDaTBbIXevXMh9rCxF5fobwl6ehz6W
dxUxQhqFjw2NeFMMlX3HKL9bhkNkICV07iLHZ0FG5I6aGgtBo8kNxfZTnZCIV00N+4KASmkZxa4t
hugkQXnO1tvgaLjfcsc1iSZvmej3QXcIpdUS+kBiZsW7WdSrYJpDFTmI6DUYEgjLrjPhyxMYFoC0
WCuzMb4ZYZ8+jN5H3RHyluWg3ZO2TXZUqB3xLye0p3hmh3oNKRA4SOVDnMVAxlS/WN1T8Yp7tmuQ
VYToGjZtRJANqCzt6b61TO1JSbkOCTx7tiyiaaoIQvwooWlzyXAvxbKCOu4eAzjAB8jhhAgSuDek
oCC15DFwISwUjDV1OBZB5DLbQPooeDUIdm9uOwGq8Mr3yI4Aj5hTtfaZqL2YafE9LrvmkhA0dESQ
fNJi44b9bnouEXzkE+ECdpFF6851IUT58E1kY5zTXB+2w2AlR+GOPFc0T7GU19DMYLGNgTjqrXCo
+/IRlUz5qqPW5YTXOnssmtRAZn8nBnUii3Pc+NADMPXMKjJw4J6WQ2AULheQHD62JtVvAatOIYDM
yJNM9sGXTi1IALvtD5EwvuaOAQ9+1i8hP2cK55DkwBF8V2oj2JIEZ7gFPp54JFj4rfE+9lYNLQ4c
AlOYZ3qgWD4Z/FLPw+/NgyOHvETzTym0Xxt6zzFLwp1h1pSpYGSgvVDU/fhDkrxD+z0zF17fymWv
y0sHvXLL4ATZrr2xUI6c5ABhpR4R4GJgCMM5OfohGRtjkcrGATMBsAAu6rYbxbPOwWETe3DCMA3f
V0VpbNDXAnob3S0plrATGN2OtZXejNA9D74/AFbkdfIqZpuL2At6nTLJiZB6xviNzrbuPQxY0G9p
zz3UGcngnfY+DIGxV9qVjwGGUEv5jmYIyQRk6oXeJeiILQOEW4qttcsZyqbjN821AbaU7sxsD91D
11fuwZ8wRsMI3hT95GE2qp7I6blOOQKA3rc2A7jbqAX8EcN9WvDwFNnkbIyI7MiohaevxfkWlBs6
2Ar4SY+qK/fcS14hOBewcVetURwxJJhLvL/6Fq32S+sFH/lIlUzC9nfOcbAVJ0qFvKrdmUNzVegJ
43yFMaSre3tZpglU6aHUUG8V5yhRZJI0HlrQBo0mJPD2GDuqI+3JKPZBy6Pvq8w84nU5xmGmPetD
UG4V5sxNZ5rVvgkCwlPCeFYqhriEIw5slmybY9SSFQsrXi6JXa3WaQaomwNmcW5FsfVZjSUfaUtE
DAWSOy7iDmBrx8mkaoi6ECN4HM/Pz3bXPZGKdzF4JunOBxekc2hXUyp7XXYYTfAIc7g4a65zb5Ya
pCD/TfhHzIpEaaEI6Sz3SYzhuzXpJC+hySNu+LGNmmJfvpdFyYatjfqebZBHOANk5DUXJCjBzknT
I2fibOXGPpV5iekdrFraCLkuuz1NbNbNrJNbXLm2h0QvS5r3mA/eaAMqvg68Tq2uKfFCaUDvHHEg
NmhycRLSZBjNi3SyV4IDMG2RALkE22TcES9KwHPN+dpd9Ap7sz2dEUA+200zl2ziyi1zwqwCCFck
cRL38c008A2aKZWHXZLQUkFsXFvY+/wZMN1BytKCTj/HHcrjPCS8PQ9Hcytr917Y2IdRjwEpbmYx
wJzmnbvFlv0Hw1OaHFOoygsLRGId4tcAadW+pKQtsxF1TnYn2LLAgRDU3d91ATjGlj07qNShQC15
yn2XC5USstOCWUGsT5X97ADMo6MLXJQDnrXrbFi+3AwQhoFD41V9zlSmnaa+XeRaFJ6LCFBMGCgX
uUh9mDDRHr1w1bCQ7iDZfPcJ1wysgLNNhZZbY25BZHMUbpvR4goVxMopSkkK6GrnNBmnwgw0z8D2
gGOf0uHkkSKV5MZdKQxnmRvRh+1p9wKdJo1Cnjl7tivwUXRX4V6vAzLVpK+24eAWh7KMzlVZ1ddp
A1VgmhOuBS6iVnQ+5inkBWlpoEoM0J3pfiW3g9cYtx3Q0aDM7WMptU3ZF9ZtZGIZtvGsc8yIKP2T
9j4PIYsU5E3wPVXZtxen0uw9F4sgUwYwi4mB6/HHN+Wc6THdtWTHmdgfA2ZI5xofXScM7Zxj5PMR
G6z8Dtd7obUrJhTuJfbJ9vAiUrqKRt2rynWPSBpX8CJ4tFLhMuWOt5ZfPbbhkF7+/MOzHpsCnmPB
ANrQhiWCIof4MBOedO9cT+QB4aRJuk3SCTx8OsY+HNF7rytRN4ALsxQ0CddGe+OUtwjJg4UOc38Z
OMM9FHfaSePasIVal254onwx146WPxcmD79NAjj0sbq6HvLmaoyIbnMHDt4Whp3aeJF9c7KDmChI
iQViEmzjcVgt5nonP9IQwZhTILHX1IrYquo8DVG2gqXgx+WlqeQHYtcHJEH9ppIttKmG2R9WiXYq
Cd8AX1NnR0wV+dJT1re4wLaVQmc2wxOEa59jYo+/RRtIZqzHXeZPGHmx2Cy9uZJ4VR6z+vkJz5S+
s0eJ4KWGI4PZQ1+PNQcyLydUSljQauoiXPugChZpD3lJA8hnuT3uXVngmA9wsdInTFK6f1YSMuPL
2bu6XAmqaBgtfac0hgX4V60MmraNGaWFvpd28YHxHoe0guSm2htfCprzy4BsIjB9szFnfOMrQGd6
6I0KsL4xDgIzLY9ImLZvkInhE2e4W6f0nnnYuBgyGzR4GZOAXptiLQ0M65ogHc2FNDgOr/T5efCo
TYo5asY1qlu7K98tYc89VWsdDpncV2P5XlP6VjhMjtVAHqCG9UEyj12HJbxpDydJxclNaeSThynw
VnMWWNvGt6x4zXjZs5qFHmnm9FzXCDPJxOGLnseFZAxIYbG+8dbKZHH2m8Rdlj2geETPTb4K6SQZ
ulwPLY+xxc1TCR3eV0jvwRT6a9WSsJHEksXfuwXrR5dLDzHeAIBhHbx2TVRLiW7xWm2IdHs82QA7
uctGUJTA0mvQlOC7zEdncD8ct3vL0PnLl4icliUN5K9EKBK7WAhoOyOrIT7zKEV0FGTI0qv5Ilcp
U240gcuw6NqbnAZc0+TWARQLqihAFadYNDvIIdbGLehI4oEOVwntd4iVnBWSCMCeme37OibMsmDP
kDJe49tugKZFMElC49gTJ5l7ArU1e9HEgaJwMWZCB4GzUpZXjpTU9PB+hvwBrmQKgpALTR9+VTrD
ygfpwSep3ToNoFiTiaocCCfEAhlt667ZNpPVXgWAa6Moh3BSlvsoRPZHROxVyIhkqWZke4j/I4L/
w9lvqMsKuj4ZyMPVZDs0ZPydGfrhTasjUMHntuDceXCl00G93jbD8Nb3Zoelbjx1OUx/M07HnWmJ
nd5bXyW9sSSwWcD8+NbKAEZQ2GIoh+uwSvqQxgrvt6gFwUyNf0+qWKgVb8HAquBGA8jCnhwssobj
hJRcNBzBdv4gJwkJKCb5OQ4eGInma534opKg3iWFZJTaJLU268Ctt5ERZNuqlk+kaKOIrikpiaTf
og41N2GYEwxLp5fUwRhAXbXuPeXs8zycXRdqD4uVB9tMV+OsyGXgCfNXv43Ka9Ukd9BTrAMZJzeW
dJKbPB3OWsX0vrHfRdmeoyi71E180NAj1IGLkyalhLVIy4unU4E66pRn34yGOB/0GANypehQ6TLh
+KPI0BGc/03IICzE7Yy1YAUxErhTtKDB0JCQTsWo8JnhdijeerSLm9Br31uRbh0Nw6MC2Oxy+GFH
tyBryu7ST7ULczBWuBCJW6BfR8oG91Ye0R6KB1yXWe3LrSyZBODISfmsGqz7qQbgtgqPORR4RiIr
o3HOwNnfQwC34G97rEQs1pUti11RT3ARFDV3LslpUylA8dQhmyRCirXQVSQWBBTnMiPSzUVuABld
Lmn1oqPEFmZZJ4wJ1pIkYspdYCGIHgPmDR4shS6fdnJorCuXQpBMgBORsazuefoW9mG5YaN7cnOQ
Vxgqq3WGNWbZdSjU/MzelgU0BBHz8bj6m42st+rlwp9m6+4uBrVzpYdcVmC4txXgfjIYKpyAT3rI
QVY3a1aBzPqoiFDFsId2FDIL43m2BmcOuYYfiuuJA2ra5wtkCWoxAAKrS7rpyoKmiTL/Tqlx3Xq4
Zmd6NSBmyG0uvaYMaedat/IdJpdlNvv+c+7lpau67gQR9SmzC3Q1go8vJ2UI0RlRRrtKU9My7gkb
wQ9Oi0SIdKNnEct5ez0W1bkoIOX51vQijfTDrN3HCqxoIftoLRSHA9x0wKrScunb3ZPbi8c2KNbM
fOxtH1bXNUczKEhPRHtjdZsqf1lgUQv94Z4W0k62ClCtLJeGZ1WkewMDTWAhuIFxJ+38IUb1sYjM
bw4QjtU4Bv02tvVLNB8u8rrtYeg9iikdDwM5BC6+hCzipraheDcBx2QffAoNTu0AJPOrUJinQxLu
l6hi11Q81JhQMjeNGsUJ9/yGk1OP9y8M1qOVn6e0eZ4KMe5bHQPkZPe7LNPhvSMCbPkLshxXzjgn
VnoaVmujueSDCBZhL+I16YBvFTG/KxQO7orwPTkaJ3LIxoMJrWqK3GzpKChXHd6kGTIMKqfUvo5S
Xwb8oEPokRVLPlvTBohLZ/R4TAQ9Zqc3qfruOFgDNCWzpR/it5QXwYMWi2ANeBVA/kdVCPfayqwd
BD9K+ME/a3HHuCUn0zqNrR2isvs4mjkHNMJTclLZC+tNC7Leb5iLeF5bHZ3RKlZhPof/9FzokL4d
nEeCtsgwgKsMK0CDWTzh8MNjbhzG3AHDQZ+H7SWhGbsOiuixG6YzWAG5mVOsNIK0r1U2WBxzGC/6
UXRqLWgRtKypfHRjLYMBSVRxi6yDVFOVE6Mc3IYdtb6hg8OLpntjwBsRxvglKPbePAuyDX0R3kT+
QG4xED8u+or99COT6gKFlmcxG7hQnOx7nwMIcbDNNnadNbVIuO1jcuj0cropRjjvLscNJOHNnqgd
+r75VdPTDu6Zvy1sgj/QyBB7gWVvHZI+vrYc/E3IfAHG8sAEzdCvqsp8M8ryoRdzbyEL2+UkyU0c
U3mYSPocXFCmY2TuGCxcYI4vYz/jbBcNNIF9iEx1i6XedvN914RH3Z/d1FCgUt8nb7m8Qm5WrU1F
O67HozuNzrYi2VE0jb3SB/qYVaN2Xoj4a3iK1bS2dYh2cQD5QkOhmnnRUTUeEb52sJVquLiYhAmI
CeC/mQOpMCNaGmfTJHFAgb1DsnfLKA9DtNPedDmDuCZ8sB35pufUGnIQNcV2RCMUWBZEGuL3TDBe
xQm1mbYrMSgxzUHZ0ME4W2h1dst9/BY6/kfbnl0MKOQ9ANDOSRrLSwy4Iwc6oEs52N/EOo1Gkm/H
SndWqV19U0mVLhpEDW1D0g2k71vST3SnuZCRSbZS1j+BUStIPrBJLovBrpyqtEeu7PaPXQlKQ9PU
TZtw8fFLfcsN4z7RUmhN9F6ItnsuoVwwTE2IPRhTeBZE0rlgfLhwTPhFHD0mUxfsgRqBtKxy/JC+
sfEYtW/CAb064JrVyN6+VBmwMD8iitL/f8yd13LdSLZtvwgVQCLhXrm9pzd6QVCUCG8SJmG+/ozN
qhNVpe7oun2fzssOiiKlbYDMlWvNOWbMPBv91w7QZLOIvMxb+6l1zi3jEryuSVAkKjPsw9WYMDn1
Mu57TlTTQgUgNbu2fYY7/hOWaL7KesQG5P58a4zpgRwHxqZBH77I+dq6sSjJDP9e4nI6j6bcuyPD
Vs6KJH00FqBj1KrAdMpXoipNKi5tMUubxmezwqA4gyV3RoJ1w1qtncZ40i3uAVk7ZBVAKN8FUX3f
jd2lL613dd21v9Qk/5Wy6t9rov6msvr/Fl/9H1RWWaZluuiZ/iK7+Rd91cN7Gf1VXPXn7/wusfIQ
RZmIhaQfIPINoNH8r8jK83/z8aei8LPRQf+upPpDZGVbv/EbrsXvIbRC1oOA7g+RFX9lXt0QiKJM
D/Gr5f43Iis8gH8XO6F85ojEM3MwKX6pg39RCDl1U6TEvW08x7vzVEjrx1BMzIjUngEveoH93CQE
X7RURxSw9WVsKOb1UOulmjDMWmLl463ZjPO1TW0/ZUxM0av3hPl4JlaTRr53qu7PpAhGZ3D7Bdzs
NZws/PLFaTQVO0qAagok+HZInW4LlwRpBbFza5l9wO3zTjYNMKSC38Mx/JYpf1g13XhWLNQvufkx
wh3B44q7nTnqxRjlW8lhfIXV4dqiRFhDqO1K+d7S9xmQxIkIIHFQVGhT7RPfbtFc9IiXOoq6eS73
BDifDUb5CzO/txHkrvuAo33SEOhXnBjc6++jfm44jW8myplmbt0FEDu1NEUYLgbDUdSLHEdGLFSL
nijvbSknd0Pw0L4H7ACV0v8ZJJ1FKPnSIMRu01ndowNV/RS72ckF/rsaVDFjBLIWWYKaYxqZBdY6
Wug020XYzOeOw0nzPYSDgUwcjUMx0D2Im4dRMMJp637LYfSFmeUPP4NT1WEt3RSafxKooLl30GSX
ME1R0ugVp6o72cfvSimxKA2yAYVUR0US2KGvr3NVMFJEfPAfVbCOEO5WWymZXo+sM+mUMj0C9pnr
njUb+kHcFeo2LBwISl2UMK6Z7G2DAYrQxx73TAp7NCAesZkx3INj8OdPNxCPBHytaz7eFCIw/j66
76Mvj2bfZqsRN7kYgg8vTEu4lCGkvNpWByW/eTFSVzmV7mZy652Pe5cdieSF4IfvJCsMzx+T46d7
gfOYNw9iXpN59qrMgpbsZCi9IVQQWFZFlsTYUODoKPFCJqZFogPude0SZGITvjob5TtN34GXZnJQ
Moilwfy99g3SNSzdv0JNcRdVWTYrZxlMCZJtoe7tyJSbkbJt+d+vvqfkoyGw5bP7VZT6twX4/2GN
/nfa1/+Lyy9r239Qtu6a97/pYK3rj/+ha7V/Q3wsHdZH3CWsuZhafle2SvkblBDhImyVkiVPIF3+
30U3+M3jDIph2sWZYoqr6vqPRVc4v5n4RFxUsmhRA1f6/82i+6tl077aPgL/amVEfYu89Rd59Dw6
2KBd8i3LOUE4IBy0SaiimhktC1Xuz94OsAs2Pc3RiNS9EVDHbIMLT3wP3JQeTjCIjqwf5WKuERuk
SOJiVG81y/xSNcZRuhwmS9B0COGM76ZuHs3aQhHm4dLM/WAJh5NzJg6Nf3Ba2b/ovm1s0nSEMFnx
CokdCHjb/yo3zc0mQANimcie6L7bsWgBixsxyHWypAtn6LcdyBMybfr54JChfIoqmmiTaUfPV/nC
F6kMpigtDPgozFevA1Ynf4Bah3ylgpBG5IdeDGDOYRXmxdKJgVsJW+Vr7O9I+SKxIOgl3Pm6KXaN
uyTgrViWxtjctgdABbTp5rEnudoHLKubYc0UEMZs6A/pP7wTX8ahv2iIAT3gyeXIgr8IKbTwfhHe
dq7LFsS7vhxy8EmJW/Unu3JHIuWmYd9R79IdrYGhpmNzQb66g95Q9Hwysz+fzMK1OVmRwqzzUVOx
xsT21Amjndb2fl9X/iaX/6vYWf4iduaJOiZWIJzXXPR8ZL9ci1pNjNrL0OJ8dGqz6sMKS7ni3KC3
rtltLLLmHYd33zMimhyi5lsHzBrngV4h7JOJpwcYOp/Y0HrkKn07jPsEs0vsdvFhCgpmymWwo4e8
0IZVXxLtvCFhePIdXT56ejiP5SqVNy7axh+gwFY5OVqHXJPOYId5e4m9BBJV0O8Mi0TvMsW2QElg
LGiqnf+ydPwb0fdVNP9X0ff1fXBwmAb4jWx5vZD/fukmDZoELiJBG2s4w4b3HuWYHqmF2CpUvxft
s/IJsOobF6lsNPM+zAg0YieXV7TYuR/jZVdN+Q522lhHj40/TKcAIcWqLO85F/z8z0/XupoW/359
uRi+KQK50NDJByx9f73TnM4qumTgfndjElhLIu6WZojebAaVu1S4sjd2yESa1tclBkS7EdoiKrOp
+sVUxsU5DZxXep/GwY84Bf3n5ybE9Tb/5ckhNndNxpbUvYiY//7k6jztOqI9cBuTQr0a6+JZE/LE
DqwMwjbSW1cPsGfiYqv8jBkLzjJOXfIp46khGaTPEdV5BCCRw35r1JzTuT9pXFXnFskQKRc92QIA
2QcmkIeW1IcygFNG7wehSl0pQI/uESW0dRApBClRttcc0mBFL8hnOKOHDclv2YFSdArUURoMgOPr
2b0cq9esy+/zfqzO1gTDlaXuYKeyosvaJ3eqV5+WdsWTixUYx/JWRrYkl07RW3FRU39hLMqo39vB
haCM8S7iit8NNQ6Yur0ixmCJDNkb5oHqjnIFAOvYUrnV/n1XCLqgmfU+dIlBqgm5BhMS2XWeJ5+V
z0QgsapiqekJbOtqoNDQ0ADLNt8bI0fQoAuSV7cGFDsGxprhwnjyAaFvYnApxUgjLzYHRTWthxX/
GGqTjNZKVOuHViMJSHd9A1WS0QYDSxSpvR+Md1aXoT2Pmn7n+CGZsc1Vj46VcR23Qq1mW55aK3W2
4YyQ5Osr3Eh7u++9WyachxxUlVUk7Y78ZzB3NDCAOWxmytV1ZhAoM2p5bxJs6PTjrR6Dhem1+TFB
t/aiLItRT9aG5349TX2xLkzIEH6k6Er7dCNl2JQbrulrt0fIYzWiJEA3dxiggd4MPdnJgw6MPcMA
e+lwDb1HjrfxWgmNISv6FTUegaqOJcytTZ3Lx2J2L04itkXp+a8N3S1yquwnJFkO1V/zTaQjdgL+
T/ohRrH3AdoUsa8IB1MalH5UrzGGGtBnjJAVOoDUadkDQoFuKVRqHvGt/ZhE+yBkj52CMCdf9HDl
co78jt/ke6vCkIW0PkQmc9WTz6X/4CbGqhgMusYDbfS9M/XyDCKcnSrqd5T0O3gC+WuYoCam8G9v
tCbEUIelfqjRo29q0ZFRFJXNUvtEqbZZal4813FPbgy7y+mBN9EnIiJB3BHF7ZxmRaJQCghPDOZz
juj3RLIqYj7xYKCidm9i685UwrkQogMjIPsuwh9urZLTcL2xhdP18H/QXOaWPW3UAEMrGES1Dc3W
3dsD/CDAjf0J/8k/LTH/ulojNfakJV2MSqZwr3//F19L5qCzpT/sMbSNueabJDzT/rvPkd6U+Wg9
2hh4a9n7+zaI9U3j0xdWxfSSigCxKdcduhzm1Ji+HTTqzJdIq/ZhbDO1yh/p8Wlk5xCZ/2Fd/HVZ
9C0Z4JjCbewHrkWl9PcnXU6zGSaWCxdfoK01vXtZII4IM0nYyzjvK39VCSItqsge75i1nHxP3+Ux
wtp5NGEyK0DoRnUrvSl99GZWHXNmfayD6QiXGKnq/GB6nTyl5dT+0+b4625zfebCvfofA/OqMri+
sr+83XUTxtG1gGDExay1b6Jd4aQCtoW45w0eL4j6kLo3Qbhq56G6rk1QEGIrXKpuWE/J5N3AVGP+
FdPXn30vOuCefRrtqYeWaRekjU7PyUhumxGjC6HrqVaTlnpT0qz9z58B7/e/fAq2wAbt+JRmpm9x
V/79tUBRaSQxNtVqiAvn2jpeioq5Tozy5jFw0E2ns350wivsZTaeYw4ZW0e1j6UziocRfLoVX0Vy
sLH3Q0g4lGp/piQdVpzLr+h4aL6lUy09OHk3ouCA7KIoQVMEiMEGgLTIFAuliTjHLqdjajX92Yzq
TZsosa/Ao/a1F16abFxqxsXkV+lib0TDQ+dqtLfgSWs5TSAfuO+t8LliTLa0/PK+rdJqPw4k5XYQ
/oLR7u+50LGchebCmurhppkTctGI4GK6lCiCapnpNuot8gtzk+OKPvXzexo6Y40+SrSHLvNDhK0r
jauYXxGJ3F+tsfvBJs56aKO9DIf4+OdD4BfBLvLF8utbVk9ujxTetShPcT6xdYG4w9lUk9wsEwKb
WhC5Kb0XGDSrmUCCjd0Lb5GrcdgzaP4+TLa76grP3Wc9M9bqajHr+3hHv3hntbE4eFo+wd7Ltm3c
HXWVVJc223G3yH0IHQoW7AjBNWCHNaa8WhHmsCDJeDhCgrWJTTwkWDjSwi1PKGvLE1CV8lTPh6CO
Y2St1XjoNIWd2/woORFu8qvFGGUL8ug2ayVuY5msqHlgkRNXZRAvewrqwry0RIRuPJ9CZM687+k0
16fa1E8Txof7zNHgRKGGtu6sl3ZljaeJZOMtyOJvuomde0N+9ERbymA27qbBzJ+iwUdVSGODOUi9
wWWjV4FoxSLtJtQFzewzObXxbbGOhyPaDWQIpONElbXKYWDvMc1c++ZcrWH7YTX2ezcMb5m9jZOC
gIPeiO8NZkUH5I73Q8WpzJbOEWvcj1aZzVaN+BCaMP/ZxZXDqzSwR8Xiu9tOzkqm89l0o+KbxU/d
ZKSpqQ4C4VTPN2qM4p327AP/fLtKg5PK6RFWMWWHpYLzaJnEBdW5WM3NRhvCYoCftOs61U+dXjDK
hiImyfNAVfNQ4htZSuuuwWOzGXqy4SWWJbTCat9l1XEUquUgGdvrPupfYEVQ+MieoWy5xRCTXqag
sUk5SL+xDHW8g8Vj0lvuhjShh6zTZCjnjbfqkcPfcWvQ6Ix2HfE4ukrB6E2te4j0dN3JEZ8h47yZ
cXCEfkHUTiy7w+CEeN80YQcTotVOjdshjl/COe33fj+xE6HNLS03WXONYdqB34fXkgKKwW/AtIps
JK/B8OQ4SXZE2o4QWMx6I/xsC9o22qJ2fYzHlAxPkAatH5cHaVIo9mFKKHaQjGTAQRVNJIbKpvLS
HZmTrKx32sq6vTWQJpEO9bem6w9Es32UfeRcwwrVLTl+mu0aLUPboH9hCYO+3pM7Fl+l4V8PZSw/
M/QJmtPggiH9N2GHzQ1HHsB7YN6xo7Tlwmq4Ozj28n+JdaGm/khV+VqPvdwAImXJHGJcSX01oaWk
ITcBzEEgTvfM8xVepHI+pzNjRSvK+22eiXAR5SF0ZEj6a7tDq4ksFIhnqO2n0BuvCVEo/MegREDa
VswVEWGpPXI+Ru1NayaEYw6fHprNq/jI2JSGgHOk6DJOtcVISBbbpCDeXZccoUHvcgTeCmNubo0O
Xv2sRwL/EkyOqgrOQ8FbjuH4TghWxigqnlmExJ0nQGUY+YusiuLSU3AhFa3cZYI18wgmuji6U5Yv
mxa3YQFCCveLW6xnTxmXblgSe1g/GtXkPqZ4Sw3CEvdUBfvMHIejWxYjQHPRHVWHdMNr78NkVjs8
CTbQSQK/+7aM120PrK8rqgV++mGn0A4NriHu4wdTq4fBHeu9SCwMtKVmxDcV93XdvmMbtZ95vq/N
lDwVlhxo6PfmjYfJl454mK9zOGhLcgtdMtdksZ9KqJASP9qNqmrzXn+xJUp9TIfyvYA+u7XHerpL
g71QIjrUtREdvr4SdaMRIMNwCKzMPuKSsI9fX3m6Jiq69nfUlO+yqYw1QXHIfkKRpcdpGt+KBuz/
4FQdZzMg4osrcJRJph3VzSVK837lDJquN1l5p6CQ5kn1NFxJeVoFaO2X1Ap+x8yboHOXF7YX5JSh
yZy9hbNtorbegSR4cHrlnKhOoq0c+u9T51mn6NCa9oyWNGvyExtzDsU+zHfxyE3fG/owQzg8RJkf
YLzzdl0b3g2tEyE3bC9zReqISbxFlzshJlr9x8OI8PX49b2s8wkKNWMJBNMAep4hk2pNQhhIeF/T
f1K3IoC2UCHoIVvvOVYRke7apHrGOIYqdPbOU/49j/q7ZGhov4jR2icI6Pn9En9KhcGhHSzE1KFM
cfGFhHxUfr4EUJwvsI4wQWXcyyAZyiyuLH1yRf2qzZlIVqcJV8E4QdarJ2NDO6w/t+108lJnOvUO
gsR2aI8pcsJQ43W1ybg1c7K0HWlEoN7yB5e1CANkcYpIWl2ZXHOMTljtpas10jQ5Htv4yU/m+YLz
UN/CDg7NKLiNCZEh5b1Vp2bu9hgM5abAC7q0CdDhSMwMGUsZ3kt5bh35DbZheop7y9rNDuKZKq7Z
x0bb3LgSMI1yDMzkgOhvBrzLZ+EbBMoazUcW0cU0e+c+zUiBwUjy0USGvWHwcE/zDWGKBsUc4PDE
U2klp06qn+TOGe8IaR5DfJs/yDOXdGlk4qrXri+4ryGKbQpJuQpk7jrtijLCHNJ5l5IyMk3TfUWi
2YJT3DUIPZuxAZNLO7ay3o5OhOu4bcUPJjduFiZvbKu0PRWZB+GIsyq2X1JqoofQAaDaNjsh2+TF
8/j0MahNjxL0EEk0rEiD+Jx7LQ9FhC7K4jKR8darWXcTc/C24/hDuEh9ktIkH1yZLYma9OZsH8sF
KsbKw3sxQbGaLajs5aVu2k/D2zfptBSkNi+jCLWQbZf3Cq3rdhqHAsdiwwEN7b3RBfkWPgwOrfrJ
jgF/hq2zDrh4HiyksUuJLXTjkn3BKhXhPGfLu5Sih6FDIpSqodRaJW57wmY3AHjuI670G5Z397YM
W0kic7RSBKrBydXyRF/z1ewH8i/GdPqQxAlw+I5JYazUgqoh/jl6Ciw+P+fHrxot+oJbO7yziBLN
0MXii0Jo2Y5A1ZE8l49FAN4Rs9oElb6y9iDJjskkD/nkRj964DwQ8KxPr8E56CiohxTZC4kQZ08w
0yvoQmMzjHUAu60MTlMG+jQuK/OJRgLgLYBCPxv7yZAtp5NUE9g3tk9d7yItYi1mzKWrW8tJYS6m
hbcrDC84zbywlbiiCtwOYIUNHJTNqNkNtCx21ujnxyjjfKRtSoTZQxs9OTRpGpX49wkqqcXsJM5z
ZrSQWfMmfZdueN+gpr7phYIURvwOoUv8PmzbwEvRgRSOu0siPYBBCD4MJ/Z2JFnIJTpbjzyMqn6K
TEyu0k2dO1l5kiNPNSPFzexNVmfy4Lr1PdZbGFQhSjBS4wfQyl6+aZFiX/qQcGLlOPqecx3t95mE
m9qn6eR0Dn6XqwqmNYP8VfrA8pEFWt8c6bylsq8IrLdPMxKYT4xxzMfW6I4Allv2cxXG2CARjrrZ
3CRYl/ql7Uvr07fREl5VWRXm95PRO48o3Jz3+Gr2dZJx5LhCO29K6v5FB2z6MotoG2VTexNVNK6s
PhwfVKk0yhHTu8OTQePQrspbcPH5uo4m62y0yUBIXzxxFklwLaG8xz6VGofU5ADBiAXQaOwSSZhE
5o7MgO5gTXJFlEu7iuPcXObtdIXudKvaw+hdSvpQ6ZDrpdd6RBtBLVoWCSF7WQxjzup6tU7rGnSD
0+W0fqZnakMKYvvRCpFK6z6ajya1zpU2RhwaabhHciqYoxcWKv0Ow+HsA50t0vQnq0u5nAKoWgSz
jDszqX4OOapLH080shAVLmwHfWQbtjFVTHHRvtUBUWPU0UQTy1rKNHWKbQC2Nix+sgXI5ozaG3oz
mHfDNN+4ffkR8HLWUYgNo25qcxGWXrCqRo94bY17VTh3RXYQs1vdIpDzFlFCKkvjMCsWs0cUmW0e
y0krTDboh6HDfGvqEZiwMB702DvHPx84bU7rdiQj5M/vtd5Awei1eqW6ESln6v3x4F2/0kydOUub
eMxVZB7N2yEKbfCN/OTXV18Pnij5Ha8djmZNYRCplWgb92bwCdFbFqayj18PyqeTCKFk76bqIeG5
LodavFRO5DGkvsblQD7548ENDWZI0kH41fEtv8hWIiJUNzOdTW8a9k6bgBdKwKS7Xtg2tj8e4jx4
Tod5bdZuuVZe7R+/HiJdQLm14E9aZdYcTIsga0RIW9BM81FgQjw2pYXtgg9vVSTYdkbvEoYpi/4c
DR2NiOvjMBd0klF+r0VXp8eyc4p9i8kPJ2G1F9yAew6v+U3c+izbeM+Opdnt/Dz270QV08Yz9O2c
IMni1V6+/hRrNdy6JRU+jV+1/vpe6JFk3Kd89sZkBGeWtvqMWbkOcxtg95XSFVy/z8ffowXOKIrR
A0+RdIlRSt2TCSNlJhCSSKWUkWNHjIpjVvGl5JT2FHjDfuqm6ZbmSfFU2NV7jDns9PV3qccuaVlO
e/j6yzAgSMLhYI2DujL2UNfqm8CPzEseXDWmznyCXz9fvh5yjDinmkRcM2dcxVGDH8NZMtNIDh6z
1ntrGrNHh2n0l6+velGs2zYvGZPQ/KESHPCuanozkeWiyJClf2fim7sLXevJnsbgEHCfC4NEF8tA
COPGVrobh7rcexW82WZ0KejKUG59TevL7IHGqNJ8aEdlLW2rEOecw+2uRmeznesivy1tizkZ5cqr
1Rl3nnaGTxMkDwNp88NghIRxHmN1myfxWpducxRFgI+PFWoRDZAulOe8GcEF24zD/cfBy1YS1Yiw
yDJIK2etJmwwbfUjpLAm0+0h0h2WA1enKxrEDBkpaUJbgKcTnlpnE8ZH2klrL6/GS57kpOd6QLWH
yFyFKOwOvz8oD+1PMLrx4Zrs0RTOngwUkmq4zT2UjxDs4VQ0jliY2ZSeR/2jnczmxAxUbMUIVLAG
DGpXTYS8MZTYJezq2I8yenHzej8ROXQfy1Q8ihy56vWnxjkONp3bP3lmZS6ImNznQWxsMP9t3CyP
EbqxegTTIbCG4cQsNz9n8CFU35iXCg8gL416GRc+vSZE4NmiS2d/o3nf7wqa/XeZL1Cwhn2///re
73+h8kPUBS1Punx1G7QenkToa9oN/2WyyPQl7UW5IsfkAdbXMc2YirRB9mKMzIGArORrojOjNVrS
fdHZeEtm+zsJN88urA94XuwQAj029sSWXlU0YyxTNgVFWa1pMGJzitpqqS1zL113Z9G+2JHDM4T3
hcQkVEbBfV0OTx3rMnOPyt3EIyftWhywN6+pjrJlXOHanrz0ZzOkr21KnnWdNntlUcH4xZmO7lnK
KlzSBcwwzabfawtNTeK73Qr+Nu7tXsAjSp4dEsHXGBUgIJWMhqRDQkpoR+PGdVCiXl1wMk8RxoTF
OTSpo+IfrQPEiZbizwCWMmiThAgpi8q/tLZCk6AFp9znLr4Bk75rHet17CN3WUYkzTaOxpF8NcXk
dsZow2tPRtl/WjWuFEpEBM2IsVM8Zqu6aN9KN96O5Ad5YXAOS/vNyqKToyZ9Tp0LE3+4FaPxw279
s1Ll0tWT990lgSq1YtJJZNjtXKf8HseeQeYgpxaTOVo9r21vouIIympBAQk5mgJoORNTdMEIwqIL
I2CI0+KRvIOf7aAeAjqE7+mMsk2BEIEw1fOpsyHMMiLsMLfA28leL93BUeeJs9tkss+Mpkev13db
ImMkcU2dtABvVunBmBwLs4qVsLpX1iGvrqEYgqZrF893heVaq1k151IV7Z6ZAp1Mj8lgdWV5VM+d
g92CHCs8PgPY0nLCKNtgKoYntSzmTdCQ6SxCFa1c+EM9YBezuPa4SLUbcZsHJaBvuyyIz3IZ/bSx
w6DWqi7KO4Atix7CUiGO6o82stxz0MCCmmkXoa6bC0iaor5VWb71AgK0cum9c9b9Zhb2pm+9F9pD
LwNy/9azf8gyv8vsfje6xpuL1gPLXHDVjrHTVXIpmLfFhffRGXAovTE+JnF78rR1bCL3rdHaADZi
s7tNK1VWV5sHfIVMfyQ9chFUNQvHyjAo2UeTGZ8ztCH95mk9p9iWszwF++IRuN1wFPM1Wu3Ofe4K
sqodJoAaEhSRSZ+x1fwwRrPmmbDT5DL6oOHWA03kNiTwpCBuakqJcRE8k2zehVOxxjH8XoCLdhMM
JCgU+x1YvG2Tjtg1kP9fqV0HHG/7gXSCG28YX90iIKHHt0957JESMPfQMboqWdD/eEAh+ZwR/9RM
+g22EpUA7F+RP3KBPCdQq1sDf2IQNd/9yjFWTNDutAeuzVlWI9yWxGD7zT0IKoMZ3YtB3FccPhmG
FaSah91TzLZq6BxXfbiplHiAwPSJ9XFD4s0ldlKYLGxOkZe6O5hNJ0Nw8SA4Xqq+eudmoPO3Tg1a
k7h2I+3vpUcX1hi3KJGhM/QwSOpJrL2WoCUc+2f7miRBew7zVNF8Q2lyTyMsqeS59img8z6ic/vW
m+KeUxWuo8R9rudxIHUYkhN94BuOfj2FM64lRslHZ4gPXunNGzNg7cvsAdhC7X2kgXfnKMasuRsR
d4lYb4wcFFHJS0/qWW/Xb2lWXvKi2LYmc9xxah/rEJPYKBkfBxtnylvOivMPPZsEXOuQFJQssu46
AzmlrOpzmD/4BmgoLMjkpdamtehN67NHyjp6d5UbOZQfOCnoqM4rr9pq4ofwyCxKh/AbC48OCTig
hXI3XnHiehCcR9IWVXnhRuJmIKUBC1XyjGkSaaF8N1vLWpnknNyMV6dmnBGcxiWyKCXhW6H7mmSz
u6E/tpko+7JkNI+gCj7pIF/pOvMNpiiIUK0aYeZgp0ldLOB+ce80uPFHRQVYd7REnfhnrWDk5AVJ
KZUKHsiQqhMAt3aHZtUmyDXZoDSC+YWxaSSqIKXb4OH3ZXSU7YoEx12EfyIIg5dcrSCYuPtRkVUd
ZSsVNh+EXcHL6oaQMeSwRnjq08cqi2XM9wgW1PMq9GYyD51pncT+2Smfiti6pVmHOTzpMS8kL1wb
6FcL4C4+OniiciARpxl6ttBiXypvxEBodeSGR2OsiapyfmJw6pd0ZVaY50fiYyw4apQftAwh4IFA
mWsynHD8Cm1imB5oBBfDZ1LVyGKG9FBk0wlE2ptaFKav2YC6V8Ngg8iGajFEipFvZG5lLN7iCF09
+zq9pXzhSgMLJR0dlilipJu2JHgzSF8C5Ls3bfQzMvpvtOPrE5QLsFINdrUx2pi8C4uELN8b26g2
ZgyESOThk2IMU7XuI4SJ56zNzgioFOhg/Sy8kNkzzmusC4/Ad1auEMSva9QsmZM+KYkoZuIQ00gS
ZK490RxD46heGjxQQbyic3skDQ6VNKjDkRcXkj18bV6sefp71412ScC5iA27qdE9aKrPm+wgFbif
uK8fIqD6xxjjplWWkKUQ1K3FGC4nawwPyoaHNcV61Rv4UkKVfh/mnUAuskQ2fB+WKFcM84aQF6gE
dH3RY5S3Q5q+lbQLKjXRqcfKZpXiLskcBkHzkjzew2kO8btnikKlU4RiCflhzukul8kt9kZ34SDv
ADrI20cu68qQIwMHk6MXc4u1I4dHclLohZbfmHSSexCZr/bcPpQpWkemBpXtntWQ4MivzV2q3Wnh
0u6Ca9JyMkkbXJZhtWaNbhexk313ZuOHLOJmPcNZXOvCWwsKeQJUOPhbabt0OrkzwN0xTDmorj1h
oD9A8IDe5tz5cjRXhvM5FDU2MMyZiyBzvzd01VCkUlYxvUjDFqN0fEAF9zOERImZU7RLAz+OK07C
gn6CbKliSyLDsIjUS6WxajWZm+9C50FLB1ldHL0wwnzOhmvyehS/56P5YqFcqnOayxxS4CYwA5aE
yNPt7LIDcbuksdmkYMy0O2Z3oBlx/Vwjs7vMPVj+a/jLQsqCTyAZ38Zrp3cKfxDQ6y2s1Dh5gmb8
TNvMTEmOrAkJpdVCS3/2bty4JXC+tJwbGRJaTOVZJfFr1hSXwSOgMLnGmjm3nYVLKSYHyu2qlG5V
pA7+OCnOHjM39J9/hnegDqMQxroe6sfBad4Hiq616XRk9UV0+w/Vq9dm3t4yo2gpRs2zLqf+kGLr
P+jW++MrzzWcBe/YuGgqrq1wluEBFXZ4oO0y5pQjCAq8xVjg1AJj0DA1vZohZWOofWoLtdfXfNzB
MGhFmTbxCdf8zZ5s+P3XV18PpTdyCJDpp2FvCyJFV23iBQsQE82m6+z7uDiJyL6Ox6zmrCo4cJMd
LSY/VNusyorHaSL6xWOOp3X8mvQMLKLyu4GxbE1eUHxfDCdTQ3MDtJ8+zpB3lmlZAxYdcP9ErWut
q1kPB8ulDaoUgKROF+DCfuIVa7GXVdU3uEYMDA3zqMMsX5lTwqXmNU95MI2bylEPhml/FkLN6yoj
6AVX2jq1aFmmbTUdFS3fbZX8CMcmv518t2aGFXxJlUCiUMDW8XxqJgh7dtc/jY17CQ33JYzPUSRf
GeJz0pDTC9fOUVg/Iyt/yzLjrul9So4WGMSwhnG1cj3jJTabTz/NCNTFpYVRjFkLWxVpK+MNHdjw
uhPiBEhQv3WLcnDfk0GftbRPWVq9a8N7kinFYhcde+bJbtN2K5lz0yIyYl4HlhtP3wcLFPST8bOu
avhn9f+wdR7LrSNBFv0iRMCbLb0nRSNK3CBk4U0VPL5+DvU6ZjazUYh8aolNAlVZmfeeOzi4Jqb2
E69a9AYJZn5/Unotn2Oy9bX4xc7kFubNus9+iBclU+o8ohrOi57UeQ63qbqMKmOj5O4d+PC9XLWy
/23wYMA7Ibwa+UubiNdCQTLSWKfCRLOah+SccqqHR5bUP/mn23FuZpv/NUKfHrA1qUvj5pXQ1up4
LxygbZFHMDuTWjggfgDYoSmPo+FuSz3cQx65p771TWL1aujKVeWEv3lMTLjXZefaNwhLZvqQlqg8
s7z/Ysi2qgr/ZjfgoPK6AcFqU5FZ8hRr/Us6qgc+RNyOFZniSrZtk3e/Nk9tTn9CVPdaNV6sLDgU
tJrHkyiCDZ8BMkDz0IN/wum2sUaP/T7LP8HmvuMNffc1XO/iQslJertKY4l37DcBiRS4/qsIBAlw
z7ejaqpXxX3vXKzzbPe5EXxE2PDcWOwsO7/uFV+92krEyM5buAbzyHoA1G9TflXfhaKcJIlNU0x9
Sx2qyzRzd4USGQt6m4zuOZkzyLJY6Ot70Mu9GmlkxdU8nQfpPMTp18fhazXUx6J/L9pmnuTVqepR
hLVdc6vV+IiuZJFhHZ9kPle+lcqrGxZLHdzIFHRCjExELEbYACJdDg6zH9kGAZS9bmKqQzfrA+FA
91vCpHirPM6MrDHY+aoAPco3RMITspZDnRknVANnNx8/Y9tDY2R/pQ2jUwmgtGw2FYeIKNSyVWMK
/JF9PTE5CgaGs8hH7tjIItIeWh8hfBPL7mk6iZckV0+2bv54mfKpFeaVWKD3UvfnaTOuwKW+mbVD
FnNR34m63jqm2DjeQk/HQ+FXZxyPYBhWUeR+xQYrYpL8JSRpyLfTb0BYBI0g/JyQzAHgpH6kpfei
K8FPSZsFllO3A1EZ1r9OlPkcMfNt0DWPPACVmOT1RwLmyalQjGvBa1j2uzi2z72a3pvhLXaVA0Mw
BCIqIamDeXUNRhdmHd90zd9IFSqayB/MPFd9eqXgX9qOfEm7fNMnHOqt/tNC7zZor6htfyuPzs5o
px8+en9DRWdqJ2+RyUrC/M+fijS7tDVIP3MgRbdqxrcQLzetgy1k32xaGSj7LB2baBi+d3S/ECFw
wz6fdQypTFhvpQKGNq6YqxaDCmNEhU/gsr+AZTLp7bi/Ax1XjLP9FJABYWvONXVVELJxFs60EX98
3TU0ZSgBG5dY5yzp2FsISo3NJ5tCYli286lXRgefuAekYywhtv70kqpbhPSffWZdOhhw1N4MduEQ
y9DemMaozJA3CW5hkqueeAveQnNCxso3GwKoG2r1c92w9OE44EVX5bs6tDuoF0TdZmsndFaer0JO
Km6avkgi/TQOLfLNcSfYXSudQrh2V2ZOHi6Jfgq3IpEpGKmjFaBfMfZLlWNrYocAmXtkXO2uL7tH
BMnCJgdJeAm9DXvtF+6x5DacuzPPT36Gng57rFQ7q1Q2LccrhIJHNYte9aK6J/xJW+vW/SAJiuCl
2N66acw9UN9zx2HVrknpGXHNI51WFjXAOT42PMXoy4D0xvncgVZcQRggB2lV0sClI9edMQdyejVg
fueINxrHbia1ZUwywyJMl1vUzuMBIxdeMIXmHtHdxaREtGVz9IXNfMykdR4dUqwF4XBeuKjBLFBh
Vw8Ul9dK+ylzY2cVnA+akAaKLoKv0dOOrrgGEJVyeXJZ06xEviVVQCKmrmzCTnsJUV01bb9iLnXA
grd3JM4CVEAYkx5lm3zgHeVgbZdcfPS5A9zajo7qG7oflaFhnkxRrwlCjsCKRpfadd8L5zUvrU+3
gpdSMpBCtrdWhmrjtMoNlPLR17UDqmeGjH69GFJ1Hhf4ASsCu+WxHZ4Gy2ImNG5AMsEIzor22N/Y
fHTvHNj2K9T4K+JzP33VqvG1eF7C8GSHFqicgexmarh8CuHvQNbHpNMDAqEZmE68G2C6mEZV8GJV
0bYaeW2aos9ymYBX8BhvDCGcBDYk7NCIXNyDBluQ3Bbvx0naa4F9Uc/MnywyB45aVO20gk6M6OkY
Lg3WlzLEgd69EkFSeM6rlMA78ohyKyHpuyiuojWZK9ivnUJzWAVz7nvL0BqnKbCotmmvuWOj8DbO
rZf9ch/vBvnb2+6+q9PHSO7uJG9AvFnYAhtP/1Qg84UhmIYRco+OEWMCkC6eOm3+1rTAP7kwEjV7
p1qy0e3XRBmG9BwI0pPIGeeWxeZiObsCAmVHUHwK37Dx21cLjnCswNzOvJ0iYBs4cXAB5GUqHgCC
+9A7Jzy6UPBE9RrZ3ZnVbEKC58kZunZSx7QLhjFZ2+QXKwOfgJ4H57hWP9VI3QJ69Vz+NG2XZopc
I+UItUOHzogTCpeLR11r63pGBCkIwGn2XKhMnTHJGK6C+JBrMVVxpN5BOoQzXWNIarBCNQV3CYyy
d995BWxKgnd5QBX1mdas4di4+oGbTHJSQ/vVI4UUZzxpL4pSYOhp6ZAEfERhDJNi9NM3JwQGQ4Nw
HtSQkDPjO4fNNBnIWUYZ1EMy7Tbu0BvUCxbDeTVnDNJVqJoVOWn8X2W0vvvweSgclQt++lUXFR94
tzG+CT6mKP3sU3vbjxHslzgsSfytaRCk7rILuDQjnf6bHdW/RjtcSUvm1UP8YylIzh0pyhSgNMCc
5jt4/lwVKh0DE2eKsojTSlMYs3osD6UnVtDtITrzlyMVMbbWfLsNNZs2oqtrEbdArTpy6QNwGuWP
I6ifnXDN62OpSZzfrOF+LNVlmNVfY52E6EQhfPW1CCepAr+pK7+Y601lbqIX9ABU4Y1Zo7BkzMMc
AkJVvtSM8jOX7jMWB+8fUgGj439Dk0o/pd84rzAFTbI2XWpJsyP2l6XSs5NJmOVvSPj4LEK2DPNY
CZdGZJD95myj1shq4PL/CS2KfjAFQZzWey0bz1mOstU2z/SiKWqBFxDGQWC3SeJQ6tFnaGpviTdi
0fnjJ3qrW+jVpMvKLWPTaeiJfYx5C845U+oU3a0EHFzXw0H13EloufvWd77jkb5en91HtAO+hOJb
R8j/6M4zBE8qDGMImFRR/qqg8dEufqJOBWZVf9Rl9uHr1U1nVKsk8aJs2e9qBHic8cd5YqWIBskO
memVIJEKCqmAqlBZw09tSyqbTH91IrI/s1rdsbwD92iveofY0UiobBWxZl4+9fvqhAvsaDuQtHrF
r6Y4JJZkAt7taJtADCbYCVwc59WtcOA/Od55CL0jLZdHs1RG/cUTyhfd+2+RRV+6mi5JG9kOLbuN
6gDUztifBAS3iVbRMXJq5S1Pkw0z3KPuCYsbhvYrQRdJWzzgTDXozcUjzj3mWzgXYYwUun8Ke1aE
ujRXMmw/GsUG79FWH2wZmavC+aFn7ygp7YP4xUNly1Wk/LQDLqGu36YmF2VV9kTYjxuLfbxVgSRn
1itHqGvokJ1ej/umtq7czOCRbkOqf3eCHStN63caMb3WfHhoCCYqrn4Em+OPz7rF58ipl12L2+uJ
myZBRegMV6MAvE/FW689zWZmkH9R4a4JhKaj9dUljHsM1L2NC1+JYkbR9Gt3Ug3nrU2ZOvll+w5D
b2Gq7Ysf8I4htqCJqs4NDe+YH2s3UhQeeNUxCiYnRRm/apnexKhdGxNvlK9exHOZUAksmjBK5tIs
b97oXQiYdekadDeX0VRcEWem0mSdyjR/xGKJkAfCfNY/KiPcImob9OFCkNLG0GjZi/Yz5NRvmKxN
WtYeB8PZDpF+JTASDg4jdf6CYqLLrKtLiymJdy1fCy05Z8wn3HDr1SyFoEkfYe/8gpJ/WK28uBXR
4UwojDo7nqRwroOI3+geHEZDzlzCCePi7mflEV/YqfLEzcLeCjNtCzr/A/nTb8yxrxqCC5Kaqd0x
arCN4BO/CGAx+UDthxKyoqiu2RhmqLJ2vdI+dJKcGbq3BHiOU83XNlUIBDJS4MWZFBBq+47DdZ+q
3eYn6oxLmiK6TOZNNH5UzyvZNKkgdMnoDGk3ZJ6PQS/hSvdIfNiAbeMUq7j70/TsC27JEpY1szIk
Nfr+uQ6PePwV2hxWlpAQk2ywbMOVfCLby4CPytFWQ+NvYpcWYhBtlXSJ2SykQY3BwQ6vie51E+/J
ChbDqbUcJvRRLSe4PIdJb6oTnEOAI10Q/QBtPxOp3tQq+IoSPyBiL9Mn+th954aBsCF4SZv4vatx
KAReSi6Wpa5hgk7UijsoKjBaDQVuQdLah9FF86JXh+SK1vctAz+DsK+Dna5u23QVEK9JuujOc3GB
DiM+MBtWn4lqrZuPmL1b761R70CvZqnibzKBhNjalJZxGix1F1XBljhE3A7KMirrbcQl04yznnz4
DudYrZFRa8tlEoQL0sTX/djACBNTX7hvdZUeWiVblNnMy4b3Bn0/CEFcp67zDGz/9SSMsVBHAtpd
nBqidsqVlsQwJdJiRVTbXo//UpY0gISYGp32axD5LygElOw+x+X0W00Egk2i5KbeqK4Vl6qsqp4+
bi/fgX1YWU56eirwvZ5pnqJRTXkjGsUq96ZFJFgqDSZdiKyfsFETznXASTct1W+RE37CGk0yQc6H
9dRjingubfHolKqdeJnzipdgq4UtJOKuYbIPpJok95WHzA3QGor1qmUW3DozpY8KrpwauWWxZij2
bncCz4F4WPjDoOfe9UH7Tpr2lggDre87o8KrQwk96BYm53iDpGSpMavJmJcrZf5wNOU7U6yb6yfb
KjRnFqMndOkXo99lruBC1t0Feq6l16ncms7cC6NTado3G6nC02SfIxi153HfMyLqz13u/hC19GOd
60D70HKiS5pSzoouvltBdDWwJj8H7e60rxARWsp7TRwHLcrkkLn91rSaR4EGtlMBgXhEok2kIa4x
g3LP186xWX+3w/ghpPaJj2aWaz0ueBsHodVmy87U1wOME5Bd3Wcj1E2WRUu6jnctV39Qj4Nj9JMT
phrqfWbWmu2812aDLNpf6M84xNx6H0zv12LI5txswvcm/iiQuFTirH4bVtvQ84CS5wp3l/T2k+CW
Ty1BUkPTy8lgRuZ00KnQE6iHZQVD0Kt+XVVek8G/jFArI0tueqP9pRn2bCDFZ6VA153EZ60BaKD4
HL40oOCYVZYIE9eDY95c4zklBhOmJb8doyAVKreKAyt0u70F3sVqiwua/kuh1GuI7c9fwaGuBDrg
vSLWhEYFldMEZOf6pzqIL6bSUrtYb7kanlWcG/Dggmka44LCpZxpLMJd9kMkB7UaHOQJKnaEOGnB
aBnaSzZSSLQto5oAdVGvUEfxRK9E3w3qusnYlh/187UGDFH+no0Z5jr6KezaYgY6ipNKCkA0rmeJ
Ie8pQgEw+yxqUn2Wk2ghTUr1SSu1hsnQJtKHh10rM2TDfLoBSi1nsHeq/myd2hEtH405kzC4vEDm
oSt8Qo11NVg5xfCKg8aHTjcyUHjXgrbalL84Z4OXapaH8FHbXs8vjYithUHtDbE6XCegS08h5NGk
yn6GTmj4lOVSL1o635T9CAlJU+nbSmUdDt8ctTI5xQTqRmRkXCuhcgg6Glixk6E7U8VxMBGfKF6f
z0aif4gO6mjYNubCbHwAXnrSzjEntbPRNe+9TDaG7xj8P5sMwBxScPUPPUuRZKutO2GIeNQC5dCn
T122ad5MhhnMJnS63Vl+J5NmTiPui9s4YKTsrwNhgZ9XmrmU1WeTvJlCh2RDyzUxlXyFQWfv9LSA
oKx9CK/feTDkynw4ploK89Y6h3219RqsHs/0bC1b+4lLvLYLcUxvUR3YNKvr9kU65kNFSmL2HuNG
B9acRtQl3FkGDmY/8scivV8r8nvsAQQB97gavrbvYu3VE1E0VZDJ3pySORUpBdYcovRbz/W2JGyE
LanQVo2Vn2WiXBX6nY7d4TlX0vfakBeCO36jELC9DDME/sEa1iYWQX2TDeZehs6t6Y2HFZgrBkHz
oPXfQZl+OnkBbH48qoFyz+Hpqg6dcrojMmBzSOVIfA6y1Cnu4vmgm8zZQcKu20bscjq/4TBQeeVN
wRhhnJe2d48hrQKO67M5qgCMVsFR6s67lSS7StQXqfhfmW0viB1fJUCvloMfopFi8l32HD2eHeSp
4LZqs+Q1pTIzAD8Dtixp7DOJi0vJbYJXdB9E5yb065ex9nhFqfvmXuQQ/zR2gdtUx15njMWckw6h
2KRJ4FxzfjuC3NA6rOIouP/9iI1dgu4v6zOY2WXqj9q06rgU4mfEe2ZdGW1VFRB78tFodLSSzhFS
khBK4cQS3hftC6KnkC8igSAWD5wRmW/l38tdmV52N4jbm0ib6Wjh0wirl7oSuw+lbCkvi6OX50fU
YCSrtANN/sxhjVRhgq5ggK+MQS12biT/+6I9H4JWZWw+4hPxNW49Uj2Iexs1q9zJBlFs0WfVouWY
s8sthD1Bo8bgK4xk//eFog847th5y5Fx4ZFezEFPJT6Ryp0gf6abD/J9hbEGpQbdxmUyuoRkSZS8
iSY0TKLwRTNW3NnfcyLcxWVt7ThRvkoXNHJph+1Gl1LZWtzs29G02xU+/3+P/p76+6I+f+L/fuzv
Oe+JbLIk9Ao39mFQPL9AwRrJJ0k49/7vc/R/g6cRKdj9f89hMYmnMoPD5fgEWFRBg9hpAN7UPJ18
Wks7jpkP//L3z0LrrG2oQk5QDMWdRn5VHdjO5NxzonaqDFF1+PvCfByUdpV3KASMVsw7bMLLOqXj
13KQoFub6NSvem5tTYMIkB6BMPJ9wJMmGvnnF5VAXToCyKWej5RK8dfEw+Ddfj402ImblpcXN1HY
cfojQynDIkzPhlAVh04spGHx33fN87u/h37mmjOPaA8omDILlg2TFdxTppHPNRnSs/p7HLStSawe
mrssVOaxXribxhpOwnCeuhmlNueVw4b873EpF1RqULIDvKUamQrq0tL5A0HwpDcQ8aLRh6qpQW33
OXpyqdg49m9JyNG3GTPAtSGdKZ2xhhTigpfgE2E4681IC2aRqbXr2M3mbg62BThMeXAStdlFvL6z
PjIoEw4A5X8PpSwPnlFun+62NNf0gyTJ72T3o0Pfa9ZpTGzigAaHVRnJItS76ggTp176vjEwhIYR
8/el9wNi5tV8X5Se3HXIPZZl7jxaN8WEFZqj3P371rONBTj7YDuUXnSox+5CwZLiSOLR31NxNP73
nefWBCe7x1rqchnHwjji2TeOf99VApS8p2Mphv9IcyR1tpEmnEXYpN0iVB39LiwaUIijqz0Zavp9
aOeZJaN7HanyQDGUT/6ezns1WXpZmi9ITFMOdtd/FSHAc1tp1WWSONnVbJN6zXaPjO35UEkhnukm
wojE7VdmY+e3qFHMix590ebhsAfC4ea478ywncvfPyOMXhFElOETlvmiI+FlQc2slsrwIXWGoSoQ
1Y2fd+z+XskbVo8fKAdJdyCE4OhySgSeEuMbbd3xIw/xnNQ1wTbRmBzakjgwwtzMtR2PjNkkLG6D
DJ4tCHYGovQ72piF0i3DZO0otXWhaaauDdxRcFBD6zI8v4A6J5Egv4x6iO6XZg7BnckKh8ozRjq0
d3GVIYl3Obz/PdR1+Ty68g9wrgKEHaSGWkDVEYEGv1pInNrfIyNuGJ1DQmYtQDD8L4WLI+u8T8ez
a7rFOnTcbGuEhA20WYZqaPRWsA2uQaXXB4Ni7qBVhGo2UiPQb5BzTOKQQfMnWTswIrQiPovJwLkq
y8t0bhup5tH2LZwNLhd74xP6szFaY19lWrPWHHJDK+yzh9Pft9EQwpd5Ponfudn3xhGdT7Aqn40/
jd8n5plWLJpEEXswovLkYBmYDQkeWZpaEyOru3dUu9mqhUuO7JiHnHz3Lv/9ZaD3tWnBNhKN65IG
0hcfCZwm1Mf2Nx031DZVqV2pRsCbQ/ufcBuyuJmorJOxGx7k+nxIOiDn0e2s3d/zOUdKUPdWsQns
oHqJoMSUee4zwtAk2XwuQyejYzBTpqQmlVr4qab+osr0fQfgYhMxzzwBv8JXVQezOKNQjRKdvmQx
YDhXHIwh8Hnnrm0RmRNY6ibNqmLFArCogqTeqial19+XGgXtlhR6bll4DDaVFZlDe4DWw+7vgUcw
JMsnqEELnOVieP7qv99vBaO+9YzP3DIzvI3P5zs6D1SWPkfaRCOht++OZQ3iSjUxNetMSAZnoIdX
ur8te2eouOSMgztIVUJHI+6dlGy0iUmbcopqPZj6gYBGZjILkfh2DfYCmM3ZykAeFpBhzKXvfeCw
/hAmykOEmTS91R8cFtkk7fuAVLzy6ws2Mcv5QEMxNV2GgaE+tYfi3PXgGYZoX4Xlb5DpqBPhWzKW
nCQBtmTxY3f+Q+9fkp6PMqO/M8FryD+y0YOmuDcZc680yddjklISxeZrTzmFwudzyGi2Yk4/6sqz
BmJXk6rCclUlJ3yMp9yhsTXmNnyP4iWrUcsPBqsZoe3fqZ6dPYMqt2N4PbRXN9JyTmfiBgH8uxSb
TPo/GTWzk+UPNojHgIi1IPnT9j4UpG2TwXNOfrs2PBrqar8jJ3FtVSjNs/6GluTeNc57pPr71IZw
22IniPZa7J1ho7+0qViwQTP0EeqXRwSNq51YVW0yRWmHk+jh6vJkq/5FePuWmVnJwA0FezZzcreg
s5NcMIDM0I6v6oTjqRXS1Xbii/rsavQJeQ7BGL+RM7QgnfXTzuhspR3FlgGjwPVoYhY4g2a1jmVe
1R8lLObcI70pgSmT93QnYv8c1PXZi5VZU8hFWsgPoCqbzi4WtdqtAObfFTG+601CU7zqr5bqLYlp
m7EsHKXJnSmd7sJZ5tha2dXLtAMyTXxc47wwsgVDm6M7boxarrws52xcIdX19xGTACtX5o7MT6No
T6YGamGMtzSnDjjbZ5qNVhXjvwxuhfE2pMtUGLNgkFut9F8CkuOiMH7t9HA78Ml2zLdrUiCQWLAm
ITEpNO01DIPjmGoXH50NMr/0VtjhMQIwPPFV9Bcdg+sIUSupnd5PT7mVDMpJHfIfQfOPZWIX1Bl2
RrpbOdk9zVhNoF9/EOVcTeqgnlkdposyuUITX3uwkpzRo9mgziVSAzJFT1AOV9CokJMzSfAMWuaJ
ESZTR+32RRzLdWZClPUKLE0t8Wjs/pOitQiXRKddqOKSHumlMnvBZzHqD7XjQlETJHlciN81poZk
JN8J/yntgXycJIRb0xpHB11MWpXuE9EfaPgrb2l2AVFf5aMQ0ZPg7d4Dvzqh9D2Wdn83h/HKSSUt
3SNAxW/d085wrj6dDFsXvgc7pnAsreE3gA/LcnxUAnlIT0XUvA6yXUdNeYi64daQhTUZh3uWaY/a
GsZJzFWScjZSre7FBB/OxdguuBTW7HM/gV0+o7YfugOLT+N8GOOgmBkqBJC6vRlWYzDbRu8eWzDp
ICXNAnKTJiXaaI22Ol1iWmVaYCGrPdgWqr5A5JyJevUaN96181AJwfLA1RPiXWlben16icq30W+5
Si/QEfrM8eik+3m1Z3s9OL7UNjruiWUJ7GTa+eVOU5minIuAA3gnmKuZ6b4ytDORN4fWo63YM/my
Fa6pWGVNYHmbdDnLW0pd0wTBC1beX6e0v90YkyED0kgiFYuV8pvurr4PcHa4UhvwL0+iNhc7xe0u
En8d1svIqnOg3pYxY3gD2813Vo4m7spAbqHG/sOIqW6Qn9G4VfKpabEKN3WhEeabcGvIWzmmlyQ1
6KdwXsBsE3azQqdgVRlO4PNuLq27YLwbLYVbDcyrq7nAvDEO5rIqgnVaJ18ic/wpiYG0aK1LiDt1
03PA832lm0WVeBhpfLetRZ67bwR5ofWJN2kf/qRG7pLISLP52QGRlCwRXAlf+Ro5/7Nx0qfvTOYt
GeEEEJR3Kh2dLHH9Rf0Gy+u9qsSP3tnmvEE45owxMB0GtpN41PnfNuVKRtln12unUpfvTs/+HoTE
+wX1uyNrOfctAlHjhOGH0y8MCwF81I1kzch+IYjnORTkF82jxhNTpqFw9ozLgG86QDEQMBV2EbMx
xhy6adJ5uxxZOma5VZgAPo89BsV/vQGVNJDYVXdpB+Ai9EE+Mi2f44RCLjk8xZez2sNA4HksaQWh
Mgg36Z5mFF6MTdH9ZhY7GcdTvyQDmWCxOYbEZErkVryEiMOdwLrQaUU1t+NZ47h8xLlizJMabVoO
15EbY+uAVzK89AMZXIjC0DiTQWFMw9HZq6n9bHLV1wHSG/ZI/paw7vi8SH4XsIc8NIYxUHVX8Zg1
Ju+Zw7pXY4ImS2j990BGIUJ9dhW0UQj56PtkKjsIkeOPzk83xNJuzYjlgJZcPSnHNoW9gSSpSJ0p
o7JVJKp3pJJhwfizsRUBQCt9q1yySohIs1Xukyr9HDykYZBHziTYEXjz/P1jE24YOtOx1Jb+07PU
w9aahlhSJlpDmqDyG7XmTw9qJiM2OLGaba8wbhzJaKZb1C1Tb9yBJEJllqGUVExEh77Sn/2yW3M6
tdf8edg66Dul2d9cjGYoAU9h3BGPGNf9CsDpKiH9e9PQDyojoZAkE7/pMjUPrp0sU9VCHB3Jz5Re
tk+wuUh1/44ZkOXS6UBqkBQ9axjdXFxjyKZEIurL5/vN3KmYc8mlC/xZwy7t6y/RENTQtao51yKE
3ZGWyV2ScrfQ+UUtYMZviqUxey/dRa8y8xkxN4DsGNuV71b90dd+NJCzXEyMJRRPeU2gcWzJsjom
kZrvzLpToHQMmMsTn5EzEtvQcyFwM5piiOzbR8Va1P4hVuWAI7dZDaFNeiROBqP3gUPZmHC9OIcy
NXg2igg7XZGE+50n1guzpvHmp2k6Kyv/rQodvFhO2S1LJSVIWFbMW+QqaXok0FbxHGFiAIt/MTPx
axVSyd3KN5f2iN8j9GzQgqbHbKcJxXSISYWPRgdb0oAraDDad9KniLMUdvoKGWiSP2+zYmOlxmtZ
Nuky6jA79VDtaGiBPeqd7Fmohhg7nGSFWFudDQ1p31lLCMwz5bcMc8QqVI/oND4yfVDPmkN2XXxX
SD9UTWCWVaw+0nEk/QvJRmoU40z21QY15YT9hBkNR38s4fnWgX6lDc24FiKjQT5kguiEwkNVwZbR
OMmaCcQ96sgms0UVnIg+VDEODUw7VvC9gqWHTy6hWsLMf9Qokhl6pcNMqMObFHiIjOozUhvrxX6K
qMo+SDnkUsukjlpOB6wPzIoHWh2dtSHimTQ9KjdHuRGDxtIASxnJDGyFljMNGg5j14JdPOP2Q3NH
4IvePMANHbNUWTEBVt492Xlz1aIkHFMc9rkwNobO7oyX6F5q3hfRb+MU6sfCloCHo7r+YQuZBnqw
DzUL0ZMkzWnMJFxEM7VnZUdZLlwYuXr7Euk0hazgEYyNPwOu3GPf9Xes9acgVIytzRGEQKywn/nD
8EOm8yPVm2bre9peNy1tVg+wEQrflhfyslENAdwNTa4xDb7mGLTfkRpcegBeXmd3cxcxPra1au50
UbfQBnQFvVh4MUTRSFqrvhDwMRFlVD3vO6Yeers33yjCuRBBvEyc+C2v1Le28kkOCTpWl9g6Bwaw
KZpj19qizmsbN5zSdSTU0G1/6tTuF9hSeFetCJ+NsybClITFNvhsiD6ddiQ3IdzInE/LqLaibVaR
Gv5i5t+AUvBniDDpeafgn2Us57bP9mZ5Tvpiqh1ZtoCm9UZ9F82onkG8Lj3kI633ZUi2/C5PEKHb
L7VphxdUVgB+cfzV1c2qiBc2q0dUEQeKu7fqCIHjiitYcvHRVKk5PEWE6WwQ+GZi7EY7leEfP6xH
sXmS0GftzFHXyFHTaQVafuYnxV2SmI2YyPgo6fDVKed5fDr3EaXgCgzl1apjh9u13Kqy5CgpKtjH
ySWkrj4IBFRpqnzrSngxLWXZxOWd1eocRrU+a4PsFNXtwTWeptXS+irIh4efVx/S/DsTYm89eJEB
DYCJocOrt7zI2Cq8OVyXBJIoGNxnsWQrbhmCYQRxcjQO6B9InQxIYqkokpHy3lDGbVPd+UHn3s5z
0+QHJYFxRHRLsobMu4/lmwnVa6ZCiyExlN+ng4wpSmxYhQjJCri77HLsv/jgeyWn9INHMaoTYxDR
pqujYBs2CKAS6jdfV5QVU0vlTG4NtR0bWGzZ+kqOPfcvxUKgjP1ixJrKecQujiHGk6lthM7cwPZE
CBTnUZEzcq5zHWRMhCmrRo6wNkzxoMIbp65a9uswTzH5ZB21vJHjtHb9cz9kHJzMmDIDKtKbW9C0
0hisNwA6lkYmqDi87QhnpomBQyblNckVgh+JGdaxMD3wGT2qcNh2VRmTFxX/xpr4FKa7bPo+oz2J
pK1rGbR1ijbA8DJN8BzHmoHCFTyIuylLDVnc+FZqDYQrHx47EdocvD/ECO6FJsQeSeSbb2Oml4yy
k2xvcGiYeP/D1HksN65sWfSLEAFvpiToPUWJkiYIlUqCBxJI+K/vhXovuntS95ZTSRSYeczea/fM
zApQJk0UfzUqS06W/ECfVFgjIRnD+CK4FWoJdIRqICJrdmkoh9yuow0Qq7uBe3VVB8OvJCeW7+a0
VKeKaAy3PjeNAkhFIdCBjdkqVqLDkKrfaBMQaYXNTHSBqYMbVxJ8vvok+vVDn6PkEVew/WqWTqtd
AoZMVuz+FWBm6BnYEoZV5nejXq0bZL2rURPtVu97i92Q/LQZa21ra0eXMm7MLNDeu8TZjCERnFX1
QZvlLBVyiS6xowTbCu9AriSQleaYdmXU5zQJEupsCwN9aP/GglwOhwHGonOZX/Q5ddyolN6m9SSY
HC1hQtPSzWT2g7No25X0OWHiYPWTMcAoawcgmiUORf9qopZjdsTOy/BS66y67aZsET5zLXFuK+p6
0gWHoB3f6E57lFY1Y77yYnfeuMJndtHq7Blz8+9szoA1ZGpcpuxowI0l+i7PDbFmQ/MMywYqVNgZ
D2tgf0jCMJ1TaeBGCqyHtIZxD5z5exjLnjjI5lTKTVCEH3Gb3EIhHxZO3ARqbTIke8twP6IpfMcz
jEHWSvjn+vrhWl0/exwXvY0uwq2wzEl0iF1I3VNnBHmahJWsYzLjDBx7vglTbCVGIH04b2meRjVZ
Yxw7gW7ZRIam+HoY/8k85dzAECmAN+lB5PiAmWHbuc0abzhUT+luGsMWV4Jrj+xvMMZbHY1Djfhg
XtEHE2g0BnzVoplLS6tfqnoQg+mfxrXQjHNlYB90ooc1um/uMHnsECQ3j+pugrw71epGEO4Fs5oH
NpzGdDURS7ustQxgjOdhdHMRDGn2d1gGbwUZKqnK9paMxjfLapw1YfBiofh24lwTxo5YwzGlWUHh
s+aseVsBdiAjRCEf8WhhUGkCOgeZOSRmh1zb+VCuzAgd/mSm50Hitko9bTvNbkBOcTCt39CiLHAG
6CJHJX9r+L4GOrABE7dWaKxKFTIkyhzf0CXhoA18Q6Yv8AGVvZ4MaGfjqtmMWfWGWo2toUa6IXNR
sdfcFqeq7e5iTlWapAKzwUQoeKre85ycSdXOE38oVHeVzNeXRR7KNgvoZ9WmoTgi51DtZ0LbiHyp
OARmU1wzV9+rs80hrbn+LQ9Nzi5E4IfD+GCp5E43VT0ya9Tne6Q9wqheYtJWfVcKmk07urk5HGJD
m7IlQjyfCI3iWHh6tmBRXdD/Oh9tFfm1N3NKI28pRy0+dPkLhwhHQQgPB+0WrqTZnuO5jPyIfZlv
EeKRZnOCyhNEZymM9lBGNA7Mw/GlhlfEUVsj/8ZULcKsXuskxNZjcy2kVmFJTHdN4eIuLixfc+yY
5SE3XhvXz0SsSWhF+eXRXilEt9lslpduz4g6rYisZc7JUGMCzjkYer3u2HEtIoddgGGJreYp5Xpk
cEs1FaBu6dLp0PbpLspNRh6uFx91UAlRH/hGRMhsHLI87lvtVFfJS+dEfOL21HzgfvLAFm6Idoz8
qb1wzRAnr5hbkxSIhf100+JVTeSzxycAJestCrUVBr3XLCOxzQlAGxWds8/TUmwVRq2uyTuNyjBk
lYv7IS/Wdg5z1uUvi8mg2wtgQ1nhQJTomGqMhw0NKNEIosce2ysOo4SU1hw0rWVBWMWznpb2B+Fo
v6Iq2FvHHa3RfIe4d8+KQQg4dbtwRPydTDdJxQaV6bPMTJpNs3+zjIQgI3JtF8HgQg4X0fdg6s88
E/SrTb4muYlq2o/whC1MI/xMyxF/tSas9ajHJCUh0/RVOcNxmmpnxs942o0sM+vWeYGcba/UBI5W
XSYOiECbcouZfld44SZxBTqAgAFBgqGe26fQ1szzeIjg38RuzaiQ89LIFPWuq/1fJfF0oC+hASiD
ZaxJ1F0axztz7B/EHaoblB0626v8lScErnInbWTYRUkl07NtIeK605STh13wXA5EOUeqdbCL+o6R
D3O9SvMxGsdaS/4kNpdqIZVq2UHr5EzpC7+O27vj0aBHWgw73ZGvqUDOJ9PP0aJ4xSR2LMxPEVy1
uPxgtEruVG7/OE4OYoNVIMUvz2PVrdg6X5kRVL7Ny6VOjrt0NTqOzCXXKOjR7yEXMXIGaxkKnFng
zvqrUs4obM0FBoKdqwboLABc+Fkr4UwGpbnKx+LMeB2dUGP/VUPrjClCO8ZCOxUjvu8krAI/Mk5V
P7EMQTiwVnkw6n6ehxsvUsXiIkH5eeNEmru3b4TR77S2/9P3ub6XOCCSUPhF0I3Ik7Vxg09PQ1Wo
DTiWYATZMtEQZFrS5xJ8lnb+pttFSL6Dduv14WjVeD+Cfv4WByPsqZEyED2YNOjH7M75zCwSaDlU
h8JJV66W3ZSRTGHHg5fyrMIO4WtQpXjvHWQX87HzorcaxU6C6cXQ420mq0OjRO6ORSGaQBR6rrvh
GHgDdLhSagR5XUuuH7DAjVYx8DOBP+1dnn9BkOUqtAeiH9NPbKT4vvrqTyAbyhDOhq0gbzANk5bP
nVMuJrxnglqyCgeJa3HACQbc/DSE3a52LNv/qBM1JeHcImfaRYetovzUvBtavEdRtWBeU7Tfwteo
iHzkoPma2h1lDwfuYNdMH3nPB6QzhgZETNyq4O+0sdtOYXXUsVMsLMnNLiPbWlVOdUKTQ346zsnM
YmmEh5xth4cAiVnon1zJvCNan+/JiI9DZX2JmPbWszyyfFsQMm08NNiEslcRzMMexJHMbAG6pAcN
kzIErumDo6MFUalQnFdi0zFu04g0g7iUzhbG6Q3h17RmF7nrq+EYhq1BvjzsLlhkW0qIc63cMVQ+
OnwXr4ZoYDh7PH1WoL1lkTIuBQ8ToyaW/ShzSsc4NWw1PC3Kd6YkNMyFf+J2TkjLZT1MVF3o+tDv
cXri4J1d9l7WHHjzMqeMox94jqxEWgWSpZGsqS8vKmleI8tq3itwUvoWNYzDy2I4+hoOuLuta/c2
1cMHPsyXib0NPS2qeeg+iiuGc0mCqd52ve/1DO/D1Ppt3PTuxT9uUn9NMuleArHtEXj5ptDYOjjy
zpzuA6/SYUwZtpPBvSvMMwdWt1FYf1CNsetACLeGxjuQYEsfgO2q9KovBd7CGoLKIRZOdFHYBBP8
gQ4pN99EaP2gNqWT1N3nqCXrKQRbU8Pl2MneMm+sukoGZ9+IwyC6B+h9a/OswgMdu/KXIca4j4wC
DH9QJtQFABT75mWwTbGqCJXYWqTy+nYMqSkw8DCYhQY9W6u7VVSbOYf6vcnKctW0iuGPFk4CEy6G
w5ggdKt9NE3XJKqVXaMdiQPMj72bv5QOOqYa82Plhpc+DvDm2A5cYoyaeYKwt7WSo1eqwZFIkAuD
NQapBowvy+tX+FKeg9Ibu4FYqFPMB1iKcnhLA8s7YiaWgqHQWAQl8iaXxU01OIi62r+jU+OFQWEW
tMndi9yHgHuzGHoKk4DCNK/HpeZgpJgG47sMdWIEGWKXtb7pC/NS5xyJOU3kMOUk2YYwiUgJ33tJ
9mtnXMaWc6bILv3ebt8EExHoBL4ZSiTjEaS4RpZgk6EEL2rpnRRbXdmT7rBumrgi1eAnMOPqnsHL
A2H9bpuptgI+itdGgS4FWxAUFPngpOZ5F0Ko8bLLFcFg+UpPkMYmJW2YFiQMRtgvLj2zYUuSF36g
KJqvq9WqzbTu2EG94SnRVjGgJbSwGMVEc24ChSq7AWjfEtxX5x05xzJ566j2l17uYqYMrQZv8vRC
7CjtU1ARWFK197BoD0bpEB/CZh82ne+mLLd4wRZRT3Y0q5gnzfo8VvA+Qp08Rwz39DJfRj4kK1if
Obw5ZvVR/uUajMEzlq5InAkiDGNgiQEc1A5tPAs5zrilLKmJVRfAMeKSZk3+H378Ee2JbRKinv61
pT4d7H7aGkJ4m4zo8GVpQsMqQpZjgMff48prN+l37AGpx6z3aBzUgTiJj3pHdTUxf1CNLVgtopUb
gUPVtD6jHPb7NB2jdAIrD+5E9rhyJ2c4BmG5A9kebUeiwHl9YaH3aj2Xoy7nQnhUFKAf/ciCKcfZ
uGxR6cTsK5Y69KZF4mAki4acdze5OnDgkYiXbL5o1xEp4itMRmqlJG1xQBb9xsnq7wG+HvZf8hvI
CYBl0L44KaBwtQzRWEevjV59RxAvfKKQ96x9EySNEA7Y7yqLySWDtu9xLDeeR7bFswyxZ1sulRKR
t6ovQ++3HsK7zKNn5Uh31U3FqS69dzuQ4TJkMCuFxEfW88xpeplthIVPDBpq6re1usrG7DQySV2i
uOfG91iqIiDtIdVu6sqEdEd+b9mKDyIvqkOqt+PKS65prJzyDBzNWIh0V3W5u0TXQwVZ8n+BLlIS
jeXNRF+M9Iebd5iZ8ZjBrjHC1PVEW86saURRkIcEBsfVjql4UCjrXBuDueNhoAp7btlp1Te78/nQ
0GjfpTZP5KF6xOk+JBCS1A+yxceryWe1LOv43HcwDVLWg47VbKc2iU596/yGpu5yZ5q/7AXACEUB
SGJvhZeKnqpWvFVEgJEPbZmjkv6nVmD8VPpxUvGhGNmfbpxzHlZdp/hQbC5iXnegSH7BLncbhuTU
RfoONsbS8fKrmdfUvKhXtUr/UoZk3bfuXAs8mgIfmLo2Oe0k0Unx0G+Jjboo0obenVm+CR54yYZ0
W0wpKzda47B99nEE69baqw1faqqs2+yBk3ylROamAAeRI3QAUbqXDNeZVu0TW24JW9gVbtisoEva
6WPo4iNBzY8pdK9O7zzJAnqDKkhf0+6zZJWMAvoJy0IyIaidzb3rBudMr27g6Q/qKHbdIP+kNIUN
2jRqzG+ohOamVOsXO2Muq2MxKo7zn5s/wyaPjtKB5I+nJlXjv4TFbiKH1GyK93zhpZ+tzT8kx/dK
GA/AqGg4oES0xvgYcD1J5uxtSolSTG+Wpz28JKoWY1H9kO2xLbTxBYXhTfXCV1IJzt30nhrV0dWK
i1Q+asM72nZ+V7Pi19A1EqM63sYkvmL0ChgvsztO+uiqOOPBFjjiTNVPUFejw7sNU/AOaqXBSUsk
7r9XMZuRZ5YkvMc+1Jjc1XSdRvBR9fqhDzAL63jLq3IK8M8XmCeU4okewudIuUCrBsV4hwq3Lep+
b+KgD0qMSyQA6V73J3Wq3fx5oGw6eVggBvJBkKkB2i/fZWMxKqu2UVZ+DwbLfLdEGNWAlcC1N7Le
ncpTnpc7AqbAfUcXt2QAZmMFLXr3Aaz1NrjGqtNiaOS4i1VYd334nUV01qa+dEzrEHo2wAiufYtP
VqZWCmYBNYKiiruXk3zHd8jymothI0JOneKWT/oRuVxkJy9ZqBx709bJE8wYYyfXvGJ5DZHl7MXZ
ddB1CEr40rUR/0C0r2LG2nyLooYvr2s1gLv9S6bjahWJ+ZiREL0xHJQfToVDZLvXnrcURpCUXs2D
Bw9OSBguvie397uiP3PRfDqDss9FcZqYbcVThCKm+Zhy4yzcK6/LIY3ss1Z4V6n33x3NUjF1hx7U
QoOzyJ2t3e3drhn0WiEj325pI4MqTJ6ScECV5Fd0UEJtiasTr3o3XU2H6DQrXkvMHlEjduUjM7JH
H8rtZGpvrbkzcvGbzmXFaGwThqasPD2P1VJq7SI0C9K9BMVwiowRBIF5DrRcnTeOS0pzFp4CYuM8
R2chjtuXSjseFcAKYlhWzLEXRhEUrCAbhgGoSFMdPrW6qxJUnNNOTAHOhCxaVpINQB5kS736mDJm
Z4WX2rum7zgleWvthm7U9nMRYpTxRyO+2rZDH+YidAbyQi2tfhPF8WnF6FNYgaapSYIftWfkqNt2
9jbmQXW3yjuM5nOZDGu6/WutZMfcyu8hCtIm8Q0jYbMadndgs1ZtbEQLRFi3TqOhsU53nrGp7zu3
uw5WcYNr8RkgQUONsiCOY0NPuoVhnix0xqXECi5UE9MMe7CEZgR1iU3kS0h5Mv9zriM+MMoXnrGr
J23jjOV1VKqH6RmnWdaKt8HbCddbgMMZXZCAqvxuTeslVPqT4a4cvqDakK91wVzSJIe4ldeuFqxx
crRDOimlmvbMtGrboChu5Y3VmY876FNvuJeDIvgV83xtyIHilxOVKe1lYdwY9C/6ujg3mXaNlWKn
8MYYu+ZkKvEx4I0HXY0eAcFFpt/zCElUBrvZjNdxrZ1SDeU1NJWC88TJPXb+5XfEApJRfwDNk8Y3
OgjFehO9AQq33kJJOtEzI81aug0vR9BjOiFTw2NCO78ISWdsM0DlI8sWWt8lokducg2yF1oIXoO0
R1DHp+Yah97DQFrHE0Z1hxmR/amQ7IWlu04+EMEjY8TPjryQLQGvM1uzefj8GvL1qcmw6RPnwrH7
olvazoXUpem2Dz4PNaJvjQZnLXaM1DgRbbfLO/Clanyqi3upur9uK+n8h3SpRSpFFHWrnbUbclrG
RL+69XhsSF/ZMXwjVjWqb4QJYaCu02KTxq8JK8EVsdb6UprZ2khnh4delxvLNii7WEt1Xu0sWlZI
y8mr3t1QYOchxcy3tPJpJyyrRYLIiSlp/yZy+14OygUiXprSVqRgCRf1OIAsfWfgceq8nigjPpBs
f3Qd3kSV8/5nYCMdoDVKeyeIVllCsuRm15x+CZUzcHbTeEn7Rl0Jpcbl0+rPZtIvqgZyguJFrIO8
rRZaT7dQtpDbpWxfIm36GgWpXWqHqSAPqJ+H/Dz/NwHM1Zfo89R8jcWIq0FpLeQq0l3qTKJV1/iV
Dl0AX5wC/oD3qUUI/aqLlfcohXtmmdFBZ8OQ1UdSMBGRZLfWtmye3wnK8aT2OwRLfB/0mLyYdsLF
a2asr9MvrcLgguwV8ELsmFh9gu6u6/KuDka7JJHUgcK9NmT3w9j6TiKWMo3GSW9fep4QXxgKE/sG
abfBGDwa4wXGvXA/loypQudPD3J1EVfw4fUK/rgjLdzkYGbLeDi0pZ08maJtOrN5rZ36AOC7Jyed
DkTGk8bik7CPMnG/IrxMC6udZiltGQJYq6/ktvOOBNbZgOWUesHWHXL9Qn06wvpsHO2DvhU0bJpU
e7e9ZgTgLmxRXYc0Emshy5vhzXxUF3JrrnkfrtH9nWmrN9XaqUS1UQcyWSV94EfHNXYKmvwMc+gV
Ndq9qCbabzv4HYHEJ5MAHyfoJYfkL6leeAcJOkXfT+3av09BA3iHlq2CUTX3e5tAeMUGBCvSwcY5
xuZ1aGZvZAu9SoTu2tDoAqsaoioEAQIWtHo5JHF5zONuH8SIBXqWNYsaCxUurZrQML61K3KSWGpG
IBiS8OlUkHV1G3Y19Ci4p37gIcylhC+1/NfS4p/GDsKNaxZgkNruLq103JOq8NvzkZZJQ8qzNJNT
OHEMmCpTcJv8Eu6F8DMvucUYbN/ZtxRLmci/YZmhH1bsbz1RSuRs8ky8o7XuK27eWgoST9JrTJ+y
bWg25gB5c6VgQlrjvs55oOy91JwUDnt6x/ZwlDQRbDeNM7u2cI8XFJpx/Gsppr1wP11Fl7u5Vsfv
COa4clYddeu+woO/GBKkfgWz66saQ+bPkF6xobi3/4RzrbrRJDw3Yx9MtKchmMWtgUL/qGfao8dV
xlwGj2pTcZS4rUICQm6urFFdq13QryLJC5dTP0qrWCHSbIkACOkdu3pHogT9c/mXud4ScsyXbOzQ
b+KspIhkE4aVOVuPbDSi3ACrU+effOOHFeiHi5i8hMTXANM5FsEQKQp6QYTiBoQ5fG7EiHF+Uwpd
KxlsHLioYPJfCXHWNnG+tDLt1mvwFBvRr2EXwN5BdbTiFueuzyd3YSmcebGdXhv1NFTRzKrUIQQu
LbN8eHZdEA/nyA2ksBSKzoD/mAOZ5rSwl7rGYWNq6drIuuIm26+UpmXZRnW9ciqc2aXNmsjolTfE
/XvDGKytqaONL9JvEheiL5R1Bw6guQQPVczfxBqELcsZprrsWZHHoSYCxW1pNipovlSYWPkFkAyI
nYIxfWCzUrPteFwl7bBEt+ijZ6uOkeAAInz808rsV7crjkR8ijfdat+wkfGs9m5yUoucUES28e1o
6j7DtGLROlBGYtO+GOwFN2aD8rqtyBkfL2NCXneSmiGc9Z6ZH9ohXP3eKGGLI95jtH80Wmmsi/CL
q9fwO8YI72qWv5tqSR5Bn2/NiOSoUbezVZ7qn1XV4Pv2VpjfumO0MaKGLUOkv9uNfOYmG+JwzE9C
AWzVdqXOEgeXfKwn+kbVtMhXRLouR94O/yx5pCaryV/yH/Vln3rdyhHBUS2IdBkbTXkbHBYzWiua
Y7oTrKKXuXCubW0+chiO4z3quLKk4rIO7kW1w761als73Q6KuQk1FUyQycYWVbNlZbA3BuvCx7uF
GBroeF9Buvyp5gwugusZKTQuqit7fEGMDoshDLh2RzBZmcsdlz6izr0xAG/y5l5JNjnmNLwn6oii
n9raaYgAo12/cEg/IAvcgswTqyLj4RnHWyqwhMshvwIpesY5cUVwRCXuukWYO1zrOhyjAI2C3aHu
m8wLPfFxMMu1cJWP0POSpZ5mUE+aAdqPTeNqi5PIBVlX8L6bWc9emekHjoKfudtAZ7VxEF7GrXsu
0J8shiEmP6M+Zbr7x9WG30x9d3LJ7qNf2x4zxO7UFwVXYge+oAWbxLxq3/aoFwc8G+GA2Cabpf51
h5qKCMY8OFsQtGNjBO8fXZGpMF/8dGLjtaZRYA6ivBRzCG2cv6JAuzLxP2ZWdam7Y5MyMuqTbAda
y6y2bi/XJLyd5+lFxSZxbO9aZZ1yydkdkByG1nMqy9P8Aatg8CNHIVy0vjHmPFaFjdcXM0TbqIep
C1copt5qT/uN7Tv2q/dY4RAXEBGpGvWXTnWfCM/Y/YgYRkAAu61DX4joCU53Nt0c+4B97KGp3p82
h+1omCfgDafEmDCffHojzhEiCD1H/VKj5Ksy9LVZBK9BhAC2hLBLCXlLLPGHECfUR6L5QfX0otSu
L9FLjFV9FQRhVUzQ0N2wYC3bT3PKT8Non+uZn5Oq4HvwJcU/0O9nN8I8rEqKP00r77nn3jCChAsf
Rds30zSexDz7Acuf+0n87fIp6XIO4hlQxvceu/zhb4qji7u1uudTtoUFsdDr4ohUZYf6Ddab7rce
vmGvnXElPJ+NmiY+8VKgHgqxI2fjThgaEfZ9qdxYygK2sJ8h0C0vmXxQqy8wIF7xWx1Z77N8Gx9i
bBlZKEupIMW01aeqYZ5Q0+lTqX/Q+C3HuN2aWvY2Mg4LPrWQIWNh0fOEesIQEKSdbdfcCmb9UUew
yZqYc6fddHOdOdhHp84uesRwyuEK0yQZkJ+j6l6LJP9xU+u7LbG6JkjYi+TQRV29gbH03bdM0rLI
ultRSBqA9Rrm4unErP2Ex74/N++ltH7yNH1FcfFeVDu3SZ8lzh/Wr+pXUYll1gUPtHMuwZjTTynk
ORPI+ccy/IWlu+08E34KUIranV6NxiY94pFxYyxoN0o0mAxPGfa7PM5VrbHR6G4D0k+rSe+4A1t/
jKPXvnDxaE5oBcYfCS0rL3Rwykq8DXX9IrsZ54NIO6Ib6ajaF0gjN3YWvZYpJbXIg9coNX8MWMua
G2xcUH6tihba7LAOpXF79XSgBbzYQ+m1BGVoOEFq790Liw9QX3EiViPBYIianlGE0mL+WBGUYo86
unQ5QBLTHpb9wOoy9oKTFf71dLZM1j+YnT1sRzgjKwAG5A3pMz3D0xbVE7T8S2sh2NNA/OdMpRvk
QbgAKt5wrGsCRIJCpd8rck6QkLY0pkOYVV00HuUTpPNxyGjjnRj1usI9ieWUDPjSeDHD6DVHpZLF
vNvyxm2XtSdZrvE3w/RB+6Fh3kL00CYURaaJYFSrwnfeIPehTU+GlZk8CrwCme3dFWTosYrvKqrL
g1OmawXSbmfyHgQRd46zZpXLWWlpAYyLEl53qme1YToBzPVez8sUzXTWnZN+QjZeuhH/ohHAMZmm
cdVZkPXahFVqWH8VBHIuyQ78bR1voyX6x5jq72ZZvVZp5Hd8gUujx8yUJRsoF0ckyhqSpvgjYtzG
59bzmin6Tg/ZCyaqd6SrvA9RizRCKaAxWa9DuLeS+KNwih9Hjb6bbNxrUlxCp3/xKzmrx6hocZLx
2hQB+v5WIsZpkF4An1r0Dv5AaQBd84IY7VW05TLHE6aIWw72nRAoa6EJM2I5wV0JiHS0MbA6BjdA
3zCusN84V94YPV3DkIWs56HgT3jYul5u86J69Qa5jB2QpHo1O5Y86hJPgTJjGOck3Eal81S8/CPu
cofJKF9qz6vLWl6rEBi2mvKuplTsDRBDs/jx6hlbwQ3PJfdaVCMGRbTATr21lZWmKSDAi1Mftw65
CzHDAtA6kTo8p0J/OkN1SxgtVqQrqInNsKUS2kKx5rxrY8mt8S5SwmztEd1LhsZLN7RfhDY0S/DV
THaFZKjrhw4ZZ5cw+hzL95gcGJT3Vzu08I/V4R3WBYYGNkFe7+xHgawk7mlNF10sr2Wo/IlGlRWL
dnWs6epZ6UGxV2aZXxKRnAaZXrpeBZtRrAWsqNEY740GGqRx/0wJArgoDvdpX19qix67zqajGUJm
aPvyJVSB4+mrsLT/TmHbg3LDJhk59GASthU0A/Qmd1hgpy63fz1TP6eF+aaH3ZvbK0eElSvkVytF
iIfFslw3+0dnQvBixJuJ5kqzhYCtb796Z2f2+W1U+7uqhFu201yZPLUV1xEZsq3Od2zkgY9NVmOH
dGLH66FwZlWaKjnzu+khk2qnljWap26rl3sO+rvXUfDXkmVCWx9FIi7VjNGKYyj+EgZ0SRwH/qzs
Vffc3yaxPutYeXjlnzRC8mtm97DsrlEcbIPBuDHnX+fD5KPkWVlG60dy5uRKqjpyDLIfrY5/wCOE
kCatTzavG1OfVoy6H4JAbfPgivyq4xJa9JCRrA4zZF2OPmmDaIe7n0jxZqeW/S5c5xA4xdpFlogI
c59Z5aanb4pQ6A9S3BIxXqq8hLjQR1wjy4B1eqWErDt4mqdTysDf9pL3iIj2RS7V1YRDjuenAWPJ
2uXOO75aWDooTsvc5+V4M2zn0KdM9RpiEOTkPszRPGea/UhsdeNG5ivRLH8Sw8RE1L2xaKJQMyEC
doq1paze6E11b/niB8HRabrq2aaL05vZ8uydaigp8JZyUv6U9L0FoNIYiHR5a+UiPzktsROOQw8+
sZjxrqh80bo1FSeU8jp25qMqo9cgYcHqCANsBN+oodsxjkId7NxUgpxeUfRgmqhNML/oGSHHMP4I
GhZ6WfXiRM0mKpB1cbQJ34rbnwmi+VYZ5FtUGvpSdAh6rAoOXpsoGzuJH1MNPbCdXLKZ7Gkj++Ci
O2G9I1NuWxUZ0/sgy9dsVO/JiIlqYHNFNE5iHGpEFrrotT9mqbkLU0S7QG0CnxWiyaetVJuq2xiK
mfhxVkUPM2qjCyrt07+fuaAPXvIr0+ajYU3WyRC/fTeED1s6DZgisi/+/bQJcFpLMEQcX1n4cBpc
HIVDyCIwezX2yDI2lRcEmyodhNXsk17y00qOmzoCLtxMH3bYVnvzf3/wONNWYw4ZUPHegxz5zv/9
3r8/ivUVtVg350XDlPjvXw3HmF/8v5//++02Am8zwKxPcBgwG67F3rJcfmDxR+S38xbUBbeaIkA+
o5QT4F5m+PP855qgoVHIkG5U+lDu//3gEji2G0jWnWcmDFEjiDF7ctnqPQ77//7wn18DboyOpN/+
+/V/v/Sfv/Hv51QDmQ/ymBdkcLHn///f+vdxjRgt3VQC16caGUyquJ7t6EuWgFeqSX3RNOMvQ/S1
UxZkKYy6u1UBIcDr9FjGXtquRmpe4dnraMuWnTd0oJOwwdhNfYQigxQrY8Hsfksar0OtJ+KQoe1f
wjQGVf7ijLyj2Vsm3HzzNJjaI4GoxXTJ3DFpTvymUG65G45+EHmI/8gP8J0WzX0iS7lumbbeicX4
VsS4N/o+RXTClMojOO0QE6tyzCOPVbOirFDKJoeezNJDkwgkc/zlmDw+5o1kvEz2mvd3jSOMc7Ua
n+QYdv44D5pG1oqbGEPaJmolls+JczJkGCMhwYmJhkhn54YGlvgi7aB3DBfU2WmoEh2XoR/diJ79
rHDsahU6swS0NWIIUWgOnRDaT2oV61HoSPBm7ioah3GXtUPvM6JBeeFh3hji/CWWuHMawQhKk07m
Vxw6Rypqkyem1iv9DBoWQ5RWvaeOJo4OKQxHdySSUKGnCEkWuiLW084De1bHGp13WTEts54DeN8r
NZSy8dDU0RGX7qkobBp+CcN0DnwmQ82U63Rgse0aWngemugv/EK2kOaw5bkk1y9m2ZM1jXoF9+Wt
BC5mzFQqUBmGGT6So+KhvMtCiyNMj6ib4HbxHYmJSeIlWEkzcpfWTPOoR7JRe8s5qE1nbxTiZff/
w9mZLcmJbdn2V9L0fDkFbGDDtcrz4A3eu0cfIb1goZBE3/d8/R2gU1WpTLM8ZfclMiKjEe7AZu21
5hyzMDTv5PjSdsveTI4MQ/YgPcJTJPR0Y1dkfTu97ZN8wARrjBCCIemnvE0s+z1CrDE2Z07YuXC0
4oW8IXYoQR4daoIlFC3lUplpL1bK6AMlhVeYyRnmIHqkftQwtmGNMeMp29uUEW+W/p4yb+6IC3uo
lMp6qr1iM9Z58NDWivkkJRrAhgiqVFVvVGXNs+8pK7XYqjF9kyFkCp0bgY/pBhtARReHurCu0M6A
ZvU0K98HmpneKUX+LL7B1FcuWi6cadXEgk9D481iVznS0jcFQzlCcYpuJQrLOg8OwmvdieVO7RMQ
ckZhozcdlHWoxxmyBCYdXl7HbloxdDYnn4JNtaMHSyxJJtGPVBqkOttgD9ivE2miDeajl088j0Sq
IRzgywnD9i4I5twgkskfWyPR7ybZbZdvRk34yrXln+HYfg6zyXyXTOa5rK2IySwt0UQjYM5jpHpP
5/or7RXuLCKYL70f+c+kHGRrqy7kYfmSAbWCocqwtiPPZLYeOblrdjyeSru/2lNOKC1r1wqf0fgl
oFBnzRgfOj16RabPqbGH8a0vwD5aBGPpPgG3ton4BT9HlRT3Xperp16oF/oF3SlWou60fMYUnJUM
eXQRRuK5JhfnObJeU2qkeNIFNRYRo5Su35KOIXOIbuMaSzMnEqc0CdYT8lD1bOMqb1wbepI9Ln8l
gqO3fKUUxIIpbIe2Sg+ER8F39bh8ltV58vMzRVGMjZSI6Eczt9zRQiEqbKZm4F0THsVZ/yLZpztB
f6/4afRtFi2O5GC84snGdCHUfafl+qWbx8FjPqUsJwoh7OaUI35AMIMr48mAaQxYStM+KwO7PwCa
JikZukMjx3mxKq26b43gtcqt8qSYMFmCGcwyRfHP/1XolbnpKeHBOaA23hhy1E7LB1OM2cnodrbf
Uwf4aOydrC1vaOP6veITJ9wrerEmEks8Z/rIZ74a3tGBbhkuAVGhk40JSHsOAkkrPJGJq0WMiMwh
Urd9gHMooC+97RRUDmbSQDifgnL2HDAbz86900RPnt0Fp7bColTNZ09KNs9Ny/ZNILtZD4kB9w0b
6QfmAW/Njr08OV0yP4DvvSCJL6rZc2s0MsJMVxl7Uc/o4dratinSiV7JENxZ3SWVtXqfzFHks/24
U62nnISzldLRs4pJOzWVEKIt2wXfmeqbjlNnn5uci5AGUuqH96qhW7uKoI6D6KyrYSjDnRUdwnC4
k9Wkv7UpFaLf1N26LQGkJobjg2ch4dpA0+GqHvN53+ySfViY6osq8G0xRZlO5WCou5oMDYKgTdUl
oVRlDKkqCq9d0SgYsCnZgG/vo7JKtqYdk9JEpQiDsvVOddrCJXd0Glm+E5Qu7kMM1Y5X7AJq/Fen
b9xYivZRs4kMLQbsvMv/RlpNbLGgSWiUyWvVj9FuylLfLaOJ2y4iLoj5w73SJ8NHVts/P/H/+H8y
S7+mndfdt80c7eDhAMFD97XrBgtNL4KVVToXPzP5a1tl2bBHeTnty25Q7vyG536VFuNXhLPrfEKZ
gw79R1Mr1dVIxdEMM+My2MwGO9KY1iX2iE2fl7DgCCXbYcMeNpUKgDxkfo7DFOWyAS6mrhj3qcIS
0GAS++glSrk1aFC/55QPvVN8VYAds52c+04WnVqbHu2T1QwGKUa0gaOZoJUXFe3O7B2LipsSjnWU
wpgQb0CYWzNUJkSxS1X8X02z91sCVeevuiAiPLXKaQnMdtchqXrXkx1ynqKszlqI59S0zy2eW9i8
An44U++pC8l1TXuxmTSCdDvFxU6iY9mwpzW0DwQ/c17c1DEEQIu4sfO0/eaE47exVdK33KZnkym+
eKBKFyyJsXKZe860dD03sw1lm3kKHRI2UFbld19bs9+Nswqr73B1laI/MUFRL6mm8sHMtcvy5SgF
ziPNR0w5RefGY8zR5dWjWeNoHenSL1+pE3qtNFYoik2PFh1iEZVJAtG2aXwsmiBaF8J68qwSsScW
AvxuMJyXL+FYBFsmY8DZmCLVJP3gmFcKgL3VnDjIamDE8jDonreDW5/MwTQ9WWTqEzTVGV0QV+Aw
ldotHBwVelEGWy8C8jaAbjrjPU1d6qhCDAdgUURRcxLWXqfZjGwpIaitV47pocsjuWvTd2Z20Kci
25hWaX9BLA7RpraepF42mGpUvEKOGe07/irqh304RO13Txcg/mxDP+O6eh36sjvpmYlAcxLKK5r/
OdsdSRbNR/9tAMqrq1xHwreKe2T+j4AS/DfDS8u9NtjUpHN0Xc2jHUhgoPI2BHviIsuHgDncQ0ac
i1sbXrBZ/t/yAYML4xbVSI7R/CM+QoKDodn0/GnOlbN7mR178KgjgkAfhJuamrs8+TXTELavbIGZ
gqJC8ZtnC9L+JTKwW/Wlcyp9QO5elrIk6rQLsimdNolRi7s2M0e6lthauEtsHnaab7A5HV4FSPut
pDd6pwOLuIslrTwsoyujN+xvVGXNa6fmOpv/0LpY7bBRTSACQ1SIV5ZSGpG8iKvXK+0L2sbRn3ej
vf8eNDZjVp2itApr5WAKnF6DDyZjRFKyjZQmOY/0vDe9JDencGhe9Mxq3IZcYxcqp7zzsUNytIzr
KC5KM0tBENjaSfYT0blpW5FgDgSaWQAq3A4FdIUO2Y10PMreOKkQHnjfnEyGboOi+GuoB/6lGccf
WiaTi1Gxm0UN5Jo26p0oj8ZHr0ZNrIzpvWgJtB5TecDBxxpcyU5lxaHxG/Qo+yJBw6yHsWKFQnE7
f8ivDB6mA92gR8BEzR0wBAFAhtnC1BpvDqXgZ08Zb4EXg95psDfVfdscnEZCVujGccP+jODkVmZ7
bRLFjv3zEyGcLVDjLGWGrEGfgVyUX5d/CiYajGwZCHcpPHWn/Rq1+CcocZNTU7LraeoyfNON9NSK
rriXHo3lGt/tvkTOpJajuHNqniYyFSdmNTRYLMCYTdB/qHL09ugc3kWWDhfcACQOp7rrJwSMFkJ9
UZre38eed4kH5ptkrF6LbynkJY9Z9oOgOCInXbkLzC2k3/h7C/qojTCV1D0szFFW9U04waEJNp5N
GOAqVKOd0tikyBFW4+dYnYyWQslsKvvFb8kQZexZ78wJFvnYW2dGSulWIQV012vmlt3hszRk/lgM
fb7F45odhmTujDCKHykedJHgKo+AtfR+au7tcuhgXyjGFisJ+9HeExd2tmRdwblbJw4x2mDm90pY
wEpstfHSV9ZuqsrxrtWOQHTRWdPE0VviRJMSLVeejLh45o0JlBg6VNXwNAQ9IqfACNyqatzJ6Ih+
U6mQLTWeXc75eJ2nLJkqnvVZ2ll0jAoDIPmQQu4KI6TZiLIGx7pSn6oKmWudZPZmGnttT3lCA98O
b1VQsUSps5U3xuciKycEAYwYUtKrPQ8VUTyZIDEtrOut5mjhBkQ6rQhQL5tyjOV2yILhIvIYbAQZ
MzxLTHnvxM4lzSmT9aIgNHtCIZoNw44heHQWXl8jepil+uBPXgVcNL3Qk4ts6gTdGPOoUibyWJs2
BoFJHJ3QeGiAc1yWD1I68QlUuHEa2Jq2LRsIAzXj2nLgz6vIbjZqjp+mSW1uRcKLUlmcCyusHiuu
uW7W/eSVgswBftOGp2q0TbCDvPNk69Lc7bOObVuDUabJoh5NR+LiO9K2/dM3wubF1Wtf6pgW0TY3
6uAzzMjPGgCHNailcNuXQfYkJpAqeqRPu9Ei0a6wy9OoNV87D/9bXvPATOcPBkuH0sWcHIUEDl8N
sNTGVr1jJAuiwEnVl1A28sLI175YMknXTdo5G/iE1ZlNSHVWRGpvA4uwMbKOsofBYXSi8hQx51U1
73B9LH9z+WAU+hdmwAWhIyy9QK4JwkhOSTQpCNbZmvZDaJ3IwXEnpAVbX6n7TdXW3HSdOpwwr0Il
KXZKb8WXTHeJLXqpRPpC1RM+qbm0VzLHkN2jjGsdQXd9asN7pw/0nRnq/WlM8yNmbujmpSbxASYT
2jpBZa3Z0yGKBu8CRfSz34kBwlJTH2iByNdAHy8EaMwi0AmJqJadSzwQVE7T/fKhMFqL3nVwbXoj
vM/xYzNdugvHNr0T5ib1LXEQrf+lG0V6WT4gcsKSQKYYHnDU8cTuDG4WsYvGYpnurcZ74V2Mz1RJ
IGEpUVY5Mtx+KrNrnOTDLoB0tJ60IrgLDXU6WBVXXWfda1zdLxGy4DWkG2Zo+HTcOMPSUA6AlY20
Aflup/xzuJd26FGMK5ZFtMVkPfqjcQp99Kh6PjBeRGZ8K7/mNAIvVU28uiUAIMWm8HeF1JpDO5Bm
wVtKJz1utk6jPrY42VzhDf1OkHjpFln1lso0wAlaoZEMoqvZlNSV8cozYv/q98aLSgrRVhsU2leD
Vl7RBsXHYNzFmtAPRkZHFu1EtcvCTt/mVvzBNZYeDfrE9JCfPYVg2HbA1at2E6ujER+NCXV0HQhr
TQ4cEg1ZRjscruZRV/VoC+Ij3QBw0xleOuObqKJniI/dYRiUmRvRY/PEudACfrmYyfQ2GHFBTTPW
G0+mxGDaAAzQvpfYZdsTfTvtfpKmc+yr4sHviHjVx8HaOb59wUXTn5VBqQ8E9WCaE54CMZvFs7A7
f4+eJF6XeLaVXOnv07p81kMIXQnWelcKHgGjjhgabwk2Sw0kRRaJ49jFBYQ3dXhpOmfV8bjeNBQ1
24Fn6p1iFOW6CBwGu7L6jiOrf/CsESVDGBbTrR5at52omLLEYGeIq6IhXmur2/KzhTz2hqGMtKN2
20bQTOj/HMGLypWsusoNsUL7RVAfEVZMTnjoIZOuVOUC4f2U9lRjep9DNDTeFA/TKCKvOZIpgleM
lGWNFkC9L510zkP06ltYJbR34xxSTk/4SZfbD6SjEDrE7Bu2ho4IzZLOmVB2JnnMIhDGieA8ocat
xmuWRdq9YOQJgSE5a6T8iFLRzmaZvwEXDXd+m++QgBGk2mmXUq15i8CR3uPlu5n1rfUB49cNDPux
7m6+dUstBLBDZODS8KCeoIpstsocpwuWRjlpdJPy9Lwsak7TnvpyAuc7VwhlNmcvsF/bgz15bNIx
PUvnG5jH6LR8MbQFCVSq4aoDVFf2gKeQ6/kQmrU8JKn46DzcYqWtbVsLPXTE+GHd20qwo2YtL2h+
nVWSotqfo3CDSmuQcAFA0GiwHLIUSUafRtMqHET4phiUSUrEFY4/I3voMn9DKa18GOo6mzLnmIBV
/tmrU5zMOVhTd9FBdCFshqyLConzVDDRmrE3k95YXyuoZXorzsMMfxKxuC+7/otV0lnIA8Pf0gpG
7SJoOkSHvCV1oJgrNzLU1wwNp43dldkmRQCNNWHjRQospWAIXKXnCk4JrG/7bM3wsMeG7iDarA8y
GsNthvM2is4pnbt79h4BgBOZb5Eo8GRjGkPk/eic+7wgTbGZhXpxcxzUKT2pDsq75flMVPaul0LQ
sah4uIbxsGu6AjLj2PcHaTMQqD1ZoDKzsjeeHGfBPJvpX3JS54e6YJq9tiSZyqHeiROqIkZEMSoA
JTFRzVS6eaAxd6dFVXsVjYIzKyl8tmpkUGJ/rreO1ZBjmkLVDvQOO5GyiWm/HfM0B3v2LCd/B76r
vGvaJqQlmz4MbKsg/BFeXMZ00b0sdse0wA4bNCP6rRJGauTl/rrt4tdmiOkGVsDjQgCVSc7oJsFN
Ro8Wd1ufos6jY3TwK+q7kD0oRnmmkgCDbo7S3TN/zg+hHTz5Pmrs2vNo+5XGofNCsFgj/QolSXNs
SkEDbKo8oR7WoKFrd7Ze2McWpaPbJbbYlFEWbRsS3I+ISbBVdI0BFJMshdZETzIE05UmYXTXMz0d
dPZSgw9sD5jOLc+G9tDNz49m6I52UdFg9wAol7ZKUsh8Cu1osvbEK7lT4jcnLX1fSphePk09MGl9
SHdk+uxba5Su7DOxYwiP/NtLv0UFsN5RdR4BdECyk/mhoLjT5Ig1YcKhzwilZj0mf9HLZiD+fght
4qRw47tgxYOtUTposRHsbCwtd24+le/ZCH236vTg3EMuwTA5mmwQHIC0c8NbOuyGei3xLkp3sFS2
2y0e3w1KhfE0noegcO7U8Tv3x4gHo7jYMrBOtBdxoJmEmjZAJbaM/DBd0YD2AbC0h6hi9L/0Ef2C
QU2dtZ8FWmHLG7JLoBPH8fODJofN0KAXmszxmlZOe7AcW7v4jvqe9rgzDEbjkKgayZnJvYNWgQjT
GU7cCnbiPG9p2mpY3gHYEHK9lFtUYM0hshC02D6RzKHPGIfBSHNQmOqslJDQOrjb6M0kG+T5MS3k
a1sW41m3hntdIc0VbXy1lmVhXBm8GtdWwAUn4ZXOB3yWXT0R7mMlfXmXzRSjKX1A9zacl7UNU50p
ZLj69Nt//PM//+Nj+L/+9xziA3OdrP7nf/L1R07OROgHzZ++/Of1vWu+l8vv/PfP/Pob/9x9z6/v
6ff6b3/o8ug+/fkH5gP57z/KP/yvA9u8N++/fLHNoKmO9+33anz4XqPqXQ6AlzD/5P/2m799X/7K
01h8//3TR95mbNUfvpOSkX3617cO337/ZNnLW/TzHZr//L++N7/A3z8dqu/Je/btz7/wHan1758U
6x+qqloED7JP1E1BW+XTb/335Vua+g9DCsd2DNuyHEMI69NvmL+b4PdPpvkP6AymJXVLlYau2fxW
nbfLt7R/8KMaG1FdM2xDSPPTf73yX07e/5zM3zJq3TykYv79k+Z8+q34eY7nV2YalrQMxzKXf0ND
16Dy/Y/3hzDz55/+P07q2bpTN/gXbCV79Ef7jkWGOLQhbvdsx80TMZ2C8D209oy6i5VtkSysOs53
P8VNNFHk9eznd77CONonIpAE5Jw9jJP2O4adf3hf/3XwfzxYR/vLwUopLN3QTF65o9vGrwdrJ4BP
Yz0u19EQ39J0qrZdkBzV2jZPnZo6OwRm46aPhrs+SCC8eKMNSwYmp4M30CuLz11z78nQYPZtfFle
V6u0zEBVdW5R6VAukFAVdbDL+a/Z2hucOQbKBk0ANCSmy0lTayWFjn2i3KvZwFpniW2ppBpSzxkM
Zu3tqM4Oha7dHEHlJYYQ640S/kCQTCtCb7CSRD1+GZ3VhONTGSiaYt2jnbR0JT5UVt/CdicXprRY
kZlPanbin8LAA+KlVa+wlDt83SjAHYc4Xdq3zn5S435NnfXFiUcgcwHta4U9jz+Hy5Qyv5betox9
B7YZtKqlx0GJ6ENDLm2IBjzGPCwxY2uLlTAL81RNLOFWmV70CgG2F4I6VXw7PfRk0ObFcfIIGo4N
+VKP2RcKrmPX4PzBxCOPZQx3WaHx+PcnXRd/PemoPC3H1EyhCc2Uv570akBm7MScdK1DK1Zgj1q1
Ze5tytAH5zh/0IuR3VWuHr3SKk4oGG48v4jq7h3yQbGNAkgmaJuggzdM2uap4aWkUxkcenW6hcOI
vTqZGU3SO5uQmf7+8Of7+083mLQNS3N0qWm6VA3z18NHZYzhX48orTRRH/KEog7Cb3hFYj6LoVCq
hAaNELSUY3dPKiChAJAPXKlY1zxF2xPpeBNjHVhRi8GizJNmkzMq/f84SgbTKuW+alqOqv96lJ1e
V6Oe++V6KKc7pcwuPlF2PGd6MtAhKx0G9X0KhX6EoxqWVBqZVpknr7CSKw+ta1CPzYaq4smQ/TVJ
6AlS2DX7f3OMf1mqbAtEE0uVbuqGqso/L1XEXtaww/J1VqjNXmQ6aHiWSNpDpBplHff6MIDzwq0b
VI9BkR5H1CcTMD2szQGlmN/vDIqqVaiU4cYXCLYxhCq3Lkpy9+8PVZ8P5ZdVdT5U6WB7NjRHcMi/
vp1DrYwR+F7WTPTafd2mzxkmu4pUZeLTYmV4a2pwGsyFnR1UdfVr7U2IfUY4G8Z8989je7fC5YnT
kBZBhXsnE0e6CeQvTMmr3+J+/vsj/utzwLYEj6F5VVVVXTX/dMRSjewyUebkuTHQXBvbjdniBayE
Gp8biSYu1rgYB9Y7oEm0NhRy+mJ5xjUbb5frdERO5NvwDEJYKuTp3ev4nHCpVtu/P1LzL+sBPD8L
SoLD7SRsrOG/vrcyCX3haCRf24b8UfaFQPd/MTVCVRJ46n67gQv81hlR8tJoBWtcHf/Ix4HJaa9S
cY8dhMJ6VrjlOs88C3dH9cMUHWUx6atorUXT3gywn8sV3uvzIt857J/ruVUzJ3nUsgSF7ufhleAB
ww1s/wm3/w4aFn1kK7dXdaEz0EsKmxYE7QcYsrTz2tHNjP55GmyDbmhv3qXsU81c7PH2HTX7h+nL
9qGGKbrCL0j8i844IkE6hsj3798/jariz9emabGUOo7mzAXJn9bTPG9iZgwkKRpM+HaJrVknO4QU
tTwQ1Z7Lb+J6bR0oX0VS7tNKXaPMtY+54ad71WQgNmmQnAzcj8p4/TcHN19mf7pxTKkxxqH0MQzV
mCuAP5QjQqkUjzCVbJ1nXbDjGZzQzsWHU2u3LtMayDZmd6at5NrosNaTIe2jzib1MsaYLv7+WPR5
Zf71WAjRwCEgCVsSmqbO69EfjsWSg+F7voqiumUjWqZVeJv0eDwoo/OyfNXM1CTIGnuL1O9ro2sB
fjv1xYzZoy4XSGomP5iMe5vIS7BHG0m4nVS4mepYFa7jKe3Jt/sDoyp701qEsPalsjeyIvg3Nzd3
xV9PumOoPEF1NGLc5GK+qf7wWkwfn7YVQbVvC3yrTRVkZzsxjwRiHPRANOvQBD8fEsfFNa7vJtzj
J53YnY2FNHaYbwLRTG+JD8wjyFtYhj3UhpLRrdt587xuWFvgWY4J8R9Zi5iSaAXcVFpxx6QNk1i4
sgsHkUfeWQeizgt3qbsINCjcsIgBaMd+Q7IglQfKw2cECpArI+MDjQsBbYn83NNaoZjKtqX1Xlde
yM02OqCe/a/6KBh0+zT9ne6BXFj7BnpIIyElekcx/9FN9H50G9c9zKSzUWYEVOeCIXpM8kAdsSrU
XqvCCyWQzXQiOtpI2pdmu2eTjDKvxTQris+5k30max74lI2fMK7DRwhQ9TpJzZbtN6GbCIqdojdP
o9KGV/g1HYGMl9mvAoWW/aMwXV9pig1i5WGr9YKmeh4/LgVqP/rhNaJXJy3bon8UvgZjbeydUHtV
/UJxkcDMygxF/fkGhRMNCbvLLzMtlJYls0rVOKt1MNBAIObB0tP8Cpn6PRy7AkWicjMIEJWML/aI
TikDU3kvbNImgWR/8BqCAxIHJAaDX6wx7z6nTfaWalhpEiNOd8spBpGsUOnaawodzL159nU5VX1v
XYRjnVJOcT8WHlAoZ3QZn35ddC05QKhdg/Zm5WfknDgWePRoAkTr6ZDFB3BVZg9um3Oeht55eezR
CCOq1CufRJOqGJGdpiP+TdN3CkDuDVI0sqozB8iuXu0lQ1smUvCNbI0/T9S4tmr6rsbGyFmNyvFR
bbRukzTpS6gT/leG8+hvYKYXts5u9KR4bKfhLJP+ALlsdHmxLeqhVarj9He6xsN82Dlbxl3WPuad
hGvpSjsMrwhVCjeuU+RBwahcfBOWPzxJOJY1FMRiKA/O6EHcB1tOMwBfqxAz3G3gZJBeOYA/h0Fc
Y4j5gVLRX0M+oZ82b1460koY7KWbVsmR1vbeiQYSoZlzW9ezTXq79ljs0ipCBpvAhwg84lb88kN2
Bu74HjqMFbITMLWPpYqkZbZlbRObom4jMh+wivQu4nj0pZgNXGWyv9LzlJiBuMg9r8ofLdV2g1Iz
T1NBNT/f3GNsHQvPRFvUXybfJJRb17V9mNBdt9lUnkzJDQWRNHBt4mP2yxaSZu5eZxq66xm66mWn
HuJJu1UJXPbUc751HRgrK8drVAWRhQaaPdoosg7h7ltjpM8oaJydqO0HLRrlLQa5GmrnaKqy3fLu
F3P+YZFmwEaraleLynskLvI9nrprbjFBLZDPbUB1grUuKn1rV7LZyt7c+5MUx6jwcQQJbvisAj+c
pU+i0F60KAx/ll3FlD05PTkQ3khIUJbDNEqyGuyn77lRTfB8HZZH9AwnC9L7bfC3adS+ItT6wd7h
HGkE7QFJ3WaKva1zlkTbg8doApddx3VgHX++OwPSgcLxQUSNLHyxob/oKFtuyQEHHgizIMTKyW1K
UgqtK7OiaUnUGYTQGJ5w15vTyfkoQ5W5TYhuTJ+Mre+hQ0BQuNRntmDH3qoE2rQBGZzFmD8K296W
WSoextq++ko33CX1LHFt0VPoHtdyUIG1dDDLVknK2Im3f1nJJs9iPkouL+5fLCiwfFCntS724h6k
npVzDB5xmLoV4WwJCZteL7VDlAA7mC8iqIdnp6gL9+fNrKFHvNaoeUKLC9j0Vcgjuz5nar5cacB9
nQdCcZbVueS+d2gBQCCOvtQlI/2IR2sz741qP722Kp1HOJPOLAUyQFquDNXp1oJe/GZ+4koTbZSu
jweT/e1GWjy82US29CkbexMjr5AaAfZeWB3Q4mbHshzbdcwk3TWnOFuzu7k5PATp74rEhceswOLl
FgkjZ9xXpmWty1DfKx37/eVGmv1agTDSLbrJnawGibhbYXTEaH00T2HPgNyi/72t4mpkisqvUR8b
eHtzundaN21t7Pxoz8lnY11pE+Ngh8mPMdK2RtzHO/ZSy/N3eWJaxYC4FbeTPaJ4wO6cHdGEIWyx
2dQ0eMECLdrUvDpviDy3t818U9rho1ORwvLzNLQDKWJFdxo8yCM+l/maon9LPnz3ZDdI/NPxIwKl
6iFrfEE4+hTXVH5mzKQqa9A8+7VmkKoF9NtSzm0azZaRlF0p/mwglf/VpKeP3K8K464CCXQAbXEe
49a5RbMStyc/bUDKVpqefi/fDL1J1kvhqeG+IjcqtdawBwCoEt8qK/Dxmpd7RyrWmkAMfHSOpP0p
k2a4q0Pj3Q8SlaIJMDte2OESDpkBloomjSOcj1AFTWBx2+hh5VrB5G2FGOVmWWt9+s/rqcmIq7Fz
b0+W7b5KPGgG+KtgG3Rs1ZZTNY+i04DAxLjMPE5cubE11kS/y4x9SmgYqEdCzsuiT7dGTeZJMt9C
jC33QzCgU5c0vkONV2oN4KCZua/raaKciQvKIFIASQh/NSUnuQegAGnFJ88zCHFueCuGBYShviuR
SoxllfwQBEmOIF/iTCU/YW4MLDv05YowuYEZLyVn3iGKGaem46zGR9vP8AGSp5dZBPA0ZAmBTG7H
Q2uBoMvC6iPMGTu0nZwwQpHAjHvqjYhEfT3Z020MYwLV5+ttaQKAWQaGY+CNzj1Kw2LIUZlru9i2
S7YL/rBVgR1uQ/pdhMKpn3Mpuz1U5L2YBsiu7dA8eHGtct3SVSjIsQH0B/6c1Xk341vDCFxhwHq9
PCdJewxPnec9JoN5KLNaPxtmTZRM1DN4iILHiRCoBBAF1lVDHOLKB6GEF1OP49c24amV1FTX8cxs
DMDfr4Jmugf6GrhI1h2wxslGKRm6RkSXpZM5bYGSNGvd9kmZbatDj2mJwX1or1pYLjdTQ9qDJcUU
cKTR2eiW9bI8shXtXUcVChvTdic2wDxQmcf1pZeuW38KXW3M5GqpNZbbN7b9aWuE4x42+7CZgwx+
7kIF+gpTnT3EphNczUJXt1IgqYn8cEcYp7ZRsrl6trjLOzworiKVabZGlgfG2NUtSf3TbAYVdLLy
iQdbkCK3y3MSBJfHZeD1SPB8ZEmecJTLz3W7nIIfOam4GFQYjmWNZKSBaWu7LMSqQ24OUPxrVbNa
sqEQh3lNXboUZuD8EAGBDTn8MNKxuu3PFqsTDVsvQfpgIThamcQYNC05IDQ3lmLM0uxXBxePnznt
CeoDmwaRnYccFlA3+0AQVk6J198tNaCoSWxkbIv5en44mdgRoHNpu4lprihyh9gHhjtVdcrDOy9R
U6BUHGKXxOcFIsSz4TY3XGNAuLrHnMap62lToFU7DL273Pt15DmuE2k5FgfjQKncPPXjvU4/lGAp
sotQAS8LydI9WC73vGrNDdP8LXtWmh3EdfaS8AU0UW4aexWUt/DizY+MpvVvaYEgVH1eChsTYsLR
0/NvKgAKGpDhnaTfeDDB2a+6wQIOG4yow1JCj5Icpn9bV5eumF4UOykPQGFxxnZH3CObGM21m3E9
rBvDHC+FTVxhpmWFu5yAkul/2cl0o6kEzaVaR6PXCvytFsEInsvdnkHnbhzzXe2pWDOzkkY1zeem
gxS20izknPShuQlMUnA6Tgr5EMF0LIW4SDoUXp3kF60MPorJ1pATzEDVjq4GBIAkezMmQGOh/zR2
1cmA7/08eOFFG40nY/C+KL4M3Fl9oK3TPOhWJP4ZD5XT4UCtYfLbjlpt6CJ5qiguMq1ujTlyJ/mc
sp5GPbJQJ9oyQZNbNIEraX3RAYSt2iLzb6b9VJZERbLx2OnWSC+1LH+YMXyBjHkM2UwTBFZgaiY5
CYjTAkDSulxravWR1+S9Ae04sPupwd8Ftpsx9hjTSboC75pbheSx10Dq2k1l9vo2Uod8LbTPbWPR
6MdrufGdVjspGeltSFO3YUmIaSSygoy/dBWzc1wvv5IAMRrwND8m/4+l81qOVMmi6BcRgTevVVBW
KrnbLbVeCHVLwiSQ+AS+fhZoXsZcK1VB5jF7rw3UfTGW7IzwAXExhmjwA11o++abXAx7ryw7jzCC
B2ZC6Qim1tLHL4fOaGa4wIsGvcMeQcJIMEfOX6ehrGxiBLbjEqxr9CoSqAagNiCVmywYAnGVXsYa
A0MZe5AjPOtItVfsHb+9+CtLHgGACdvCuhbVPMOs4m/WMrfZOyevyH2Mb8ExyZqYxl84uyZAFT9D
0y07lUYwYt/xGHzb09hdswFTvZAOCW8qgKIAnLM11vvZcrgB4+xkVobG6S/zgw3Rw+X52s+ds0NF
XBNUArrcTtCeaNbdXKDA4KchtCMmgg+S2x7ciY012lxAb+wVqAYGF9854Rs7C0HJrmE6GWluFtY0
U3v0P3u2rPC7S5L0AD0cAxLZfHvULksd/EnzmXoObcO+bZ0TXkaeOviItbCsnVAUrHhEAPD7FlgX
QB006hVaZCQq3R+hEzw+VdreX1kiVpD9cUf9N0EuU0ZrFVO0MPMnKwJqjGkz2ZGpdapjQTYKn0vS
e0HYLj7UKTAzTTkfdbOYT0uD2qJQf7Ps0W5HiyKzMXb4VcAwi2HCe+ICiFJ/0d+QUoNVyU09Iyy7
tHm0WgIUJvlNtyuuMRV6m1cPbtHjP9Kzr7QhAU0ROjMAYl7JtPl+KoMGlxXjDSSrhQkvGKrtuzYG
yI+mCVlZSvCGmyf4o/hrj/zAuIz9a2Wk98XICNKvj1OSk/JrNTTzyavid5lzFgAkotLWZrB/exoN
+3lx9o49zPf48C6Z+o7n7ui27dOYr1wzZOa9Ke2QLLZrep/E+R2sAP2O8eeLG1TPc3BOF06JoVy+
vWk9tId4gkXhvHjkazg4ZM8DGii3EWzymz5CVPDZN7p7chgSmWzcYQk5QAIkQ4MWZIxy7F9Np68O
BP+1NrSjnrAKL/44DonhSHNgRMW/Ewu+k+vH57hcyn2BeYBa6ZcL/gb9xfSf7puPAZcSYqAnCsx7
AGKEJNrq6Kvg0qz8bb0mJ85AJgszd8K2BV3Kx9o5rIQ39Dr8UJXzezJycaDAHz3apkkUD3Faf3N1
P4gyibnnoOJphIHvTC/7sgnB3JWCiSumO5HKp3QhJFXqgXYglZ4ad4xDV+jOa2t2v7HAHFqH3xHD
fRyWJUwu+EnEjOKiLTKFNM2huCe/6sPESxYx1SYSjl6ACPAec6nSIpsalcOcqgzfze9R4eOvvVBo
GSYInhzUI0e/Se/aWHzbAdb8JTde0DofOINJJsMMJWf/c9VU7cnoDI5Asb4TgeNytgRKHqdr970J
7oenmcRDkmsAfWgvbNsuxLG118TGJtfXBG+ZbYvMyTwvSeGeSO6BvA46L3LAwR+RKRdLucZvAebE
Jm81Zhs5WJlObaC4xCkT8Om/zsRIXu0BB8diu2SdV/tqMmqAFUwWv9v1KMOswzXg4krrB3nj22Yk
S/NKiQLYZxc7xSEHBTZtrWItoizGpF2qS84kYhf3vh4CNQPpHv9iIw86vckYGAGykD3W93ScrxVu
EorSmi9wqd/cwR5OlO/fpvlimk3OAemaUC+O0mvfpTLRMLuADwRAhg6jDAHW8b6a5XzobUi+gjRe
CyHcDiD1gzDBoePd3A8eoa4j6sN8yKKaoLUAdWeHDot6Q+3REEJh1JcLkv0i9LA+MWeOLLMCRzXM
KmIz3oUgLU+LbB79gRMfRTS6khkDlTlx4be9t7c7pgCeVX3bY/9Q4QaomdWg46nAgIRtxJcYZuWg
nQqET5zR6oUYRLELfAzYNVPDzhrP9ODyDjohHCi6KD4awuCXvk1ooPAH6I5zHPEIHKmHzkkAS3QZ
x7+5rtQu8cbLqFguAPNijn2rrf7kdELwxNNyCxfCUwKjLcvaN5N3FeqtvHh9Vp0Q+ZwgpSBJX05G
VX17o0GmX/0x5/V/bZ994w1wwjw1+4tJXigBXJwkjamjvtINriJSP6LW/mKyiXjYc7w9MkcPOonK
gHDml0FcmPWxLrLg2Ync/Sh9TjQlzWc900pQqN+oC957RbrSaOBE0l22SvbSRWXgcvrGWn9VQzNf
JjgxWZxf4/SBFAqyIzXup6mDKqEV70sPedzpLQRS8URQ5dQfKwP3C6+ARwVhwhV3Y44P0+Qmnq+i
EfBiITpOhuoijItP3JUJRA7nd+cAJB3dkUKqdC6NH0QUw5wuNvvyOenvakJbwLXwUzs+U3RFg5ws
V/R3hD6+aXrjn8lrepnjy4IOIHKUo/GOUrr3JUAAMy2uA8MBhVDgIAhg3ddXb3ZHrOcw5xlj3Gs2
ZY1bmUTiamAuOf9YeSA7TWB3ZT3MFD++NFrVhzOCVTTStohiuyoo2cgSd3FWTDEcb601dkrVnKIQ
7XdtsBwmy30abfLQTm01gh/pvxLTfporeKxEabwOxHaFyh4/pHuFfdnv8Vu6O12V1smcI4maD40t
Eye/hlbnBi7LLR3Jlb8TD1Ja9S3QFJx+nLSR24GYc6mZ9+azNAB72mwxQkTH5IHQUEW54RSh85By
+7PiTDmqYj24BxAEl4q8jzwLukhU0ISnxtXxBbafw4jijkExpOp6ugaB9+SlWUlFXvwSSnsWdebs
6sb+HtAm7WKRXIk2BtLqLR+UTQ9xbhbR5DevtpIQ6fLeXaM1vlqPXD/IDXhjFSIOeyYrT1G8IKI8
5qNnMA4hYLdIPTNUrf6RDzGsVK+5xx2omU7YFhx2uWQ8UormAw50bAz41XuPszvRQx0nfm99JDVs
kt4HRrhAbmEyHM870fvdiR063B31b2nMF3SUlDMx9RDsoagDEJ+ZnNde0v0eO8Z86Us+Yc2jAAPf
U4f0/+2OfxKI5xQAiFVDfnbkiC+ysVZCKX2CHYD3ZJswC0rWuBTjZXDLB4wKJfyEvVPO+Z80zc51
A3MhTZMnN3hkJ/PLSKf6gm2MyKgCHbq5wPsaBNVz0zEb1bF85o3bHnGxIs8bW1SPteNcZJrZu279
v+zrtVvqN0/bn2T7Gbz0eFO6BjOup1dnr0iXx+2vbMnW2fX43PalueAupbB57Nb/IG0CBIm021M+
BtYjpn37UeWs2xqji6ZJTWeiwb3/KpWqsMNckmWUijnCKjlX3ENbH6sXHHGBdx941qEhE7v18wFt
ZY9jbFz8gytWnUgcx6eOeeF+meIIpm95xLqV5XjscFa/IcEPYPjSDHRu0pBsgoI7jWEGouPcb139
MPtHUdbqIR4cEtsri/m9Bbwkn6rybIi3tp+ikqrkMRgV0cnFrA72usmuLP/ws/hmiXw09asXcyTN
09Key5woWPL5mqPQ9Aw+K14fzhwfSz2SBeRHc4ObUJqA2sa1GRVLQC4Af+hH7VR+ZFaWHylxBS3M
Mh5VY5EdC3JitFjHCD7Ewu1Rp6gJb4VN+B77vn6nucI+LeVX3/btLy6mTXu2tv/lZFHKxGTlBiQQ
7n1w3hi6lj9jzm/NaI4u7YM2yiFGkXnQUijEI3K6inFyDngwpyM29mg0XG5q+LJtBs7T9/rbMiVU
8Ol8XnobC21DkUcaVXZ3Am/gnDdXRj7GX4u5InSIzIySnkJcDhyP9upcAe5G9JkWk5bj8uPbpZ5G
mY5e2cQ7BK4T7tIMU4JIoyMG8uIISOMXxVs2NlpkKdNEdpM/VMWcEWb4SkPABszOFhZZ+X0lYcAW
NP1B0b5p/qCerJ5nexsr1fT2Ikl+i8xt7+3ZtJBtm5dkMX/Vog9umGGboxvkX/0splArYvopb/Au
y/Tqx8yrt6mJ38HOndJEZ1TOiiCNgySq0uF+m8PPbmIweE298zaP2KY+JFXlOy8G2W3bTRMikgOQ
qOk3bE+0l052TlKbBeA6YTTKjkfYjI2HTpQ06nOHdtooT7WRTPwUqv55bJOU3kHZ4mQoLT9UNdQ8
c3jDldj+1wvvRh/p3S9c4hSjGfX0IRAn8qCtsAgSvFQNyzZsj1wJMRQuoa4Vq8OEPXecEDiUEPXV
+DwFWPkPo9tjSUbFh46W/j9RM0FWIr3UyRQW68PMYm56FGb/lgkDt7JPPuYCvTWzoYx7ikiRCYTw
uqirLdYKBZqBxqzyAxUS9+Q6AvVHXk+LQC1GBtYnwhuo8lTmiElYieekxF8zwY0eB1gYMqbUxTCk
oewmnuL0xcdpjicjHQicAgPp6Iwxtt+auhm9N1tBNc9FhIMIKXmwsnjrjpcQvV+Nh45PD7z2+u9x
8hwGF8wkNhoF2UIW04w9OUmEHGXj3Y9QUTJ6PXpQFBo79k/bk1Cr5Hds+M6lZVPaZ8MzRWRw6lcl
ZcDncdEg59fKYJmF2WNvOZ15YBY7hd1CKTDjjI98DlzCNVoYxRKYb17iXWwHppeagxvRx+5EqDmV
DQANwnjZ81prGo6/7tcRF6CcqGnZ8fYeYuF99Yb+SF7ACNK0ZHjqVvjvuvURH7iGVlUYXCUVJiI4
AOa4g+IyHXy9f+0qWa/+VnqLVH+y2TUD2jEhd8Dm7lEhXvXWvtnAf/xFBec+0DDXSVwReAShaY7C
fV7Homba5udUMOweTN07Zp313fa+f3QnjLBZzy9CTvqhbmu4Q+XyxyPL8mYEM/Owt2wBLDmbMVbu
1WC/DViZQzWQb1uMHesMO04yBwh6TQzTbGfHShond5zFRWpOuaNdOsWzrA+NxiWa0/c/OqjTb3Ue
sknm9A1EfgDouc3+2OhCX1240JcCsVRsP3mVOe26dcbrvaesaq/SlClBI95d2yCGEqh+sBDbHOfV
xVn1lV4HeqllDV+AWO9nPKp9dtZ8v7zS2vN4BIRNZPKS5Wn5MCx1lDvYiUaLjJi5c19MxbDUb9rP
ziU0vXG1B99qP7eHZpgAobVJ84vZ/Wsylr8Dhdv6500gzxNUOSCGtk0s3Fb1xR68W5q1qLyaW5W+
dAXQGzQWr3ZLtumwniFaUsA2RHB7mhgC7BvLfrX8RO4cbW4ORtXj/IZPN/tQ+hir/n8mHnQUpFm9
RtaXXLYuiRMIsdheSr/0w975u5mUAjc56RDBzgXLyULYZDO69Nw0384RLgf5v6VH9EAHmreO/xIr
y9O37g4rgfjBHLrkgZBtkCrmB4Z4cfOMbLhUcbqmOHAnMjQ1VniBsQepHlXrttJe8v+MfqzuSYf8
tMgVho/6R0lW33ZgvLggO88WRNRDORkmwErfg5puJqCF5KdvXDapAhl0iAgQ+tz5AFHbcVEnb+pt
MjO0r9xo4tPim0/oTGbfYj5JYrtWlxpYDIYDSVtPh6LnmsQ+791vv0pi+/KQUMEk4IwOth/4kdk0
5l7g5T01DINPTtu/FbxrT4bjR3NTkRg7ID1OM+3sWyzzxxk4h+i0q6f5H7IiP309OtBvOddclG+m
dP5T1PONLRBbiPJvMioR4UOSzqCYezb/ABi5BJZVS9gFLLFBN37rlv4f4Ysan+ZIboSHWZHEvWiI
EWAoTD/7LNWrUEMzL0ldwPdoeb741eOerizkIo3fR4api6sZXLYzqM+yGPXeAoPQk0soUhpTM5u+
FiW+axdeJdQE9DADa+cUaUbEkmrZbRXcdqGVdd9GbIfwnzUPW1Ei8aWdnZoouEH6QNYTxNXlyob2
y6o/YeTf1T7nhr4Kr9osvteD+TtRcfJH51XapIhbobQd89t1UQ/Nt+ETbKLA7VFWES3vx0+lbQyM
JnlrgBqF3TA4GJpEx9CL2WzZ9ZHrM1cwlhjUcAx7py8SB6rGml5cy7epm0uKanvveHYQ1U76Z8C4
sn6+OWFVgKamcPuuSt+3TkTonu3aV+yES/yUHFfLKmUh8C+sehzVrD4Ghh9s9SunPCesTnaj08id
AtK03SM/AnqUUdq7kWUasKLlD1QqwiZLjRN0LQw8WHnM2JX9QBzwH2JBGXEEw0kRC7wbgVGeIM7d
MdtPLjms7R0Jq/oxHtPPbAC2mg3mHYfMLa59cRvc4Mt3tfNI8I+GgVJHyoI8V+CyJTJt0CI9AYSA
4wCTwPouen3MGqrlxFX2wI6Zyswmd/R3JjhxN3HpptpzdO05DQxiF5jKHFUxTw/D6njlKeNu5sEa
K0pQeueccUQYx++FFn9t+8lhXdrXqv2cMthIymfuobV3xCMTz+K5j6PBZ/CjGqKgkEZbXd0Ob51n
ruilEeCEVRGXKfXkFiRpdyg0bdzT3aM5XQ8c7pjk6NUB0cCv5twR9EVNuivbJuRErime2f5XxCuu
+c2sAFcxN5Y5Nh6jTm8jZuh465cwwBeJVGD/UgkCyFy1kaohoyd407c/v16B8l9XJwzABtKdtu/V
pTSB+xBnEeoPFWpWkd4wf4v8mifmapuQp7HUeAqxK2I/7BGkDJQ5eeY+2JN36ROEuRY8nAOknYft
n5gghjpWJg/WEDOdyVjyyCYhV3IlSbjdnB6A29Yx+olJipK+KdXC1Kht6s2VcstPnJY8kcybips2
zUfM3BrhUOYNKfQvKymCUyK1R3soTfBKgvIOVZytivS4fdHulPd33sRqBuuVSQ1cn8xmlnvDtECt
Be1ZSIKpc8ggFJloIHkQti5rK735bsgfUITY+xLcXT8VTHYbFJYOBWSDxYRKuEf+EbxJWb4MeC5u
FYyyXdNNxVV4vdz3kG/5mjFZcByEcNu7lYrVHmqHWK7YssOGj3GzbiwNpWe6hq0VjXfVOItvRc6T
SFtWH1QZXLJEJORfcKFt357EhQ1EiMQGpvtFuInk7eVlZrrxWPGDDkD1zvjxIPBMDcN0B5jCVkYm
e3ZBxh6miHYTY0pco3HWM5DF2zVWaU6DUAbVYr2wy5HL56YPBzSKUtzO7jqOTKpPH8OQbg/xYftU
DYh1O20aHzzUpQJSiO6hsPMXvLWtgFrcGPZ8cewaY1JsnJBSPHXcnpBF61eiGw5Z37yTg3tv2Cui
aH0DeL3TkL4O92XdklJrlw2Ru9u66r1p3fS4/VUBvaLWTP9XzuQFQ1xnZpFL4bUTrnoJhK39tDgE
3Jn7XLMMlL0KczPy72Sojo1DNk/dBCDjnODBz58c4ci912OIHYKOtENmo9sbOcueN8nbS5Ig7rcb
szwvWu7iV6X4T/C70p8H3aVs/ewYT+XVbgA+g3J42brTiQuMCWOMTkj5wO8K+aFwB+5+hLTkN1t4
n7eTa7tH5tp1jgAZbFQMM//ixcNH2dBapUsQFfCpLESwQ6PISRuYsVtZcjIJ6EQkNBDnsR4HmziX
4wt+O1Aaw5nIbHX+EWwEhG0gByyDqQailNiOmcWCVKQKF4aNSqNTuyolcob4Ii4aqOrIS6d5kmcL
KxueHBbhaYn2KU8oQirpz1GWkP4GBBztZ5K8gs40jppPZ9zCEF2fdQvMa3rLVxzO+iTrtTyZkp+K
MdZztoAA2Fotwpx3utcifm0Bm62LbY0Z/GAO95sfavsSAArumVtHgfTMKxqqGCw+wb75CpdupBaZ
bQk+zi8gTlpM2ryY1MExffaaETu9bkZxxy7Sz6Z3MjOsw6aCRYptPiexH3m9w0LBImy8KEAjOdWt
7r3452wtYLFFfU3MxXq85KRt7mffIz6vZ/WT5gXvfIWUtJXvejdUJ63TLRIt87BeBS5OIT+9VdVr
ZyOP52D6uLhTAM5QgQrCQ+6DGZoco+r1mSzWitlbu/btTXWFmvaDzaTP84DhuMJLKGvRJjZrtylX
MVvbZCf0EeZuyqbfQYL0njhv6EO4oVGOUI7MlfosoKeFpsOcrzUYxiXufCzEVH4zl+dRWf9XNQeP
7CE5JAPK37irvpwCnLPFbo9l2LzTzb9y/W06v/6V5theXcR2O5hKgPVRZQ1997G9Yu5adK/3yoJY
PVPWR706glvJWniz8Plo3K76IzUxwuGGBPsqx/Az5oA/Wm8JdmqFRBJcs/c4Cy4Mjt/aMt11TvKF
PpfdL/lfmV2SZIR0ObRaE1cxzZlmWHttTNr7LPAPtTT+JRq26XZgu7Pd+AvzBCBiGP1IieXJUsR8
aFp1P8WERVlTT7iXMRahVTtPyG3/EwowHiileV8ig0Gui8Cnb4tHeKX/WMIUN9m08UGWxY7lSnCs
gvpXyxt7AJwSsIo3QuFaF7vX6kj4Rn7SaVFJ5Db+gcthYIQOmorPE2FR+mS+CJyJrpY7JGMEiK9w
rVfC/a5QI3WJKqLOLbjNZczMeZV/r4rMn0MDou2p7GAsubHxZhesbBjnuaHpsfICG0YKGsNx+kVm
Y+nEXqrUieFJFphTCY8/Mp94lcVNO8WwNRxbwTERWEx2Vl3WahVaBZr+1B66kTVEKoQ6kSQlGgiH
xLna56QvEePHhR+O9r9yioMHuIUMYxD99IMBjAUhXD2V/pG5rbuvBvqzn3YRSMBPoVEH2afTaPaj
JCjPnafdmMLrcKrPJh086rZ0zU1JGKWUQwiOsX+aYT1rlsZlHTCRMj1z76zcs94ObSl9Ag4pYrGR
EzzEGjNbFQSBW7FNMspn8iv1/WD19qGxi/dA4dhY9PjFNp39hiEaBhkNouTXIugViM46ENfrY0+g
QjQY6s6aZv+yNPNbJ2V6T0ki9ij1ZJO+2BdsXf65NAShulaLjk3lhw4JOdgsF7ih6kPLZNpqcTc1
E/1Vu9RHQEtPc4pDp/CeZsOJkeeP43Ex1bPJgXzrSn4JIztvX56WJxMdJcIZpo/dUeY9XTPSVPAX
dNLsVWex9HuLavGSX+qhy8MAOyCHEAcrp+tdTTK0O5wHwqyg5keuc1/VS3NuUKLt/FwDrU4uMBi1
9MHQALP86Ew3zT9yKoSHgKKDs9MQbSBZSmg28sXM+mTyaEYtVygdKysWdlbIAedgPWSo1CYBiKXz
eiRF5kzmbOkeSdcCyoi65uJmLhQXG+UuuIk7uG84crgXemt60Qk6e+DjrNnMmc3BRMZBiobC1zH6
71lggY2YuGJ5/MKNpjTAI/B90hviJb3vu6DcaR1JV5lbneM6l9CyYoXnYLXprVdPW7XdxaEX37u9
hjFv7ZZT52NiqHEPXFkcOgNgbaBQZVdARLa/J2BqcW4TBMLbUzMNJ31BQtmU3vvPgKyLP31omxlC
petWDpMUekGeCbaxRVexqJLwGJecECdlWRvXpH/EjwgFy/MmISRhFyDjuGR3zRQ/CX2ejrVOKEhh
xG8FgeBJjkAoMOO/hl5j9CIfcfac79zPrOvWbU7kBLa19B5LDVybPuCxyBFQJ0Hy0P+2KwuowHoE
WF2AslKH7mz06De9uMovhQchYx1WVr8x174jlfBeRsHkZBrLMyOU7pSBCD1P9Zcmr7C0MjTwojxL
xoy2jyzes23kmejSDm3Wkzu8BE7It98SdH6ZkDNLbbLQCMno53ltSzbCVn6vyCZg3Wh+DqvRuR3l
WzlaTYjggySdAQ5pJvOrFABOTJydLG7JwOMsysDO615iH6yghkpu2v6xoPqibI3RE+42MfdWqQ44
gU8FTOLObm6lY4rb9kGnA8mY3TT+CQQZ76WTNXeKUO189UU2aRZca0qUvRZnL7JxH1ympL7NOsXR
kAitc8gMKP6RjdHLZu3NcA4FPc0suv3jNrrWDSL3RHX2JRhvaHnTfqvnqgzlL4pYBoPbPClAqsAy
6ZgBbmCOXCzXxGFfawiYK2sFAJsvpx+Y2dyn7nCxCpYEescuoSBuA/scVnc7x8RhzOd1U2LVqCMc
XNzn2EF5th2x268reh3Gtmii2dL0EwzSCLmXCDEYTKckGMt7xn6/Gy0gqpsaBPUnOfGtlAfScPNb
1dW/yDqCeUzUED/uBaXQKyHllPT0UFEfJ+mDaX265WheMln8U8Ui0GWxpoiNv6jZmp+vvPTy/NAq
MhE2blClq13Osi/UmMZFw/Bhlsjlt/JODAaKCIMsdzSUMO9Wcq6TyMusgopAZnrTpUvvsBf67D5q
xCqL/hB3z47ks4M1Ri20GO+ZgRmOWdQoe+s0+i3wvbXjw6u4l76jXdNVcCVaFlLrKDpGF0kMJPID
oowl98oeE8Sf7XAh/4U/n4J3l1qCEHptSKR4g+Qrb/w3No7/SgWV2bR4WboSP+1mxzczzzkLAQIY
uNylzn/cGB06QdJ1qiBkWVkRWOjMUWCh7nA1ixV+fLd9AAgKstv2v9pRR7Mr6HdGVPduVviP6ORf
gsETl2FO77xY2Vc3md3rVgfQEchrjfZo73n0bEqO5QXF7lXAbmE9sM7mmtEKtwoUyWNorPnmSh+W
MMlcebfY8mbi9TpqeGLYO/OOBN7y0g6gB4zqYngmo+O8Aeq87ky2KzbW9fE24clnmZI7+3bqP3kl
R+qhUp1FOt5JHylRyqdKD4eKvqekCWo0P7WXwRRkPBAUnCKdAwvBwalrovXGedsKTmresyp1CG9e
y0CkD3dBRnrhBKXT6gUbxXXJCpxn5yzvcgpCDw/gH6mIwoM4RixRkp9UEHd7Fr5kUK59WcbqhDHA
fhqM4uw705efJKgjeY6qQLdIxFq8p3qVthvckTnQvytEqRKI2DJDJCSPuMi6/bIsEwGYdnuH5D3c
yvssrtOT5bGry7zltM0KxtYxHrC/PbL1J3Jk/eRhV7E6hQU86AE3KcFahzFFSNOMAIYneyA0afWk
LbRtSEZQlE2VZZ9jZX1tNZbW6NVxmOJ2X+tth1+7F4cMuuA2RkwDle2dpZ4feLl3CRO6n46m6Yff
LBG7E6uGdwQlNZsbhzkilu/IYT+HYHtC7yo5Tsyh1w9pSqR336K7kgiKTKSZI7+POxw3X4crk3/M
Oc1fQCKZFHfsBBf0NNaY0Wnpy8z8XdGsL92liV3YAmxeMgBH24BiBPf7OCXjQz31Zrj0WrZC64y9
r9nD1VsoxDfvH6naFRAAwFNN4FxRNGbhkvZ/tru0ZC52UnkGSHpm75BVKiL2E1JrzdxKFPbNp4py
lt78tUaPl1EzeFxYKyuEI8yKtj/jld8BqKtcL7pDJTGgZV2uQQYGIpC2+0TpPuPgJyvvEzTbTM3k
1PAH2IeYQXLqYsFyyJjwgTBAqLLEu2YwSZ/tRPmHbt2/dGX7mwwpCVpV/U0MDR9dz2lPRFqHoJoE
pDHRitBWrs7Six1/2xkMJCm1DtpU/Jd2FbFDgUPUyXzyHJ3wbb4YOamKUgvFey5f4RSI/VJppGWl
f+ukPbagivfcu/qLbEv9BdjVVDLQ0msQbkOQUHR1+nSLiSJ0dIsQIcjnkdQRKrBVAYoSMC4G0oUJ
nkXM3VQRwKcPa5gt38AMQ7WBehZufyjBmo1svdGvrW4mt5RROstUjuC1ohib5LnH7o2YDQvxXPu3
NPBo7NbWfcQsR45wQw/Wze+dWv7L4uK+d4N3l2J1h1hr3Mu4gJUM9HLWRocCcnhXiezPyZiqg5N2
DwxYLwsfxM4t3QTSHJ2fORE5aGlr9KPuFkfAg0ByV3+ZWup0r7ssEM2k9e+AHvYHp7SI1/XDqfKP
bE1yeqe5CKHeqGvWG8RBW/lTWuXBQ/nX8nW5EwbbSpvdhrWBSF3I+/+V7Tycay3jxQAMHUJdYx2s
yjdiYSRpI9l3HLRTJAsdoRRfke1fzXzUQ5dkuG+cL86JebF/h2koVEn90hIeeWw8AHBEA71Yetmc
Wbzfb/cqGR/etdD9R7ZSyT1jBEACXtvz9gcszVzzRO7ypSNW9Hl76Co1r0my/mvJzvau9VLz4pCM
Ebp1Z4SgWIgEBFDBIW5hEIoJ20T0Ts4CcI8iPpLzfUPYy29c6hdrdsHlUcmRkmMsUct25sm5txeX
WmESrwg3/yEA6R5GNPpEC88Xr4QAupDuTj9I95lqEco0TDlG3e3q9UGaFCffdq51Bf/sIp/R2K/l
t9Gg8rWq5WNZvXJbe+q4rPgmycYP8kNDBYJfwM7ri4/q11kxuHZhvBdz/ZLjnjji7ckixlbBLs6V
PCZWYSAWNjGSdsVvYzLvDKdh6dSY//TUzk+92U/8U+pDp7nDI3tp86kdTXaURhXZyntPNP8nNySv
7WsFu+66cMKisEbPaMu83RmjNV6Xxb3IFcyezFXFoYrVXdNLDE+z7oERAyo9Mufa3hwsZGxtcjZS
kBWW1Eoe8sX4Z/QKJaNA3NDOPMiJw3nkMrYiEiHcKpGqRXLsDSep0+CYevBPOMSK8/q/ANazbNTa
WwHapt2r33jtZbBHhH/IPPj72idhwc202eHCAjtkc1lQPoFR37NEsYANed2VBulpnDt1dKuyZOzW
TKfSWiNCMEqcvAVRuYHZO8KkL2DO9v3emNw+6qqyJRA1fs7O9lp3tURQXLitcJWnAuagq5Anm/6T
N3ygQJJHfCsWtG4wuT67StEDm1i3YRuIiYSpX3WM/TTncg3rFC5xMHI0xbnHtAeyKQxtnSUj4rHy
vyLwp/MywFmwkRJ4vsqiOXdwXY0d39tISHrhq5ZUCoGCMYO0iMoXo0PNpL6o7fFBG2sCqhzvY1sF
Wlb+5SH2vAhn/LUtBDTFazgYhOpwaoay58XT8XaHllYhEnDNc+GRyNrBKdkFnTZERI/tkxgnLx49
yXuY/LW9Tp4WqyXnYS3Zq4xsitwZv1XBj8U2AcqklhzmyjLwAR9MiFgXoouaY+0scBAsjv6mKR8q
2/SOVl09by56A5v41nC6TfzgMj17ztnlr9dZC7FXrdtBK2NxWs6FdcBLcsdwFk/RSv3ipETvwJbV
4CI51aKUVKuquvQot1lYo17t87cgL4pj7uLIrvp/299WmvNrbCj9IilvS9HFt8qC0DQmpnFwm3G8
R3+o/wUake76nv1zU/Gk4LOfUpd23m6H3wrnwz4jKiWe2daiYebgKHzyP/QCUyDGpe0Xmkzqcze2
mz0B4aFeW4hlB2zZYu5eCsuxb+4gzEj1i7tHCXqVaPjv45Txs5qMie41BPTbK3DRtB9BUzvXrvPv
BMuQ+9ZWpBcO7OfKuHOOqT7h11xvZ0xuw5NRHv1quHQZX7Aj/8femWQ3rmxZdi7Zx18w1OiyrklR
kqvoYMkld9R1YQBGnxvgi8gfEZkzyA4fqecul0jA7Nq95+wjdcKi1OOg58FzqSgnT6eHU6U05Iy2
bW4DcGzQnjY4D5P8KbgllVbpqybqmM5YfU0jDZlmpQ/ckogNfj/2ORTWmP5L2TEbQF4B8e2xH2Vj
3W376Vuyd7fM81sYA4y9JNKfde+N7nUcSHyZFE8Gd60e+yRTsKjsFMBDK6A943oGQTjq00zeAJZi
7RGsTqzvxoBAEUUrq0exmSV+ghhxYZcY0RIVgTwTrXivxti7SNdql0QEljssFySTvBVIgzLbU+98
bA/FB6maB2GoxUEozUvVOdg52LTwJOuHxGFcNbxXTjNcHbW6z5WyR9+eotbFDKj4xTb2pL1pwfKt
gxHVUhz8BeDWIRMntTXHMbExwNr2yqehhUCwsDUx4mR69b8moOGD1nd7AF3+nSon/idzBjWnhqED
rh5X5MxO+Tc2CkAL2Vds8EutxtJRpwb1eFnp5zQDtJsbVC+u7dDd1uhVysZC3DGo4dae0gHyB+Pq
/8MV/99wRW0CEP3n5/U/6IrPxVf4X2CM859/wBWNf+mgEamkkRG4DswgCD3/wVZ0/iXg9vBFEEeQ
ogQgoX/Yiob+Lxs3jgn4cPqPagOQqh9sRc3+l6XCmnNs0xKqbsJO+m8X0oOE+X9nK5Ld899YVRbx
LrqgjWULTYOuNrPt/u3SKga1DgkK/ws+sdsILfC2oTSrZacmzX3yIUlfPofmZmiy7BXx2bwf11Mv
LNfDZl0o/XiJTWMUZAan3xhphgNcc3CoJiqAuZsQkDHGZeozRElrDptkTIUFLesaN2LaUKpqTkO9
YZtUe51pLV0FTD+pDsamDcEqtfAKzmYXlq9CZBjfFf2thYSICYRWT2xRiMRhQqJ1TJ1cyewj6RTo
qbm38JtSX1fcU6/MBpkJRma87cg6PYvWohEPsZ/5hxG/DIoh1qPx3U8pB6yx4urnlzYl96iDzIJ9
vD40I8tZ6avsuQl6AWj54SEps3uS+UDR0qKKT456oCvmr2tpx7exIj2AoKZ01RtstIvWa/RD037Y
nhk/dbFOJAnhMhWpfN5PN33vmTobhCRPtCzPde3CAgy7hvERJg80yC0iSDvaZzat9q5WSU7MRbcL
oi7aGhyAlvPfd7L8B+9Wu59/3CKCbxRUsBBR+2E0xfrfFk18QROVA80PryQBEsUwCR6gwXioGFsX
zhPyhE1Er4WoDxgRqTsoh/kZ1JJ/ns1f02vwMxnS79WoKBpaAIXMWSBGlwdnCnzPRUWVRchJujRq
BX9I2d44pW3CNhzeJTrLbZSO+hYEtMpB8/xoyXPY1m++55rPqLkaGholDptp/pEqsifIhxWOnse2
bguuN0P4lCITnXt+aKLMXA2ecUjkk4rdeWGGsfGGI7/Z5jVqEc15iZQUDn/uGcw3tXcZfmBL04Yq
/W4IrVk8fkzdbU+lA71QYac5qQZ7ToARc216Lngbt7S2g4jqJy20vCWJAe7aT9nZLQXg//xJ6m7m
XB+/jeOmwT6ZROpNZfdrqxyx3k2smHp6sFHIT7IeckSoCOaHIjLF5vFjGGMCGAOLyiHqBzapsmvv
0thnFtwJ36dsC5VikxmK+F3SrtapNtGMG2fUgsrBMyx1F5sMwDKFLh8CbJRhbcJ1SLiUoCSOhgOX
FHs5iUHMN6W4meU5YVjzU9U2VO0ekHUZvVqlDHinaHBnHvr8aEy/jWxbMCOl12cHR6aj6O9tka0e
lQKMQSKLmECeMDCqJ/GD9y88YWJMEUdPfd4ZmcSEZ832Wj1h87I3yBzIqtLjD/ISnV/MN8mk7Jxv
xnPO5fFq6gQ7cvSWimCAangWCYA5cWl2KF41meUBAgaozH4XgdHRqnClUoE+U/9iFqMUm16QHBai
OAVzoqStONEvc0pXvAhkfK2IBzT/dXBjFS8+nNb67AGuP02AE2dyNHbTKzN24rUSMR98/KYQT39B
KEae6Rb2za6GZ6Hb6iGLkAqSqfRDtL29TAsj27mhXT2RkgyCYkXUnU60cUlzi8Sp9djF6Uqp3Ije
H3nA859UQMutQhCAKy0uibnxrLVFGPlg280fOo6gQRmRx0ZwCUpA7IMco2VtCc4vGbetlfT6SYri
jU8n2bpeyzCBKIvf7jUw8SQlQQ5SC7HjasJYL7Qq01+Vxv4JIq1ch3B4lmJqgmE8pektmlVhDGS+
GcQXKIZ7oe2VHwccVdjGTPnWNpJgo+Bmcb46U8Oaz7EvQcKAXZJa1x3zJHZxJ4w2Lnj0lz6dqFZD
mTEnr6horxf/VJedi9yGbWNp91WwJ23mEQRiywpxQjkeWSd/MR6MnhWfyVzei0NVw8L1Es6eLEDW
89xjoRO8nllXA2X/eX42P6gUY+iXrF3kVqR54ojoEjm8tyNCshBczs6c7pyRA8RxzNRj0fjVIYmb
v+p0j1cmHZ7HAi5hEe+MftgZMk1vsBGyF8ws5qKKryQHhWSPDeEGQW7xBjQHDKyu1jvNNFaidKrT
/KBZmFVd9S1TV61hXQYG3wHKcy865J2+Zf1gBF/Q5VHBrFmQB4kpAefFVLM/YzWinRqbMecWso9k
i0OjH7Chydq3ntOqeDXTpjsU/RRl2Qzlcv7p/QaqQNkMGLtbNb8U00Oiy3Jv9+NThqxsCRCrph9d
MVZ0CR7sjPw6X4ROxjCeVVn49e+4bUH6avRn6P8tUxnC6PJ1OOquwUklUZq7LtUj0WU6CyMrI57y
PP2MEuTARo5lrAF1ZX2nNtK/KWAT0hco36KC/wOht1nrDhTRGZBZONPM3GGCHYXVJG9neXWgveTG
8GKr5DWVSSzPNE57xlEdiiVuXsPGeTo3xwgaBXoo/I++eMpVQJvzith3ibIwPTxVmYfjLMn7/glK
BXvbRBClp6oQu6UP2wbFwK8+CL8EU+N31eiOhY0fRgdtcIgLWxzjXser1SMu8xmQP8tAvcRIPUmb
iIbqR9UOagAPLdBSbcsx3bykY3Soh7W09eDNdBj1pR5aZZg5Dqtb3cE15Phuc57akQyY7TwrLT/6
ttNOdFy/87BIv/7LEx/jGp8sTSDXVLIJ+7bSKg8AVZCny3xe4zsujZPQMLEOgwa8xeP4iv3iVKFN
WjW9Jr8Q+GUiPfoyt97dHk4RE3T9rkX8yTCR0Z6jvrHK7C5ZUssG1HS9zuVdlR+my78yaVdV4kr2
ZRjpryKpCkCrw35QKm3LuSW6zw/TlyIMAnulqJ7cKhtxxFrvTpvfCsJRAz3sXtq0615IJ7vqrude
PI8o1Ioh7SFTo6PdKM0zSpTm2jOhg+hdhQebo+dSDYrxNpQjq3HY3LXM+OKeci38QTm8Yi1DAmtW
LuWOoe6MtkGTQiWxqT3QwF3qGatA2vjVQhKYpFm84MsNVvNah6kmXwWxD8eGVVlMD80eVdgZh0D2
pqighMkYGp9cbQi3KBENJ473gavZryFhOYbiVV9eS9Jmp6sQmr1RnjwNH52f1wyCoLz1oz7e8JR/
jh2H1Y40lJ+q7JaqjppMl316JiDAOpP7gpKgRSeIkuajM7gRTElfpY+G8iPq1WPo0BGw0hh6R1r8
Ke1Ofwtb9PxCemKtWaXxVuv0LVQ3S461ia/CqhzUwoG4K04t7kVDnJzuxDc0dN02ZMC26gdJkVxS
Y4QEzT+PsqVHC927jYqLHUfmLyc3UHi2TJHh1zV3goDipQHX/Is0jH0RkFRQ2/VX35eTDTxgJqdV
G4M4tr5JBLnb5SZvu+BJepNzfaxgcGdDsECEVT+FXultG3g/RJeh6nNBCvJEDYPhbKCDpmd6NOev
AsaYtxIb7fc66kdrTQyosRQZbV2/qMwT2gp54sKfcprrkQEBeZl9XeWHGAPXts95C0unJyTyP7YE
1YqZ7/v5ad4blM6yTjbc2G3TcwXFbdNd2RKY0nfoeK2opEtGnAY972LYpYY7IoJy+1vvlvaaqwpO
n20hpYN4B3IqFWSouk575kDDL1+P0RNpkuUq6dv8tW3YKkq/auF6qyB4hGEeAlquc608P+AiJlpn
IC+tN7t10oyY06VJxzR31Y3ZZMYFTi76EVKoOtrINJtgS55GdoGf6UnfRvW7ZSrPlaH/8oAW7mcz
JPyjfBlWKglpSdZQcETxiZHhIRZN9IPa6G8cFM2LxZ62MAKCwqO0t86OVqTb5D+fTR+shBpxnL/+
f/6EINqxchw6d6K9B4AaKCT74kKdh69BpTfCQolfcEjXsQhGOoIqqpK5coYGwxCWNw0yI44xtCcc
kIYip1zo/JWAC+HXYX0y0Q8+aoSy8/NPagxEt+XwDeR4+agkzUmMEUXVq0bMKJ3FPvsrRicNVoFO
hWDXtCCjsXvhCNO90HrdMk/RbgaGr8bSlJPC8eCSOZGzlkg+lqz3c85HbTYxE6rGKnYhVo+gEBVc
e5QkaFn3RKLntLg5J9KmPHW1AOk0uEAQez45VRl99FE+7TZgX4sgKdNlPyDOXIeprxPiwsbEOBld
JUHihzl5jxB4/UzStHGeXwbcPODT64WquRqzHNQpRuD6DJbc74xQPJI/EauFVfCZCw6uVdFMhU0c
buGypW/ENxxKvxS/Vae2kWh5XwWsxmvnEndWEzaA1STrngdy1K7ME6C2XNomFC9sH+k99bPNoyCc
XtlxDl47sLd50cBMmXqHLWmVpyodTnOzb/7S/JDk2nqY1ENJVxwrl9j7uY3bVbucpJenGOvpbiaD
tppeX2LgplnGWwLdsnm8nLsIaerlW8RJ1rHxE7HSW92/+3762fXNJ5+QPClNWD3DB2t2lEbNcrTz
dtJPtUs8DQT7xWF+V1WGik5dKpvejV3I2/zzDSHNhJ+Kl8JuBbW+ukr7rj11KA4WFomok7I5vUO1
9JnQ+dZydPuCoWw8XMt6tDbSJ0SwtRW0S5m3ofNafqSIkkmetZ47N2UnNrH93hTCT9eR7ftILMeu
osrCqt9o5reXEMSEFKd5zbIJvaRAenCH964ct63m6psgDHrsqNmvfFT9Yytart26CeBVdAUurzAF
XaUgqlW1VUZfcGVkgw0Tgum4noQ6Zw8hN3NBHZQ41vyWET/monI7Kjj7CQv7M/h+sgVHDVBV1ByG
UU4NNoEwEQCdQ9VDCs9GjX6ijuPQ7/t6+XBU1oHbHEpZJrgrynZDQm84RWyLWGHyEMGPSpm4pwpJ
pcMdcN+XpUVP5CK2YHSoQF2b6OkiAX4unh0lf6598UoBVywa6uOF+dfGohpr7i+Uoc9pFL0asfPb
JJtVt3CKjmN5KvEVL8OUY7xR3wGmYs9kLmrYxyhw8OerMdtzBYgctaElhzX5h5ESX5pwnEyriLIh
QQZFeagbdTuQ5CYEk9xQZ/qfjs5n1I2sPs6rmpt3p1KJnqd9AVv2Je9CSNneeALJBvlVIiGxS22R
F6QXOipZb6pbV5yNyepkwr9AddYSzw2GoMu9j8Rix8jGv0mIUpOcO/LgxPDbA6mCTRJbUTwZ5kfJ
MbXB+9o2AfICvyOIu/wWiKfOauWwLAyftiL1k0UEMYEbpzZQ8VDCftACkK1OveIwr209QcsJLBS2
yV570nv7EloaGrXEG1ZFyyibVlOWiqWi9/LqFhFjKOLtV44FiCRvyovFzHphOY6xwyJCTndb4PCy
xnsLV5X+ifUWJDAcTVE3jOSk8lwb8Wc4BjHNvPGX7xDNiTKU9GfFP7SOgtkQHmnqqVfXLwCgK+pX
baKRcQtr08adv/cGsGhqHrVn8IXbuPS3cZ0HJ5cdgyl8eOhLUewlNyCZgPWKbOJFQONrbXyT/eqA
tEVmYLGdNUN90a2XunKyY6uR+Qfw4LW3arCQ7pOb1u5PnV+TUWHGOFjXLOUmKvVhPFm9tTRIQ+kV
BJVJRnOk8hsEcS0wLr1/wk2Bh7npV5xI1UVtwLUctbsjwM1lHdrotuj3hsmxkSovXemOPHRumcEe
Rc0QA3hchJ3zBD8ETlwWZ7shNTdmON6JswOP6XnRqsRSZwfVCu7FiDZWe3PT1HyJndHcGBUj4RK0
47IKEohItOnOqF3csDj4SJChguli7fZkjZqVCHb0pKgz9OxJGfq/HCD+kkYJq92tiqVWDKSnGzi0
PNYgIduNi5f8GPj+scReW4RwRQmTWOjCYFpTFhwzhvxiZyYINgF9weOwCqOOejd8SuJDnbnZXlXB
qtf0FZYB/Q0GHzopFo00tlUB0oQkk/w8iJPa8XmUaTEyzZ6CH1BFA1tPdoktdwyb+VLbh8saeglI
riEna6zagl79q/t0BMNIRFtboNKAL/xeAKrRXr0xv1Whmt8djDDYpbelNKMFuBoA9TTwbP1XKyt/
XVSkm7GUHxAsri1rhNNo08JjcrKrhXFMZHN0kb8mKmNriF4c+1WE3WEmnvtQQeYU1s+ZFn7mQZDs
3drO6CZl4g0H786t44OGgOvcdsVV9dVbOJo/ibQ2SplehgHjrR5Dm8my9N6FIQmKJJEcRr/CcKTU
wYpmGq1hm/aUnnYH25YXhAOnWPfMvYLtASeGPOCG244RUgDf6b7ZoojVkNrVJEWbObDA9F/Aerab
XWZ/ho3K8XDMxfIe5qiMRaB8prLm/Y2nqLUK2meNMqoaLPvQqfKdLn2ySpzsQ1Ht8ogrWyXCdEPT
n9sBdRtVYx7zzQ947S55Nb67SfPqxeHf6T1Yodd/G7Thb6nijisDO94OSXP1B+WvVg3RWdXI9C7o
Wp0Znz6ZnC1ocChhjuIpyUA0sCif4pjIEHhBe83R9joWAj57AyuZLtnQpwxs4zbUTBMIoAy2mE+c
hTuYV36RiFhIVaHubAOEu1DKLfLWlv1IXjyG1z6on6uigFLj/gqEdqlGDgKpHYDHtF9MPfrxTLKB
8qheYBl3EOSIapVAC+GGzdA69fbCSbg07TqkJszVpRVob8E4vGGED3Hgu0dfz6JFFaV/x9YguTWn
29yUpNmh+pKI5lESYrDR0A5BB0pkoqATLzCBeu06llOKNusKxdR6sInFBdKCpEBs+x4DOkAedJEG
yBkNfU9XrsZyRBdSqniSveJTr4yaoyji/Qhhk+ZpYD8Sjp8QvBd5jhZ/QFwVGFB85eR0i8HLcSwu
sLGUwxYxzqmT1rVVlfYgzL1W2eyTrSipfauJNmn0C6WKf+jD1+x5eryBjknJpFvFDWLDhRr3dzp2
SyozZrruNZ5qqVBJxBKijH9UTdlvwBaBxx4zWPx2DmUnoY9doXAJcuMEf3fqedirSkiCuNuSoBr7
BZ1Sssae8Mq3e8uSrNoLyhzOfr1YF6oKpbqw6OVTMS+1RiLtNxN3FdrZb5aUr3Iot1RdOYQFgPHY
bdslUvM/o1H+kajnNCbby7iJbK5h/AYgbT7L0T15nMg0Qpav16SKqS3jBKBFiUTBb57GhBFCSgIu
HZVPJmv5wg+NP36fWcsghPeBp+XmA1ZZwob8QNRU0LjBaUSgVLZQUucNNYe+LYvXssjNX2rR/NFp
esFpKLc68oBrXkBw4z37U460aHLvXZXC3XOTvFoCp2UxhpxWLAyRVNfO0mNuFVsphKmc6Ia2MFgm
4DdA4cMS2NUNWsdYbNxm41nca7YAvqFr5o+Ds8nQtT+WKb5brafDQK9mHQ/ha1QASclZmusYAjof
2wdeIapcP06XmqzOA+e7suyvbqo3m3ICag9t/MnS9OPYHFZaK77XeU+qM5BSNJuZb/cb9GD6Ctv/
+Fr7zbYvrCeZ2Rx0UoVWqtXkC6/DhpcugwgRHyG8a8CdALidvlywZ9CabItwr0AzUNy8u4fBH2zF
PTEo+PD0Zh3idBw956MLaA0UPZ08luWEIg5ZEZSmlZdZ5D1UZElkbP1d0yVbBE1XEUt374SEqlRB
u6Vt4CPAa6BoF5B/+Km8m2HXW0PB9ssga+UGFpWdp8avUr/B6IBhUJjZLhA1wzG44wr6hqVPBvdg
6canYUGbD339G9sb+QixegnTjSeRJxuQeNcps8KFUBvspmn5aVF4gkqV0QpQbgm9BsW3CbN0U/S9
sYmFukXzug8De+RwQkfbINerSbMrWBFlaXeFAv+kRXHDndApunuaThAmLhsySR0FTdCf2K6sVc7I
f9215ikY+HStTkogedkpUvMTNHOCW2ndcFw+R5b3G9sNRnDMSk9qmBwCE6lLoWEhRpi5m6zHC8Yi
xdkzmduEhfwYxwbyioD64xsgs+3S/7Ijm6VkzLlA6+TUCR19Q4I3tUiDdYIUc1kVY4Pa28CIXbkf
fe5118DqT26Fno31kEmYuXVGxFNW75mLOk/3rhq7ZN1H8dLLb54/IWvU/KqbfXkxbHWlkDbDrQ1n
JGmBNWTRD7F05S0kg4K0FYdeQFWxo0bQWM0hQNvu3z3F+dZAOqxb4p+XCSWP7eEX7ZXmSQkcmpXo
P5ZRjcYay73G3zMxKpnQbCvbxQAr6TI0cnifaiW4RMVSkUQKMhG7YU9BpOwODZm3YHVVgNoWn+W2
9F1cKXTdCtDW1KnG3uZgXXWDs/Pj34E1VhvGArRjY+iWoX5RAX9gNTAhLmUdwV9W9KGPkK3ihjuW
I2Kq+y79AaxInqJWBwMFdT+k0UEL6CU5WhIszUoBYqlBYRwBzqwG661S9b/4PMBhGrcuyVOUzRGW
KAWuKX2JooCy0+Htb0T+7JMnRobpSOZn8aZQIEGHiIzV3hLK32DoQezVHWshYW84mOofMZQ1nQk8
T2BksESqw4kZMV0ZAHfHXu/6k9SUFkNWBCVP5ZCUDbh48NzsRiNGdKKkbwD49EtPACH5Gd1rOBPF
qgFZqkfgiJIxy52/lk+oBIsghgDY9FpRG/TTrtWDsxPLQYvsM/N7apUx4MzKq0INYnxJRgx6x6Tx
Pcbth5obkCd8rdjmDjYjvzXUe4oP82CVWfF4aWv9eNOZW+WhRFHlaG/WaGdrmhe0plQvp9qyO8yK
AWR3LWdInoVMk/FtF+CSD57D+RppIw04hZXGiJATJLlMkUZO5qZAdfxjOo1suqKPT2PmtftCJBy7
poT7wowELyGPER29Eih7J9BpsRjHXF8HgWtVC7wBkIKnb+U2qATiPqzWw9h3bzbJGH7E8FgEcMew
jtyMOEsXrqJrS0c6/ln4HZbWELN76P1Jp2lyMHUADGP81NLBXrguZgsGeia5F2jC6WErHHTwu+h1
igvX8D8yGd7j1O2OpQQlgQA9utOzfLKqSj/ZkwrPGRvWKFsa8dnoouGWVO1H0Vfm86Tou2ven0lq
YTU2mgE5VE++srMioqjZxz1CYIryoxqGvZnb7Ra1+TTFaUf4k3q9A6Xq3yik15KD37nwRv88KO7R
wlLSFZzT5oegdY4+8pB6Unr6muVjG7YBJA7Nu6/66W9ckks10YxXr2nXRe94kyZj8Q//fOqHZu20
TdU+mdRJi+EPPtax9Itd2aOK00YgwE5sGs/KpL2QobcrKqdtFq5vLBNRQpGViOsSA3EesFUQjKLj
vONzAV4QrUBwGJ1+KTvqN9Ot7EUzmFmwGkyoIkBXQWdpbikOvuD4jJsbpzc80fKIoBXNWhlo1hbp
B6ig0YB4J4D2o0PFKQi1IkLAGGW7dBJiZk3vXYYSa2vJ8Yq8SxQBw1CibLDaHz1U5Ib1cBVyiIRF
Db6Z336bmtAgV4HZY3BviJKm4e6u5u82Pyh0M4E/V5RRJTHFzPkYybtKGnNxRMd+WEWphpSx0Uj2
sFIdBreTQDQS1XMEBnP5+O6Ni2sBid8mx/T07HtTNrWKfxcpPFeMVbjecf5ZXag860fvCMQ94/75
Ha437aCPS4Tkx1xFA21NSo6RtiIBj/0hs5F9UPlPDlGCQAh6uxZ1xGndzqauMixYxiLhOkCrN8Bx
BaR+KFxZXj1XTLwITHLNkCFarDvcVqmU327EcHpQLe5Hv3b5CGjpmknYHRjyfPtthe92sqjj16Xb
Ww7WJgMA/NR6/s5rUHXWCZa9x6+dhAUIUk70R2yK7/M1HzckNuN5gMnqAlbXY0OwFvKsCPphQ/az
jy3TDs6x8T3/KwZn5TOZX0rX5PEq76r7YwlsVITD8EWhqmkCh4qIjsqA9SeNoYJ4eFQon/z8XFc0
mh/PIl8/tHaynt/t+aKY3/IcUcNSjawBsAKk2aeSBhvBs1xvFh0mt0PMbRERsZnvqsYEwEQidoOP
Mkj/Pq6hrqQQspyoWZCf9KQFmtylVtweGWHRptb0N0eS7dTrrXFOa+OPppr9ljZ+uGuj1GbqFk8p
2DHYQJ3m0BhaypZm7PCO0humjZI8d8S5rXCoWggTbMxyKkMuFC3b+TKgI8fo/RBxBGmT2rom4IWg
J2p7X8bqCieztRNF2W+yKN2y8mRfmQ0YFYwjxRD92sWQDPEGSVp+cBRl92i+UlKeGuSni3kZzS0/
Pjz+h1P1f2IlSLdm6hMCSsjG80CaIOJR41azaZgM+7tuLHaI2VzuPnBzfp62p0KAqkUJo+5EmpHU
xKUHjy21qLy4UIuJitFpISCWIWecHGYY1OoJR9vUxVYxQucVTcQd7UJKLEG+fgxvOq98l8LgGKWr
/b6erSSPjQErp38QpYup0tCMY5W32sI1UYJVyMd+Iu85qIFZSBHXG6GKfK/mnJCbDp5iN3eOh6l5
3QNCWzmGFTzle/iu8G6HoTq5ZTg8NGazRqnoyHrBubnqJCou4F2AHgsb7K6MWWIZFf7x9V55e9zQ
8DEx9UQ/OFeGT9Ui3Xf0OGI8RjDEAXSggSRKmA7O8+SMw+K6j5JYedNmuY8VZD+KDcnPVpM7biM0
J7zyJSV11JnoYZiIvXp+tQksl/wWFRda3fRn01Is0BGZc0RIuOqMTnuVln2ddzy0JZv5r6FM7rdq
T0Mvs4UJeSulcRrj0V9kPQ4ro9e1T9ey16Ojbx/vsdQpzAjHbIOlkCh/HAX/ToKTgsq4YFMY/cnr
0LLig9cSpx6w0qnEJD+CfX3ttfTux0X3DUDg7vc0zbQxY05lwJ7GtZY2Lv/wtKaMbqpwPOSaELWM
t56Rk1w11UoYFIZ1E4Om8DX520AgXuK0Bl8amfu2Mqpf0g62YXx9vPNaFd1YhejGjl4lnmkznueN
PfAtucPi+PVYmYQ57NngMiipbKBN0k7EE2aihof3zymSjzzsnsahld8cbze60favs7QHRrhTHBqm
XN8VGcpskjR3+AS6YZ8OqbuXtTUymvX+Cj9pfplTxmCaMv01qwHpX0e17riEaUMVCtaIQ8TaRNB3
smShn9w6HVhauuEgICRBGlbCl1CX24ZD7hqPfMb0+NQ22QhFsXqeNXEoLMRpUKf7qGNFbYwpe2s8
R2wzkRJs7EavDoqIOCL3HLHKijSV0pSojnyIedNlFfZoeiLb3YtUd5ZtoLuHBiTx1ouRppT+qKx9
huSH1HSyK1jjcZmDFYL3p6rbWt3TGc9/z+OfdiK7mb6y7nH9ngpN8y6zcQCqdrFzuth+rvToN6y0
8jlOimzTV/pGTgIoUxZf4Ev1ky66Zy0JGdyqHd6VAcgDsrwKAlTzXjaJ3GX0m5kmvacSim3AtbPL
ppdJIJ8HOibn+eeAKf4eD1Z8JAH2Y548G8Ipzno3MPTOwy+8oU9Ss4O72mb9Oo68r3m8alFfrzp4
Ygt9crPKStoocGgOhNgPmXd61YoZA3MCH4J5hwYAaxmeVG49G4kCZuP6WvdtfRVMEWlBaTslHX5z
gtYRhrXNXtehqZEcd8ae3KHoU93NaFqSz6n9bSn+uFNMQkRAJTvrQjcSHnyGWp4/5NAC2fCBA/Yb
I5KEE5RBjWKjAOfuXh6LZIDkViYvdBLofk2VZo7JgLE665oj02AjScS9eL/5qQXByUF3nRWIUWQg
O2JCs43oNJ3dKEU9Z3j9WrED/2rlxregY/FGrwNjonQU2uXOoZ18+Xo1/JKGcwfiG/0oqT/5d5Jf
aZa15CiCuFaFnZx0zd2pUVb8U98YWlPdVFwlODbfTeY7YhLqaUJTQJpqe7szpsaVNAAxcDeytODg
xU62llIoqBySyzywmx/C6X3k2x+IC/VWIk9uVtOGQFXIlQrC4TUY0/FLRRQDQkmFhojyYEPTEDNN
K1/wyhUfokimiFBcxZIuOgQ2/RWKPgNtvEJOEIbPhjcydwwaf0sPcTxGjlUvHdsubpX8mI8LCJLb
GzR09Ub6U7pIqUXaRaqo33IWLrtkfOGFparWGs0+lzalodWSUjO0Legau03WbX/NKs6uOrjdJSVv
T5dkEikCdVjUjrh6droEgvbX93VkBgqZFa2XTBFn/qLKGyYZaGE8NcUrZge/aoOMe47D9HDd9kmf
xks283RifFuEkN0fZuMg4LNL5xccITxTXSvgJX0bsKh/t4RLI5VZjOfIG17n8blPNiYMHAKT61Vu
K/a1hpgGJzKClgeCIIV0soFuu4jCvN7WEN/BeSVLaZgciplso7tMwlVikcUNuOaLwM8eZox1TNPE
2ZFe9OaNZzUaMELbe5AaGv2n+JwRfWha/Tu1hrqJHffMFQZzxgYWkZro2RG6sSJaOSm69Evc4JZg
7F72DooqzpZfjU9ETGBof+q2+lvmGIzUyDv5vb9SkLwtA4+4Gjr9v61R2Xadbe+iGuRSGDgfLUXp
vg8hRMKABbhOz5UlfZfp3TrwyR00GvDCDfQUkoUQXjDoWoWQIMokAKLgXIf/Tdh5LEeOrFn6VcZ6
DzNIB7CYTWjJCGqxgTEFoYVDw5++PwRtbCrrdldt4iZZeZNkEHC4/+ec77jmoccQqCvaNVT92eSx
fcDCvDUyr9nCpcMYzKR4YaT5KWMbhgvvtx2A46e9CkYT6fi1XPOz/faI3y/g71xbf7pzB87sjq2B
y479eBliXLPluYFKY45U0ZXv0jGChd3DqAWeu+96R3uotHApmvg1dxLt5FTGzi/a8DKQezJ7tUSD
2btB95mPc+5YQKRo5FDva5zvjKa9eYlmalGp32FWT0vdBOFjjOmuybJ6VUtmzTJL2GzUgBRUvQxC
43HasZj3yyJrgr1mNT/rPgl3SZ3BiEqYG/RGelcOUMYBkrlsaFfDYOkbbJfdQhIX2IyuZq8x9qCz
yJj7WSxDh7tgGkB9ALPY2phBeuYrx74bPxXholgm0Xy2b5b0ZuIZgGwbjy5Aloy0XwJQa8H6yXSQ
VTjhfV+MOvPCwKquvaozfjWEEvT5olW8RRF5JzORpynyH+EKU9QBKJKzDiaiSH20Ij+PA7xNEB+P
pia2Fpvc0ZXXSd8yd5r0YFG1CINhhikSIL93x9ki2uW5JG1vPw8EEeDo8bVKjz6i0kIC8Fpxfqt6
LqAk7T5wmlAYSEBg4dfOSteEtwcWexiWhge21aloiBN2fs8xe20X8Ef7tJjWoJpp6KRkfkixugg8
6Cp2XmIKMaifwF2ALNo2za8sFCeEhQD3d8pouZXDIc7yK0SSNX3DbyljsiV29S/syfdtgdAXhh3i
tMZawAON3VDyQzry7ah68Z7wXyIvLhcW6O21WcTTsWvubTqJGjExECg2ieVAMRDYeQN0nqF7Br8h
VzrWCQOyFgfGdC478eFP2s7vgZ0TwZTswXGdcDvMWfUh715bSn26BOp/Oz8u0hzPayjkDsvnMpOc
0TovZNuJI9+MdPzHjvj0ErliNIM6YgxAihoy70NIdSXovFptRw/4TB0Sfk/hACwo110nUL53gQFb
ExYfMWwmt3BhvKzehqG2tAtj29Y13Z6l8xuiwwYIXQX5YKGiGk1dQVzxndhal7gJkLSzJ5953tqu
0peOC2lNIPLoOtCCuaJf7IrlKS3zGYOtcz/Y7lbrkrtsDKq15lBE6Ua42mvdWd0+whd9kRJF3Cwb
zE2pjeBoMiN3uh1bjH0xNZ+6jjZXqGCBwEjGhO4M60k1T+TDlxJQ/YZJcjvbXMvlpMR+pCN8M1FB
8z6E7TnAdHA0RHuGUPRQggA9sNNV8RXZ+bGKAvZT9ACxjaFoVQU/9I4JouHXy2kgwIoNgaBly0Cx
9uyTVXBSBnszrgdhvkTTXJsHq4bEFbP8rudpedGa9AMpmYs9H+Sq1saNn2cfOFFZOuH/L5Kpe4wV
QB5sLFe7Nn5XdZhufD++cn2naxdObUS630ISPOAv4PHEae59oH5AxvkX1w6csJr5IMnpVelw4ikt
SEWUN4DxEhslL2XW9OuYQxhp30yhCrVHrUpNxvod6PCEEJWyT0St59YEQ+y9TjvZcYLBgPPNkii0
WsTM4aYy0NYIdO/8WDRTBCgvlIRTnaKXG6B4y2aAjp4nQLYZtmuUi73gmXTXku3uwkxCArKaWhUJ
1XZFdOz5d5oOR6WWrq0+fRirWAO2wHimMYsNHSNzhYtLwCCA5t7eJdhZ6SXn0SQtSjmkRWg31wAb
R71YJqyb8Iiq+RBMRww30jPOASL6ZfiQ8VziGamrFbhwvk2qJ2QzLKWhUE8YgrsjhgZqpjaYtrpl
pfCNNHTq+pjtEB7v3TD7HHv90xpqYxXYJ0eG2krHA7x3fe3AOmrxJdewGxmEGogGgE5AIsgS/nSF
U8E0wmPST+8oeQsDA9+WOo0v6dHDNsr+WHsDquZX66BdjgZSfdJ72MI9yq/H9MApE35JrH7RmZ1e
mrLmUQom1ZhieWz9mCRbcFea4VOVgy0cc3Gnm7tWd76aIRrWE0UDPv3DeLfMx6Z3T7MBbZdztqS1
r0CY85gh99wONCaQCxLe2is571jpuHTBvRwrxVbIvqoeklaboJIGZWSyWJMtCDQizbK0uEzoBDMZ
HC/0ymsgj43VwrhGadEStaHsuKn3hT0W+2bocd+Y+RbwhZ2bG8tMfqeeGRNwwuvM2n/n8hYVHqT5
kai71Um5mcZ6gNua7Nn+U/PNhH3VPmCyfwr04bXNSenp3MErmh2Yd89F4LZiKBo9SU0f9rkLwaYz
H9FnjBUV5WzgIGWKoTtpZpkstCl/I5j2K6+jduli5oK5gt1T4PfDvgeXIEjwSLxmBnAXNXuzcgsN
xnC9bd5RzFul7kaLwRuiuBl8lyP0oBYfRdtFzQoVkpvRZ7AT1ipe0R3+WTr5Sw1vaT1hyqoTCIHO
SDE4zWfAcbMl9XnTAldzY017zMbRZpJnMTo7fs8YPqrghHlXsYc1rqqhZaeC6zI0hfoVEJbCtvmc
CuChbXMqSdMvrZI6zxYn0EJIA1lyNlwXL02APyxJX8PavngB3VBMv3fCcp61ifES6bSP3gd5o0Xv
dBzcE5UELexUy7mAge7YlpuFqtwi4NvwaNwcPTgWmY8pToV4qNk+RYn+ycJen9TwTA0xbv1xeBAl
5z+uGqrPU4J5sHB5IuWUcqNZQFu+N8YA+Te4d1khiomiFJpY1pYBFaMZnxvRhFdPWJeu2bWjE72Q
b4EIRomvHnv4cFDpN1OIetWUv2BeDwkYjjbmP8cSYnrRZ7QaKO1MKM1jRXI2LErxUQ/VqTHNTa7r
MCWG7jNgxl673szgId0tyvTiT++Zb1+AIVKTaeoU+WHj27qx/GC1Q8XUhuxQp/oHikO3KmtjmYSS
qchE4RFiwZqGyOfWnqFJfXuCiqwti6q2oebxNTqC+nMry33W+6cRTblO3XfJSHUbKoXuROetgwee
RSlq17VPIWJsinVVNufAw08htAH2V3Rk0AyEqPK82bi5RtAZ9oklL1aoTQeC5PeDjhqK4ZnKS8Yb
i2BeinIbjpGsVp0ur1Vm8oVSo8Ce3LsLJ6RscpTmOU45M06GS9mpZt9VRT6cahRaHkoqStLV6Ja/
NI/fd5E5zSYNGS7Tk33Ie9jfOPrGldG4NIZW5aftAJPK8TFgqrceRj36GQCbYyasK7aKBhydcl/Z
WOCUQyF1Rux1MWiUhJR9+eEbkpYDl22rLp0tSxb5V5ukn51rOw9MDbCZClV+NjMrDeJaV+8m6n40
85Uq0wu5JCAkjR9zJLMmUKGxuQZqj87p76KgP8VKvtYwnNb5bCYMbfbU84wHxe0Ko+AIR97HrmJd
vLFKNrROYBp1v0a/l7h9WK3UIOJlRMRqkUTGplcuHiMd4gaeDA1IUz3s/PtGgvUt+X+WicUNki86
iuMQKuoI/j0d3xKJMoy4/W0ObP4ooqM2vwzsk1p2qk66j3/FlHQD0Bxr8H7iiL3D3kw+JBlMiGqJ
zQX7XjJsBU4DPCY+qp+/Ym/J1nOSwOpZ+WRHBBFvxIyI5gmdeYtJweHpn8HK7DmvAXNF4m06qq1H
dRh0r977ZseSyNMhZ8GJiuFnbtVzmyxIMApnc4WyDaPoNLOQBWeBHsbZojdG8K+utg6kHRIy9L/G
0V8PI3dq1ZDVNrDpWua4gh775EzlU9DYW0aNu6wh0Ejzl6dH+9FxjyOOPMwlCrAkar2FcyEegkso
8sVIz7XixNxV+VlG/AUohyRPJE6j4I0HQbrMKupnIw0YQ0lVjwj669TCr8X7hhGHRyDX85aRFRUe
pid29UvHGccrwBMmaRCssqLHbIqNeF0EBqsRExbkWlojm374kXSI86aic9aimsucXe9BYbV8tUc4
u8VyGqNkPWpXjTPmQhmhfhCtRwyxqUNsAq3aCYP9rPtpcDwD1ZXBnusOnlWy2CfirfYNRo9wCPle
KUDCSzkBm5wsIumcHOCzFKyEYZztATklCxLtHwXFSG7uzrO9od70Vv8WVO2bGwukRwRS8nYBmtFn
b4IhUwUymLuUEzbjZMLgLnsS2BWzSfASXIu2HvqbwML7bIJKHL0vk43DglrN/BilVNqPeVQc6+ox
mg/nLaFwaYbqalhjdhp0bWdOnX7sMJ1+v1SjecQghA0iN+lOzz+DhqAlp0ea6QZnEUxZsKZY1dul
SlwJX/wILZoksrC+1ENEya6eiXVEc2Jaj9u+Zl5neA++rc6MW6O9M5fmGsipu9aj9mHq8+nMnmZd
LEEpObu+T6nhTQillUUaLNwIxnCcwzSNGCxSIcrDhXDefP4zsfE1TDqbn36Kxi8Z6y0as9/hs//Z
z3vpWqveAr/SjrFbkhqFaMcqRcOcU7RoMyHIImadKJhLo2lonAimYN2a2poJpzr31JDYFqdSp2xe
YnTppW89JpN9D+z42QV8vaAw5aebms5GTeNzn5DAhMozrWwnb5ZVnUEdAvVj1tFvC/rlmpHYcIfL
4B5ZCqpV6TMfda0zQsvEIEDxJYruqaHGKYM6S1PE+APWnLv16EuiJ6D/ido5eh5N9118Q5kzQzAo
qQSpsA+JEC3I/ch9FP8ytIgyoFjf5vDJ16LYpTwZ1mWDD8bS0vQcJdCfdYNpVHYf9xi2dBvIsqif
mlZ6F9+iMIVTbe3X/ZqI5YOBAI4hYJMj06ZTy2yQ+4yRACbv1hyPThBybXJXEL+PcQnAwwP/wnm5
ekrHGhU1oyKqRRv03RHAEbSWS4brkS0cwBc7zX53QPOg+SZq3zv9RrT2ya/ix3mnvZKV8TRRhNB0
91pyh/Qt2ajKB6qenpPmWpFsvFYdv1OukrVmFOmbozFasl121znJCZ/KtCIKYXPFmaTGjbWFR7eB
Hk4DtT0Nr9rUKPhoGb8DckjIPDRKxQWULhjBm2gSXw5U5fisa/lvm77BFGvXoqEohble/UxxkT7f
pTyCE9qfbvDNlo0T0Jw38tE8UbByLkSw6YyhPiQ61C6NXrTW6HAGFZ+0w7Gzhvl3rkwKzQWGe3CZ
izBQ3T3nlFgCuGgk/0xhsP0LnAKSOHHqJPZOJqhYEBQYRiF3wd1ckmrAJNvZO0fW2tljinweQuOl
4vC6CejVWbZ2ua9zeswtxU2aMr8smJsHj/1QmIfBQtSmCgbW6m6MIrEUkjXT7x7o51Pb2imKtZGw
feepQKzodyzWqjZIRWt8XwA2zHVnY9HqCb5TtgM+ep8dpkpc4yp7cS06FFK/+Mi6CJ3Ih8AKcbdb
u124IeJz1Dt43ozmf1hNvwvKoViVCpk1QI+bckn8lDVvXUIGx+6R/lJ1iHFzIEpLB9G4QgWtH9Dt
wyXn2p0ai+k5vzW26uOXiDXjnHp2vwE8B2cpLG32PBzjxoSKb9qzjJ2R+p8jIh3bE6aqOvQCCunI
3pq1fskOQdm79/0IaiDDwZN0TCG78bdWGYdo4IR1A2WF7ns8dj8b66NE6u2IrAT5NA/iva3liPfW
rwhEPA8GsLixJQSe+5dRzvuRxsaS8JJ0MP1aWiAQ4mhVf3UVsLTC+swgirR0ay8bhC7Psrb5SPAN
KecKRuaMDLoQ2HQ7P+W4rJgQTBCUIyCSNUMhDIw/xuIRRmNwxS84D30xcFSFtYIHBeIeNRrROrpU
pncMHPuLa1I+RWXbbmVGz0vQG2ck1dIfVpHrfNZO+pLUy3pQ49oqrGw3JNk647tZyAm+vzRyd5Om
OJcayfxQrzlX8ta+cIAzyD7XCynx7toNZraUTu0FivK1Ncn3mJZ1EEWh9lD9FgJkpOtVUBN6/iF3
Kzv9SY3ZA+swZR1SRBvfCvUjkuPXiMnTdLEH1Mjemsl6GwFJXgxw7YCfxZygi/DU2fh382B+qKt+
2+Ogl+xnb96b3Gnxu4XRgUL1EwfgLUiyRdA1GgqzPUPUQrpNHLfdRhM/TqxRiG6zj8l8fZ2b47oJ
TPcZ/z44N2wwwR03rr7252by2cB5hwEeB/E1okl3b1bC2kwZjfGyVvtkbDyyJwvGTT+ahuynh5bF
UMDcTRHfm5O7XBS9uZm7orY1LXwOdQKNQ3zByZpsR+03TEwxNQs0oImRDb9OTWav2Cy3HGE0qK94
UW2fEoZQG0pkpGil+wwDfavd6hpzRm2q7uPCP2cR+4kue9YnE6ifepRJv7UVVVkuz4Z8hN1TzjW3
I7l6gDNDxFShF1yJGG4J0XSvVY3tzjLlR4z8QSDTtfeOkHDEngAlvGl28NL2PukNBxBxmT5mUhos
q+EiyH0SvKjUhPOVWODjubcDDV6e1kB38e5MKzewccA4KySlEqTRSJhLj2e/tLZNFX/2gbXT3Abn
cnaNigAWXXTntQWu2kB9uPtq8C5VRn0t5i4Gd2XIYIvStwFqNE2xXrJkRruVbKaWbtt/diE2Lkho
xGCsslwOVvQcptPHgDGYa5TPtBzHGs37an+DgfSWo+W/oYG+E12GFzjn4cQHvt615zOGqHni7or0
Tgt5VzDXLfRY/hI+9BWnrJ5IuL6gCDG+YGzLRTkuvWDYBs1kc3bz+M1V2CRuuU6XQRQUTnv//6Oe
t8/Lbox2aeK+6CPVKHZFhR32znQXDeJgtFANw5oezm9UkMbzOC+jdJ0T5SVVMaHG3V5qlAmfSNqu
xDW2II4gaPbotBdG6WdW++QeixunBNzeOe4dhqw5Zm+XEhIr8p0DzbwnjRPko+MkPDbG9M5yLIeH
x6Cve0EqbxiYpZYDWw3KMNN920tvyfjafL59aCMOMSNJtccwoanUBH+rN1p+Nkp9PIIpSzeuY4as
3VxSNV7tPaoktyCO8Nyq7I9SUXMXmwYcPiobt0lApE6ZzYNqWdNFUTFO8mj0dohqM4Vx8U0GdjIL
Tpui7qb7sYl/YJiLr13S1hSI5e5pDHTUe2+ptfV08GAtXL7lY7tK7gL2U8fY4vGSqGH66Mz2rrGK
TQp8lgQzSZF5/ZI3wbp1+IppBYZbqyGq3gT5MO5fwCVh0VbRxYow5LEuVWvWNEAtIXzmwtk0ZnaS
WT99lDbdTvTFosVTN7iQKudDK/1izpc/3fapZdWYgKUij2OF0+/0qYB3lyt7402MkET+0wyQBvQQ
yc8vzrKjvXV+k7jKazp0gRZFB4NaysU0Z7+LQK54DhKFn/+klYo2qIbBbx6/kzYdDshPmH1TdQlo
P/2Art2uxPDliNw5ObhJ91E35ns5hu7ZdW1SirRrrkyJN1V5CWtTaTTd/puEwt4W+KuFMGREfnyR
c3iqTzjlKi0oH6aem6PGfPYJqK9b2Ik3XVV4uEG/GZw7fdKdDU9D8Zttox1Vh0u3wsT6/W9rnCyZ
K55iw/zo+klcfb0XhyBqDaa8/AB/gbT9D1A9U/zX/6m+WXv7X//3vxzhQj5zbMdxBAlawxVA3qq/
kM9kaQOIsPzfhm+zUk4gUCMDCZfWliGxxb5X2XsCRKsyI+spwcOzdrBSQf0I2Z58O3FudpycoDqx
wfGUeEhpbmMleynL6J47fjGBL1mBtSSrMKw9UbiruKNq7l9+EEBxf/tBhOeblgB/K3TXAwn3xw/i
QQ2FzqPwyEkBLaDWt2YuH6JWW1cg5taMs+R+ttrrZfjkyS6c0Vxfo8MWeoohsbAx5MCJ6aFw2CoH
PRt+8AE83oR50WLtOEahtvjnb9m1//4tC5c3X/d038Zv4Oozle4v7z0WYTZ8kt53J+tzRJvczrcp
jT/bJmO2nxLfea9bc+9NmkUSPA33BfUB53Kg6hoN0yQfy+hmW4pqxCaZBYfQJVJfOMZj4yaH3Lan
N6x+OCA98+jPLurbS1VF1NeHoDS9IDjwCOzvcPwzITU8JDiX+UAiTXy2SomV56aPka7MtW8DFL05
rewEHUb34f/MqNBmfrn9SbTWhwWBAiCOzQAKlNeZsXS3bNpy3E4BxKmCDbRiVn1FXSXR4Lk2JTQK
L4Ptem9FR32spkUX6krq13kNipqqfGypnwyy2L7rRUIgSM98phaNfZdGw7gbR/a0VYVBDFMNd6L5
woRbO2LaSR56YbbXku1Qaln1v9wz/n/cM57rWVxstsX/2OAJ//y9sXOMmIBpAD941Mel3LeVCh+n
VtTnGEw7IQnETU3kW1Or4qVVc9ypdAS3G9QNhoPzGNINhrmaijiKsbbDjFJqHTilOGPH/e3DTkC6
HqsZwKC3D7LL0r0WaYRamI0+yBhSOPg2b2t7VCM5tjGse58ZMCfJBeeK6LGp1aOYXNCpsYOjFWon
tJHyjv7Ram/5CHqxXzgULlBVCK/0cluuJ3fsV0IZ2dGGT7NAtYyPjg13dwp8pr9ekx8xaOzSTHdf
PGh2u9rLuGzznkxPlFHch98L4jDnnuj7Y0dap0R2qAMzjLUWsdyp3nsdc//+5j+9vWAgvgeHhnPH
Dtx1kHf6OmDX+FzST76whD4+t7VxDSR9lWLMcXDYJvOZKUhTImMIHymJiFOYKGcVFU71gbKzqgqf
CrTZuddTub0UPRGyXmg8EkiVE3zI/LOKix9srVMwvrfPlaE4//PdLf5jQfJdLg3H9zy21A7giT+v
Ei2inWEyIMiQK/U3DS7q05SJZqM5YKd7O9J3rcLAE7o0AXpD4599K+0erYnFaOIKoxrPAGpu9xXJ
WQ/zn0vflKFZz30Xt/edNkUX5by5wmkeZMKALqQTdp/XHH8S415vWvD3tpZ9VUP25VfqjFVTOzod
R9qxRh2p1KDtKUJp1lWEr/pGSlEN1s7BsLZg+LP1EGYAYYkBxbVXPt5eyo4eFQdC15NZzdW84+hh
KdUdau5mS+e8FtwcjKlK8v3gGL9jShXetTLClV22ryHQPfgJucMwUc9ewDVOS8ib9vaf33j7b5xY
QQrTM3zgs77PI433/s833rKmziEVlS2gwZIaEVWF0Twv851rrfV8+Ej0VAG4o6gvKUpxCqoA/EXR
fNZ2Wt/VOu6uBJMdZq4SCQffBfNONzw3jnsN02R8SBIjZa3mfGvXBDVnih+Lq3twg5HeerIrt5eg
o6cuNsIf3mSS+hG9bz6D6aEWkMZmsO/jMoDYyFAjr3EmRcZpsAd1MjjtshdmNhOVdyHk+H9j6Frz
2vTX5z3GIy5Fhwel6ei2qet/vjnQFVXmRzJdkB+ztzdopCz74IjzToEkbTz0AXc4UuLLkNou2+KT
Wo2fYRl99I5T30cE+snBtwCkcmb49BCOF279cVvXencc2546enCGu4rWKM9o7ftBQFovaxmeImnl
zNPxyKrOoyvIfr99xuU+PeKaLeEr8xemOKkvWhnoP3xY9kMKQL6xq+EUj4Zx8JyY5mUQzvPTh6m6
QaTVEwL+9NBSfBUVP5tBPNiVe8eaq443mEuvu6xMiQ/cjlLDnR9AL8ccktHfEqF8dwckheoHhQB4
4ZmHvJBDLRexri445IOT3ftP36EFDQdaR1wADICBIconEg7frEgnGowxLOoUuT3qwvhBp1n0Q8FM
iWl4Qv6Z3hi8F2uI22KHYkN7mYuOFukU1mf8B7DWrY6gOsGtGxtY9K0kLpgBjULk0by77zU2LvHm
SdeQFx/f33yRDfh7lpMEdkFmobncbuCh6ZojW94ZmjFemTrTaJJ1IGTnD/sZ5po68t7y8tPNr2nN
pk19RfNncbaKyucdtAkMxX57yZtmWhEoLF/oGECXAYJIjhOzhmi09e3g0EixnDJtgiyUrXqaGQ+Z
qaEis1C/JowocZj5lMF6Ghd/l+jNFjVFUe4zqPcsGy/CGuwvkEZLg1XqX/ZVhv73FcAz2NP6pudw
tdvC9+aN1182Vg1cxCqQKZ09bhRttSnUd+CQOFPSCXtjnnkEWgXzJWbb7vLWP8AC1tBtvfzehFeG
XAaITY+5RXeYnzn1UdHPcrLc4dURIWoiEDLjeONTdq34zbTAAJfbHMzcaJ61Qm8PI2m6BT1W+6QJ
prWRlha0kyHflHh2kUviNyJ6EawxkzInCFFnc/AQjOwyP8ddwGBfIQD5kx/tm6igT7bw8rXGJvyF
Q7YPuixYjXo6nPuMMqZQ+uIeoR37GMsGWwUKleWw+L5aVR+olYNZenW7UDIHJCoZGPIJBWCstDIY
9feGvpx3whYAuUusymqZZpTUGvOHt895CJ07TcbARUkPhTIBQuwIte5an9thtH8AfUadLstwMRrO
Gqk1XAZyNKajFNTPFV40HKaEGYjTCvuppu2ZpQZ0a0c5gx9+FXQC34OOAsSa4n2/0XE1CA3YNwju
CnW9cfKrObSHyfcXaND4ePto7mH+l8eHYc9L4J9LpO3ybLZ132WvKpy/be9UODL3kwangCRNAQHS
uZvw1V7GkT1H4E7hL4AzhJM7Sjpd+I3o6g05a1Pem8K4jKaRPHfTpYWwd6n0ZFeoCIAIgi0j6FBY
23Ru5GnhJgBoBiASpAlGSQdsKuqFimha1s1jmyRLqXQifq7bQ4CJY3aaCBeJ2TjX3nG756osF82M
y8sM3zm3A4uWhVMoKZ4qZNoHdzS+19M2Gtvr92mh9jUKcwfSzrplHzppRY/CiHGtFPXBGFryLyJO
8lPx7rZRdL693MCYTssuiQVZZ3q2VrjdF1HRVa8Ts/VN7rIC2W5YvaateBI+ga/IBqbXY9KgIVNE
MxoOs1vrFXd8X9XKsTSyKLNb/vYyhA7Vd25qfX8uxKWKXR4bnmNTLoeCk610afnnhnT0ora89IAR
nkjbHCrwmegu2rqHoeOgv85oXrclIz4VvXunxRPaEfwvtNn77/GEMfXnXPscbWfaOXrq4eo3g0ud
UxuWeRRCVbjYlqVhZFsPfiSMgqS51HMMwC0e427QQSdZ5XZgt81eFnGjmeVvrlWKOkRlP1iQtW49
RKblhnc1LYN+Wn+nN7HRvXkjTdFBANxMn/T3GM7bXT97P2n6A0NaDFTMUZnG2UxwM+OtRudz5LYL
TGVsTYb4PS53/HZ3mMO1b5r9/0rWNyGp/+WKd01dmOiTwp43BroNbObP9TIajGmy0wCXEWmQzHR2
booDoVQPEbdjBT91VzEjZspJ1HX09galKbs2vFoWSmgQvUS4qBNBA51RHN2hs56CrKDu3Ft/ryIG
3iujgaww6til0NyTZcWes2OWuxdtsfnn7Z//J8udH4a7VjjsbmiGdXiz5h/2L4u/QmFljESBlR9r
apviQ3m1aVOiI44oiFnxsA1nkFdsSQVlotvagyTzOB+a9EpicGyGg4H8S8qAE3aY+/gTbsTBsbBp
6oQ4i91weu1duAdZRHDaEr9ILKBEJ/Lj+2+KvqXB3tEwqhndhoLHGnqINMEO9opWCALK08id07ER
iWfrU0zKypK0FnxHGV2cj8faMbYOZWJwssHiVgGOLjMG8BiifD4xUXHXFP/aJ298zCZEnYQ8rtBa
55FIy3A2bqBrmX2RyyTgNeQURIySFAa3OqvqpA44aso7bdj2ES3aQwl3wghXjemn56nBJ8B5s10X
g2OuI5vxeBv8itIAkbga+p3mO3sFins5JpX16oORW+LsLg4DlcS3pTt5Dp1g2I0eKusNXC4z/SfI
NP/YN0EMgjS9WkHGvWUyOU/q0NndPqxgn/3Lhe39eVJ3TQASluF5huEQ+MR6NW8U/nItOJGAVy/a
X+UMrZzUHD03b+9NZc0IaJaXRaWH2jWZyU6BZ55d4tIPdkbNcNJTbHdLAWkTU9yZmFa4I5bwjtDG
aGkU7wiSDlYE5Xro0JeYB26Sgo0ogYVgmSV1jz/enhbwNvrr1NEKM6tTBlvzPU9C0DhBZx3K1La/
L4mWoPqcm2vmyExN38e2n8gwmJ5dvc+mPYc1zhz0Yc0Npg6mTzMRvE0cNC60Vd0VmCZMqlRZVU/K
mgqO+iDLq7HZZmPe3CcKuvGtavo7Di2qi0BmBi5KY7wRD0BykqCB7H8fTBOVXZZOEQqzGnz70yk2
86eBFMxB60u0z/lP4SBoM6ZN90F5PHKodxWNB5ophNoSqmMbKPq3K3nKjK+ocToOBQnDeBxffvAZ
Z/XTP9/zFgUSfyxg/J49nSONC+3YcDzvb6caMGlu5pTZr9F8GSy3/97kcfiuKPtR/S7OovqSK/Zc
XRq9uGa0A9U4fRg9bIQ2uX5fEsOtyKbtOXlMjKVswfvQW/JdBowJcnr6yGe71Ts2SXjv93XuZp94
cX4q4aWPWtanh2p0rDV8i2XIIvUjDKn0Ti02jZzsqmVfrDRlhefbizc/YKGB//O7wN70P94GD1y9
YWEyNuDduX+bgTLyizkaM78c6hwHncG5I+lN9elkYNKD8KModLXJk+x1qvndEAizN65J+hWAc7XD
OVnCH2Drols4xGI08U9ZbMHonS2vqd+ptYWGktlQQ6PqraJSDWU2nq63Fw9X6MGOFFCt4M3IS8KB
/EGnxLppRfg2f6D+32c5KzREpV+Hok7x2ICoIlEpl7cNSTzvT4StPSHSlXdgRnKUOoWBi3nhRlHp
yB3lIeUBKS6wVuL8AYQVJR3uRZC/5eeUYzYhD1mfQ0Gv1CzjtH381o1OSgik+jnIoru4lvaAaJ+e
ijF46xU1Hhm/37Mda902a3myEyRtFrfpVJzTutmk1i/LVABKBIFtnJXM4pNyRwTXfpWBBeVOkF6q
6xr8fNA5z31kA+1LQJWTOt2Z4pWBw696vq8rq614hhQkqmOKHk2choee9q75Jver5W1O1reWvb3d
9vbUmrtsHtlhAPj+Sw458EPYzQGxpLi29Frd2MVUPmBigrm5M0aMJOMQ/B4p5moyUqp1DTaDRHRz
tOYXDi7NkTSOM9ACxujV3H2fb82gdLd5IabnWOSrIOk33wHcsE6Hh1u2U43OxR+tuyBOi3Nfh8GZ
dg/mkBli9fe/kY7uhXajGlj9a4Xv/RXvzBnroLbBbFqtoWFEP6BWVH7DkHmir8gL/5u9M1mOHMmy
7K+U5B4hgGIW6dzYPJO0iU5uIAx3OuZZAQXw9X2MHt1RkVLRUrmrRW9MaE5zkkYCqvreu/fcggNY
dxX0a295FGGp77xNZWFc9s2if65KZwTAllm7ynG6rbAUcxaq31KfsnXRReFca9xrUY7li2lmclUy
p9/kpbiQ+KW92NJFeFTL42NGBZo39XeaqTO5GUx5Kl3kidPUySUYUWthj3BVIfRkC0kYFzrwuNwZ
IuJA6LghfEzoOZqt6ceqqPX7BBZjY/du9t0pkJN/TcYC/XsHGBO+YSo3eT1thGmPx2Aag1OoYHda
dmiui9aadpau4bHuy++SZQuTwni3OB+fWrhkG6Qv6yIcMSLVvvmaARpf1i05bqUDC2OkqjCG13EM
GuiInD/MXkvACdKBqs3mZyH4dWiFRUqAacFiLFdoTX8Pp+QEx1YeWluX6xTv7iroQrVp7URu+lFH
A1S3WxIgh6NC16tLIzub0PlAa7nnxnLV4gu2mtj5uPuFIrY8nYXBU8eCiCmSV/0/UMTCzuZYSstr
GcCKTMm0D5U/3Vs6+7SjYRIaFEy4W4JsgPcFPPCi95Z8+VoE/38y098nMwE60Gl6cs79+3imw0cl
o4/sH//xSSipHB+zvz//26+UJk//TXBeplLXwVg8Rmj/+A/12cp//sP1f6OFbdFV8YiqY2JIfVCU
jYz++Q9T/82jm6NTLVsUPvpj7PZHSBOfspkaO55p+C6NWMv7d0KaDPNfzvWWQbfSN2nn2Q67PV/4
r2e5xIWl4bmVtlYM8me1MxgrlxMfIUbLsO7LHVK/faXgzaX1sx8yEEHiquGbDUuClXk3G68a7obW
3f0B4xlAzM+hzRK6P6AZVfATVtFctEAG655xX2MREEo+GwrokKhHixCUHE7kymw1az25PxzFbCtL
mPfLsL9NuSQxldV8loFQ2nDt+7PMqPaFuR1Ea+x7EwJtH7bg7x110UvXfxpBudAY4q7v9myv9Ejx
Z3EXQzPtQIjjdII8atX0/+i6VcB4akaFNFawj5aHvOmDJx8vyTbPHZiewri7WXSzXfIWGJCeRJRk
82Zkjt5le732pq2VZ+TZVuGC4JqAlGZzWsQNIrGpNcMdHpCXKBreg4q+WGPIe4GlCDMuZ2VMh2Xd
vgPMlhuSMjeU1QOnfLSUWk5qrak3KwlBxaxzn7O82mio/itgfOu4rCQUoXJWVAzn/IKAVqsyYtDV
+Vr1ebfoObDPsDy7q3bIK0xhQcdYr58jV+Svm//An+BterLuE4c6Ig6NZtPZR8K7AO8AcCwq/bms
lMae2d2pVPx9pKIcEHE1t4FHLUUn0yUr40/NjrdWSw6sU+dAIavOedKtTVmbPx/plkWu+b+Kjn9r
BTrG35uyLX/K//X4b9/LikxOHOZfIWV/Pjt99PKz/n++5HhZXf/1BX/5kgSd/fGTPSLZ/vJk+XWr
v3SfzXjGKZ39+vZkoj1e+d/95B8LxnWsPv/590uQEFRWf7/6XHj7H/957fl6/R/hcOI302MUoQvP
xE9oCMY1v5Yd0/7NNVhBPBPCi+8wJf9z2XF/Y1UxTNd2OewKSrw/lx2+Hush5YDnsygJ3/13lh3i
3/7aTHYFLQTbYRXjYE07kAvsr+sOZ7s2wTwn5u1AXFhtImACyJKRNUQfU99LJnFHAn9dKNntkWo5
vJgF9UGK0hDN+MV3TLR4E60iH14lwgTvnqAfXuUxGHu8UN59tIEJ2129CoFprQMTLZQA2NCnCVHL
mnLvfpp8GQCvCJ2DswN9u+jKJ21qQ6rFyDzqMRphWqX23ZpIPoNflNDs5SkIfiC2mNgXcdo9ZX5r
3itjwiyWW9haE8e8j7n+mdjlePr6pEZr2dUAqtux5iyGJGmvLt8bN7ZxL+O4h89LIytsjHuuA7Qa
XY6lXw8QRMo903d/LR5AZtWK6c4xClWnpjB6DYl+RzNXUhMS9vw1D9NFcy3S5gc6vJGQ+W4kW9tZ
JVZknzUxTbdQHkrX9E+eO33EcZi9gD1F6CnVvepEe4xtdJF/PB3TnatBW2s7sFqNI+Jlr09yLYNS
4gJPjSeTHpXzBYq2OvDbj/ftN4AHpSjMPajQlM6rnu+V8C41uNFnCbLtbvsfdBXyG4ot65zY1dpp
MnHPDGMe+FMMIL1BIEhBfq/GB+PUIi/06302mkzWgtkB8wSpwHkZr4hj9QXWVrUJ0QLdaYe4MysC
b/T1vkeLojW2p6eigxYXCkNgliV9k+blgXjXd88yolvnXypTL+8cIsOzVxubr2cy8ZOFBtFmmZY4
r8ewuMP/9WDxMZcn36m4Oyjwd/CP83n7eOra3jv9jmmhSljHOL+y+5CjQMiaDCYN9uU7MC5/SWqc
WMXKzu7Il/0kxQGL52rt4qa+MZ7Kl9CL0yp0V2Mixxsk03GJqMBc6NJZZ4E93kwTATQq2fLXK7zM
h4XoPLRMlGmVjhLTooGx9hurYBBjq5s1UvREYW4uvp7mGQ4RkBPtvKCOWVS23d2SOuq2Me3xuQMQ
+IZnX+4yMDS/ngJOulm6qa0gbOozqefy1jLLOYwdNMmOcKMbxUN1Eql8+3o2lQV4qhZ6N9NCI5bt
LUPqjTLdW8V12N6aFpaSTES0btASNOQ+ttWdUb1/yStgkKoaL0UR5TdywXdE3E3Pv54l7YfBhOYI
r6mRXXorNLJhzSDHmfJ4Cq8BGz3Ous0IZvVWuVGzVBrQQ/wReJPc+CaDlEut8LxF3pTJzRlCY0tI
EFmUj8+KXLQH6Q4Xlyh1R+fCCKvMfHJlcpqYs986CMMX3/zx61P+IF+a8XEI8OfAFtuz2QjtmjT+
zUypgL6eoaYzUczqQIGSLH4pI39N6DAsQINbxbWT4OoU2rhiFAi2FizQ1WfwscWc9yAXd9HLY6JR
pg6jMSvBQ0T+5xVUd/VS8X2xVHrXWqTe1TLeSsWdhTVplXgBkwI3vlSeI07R49mYcEdEzTDsvj4p
Q9Yh6XNVSQfNeWzbV8SvzjqfSNGrHuOv1MuuKcevUyj6S/949vVPcqyWslHxizHV6ZWhUY3lxU23
QhMpk2UIbDHvL9ERrJhT3l8zfkj0NdrOZbH0IIJI6pZd0uX6Jcii7qokp5ogJ3vDaZtLXmf1qTdJ
WCSGneuCoGwCmiubirGP5/SCaNsl11gG35riQXZnoIJz17qN+ntlq3rtD/2w6CIf+2t/Nr1gumqp
sm5FuHf7ybt2lVW/qGjcutFyBCl+sxjh3wQYVvIrMfuQ0ZIACGirRNtxWsuPMivaea/rxOgY5s2q
8phevZ//jM9DUcjzoME/UmUDDC8jucXXq8PXQ5SRcJ8ocnQH2853JXz73ddHrhdhf7TTnRGNNWnd
wNO/PsJ40vz6qKtCsdWNCrEVr/BqR8EPAR4uAFFlBZmgGhwVjxoToG987Ije3aLs8Y+iD44AkfWd
6lR0sKw33GCocdz8RdCph1Lo3jplqOcw2ybxWDD+CIy50nB55wSa7L8eutrWMTXGSKkQ9rRuWL90
aM23jRVi9dK99Jag6gQzUGxzGxSELdunZHTL11QXwbJL+TVnchx2fUwAWVQXZoVMUZN7+/GgSoH2
eLT5x6/n9eOtaf20tgFaLUPDizd5j4SlKqnwB8jopzLEeYt69lPVD2hI+hokun/qMxiIGeEDr9gR
UAuDf1viUe1eu2o1PFgYAGfR7BP8qUSSPPU5oOEm1ucUEdEc7Sh243KwRvTNj8mKGmOCdrz42KQd
DJscO+Ljn2A9eTNbwLEGQWzt/nzw+kan52uQ/kFsGGQ2cmAS19GfBicvsAuMxP2REhs7BK/5Pn4C
jeX7THrk51eX0JTtgLGgAcwG4AezWY9AAlvVjN01PwLw9uVCVUZ70IcnrCcMqtkIghjtdGDgX1VD
N2Hfd+yZUbjZsVbByhf0mrqqjAWWCHi5Ti1udMAUC25rrgR4oUXvu7AnS6wbBYv/pEL9W01qpWdh
z0b4CAZR9QMoXtc5wFnc203FuCGqfRgE55S/Ja4wp7uRAdnPLcJ2PScJrwjoFTqaSL23urwnWK5t
zdJ+ADpzJnPFPMsiRaV9VU3gs5I50bIYdfRu/DLeypLuKcb38eCVNORiRUJBhZXrqVTETRMrv4kJ
nV2xH+nPaCGmhczG+jpAXJx7ja1eDUk1NX2vyej4sA2H90Fz3u/zD4D19rwArfkkhXK2cWrWa9zy
5aUYyVTTq9j8zi3VpeFHHxKdM0Xot0eT4ShCtUyki1GlGx+bSlxYEnlId3SmbulN4bXx8a5GBDcy
rs7mVoNKQ+HuAzGMKLlS0EMbtJMLkThrUuN1yrmAghcCfg/6XLOTA5Tkas6avQ+d+PeM0cFKKDdD
NRfnM8Nvad6Q25BYMl/n7cOmrrtLLaOUNeodFHiOQ1n2TWTDObNEhnUQ/BzIDtlN5ZqKC3iJ9tOp
JYaLPjtbwnzP2vAnIIPb6PR72TmvTqM/BK85Lmg3fxobi99S9tTi0NLi7mA7LwVKnRmkpMsYud/B
XqqZVo2UlH129Ka233kFsCDyC4BZT96r6m39CbuaQoW5gt5vr9ySPM5uIv008qZiTardIhqzamPJ
dO+6Zb5QTaQ/bMzes0D31tgjKfMcBfqYzPkBDB8I0GqOwJaIFtoDohUfSnEO4ADSbLscANMUknCA
eGaY255IOGNEKQnDPHx9NJA6AL8P5kOfcHRIfHJ6TAjdJ08HqtQGllowFzXnU9K0OzdnwwtbfYe4
jJPIGDy7zaj2LCGrHtCwpoXt2nWwMFuGtgDiosPBQO9nKfXKTmAsmHTHKM65u6KyhbOFTOrw66Go
XgnMyVdkHZeA4+QfD19PQ6CpM1ZhYmAIc4KElYf4mojQ2IXBZjQm0Ng10iTmG9hdJqBhyRidLG9i
Ij7lMzfEoltCrcB97jHk/T65UAOqvvg20UBA/OVhY5OnAWD/rBbgR+LeYQI5LrouVxvdsQ8Eq2hH
u47CU50/FPNGiHpM5v2CtQLGvmZkh8Z5aSDSddYILxeOhQvTbhNWtT5rEMmselfn605sua1qLJKE
46upumDr5nLhVSQBgQzJIC8otGBmTPqI0QFQ0o4CPySmTf2pnMQhkBVs0dFkkhFAJnfqo2hxCKsS
wokjbUypQ7MZShmsptj6HuUEGWiDhjllPCWR/VFZprvzU3VqvaAmP6zd2/Y+MNKR/tTgAGVyrKcU
Lb1CVbcNky5AZu7jkorgI7LXb4cR8LrGhTpzxucyC3t0sxX9FagzbFWGcbA8tk3LGgktDpx+lTQU
dqSRZrNygu+GrY4r1GLT0ju5tRB4EoKCp99q9rSIM2AdTQhnTaA4wIXDuk7cqS6Duy3juRRO+uy1
w46vy/Y7Fee4iNIj82osRw2MQnwOzizSxxXzVHXCXgw1JnLp3ZhgPclE8ZZjbYcLU9DFgqF/dHuj
QI2sRyvbwOaWZUQ0TC4QPKQCDOi6Qxy63zuzN/bw/ewlLTfkd7mg0Mqbm/R1Y+cEDKbGAn4x6Fdr
x96U7JtguNttbzBORx1tZ2MBUBHvoPE4TNM63NjGNY0yTGFT+ObY6SXWGqAksSB5GPYRY1JBrGkF
P5CrJiN48XH3j5o7a7SaenEKjnA37X0HIWkMOBYgG6wWUgvyedp2YleBszEkE4MAPTsJGy0smwh9
XxPGG7L7/EMUA/4PHT1fGqOk4Rj3J2LC2JWwvy/p4qEPgbI6ZBM9NC/sMQLRAXtKUVLuvx6Cocdy
Wur9qgqpfSOaJSQx8C4luZrE6pAwIjQsL1XmHLGcTUjbqt+9KSVdtEcfDqlyZnVTRxM/tJ90P3qL
tSAG8s41iXRMLQsDhoJI+1PsYyL/yqD6etBqtYnI51lrgD8mR0ryNBAP1gY4XF+LjF1hlRpmZvsk
O2ES/GMGcufHG9ei+iECio6CZ5HeHHqrsSHvIYKmQzlQbB1+/0drwgDKZl+gNpMkNtSIHPO0OOda
cM3ZmMl3CgcC5XCjW2F9ssfWmRclQ1qW+XqlxHDVIixASVW5z2yuJ4QchwHR5bYzyY1Cmfx7TywR
vUtKl0gjJUbmoDiG9OwArYqdtNm5BUYx3ZueqzrZ17FWHgzfXHa+jGipYJHynfbIvhiuAJGAXYAV
aEKRm3oCsvxUniYOMGurNsc9V6nMsOZpun5K6j7d1CMYKdhce3sQaChyp6DQ5o4wfDVDa4H7D96+
JwZ7W3MoeuDdf6rHmulVL6lR+QfbR8flANng+F4fo3jiNCzCC2VUcplIDlIm21KEDIGChZ5NSUVJ
f6US8pZD2iToK8N3HQHUVCGGjuTxI+C8oTZHhxcmqz4qAR31dCTigUxkcPLN0lK2s3Jfkhixml1Z
F1KKIHbo3vugTSlagKJfiSiq9xPiNDjLznOmj/6hTcW2DnZGR+EbkiqliADABg1nfBTVJsqactUV
BPCN8Ij6Kd0iBcSHVbFXeJdgTDFdp5wMNfwmKyaX6Syvcv1QesFlIn8T/yalGr/8ZJuQpE6OSzKz
xyraG9DSZ0lS4fAQIRLUtj3mIFNndK1ZKb1ooaJGnarhkbAKlHCwe/0Q2SsdTf8SF7KO0jFdKM9O
D8THmau4HRQG90dkSAxAGgjgTlMUSN40biSAhU1oZzs0jc0pxI8Nk8gjRYyfFv3HEwM5f+d2ZBqV
Vv7SZICmUHEfMycTZE2TExaACZH0EI616byNkfiQGX29IHNidkj10ysxaZh99elpA+wT0yKWzAbU
wIQ7pOlVWS7qq9Kdt4CdWz1rdv3Yv9qeY2xcw/5uJAS+FOT96EX8lg/6c5G3zB5ywOVhWBrkmIXH
PCEvfEL2Zgj3hSP/VYba7wh8sodEM3zpVHmmHbapjYgsGkBky8HSPvCHYF7kjqrtBH5+H3mXRpq4
PEbYmcTdAPpsUp8hPHFeeRJgomjjk11rP4Z49E7wj/54OKPzBh+C7A1rT+6dLZLwXlrredAf2JbB
YnbhJvlJ6hV3SBsStexZzwXRgRE85FkSOvRx2uimCWKz8vRgNMPWqb55rffBskNEBrl4ZeI+N6Ul
P8ZmEcAQvkNVQ6egPSWFv24KeIA0929FGXwaYk8Zk60Go/cWTEVuzGdgFYKbXEksFxaoLZEGDlw6
VAWdBwRgmWDH/gbDBmNPvPb85NrGaLTMWL8YpIzAfqzEXOjtz6QU9z7npwTJSUfUB5lFGkjde1QS
XblJA3cdh0QW6i7h3TUE/5VdUWE0RoIBaq80GDKO/5X76pbrsb2UTKPmetfqZMywsiqHE5Pnd7dK
EMXSq/DdD0zGKihPNeACpl0Ws9IR71NAIlyWQiYaBYoJiXRP+PDAegw94aT2keS4iYpriXKpXWY4
xGdhXdLQkAC9iVdEY+k8YlpWYRLdJBkMcxGwNWks5svYxKLMRtQjLyXEEqsycLpP1ykuyLdGvseo
P37OGalXYqV6y0Zpt259V0MPot7ysHXBi7GgQqEW1ovjq6OWjHtaot3WRxYk4ts0AJFxUlwrVDHB
QlkPaUXmIsZyrUUAZ35Xj5ZDNjndYkjp87SDjzpq/LZV5x+qqXBec+1cT8EdyoS71jP5LfRHc95Y
hDxO8FFxtIXrQdBYRSERmP0bURPfJ8qveSv0p0mXeBjsAy3gJAiMlZbrzpx2WzszRfcZeuTclf3e
1myxsV39Unt1sQr9YeWZ1Xtb2edEY3inGT55DNan0ljqc9kz4U/8BZRgbel5FKke/xsP52fi0Bk3
1QFxQ8xqAEbPwJXrNFhZyy7ct8gQZ1PJVFPHfKhx3c/72PimB7Jckmn5SG+As4KoiCksi4SH9Snk
wJaDgiZQMxNgrSZJ1Gf4rsb6Rydtgt0b8IANqF23lm9WB5MoFJm1kDE3XRmHBAuw/tZp083Gpj6O
OtmXYoBVNzkPlqAZYGMoXiLDqMhIpoXUEj1CNHSDcH7RFAFmVaN8LSK/X9Dw/54Gw0nvaH6ntTEC
7iQpNW8KslHgCtC1pFCI54YfUMdH2bPMM/dQOflucokYK4S/ZTECEW4z5AwbsRJOwy6DTBmu7JZp
9LR1rI2fDXC28PxOIzoWkU5Lt09niCqnQ6sDPDWJ/V0ngyQpKN2Dz9TmGqHKR3TBW6zq6GgLVtTG
hw7Dlfk6WLSQONeFa9qXFz0X/dZpSudEF6Enf6gnSRFe2mLIgpc02njotLjK4TC0LMB5XpC4ZaDp
tB7us9BEnNHb577OoGAaSTbzOGrOyGHFbSDLixNDvzWaXMyN0jwEWW8sJq0Pl4HInhCkfqjENzeP
Sqqri32cVQmuLu9T1ra7C3oXHr3s5zKD4R16gF0ZGQ1oB0ldGdHo2tWDeFqZM7IPpsUIq8ZteWVb
cb2TCOHxnc4ZKWKEiUIh1apyWogpA3hOaragRTnDgrQGkM7eJSp3Lvz2w3Kb+yD4vNQ6MS9N8HsR
s2+7tJOFDpRpyd0Yrf3c2uBC/yAKlNG7Tya7MpvXKHBusmRyAHUOXEkKaz+DUdi3pF06oT+rbY1e
0VNbeIQhTkN0IsT3VI78HccqXLuF/sNLpc9Jqlh3EUhAjcJ8RtZsv3aR4GdpAI9sImUqtVgja/5o
yyGX8Mzq7FlL4pJOlICboJ0j3/8sx5Q1QpQshON40OoW3eqPhOCxtSqAAaEjghHrqQdsD0KYmHD1
W2NaX2IiO2s4EWk4lm9jCUWJfGb76LE3YlCPNzXtKroHdr2nH0ObWX/g5Lt8DZYKEsOUVzM8ZsT1
eT5NzMe9JuulVolw/xhje8MOnA7kbL2NVml+pXiH/LoZGuWvErDG67DF29qU7Aly9LHrEgvQNXBr
qBzLQwb52yg70pjUg7dzqVRzod+sM7dKo53vOds2cYYlCbTHLqXRkKjh2RPPBoKvBWnY/spDAUR2
GmDVYNJi1vMu3zg4hR6kCmdDZ+EzjBpSxwQXGeTGk4NPcSyVhzQfObzuezRdLIj9aHVHHVGw5xK0
h8puDXOG04ykwJLpUO6dKf2OBnEkltrA7uIUqzbsZxkupDPnxWYbW+17U+jPbqFpt0xrxUkJ/62W
qcZt44pliEJ9RxpFBRHzUkBcWBNJvZJxR56a5pkXlGDDC/1s8ujH13FoovmkmfmibvRPhYCZU003
67hEkLW5S8PErE7PuKCTcPJjyD2jUdO2Z9BaVtaMSG2DC99ctRZ6EgvW06xNuGsL7zX+QC874jJw
nQ0tXLqXVoN2NJnmResfSlNG+7DKGYpBdfVrWMB27NbzMUSPJqf+EAzNWpKnsQkY98yglptd9hY+
5mWoHF7cuhuPhe5T/rdaNodI9qH1kKRjZS41GkOUhgC+0s5cuSo8GgCArRgjSNeLMz0BoMcEi5H2
bTN7GHecM0HXhFxUZj7+6NEx4udVB8mhziP+CuaRuxBpkyyDNj6HVgp+r6vPNsAC2MxIJatEvkal
QXxtC1MxBgEalYyqo5r307rVQZr4lunJkBQMFShL5druhTwS1ANQERE3lzGDZEHPVGgIMhC6jtoP
JB9vZTMemN3Tn3CKfcXaNOMM2nBjA7XIGvvdcJOfhd/JeVSK8ziAabZTebD5VujKp/pcEIC6UY/W
Xmc0MwratzSJObz2GU10wnlilS6EKdO52yoaTv3NyECeZwCOMLeUK5w7hHlQPBThRo9tyfbeEgwu
uaOUqpeP+2iD0e9Q9E7BUMHZ9VG8aSRovbYtw61eZcnMKlyyi0fTnJOUWC5srFI9ccZ7SDb0xadD
FsMvin2tmSVFsSjY8pZBB6dQjtMa9T+rVTTLMxqwHueOzHlrTBrbYaQWxHT5B5ASaKxbBh3jAI7F
A98cgtW3ugKvdhBtHoHVRIy6EIQnaS5bJyU8vNN/ZhpH2SAV4RpqEIskHBZ8CZpHMqjNX35q2owp
Duh0l3uU2TEDiIl3hVxi4Qu/YXTbdHNPL6YlbH5IS32ziPoaSBUKJQg7zymrkmYzZBSUWaEFZMrM
d5C/cdrU05zNyd3Uoj5NPi3UrmLPDMtgt9SFK9l4oJF3jX5mWKc2Zpa8EeWXzQWckhlVRET7Ay6y
WQfE52itXBdM2+fgjChYQLBZvfv7oNcb8kqYh04RGPBhIgk79QWjdDbcfAiuqbG3/PrBI41PaL3O
qrbASpJ9YXnQ7ghp0TmLBc8ZpK0URysLSfmCQbw/1S1cqcpHKJyiPiU40V6I8ETMN966KnTmIFf6
Q8ZTKFnZtSHyBFRduraMEmISvnJoTwrJ8AKUA0uMZgAwpPFEXPo8ZUb7JDxsboKSegahhcw009+k
HVdGytWwxi2w7bvQ3biQfrENTFdoOd2SfvbToDuLzuJHc7vcWzRZeOsmsJ0lgLd58/ArB2pbyiQ8
xBFuK/r1ETGi1bGS2jdAKAyJJw5nMS6dzoKTVgrQ2JCvb8Drk5XmaTcD4/Miqu2PjoMgYW3+1U5J
7aqBOPR64axGrdmpyXoqCFPmQF8tCgOQuEPHP2y4882eE4z0a0LThqeQ/mBLpOe5RwOmRvjONC5m
5DcTWc4pkC7WdfI4YQcKgfnIuc6oQ33LxOhYQ8ViTA9cflQ41V0w8rFmD8vKhMNWN+9QOR93iU9E
t2qPSVY2y1Dkdz3oS/rYAfDQqdjpE8VurbvpggSta6pDVaA3JZ/w4tGFaYkxqo4gZp671wISVCyh
bQ9d9R5lJFhG4XD2/aLdIYNfhgkcpIZ4gjM268cWlzs7i7G1I3ZDRnplNobUBM6rKQkE0kQ/zm0z
NjmAFPMHCTqcxnCZ26WzIJqhW9QuLPku8raRILzRD2nVaLVGINmwGjo6pLGXfEss86pQolD8DCTk
KoCqeuUDs7ejZ6FVwXPHfks3ySzhthvgsuj2FISE0YRjEaFajZTNXLWCbYcGc6Vl1R6OyhaA9/ie
aHSswt9zYnKOqtaf3ERFK+R2w8zMHXXww45jgp6AOBxAO0FQMTaS4R0JRBpRv24Lfcyc6xN2DuFA
e+9ovpF2ah+Y6W+ErwTiAM4BfasKPqdtx9gmmKiGh9P5+nfyyO6hTUmvRaQHc+5cxwVaZ4NZL0ei
6Y2BQ7gbjOxnmnSQ2drqMrgDkRI6uo+xal+7ukrJfpiulkZ4eNy038IuvVRwTFwSfkbQspo7+kSe
YQ2FJ8od4tifiMJ+wmr0VCB2xhAcDRrbB5l0t0lHlR8OEud5Sqpj05mHpgm1HekL69ABjlQa5a0x
Ho2k/JIZ4ZVAwm4pK4shRJ1edF+9Yl5k/GOBbiMAw1iPhBrETGnXyWNQ1Cc+saGJwwqOIPybRjXA
kXJDe1r/2UG8miZIwHrGB1GH9Wls72XbzPymA4AOQvoRDQMDNIfSh7jdApzPL84mMoKFYq+CSd9z
aTEU9CFC1thJbO8DLpmFCX6YaPEXRLb7H65NK4Vm/IvvHZHM/iA9913zjYwm47JwHoRb09zUgfez
LSSzr3T88LAv5qnE2OWsyrz+3RrgfOmGstbDzQ/KlZk5YgmvhNBfeAZRow/rMqD4bL2fA9vcavLC
E7buRTU128Ap6SLSdyUeHLJ6kvr7mCiHsZ9X1dkK2m1AjuJb6KsVmxaHfABSpNSY66wQb5Wrj0sc
RPhjNPGei8lbd/hMCk7TM3hKLwCCTWrLOMd4TvO5SxIiEaDobZUqVqaIkcBO09XO0j2YsW4OsWNa
EWgHJpORZ/nQyNVResmHMttKENVXPLvfYh21JydliCl2uZpQri9I6zg6zGKYDXNJud2JZQW6owzs
eZiEHrkZUw9UNF37gdR3HdLSQ2RdLLjrUPyYgSlA8/1ILCWuOsEKpDhiR/p3SAUDY1WYlS5oza6x
mUZq9tpN2iU8eXtLxJm9/3pIi8H59ZEcYmcbhCWVa7yJrK5Zl1xlRp+aO1sTZIyh5eeohswZMUKE
j8G/IKLKnww7sY6UFDTV1aX1w5xaGmfovy+kX3+Wp4/8s/1XBepfNK3/lUT1Ly/4r2Wu/wNVrB5+
qr8Xsa4/fi+L/yxifbz8l4bVsH6zdWFavoehCFXgnxpW7zfko77r2whL/4+o/g/pPDpVIVC1Msyy
6LHzgv+rYdXM36D1GAbsGGF7JmZ08e+IWE3L/qun3dNdy3GAFuke9YID7+pfmCjjlCRS1Y+51OM4
DpFycox5I8z+NGzl0Kf7SV7F4CvspgQXDVH2ZMfkgWelU8+9KjLnJX2mRaW7oI9j4gVHfSemvrwg
udxWfbIYI2rpyoZLKMa3rjKNfWvZaE9N4GwBx8SlH9hwMRtD2+jtd7pX37gzSFHze/eoKe2lkt2u
9D3zW+YO0QzTuo14hHyVGn0rcPXa3RMVMG0MU/0g2i5eJizFOxcpWDc2w9Eki4m4s4GcDE3bBZ2C
DJ/7y4yenc/UaAFYFfd4zUQUx9RTzjBhRc99eOqlfqtjypIyHoq9NqFAqR29mqsOA6jJIsx/4myZ
WeXPCsEbsszTqHvaKYWPiwgjcbYo1oHr5VthdoKkRId0EwKP16olJt7OzyCeLokJjbHQUzjF2CoX
qk7nmpFjQYdw+lpF1RVNz7MNFWojQutu2q9xWKVb1VPYSYd67X8TdV5LrTPdFn0iVSm1wq0tZxts
MtyogA3KqSW1wtOfIc5f9d1QG3ZyknqFOceMRRbEGv1B43R7p/PSuz7NdnS51gUYVHyze9a8zJiZ
k7T2ya+JDyED7akzLLbDujNuRWfx98zhAe7e8nrIwCtAAPWe/jb6fbIF/YkwN/OeUcDx75LG03hm
tUWFlz0ZgudfalF0rtkNPnTFU8uBysKfUUQ9kAjUqkD2aX6BmvZJyh+4aKFDcQzxf8/IeEKat7ix
yTrr81dEhDoIDVQxSoQ7HV2eW48gjphY+HExb5OEUDKHU3ZjsFIcJwUlRmC6KLzOWYU+7cfgyOmb
qkj/6hbPEp/CuBkZBvVQRieNQ9Ng2WKb9WsC3X3ocPY3hNFvQmaG0ketkdmfEdXVDLHvBSGLt7Wi
2KG1xpwq6uJ5AHiNL72vQa+QnWyXlb+bvFHfTqpMdj2nPyYZ1Fo6JAt9JJUjh+KiZ0W3tpVJxErf
/9g1u+tsEAgKCuJ9jXg3K55fZ6CjWqioe2Giz0nslcDDuB1Bh5/9EB1fY8PxMnq5aSzO3tBIzh1e
tKI3UClm0MUMWGeIS+ZHX1intGFhaDBMh917L/XimmXiw6833FAS0t/BMrnLEhN56X3JaoWWxtQ3
KYptaSWAuJA8PWoxTXFHM7/KCW9Yx3CGn3JV+hgIz54kfqZtp/YOENd6rJz4qSc0Ye0mtrO35yJ5
yqR9tHHFU7bYm4KzcSdTPN7S8K41rrArPQKT+pOoXh0nuvRtj3BAOIsHT/nbqmTMV1HMF5o4oPwR
W47bBMEnXWIWyWCe/lV18s+ZNNQY1rF16Lgcx4AwM8vnSTEezVr9jDFGPxhtyaSRCXecD/cI++p1
i+sOr92t8qE1ao2gy18iNxbrfJO64CiidGBlBl5eolFnExBudCcvtjnITNCdfOwyfT56wxxu6q67
gO1i1zkNAaITH55/xniVoneLCAGCaBYRrFylPLxoRq+UPQw9Ft8pivZJb3sbHCHE4OmzexiM+hko
Z0/b0wIurcMfBOe/g9uXV1Sp77pMzX2a6TYzOqacJVcjM7b2zSIR4ZRL4+wQUjpJ7cfNqBubOQs6
pxt2JCGxJI+Hm+EVxWkCp1v5sR70Kn/xa7C81Nsdn5O1zoj0KQNWR+jEtkp8+4UVw0L+ohKdFKSf
qHe2Ji3NCSwJOWmkxTBmns9RtxgamuzmifqTazbfkMNc8nI4LJf8tL10wM/xI53QYAB5S0IGhKNx
nxrOEumkHxon/MHITtgilXIvTbmbxuZ18lp21U31jx0/81+NowKMIJMsqB8Vcpa9i4q3shNxmxhM
T21yIjkyWbLnRJa1/KMyIEHqVfdE+kFs4Gp0QdwbRsYn3OrgsizzHOMcmuRl4DMEQctGNaAlJCkE
Oy6P/owS/mDC7pczuStxWp3BnORL/p86RlG3T1sZ3xdde2frHuxTbrnZal6ksn9f4r7kCZFhYVJX
8+KwXvWQ+7FLnJm8hMsv/75PeoPZXzcTuKc5xg6C9fsECzwRv1Kqm8F2+yCBOayHyP+OzASKuvHR
6fJfX8YT6fboXnSp++uuMUEFkqHl2EO46oilgENkBnYBaNWdnepAoKXWsoacFNABUMK0eGzPVeR9
ctryhLhjnpwWH3Dlp8fMR4GmUcXvPZa8gfK0f/rAJ5L7h7v1SgJWRG5+W8Zk3QPzqNhjtD+x2RAW
JUy0+N3jTBLPex8lj+Dk5nUoEG91FWN8Pcp+VRbTXNflXtOUd1QkI6wcc4g3nYh/6kqbtz0bv8Ab
NN4uUw8PqqX5g7bT34SU1r6trJfI6augz9IDu+A5UIT+7awMoaLXzWQzMKmX2QRG2HcPoR8yIMqI
/axCH8UUR9do8KLlFnvdgWFmFvHqtY3x6/XOoeya/pyrA3ku2kpg2zlEGom1Zac2Fmo1plOOto3b
8nfqZXupW/Vete2JtGIgHCzn1n3eqE1xMsKQgIYWwnMFMnhCH2uGakJBUd/ZZsJMv4Mw7KOnCDLs
cY9ZWN+Uyo1He+4pilAdoUoB/KbmdK8YRWNrmM8xGqg8J2dxcO3qWHpMG5mC72ArAH0ojGYL871f
eTSamzB9h09RUPZjpAMkBwFoKh3GO1WyczXmP/yvSAqaCcwqYrOV8Mgh0CoUDvTO+y6pyeFwesgu
GvdA3dPvkqk27uemGXeaLi5+zqp18llH6vnI703h1rSbcTND+R9SLTBy5a61tj7COjbpW9w56Adm
6NiJG0KTQEHR+19CcI1QkmqxkqkCYOx0Z18fXtxmrA6hjZkxQtcfT9rA5BBMszH2j1nrPrAu5exr
SEsnMXOAo9WsudOPq7Sx/iHkc1ZFDWFyspmmsbvIY+Ac+EGNK1D6fmauKollXhGiHjH8jIZ1YSPz
1AkEbKhC8OoU22Fu9UAnV89Jn5CBlTvZ9fyDWOzP+vLFzx+yMe6OYWneataP6E/gCKdgQ5jXuZMY
thXmqpVMyO/T2+6uUAnnlSaGVVagv2mEf/PSPXiHDz/TaemEcSs16weJP+pTtm1BSk+IAjVCzMmx
QF4rnq4qDuLKgwaMhj2vgPkjvvpIB2kSvDwEYZf5HAu2ibQjQ0OgwK2H8MV3jjUxJjW5WhNwmW2d
T1tecZbK5fBuzyR6jR4E94ZF4Ia77THUG7FF/aWV4XZwrfzWwAxfIwU/p7qBsYX7rI2a0soH+zur
fulykjs9JCrImeaL3kzPJQaHawXQa6unPnIOdIqmjA5hUvnkDzDpno1yOAjupiGLqM2siuaaQxb1
8nnfm9x0dWAAz6gyTKLhAlvjpPGKsHkkHeKFVPjmuSX2w5q7BMGR2RzlOmIHRvK0T7ZbJW+e1L8N
pt5eAXO1ANC8xrhEBkzXDchpYQAybCdVjwtxsObXsQ3/JaMWoM+yt8sDYywqn8t8uGST3q5SgwIc
W9qjHsIxSeJp7bCwXgl/yE4JBrKwMyCfewykrTz/VlLMYHkOSLiRJDEuuHra9CUzpMOOC76xIbEv
tJJ1EwrvXrInCVxoW5RPhAjcE0nJaKkxdnIc2LgniLcaAhfIEg5MAXzN9GAhi8HTkakSvar5LFZS
8gFntM1BZ3di7+GaIyOJpPawrPOTE9vNi6lxvzNwDl50S3V7ipB2QzSN6hiozpbi/HVTDoq2f3E0
/9tMrYtS5qNibEwVyiaB+HBvJOO81aY3XeYzfp+YsZM3Gm8wVJgRh4iHW73a1U5yB+ebBYSXyW0y
i3tu7tkqzfWNsPzp0kf1AegtzIYo/ALBQEA3zihHEI3btHQ21OR+RQ8VlpmF6orkCLIpwICn7rRn
uwWLiM2+nlq8AwnCJyuEsDJoOSDBmIpe1QgaxUvj1A+pN1rfiYqv0dB7UJGaKnAy/c4rd56B4LJz
mvdO86uDX8rmphnqXeISeAdpOG90xjlr3wOu6HszCcNj8hzJ+OYA5aRnUlYgGIsvvjNApvLFrIV2
J4c0yKl1VNtnh3w2m1MjU7iLocNihHuh18yY1mJC/7R+PFoGc+iyJsMcSCCRv83ZwgKx9mOZ7rRS
v/il/ioNDB+u9JDNIA1cSmBgumAo8vKd+RsDBDJrivgF9l+2GnmjA1AjrDu8aZuPusnFICRyknK+
ywf3vs6cV9PxZpxIsIJRJPjkqk7nSs3avvFbO0gecmtmXxo1n20vVYAC8mlQaCKjuHox2FtvEq8G
N5FZr3aebEFHWUHWcJkgduhXet7fo1nojkREkStpj5/kdJ1kk/Zrx0a9KTg6NFbHl7Sa50M7TZfY
zOrNzFR31qJwk2XeZhxS5Gv2OU7Jf4dP/0LhTnyPcnrCuGjS09jGN5qh5Mf8hbCnnQH/ssNdzSlZ
O32WbEVYv2ugOm+tdTLNAokJl8uAwfFi1awb3DmZuDt6swUz0/Du/LHtTsZENJdq/Lu/H2kZ2lV3
iUCa/+xLyxc0wOz7/fZSbudiDredQbaEHdlL0Bv7JX+ecLF4M2WDVDmERxu+X1d8eVZnnug/zJuM
MK6LaArKJNTX9sjGIY84pBLXINvZJ7qO2HIdUocXeH2BTrPoKKz70bjVSDlKVO8Q1NcdHjLycrqL
KUbrUMRAJgvzbDfTK/rFJ92FlKYlItqjifRvmEfO+oAlvsj1g22QAYOJ6SPqyH7KZl0epAjzvR83
d7pGGRzHGU1y7hEkh5qcxNw0PU6Zd6sQULCtZihRlU9IWZqjdee7fDhyL8POhhfuQRd2eyw49HLL
+7Uz4hxGkmw3OfcFQqjoc4Ws7B0iD0n6dbTNBE7/lCyRlflDjrS+11P3CTYSuuDli6HCK9r9m5Xc
BIP0gBkJTBNF4Tmwxiph8tULVRz0fdR5yT2KI7VpK+oFQ1qE1Y52ByQ4Hs9ZzNDDqNBtmIrslNwg
I8xP5meTD/IWleq8ynq2z/ZVtFP1oLG236ByGNlANMeiccXaqZZpkYKhNxGeassCoF1iscwziRKb
7fzTHClsHek/wGf4NWohIdpRoeboLvaoZ6tAp3WsdeJqPYx3Ru+CRfD1H+hZn55UJFCS6nGuF8mf
4T/zIsxb7E9yZaWacxOjeGnr2TjYfAx456IJJoRJqKE0s2qt40hkYB7Cuy4MBOSm2rrGdNat2zQ3
KohzgOC6XT2IIdx7y7S3iNg5Sa60otafDZVsCXPk5qMRnJWE9mkOhx8ee7lLWufAunXbhDgCEJip
VT0tRkryctgOnn3TyB+l8aApUn1QLn53yn8vBAse8o2DynaKk2hgE1sVabp+HJV7kaB+rBVrzvzk
sQ9eJ3pCqa28C0LweC39+FOz/Zd6XNpA0g+ImLv3puqOwmxnlksCoFn6G2jh96Sh3rt4gfvqWDUz
r7xLnT9b3G+S+Y3HbHJyjUzbscoDQP0mMeALx0AIugEBQvbmekW3m+WT65GN2tu8j6ZE+ztLRzFE
Z9sVhxQPtfQOakBgMUv3Hlk7uuMJ+ivvNn4FjVTkzC2JRXXIBFppeflaRgqvBdlPpEry1jmW35/E
9Mo2LE8KOgnVnpZHBcDcX9cY86JKEYaOPEEaDUlkxbOXeenWlZZ/XDysiRx+LSRLv5EJPWsxcpOj
ELKMlkAfVxGL3A1aImR+U3KMLW8dd5JzX4/XSeFcahAm20xKRA4NMvNGrLHu+QKiRaz9JLJDz4YS
Zi2c8NpqQtwalsRoW7Rzqf+6HRFCJW0Ba0xrVbbL/RYZBG4bxFnztff/8nEHtVY0d5xxG5HFXLyu
c9EHz8G3EUOmThjvOtWlqMdkHxbOB0ZtY09dXJFm/+rCiEr1h8R3yTZK0Kf1Rpye5kRtibiDA+4O
xr2S42ebP+qApLxmUxtwpW3WgKeRGFZLNbeq0J5LAjyuUVeV6zzRJcao8ZT2BN0niTiiQXuMizzo
a1O7WfZm6NJFpkU2Z+U72CN02nnab+UgbCVFeALDgorV7VelTUiBKDSGaQk5xWi1UVCGBHeA/JJj
zJ4dmadPVbyBWLWVCVtvj/UmAH1GCdGujPN/Wsr1zzVOksfI9t7WwpOraYjXa4/IAidJNmMM6hH/
AzRLNtfras0+4HGuohYBI69oOx7G0fb3dkxGKXPaXzdUED/HmxKwcYVCVjU5+oMnMb70sNPqmEgg
S4eNjqjWY0pkDO0b+pef0C2f54oZvWO2HwVZphP7OsuKfsO03I86ocSddFeskhgnlWHPWFloG/ZC
W7Pz8cUb/TsDAwRq8GYtlR5YPsZrOInvZOCcmkzbYQR6K+yuZ7GIwq6WksJ2Ad1yGAIxnAi6LB7T
cbrh8rnXCSSyU97tuZWbsXNOS6RzZQQe1hOOnI6Qdp0bRK80LRDZ4oBdVnolR5Q/2YiaimzdEj2F
EdL7LJAorLL6o/opOqY1ftRCRm3pGPtLZ7K6DeHmgcDJt7Puv3chkCujaN8c2yX52s9uEara0kBm
AlpfX6OA+CUqudk4bP/sHP9t0//ME7bMfkkPoI++R9fxrEW6duimL6GTtUovCBWs8N8Y5BwxugVS
V+rgTjxxETtH1H8jA7OUbG4/vx+m0lzV9FUrTf+KB/sdazhltPduTuhbkYl/jIX9HWYxt6ySv1dP
51i7Spz0GyynEeVA/xD1kusrfNKlJNecsZKja9MOeeolItXwzvPDFz4cJnfm8BZK/b3wNS7OQpxM
R+FuQzmBkmUnKh+nDR8S5U8v4Mn1dZiFJwe6N3qSPQ372m0Aq8Zz/YDVbZ/DEyCkYo2wfF05zMTK
3gWa0V8FeoQ1Ou2gMksUqOWhtFBjcM/+LQf+WOtjV9DwQmDkYNObfCY9q3AtfW7t6o3F1wXNKF4L
LqJVYTCq5ML+sHNSFUhggF1fMd02imVqhYaloOomteCeADIeTJgSuYy2aag/0zq8MT7HWtaTAbhz
Xbp2JWaUt+5SRYYfAmErU7hHrRoZ7aozM5iOSodhah092/n4E7E7WY09xz9DJPJeuytKjpuFQomA
J7YN4YC63ebFMQyzpt40j03b0VjZ9mc7VMeuebCQNAVaVr5Vtvxs+AhsKJargFX6sY/KV38UPxM+
OSwW41Wnyt4QwrSGjBWIMf+10/zI8BK3RQRnsLkay3+s2zz6AQ0ZIhUoF1nU2YzF8JN8m0OxZz+M
KJp05ywPMqTCasz3TmmnW0lasWt214R6Iss+St87YizcTiWdIp/bq6VT6JGnSRIzc4ucB0SMlGoZ
Pig3SnYG2p8IzWGZTC/VOJ/TPLvnOH2J3WliOkXvjx/emR51zbrZAr0kLFiwptOvkf8YgORWllEc
ndxIdkSyY1jtXqHgbkHZ8JZqybBOWoKR0mnbhgQh1QZCBYCgsU2Q3NDIjEuMCVwy2pfCK9hfVbea
vT8DjgkdhGRp45ExEIVLSNrwGPfFIY9dJmj5Wz12LoCP8tkzOd8aMz/6AypF10oQqlhrj/JqZWBU
ChpR7FMzf/ZgAVAAZLXFwKXLD+xMvxElY2tHn8KnywkSZbxoY4yqZmCQysRo8nXEsgrZ9ZTovNnk
960ag1QGc+SBz/jRpBRfZctkIs0etAh8Xsf6lDRNNI0Wsx6lZUfC0x48PDox1uz1NOiPjl/yO9W0
yaljUtKaKcrm0X5xarnjUT8Dr8Rj2shHT2/fOqt/jNyBydSiKwY047fcFWuerhP1X1adQUpVX35O
pJKmHitP+Cty7+dNW7YEyDo4mHWSE3yvI4sPUwOhVEZ/dpCaOHV1BiFym2L8qXn5z31NOuLOpHGd
TKDSc8apGlcoo9glrDrtxEfuFNv4KnQUck1RgMOq+n8Mk85GrsercE9I67Xovud6gCnBCrZM8i98
qivHdW9hlX9gmv9RpXGGAVIinjq4Ner3NuVUsYr2APh7Q94hI0eWFThU90vwUEgsxqoQ2TNZiqT2
hk+lOZ5txAwrxB9sROGrLrccjM7fXm5+5lXEzC87ioqKrombx9zqIYixNs4SRG5RdejaemcsHuxR
Q5anTd0bzoPviA2hl1+Vg1ZpVvQHQ30uajMNPC6+VnSPfQXVCE+J5mfuavGymW12RZJLTK5k1SdB
Pq/AgQetUi9W7/6QYPOYqQKH+p66aOUJ0LoAAWjqtE4RUh9z+pW1swmT6FhaHMKY+lsfQlI+PFpW
+GQa7XFIkKdGWGvMYq/79dtoVHs65mrlTd5x+cN14v+EnvZkAdVZYZkHvJBjxQ9vBpk/hZncY+n4
YsLyGHow38SQ/9QR7zW78oQPNj7Ecvb2SQEU2BI7K/HPXlvsXHvfxWa6zjZ6TIWi8QlkmUxrSGgt
EIcWB7dE1e86370qyAGi3LZ6NF0+E6PRcHcGAEyea4hJblA1ZeR8zeYn/EDX2p05QyT/+Vwz7dXz
9H4CjEWqY3tqIOIpfQfK6htTTAS4A6xyJqaXZhWnIB+Zzx+EbT1HjvuqaqzHyww7z54JFZVAG6pD
YeUcwGO9nvWRfV35UWCK5+NL39Tlck3ne02b6XHujMCmb2p1EpttharPs/ecvzA7Uj6pXdOdWNdd
raqoGPDddSwodLe9wjH6llpbbsbSwNHcBHh5kWomQbjk0Y/DNrTxCvOQ3bEgAyw0XwgLoezwLz1k
pWXAwCcqCVB/NNtkrA8oB3CZIyzdCLPqCHcG5cyMw/GQ7DcRd6p05Njo0qc5hDCbF3vN607ExOFw
ct7YKb6Vqn2jeO5g5IWHSfKpDetdPGs3g9w9bri88qQPwMnJN1ZtukGWcDNgM/YWfVhzXG20rt7T
MgV1xfUVOov4IP/V4/6LxFuCBTwCct+H0lm02yAFQX/wIntHu2lXPgM1+rID8b8pQ+z5XKfyjuHB
JarEpTS+U2IhM9Gvu6o/lZZ1mtJySwd6yLgZ4qm8n5L2mpekTDLYWSFLPdbl9Jj2FYq06QdhaFZX
J6sFj6FQw7v+BjnuuYxygeRR3cqiI3rAImbaNOJ/2khmcKPd19yw9VZ+MF7jZhFHzy1Dy1rVu742
8CKH/WqYmPUyGTFX0XNYDFesG3hrAUSt+8XB48thXZKwES7FM5bjMH8fwI2BkP1CTPY7Lx47l20D
VCNKZdajbm2uJuQ864rkX9JvG0oZWGKt8e0PbAu50qMwO8qWOrwfzoZb7ie7uQ5DAi74R4WHrBfX
MaU4KaLnrCax+Y/IlaFNTZnME9zGEUup4THokYSCEM+YFuJ7iry3Ie7hx5bqjNtqlVV2e7UZtO5E
aBZrb7YvhtP9mIl1krpzUe7i7eP27K4Uax2Sa6czb8NjXmQwJPLhw8yrM1u7gDnFKhudV3ZxT1F+
Gmftk9EuMohh3mAYvfZMuStVv5XLTcZywOkO2QcIsgcZM/eK5hdzzu5Z47zo3O/mCUu605DQ56Yf
k8VGpxuOsyICqarCd9c36Y7D/YAqZ+WjNx1H8d0Nfg4nBbpkZu0a2bgcL+9UiYTeWlAk6ppyBSUy
UYklfBghty0D2qgkAH1KmK/NfRBZKBSIhqdUJ6KPp6RC8YndGgb3sO8n/sXZ4n6YRGdCdRz5r56M
Wy/IG/a8TyMPP705ZjybLOIfxvv1sPf8hCjZiCKXgTNm+ClwBPespmPp36NzJEB+63N914nz00fh
by7w7QjKdRj8kjt08qx0/wIrfpbpGWlstKpaaCKmcpkLWfW4d2zxGokvRmMg8anN9HkYg7L/l7Xd
lkDuZzSu93lq416a2AomYUyAuqQbUvk+Tsar3SM4LGDuV/a41xzmiX6vxDqBbsFZ5/ssaShlvJsp
8wNqQNqVMhZrUT+2isenW8NCBd3EPaGkkUMwsTay/hAmEYxO6GyLYkx2jP7vlBDWZaEbRGmu0bOW
Cbc6/AJ53mP9y6nOa0m3oA0mDizui5Vg2uBaNeJ+bkqjSILSzpkbtiVysblSyELjryGbxnsT0Hrb
0hBDa8EbBQAD7yloPLWrqx0ztM+i2xQMpUGs+OTomDBBh5QhWnFkTv9d9wVccule5CCs/aTSZ3Lu
SLz1f5mcgayCE74ytIGkWZ3o5Tr8k014xdrIozAoDDhA/j3GK3Bzi+XDLdNTQbjbBL0LzWb9JUIG
OaJRT4PTXwukAtjel2OtxhDJGGC9RMGwCNQQdDsYhNJ76kKCb1kschfBpP/mGGKXkA3vlKDmUCnJ
zthgBbvGlvNTpSMSkw6rkI5wx9IIDKLOHtPlQ55z5J7NoTyVEz2SqTHcaMDCJum1ScwtXoddBAen
GvSdprGgFgQvrayh2qmaQtGc/NW78QBKgsHu2ivms93alwGkUI79mHkDvRm6k1SPtlzoIXqfuWSi
wJrupjsp4vb0aBedXL36M1MQx6gxs/bX0UsP8P+RA1BCGTp7Jy+pgrT16eX18Azxh6M+RVPyV9SQ
TPHWeOqhzLp3XGCQKnpu/ANQ2dac1vLFGq1zacyPxBEQ/cYalKEWJpzAiynjqAsPJVFhmiqOIuTg
TKrm0XHVVdcMB1+s/m4O0wdkpZK6gpVdPt8nVvcTFsAYKxQuPFvTN3k45quRLCkkyJfV2Mtg4pPT
340ZXlizKuydw+UOpmFJm965nWtv/Ul7Kq2O9aD4SLyJPHGxyFJoNAgsRfPyqinzxVoa/KzKHpgc
rw34OOhIfDAb3P809HmwblYq7K5dVDgBBcpEv2WtIfdngQwzqDYSo8p4EaL5tSlDKY9b6FmCN2Du
HtGzuLMiGMH7jBTJwliJ9VWERFnhy6yz8LMm4JAOt71lk/UB/cvAr8fOJyWUqWR8iwuZeseiEsI/
8SOb8CGzvt0lc92jVFzlfonGHJl1Yf5ak6nWUk1JwG6Rw1lxjlmIDhhewZVUyA/NCv9QVh91c9gl
NWlbfs8BlyNkQXGgy7iDEd4/ejHqu2LVQaECZRrCPKQNGyKPjh2tXEtqhWLubzUSwz9/r2TxsTLR
SMowRbGSjSsckRQbtDcDlS3jxA0ENQqHOvyOZfNRLcGezFyDCoP3nge4I5xa7GTuncidFCefAMsg
sh21XuuQDI4dqSsEJXp9S5Aa32vY5QXTs6mkpyb4+42KGAZ8SOrACjLIcBjo5TDdjae8MHUQgZGL
dxvHvNSGc+NzFtgymwl56+ajkXGoG9axYBJM3RYik1l+XEa6fSAaQC52LiCvRuADRD6CqGcJ4RKn
kmkNPYPucUtKbGD+c9y1G2Rln1rkk77iFr6ONLbsj74oEFE61tvky2ltDCVeN1OcylSBeaN9+ntG
f19SlcGlztIfA/rFvjXMjbs85f++4An937dIBJkMVw6sunLQGUsJ/ahobw8Ai/ACh9zrly9/v7Ik
d6Whau29Ju+EsutjmMbN0XRVffzv25yTERszaIcWl1o5eE91DL7fxDgK64ci2sYk7MacErXev7ht
uhNE7W2yll1k2A00PbTMx7goGB7Ok4WuavwOY+bLmMQ93Nm3cKZYZxs5uCj7iYo3pdYcU4uF/t+X
/761dWKxwFnStvVM3IaERPQWgGvHTm2BTjXdUjlgVf4YaCw2fz/7A1NVf7/x98v5bpxd7nnLn0ch
Wx3/fvrft4kruHyG7nGqpk+/LU5dlg+72PAleyE+Yf//K8+hoRulDFcgSplgGv9og5BxjQDDj8TT
yaO9PAl4Yczxu9Hk8oIOBZyOQRlaXVjam6nw1nZd1dsptn8EobrrysgA5UJcqs2xOsrli5PU1dHE
9ty2G5Gz7zJRro444wfviIGIeTBZsOQN4jYR1X6ck6+QzJzZYcFRjeMbCCIQ2oKQ6RE9LaloG2xY
dEgd944E8dgqMuKXSMmHLIaHqufFVzjLs4zkhqboSJjf2c3cH0P1BH113iYfAAKFg7uNfnzii1ad
SZJ1IhiIRQnvvrDBANYO64uSHzfghlMd+Bs91nXMDHTWEvmc3QF4teMvnQEJRn/RBQ2euzh3yO/q
0IB46Un5uvXEylStD6PmalstYrhOkgjZk1gwezNsz0gl5sCxDZ9rPyYPggGjVw8HT5UsBUgzvGdx
iUFLzCy3NigzNIx2dv1e+dpW0ucFI5oV2BzANRnbghcdelCW01aTrXfwWMqtMh3FgxZjuvf9GGmv
YmWhOcTwaJwkRV1re6xl72ELiHFKsVcJBIOgZMHYVtNrD1qA2ARqLRfUB1sMe11hEGJQ/fYXSszR
3iMwhmhWuFp5B20lDcd03ALOzTdmZwIdqvUnRLVUrtZtkHGxRkwGm07LCYH/5rqYLHlWdt6ui0kr
N5JbNc14+cVwkNXYzAY3rmR9WkLVmyU8CIilcdZM++COI0RfvRu2deado8xd0o309l9hUTHFbQWY
NEzh4rc6rtOJfUDdvxt6btI3jvdu1THOpLzgDHFvrZfZd1a6zBUIe3hyNOqkUYpjXZNn1iqbn2ut
+KfkyAAZfzWGcuQiLmFXXBC7ZuxeLM8kZ7nPbRhH816A7HlEiNlvLLG2+xEUC6lim0ocNDP1Hq2R
JjAcnTUy1HrvzrIJJtaGhyrnKWsOC5cMlllUtMnNshh3MhpFTCXT6E7OEQRDyh+l22cBTITAKXFF
sEqAldL6g5shuxudnddNDtOQCFQfUafnEmUai3BmUoYTk9elmd95q7tX0KvEn2rpqVo4SxFKKgbm
kXnr6zkgkjrbyWiKtrLlTzgsXlfVMMmbLu1Di3malD+M5RrbOPru7IgxTjyV5CJtlJUzuNS4q+At
rO6SpO9WIC7ibWiEyckhMExLeL3LNL0SRfT295mYYHwGBs3sHo7wrcyRO6djVTwZRfYCEhwrpoPR
mrlQubK05BuvZPOe4LtusqK5j4rcOv4vfSUjsCw1MfJGCBu2TqEAmQwd76SZfGiD/cXCLl2XNvQ8
yEU570e+58aBWHmwquDvA6Yq//QX8x3jDmDBKlFAI9zkQLBONGDOUROwJRonMu57eDQ7Q0dmV7Os
r+TiY3Or8iJ6pBoa6koRm8gX0upF63owAFgOK0jkOzNBJNWzSj2XRbgoGKOHLI9G7iFLVo4IwV5W
frjN27TYlZqyEfum1nPX5iUDmn7a45kxnv4ebLjoM8J+M3gKW8VydYUmx8kCfoQ+5R0gCM8Hv/La
f1BBqapdr7qoStj/x9x5LMexJWn6Vdp6PVkWWixmg5CpExrgJoziMrTW8fTzJW/NFJGJBozVs2i7
ZSgq4OTRftx/QQJFQFymyLlZynELknq1Hwvl0cg1DaIEv0vyVF3LcXtAQzGG0p/oMPxJxFeBaez0
VjdvtLPkbTsNJ2xatnrMn4SisliR2Tb2ryZHuQcvVEvtOeCZXD3m2d5G8P/6FKERlCfWooq7ZtNN
LaAK3gtkJxGKOX8RgU79/UMW8vFOli0BlB2MXiRIy2KOL68QiPVODCoiQaN/gGQSruegc8xaJ+6k
xP00lknpGqv9sCjhds4x4NFG6AQpeqZ2MovRZq6z1KH+Z8kIZ95JQ/x15nCbZBxBe4yXEmiwMDbB
NIxGe1dFL1MVxzvg7K2VKpakmPI6DGpgg1MDOMKQd/I4CzsYOG6kd/KuVImM57Nv4xKQMSlGhVjy
vBnbhfwgV8pmigweVW2WuU1uavaMJkQJMUPqNE4yTuowXSkHNW2cpoX1GbemC6epvaNI/9TWQWTp
I6JKxhB+p9y47JghNEP46i1kgdeyXsVe3KB6ivAV76Zfh5gJlz0CMvCc3uoSOhcUNnpLXSWZpxQg
8OKGPOQ0/4X8AR4a+cyLN/bbXojIEsjfEwlHj3zuKO5nTWWT6oSH3omVjS0YJ4I4TQzwwKNjitxf
fxSlrXlCbvRJjvJ9EJuR32NhAfS4lNfqeNZLajNkHM8OvD2XAeKi/FEd/IWU9DFP5PY2DMky/up8
oQ4IKXGlDtVyB/guPshCZ2cwM8VEqB/7sfrZg+uXmrm1gilU1nIRQh8Q0adC5MidTB1S6NBFIDF4
DikzZhs6Zi/rdIbqMZdFcia43wyZiiyziut4H7QHXF0WdC8n8ziM8ndTVIa1WefmURoGcrwqWM8z
jAqelx1nx7A0uu+tOQ9YlGb1fdTmuTfN3V8RAEIAeJKG5G7de1LVE4dgNgQAhx3dQz7QOkqIUVdG
pzprwTIhoeYpw9zup1m+n2BJhFk6v8jtHLso9CseuFsiHyV8WkFSr8N0PGWL9qDHpeQWY9bhelua
/q/x1yZTJqLldQPHcmvObPhfV6+R5Jk7IHXqKx1oxd5U74WuRntfLI2dFPJNJqxvd05VzY/lcyAE
ePkWnYlkE8gtrBt5caKEewzQ58HIUv17q69+VB7MuPQlHIzIqrpcfxiapISob6THATiTGEiTP640
vEyW8xsYzDCW2WTERFFbs27Iw+LYBS2IJ6sQsEI4HoctCpKQrNV5rWljeguCBqDMWVSnA0BNyjfa
KAs7p8t0iKmZORwEwrUdB3i6QfXo66/fNbhjQUAPi/2oI0wso0VRi4tuQ1vST0krtNx00eyOWvi1
UATp68wvxjT/+xfhKsemIFsJRC5IJ0ta90LioHPHFiA7NyTam3XAC+nsCfivX62UbMeyHry6xmQK
uQ9pHwhoCkdGLjvBKKGb2QaNl0Gd30y6Pu3jBKmNsTZCRA/i3tdkJXZTYHf+ND1gJjFvgpoCTCxH
shfmzXOhlV91nqlI84gP2lDDQTs/KMdWQCK/hcWwzFLO+ql+Jo5QZ8Fdk6sKCXB12EwIpcWjnj+p
BhWAhUJXL0jxC3JE4M2p5aEv5jblrKyDIly5SE4AD69RuyGlA0s4YA+LHYSEQpiiwAJCjxhzmf01
plTDVkkvALTjV6EwPJcquYtlqhBL4UDbrcKz1MVo2oWEhsqvOyRht7F9IR4DbSI1bnSp1+roV+ml
W4AqOgQGfJdmnOJvmO3tlrkonkSl152aEk8sTLrbnA0MZR37gm58jcws8NB+Gq3FTL8YPPCfqE3c
rcZJ+6LxrtF7/Rkbt/qJnJbhKKv6q57CeYoHQMsTwlMobaj591UMME3RCbWT1WOTkfIB9TwcJPgR
Gp4im1ytBQcglPZlHMmvh5hF5N2+FKAAKklV7QzJCE8plFFqWYZ4F87oNsvL7PR9J36fVxm3yUQI
B6rxpT/HcYAYbqkOfIEpE9nITYj3QJYiexWCvUb4NdyG57+I0SJfN8KK7F2QDu6iCrxsQX/cDIiY
+HzA+8ggK0COAaV9bJGUllRYsAJKMscoW8WqKG8J/gubLH7izaX4VRMdPJbFhwG4rdmrmftrr5Bi
7QjOYldb9eTc5XiC+UaEgXbTc5xO7a3ayq8ADKMvqB2UyfCCbSuienOPIESZvaC5psNjU3Qfecjq
GEjxHpDxF62VtB+qzNJpMvM1CqfXRWq/LU05HqlPCZhDT8UaT7qVq/ZUDchmICYkjMX9EIBL1BJU
GtkvobcauT1WSQ1JoV7tlkIhOZ0W44NOvYqcdGGss0zAKiRrvVoCXj+V2Eu2AWIOWpDIpGFQUm0m
ZGWkqHkGlyTbqxzpmRV3GPoh8BG4Xe+Rsd6j0LRgB8KtFnF7bDV13wtz+7Pqy6+kBCWb5Ofs96qI
1J3RaHuNRI9XAydmiRWOOLX6KyWE21QfJyZtjK0lTLW1ODJzKtJsmz/nqL/PLn9DQP+3aez/Aznq
Op5HmqoZpq4aJvB/Qf2QtP7QF9/+AxLl1+JH+zt3/d0f8zeZXVUhpqMUAfccDtDvPnD8DaJ7kkid
RxMkMP44xP1fMrv2DzjsMm5NqiCb+ElDMP+nD5zEX8mKbJqw4FUo79IfGTJp+lsq+98fHNgOuDqG
wuRHv/VjqtH87oKQhwGyFGt11+6DV8kheKCqN1vzrWqD5fRav/8ZPXS2fsx/hk9JYoNKU48IEjup
Ox0XF7mYW1QBXeGpeJwtEGe2tunW0b50BKfpbNRLdsj1e+p3nrFu7s9Os2u/5o5xi4fFJnvpqFD8
iDatDxBl29iTLXmGV7myPWx7G7CDLdvdOgSJhSwtxdIb5QtaayD+/cBq1oKjv65cw0NzkqrRCUdW
B7UiB8iU4eGsa1oaH6h4bdbqFtyQBdXYKdxqzct2k94Bd3Rjv3iY3MLOD3OyNgAA+3Xl8PaDNF2V
oLNdfCcbBzoI9TChwK7Bwzezf6w31Un34y3yV+thjSGFD/psscI78L4/zN1ogS/QBIaiqr7EEem+
U6JNyL/kN9M2+jb/KL7V+9wLvlDvcQGFuAog8va1t1dr9B6fUp8ay33lpl7mk0K+TXfzUZJvaBwF
Wws5Xg8s9fCM3+czz3DpFcMCsAPo76jbxR+d8AuXvIWE722+Wz0hVwpdxNSRebTRZYPh7Utu4JMI
L/eSI9umM7nLMXdqb9kScd+jQOyGfuYmNjw3B+nYDUombmyRWPHEbfgIatZOvdHrH3ljOKBALYUl
A8b/8az9iqyRu/hoMFrSq3AK5JvK4aHM320NgmO4XTeLpZ16t7fRwPV0i9emHb5Sd3eDe/XL6pD9
LHyhcaQfPWW2tL5JN8Mu3WCg5cjO4PCAbLftY3Na+foLQtFOvJ++xbepozz1T/IWBWtnugXMYCNW
7ZhHkhXxjXxLoGtXjsmojHZtc8nszC8rjzvJ0m5i/j92h6+yl/C5u83gV0+Tkzj9uvOiTXDoHN0i
F+J2T2CN/NkF8exJHvqH7mKha0AJzONbD+Ia5q9LWPXD9DK+qd71XmxFDmL+x9g118q+3+l2Z4Om
dHq/s0sX8e5jhFqvFTikOlzBC/Z4xUK7OOk/Vj+IXqlSSXaB5LO+0e3GLtaAJJ3IETfQEm1Im3fG
IbeRJbDzI7xQr7RRMS2s4gsig0j0O3xEuituTC93AeQ9LAzgypM3ZIud5jsgNHvlzTZEe3+2kV1x
TC9ibjYC/TMszRnps+xUnn6Pt43z65v94M7cLS5j48s30V7lmxAtfCyjm9mXtuIjKoN3psdadY1T
vEMqy09tdHsddNft5KBagyPwaVe2dogOsZ15vd/YlYeyn4OF7StOxDfBIbkdHjVX45NTk/BAsHtQ
HGyiWLfYTw7jsVfXkU8230mPggvjwe4t09a8iq9MFh89tFImCYKso2xDd7KR9nEkpzwaDrp7FqES
B1LJT+J9a/c+GSatsrWVBZeB8PUvY1tD6fLHV+rc9FS6MRnGaKtsV7fI6z2a654pmDamNZxXhQ1T
Admh18SBH+0UfnXIHFiunJiGU24p89mrB0TnKniy9/hFrh5qf3CDp4YDA3XxdYaUIKyAdXnf3kMk
/MSwXUQBheP7XHIti7Mp6d/Hu65h7qco+Phh2v72eJ8UORCEKVA4xrFS30/knHIYqTewZDnXoI6+
jg7oFDav+B3Qd/4z2iV7MEzwUJ1sA6ahuUPELXFIlUg3xQ+B3U607GqOzjJGA9KXvGQXrYGoHWS3
YyrareQEHupKnupmHKdcK0R4a5AVfEPtJB47gGnmYhhcqCaqzTd4uo2GtttvVlvNwVNZRLTQVg7J
Xn1t+JGaU/vQj4rHig2m2pGHfaiI7IBrHEYLayVrcFGWt1VXtIONcDBRr7LbbzLv0WftkKwbVmx0
gp7ws7Fh57Nk7ehRfM23AX1cueIPo3ZnyGzH8Al9vp/z3cql2Ei9wTa4LUJb8TBvdik935E1fWFn
eMVOBCYKKovaoBt+1e/Hn+XT8CJxnQGPRNoE8i6y/GRe8ZBBHW05mTuld8vkIfNilyXqFF7tr14z
vkq3kRPcBdZoUepwMODQ7pZT+Jwjp7QJ7YFlbChu+tP0Ab6sTR9RAXuk0oiY4UP3PeSc3Rle+jVu
uBsUl0rj6j6h/K7dtF8XjpZX6atmWkXtm/K3dHL4n7R4mIeWtxn6Md7oUFKFOMZtslU5D8qdZJu3
qVfus2NJnYo62CZ47OwYKJgl7JGZ8dX2Rv1ydjHC1/0pjtatpfryTt2FvvoiOCOzngKwQ+L3tLCo
Jj86ym7iqu7MfFM32GtetAa7zh3MLX3g3rENTlPAG4chcupDe5hsBt1fnkEduIGd2ZRInNajLH5b
nGZHdTEeEV8Get2tZUKE6iQ41bo+DEfFSR1pMx/wYt3w8+3QIWjwYbfQBjfZWnIWHzCIU39p9/p2
HuwgegiRrt6YR9FFeNDnWe12PpS/dbnDfiHmgrRROH3m2936EG6abe6o32ovdoJ1dUx9LIAOgTd7
+bbfYCwi3mAeIDuAA2EtrFd/IWnXnEBeAYTZYIZQuQuZNoi0nIYzMDyHss9t6VBVqZ/RyAqP8b3w
nHzpHvXSQlPVqtfoH4Qn8QTY3hJ2veZ0twuvsBvR4fc+8r9bFqqTPMhuc5qorGiv41eIgYECr5sD
Bw0U0HYwXS2yO6aTv0jrtr8VKIDDREYqUXdlX7TRa/ViP2XosAHxYyclAAA0SoDUOuF2WQ/3IpNX
e0ykVRAdhj5lKSs/IHfsr7hr8VJS/cUmYDw1xFSrY+qAzHFy57zdF59T7jkhhMNuY00zHjwUi3F1
A0+0RQZc4V+eZ2Z6BkJh547s11Z9G57nCebiDeLTFnRKp/RgEYLD1Gk9vA3syC4I80j5bBcMDV5y
Wgp2816mvWqNvY4fboyTcdIt1SN49CkM++SV/dVzztlU36bEKTAUQ2fkLBj4WTAE3P6xeY6tZlt7
uTM+LiZZq63ihJsVHxGVNUXarqrNsnxXeXshvlmWVq9ZE4YBnIh3k/QINFO9y74JP4p4jYCA1X4H
yEoqMI5v1D1Er915+ShcEek+35tOwJpctuWa2XJTLmvVY5asc0yUuKIX7gw6n3oQb7bpo7ROXONG
WXcb7QgMkOsf5QAncnmmbmHhEZkNxHrlvtqyw3Zkltl1K4eqOv+1bnZobVx+XXIB1uie4y7FRu5n
k3qzq7j1jnDQYfQtcSNaEPtcw1VO6XralFyilafeollpQdt4Ikqyk7t4DQ7M0b0OZuTMrE1cd4L7
jI7KerJYneVON6yVF54Q8rDlwjN1GxGGM4LxBXYXsWvwkj6ED/o++iq9KC9g4QKSmTDgMyuEfUf5
FIvpG6I9K4748MU23NffUd8kHAGgYknrlZPcRwwUx9ozjqTfFQJDglRLvCPAswROMWKovwQXIh7h
YtlbsztYoZfvl63o13ZrBzthG31tnkQE/gkIiMxvibjXzXPqqL7gAOr/lnorpqjYIlLITwQFsMEs
ab0cQHm4nYMX3Lea44XPajHkt8k9Ubudc1UMnAyxF50/mwPJ2Sr8cRecyGztkvMkbVuaN73WBq5k
IbRvE6PZ9ZqXjEsk5uKlSCQGKfhnvZs2tQ2gglC5txdPIdwmUHaJZr1uW/kombqzPXm9K9jDU3cn
8q9mqMmOqMENAD1AcYgR1J3ikaIQakAKCDQHQKFbEJIeYmtFhzon9ZIn2cOCY904NR9K4ccba9mZ
bVi3dJ17gh2r+qUlOqI/fVs5MHFZRYB+bbKUPP5Uq9vDZ0ZS8qZMEAbCqZoktommuWNulq9IQqhP
5uI0pUOCVmVQ7oav5i3CW7v0oXel9eQoL8FR8uc1ijz3CKjeK1SxHQM64i47yLfRvcnqxcKDgBA4
vIOVDvASN7gDTrGGLrwpvIyY8hzlGpiwbfNjweeh0rpTbso1n8YljeLwJz7/cJ8R/gVcJWgQ+aQj
kf2QTSdd3f4K3Q6yF9xkh4ZpabiLp+PsyDfls+Hra8whNCdaUxnZBbeEv97y2iCmsE4eCU5vEAvY
qd8RWfHO0DrDkrzIi/Yge9KK/VP91aRosKDSaCdfQn4wpG7Q1X8VX+T6RtiGVGfNW4VM3LxpQjgL
JOKcgZLfOrTRlIPcmjmZB8eOuJUwZYtFyq30nNvJBma/I21D4utib77Om9RO4eVZ0nZ6TN1oYJMC
Vd8Ku9XJfIifi5faT4izUp/UplNvy+dxS6LyttpHHnKIu95PfNMWDuJr/FzZJuFiydriPUMQR8WX
JLfXef1x2g+P8/P4TcXbKrES7/9XAup/YOpIISfzX8sbQmsp3nh0n//5P+UNZeUfOkAnXdBJ7CF6
I//nPy26dfkfmow7NrkoWVUV7ezD/c+MkCr/Q8W2W9FNTVdB7pn/kjcUjX+IgCjJE+k6aSzdMP9E
3VCkjTcvBlNB0FBWFVWR+KooFwbdWZFlq5W6kBsoFWN5BbDbya9x2XTolYxKpJWrGz0LkuBOgQCi
E08nSxGJLg5GK41SeyDL9b4tVcH8LpS1IrwqqdiMr3XQ6LAKFgV04ujoapVEO+zuhjZf8wcrvbV/
G23s2s4vnP8o+vxUxkXX/u//vHj3GJIkKJoIg4z0HvVT46IXcl+ZamkU9VEb+8QPG+FnXtV7IyKn
0EDt+bixc47st0fW342RrkOuUtcUxTh7nn//iqlbyCcT/1eGik3WB2m+h4Klrc+yO24rrYybj1u5
mJirVi4ydWoidkVJL459LHpjjBp7aCZEYCQWbaVSdw1uwzw4avPvtDA5Xczr3xnK696JgmDIqqgJ
Z0N5+eIJacarKkujlXJUBlSFLNwFK3TKlbSOP5mzdxoS4fLhD6aa7IDLOTP7TK2nfJCP2iTPjpIv
X/NhmT55E5+lOd/OlUzGFYKMAtcKS+TzKP82VyZMk1QpBGqkBQ4Cc41qw4h0u9+GWmV9PGHXTam6
SOIXxVLK6YZ5sSzEToGH3NbKUZjgnvWSgsVFUuEPJazMT3p1vdxVXVIlVVMMWdFJK7/tVZTlVKfr
1bLv67l4kVBuv82FcTjl5ll4LeqmT9bie11TDQmmiyzJ7LSL9jq1MiLEYiS6dubZmjxyxAG56IbK
lfPxKF53jUHUREEWRE2ncxfLfqozyezUJtsK2VnyV8k8KuQ/+h757S7t1E86xjF6sTzetnax2AdJ
MmRRrKNTEBSvYwylHlEf5SbOYhnjjcFHEiX+N5rEQZwcDWr/oilcjGWVlE3a9Vl4wlx9lTpBFobA
QYcAEkiU9M9ShWOrFeUKFtMfj+z1JOqyjH4aqj3sNlm/WJ96IQYRqf/sZERd+jOg9Or06oAC31An
wicL9Hpv6zLQCEGUVUlh5Vx0MosWda61KTy1iVRu8U2KLbmZ5fXHPXpn9hSSXCpK0+eGLosZZlcH
QqvE6WEMS8HHLWDwQV38mHvqplrchvshrdvTf6/NixUjC3FaL1IVnoS+7tbINqKdqs31WkI85yk3
B2qeAkINnyyaq/FUBWIHUzRUVeTaly/mrlplabbCPuMYRjrbQlWTr8KoD/knS+RqQGFuCcwWpbG/
K2Rvz5WsRFsXeH92THVzH0icmAFG24GC2EU03VRtEn8ymle7nQZFlaoXJTFN0YWL0Sx0KZUXDYvU
nhDEaQe48NqZIoni5A8Ivg8fz907o/imtYtVWZgwz4psytAW0wZEnrCsdfJRzMxPhvH8c95cOnRI
5AIAe0uB/OoM66Kxl4WoafZtEqC/V53wCT0Bn/WlXnxW0uBptcxEk/8v3Hzn1n5nIN80eTGQ4G7g
uMVqfJzDSQP/VIUBBbJWtXppKL/PCKOG9p+3SHzAqpQEAlXpcknC3UBFHdmRRr1bwC66c68Npyqh
iNYsWvPJ1JnvDOnvrZ2n9rd7nGgS3SFhSo+xkra91ectaS0wRbuK+A60cjlYkPV5k+JMGPqTApnz
4+6+8wEUiQCZsIgzR1UvBripAjUq07Q6KsZzUBrbXpa7I0oK6FBJf41hNbptnH8PpP6Tk/SdicUs
2RB5DSBlzrp623FRztWkAN5wVDi/bQNviTEwn4IyQuBSKXcfd/KdDfKmsYs5lVN4rit5KY9lmIAz
6Wf5DmxL/8lQXl1EqqBI+q89wjVECP22S3DexohDqDyGgZI55RQ8lavhsQHs8+e9kQWTgFiTJCoi
F70Zan1ehqHJD6GJj944dtVhNFbFJ5fQe2P2eysXvVF7rUQ0Ji6PvTKjMBI0PUkdbZG+f9yZ9wYN
ZAEhpmKKMkD9t4OWVEgUzHhrHGcsml6INFfk65PswWgzwf7zpqgfyaZCnKLzBH3b1IBxYgGMKT/m
89TCSB8KIfbDrC9nLxgqmOYfN/fOpYPzIsgGVUH+Sr2sWem8FwNZkQLUDbh0DO0LwHoye6hKBXq9
T6RY/6R/56F6ezyD0NA0lgWVMlTlL9ZFhlDA0ihae0SzYMQtRAw8Sa5b7+NuXW9cCUDH+QFvqHzy
y3CrERdt1sSiOWrRAmUIHlaBgU7RekJYJC/KjPrDJ/vqeiBpkYebouu8Ag3xol/doqIDX9TtMUA7
ew8JQITHJlJAqkZ5DUkmPijmMD5+3M3rdQl0RTMUWRcN0hKXN3jUISCtIT9wCNTiNTc4kYMlyuEG
RtP245bembY3LV3c3isMe1qcTHjjI8oG5E0mRyXGn7XyzrQRZMka7xyR9a9eDKIodw0iS3NzlIfh
qYEuZ5l5gWWeWOKJWofiJ6/t6+HjNcXb9DxnIrChc6d/u9eKyKhZilVxjPEb/ZIWsHeFMM7uRMSQ
P2nqOio5B1ikmwTEdHjXnG+435oiGFBkra+rYy8iKKblgeqQSqktQU0WT82X+RYiNYiCbhr/+njm
3umkLooGIRHZGbb4xYHC8agMSOpUR2CP4z4cquCoFiX6idWU/fHe5j3MM1/VZfaBeJnO0ocsEHvI
McexlgSME+oVQkJDiXnhJ5vtejUyiNgsKwYvnes0SZabegz2uTqWwwAfaTQVP0Hd6ZPuXI8c+UFa
QA8XvtdVMkbvoQei+5gc9QXNGjWV9Jte6IaNWII7/XiSrhe+Cm6N54VETM6T6mLhR9HYIlAbloc0
5MwwZjQZpBUEkbZNBh91zvKTwOa9rv3e3sXK56KbVsEvKZS5l5xzus5E/NJW8/TujztG5pW3qKCC
CSfR+nbdd3FXgvM2giNWxvdoIe7KevU0V6iFdOMwu3/eGLeYYIIy5BgRLhKRUaDnnVCI0hFN47/G
nlsa65W7IDJgDqfhlz9uzJB4+mqCjmqmcXl4LLGIsnjQi8d6STAzBGML5DT6rqijbMtigZz9x+29
M2W09yspLZCUvjwbi4aETRYs4lFO49zXk+FOQsDR1Zsw/WTdv7MYSTVpsqwBYzmfjW/nDOXIUO8w
0T0qkvgzj+MfQkFxe1lWTyKOiX/cLY10EylwnZycol9m0zrT7DVg9clBk84KOSkqE9jk6VAObroy
BxTzp6P4prnLIwpV3Y4NmCrHGV1GS+IBg02j+KJh3PfJYryeL1qSJVL8vBtgnVysfIzzIp7zmnzE
cQ4BNXEBpRNwY1Z4lTgfd+p6wjQibFOTNY4OsqAXTclBhgan2erHWOvcOMORsB4nCoBRMMHLbz47
rK5DHSTKDJPn2BlPK58rJ7/fZWZUZqkc1RoJyRmPDFGM5u89xglUP8duOZWrdIiQE0VE949PSSKD
84mPYhFKSZfpySTURb1PcyrEsfIMr/W+Bfvfw7WyVJO8xR8P6pvGzoP+241d1LXeVIkoHkeyaT5M
AGEXnD0g41mLTohXSp907nq96ALxKrMnqJpAaeNte+iNTzJaW/rRkJr6OKdj4YxJXd9XPG/++PSn
KepXKMXwFcbU26a4zpZSNWeaigWetXyaZ6PCzV6v1dXrx6N4/lFvw32CD9QV+U+kEHe5NLu+U+VW
a41jrWsQNw3Y1LUftj2MhbRI21M+quZJQM4Pma9cH5RPwq7zoF01T4LS0GSDwp15MagV5GB9GJCx
TMXAtMIz/w7Vis8Chev9d46w/tXKxVKpEkRDZiMzjqOWJfdjoMERhmDkQ2JBtliXxj9fKqTpTU0B
Si/rwmWCd4ISVC9ZoB2DGdokwijLPl/JXzpTlu8+nr7rra6fweqaeq6umFepz0wO8ypYJONYlpIs
OkYvNS99tygpZhNTgjJhhUi/KM7Lv9FDg+OM15tM7Ui5GNGhRYapDY1x3woxhXWtOOXSOVPfknn5
uIfvzd3vLV3shSlmZ6cYLh5b1HptTLsOQWOIdm8Cn+iVT15R7+xxkQcHJQCe2sTJ0tuN1yxKCR8S
8myeauljmKETggAIQGCjaN0/7pckS4RdjB5pnsv0vGxg4zRXxbIPoqRGaHF4mUe0pSAzI4+tFMkn
w/hOz940dzFhTd3zUQbBOAq1WVnYSiJrVontXm7G6Pnjnr3fFDcP9oQsj6vwRGontcIp7KhUnblR
oNr7UhIgcN7WofNxU++cXpIs462JYCWX+OX7ehKqIBaVsD4qiR5YUoC5DD6k2akUdBOHIbXe6qRF
XVGuhD9On/HA+a3ly2WpwBOFDGkcW+lcXSnG5Lj0YvvJ9n7neJSpELHRzhgJAAhv16OKJ8o4yYF+
bJtYfs0zuFo3E3L8k/3xOL6zyc7hCeuR1yF3wUVv5JQ7Tcv74IhygFHZNa4xs9M1MeGdBLvvboVb
a/bJirzuG13SubsMAdaRefkYEKU+ieU+JdHE37kovCD52K/m/Z/2DLKRTCmYBwflPfHiydEo82SS
qZM2qQoYVRKQA1fCNjlmK2qXSGQN/sftXS/+t+1dnCB4y6tpJQbNMY7UorsR4gQYE8R6Kutip8Wf
HCLXxz+xls5NY2i4cFLxfrs+VqaGcOZsDMdSDVWcT1qUKZK43vxKuSeTuNzoSvppKu1qtWgyT2FJ
oXZzLoipF6slwnYhwlKFMQ1rmNnFeK9oC0xxJNMKIzp+PKBXy+RtY9rFBOI7aDZRFRiH2Eyl+76L
Yrcdys8K61cDyQHM+SGCJ3oPIgN/HBdgBJwOo2butRbIBXxRjMokzD+X/sDL9ZPa3jvdUuE906RC
o1cXaNNRIU5L45yEzJOXFHUhZ0Gq+5PVf7Uaz+Cl31q5mKkuFwvU9DLtoJTZ9NDPyepLHIQKYOKh
+mzlXw8hArssRsoXlDCuQrmmmBFynWt1E7Y4wbWlhosZe+wXHiJmDLO0GOyP18ZV2Ymq6O9NXlxq
uJ+2dTcL46HGmxlueCo+pXorOEKZFbYgJYU9iWfDDcRRXhejjryPmz+P3pvglTS5olLeUzidKUBd
7L5CnAyzV/r4WEuIsIVVecoRBbyp23pP/MzDYDhEovJJWuNqSs8pNd6RwJAMQWF63255k6tVRmWy
3OI7Ga6FIOFUy9v5NRnIAXzcv8umZGigLFADe2GMuVhIb5uazFmd2n4uDu1sYuTewQBHNzyR9s1i
oK7wcWO/TuLfR/NXa5KkcJRRGb569MhaIVdI1RSHwGxDR5HnObPSLIBVllbZnVGOmOHkMJyFzIwP
yNVLvkikof0bfeZmh+fPk+Sc5H7b52rGOCaeCNiDsNUcKRFnp2z68rEoEPX+N3r8e1sXu3Opc8zm
erE4aE2VH2IY04UVl+d6SNq3/XgzRXMjWqOK1KWN1YKIEVner7b6ktX9JxfJ5XF0HnyTkwK8Hplh
Wb6YarFHuAYteHMfd031s2whysSrXnj8uMeXR8RlK5eX4yLJiRAsiBcp8Q/I3D9SHYhUP9R7EQk3
a5CDp48bfKdbpP500yR+MnkpXWyWJA6yMc4TGEfkf1zsM5YbsYtE5+NWzmviYuW+aeVizYjVoOq5
UueHQO7xsCubkiu3VVTpNUV4DRUbXOBe/rBJQEqSTEIO6AurVb9YOh3KXiiESgbGfMJst6voGExQ
rAKDOxiDsE+quFcdpDUQsPiQUzlglchvNwWbUJdqaawOv+r60swh1xsmshTmmG2bRmg+6d3VtNEe
L4dzKAqI9Co07BC8rwaRijQKSzGimSNDejOMUvzZM/b9hrRfmQERuZiLmZOXelJmQ4Hf0aOgH5g6
On7yp5vr6hz91Z1/tXIxWVgvRyY6PtVhxszhUPe0Qj1odqrJGP/wSpLPBX3WgwDeVwTve7HgEc0q
WrWImoMWTNiaDYjT5LMZo+WXnoG4PfmOoS3xURO6Pv/kBH9nlZi8mZVzYp/n2GWp2gwm6o+RqR+l
KRE3OPQgHtiy3W+KIYOfZibVw8eb4J3Ze9PgxbguWWXMKxOdcW2BhY4iaXuQsZ70/7SV83UknMUR
eDWKl5DEBX86o0pNvCcqDS2kjJTVzSBmxmeI3+tVwpidb3ZOYvDml4CMBAOmUEWmb2tEhrzhoDbW
GIipN1XH0fhxl67OYXLDAJhNjg9ZPD8e3u7nJUrTMY+C6lAX1VaJ8WbN42ZvtMWpEbCMUVDt/bjB
66VBuZE8O2cwmemrIsL/Ie28diNHkjX8RATozW2VvIoltZ/tG2Jnepfeez79+VJ7zh5VkiiueoHG
AN0DKJTJNJERv1EjHKQ5RYoXz1vGx2DKgJ30Y3DTT11yX7OMP7gNOKPAsrENLM+xdU1GTyvxgPUl
TntopM9Qc3SEtHk93Y0jFBNG9zm1jSdx210fpTytRGX166RlvDap4EqbzwI8lzV0qc9uEvhB0H8p
reCXm5WvYSbqjCoNvOsB5WkVAekBmSCu6Df9i/D8rgQ+FZNelQ6qcmaUIhwXaNlz6QDbK6m2I3+f
fLg78xbQ0WFr6OhkrGrgRlPHU9RU4BnmKUQ1epjY4paBe8lHwVZEouhBAwv4Kt/Qk/a2EmuI/S1x
cUpNLLBu5yGHX6st2FJ/8PK+DOTIZYhsQYfJS6fs7I6wCMyAt0vauL/0RR2PVcUZdv2TyWeWCOeS
bAgUt8B0SuOKOjtXF+oO5xBjqUcdbbHnTu20nfW/sTAgzHBgsf4F6UOK4pU0IpfKJYpj0Nql1HLf
G1H5EMYOrlRjGX368KjotOqeZ7OIOVakxG4pssac7Kp7gVTSoJW2ZPfketoOjHNj7i6iSPtraoCN
t0ueA+I3jJtWb/C6JO3ZqQFvRWHR0bFDKIAplKIM2MaFDvvqDLcDA3dO0WT8pCRaNNxdnzT5wGcp
cBKqXJRUUchNpZy7ifvUGxoF/vC0RCi7WEb4TU+t8p+j1+6BTNYLAmqVgPm5omBCI/LyxG865MxD
VB7PaW3D+q55FY84G/t6Zo/3DqatOwtwPTbiObwaWX8QI9YosrkajLZIz7jZwsHv42z+SzdiGsiT
xYm4s6nWBy/RXBgRtLB4t8nlyyINPLK4OT33Hc3UPHdfc9NEIIuOhFMC1UgS1EM++vEIyZsfcLYJ
b82WVnyEl5xaKlZzLpPwR4xpbYD7LvYSFB4+HogCA2UOBJNQSZQCJZMVGZlJ/z0lvwluwMM4EFaz
oh8eE0QujZ3UYPUMNwU6m3oUqkou6Bq5Iahl8RjECO+dVSzE/k4z1TqbcRg86A5HlZoiLhf3tXLU
Z7zrm1E3XkpbsX9jzMCGqG5w8NOMkcZsVCSnzZzk55aiLftQH29bbTHujdD6fH1215vdAPtCwkU1
xXENGd1gJUjitiq+FH3bmcjfmKGVfinGvK6+/1eB5M2e9amTouKfnec6byCvDnGMWKaWJOrOB9zY
6bqKtJXIRDhU5J3XjVRsh2nIz3ZeIj48UudL8Si6tRssOBRld6dvzqCj0vAX+4Be9OXJMnSVVTp4
Bp31Wk3RNtTCyv1ipVa6fLs+g1sD08nAQWyI/ErO6ZpJIxMuYzLHJPpZBtlXMyPzACKIC1nZ7KRy
G+cX7TKKQJy6JFjyqKLKGHBfGtNzuozNSY+c9BM66/2J4vqw88E2Di8AqbxyUUQTCsPSXV11SzP1
QNfRO8q0J5tT67aNCixeM5OOeDi6vlLp5m9MJjsd/LIHmWUF2LdGBAyHtE3Pdt36utrglz2lX20T
VRxMYHdGuDWZJukODF8go4CxLpcIwrz1MGV64LPme6j8HNZ+ugCdCCoqYIfry2QvmHR2TG2Dpib+
geRzRXqnxqjT9l2l3Wvz/L8U7f+YDMoE8kxDf47FSB9XvgOqRKH3qIcLMA0j8duRvTVO1l5FcmuD
vY8i/v+7JH8JkPCMFSs5x1lk3889HXZ6SnuEla1VCEEY6h1Pd25t6RtpcT7ZeZLbpzIMfplvRoMq
ND/smNpDnhbfPZ4zv/GheHUBE+KiWb3RpiqjK9zY6TlseLL02I88qMOkf7Ka2dsJtXV00GgEumly
aZOAX06hlYYmnJAwQ3QbPM2stxi29BlF89qIzD/axtXvPj42ysfUzKmaOWT7lwHpGiRVFGnRGSng
6tjiLPg44xxzW+GIupN6b304Skvg6IHsi4KZFIorLA003i92WnCxxJNaa96d4qCJ+eIMRdI/5h4O
ZLdRrE3IEv/GOD2AgfSwPAGcuAweeV2lp5iRULM3EZMREFUXbeLHYmbE10NtbAPK0vh3WBp582qB
dhnNfngEma9aVXlXK3X4GNVYJf53UaQPV1TZ3LU98ub9kox/1HliP44aHhHXo2x8M/aYZ3LcWzrn
hrTZJsVw44LLn25j8EfpGdwy5tOYmE84NmLXiK/Pznfa2ABQEKAu8pU8enTSGaIgAt4PcRCfcZ2E
tj6ncwjSnBLM4Y0B1xSitXN9jBvnsOFQ0QLI9ibHIH6ld8dW1y+uWdgWUtYpfQ3KL6CJ3aYZPnXQ
in9jPl3KS7rpmeDz5Jy1ykZPfaO65skcYo+EXSkcv1urrJ6KQbWwRu0+vsEpUYtupyDKrIBCxbxU
FSbj6TnGyO2IAj50YWhHQlG/3ln4WxNJTwychAtGDuj05URqTVh7PTLhby8NVQUcV1ZpAecirH7j
k9Hsow/EaQJTX1r8URJiR4EV9jmOsPFIW6q2vHFcTF49e2f+5M4tVye4VFJ84gHgl1lUkYeVR5Ql
FOiaIaFbPKbeeRR1xzCYjad6jJfzHGIoGgRd91LgVbAzqVunCZnkGy9aY8TSwTWp7qBh3Zae2w6b
kLcypLao2W+sS14vDl+OaoKhSZ+uUDkyQytgn7vmU2CniK4H5j9QX/+ix1zjDT3yj286jkYLjOob
9F36gk6FJD+XLQJtA+5lYYpA0Dy02v3bk+16qK0z7H0o6UjpenPECU/Qy3F06TVsPlSleBX8Xcvp
vyhqtZcni0/yvsvGkuH0p4pM0sqek8HFmGkW6dI3xovZ249v3QUeA+hyeeyDuisxokEKH8fhveLC
XlzpI0ZuOUB00kko0dH4lqtg5vBVV2F2/ZFrQYnKnx3C1AHnoec7t5H40ashU9CgGmWrLqIjl1sf
PfJQnYaKrT87WClDXwiwtW3NDCK4tlR/UxRzsB+uf9fNmGBWdUcQ1yhvXMZUymGJaiQeztjmfE0t
D6srffjUu9RSIqPc2SAb2xCyK9hf8dC3yT0vgxVaojeBLspSQTMc24l3qkIS8fFzjWsBzBIXH8Uh
GdXpBalp9W6dnHvgv8Z3GPWDdVRH5B5uhygy9R/XZ3BjZ5i0wEA+IiS9ZlA2HUlRmHK7z2E7Huap
eUQfHmfqEO/v3vWpmv26HnDrkxnUEenNcrvjlns5i0tgZB08W8bXdsjaJai9h5H3K53odliFtQNA
2aoQAbakQEr10rRXFSl45V3SpAqnWjSOeJPVIpumSPWjtjhBw07BD3Ju+tNUlOavel6yx8Stf6PA
yLOBq4MGFj1Hmc4J2YXM0y7as21wrIapatzoCXQbBc2Ojx+q4poik4H+te61TwNslzpH5QskmpMe
09LAwATj8s9mms97mdrWjngXTK5yoJODtYRetec4IaMOc9xUbKfYS3M3cgqG5MCch/pFRi0d3lXa
oO7QFbqfprWKalXS4jrKyd3CO7y+Nrc2A8ocVPOAeUI3l24kmkVBAAYTMdMp+lnPBJq1/gvvtB+V
+Evh7hEaNgIKDie5BQ19JFakgFWVFLnbzPVZVcMuuXXDsPZL7GKG40xzB7U7cu78YNlR9c/rI92Y
U9Hh1AATwEYEOHW5CxsX1kQRlSZYAoii6thP0JpD74AvubVzbG5s+ItQ0hiNJpwCZ87r85hn3h0F
4vH4Bm+NC/hLqtYEOxjMzXgCZkq+C9xTPmAq1a7r2PWqcxhV6gPluQe7qMZDuhSvEUWDneN66wvC
azNhCLJe6KZeTmSXzsGIWFr91kYVLyPXGdXbOFFfvNr62QS7mcXWl0OIh+clxWD0f1ZfbmxpiyyZ
b6d1cmwDmjGe2vhF/2GpKO5TIfnz70jSh+smt1Rn1anPZpD3z7VRYqZNyfOoTYjyXF+OW7NINQAK
v0a7B9Wyy1lUcPvR6yJgjZhI+LuZ5nymKoHOcBCpn0unjX4YqVN+vx504/SimEjXjIze8oAmXQYF
boIZj+K152Dwxvt8sbSbYlbGr9ejbDweyHBtnCAEABmu5WUUbL8rjKBaPNQ6QeB3y/YuHLXgRc2b
5jQ6gYJItzGDLlAzHC/VMdx5PGxkhBbgS3Hv0L5biRcsg166SPO0ZwwEmyOSfu59MC/z39qyaE4W
hp53YUjtMQvUvYfuxvzCsOOWFy805A3FRn33qDZGxYg8FWCUvrT9XR6ni6/Og7qzdDbGx82gw+JD
R1Fb9d7ho+D4Oi/uqaqwrhDOvS2W8lhqmQhkT80nyp5P0a68ynoXgrMhLKkuPevVIz5p5gWJnpy+
a9ShV8Pb4+tb1rnkU7LTSF7vDRGK7jvCiLz9Vglh1AU6bqHgEG1UnOyp8XsaobeR2fjDFD3gqLRT
pNsaG2UQ0fHn4bJqqnlpZg4D/pTnuLB/vlEdcNd1D4uCHPD1vbE+qmm3okQHPgjM0mqFeIGuLlnm
lOdahQyQVnblp6RRGHBo6ZGXZ/3n9XhbIyO1Vj2oI4ADLe1yRUYzao+imwDvxkPYNe2KJ1djaJBQ
y8/XQ60X/5vE3r9DSdu+y+oqyuYI1JIO5x6v1UPtYQZ4PcjW/IE34aBGDYJNLgUZ0DtJqNwV53Gu
use2bb0nNYVHUTqgUZDLdD9+ZIKVfxdQjPrdlu6suoK6Sv+spCJCqy5EK98Nk50ja2PFk+iB92Lx
kTPLaaXVRHFglCVYg8FTv+kRAl/JQLllzqP4HzOWie7BIFXbY3NvzCYdEho/wJToscr3QVeq6uBU
KeK7qYI6r4AduECYD7XefVE6cGfXP97GChE4KOS2PNVe11umykyrriccDuzhS1vX9j8qN1t2eoMb
g+IC53UMkILSjnx6NFqJTXffZGc9FWgDqu83UGe5CIaxu9Fm6DcfHhU9SAGuEb1wsIGXK8TwYltv
0M88uxWwF73Qf6Atlu1M3cY+vggiBv1uGSq9qXh6OGdn8FwYfEOgc8JbjHe1P6OJMvtOQ2ZjOXJ+
c7sg5MpBLJMfLcMMQTPoxbnUS/ax2uVddFcWvY4sOk6i0Y2dafwXPhOejtdnc2OgF6GlgWp2rEG0
KxTk58id9bm1T3QdxtspG+Kdh+P6HuVlRYNLbDrwXvIrS8vRW6wzNSNNb+uXusPv8VAjvXIsPas6
huzTY7ZE9HwdipzXR7neCZehpVEmfYCA5mi4fm3N4SMO1q5fhbuPu40ocOvYBA69DNQopCiNokct
kJvo7HatjqaSi0UM+3tnGsVPuayCkTMLXLOgo1DFkTLZpizttuX4PbUhOn1BpwyvY2a4j7WVFn84
5r6Sx9awyJhFcslzbtXXtSBOD5hj1+c0K7C0oY9hYtcT9jjBXv9K67UI5vxdIGlnO6GXT92cKT76
mDgd9unXvO2/OAHFjN8IBAMCvhJo+hVQdMAhFyZSji9E3oe3OQ+Pm76vrKOGpeVO/XBzTO9CiU3x
7iBBd6IvjCVU/BSI0Kc2iOPb1ojLO4PLYGdUW98JAANKqkJXg9vtMlTlpdqod31ICRq1UZXL2W+i
dry7Pnfrs+otcRNXyr84F5dRrNhVhrwIozM28O0By1B8L82f5Th807XaX+zlNz6WeIeSTwHdpIMs
7SohcpqUST8/Y/zaAVcGcULGbByd1Il3CgkbJ9RFKOljNengZLiAxm8wEJu6vTuHP0Q+XCrxV8rD
uFW6u1LQG/uZZz1ZDwRxiFar53a1KG1dmNqzXlk5hCMtu1EDO34ei3K8c8xqjwS5fi5So3wXT0rp
vEhXkkRxo3NLJ3c6lBqUuZr08S5wk18YKM+fyhkd9rmmfKhybO7M8dZwQTIjeqRzfa843B5396BY
iuLntf2TrflTIMMR0cGVQJ3TnRNl64NyWgKz56QUcjOXi7WAGtvmlqf4ZVkhF6/VOIP3xWEczc9K
onwPw6ag5dvsRN3YiDw1LDAc4Aapf0nLKFI6m0Nz9vy607FUWAAEen1Q3F/fiFsTySakNESHmGtA
uge8eURIoZ8DTpbGfi2NMq0PsRM5L3MxRZ+XJVf/uB5wa1iwO9GCAAms03SSJrMq9TDCLtZvZ7JX
e0QhCBFgdSe92zgwRW6M3LUrOqJy87pR6qEYRiavr5H6muv+Ie+c16morZvrw9kIRBcZ6D7AFFDL
Mm27S0bAvmo7nXQ1whGRQs2dWyHNWsRYD/9XoeSCYRQWimcojmBBKNoNFaHmJgx4FSahsod33B4V
73kUhwQhXVp7SVQooRFx35haW93Oi/0zngrlsUmKv66PaWP5CX1b8h0qTvQ+pK1lBEXr9FMf+CEU
SeWA5jsPwlyr4+Q2M4vlk9N4mnb3OzF5rnEuCMKONLgBZGrhuVP1klUFViqJ+jlVqeY5s4OxU4W3
7vVwGyclQ/y/cKuaYVWG42gssdhhOnbHFe3VvF2WY2mblR8Hc6Qccpo/Dzm27Mdm6KOv1+NvfUto
LFSeoKEKx43LDdcpaTAXs2m/xKD17tKZSyEq4hqdhqz8jZmldEetmjaSwBpfhlrsOEAwswWIGIXJ
M2xj3EC1qX6M5yK8NTwl/vLxoZkASelDwinwZKyg19nL4qB/9wpDs75RR27VtOQlrGBnv7PPNxIW
GNT/H0oaWjePvJGp1/vUiZ5dm9uOpvWf4sntROHPSqcx8fGxoStJWQR8umhCXs4lRSGlVTH58Odi
cDHISysgHUFJL4I3T7gHiN/oPyIfiGgOTWMwusCcL8NVUTd6Vp05foEgxJAnr6iIfIVVDK7JpRnR
t8j92Y1XvKbl/IfwKbg+2o1zgCsBRI54HbBUpWuoUbDDhgqo8YCE/uSW4ADCOFpeMa3WjxkN852V
urEpmFOQz0InhZNbijehD9EZMfhgyLfzLbWv4N4rmvhQUQfcWTlbQ6PtT3VZCLPzSS9ndijR0Aza
RffnmuYj/JTsVx327VnrEuNQgNj8fH0qN1YqBXShjcfgsFWR4i1W44RlF+n+G4FTTZzPCPr8rUbr
5kCSdIbM8fHXP1hd02bRwBSx4OVejlArJ7BN9Fdf9MwdT72CnWpipkfw13u8ss2x/X8kGfBPjwJl
IivU/brAWT1ImkNpjt/cLG4OAiTTFUzp9dkU+1p6J4v8gTwFSBWiXNJCiRAwyRoVcQSQqeEjJCLl
udJ2tc021ogrAPFI23PZ2nJJzxryNi+dSftXs0xIrrcdOINpcF+Tnnbn9TFtzSLvHZYyWobcCNIK
iUrbnlxFZ/FHrd+P9k/RD4wjqDaI2n8pit2z7K0oI88iYjC8JikkCqre5QopwIrwUs4tv52c5o9a
bZKHvrYCxL0t7wuQEQAWTTC+lIWyfOYgwp03LzXfc0PwVsDnHguqEp/MrIjnjyfZ5B3cVPBUSAc8
cU68e1jDU0S52qxcv0xV9bZUEvVmqVhN1yd84/NeRJEmXLGdSAkyXtK2k0/POsp8beY+hBB7D2r0
O5+XMi3aDBRBDFhU0lXlDE3VZDAUfNckeWsds/4ClKz9rkZ6+E3pG1wMbSPfuYrFF5S+sAD+YRAM
aNni5LmcyGwk/R2LxfWD0o5Qn62aW8ASGMu2NC+CpNcfJmWEPN80H2fhsWmQBUS59S0Pl4a7OH04
10uOjkI8z4ewq8u7OSPfoO1c3CRetKflvnF1XMSTPqaTLcpC2kwVsFHG+5ab66A7eXkqapS0r6+b
jcOHgdGgIQWA+yw/LhJ1yEicm8yfoU8+piaeNrM67wEqd6LI74oijbuqCXrHL7PEg73edi/avCeJ
vJ41wHbgfSCoUmxfFacr3RtVrRLIRrSgygHpm6DJMKjOqp2X3/pwuwwkfZ7CW/oZsxXLRwYFJ10X
zNQcc2D3uTYeO6UPHx1Uau+vf6j1BufsdnluQvOg+i6f3403orOflpYfTx3W6UoK4BzyP61SFOOV
cmeIwr9P2mwUvlGXRitP6ELJvXpDyOPRDXd89Den53CMkueak7tUTczn4zK4dYegSCGI2sNjihb/
3WIAAoxrzgTbRLay0Jad7b8xAVwmpDdkcSKHlDah0o2JnVWG7atGhE9koC8HVcP5NOzy5OB6yh5+
dGM5cWrTJuJFQ7FN7nV0CT1mJw5TDlMLj1cvTe9soMc3WBwk5+vfdmNBXYSSFhSCvphJzYrtj8pI
Ly8v0Pyo7aw/8RxQPpM66M9D+xtUWNHbYNPzoVEbloG5U1kUI1pYtR9aPSUZO2vga+ZNAixQPMz3
UoL18f2mbfJWjRUtJGmQSBNmRasq2WvfIDMyZqby5EV9dFNpk3psTKu+L724fY0zzOyvT+9eZCk1
iEzafJYeWn4ZIJQE5ze3ULR0u+nvUeK+qkE+HLQehcbrUVcflWoXcG6QQ9SheRlL15XRF3bYcJQ/
C6tDu8nR4IpIe8IeF+d2+uZku23U1Yolokvjg1Yxd9VqhrvQTNLaW5rnNtNnsI4uHNKynq3n0G73
oBh7saQ5NWplKMJhnp/1LltmTL7TGvg/ZpeHyVv2umKrrS8Ghk45L3DRlpYPo0UdUNy2qvk5tJTx
Rl2U7/Dtf4oy/mBrezWw7WDAyTSY1IirSiNrtHSKR7D4zy0qgHezhuFIYCM/CSqrSw9dUJu/ri+U
1eX4Nrp/B5QvR8UpFjS7xhmrvCiP721KC/PBgcs931wPtB6ZgDerQlULSh19ucsEqgpAYJlVVoHp
NPt7oFflT9VBU3POphnUU2ftNNzXa+Qiniw/1diznpRZMz9zIRtHO6zA5dX8450S7iLY9mJJt4NG
881MFZaIWpR/parZPgnzhSnfNWzZCoR2C5qkOLyt72ErcewEbAILv9awpVTo7VhmoPuLWug7HYjt
UCAV0KCn37LStMvzJtDo+flBY4ApVsFyxaFr3afBtAOs2lgZ4hJwoNSgDY2m+OXKKAYUjYuq133s
V6vjXKPpOvbNdGgH19cEy/j6QtwY2EU4aSE2VQR2pi6n5zGCDh5PZLX4F4E8z+c965TNkUHBIG2C
rrQihCvCVVSvKGmVpKC3fWA7h7BARyWdnV8djnV/uz6y9V5+Y50LujQlStqplxM5944a9Ek9P8+5
Zx/CcRoPXoHkzvUo60FR7gVBKbAsAJ5WcMIqGXrOdf0ZvjStzWzEITL4Hi6TfUjM/K8PB4MOCNsX
oiiJoLwKLYc6QWoN1il34l+M7wW3ieqIYNmr4WDdez3YemWQuL8LJq2MKtdKO7d6/dmcMIbT7aT7
aWY8sqKp36N7bIUSUpEIZpCYAFu+/FSdXle6E0TGc2va2b1eGz/Snp5wnZR7Io1bkcT7CnUOylcr
LeNImRp3qHT92Z7iXyzR9KhqCIVzhX58tbPq3kXSL8ekDY7WxaDJnsNAWCtHYAfHdv57ybv1OIx7
ulnrccFfRsAe2A+P0RXmLrJau46cOhMyVmN0TJtZD2/0atGrB89Csvb60lgv+sto8glfamVpNOp4
CqzcfnwDY9pJ3Z9CjapHBX/s4Xq89ejIOTAM5fxFXXhV5AS+4oydMhWnIIrL+7FJ56PbpvNjNCfL
Tv6/EQp2u6CLAQigNC19tglWtNLlVnHqAwrEfZzaj3qUBLeTNYQ7d/L6gOIicUDMs5fBKMjPSA/E
oBOXWXUy+27+UdLSvzW9LtmJsv5WREGWBf0D0rUVgbKKQ9vs8rA6qU5RQAaN6GeHxWuYsA6BR79+
+EsBkeGlJu5kOGnyoQHkc6QxVJ8CtczvzGXwTnZj23fLQmHoeqit6XsXSs7VPA/h+mX0spNeFsGt
PRggLdJm2kFOba0HkPhguKl5Q2CSlnrXB51jChG1XutG6wg9pHwIQBKqt+gCWnttoPVDRTSVgePQ
qeQdKC+JZkni3Jyi4lRbWfhs9ZYK12ca8D516VfAdLBNJf0Ox38nvdmIC9UHShoaPrDq15JqFXi6
JW5OvGW0A9no6xxZP8Eu/hwt7/swfNi/WWABBPMM1hnNUnyRLk/Hwu6tgi5Te8KwYTjWw+I+e+6u
Ccx6ieBCQbWXxzUzA2b3MorR5V5beXP3gkqYd4ott/1Z0TLcqYaIn3JRDIUE/S6K3KZo7L63A3CX
pzKwT4Lcqkc4ZpX6Dzwn/5ZN8G2mPbriqstMFQTJQiCR1NY4GqXpa/A/Mpe0bc6tocTFaxdVVf06
daAwpjuXbkl4LIM6+op3Spn/lYy2Flo3jb2MVn53fROutof0i4jT511F3UL1wG3tYvZnuv13ccXR
n3XtkxYYHz1YBMiKQ4zMEfjdigSXDDUc2rSbfVc0X+GAwwGwvhZdsYeIW20FAqH9KkAKSAXwYS9H
5BWlk7ruNPvoOdu3oZDgm62xe9EVrbzhvqkFYsaIPnqYCR8TERG+1oaZpxVquY1t6Iy+jxNUh5mS
s3ccHHBAx+sfbHUdEIhiIpsPygL4OGl4k2qEXpozj3rhfrVLvM4w1PoyNPaJOv8eInq1/+iygJcX
txxslJXWpeWUltvhKOLPEUyKsYXCmnm7gr0bQ4IOhoebJ6Rp0IG6/GKaAfynbKbMDwyqWW5RL/dl
0Kl3trF4qLHuggs3RoUnAPAKUdpZk5Opa0NPU+bKdx1B5WtD9UEZdzGTGzvLpktFfRVKHTMobfHE
TVJM2cPyZW7oWc8mfVzxjLZT58PdcYzw3keS5m+KFPLUNOz9EkmFB1Rtu9s3bRgan3subhuDIkel
vcFiQvhPFotu7JY/sd6ex1JoOS/J9Pe5iuM7ZxjrnVN5Y1VchJLO/gq3HsS5DHhJPS/20qVx03es
8NLlMQ1IZw82uHFu0F3lxWTTyEPXRNpYVT4VjtHXHVJgPARjpfie5+j7YTPwNAkTByhhe0KoW0ME
SCU0InnMoEpxufA9T28aN4KrAdS0ONQaTinHoJopjbW9Fxm3Tq3HezY3W1/wfUxpWqesRg0m6ijc
qsmvNMmrr0OkdjedFuyB+rYmFJKI6JEjOLVK+hfNa4Jo4jp9KxfEOnViewyn+7biGLHrOfsx1bty
wBt7W1SKhZYWmgqARaQpzctybscFdmmSeOn93HC7P0RD1Rs7eeXGt7sIZFwGSryc/LUMKt+eQYON
lLKONNSCm3gyEVme6z0I9sZ3E/hdVJ9QzuJIlgamAQRDbzhSfdVUMAGjzW5nx36O4+hOmbxxz19z
L5y0G3AXVmeUrWrfHHTlOUa54i7N1eoH6Ir024dvNFENEfbGwO1WGTqKinWnII+Aj1qOsE9mn8Yi
r24zJf0M+vTHh4NhB0nWSgXhTdFA+myNZ4TLYLZ+FyqPCgYCt72RJ0e4W+MxAVdxPdrGauTFxjuC
5hDeXLINmIWorAfMu/VDA4QduELjplTLD+tAcGrBr6FLAa9SrI/LMU1ZV+GMoUxPapk5NzmpiN+5
0Mz+g276ek9fhpJOrKQtMNtzFMwkYhRvehgbAjH/ppBXxtRhsnFPHmW9EIW7HuLeyLtRMZMlBYwq
S+LWK6H7TpVypw8oM/ZkO094sO6VAtdf602vRMDGSVVXTuVBakWjFmX2kzcO9elNOlfIY344Eb6M
Ih3AVo4kSD957qkeJgRf5m5Q6QzPqWZ9yto02uPAr88pk/OQx7xF34wOpRSuqoK6TmNP4Nms8sat
op9Bob3Ypa0+TW7x/fp63wkm9+kG7HLCdLHdkz4NX944xXUA3bG3Hv8DBf+NlYHpEFV2LIgMEiBp
LXZql/VB1LMWC9e47xN8qvIF/bFFECmuj2tjZWCNRU5AwvhGS7ncYV646HXd9KgjUHsyDmoVte7R
qowy2snut8YEURReOyYBvJKkrZykCaKrmpr5Tq1Et8i7vBiKMT/Y5vLhkwkWhpA9ofBNB0uu85iu
0oP378vnhdk7jgrV5yUyi4fr87Y1nHdR5BJPYvKU5fLN/dQcxrvR0kLQf0l3wLdlT59j/aJmQKid
wMDATW+1ziG09ImmRKFfV0n3vUun5H4saMCEhd7fB05TVAfXBEINGXB6KIzddH/jZHwfX176mjqk
HNFm5tdRpv+ZmnRIZo2OWWop03Kw5qK+61Bsufn4BNOQgZ6BNjY5uZQVTEWqDEprBn5Oz3G4y8tQ
dx/KsomzR4X8p9sprorD4qJSIkqdgoPIgcwxKeNwK3qBZeYGuR96YXLWw849olTS/RNRDfyNDSv9
lHbtdJjM30gmiQxMllIJMABNrtEMQzbkVTkXftyY1Q1q8Z0wdSnukZ417nOVmBzVO5O7sevpPb1l
JdSS18ztzJvwX0hKP16gjcaIuN8s+q7W/tacvrFroFIjFCm/O7Qkar0R2J3vzh7bIyhYo0VtP7pV
gOhEmMzHNq1w/Zka6mDXV8/GcY2+DFQ9U9QSVijASCnLPumHwkf6ZbyF0BAdUAh/KA1rvEGXZSfa
1nRS8xJcRYezRRaELdJcyLMGlfDpdT7HPagDa3S/XR/Sxja03gcRv8S7elYxeoFajXPuvxlzjBmO
ypQ1/gHn86wGVXSfFMrOnbdxxgl7CbDwouW7xqYsYzPbRl34Jnjnwwxa+A4sY3lXBfDhrw9uYwZF
CRvWOMovYI2k3c4D1MnVcYx97Dv18DA6zhgcHbxy4pvrgTbGdBFIyv49qx1zTsvUx1QA75gUux8U
zsLHRWM5Xg+1sQYpIAtUP/mJqPJKHwzHxEjN2thvDc9Xk+SlH7r4Jo/UF77lh1XwmDjuI6jUgPEs
yIGXwaJosVptWGI/TxXvdTSM7B7ZRMt3tGrPDmRjClEspAMgeuVIJUh5V2HrldvjN+/nMeWfN3Hb
yayOlHh/Xp/AzUCkodiy0xRdcSMW+htF21aVrwdLDMoNV+O8w9g7ihBluB5qfcfCyEV6EmkxYRbn
SstCsUevygqEQfQOVb9IdV5Vd2mPItGze6zXRteiSwVNt9D3XlLrZXIZWlomlZN61pwaoR/G1Ws+
CZNXoReVOY1vLbummlvRUNCwHOCazKsMgI+CoE5iTVdOrgU+Kpq1+1QPX4Kw6O8aa29o4le/vFS5
wR3ySwq7HCLyy97KaluptDj086RePrVL4t7GXHc73269THDVEuIn3GQClyKdHdrYOlDmBuWklF53
sNIB9xh1aI+RSgn5+jJZn8GE0tAUoikq8nPpWzVuC2qqnpRTi5c4eNLCM7/FwAQfRwy/v4mT7Ukp
dxF7G99Mh1+M0ArZAVgEaYAVNfM84nHqp631lKfaS+DU7tGtxm/QBPb46Rvf7CKYtBMyq45NI+Sb
pV0f3addR3abF/pOurXxzcTJwVUJRJfbRTpDkiVrvGAslFMZm0xhFiNG38/Dq6J4y57i3MaIgORT
0hKMQL6cNH1KZxSjY6TBCbPr7rueQwkfxmgPuLrxkSi+wJJ7q7+vnh24dqeLBs/hJQd0cGPW1SsC
esmBrmZyUxntn9cX4k40ec0rRZJ3Zu4Gp7CHpmYbzN+cpZ/zBhm9Zbeau/W1BK1B8PKYQjmRS8zI
HShkKaew0rxTOwmEngmzoXPAIPzGwPBrIW0jEyD1v7zHnN6wmiGs43NdcT9TJA4Pbu99nzucCrxq
r2KxsZ9F3v/vaNJix+Nh8PraZUxZnN7gnPc1FWZCAoXwFrEv1J1UcWsqMb8UiQHFC0Ne+IVuBYGq
GMEp0OfiD8Sn+ns7TzGFpTy697bfWiRUigWWE0ojULPLufSqufrXWd/GI9YBFMYN1OvyrooPWbLr
A7ImAwiOD4IqoM4APsKBuQzXmGmidValYKqVfe1tta8/6eKRfGObfTv4Dh3R+mbKlXl8MvVyNF8m
25iMz3lYW9WzUcS0httZgMWquur2KolrXim/nQvtg4/NmbNq+EU04uqsDLhmB924STWsnEobo42Z
huptp+fGAfdCB9VLRNtmCMroxSV7bg4bHwS3CLh1lDV58K0QG+pid2Hrqryk80X9ZA5BOPljBCnt
2HM2NeclB2V//+EdhXo+xQPanFQP5JetMy+Tuwy66tP4ye96FT5GqkYvdRtUT16/R6/ZGiI1fNo+
VCyoQ0trDmETzS7dRUX0xuSt5faq9vfYQ66/NCvnc9NZ+kfF9zhvBaeVFJHDaVUnINdprSZWmlM4
WM9twn4yx+WfihV2t9fncWPnXgSSzgpgFpHTat7itzm6lEGBmGjaIi2licLt9VCa0NWTEieXVp0Q
uRWlTZmq2+VpnBmNvvhvErDOhChqHrbJUemC8EEvq4BDsVteVXWpfrST5R1RA62/pOMuLXHjgATf
RuearSOcIcXnfvfo9JpRT6ZwMP0wVzRM0O1TkFTf+6J81vM4v8P89qOYMD7n+4BSYqBpraLXnsMs
j7b5rZ/MH3WcNsdy0rLbcfkf0s6suW5cScK/iBFcQfKVZz/aLMm2bL8wvDW47yBI/vr56H5pHyl8
xjM3Yu6dcLcFkQQKVVmVmc1fT2qxHHR96O1rcHgVFYbOE03Wu8sdLjzLtLFTs1HnInTK4P+we/DK
wL4X3inp8OWLdB3dT6Jf7mY3qQ/CnMzbHv33T7C+4+2fd88b+U7AtOqaqaLCw5zD79+sAxXnIsd9
wUxyeq+iUfvGcvIrMOtbx+G/q1wcdH+o46XpUvOOz1kctZuE+9igOBvc8Zoi6xsxZT3giFmvNycs
xN8fiBG3QI9Nld7b6EHtaz/Q29ilgd3T1t6M5t/r+AJa/We9SwMXI1EMj/roZzMT0z739GO+5fHw
yYGQcOVTvVF2Qo5lAGXNhV8rgFQDStUxs4J3uJ0hXlR0qNn2tdA/lY0ArvS74XunlnzjIqG0Ja45
V7KRN473f9Z/JQlSjMFix3KGlzCO7aFovVPq2y9mMi7bWAsZLcU1qOyNbbNiBnTPKQeZDLjYNqEV
l3ChJqw5RgIKGg7xVneNu8sG9elvjwGTikAvjLESS18huuM4TKrQznSn0n74QsrSnA3ssfZ/XmXd
e79HagYwMS1CWIVBAAqM3/em54WM2ZvNcuco69ti3YrUfphdFNhE5/yc+/Jrv3z884rrT7xcEcFI
2sowPV9X8I60RBkYgnmsbBJfFV2AF0Dxazocr3cGc2ar3gewKFOKl/d44SDo0xZMfZmp/U9ZjM/s
0Ke6dZ8SPR7HpKyuXXlrVLp8LNQb+GAkKavs2+8vEuaib4VA7Hf4M3XbMmzNWzXRuo5hsj6EM1R8
U3V678bJcPrFzB+owDcrAfVo9QEe6H9+y289v7+OCpM723SeL+J1NUhPjN40oQMS/1hr7jks4l3J
yIU1TnPkmNeU7V8dDNJmUEJAhQAiD3Mevz9/aC9WWyLwi2Ra1/wj0wCGTYk6h2lfvfTWH/Xbq75Y
6iKeOoPfeH2eLrf16J1/qfbHrvPlV/uqC+hh/flNvrHaL/EwGI4MrryKMdMSQ5pPpXM7F1R0bR++
C2qAtFWxJkGS+c+LvfEWGY3EFxM1CSq7y8+GfkUqmNpC9dNC4Nccx/3sMCJ/vXn/up7gHiJmr1IN
zAu/yjuTiZZNwHDr7dyNoXWo5wnvuWpptm6DWgRU/B59tvcISeDXM+kC0mwVeKN4cMe5vIY0vwoJ
F7/L5dmZHItFY8Q6EK61j/Y8BPaGXkGRXjmlbywEIZC0fp0OcDmuv2/ScbHGOq678HaOqfyVR+nk
Q/za//kjvroVf6kHQvEh7QRlvpQFMVzRZd7sBbdumC3lrtakcHt7MAN4KvTg42hAwgLjKp2Kk2gg
nvtkp+WVR30V2PklmDsnJYR4+Rp0S9zUrRKNo4s90RFvpawP+ewk5aZulzgE11ldVy27fle03bX8
/9raF98zg4BZ5KXr34q2/myjTIDYzBfTiD+mhf9uNWBqzPSvtXN43n85hCgDrRIpv39az6+yJvS0
c0snK9jJIpYHsyyN6H+hefQqtsIo4UqhT8HsEO25yzuzDEDk6poawhxjRMeqOKirKCh0m8soMQiT
h7RPi+bgzNOkroSj11v498Uv4qw1zWNgWDN6s7YZPwj4LfvYVfWV3fM6DtlMOcAYw9iJcv8SKF6W
pGn5x8u/tKB04XP1FbLARi7/tknCy1xBR4T8V2+3y0lL0PUsiwdrukV1zDMY7pcMuetBwI4rxilu
Dn8+m69L03U9am1EVnyHBS8k4dMisPUwmdMt80Rn/Gw+Ign8D+j32SzFA0fjZU7Urrenf/w5PRaG
EFe+3xtvFkVY4KxVLhvTkouzUfmttvWCW4mtcnGQxjJs3aBNXpCSu8bteutZf1vrYqOC4EwgvuV0
u+ptruNgUOe7KAZ8/eVz0/bt3SpUFKIaW1hQ96/DKa8jwS8VJp+2AtQv5zIrchYxBqk9xLdF5oZb
5njtbU1r5yb16243G/N4mrDeOQXufGUI9I3XHKxuButo1S8rvd/DwZKNSRcULJxL+eIsy9GbquNq
CfPn7XRtmYvTOKYYTOlpjG97mk/r+0Sy5NBNyfOfl7nMQTCiBVZwSeiQV6INc/Ehl4pKGSnr1X0i
q6Jao5qXDvVNLoP0FPbi/Z9Xu3worBI4HtCJ4cKC9F4KHS51Pg5SjLTVilrBLcDUMZUkq364/PP/
W+ni9RVl2QR4dixn4Un3KZXrCGHfGKfJKsu/7NjwUFyHKwlr9eN6RVhC1ygvS1fpGzGb9kudVfYY
5UGfvG9zBGeuhM/LIH2x2OVABfdG2hhZvpxLlAHavQLApAdrLyq+Es7e+FQrGstNDyj8miM9MWCM
y0tmn2ODiR9VNrcxQn876CFXztPrHQhtc9VtJHTyHl/VU9VoFRNEHTZ5ke6lL4+LCo9oRdCxVMmP
P2+LN14fc0wULmhgUZ1eRo3O7mACaGWfe3f2WzpDjvVNJO41QdHLe5wzhVIEVzhhmHG7Szg7mcnL
SOPdszvW31sLc9baHx/TwPnCWNGt518VS3n9tVZVCiTweDqm7y+peZOTCIqXkG3BjKuOYrPNIBTk
xaI22VBN11p6r54PAAH1MoBzSkCarBenKylirLJrYznX3AKbtmX+RS3LQ1pV2QaWzbAtavpuf/50
rx5RMLZIG2UFIxmaumy1JdLKMjezgrNo3Xm3bsiWimGbBFebeq925LoSd/gqQQBSeJnwZe3oCPRf
g3NsWw+68W/jnrEKRa2ytZbq898/FpMVMIoZyXwtc1OkZeF1jS/Ov6xLmQQyd32Y2/ddBqXnz0u9
9VzwEda5ccZnXxlqeGOFLd1oTnepsB7SUgTbuS0/rpW706Ku++fF3vpc/13sYovQbK57O1vEuZ6A
sxhiavdlM/T3nRmHVxodvxi2/y3bUViDzglqBrVrTZsv1uqSzHMru/DP2AaO2XNcYhgvlzDVR1dX
RbvVavarbb8K99aNtUqbdP3BNvt2lRuTZXocWsPO/g8vAJU+uLJkQ2DpF+nY4qSQ34mdZ1dnczBH
ZYz+1qbUsWh+du1sXLNLef3CwdlAECEjs21fDc37ok5mYdf2Q4rZZ1puBNTZ4NwuRZU30TCOqruC
c7+KpSuw958FLx6wacqgEd1inGXrFrsSb51NnGvvyu16meeR2zEESrsbViKD1pdaHUxBSq/Sw2qw
iZxQXEOpS13rhTdwmy7qXnZoitbXwJLXJ2WlAqxlCkAiv8DFhjLwP/fSeMpumjTUw2nMEEF5hPjT
2Z/a0V3iCBn92b9ytb+1KPcC1BH87KGDX7zPTPqpCIuyulkS0d1ig1l697NVaIaK4f9YeeR1dbv/
8ym9tub6jf/TxcKcy/IlbYQbfGjtTevq7mau0OWRcLBH+r5XvWHe2KUrjxDckFbPStf9fcECemGF
FGNxk2uKTLOF9INnarrlEP39AVx5fQAU8Pvw5rtEvPCS6BcRkliU0LnhiMX/+o5V8pqOxyUqwxZd
cXRiOIDI2rH4/ZkS7WnXiNOGCcMGG0r3jAfArcyNjxiYI6LKfIblgkx4dr3989d742X+tvDF1/Pb
1eEX8v/Zzu2HgYxk44TtP2BH19zV3liIbgiEXWRY0Ze4PA9jMIUyKHPvLGKtn+LcKe9EwkgXWsx/
K9rEAAJDT2vbAAiRu+ri6DVFkYRtXblnRocp181liVaOVhU3126o1/FrXWlNOkEp35AzWLIuoPfo
nmefBK2XOn4YplS9/PkbvT5hTPmRLlHvMIQKLvr75hitodPscnzQUWeLysz/ohJGd3o//Ji4vXcl
hrwqzNfXtw50rf9LE/Iym04sU2UZ8sFn8DvZvrcLuJFP+CRn6aaw8NACTWIQw9qVdhakH+VgN/52
GWr/uayr5T5DeyG8ck283jv8vHUUgU+6jtus//w/IWYoMsq+lWFFUif2bus9ZdNk7hifu8blurbS
xdaxQmgnuS7FuTcgWckh+SJ6jXeFcn/+9Tf9FaBX4TkGfS8xrEzBC/bsVpxNT3W3JUOH1r5f4+Ym
Jf9OdqNVNd2Vs/7GPkJJAXFCgbzB62GVAjywxCOGcxEzsg/hG/f3gldoVKaI6I5ciy1vnA6SqRU5
w8frNUNz8arQw/SHEmZaueVqhH6H9+e3P7/J14UEKRs1H6pO0EteSS7SPUiVNr3ybFYohaueXF46
cXjEae5HpYIfQ3AVzr225MUNlIjaL9da9NxWzU0fzl9NI+miYHHOXlp/pAPbXzmTb325NZv4t+FK
I/X3AzDpLhzw1XXPa8Msxj5jU2v1ae6YpKraa3fRW5+N5iQyLZTuqFJcLJY0sYKN1xb3qd8hRNol
RnBvCQwe/v67QVijlcT83Dr++Psz+cNsmEMFthkbk72ThuzNyA2G8BZTkrDczEusnybVXhO+e/NV
/mfZi2/ngegmmM2yKQtff5h1ltp71x3dJlpqP/5aBH7eb//8pDzSG6sif0BQDdB0QCXp4p0WjZnN
5pKbOFzLBFwxGDoV9Rjc30ozW/IIJ/bqnJlDcuD/rI2v9TxvBJaah6liMt8Nw0xEpZjEo8A35dSI
Wf0oQwbYUdBJ78eYFrXSszhPVpV8/uXzhuPIUIDGTYHcFbNs/mlTR5Un0armHzcrC7nN56bzN6my
B/8E7lx8Dqa8eEr7qZ02sR7rchenojrEDBDvS+Q7vpoI4i5o90l3jJCVNJ6lbYwtNlt42ZtTqz6L
cjbu2nTyj55EQ8J2MuMlnuvpq7Rhg4t4GU8VU5NNlE7KP8LOdXM++Rr/xqnQ+3KRwRjpMevjrZvi
brDXHHcd2bMy8dClL3lECaYl0wuLYdjU6Tw+VrmjmXtvzDjiU+bfYzXrJ78XQApSNl9SKJCgrKtd
u+3Kjw6Q6AuEOL1TZusyqenH7ofYzdq91RqFHeVimE/Kks5N5ej2mHpa3CIzDWvMnnJEXWlvpFu3
72iISaPC3kVWCNFI6DVHs7aRekNXzxuiwJrtZSd9RjJrbDwgL5rptGlq6G3z7DlPvzQDR9RU04Ob
Q15vGzf7ZtojUyqofkxHEGv7O6boySPzm052AIVJjpAi0fCn+E42ykmLBysf7V1J357E28P6tEwW
ex9mxlLsQn8tTpdcFdGc0cJzaxt7zaZM93UHmm/nRm0eUHImiYhNa+bclap9NjPpvV8SSDumxw8J
8C7nxteL+lGbqn8XKuw5S1/kP8ZGBKd8rgWw/YjqhMlg6sZZjPSE/UEKYq+sQxYW87lsA0FSuYTP
Ak+HZtNgfbxtY37voO0He2c0xRBNxeR/xzSnJ9QsS/0lNigjbNTXnxPHGd+1jTlvu7rp94EK7Mdg
mYsnVcTYGZpls+iNXfmT2KSoZNXHdVvJiOhhbJJZoaxA9XGPDF/QR/yDrtiMA0LxlSL4bdoqMM+Z
X5O82FiffqnHDgpi4A7i3lVzdtfEg/0iY7P3o3h2/ORGEAi/zKav0QXq6UG3kxy+ST+Xe7x/wttl
YF4KAsYEFB3L+Ni5mS43QEDVN2OO5TkdlfHTnpS3zRgJ2SwGUg/zPDTG1gow0iwbBi3v0ToKkVCb
HBHNc5d8TufBUZHIaq4Xu8TYB41Ob5ui/h1pw3ROOQSys7JG8fXXzDFJdbMDitWbQFccM68kFw0y
jfWpNPTXpsBZPG1go8RAfUXU0ZtAA3FolseyW5rmQ1n3hsk5Al6Zc3PZaNRo2qh0MUXryRnvQkfz
ue3BMR+JJuOwCays4YIA+Wlb7B04d82mhb/6lIRze5o9hcSFiJOz3wQIkivkCu8TxOO2pW+XD43s
zNuSKbcHR6f1NzHE/bDxPW3cmEaoH9B5kptO284DHpbpbd56ybgzhqX7FPOy9JZlhru8gqNBdFEH
v5TTgxOTaUSjgc03ZT6iyC2ZKqKSiVNHUkxxQlRonGSjmwqR71bS4gHJNW4way1ehFlhu5PH5cPq
irUPJqRq3HLxn/pmnotNr1FitQ0fo87CL25SmfCD2t6Dt4fvmhnl4VS8yyy7+2SXlrzjerOem5HX
0C15vcdQLt9UAR5eQV7Nm86jVCjd9YumDX67y6h0pJROt0awEAYQu+ItcYDv1TJ2N7LFz0HXSnyl
CJGbkmmQ87TQGheDmrdzjNJeuAhb7ZQRCr0pw9RH5c/jX2jheP2jBs309eKVfbK1VdEcB4MAeiOS
Obl14yx+Etq2hijvAewjOhXFR0p6duoQNKk+xXqqEYebej1HYxJ2t2QOU7CzR98dT6ORTf0hbJcm
j/eqNr2hj7oi7e/oqtbyPjeWZsQkRrVifIjbKcgepq5zsPno3EU1URVkaXyryFhBmGRnyfwUmNZk
3bYDPdlNasSWs8vTIHP2RtCqOkr8zsAfYVj0IW58J7ubVYX4TtDmRRipwQ31ue6c4GurkvJ7hWB/
EPWhUD8WXQ0+6pFhlj0XU1VWuw6hIOtYCauyjimXQbONpeZnNzS0xG5xfONkl2M7n1M3LfKtzu3G
2sx9NsyH2GsG7hvT7GrUWzxjidraaT+qMR2eGHHP78Z+UO9wLp8TBixE/MFvZgd01grGU+H0gR/5
uFmoqJGlr3Zi4O9WjF+WUWzFvh/h2+KEEbTaZtm2ftCKrUnHe974zLuE/zQs422qptIOPwDbIZS8
zLQ65H3djjtIdWLe+lM8GY8m3jnVTg+y7W+5hoJbp3ZFug+WScQnXtuYRkKPc7p1eqbBHmQEV86d
I7dOzWRn2DMXw1CPBSSRUDPxnSy1zI5GncvwkJqzn+5FXCc/ZDLF6cZxJqznUY0QyorwMqg/KNmG
N149c/WQ1gUe3dxet+eiJ0NRtRuLc2FLV0R55iUy4ijmbaSsfr2Npkwk923HRPguL4ou3a6/sroL
y7wzN4ou/EPdFHUQdb1WjGeP1vQtSLysODV1W2NM0PtV/Q6fevM8EkzluWSC1gBB6cdmB4ZqTnuY
/JZ7HwvMqDeliPlzUoyi5qWnBIZ+6BNzm6flGG5Kv2jUnZ7mVGwtbuPiZbVqoAs/VkO2U6IsmRdv
ltzelF1vPjRTo54l9GiIjsTIKB7E7J0EFJ8p8uKE59WpHLJ2MxRTW52ww2ryYz2zt/etCsm8cqbN
83Pej8KP6paiZ1+UNYbO5KVdc+Oak43/OKxJhv6JZwPkSWN+Vzfwe/fzEiY/mfMIx20weHpBkjhV
5SGYK/IVxYT0V0BSOX1YvCkdt9xswRS5bSfLE2OyWbCfzan6BMQMpk0PQSc72x34teMZiO+Ip03/
NRWk5ZEFlulF6eIGdbTMgTsyP5TxZNILvGfTbIp2p9SM92rPnE8MZu+p+BhnMjUi4Q0g2Ivhdya7
qsu+ulB2b2IaKMFGel5ZbssAssYxqIZOPGa4BBg72zSYiKxD7C4Og1VNfuR0fW7uOi5kGU3MM6gv
KVqn6U1eZ406mH3XYRmRNWW4QXyDC8JBG5fkRBa8U9JwYqFe9YAPjjnCERFpmjWbPml6jhIGAUW0
lLq4VWiFBbeTLQaIZo2evsVZa5ineqIHsG8HU3wduHkr3mDbvA+sgR1gY8LHlO80ZWNEkuyqLV0B
7nIzczK1CdImm7Z1F+ifxEz5w2v7dHyczSBbZxsMJ0pIp/tNiy42Ay2a6msbZ8DIN7XhWQt0LXBr
QFVK6Thw22Xj6sR0Iu2k0/tuInl5DPKGzSGhaZQHkXVWBYm4I53LmgHf0tzx2JRt4yGON/ZkqV3u
Wz30tlCrTYvWONj7pPSTmXrLj6XXttj0TiUGzNntro4alVRydZ/ndXQSgtkBCyBn2ZXjQrcQPTKS
2RozZiYrx4lDyMbmv2fPBEdhuoaEKXesztyNiT8mZy+BGbS1u1lOEc5iFEPxhOvEI8P1s8X8R0LC
Y3ZJxUBIJ7x4g+6IGB6E15EOyabhLuULeMXGtUseObYFOh2aABUcAyTClijlcp53Yyb5Vu6Y8ydy
rte3PwRhEU1zb/1MOdN21AdD9rXi8mKlFEGIvbRr+UPTtcijrqpY6N926LI0ikaU47b6SXMi4kOS
0mxGAmUsnty4t4JoTuP8MQaLKHbSbZrsVMOKuLM4fPneyEPxs6YT8N6scRXZijxs6WahKjJHnBLy
2BbpgyLSupI/SG8R1mwqM6WeYKJxJ5Wddo9LZrXZQfGezAjub2tuYn/m75e2X6V3UD05mqmr+Cnz
7E9mRLjsQT4Z9jnVCH7JKHVE93PO6upTF1REWy27/Hsxab/ZmtIFSg+kcnetLpe7cmqJa3i78V6H
JgyyvR1rvvxARGhJwgdOUsoZFxEm9Uuz7/EVvKl5jTm2P6X+SZI1fJSBXSPjE6/i8hwraUR+m5nt
RqMpTg2o6BU8OkNSf2PIT3X3jTFA1UvbklNmBg0jEEsus+c0VyRaNnXMV757rSPMd8yIMrg4zeVE
z63wnbE95yODYEdlj3a8RVXQFRvbZgA+cq3GdQ+uY/b7Pq/dfU+CyZkNXKoFLez90AzUD8CJ9PKV
tlW2lQNsua1oeq+MSocqeWPmPo8gGKXrN3PGudvSQPf8iK6AKiNdeQPlqT0jw0fGAC2kz/kydHsN
0WwlVxKWjmZBolYOrf8BT8LsW28Z+U88A+PqxksrJ9y4JJHe0Z34Ox/mOWs/Q7AmfvWAWs5uWJLB
iaTJCPNR2hOnsR5zskRTL3Vxltj3lryQuP8YKmc9VpPBiGoZB0WMsETmVzfjOiZjDr++2uDTZROh
HO5IEj3r3kRnz48Qpa6/yVz2xRbNTlZ2nYTVWsax4hMKbsYXgeHgV2j6+H5OifM5prz9miemm2xX
nsBPthnIMMO5VLrBknAZl0J6RUSlx1YL4rWc557r5l02Y0a1SzNr8QGU+6b87vqaGwqtG6q3tCEL
fdR1k33qy3Z+ITIJubGdjttSzQuS9KAmmGTSZ1rPEWiK2uI64XzWDmS8SHstm4iMHSZekGGDFKm2
WOxIliYQj0kLp8D+cWHIzMFyo9ylTpx/QFsLUkFqKS4xVB7rB9cAEDqQsg8f58xifVUXYb3vOqCw
Okg4rirIEnFMqn5dLbNShtbALYqHxCl5CGSF4gBW2ehaSHhWrG8bqnAe7VD5q9XzWIcnz9L2S1BN
Q7VZknrhtiyCrnkJhxRHJVxIxWOc5S52J1PHMStj0RZ77foUtKGnwu3irEThboJMDnZMIlCHXa42
OUD8k6Q3EkSx4WTuDk+x1Vg0aDuqQGWWMkJkkJ0dkxY0COpmvRXFCfhplOqZ64zhJD6p9n2+kV9L
OZ6COMumjdKL2+0D7XfqRs2J/mQvpfsj7Ub3hzkY9udycoaHhKM4Ah9Mdn/MBoR738cMHFegGrQU
IqIk/38ZryWKcks7P+LWpW7pb/AlNfIDQ5R6wv+e6MB834XjGsch7XRb4GWOiBAxTAQ778kgpPaT
FyEzLhdShSnfUkcQ4XIDL7zMoUGP3qfdPjtjFqdRDnPciNA4YiO2rd/bGx4r7HDbboh3eHolU4Tl
QPwgdVe7W9tI3GUrizDv953vLBNVp4iDh9TV5rgtxcg4QtRb0/TNYobaeVy6nnDWAwh1t7kXaPUh
x3kI5U8bGzIdxEmymVWsD3xM7oRVQsoNcw5yQwHfFzrVkWmYXDezsZjvg2Tg0wkVw93tCydCfaf7
hLyo3GUxm6/HKumnKKd0a9euveff67Z9n3wJSshUeqmCHRTCco+WQhK5owoOvTtWZ8qlaoeJWPFZ
ubU4Ob0XfBJpJXY4ekoAA18fXAkTIpEw2Zqx9T/3rkoetQ8iMhdW/uhWff2l7GjXjRYKDCOIyBYL
0mZHeOSK00Z16BxZn/qka4/EWucwFDODa2nQz/skHOzNMmTDyS8IHF5veIehB8fIa+FshrloMYKk
gPYq/kEs8MDjTg+fZZNmKEi6QBYpkh22T/oDS4vxeIVNTgzX+7DYCXsLvcYoLrl7pbLahC9jZGBD
Q3ju51oSKjsGEluBJ/icM/XTm31wMOidf8iFV+xqJ6CCsAq5zw08cSm+xXl0B0K2YSM7RtmRbnub
XbVmzh8HQf4vlJmfSfmdc4PSwq6dgeDEWi6PM7CjTtf5RyccNm5vA+NgKf/czxa3y7+qy0E7f6cl
3+5py4oodhh8iNqYrgjeeeWzypCMCjxwYZ1a1rRNHdxkdeMVB2Ye839QtkXXSU8mjwmxNaqqVYpm
atq93fq+cW5DTyx7ZAIl0sGrhQwyEMS0pND+9xYNkYIyYuJYmWowrY2bjMljZVbJY5BNGhhDiS+o
kraf66QyjwJQALAC4nypsQVGHMajaAQD7PmeMhIGcCOj7vVWlUi0Sl7kPdaM4fNM/H6uy2p5V6dB
cdCdy69ILff+1xek/LLOnc18v+LsP5OZ1TeGMpMXiB76vauo6EMO6oewsIkkaYyG7wDJ8lZmaKa2
GX8FBNUkyQ2Sc89/9q3B8Ke7lPZ9ih7kfdu7P4M8+CGs2thIJI5uhFqyA1tLbNRo+0cIIvLkVNX3
2hjabWss+YdZWkyDaQbPKJcyEj4Qd2b8piNDh2w6s9TmTo8YXiNiNmO4p0bvPi9Hc1fxUe7d0XRQ
ArXHF18aLTNBq9wGO+FZC9Xs3BxC5TLRi3IHZOXGjMZ6bhlBNDUr7yJIyprE0R29SC8BqrAOXtD8
PYCbAQKG7kASV8zxQHeYCMg8857LeOAPJyyBbGGPJ2k32VcSgeQxLcI1XZt66wBoHWyDHJ8TjEEA
RkpCUZzMxsmtFzalYfcfVSbjdwmmpe+qgRhj+wv0yMYTL5mB3l3aasyLu+rjFAYFIMegPsuwqrZz
6k3HMigUEJWCsKwGY8O0rwQbz6aHlEN/dIuSKyLltwA4ap/lnA3f1ZS2nxut2exydBSAUVO8J4NY
DqNPy4e5CHkKS5X6G2cmVVn6Fh0FO4Ucgr+JTvd2AfFV2SCb6cRx1y6Bf2gasavnak1+NAhYVbl6
hwHr8BCgnQc4YuggiCzgn33tMpkcWmxM1dgLEL67EpiSwH2PSOh4mjF2QlUknx6KGkJvn7TLD6ZC
gKUrNX/uBjws8hlhAznEDZ23EHBAGmiAQwXSB1tP/GoVCsWzUPAdAFboU+flPicS3EPWBI+z4ejH
uSVPk1t2G4CGtuKbxPrriCPtMZ90/2TS2AACLD196NouOfSy/K6akvDcwUhHpxtEqLTdfSMxaBIw
LfYgMWw3L+i2EDG9mwp7+W1njUh7udX8ImcPtQejaNttQrVlbeQUWF97ybmKVDX7nzE2rJsoNFbB
ipzhRDcf422op2pnSFDylJC6C0IihDJHkhyDazYC15C72UPIO68QeclrvODijuPSpxl1m6Qd9Izi
tnkE6jF3aQ4m3PoII2ic4k9aw30JPNQn4rBco1yR75UI8g+1W5lf0O51KCwpg0uROVG6EgEDL7Yf
47LykbMc2uMvJuYvef64T36IAr5yXhAaLQhgnBd0qVHOfYHhXnHtdS7AAbvKXpWteoVJbWk1JOi9
7x2AucMjnrz1oQ+cYF/5hJ5WMLMUWKsNYzmw2XTfL+96hyNs5kHKn2FuW2vb/SAyiNgSKRMG42hN
6HrUPwMvnNEZt63VaXmFZa2B8y9Rq+wRGL0DpZV3ddWSCUhj6D71HX5KMD0okBfIVvcZGepxGfN0
Pw7aiOLcN99Lco6SCxScNJqHory3Uzs+zCUlC8rz4qdeVoHIX+I0YZUnW8PIxyfYG+C40tJ86V7K
HykepRTMbo/rcSMQXGyA4bWdqpuyacf8MPkdOFILRNJiXgFyuk40N8ZQ33mz+JZXqfe+Rbr3HiyE
OtUek4g0nisXKRLQaaIpnjw9BXbNfdkyRwQG5KYEIpsz9+/nnvk+acIxiZuy3AdDXSL8NQxeNDsF
YoVOTAaAT9ferZDaaQNOB7OsKRVckrYbA5FzI6IT51hR0ZoF07Si3hoxu6zMGJRfCmIH0OT8vLjC
e+a7gUtNObl8i3TFUc1AjUtIQ8Gti+l9GWryI7dlAmJf23W/DzlzcNxyQBSSDcCNynR/yJQEd6En
NR2KPDT8M9KUjXVc8mW5M7ImPZk4KNB3W/LHuq/wI4bC0mxURW4Uz51+qn1jgntdGWhry2zFFWzD
Hd/Nizt+QhusszZapuEPpmstUDolXsr18Omin7648F0iome4TzPDO0mgvmeAPLXsGRirP6SCnhh+
LSG03TjPQKQVGTM5O5wkauTiYC4eYW8Vj5Gn1EAEBkXsln9FBAP90zLxhHHuiz55yfPCaudIuZyU
2rPGeyVVtTMFOtMSWsVj1dGX6+2qfxfPwf+QdF7LceNKGH4iVhGM4C0nj7LkIOkGZTmAAQxgJp/+
fLPnbsu2tDMkQvefGnO8TSCTAcEAto5xyMZfyonqrp8S+cDSztNgrNg3DSXakYCm7GN1Zu+4Aqf/
3SbKlZT/3TQ/rTCI4ph3Un/0Ybi6jKuiaHCjbDPMkbVsI7NuVTqUgpMQ2YZa9qP29AX1OwcQjZn5
6enKXteJgW5XJVgByIXAUeaZE/WprmN6TKeowKBCS81gcm4o9lL2DQtV/zqDno+pcSkmGxQV/PWN
o6pLcdWLYF8PbvKDIfPyyQkz99hXZFu65JVeYqZ07My0agByNQxvoY6L5TwWUbOeGfgdPVeAmJZW
HbBI09bc3mHembt19qZqr0jvbvZuPTjd85zYzF5z1wcPpbPv+juy+7d437c3Gq3iJXM1t8Ckk1iN
t/NpfZtdUwNEnG2W9G2+8+hMy1NJAVg8yc7VAFimrq95weg+OBRmBgbuxs2JjZTvMtzaX1IsqmMe
mRA6HSEhGGfS0vO5HlQDDyII/l/FqXyohie2p4wvzUbpOyf1fNT+momDVyB0oUBJ1LVvwuXeonte
dw1kPFjdNhpATXIU5qB2/Pv/WLSYKNKnLrqRcbKI+FeyiEMq+qahfLIWjH80A3MHa19/Lz1V/AZ+
Ev1p9BoEJ9qPdPWw+iOXx42hK80ynoaMyltAB+0xDROeUEkEFfQDSh5nbfzkEsRmuLA6xHpfLisX
dlLJ+qCU0zen1pf9D7mQrVsFA3bioZvObTlB60fSJN4uzPq4fVhB3i8o4/zXde3D/SLiodyFpKye
ZMb1Ua8cT5eto2zfz2r71eN22gtVOMFOZlT4cCUx7a23QltWCuWGO7vFT4vO5a4PiuBfl2XFm10Z
bRdGXH99zQrfBzUXjPKwZe4ZLjV8w88ZvhmyAQ6A6Y3d1QS5/aiCQCWHIiuL7cAM7zU+TQYTINN2
kHVQ5wJjQi2QsVSV2Us8FsMTA+A4lBwb0JiZqmPz1l4iHyfLZWM9Drw4MryKfIrkd9R+ySPp75At
zdxAfHqausrLePxNMib3rkQAnq7M6XuWTA1vUy+26N11QZU4dsSxeT47HoFiEV6CLJidh7EBGRia
uT8BBOudqm/Mih0Mqw638Xa3ukX8MRft9lwGTsWCAI0ZUfVVQL5R89knQfP53w7djM6vfKiN+7zB
N+s2XE8lEjZxZA5ceG7kWF8rNwN0LwfyD1n1Y3O2oQ3eV2AThBF86ErwpE8ug62qM34eTbUkaCVa
dGJN5vg73d1wI73WY7MvfWp0JROeqC2S+c6V3e38pMH/zGnfm13QTPTUcccvXOr1GgxL9q2UHseu
1YzEY2x09lz2xJvxbFeecMnYXAkPQk9YxRWgtnahRNNo66uVzjWJp1RNlRx2evOznzOZQ/Gd9cbY
3a23Gb6e24kfXoLGs9mqHAldxwWnap3/9cqs5At4lI8ydznXmqkOih0ci96I5J0sPMgk8rt5ShQQ
5bCOH3OtvP6UL2Xyz42shLIvkn6nPHoICd/0IiVXOxcXF2ndMkq4VFu0JyahJk6AjXiYb7mnS1zP
Wdr5c9jcRX6n8eSXIwnEZ7WB95zxw1CwA7rmmNhTF4T9t+2o6FO+9u2Wx0DXQfSKxjWcjGrokLXM
xt5Xtvc+pdAmjxm+54L5NFWbuY/5RIz/4WbjXE/r5IL/ROO8/FJr363HHq2tD6w0m9I5akKJ79AF
sdbB5JmCCB7XAF3eGGbKJFqfsWcQzHM5kY+YesD8M0vDODnN6RTOL02hl+GUhFX4rQDfsGmmthEQ
rQD4O4d8InfvbQ5HPsbr/leV+cF7MTTue6NVmewjG/1H2miq8dv69Hcz7w8FBsBPB1sajeWfXHPA
f3lttLjHLZyLB89Us36X0WJeKz9v+rNbiOKXWsQKWEuyw3dbNkKfqrbozJ4Je8sPflQwwsmxNkl1
SRe2z+s+j84iE3SQE8KEdd/UTPYtaX3qfTQ03id26bp5sPPgtve9Oy7gmnkn2qdVQAnfKHKUP8EQ
LI9VAQX7ZrVxXl0EE4bh9uXwWS5NW6U14Wnt3k5j657yse3H3VKW28vMg91SxEPOsg/hKAiSHSb1
bR42PTEzzzWwBCznKm2W1XyGmdHuNagGHhjnTfTVIKmfzsx174tDPtaQu+3AaCC9mE1chTHtP8ZA
8xKIU6WTHQJVr2cFQTjuVunHv0d3zu/RyToMv2aCgExzgS3pKxzCiebOh/PybFk5T60j6DuVXcFb
WXrlMYjrJNsFSifTYTOIgHZ5uyY/LMUOOo6gnJcTEhDkXa6/dOrKWDBKyGDI510IPrTuyhC4bA+A
DGq3xHMMf6Z7OtIZxip/HpkkIO9lNbOUGkXUwM7jnRL8P4/TdmLygO/RGrUsqCostTnEBA7Ty/fZ
lB+mKGmBSGXQ/M68ks2O1Kv8LPOBOnEI7XrctMi6lwYOIkIGl900TTNQ2Kvb9SFyly5InqM2y7sj
y0MAoAQdx4TuNggrrRYPQVo7eY8kEATBuRlXg6xkcKm6VbzY+1h1glOGU3U9Axf+t086ghQVkrhL
tMxVcYRCH+88eDAqCO738tAhnwsPrr1xifmyRtmBwgysPiigzw5F0W0aFkt27zMiuG1HTKAOr3XQ
sTnoYqNf68BNQvnHE/opsoqnmPf9Euz7zEM/FViHgGCYO66ViOFG6kQO4tJe/l8UsYdvRHSw+N6e
CwCKlpQUoiw7L3u1UsMbOkEBVgVDVj157TQXKEBiSsxQNF15yNcbsg6lScXlii2qf4hAOz9l5tni
VSSujkAfxpIol6UMqzfV1bxFqGBoAzfSqDarXE8df6K2u6AOBu+YuQlH1AxAkxxppcC558FDdaR8
35FvaoWAPuscfOnii6yZ7/EuZFQLoFDRvVaFFxMguXEScQwX4/JUlUPcPPexCeUFXZ+pr9qvWdaB
y6ibFbQbrHdKOV4pj6sAGdvJulNzP/cCIavLWJxz36GBO8w6yps3V/vsIpSdw1NfVM54GfPGeW2m
iYOmGbl9QbMtLV5JXMWgU2+LGnMKspBosKohadJtMj4B5BRqAJKcOQmc0QMcWpKgX9/Bj9fmRZkb
CxYwyprJ1fQTwQk6L3MpDPqleRnrRLxJ1viLmhEPHG3C8jgE7Uz76OZu511Qi7IClOSbvRTKpxiw
0fATLm4z51pntyaNQubftrko15SryixdJFXlXibMn02DjOsh1XjA5EcQZdClZsW0/j2ZHD9My0Ev
ajeasIxSBtmisG3GQYQK2U1g3B+eln6/HDzP2KtnR+lCjsPCBQ8wwjAEnuewfoiEo69SZUnviIR+
tO2vfFBK7Uk1M8ikttWhZmewZbBG+4xco+Ygm619pF9C4lEqt2zeoMp984SSderdXSTzeToFwe2J
jZBEl74s4SxyuybVoapuWos0d7G3XUZcyc8igYCWY050S1wrNq6sqUsOFZdvfyjjcR0h97jo54Pu
aYK4azdOnR9l2EF8BbGs8mcmzMEp6pim6BA5MqrvcnKvkDndZIcVxHWJSoBLA6qjav+pdvL7vQXU
hVOZ1y7+szIyYzmhcVTdl61vnJHiZ/p92W0wk0RY9GJfl+P4GdgBkWcrYkk09To0vzyGKK2p7ody
vTfSaMZeNVvwxykyMDzQPMquKlblwkDXZelfPXpPua+zOGwP03IrsedWDMVzaW1dXuzmI4WbHNjp
v0I7BqkVo3SvgrCebkt9X1HgJck8y0PmT6WooPrdgEYqkSuXvaJkidbZ8a+Qz5Oly+pMfALD5DNs
cdVGO0XWRrCrGsRIzw1cFIyhpU0su5IPu1Zz/93rpSrBsa3nHkoKsoloDuJiD6vZ6LehMId+38eA
eHcdCWwzG6KCHA3Biz3CPG40/kIXCbo6d9tjq2K+uLN1dJFsxvJznMErDjNpKlUq5noRe+1TqkLr
RIzp0G0A6ly5YyuO+HUpOCLXSH0XOJBLNKBNN1yyaWoJsuhnpBCVmBy7c5fGSdBHCrk+hqhF1aUd
UTPvTV0g7BRei+ibKFEpP9D96uowjTDUV7kErjmppQrla+Iwi3wvuyq5zigJ8xRjV/GLSB1wpsVD
ufrqCqApJF9ZXfdp2SZFcg6qiXABs5WoS90EtTIEq2eiY291LVhmofpJs1jafdRb6+zQOSAcjUTX
/c3QYRT7LL/pTvuCFv3MCJqKMjqbblgLHdB3H2ESWEarDUuwINjyoSCWdSTuduQCchE1RSlaZ9DL
XNXxeKcznTApsmkQD60Qyt6ZsQiBf/DVGOf3LELkDIV/w03yqqZU7i0vFoaAc7dIEh49z5POzS1k
/ysZZiafEozBEJV2gXvZlZ7IpmNB30bFb8C7rx6FG1Ka/35oKjKq/3kkk3hOkbn5wwERFFtt4USW
aRjGQ/Agy2x+gEHPnd26bEAIud+35lRqVNcF/eiNC8kvStQj6L7D+XwwtXUITJWCtTMxDOHdtjcJ
jou5XaSdgMFD2oPa9EeG+IBOpslkWmEn6dKC8faPVRNy7McbtRyfPy7ELktumgRV6nI4jQidLzWg
3Lrz4puAbQVmQlgQbOJvleURimKyUlKOqP7Vqs2vdtlUUJ82lMys3CqgYMoyd4XtHd3YSwX2kodR
RzdWn3IfN9nKzAUUkXP0icSFAhjMaAPsbtBt9EiXuL/7NvqFg7fzd5Qc8DQh9I8DRDTTWcAO3lJ3
t24Jn51tqUwqarb0fV4UVsBTJQh5d9Nmkv5tcHWF+GVWMf3bFDqsm3BSwaoOcTkY9y1cM+M85W2y
Lcc8rNT42VNAza90pat45Vwpoj6NF9Oxz8pubg6EkYjmT1BiLaTj8ye2tJ6DlZbd0QG6/Q4ttYcG
n3MzSNtuHMe9IrlsRSu4IiPDOhH76q6J3DZ5kP4AlmpAucQzdOWqvzyNmiONKRS6V0qN0tuDw9no
CZEI4h/Z05XdOfHYLD+8egE7anU9yTklv8o37wyhMd57QlczX6YZ/O2p8NG7nfrIGfJjsKi4p9Xt
vAryfJL4O5gPvlGHMEI4r0PzrUNZ2p/XFnnmV4fW3/ubVyFYR7SswW0pUJ3353pxQvveoViYkIe2
Zv4GTGDkWd9ExGmJvHO8tujZnGso0IZ+QnpV/k1PalCppkr1iHWK1jXJ17y1iX+smy62j5NrRHxu
6rxvT3GtbwK5qh8oeEKQQsS/MboKagRFV4RncOl+UUI6ZPd4rTXfyFJRkvyiEYX5kBg//xw0eZ+/
lQUeXHZu5Trrv0r0TrkPqmRAMDZ50QKBgQ8PBNoZ8ypO236W6z4HwvZePLfqgetK5Jp/Y4BN3nQZ
6TIjQKsq/PpK0E/WodSaVo6CHD+l8+rDlIu0WrNAfW8HULcHStexvxeYSd1dB39fTDsTTDfJbBSF
S+GhiMeukb0moVxHC0sBSPq7kmwg7UTKmMPUre7MJTl7Ts45OSrH89M+WwLkSWbTTftD5mKNv3XN
2gRPSBLyCY2AZGyx3gEwI+9DISRIyTt1o2qSf36DzWfZbeFa0HIHdHDrv3YithpfqbX+KMlkJNsF
foN6aA1TZsV2rdiXHOiWHknFzXSVMYA6ljv4q7a3+C4k7+Q+d8dy+kHL1TUfsdyi+DT3DRKwnTIT
zGBaN+My3VFXmzrab64XFqhBLHYHsy9tE1IUFFus24dsSGbJJ3QH3U1IV/qkumTRgMjvZCY3lh4D
LMHKR5LGxQbA1JDX0wepIybtFbuEmB0P6jicxi+xOdI3R6yKzpYfrdJB94u+Ii/f8jHrqieANWf7
jtNi85e9r8Ncv5YKccDHIqJNmZ17OwRyvJKb7YDatjKaPiM1ROW76yD7gDXLscWcYpybWI03evYO
qFhz0b1URWPjL8y7ffSUDyLfhjsEm7WHtI5L0UnRFflioZIfhf8aBGaM7FUpwzo5mtJI8SJrP9dr
Oq805M7B4R3I9RjaZcv98zLWEPJXNcTMWb49w4hjvM5zz90OECBKRYfIOOE0pw6NzvSOHF3XcVoX
ML//HMTr09caDtSlMNB90v9uoNZ1+IPJbz60RREHEAa7Nkz6ijNd+KORHLMD/3LfKcdwXwUmUU6T
evPa+I/wIIFXH9DtU4w9EFGR997Vp5hF3R0q+m7xobN66nu2v3Z1vJtjD38XgA554tFzFye6vZ90
MebirNCf9D9Hz50Azrwhk8PXuM2QL8NY9VF5FtJp+/xYeFLn5cnrxw5x/9IQArfug2LasCqD/M7z
sp8JshDOZTZkzM4HP4+mOdxT5oTZ2SlZvf1+67RE+8KVEmdHieUrILOOWcW/qYny5pluM+9Hrrdg
KftdLCxA1m4C1Kq/ubdJya9JvZUQCdxRttr5tH72b8ZQtXE/2rKsaTv/0wwsLkk/dx7bWIap79lA
dLt1HZM8p5Y0OupgnQE29JESl4+8X7aly/8FjAfHnyjnZOTEd/tqK1Fl1lMzlIcEX08s9pT8Min2
SFoHIw5h0BW9d3GQ1A4nZLV+fSnKeVYeQlWsaayEoRLxS174wWZ2BZKqIRVhyI48iSbPVjSF/eRC
zxG7opo4NVGuTLkzXoI6ndKTgZHTAY96Jqt9HHeZyI412tdEnoVtRbgeWVtJ0D5aucSJ2jMacNHt
bhvdtQV6oGSZ15tSqJj+arQsMjwnFdOL1zd3WdbRv4soZVei163Jjb1TaG6a7kiEWbA8NJ3rtNup
dCMV/MNKkYTizik6vArnBsFOWD3gRXbD4mI9Rncc3TyeYsR31aIbKIQMXHAmcplmS9tnVCdxps2x
2fK5nnbBAurS7xWPZkZ57a4gd8xNI4AUL1GRM9Fq1+mpcr+S3BPxI5tlk680HgWADdxr1/p70Geh
/NMWBlkLLM4Uiil/GREbImjEM7TtJnJ003aYCm/F4rjyzhFBRDJyunQIF4FzOYoEVVFKOWIK5yZB
TxYGby4IO/5t01ZlJh36HGgnzdbmBop4tQXXoMwtOgUOmOvbGcym9m226yZi3u0BZFbr5zFCMQsA
7wFdmP16Y3Dphbta1s+inJP4vYY3bcoT/V9XxTtnJu7sVJNVveSHnpayfZx9pfmqozf5fzvH+tpJ
UcpFyy+8rmb8Ai4IJnDbpCTxZC/NVrveyW7ZMnzFCLntHznnuY+7Mu/jLDmVLJ8uQB6FHB5wHalG
CS5E6k57YScZ0e1jXEOmTePcq9VPFNoL1HTYmPpDk/OBhwl8TIXiuDqJzEHnWnd48ZqbUy4AjCrR
ko9dfEaxAfuxCmcSKDAY5gM0Fzh4Sn6StEH+xI2LiL1XCBlDz4GwzrudsxZlO66NcPR7pP1tM5vl
1Ln92p5ITp5kvMfNnPcFtBtt7cvguEH0i4SgxEe/1/Rj9uV4ilp8LqbqLyVWZH1kLEkWb3f6dobL
PxwKG+c/iQJeMZ/qOZh4pdgmpfNddDPfD7KUZc9xGm9xuUu6ZZ7xkkS9w3sVZc/06JRvs2UvXana
7QtavAu3EwnvkY9jZKtv4kBwsDFz046ZTfETjb4qJjpJ1HjhAZxvUpz4SduyvG/Qq3+xbtJemE8w
wBx2RSOG80DLMTkX8E9uU7qt2ap/Efiy5OYq+mlZ0q2tvIyJI1LNCM4QU1QXWwL4CsxlYcPFHaDP
iB8MGU7jNWCthv8Q4CAqJwxsINqWWI4gesak6k0fucWPd5lZp9VPyfvc1C4YmflTHZwZvfkF766V
3zmrAv0J+aLAYXpV4Wm8YpTK6ARMzX3ElB4/KFoyz7EKr/8k8NGCLqLwOgGd3GiH1zbNTVKgr7Sq
Es+MkBvH8mAQHq7tfpmbkMynjjLysc5hvcoDPhmPTUUZiymZo0ANCkKXhq5ggOVc14k5eGvJJZlE
EKnPgZqW6OQE3lj/dBk9Vv6pcsqnt7bZQmt3Pmr25QWRQt83OzFOEcowTUgudXSmSElN+LaMK+kO
9UBw/StHG9wCJzCZtNsR2UqnP7AfFdkP32zFaM+zP0x4ncNM7WaoXlBDPKwYq1LIYx2JXUUGWY9y
rIyzKKdSppCQR+sVKns0BKDRaE6AkDi9stX6Hw7eD3Vr2D1mhKeRl6NwT7sJW+VwcBaYwyuXrZrR
zkciTC6MloqnKp0CD6dgWutm7KZDjELBx1gytXEILVCBoX2IsXEo+bfcRqW6xGW8USMJYKYWjXlF
himlUlUYO58Wsqw72qg2IWeZNb4l5s5sxh0/XENnpOzgJ4fslqaEFBUlEtry3C51RnUxK//H7VqJ
SceiPcvxG+AZ7IrdgBhCGoBpIwvOhUqDIWLXQt5xvyVBQTStvzQD7nl+3dZ9RaMO10NSMiBYnrbN
KR4Q50vA0CLANJVcNtX6Y3nkrl/QBAQ+Xp5q5yx+Ev6LCtHHu2BFHXx2Qt8FFKnk3ANBg6TPv0Sy
BJSVA9NV43RaJyrLg1eZIMyu6Dch9/b9VvZzgzR5DtqD4LDt1r3aHCWLHXkMmhALCjPrXwSPKxLc
2ijQh6PV1rd/VvDo7BclWSMfnRmODpp0Sex028hIVTTI3wDoliLFLTw4P4g08aMrRKnvsixyBzRP
ob+0v7pprgmVVaVTi5fWElT0OsUN0432bdCutjhQvgSbPDZIfmF1MukVWL9vUSZLuA9rTbWXVnir
kMkJGy3T1zTnTCbCUjz69ssWDtctzcNq2zsgDTBRTBU+uVQwVWgV4K50XaEyr0yUJZjFRqqaCACx
KKtHUY2hkOcSLr747rtLEfTp4juh9zkUAsAnddd8RJcZVhJMPHbKRRcEmGGi+An9sv7mkuWbnKyF
L/5Je7flH/ncc9Ik4wj0eWzmaSGenYsF98ZlS0YRvYH0mQ08KoHRmfaJFSQy7vqo6RixSrCCXxf3
dK81Skwx8JfyHIqOWOJ66uQY7ds6zEq5azJIqAtvMoOrLPomH1/RNy8l5soIDNVPfdq4DpNJDLb7
Crsp3LvG9foaRfTg5p26rzg+I4c62Hb2C19c0XgoROin1yNugV79G1z+O0iTfA1wrgR55URPDO92
ALIcs4XodUTIy9CAcd5fHK8+26z1nK7+F4NdBB/R6I0zBpcsTJY/S2R0h5DLx+oBOFOAHOLfINaa
TzwigMwfKw8Dz3nB1g7PvaCnWkZIH+R0ImVIVSazNGoCq1+QaI3tmi7TCH8eF8kSfZsyffNn5Ajg
FidF3baId9N4PiIMzB86yT6rqXAFZqwY3V/Hb6+GJd6tWJOrVxqXttGpC/dh/ppwEIN4sIz8mlXq
amuzryhqrTob12zBJ1ESC0sEcbs7XERO7aIeZ16M/yeroiAZd1Ogu4EF2Ei8FVeJJyMKD0Mrbja3
ZfZqCJGpZJKeRnoWBhRTUY2vKgXzLKo/vDK/P/Uiu32bMUHeXfObah8qq0GhSH6JzMek+xeUELRb
2vJp27clnDDXZPEB3VgBOmKfhswzHW6RafC/V5Xktj5kvVrHd+RlLSkbvjWD1afGEQZTCj6M9qXr
zGpP5D+hEVxWn7pyF2PrgDxY1tKBjVnz7ME0oXMruGZTC+Ttde5vX2w6YR7jhKyMCbsDQpnngBdZ
f9RDYglfWGFqwww5QshkhNQEbaRfgh44BTvL1KIsJ59IupRqsSi82R7IkKA3QhMbuQ36id5BX8kx
IgvIELeFbQtx0zKm+Drgrs/uBp3d6oVs0/GReX6m2E1+UzKJeSzC5Ej1hdfWZX4PoH0R1fl9PHaV
vFDtxWvKdeaQQuqFGGmy8oYiD+QiJjvyxGpc1I2gykqa2jxQ0nlMGGrVg1e36LVc5frBLukDcREK
AU5aFG4bcuaL6CEOkLpD3woElgju62cufRK9Lax6gz+q85fDEJjlODlO9g9+xsd5FnfuBw1If2kx
9m972czxU6KjFalgKPK0qObmXDbNBraE7n3cg9o37a6GDocCp5sVO9uuwR+PEQL3kyvMu+ldNzl4
Pe3Di6yqSUC7+RO8ei3PC+EPf1eu/StG31GntZmiB+NI8dshg6VIb2h7e6Khc5FEBt6L7m1/ZMDH
sGMynPnTUm6dsUncIEl1cw11+F6i5E8+iema1L3BQ1BYe8Zngy2gBVLeOASe3DaQDzhj2HyOF/hX
LyGuA74X4VgFib/vp3G5h/Dz7+sS7LiFvPxLz9EjLqPFQ+IC6YnxAkKiIFYO/xmTqVHn4BVR24IJ
yPpKfpeJ2s50A6B5ssrQAM3o3ordGrWO3uttIuxGOfX8msz59qjbIjsns3cTWFSx/8TcKhc2ThSn
tmPkXmkmtC2BAZ+PmHpf7YrJBoeNMu5CEjDGZ6q3UwRQ/YvxJu5ZIVTaOU3fkTog+68I7eAeoG4+
hQvq7SiyJKdQOb5Wrog/EHYF33sObewgnJTovqrR29sFyUzuzuJ0S4G9NsVa2nRq+vZRy9k9zlvu
vpMZhyiH7gBKDMp0eyBvLbyLF6I/1NhyTACvISOes+Kutui4g2FZ7qN+3HYReq1j4HXQOLlD9A7s
4XzsiyS/y4fbD4Km4fKhPNjSBY3JU9O7/nXuO7gYDH+4IlrG/pQ4VW40bH5FPl4QdqLNSyMly+sm
RtUE7J6qEYUXSrgJA6GxjLlxbp5sBEsvW4A/qF5D+gDUcfUPRqsTmDKLBTmzwlfDQIj2py147BTV
1G9dR45vmqx4DMggGC4GQc6n0nI5S85l2t1Keh+gIMu3OU/yC87W/Oj4WIHm2iPiGvjzbRWr/FYk
pJ8AhW31OVk756tPnGgfY/U+zxarTpZRrkiHwsuBFtoRme0cq3Vp7vPo5oLK3eauxhBb7TtokyNA
cvbScJnQzTFwYz1AjSdvScuxyXQWc5qwht+TiIKYosMbskzEkpAq0wTpjQU72i1yL6VDlJ3Mo/yN
7GXo5XaZii8ZRv517MgKWVRofkoahodoEd4dLkRyYiv82cF8m0ZgSkELmRXlETy9eG9iTF9V5UKs
xC6T5jpq5g9VWq4H/HvjT4DC5OyJNXqxCXRsqd3lE5MPSm5FEAlWSv/+v2wojX54FwVheXVJWXqY
QpU/JjiEfk42y695jj3Ci/PlrmyFeoJaKb5UZzuEYGQh4opaHz1EQL9W5ZAZJPFA3cXNjSAC9jD3
VbYaoo+c7c6tFF84igqaWU4q/8Toa5Q4DJYPf7SrV715diBVo0SvR87D9qnLNbyLSMo9FssN8CKc
0LtDNslwvRZharFnbGT4MPiR/KMmgXvateM9PC65TdQs0RuRvttro2rqNDd4rxlhcdfIsHvf6sW+
BRwaTwtUrNgjEw3e9YaGkewlF61Mjz4awqpDTY4b0r9rubL7e1K2lpOnTYQIG8XXO2MXpmclNRru
W5xZCY/ALc+MSvKLN1gNRQV9T7K8uYtl3V4Af8Fs/CkBuywTL/u5IoLk7omb8nNFOh8cJQbCd6Tn
y/3o4BFi84QYOCljycdyMPtHRCjtvSGBEsQHC4OuUduleF2wezbcIFcPWd+DwmqLKCDWe88M7v1K
kQrawBmhI+SNa446v/dNvx4kEqEnurybbpVQpIgKMjvUoV0vI+wR91y93K966k8yxIW4oN3ZgQ5X
j5o7BLBGF9vzRqb+r4zelaAFkyMEr+XJzDdRflhnp1ZEU59ayc+UY48WIfJJOw1bIsZK5oRfCcQw
4oydfjs5gFIxGiAqhXRC3Yy5lDTha1vE+QMqQPlNtXjc8sTP/iZ+Uhwygn2YMcu9n3WbwAc3Z9WR
Tnr97aArecl1CH1Ye+yGMO+Q6WUYGB2JpqbvbxJZPJ7N3eqF/YPmsqHbK8r1N3JR5ziFNjvpwMux
epQ8n03GwTdZM+ItZf4ruoQ8XPvv4+qpn3aevJ/0Q/E5lsj3wNaxclJIU73NcYdiesgi5+E/F9X/
ODuv5siRLEv/lbZ8XsxAOcTaVD8EgJAMiqBK5guMSTKhNeAQv34/ZPfMdDHHsnb3hVZZFKEA9+v3
nvMd7s0kYBjpeoMTKVkw6QayLbNjjHhFHGzPsRPES74N2dpTv8kjxrAaWv3U70nc8S3Oi1hBVM06
NqBevJbGFBNbrHVrd/o50SJ0y4gKWWxL+Byz17QU5+yTDsUlECjzXZIygo3Tyk89tI99KdcprqRy
RjoxOePTIJjTJllUPDcx4nU8FTpOLZth3UrIKPWsPzSuqtBjonP5XDasc9gt0UV2pjE+urRnMr9C
f/QQohn9Gg3IQAScHGR2QxruraYZnmXI6oRTN6xueU2QdokEfOqyAqGsURfVFq5M6nHgDvdqV5Y4
5vR0h953PujgIVAKLPKW85fgu6tZnVmmcZqbqUN7HGr3jcAcABCixy6qKS+EHecPrhNXr8RxWDdK
a0aPOf3Z27KoGEPUesbMueAqwJucMR7+PZvvVza0uaZWABixwew75icwX58ac5qVYjli1HLvTSYo
d81kywPjaZx/GSAomGBTZG5YVqrL7x/7f4ACEpmhod0R9LXVz4+thAViumoyjmHDCQjnqJZfOVib
EP/EyznqTeQ9/6+PKFTB5Mti1mXyX5/gh24qJCPeWD+SGX9VRAmejbRfyThOGrBw/kVe2Pre/Zmp
vmaQ02BxgYBSaH7m1mLvKwch66MZo1+hi0hQx2aRlC+/f1W/QltdFaMH2fEGu4r1mXqtULaWtcnK
ZcbF9BChO/XpRFu3JGamm98/1C8vydZI/qR/SCKDw7b36SWR2l60sY6kH9v28k67831RiiX/i0f5
5cL49Cg6b+zb6yUpo+6PL9r/0hjppGabV8dwakLAZXkJvsf4YO5zm1rj4//HS+IwDx+dqEXD/PSS
JL7ERFR1ddSBl8J1xJht9BRZv38U4xdmKnhrhKwmATE2mQ+foczIBeyCiWh1tPq6mlmMGLNM59JO
RrGdMzg37cZu8oJpsWzYxueJJrM8MSQQ/U3DPioLj7DaUnkhpyIc9+OCo7xhiOBk01vjaGZ3wBzs
MKgHp5dQ5wL3UGymHYMF0mOcYzd51JigJ/su0tDBBokdMrLBQaKJ8Xlpujj+IKqkmRCupGOKx4ki
sqVBpQktNt4pkXPzZdZQdbcXeFpI1nNeZ422KcEZQAHbuIOyz2ILJQcPvWTb379/v1zjtrFGptHF
19lBHPHpU7KHYqGFrmXXDkCq/U+7F/W8u1eMv0yI+/WT+vNDfb76LFLau6RFBOlmqOYG6+LM4pKk
6OlUhc5RqoIw+P2r+/W2gjylcf8SK+EY+meku41/FSBew1HEbPAOlytDA/fbX6GCP1PWXZZagk00
sNYrUcpa77t/ua+QW9Yp4oviTOmiPs49e7SpFjiBS7AFyPjns0G/x4ct3kEqZk38/avUPidP8/im
JlgPTc3h8/zlHgAqUq29llMGgvTDVahpRnojDxktBnSpkXUIkfVd0HeVh3EysYNnVQSFo4/ef/9M
Pi8wPJGVja5xyyOFJU/8z29EO8KI5sjdnxC7XbHjh0FSFFaAnP/EjfoX6Tyfr6efD2bbxFO6LlWt
+eldtxOOvzDUwJDqypO+0JUn5c85Z0Ikpxqe54ttlOZfrKCfL6jPj/lpoxND201hwwtUJzk/I+5J
7kt0l/7v38bPxQOP4rAT6CSJW1xWxqe3UVFHCosBvk7SRNjUVBWqCnsqpoUHVYe6ibLxQRbl2+8f
9Zd0TB7WVXVDU7mUbGbrn9aCmIY3TkylOsEWoYFigxVx6ik9m13UH2orzzZRxJE26zPbD+f6ygD1
9xfL+a/vLzGVfKIOqxFwy895BbhBbLdRZIpKiBoXcHB6XRhD9Rev9H98FLJ6yCMRGukBnz7Fya2b
uMT8e/rZlvhJelhRGf8oU/79bfrf0Ud1+4+KpPv7f/Dvt6qeWxhu/ad//v36VfYfzX+sv/NfP/Pn
3/j77qO6fi0+us8/9Kff4e/+83H91/71T/9gbJf0893w0c6Xjw5/48+/zzNcf/L/9pt/+/j5Vx7m
+uOPL2/VAAaPvxYlVfnln986vFMiCO7Bf//Xv//Pb64v4I8v59c8+eXHP167/o8v5r/h0HLRREJU
19CLrivD+LF+R9F0vkc1R3ywjXuaccaXv6HH6+M/vujsVh1aef5TU/+N8Z9QCa2inWSYtv3lP5/H
nz6J//5k/lYOBSgQXMp/fKEw/fOaTS6ahaBf55EN1yAt+SdZ+1/WbKWM4XUXjP9oxns9gs4ER8NB
kThuZbVRgSq/gCGwMT97dR2fcou5IDkoAyqy+DujhHPtWCGjNoZ3paX4rpbZtConL9KltbPmh7bu
E08B1ywRMW7SmLOJLqqgVovvqMuyg3TClxQR2g4Fz4In+zHOC2/B13JHNVNybtQurUK/cSkjL23U
PrC1GcWyOmheO23B3KXXcy/zoE0V4IPxs9KUiCM0jUG6lrwthZBn6Mz5tpaaAsxwmvaT6f6YenOb
Cw3Pk2uf1UVt7y1onXjiv01OUxxTy3QYSzvbwZ3BB6Vq6OcLbhWQfF6UiW6DGHMMFLtp8AyGr1lx
b9co5gfnpYmM3sOONu2m4atbR+eWSDavHCMkENqAs3y8AsZzrBDUSfLSIZpyNtaao8wZjjF5gRGg
/pAwpip1/mbajPsim2HR5OwsBNVbIj/vS8QpXZmfCMe6zIUiOF5ggG5QOOXtgZ7yvkz1WwQn2a4q
71uj5X1mWgzDDhPLON0JBkEbORELqzWvpgvoe1nwupLqEWRae9at4RmLjAxgdh1nlHDHGdNWrnff
4Em+IcQ9hNV8YN1wfMR1+ynmiF/XxUuhMc1Cn09fmt5vUwwPq91Bxua3WZm+zyZZqFVmkSUIddGl
ZRcJm1iZ+lDHo+bHIVoJjI9YHQZYofDI9WAp3QP/QDafNJ0/hA7EPbXKrkCenjHHlEfLWB40mf6I
0ePTGPIRryC4kCp627nz1FY9M4bCZsgQyhFJus/pomC+rQovy/Zuop1zHXmXhaYRFigGQOS121ER
0CVMMHQhNO+Fg/Vm+NEpE59Dy9mnpnzVTMXTCIjfx4vb+H1dPMItlovO6MqwUh/KVrNZXCZBKFCA
JYXLcaj65RBC90sSJd6pZT5veh98C2hY945xyxZY91FBZe0ZZsyJPJbXqsiFp8rO3eBT/DAkHT9b
gWWcuTtmy+lqKLhd0ui9jwksFbMEw1BHpKTQTKzDl9J5bZUM5Aj8rS0+gYL7zoKHXw1X7lg9TEPn
xXo538SShrJ41qenFtknHeiSNibdGTQX2IsclA7QYk6cSVGwjnL0Ocw/gVphpku3aWO7ymFO66AC
qVIP+WnJkniDVHbBj6czitWjm3zIbpxYg/FenAp9ZoJqwNDTJLw35SDc/JuxoPhQzPoKtVghkam3
g7NVI0E+fB8ysl95vh960rRogmHa5e1Vm4YT+uHhZqinZ9wWrxVT9s3ouijsHbGtOpNn1iz91lDV
dJeU1YaJzk2nOEELVkVPekA4fHeY40OvMXTB3XuuOzcwQPFrbfOiVrkeMKL6FuX9CdjE1z6z9pSd
xQYlkDfH1hvT8nyDLG0zail9PMwcUyJ2ljH72BISRsbTg740F7mU34Ev4thRWgx48cWAfUrbT2q+
ARNy7VKiu4YWNIAfDBJhXyV6g3RD7ouo6AMtgiDBwZtZnI1EP7bcm0ZWxyXOf2Cnh6CxXNTOehoG
d8SZgMYF/dJGX2fzlUxuozh+6uUS0Ygad3NYl54QDIzACrk6vequ26msnBvoo02+YhLC6uBWib9A
rNqYojlrafhGn/lMJu5eHxkoMYDS6IQx6U4fOystfDCWDOlnoAIjEjup7CY93EMZOeM1YrxJMAAy
zOqpze7ddI5ZOm1k184uLjQUxco0BhgPDIiuwmfIh4oSG/c8O4G+RK8J2nb4IcM2HuTObqYnIBRg
o5PDBAgSzOKBhmd5xA/irOojH2uMERAixdjbrA8zslpkWgVJrE65c3qT1jCqve1IJsVGQY0SsFC9
Muwa9llhXwtS67hxqenUWkPbaJoHrVwOveKkwEw7/dQJ9WvUQ+KlbeXQwFWGgNVAReVJjMCuK2DI
VRb7GXiWAErnmzE3WE8qA91ppe2BwshtVSAbLi+6EWMtjAfDg7as+/NcYfCLA9BGjyyVXmQDqZEJ
cvKa6Vdyx4Dgo2dA4YEiBfbh4FNEHVRak+KLLvIsOuz+oNybWvdCs5Gd0yeAACZofcRzYXuZOqBC
i7R7mej+kuqvNh4iP6r7lyppxLZ2oxxSivPMrIfvt/RCbJUuaPpgwa3YuEt0o64YSNoVD1NRLNt6
Rqk1jQDMZwuNvZvelgJ54TKaRTByxOrMxsPGPQVj84bpKExdcTX39cU0auy/APq2Bh6zIJfKDcjU
2zCKTryZ19BM7Q1i+pwebxRv+pxxuD4X8R7CBxeQ0HwqfYF9VL6CAF6Q3eRg8bNxp4xmoEqJhBNX
+4bOfrPRi6/MgxOvTBhbYuoAxp6K58kOT8ySRyEBBQOcVB3U8Rnsi7DPMY66EKNTmLV2i+Vu2QGO
f+9dVsypbI/dynuJumTfuk4gIUJuFGv+Ns3qSqrJN6JRg1DJ4mNlr16zemhvsCIwdAm9PoUeO8KA
A7biwn8yGABV8zPa/LNMEeSrahGgOXgYpirymlR8C6cjBxLs90ZHB+V5Jt0Bm37k2XVRo2uNXqyU
+qwtRlIXjKg8/eOLYAqDHO4ZyHDhT1ZzVjGJbxS5YPyzFFqO4qoUFGwyYSQQ0WBwQvd7BYlXh7Dl
ormLlu686Ak2ycyAozDhW4xDZqn5Dvvg4E/p+KJZ2nO/6PdaasY7WM5byzUhgJXnMsvTrRPVC9NU
GKFVdyRgR33MZZHRu9aRtRX065Gfwi/Rvqa41/f6bF272cNY43hXpn5fCfsei+SJ//9tSEkCWD1T
taFq234aiChNnW/9mH8XXB+k0QnGPjgvMP1bz7DGIq9TrCKI9Sux6toIhaFWSNsRr7XW3qgls0WS
rW5RXjFS0Pt3vejzHZqI8MFt7qzUZbTf18fWDPMAQPB1Gxn7NT/XjxWa7+D+c5+4AxqqUO/szIUp
kEf03qOOZahbOU3tbY6IGUCVbfu8FamnjSlkYkOBeECPGTPKLhvNZ2e9SyYtPNARqE42mR177MqB
G0WOhzIKJQt22SRO4RuirPdhXIF7zuvaF0zSmY7J4wjS+LRqEnxzTgJ0N03gIBNR2iTQTK8lRAZP
sflhuuwYBE7dZpmPX+cY1zoTRiO61Kl5ngvjeRrFYZqcZEut915Zc4CJjWyYbPTspm23qZB4hiC5
tBLaQMh40QU9bmcYbd3ibBYURIrW3NrKfIDO+TRm9oQQGsFyuwLiOAKbaQKdjEIDR94WjBem/gni
5jx/tDpa8SZxbicmMKs06ooLaR9GM34nuCa+MCcqN+erQLp7DVwj9qhTOtRcbO1uWh1MJ/LtlHrK
tTDCulYbaKN95/ywUfR7bWs1sPs75okaQ7tW3dPZBI39gYcF4WGe1ZtKMa9Uax8t5JAjuD6jbI73
tVufGrO4kUV8wiXjKzojqSVFtV/sGtV6imQ1bkRcnMdWa2gDTHjosveYAIsgbZ9dpXmw0gU6BhgA
tAffY1FfJoaMwsI3lN4BcXisznRJvNgenuw4vBubyvLw+g8eynRj1fKIA03ND1cCQlhUnmUWfe2g
GyI1vwLw8GTN2p1b2m9z9eYwDGOf0XuvVIe9bWT33QQnbES17s7uh1ExQalQK/mTQEzWio+46n9I
U4UrnU8mA/AIywFvm6sYGxTRxxRTio3iZhjyLY3Dh76rOuBH5huqr7MDlXITm9p1PsAUZby6KeN5
B8L5rq1igj9Y6Ov5yEX5POXFBjzNpuu019bKqdlXdqzUgQ3LG6Vp94VbvS8aegpR7gjxAvAia7aS
+Goxkx5kljZwraPdpRfZM7ULMfRr5m162wqkCRWxiQkuL79Fa84mPd+Ovfat2ag4duec098QZ48Y
Iq71OTkBjhAbYTQ82ZHVyFIRo08uN0p0mN3yHvPGRdjhszqAQBRztSkREniiDE+tw3uxwDEhATdc
uPCze0TH80Zryud5fk2lvhWUsbk08MRVjzAxLlG8Dh8hSHVh00HZsi5VrMqt2WqHKhxYR7kTgzpR
sfRrB9Qq1IBa/a0p0bphSfUMh2WDvvy9Wlm7UnL0aQx5xJ+DnZPjh5KF+EgSenYGgcZHYwTwAFVx
N0Yo8MW93fIRd7h5WTSq91lYV52LtFMqnG+VGl+c6p6QhFWeux7cNLvY4yJDR0ho2mKErHcMbYYF
LsYcNzdqFnPob+0dD+wzIZ33qHmYdsbztjEMSki8y+3j3KG3NjO/LYpNG5JNPB3G3maIqupejDHP
7y2Ow3aivQGjfIFhBHqAK3ZjQ3eFIlAZAV2zYyNS0x+ASHr2G7K6dqcsFJoxVBJ8nH1AEyZEu1PA
nhBczNl8o7mj4RWdJnY5+pOmdTZ2Or4vusCMTUmlKdFeEJO00aIS0GxsbVLkrEe9/j6O5SaO2Z1W
mhCQuXBjz9EP2Ro/qOF97O4A8PCBwsQHqb3UaoDaeLhrLGD2LZ/oKdEmL7b6iKIzG8E7csxnjHlZ
qjELUsz/XpoWYCVg8zQMo3dQtt5abHSgKhF65D1yA45l7Wbp3a2lUcfUvM6e3aBCfVejkKOWTLQg
VlscU3gX/NGxPkS5cIcLbR3DJPB86vC6bi9zHTX7QneDRuZwQtCDIpfLT9LB7m4iUsPVhGuxr8sx
0B9Dg/LYLQoF1HZXXrmYd6M8esoQtt7iJTpR6YdeVwroU+ny5lAX5ElS3AzdWvmVEhm3g2zJaE9m
3jCc7R0UUGQneYhpOzYnNjVl5NCguO49Xj5EiA6YbGdjcGrYI3I02ZKoYOou9lYM5qa1OKRD2Dwx
nv1maXmx0x0oW03ozXkZ+raTPw1ZzWkxGsfAilCBd5U9bvERYaRXJZeFOZ+mtHvII6ZaBjg769hW
JdUAS4dOGrHPSPXImOjrbD3EM14d6KK91yKjblAnnCbcVgX26EBbRaRYNkiuN0OiM9hs4qz244kU
iUS3HiMtyTZyRbCpyYPCvHxt9tw6XdT51dJuKzvGbdHEkZ9a6bhv0ngHwCDFDM/w0LbBF014gEfT
vA+rUA+Mol8Tx6IsMAd8cuWsQGIO4flDzc62LWiYjSDvJZhM+Oy0GvYK9mQf5BcRSpCVIZYVJ60a
X0oCjSE50SxIyrbY52l5kRVKhj5dyi0N8a/RNw1Y2WUuTexskr1xMuUbDvIAnqrw6PoB1iZsx8OX
u+zTUYWiQ34FHxtqzijj7F3N7tFNJrLWvs06+86i2Nl9m8ublrLCYma4iVXUe47ES5zxZJ3sOaa2
otIVk190zQA4gIrFmMz2lLvJXV8o5mkZecMRH21UmRF2YLODpoxXx2XkrKCh1GUpBzGeejUsAWo9
52Ge+lcO3fAiQ/lgwUOOc3UXIYx6MBaBIDJT672Wl891qKX7WgUly6wu0BJlH6od4OY8eo7TAQZx
G6sAhPRXGfu5rSeeUJwPAwGev+SgBDgc6YUvJOS4odSj7dyAFC1xdh6iEwd/y+8s0mEkAMma+xlM
U72vK/u9s3tYP2p++NnXMexXG6eiZ4R8QRm5BKXpPnVqeowso9i31ndAxsO2cNi1HAv/KlfNAGjx
EHEV0XciE2fMmsPWSJxXu5pyTxj4SmYDAHxX4bDJGnnBdeWh6YmvHFpVALq3g46nQIHi4jFx6kG5
iWabRyCE9OLCSlBvUBFOG7JNh62zLkpU609xezFGHeZM1xyWpi727JOtRxLL9dyyLi7oXedE5UKN
MMt0mn7TDdAALKILqkHvgBaZfgzOeUeaGTfRWN246MOCOFOwGTaR3Fuw8DbjWLFhu8hllonL2kgh
dzqECHbQzTBTXmAbH2S5xhvqghNWMcstl3kT9EoTvVR6YAp3p6laf6iizoUSSDgS9J7owJHlQCzT
1lhaZj+pvteSag7CcjE5R/PnLEDVt3m09L7hPmmiCR9SMkCScQoWVQMiTlKcrSU5wmzOH5E8C5YC
MsCMR/rKr0Pb6HsiWWnAYvOCjjV3e8sIv2daaMHGFNvY0t96q/mOdnxrL+kzBWoX1PFth7syQBN1
h+dibd8kHbRZDn6u4wIcIAfHS4d7iaXuDDnsoBbcPy0Sk31rBGS0wfXD+ryp5+KJW/kafnt8kjl4
fcvvYSVs2zq+0lyDuKo26iG+uOhanToL6hbVPzSEU1uubL0sZyiPxu4UFbs4htdECfI1wziKgqG/
xfI3bsuFjruV0sjBLbblfsZPXtFeJTpzq1NNsJsGIRkhXloj32MO1dER+5gKrYD1x3KOxQv6dMr+
7eaxwp8j1xzUtRGUdrmt8TmdJSVhPJR0ViTdHCSYN2hut5WhHhwzGU9W1x2wTVV+XVPsEiN0T3dk
lcDNXm3PNCMR6G5RHpxUfanIeJiAila2LzLFPiAJR9kZUrd3HYfEpHnp5/AHigB8e3kD+6lDfklD
38PwzIdgR/T17PFpnMV3IJprxWHcu3lHvlirHrjUK0/KfTxrGiBzdlC7xk8fK6pvJ8ljZ9DJYaqa
M8swvBx1OdLW9Fm6ykgwCXwFPR+vl7RpfXAd322XEAoabc7JSOFUURLPfr1UuBO1r2YRSi91wmYX
yrrexIIm6qiMVwleRkp+BwpWMu5ctWcK7ZKG525afWKayZHdd6OxP4MEZgTjZK2PQwdLI/xUjxo0
WuzSr6Oept5EIlE+rAp3S3+qWCppYJiRZ7CcDpWTnfvmuKSZFVBILz6MmouZRqSnZRaIbl0oe4qb
3eIw7tayVRWezBjQLYO3aM3d6sY16Mh4YdyKhS3qiSG4hWDfPjJVau4XYtYwkRLYw34DZQe3WzyQ
7BI5u3QQ8W3e3VWMJmwgdcbSJUFBkzOQLdeH2WngEzAABp0QQEQQwRkdwWbGjFWj4eLIAamTajHf
iiXdu5apHFwlWS4mqkogDbhlkU1eCnSH2zwuDL9cmhPuHIwdlXkJAWOd8Y6oV2GLCLeuDcScFN4q
BvNWaltOzGi06bQc9NAhNomyBNjbDnqh7RGuoV5AYkkaAhSZ8Huta1NxdlI29AbwEnu0PjDsJ+6G
Ab97m9mmjuVdAC8f+dMil5OnOdjqO7XtjimhQpBR0j0MCr1eVMrzIt2lGh39WIPXTIN7vM6JDQN0
Vh66FgOgKptxL5bpXqKTxpSgil3p6tRhaaMDVGLkg5kby8tS7pKluzYUGu5wa+B8hLVvOcI5IfJ5
qQEClCBKHmdNN+4hJ0OJLq5actWuR5ZbL55ca4/0+mmh5hlBk2+R9l70mfMj/EiFQRXIeTNaHiSd
lLtolX7Lub4sOXmMMskHL0FzjSybLu5iAPrLx/GYF2SbEkK5KyulDiIjNw9qPt3OOBY3DIbJe1Mp
ZbqR0IQBS4ZHX/pKA/pMokEVBplhY2Ns1FMfHm0M2FnUF3c/v7DYkNo2J8p2eptwcVLiEXIzN8q4
6xFmgwZND3mrZmccWb6MoCrrpZ5DgIiIQNNz1WtUBceC050Ge6Sipy9u4gjZ2oJfFoSs7zJkJ0sz
XC+mkXHl6jsXSAPmP5SzxMn0dzw2PQecYYexrt5hJSGjzARiEt28UvTsqkcz4g+Gc6tAe8XrPqb3
P7/0iH81lfgdJXE8ZXCnbVjY37I62VescgFJrZCGSPkNytFeVcxACGbnvrYwKGArJsytAFyeQQY6
ls2Bo5s4WudYn/UrZHdQjPI1h8KNAqyDCK7QhrMOUKARkpfTDMcxvPRoDK3KeR6XPLxK4ta5agGL
2vE5bNy3OXOrXdlMW1yLwIkdGIUDu0SHVGvKIDVN8WMLq3fXwwP1en2Y/FaFriBC8FIVUc4UDaa8
GaOZI7AdHeNRqbBkDnuXEsWThWv6pQlbsxfipZxYysHsPpfGQLTtZGc+C2B86KYEtLLl5s8wPzcL
pCGC1sA/KxNzplqhrdtCqt4oOd6hjsMBaF9/ICB2bwgF07kooIKU5bMKDvAuVajn9PLH0MX5TeKq
FKGkDzCJMBrfMM1hM3Tuwe2LFuS6Q0FvkFpoxNsekgeApCo7hh9pZ/VECAhOgNFUn6w6qndCm8o9
5f02xQ14tDF3K9E4HeM8f2s7fMhJf03qOaopDCpBp+qZh/Xx2a0r/QRxSD00IYk0ymLcp5PqKfh0
wRisHqwIqJCgV1whaA9QTZ11zcm/ouwFowf35dzX07ynZ7ZguseVHTFMysbiXDWhuMoFrXRmoh2D
A1rZKOp1lP4bfUQH3tBAagRzDYlr6NLZUYK2qvbGDpSLXSMGzdk+UfGrvjEPP+zlriesK+AE8hCB
MmFv3RlWOHuh1wgj2YalfE5Ug9AEe3bYOdTngiMUBaiKt9GQxoGpdLbrnC0lvkJU3eA7pqV71UTJ
JEvlR4cf1yMy62siiGGTcNmyeTpgyUTnNQO6d0vCnSKyJBe7LTzZlxSLuBrZEMTdDLzJw4Aw+G6t
1BtFjb7jCAg99PN78kphC0ho6U1WR96iFX4Z8QzsJayObubcCCAu2xybQtnaJDytT4NOfesGgGGS
QFXE7A0zPWWoD9Vucn9UeofiXBtnphhFd6XW6vsCw2gvtR+cspqbucOlgg/yQOv8YXRhJZoELOBR
s6Ehh9TTS/wtA3yNYXNqbkKrlRsJrINPXk18TRZsOH3lcJrLvAzsHtMrjuyK8s7xpt0bUnlRVe12
yCKQPIlGx9gmhq/I3udcKDuLvk2C53tIynFjRTrDg7W57sgM9hi4r/nF6hX32Frta1G32ZWikg7H
jCBA2v5ONspdJ+zYJxn7XrV7joiYPTh7bmpyDvbDGNEUMECzCOZdCUPyU6OEZEGT1RhZxcjboREq
sWg7Rb3q9F7HAFYxNEnJgZ5SLfRSMTOcF4RcdWBmA1nlyZPRSJQECPG+liGnv2FHn6m7cSy4no6B
u2VKHxXc2Q+zEV8bwoj9gWipU9/rzpXduHOQkcXLrLjjdJShA6/jVg/oRk9X3XJT2zY5RYTOblsI
I74cZuaXsV4EUEPuWJ7TAFN9c8DJpt6MmGBtaAleXMKUDvvh2V1onedOtiscgx2rt6xdRfqGEmbW
qWCPIdeQPYpQT337s7YmAMnZd9ZwaBv1SXTHKY5uJ5nTeWT+z0KZaShIIhmfZUhPvaodPdDVRj/l
6XAE0Nrg4+rJNqYlm8bRcIDGQFa1ozBwxP8fwyA/qVlen8bihP3GRR1uTKeWpJFTm1M02w5lOEz1
nalNj2yQL9giDIL05LcQXs92gkeVdBEj4lblTGDPp59fStNpidQrSORYaJvkxlvGlPaYxo96ajAv
l3O63gkPUWaH25g2CedqvkR59gjonHmVs3CUn9UHsApIRdTkfeTwHUC58hverJNRN1bLILCq195i
4hGId2BYZ+2lWEaOebSIinF5dSmdtq3FkjBlWuSVnXxE+KBsE8W5AxQpd02lRlukZnSGGN5cNXU1
7GBPPRA1SKk4Qjfo8XKeQpemZ73MR8AP0dWghtrOWJo7WRT2lknDCyjxNeJde3N78xEDDrdVar9b
JXuDWsI6IMS19X7+pUqPlUCMFfNgGuanOakrxEduh+AmNwKFxHZ0CEVxsq0VOSiZqAkx16eJtOTB
licihJg8LqkadBEjdSKO6dJJ/W3CE7xVasveTX1+M8Da2ghGzJQs8c3Pv5cPicItEB4qitndog5n
O63libSVnjYZcbqOZdcnu71BA9NwGnJgGhnKsVq/dAUhA9aaQk/le2SQNVCXHktyGDxAWiUbrkVb
OXeZzNJBO5ooXfkpCAas7DbSjI1QqvvGHuf1KtU2Np1KX/DCjynjF68kIpHmdcwhXIs4xkf98Kpz
hxBWP3FaN3exUd6VpRx2RpiXtJ1RdhOkVPLb//llqCmAM8Yju2F5MUYCT4BQ0OIcXEQWDeydshf2
DoDHW9G3O37A78WjsQxQeICU5JAfiYe9xAS+g1Oj462Er1bRv1hZXd1i3o441CbxATgz1CuxXOst
u3+ku4ijEk4UM+8fvRF3Ak+8xL5sluxo5auSAIUZSQsgoaYU9Er0rjWOve+SzvCxMeGan8aLE3NY
MhwZYPnB5W9pdOZ4CCu08IS7/V6TJ8AwJjGw7uQzxifOCWL5URPpxtZzc6XXlh4JX47nmnS/usa6
2Oakb00x76zlWzHrnpzKBz7++YRgD2DwaODNxiGGp2vfFSPUeAi1GJO7M4EBDAX64wQih6sQlVlj
VsWZdEJSdKe0PRaQ/tIS+ieah3NtmGSXa0UwGaGNSQjuAqYd2hpKv8cxndFbmyRjxxgQdA2G3UmS
2Csyk7gwO7mJUmmf+zhjC4AVr3BoR0VVgSZK9lpm3CwFHyIwr3urUR6UVbtndF1Ly48wburGmbqK
kUjt3k6sK17pJDzzpLlgcp+gFpD0xpWlnt0xO5WjXt+FgAI96XbMtRIbdb8zV1ccDi/lqK1TVxD8
OhBgwPD0RBdV4WMueo7ykcGswOp3TOOf0j6dEbaMj2A7nVDP6COO6mbUNfwmacOwOu3u43SiH0zs
dkkCHPCJfGuI6Wuh6c0xS/rHnlxfRv/5HRNXts5CO9i1q+40HbNujPGiZlj3f/g6r97GuSyL/qIL
MIdXiaSynOMLYZermHO65K+fRX2NqUGje14ES5Ytm+GGc/Zeu4VVP/PyRk9YjUI82OUQcXaFaFUv
TWmu2BS9jlZFQYciEkAWBw0gnD/p8VdjCTSpfXAaZR/9zsB++NBGwl0r2Gncfm4J++Ptq4SC5U6z
dSrGpJznWGrhdNE7zJ3HBff72rmb0BjQCR+ISEkE9TAazr7IchQcsdcAULkodYxjI8ZiYUBJ3y4W
uao5Jp19Bwmay85o9/3aDzEx5Dybs01/Yu6M7RLGr/Ydl0m4N22wKZkwBJuzkP2jTrXTUGkU28PK
NPAXW6TH6dFd0B86Zf4F5CvdODRLWawyaxqpFQx2dg92PtxVoEmSeVmDDNUXUunSYJjWxjxdjzlO
iFix5/kYikb1WzX+1sE/HJFWLB4AcDYyA2V8E67MNiJSZauoFFHAVUZbontY2fYxTYCt1uoFkq+V
lZGC3Re3Ib0+4p57UABNBIMA4Hc7v2GiBEW0BDBA3G0J+2czrd8zmjTnRkfHqqqMqbevFrPlFkJW
sw0LCq2FrLb9Yh5i0aASo/rU9Oodtj2b8gInBI985tVcOpsMJ+qB1c6mTWBWZW0TeUR3RUGtJa+x
ws06ghsmWVHb67VojhNJLl2SQ4AsA1B9vZ9H3Q+JffzKjqCu0ogoxLECSNCBQlQYuFOVH+hDL3EJ
a7J3+omhQbLpAuq170RLC714zomQxMxdLUepdG9CsLTNkbge5djaGVj+lgzsDIVBGWdXE8lw0IuH
gd3z4XaeBtjVx3rY40Alx3cpfqA4hWCrWNn09y2OoYPFwTCNRKJhWXOQsOeNHC7F7+kogZuhellx
b+hpuKthB5xYp29p7Yl91RSNTykEhUHVtYQOSOQmtvnKVpBn60OC25HGs6tvuTSq4+30szKB4gAB
j2DLYeOAs99OoGs36fov3R6qLimPBraFoOCsULfsj1GXrj/d72gB8scPzITRapadDcfTs6Jc01zJ
01B0jfYKckzAV/JI8njkIyP90Abda7XlOnEVH+b4hcwqYHe6YnuuxNgMMHi8pjUJJjgN4NiZyL8c
cZHpgpa0Z+WUgAa8sqadGS66JYD43B3ruT6G4xsNuOwiARkc4Rke6sauroxxQTpF0wlISUGZKP0u
RbQz4fhcqSCUOxuB0iYNGyo9Ba2gtZu/KqMxoYruolr5J36sZg9RyL2oeWrtsO7+lBQaTtNUA4sj
IUGZzcFTZnWb6WmC9BkZzAKCyl9LOdcYgvKhcIurY0f0z8oh9Oiu5Sf+vgD4bESEnPFoCNs9ow3Y
6iUJULVGQYFoCnLhlKEKFjfrA3A28wYKtjzXTU93QWRXuuSkXSYEMdtt/rj0836htpA49NsfkTfl
JEmVvzLT2UJkQKQgnHm/BjWOIvIVdXDo5aPWayrAndNUPGX5qZ7EGaApK5dMpfXkRAWVUJDRSeb3
swjPadutcFTUJH0HC3Ec5N4w5Tde+sfGSZVA6bDp82/l+GqS0WnuhVn/gIt0whGxbqGeJFjuA4br
7uJa2h1v+ZWI8KiEVdCP1raICy+/t6iYRawbqR5sKgZgbLqIPKKnGD4dsujwjvat6WmMXoODrwbU
87aw3ceMEDZqZ8WxWykZiE13sonaTZNWRM848GNtGBjmOxRP9Mfq3AVpbRRe5VgImMS9zmrZ43zG
nhumn4Oo6WrwgTRXsc114zdTIZeu6GoP2M+WziGQWn7/OarbXZU30kuVJNy2hn1nxl/Qjpm1EG55
Lji+jeq8xBZFJpQMlKILbQvQ83emtAF2v6+mdD76RPvWhHIorRhlW8Y2lbCzDT0WEp85nhZ1drqH
xSajWb0Z11KyZl3Tuda2iHDljtgJmtP1nP2Cwlx4xhpMV5SIBdiMMJWqP1mEQmHRfpg2FwDIGM4H
P+mAJy8LdCsU/ouoT3rXw8xQFSzmqUldML4LpfG7WkPmy4l+1OD0XwiEPPrpJgUKB2YNgIeI6OxU
fW2mxmAII4yHREY3sFkpo7Irk60aLz3lI41Kvvqs5sNJiMLTR/PF1CewJCaLIhRwYaM8ZKE46OGM
932mlugAerf19lcRimOxIKV0pKeVUP5cSMg72QkzcNhrsqx7HJUzCSu4f797W3lziuYrGvrnGiFr
rRo7Impew5BLig+mwGH9tkI2YumE3KFbg3KHxlcoDixtf8FvSwYFuORWoMaolcarp1/09Aq/Q9e1
7Zvmt8PqeacJYASueShgDD25Iwt4EuOUg3Cb50SLrUAwje+QSpNWUHC/VI7C8mVQIUlR3ZhyVIgz
yguQXk8xrRo/u7gED2zrPjtGpmJ4bW0kQSKbpyjbqXTl/AKY63bS0aqD6eqwTNuEGE5lgDX0eTKX
B427cmtXJQ34RE+DMoz08+LEz6odjvslnm3qGiVTUh/9GTKTcAL5CFtq3soEnFA7f4NwokBM1im4
Il9lVkjU9VbPX2neHpEqgpOYUfQLsrFD+TBT8CTl4qBpEIezVqFvHyIyRddg01oCbE5xbG5LX1cH
WHqFgkhM2N0Ry+3FWOowaA3mBaObmyPpWwGFEEAWE2Z/t5Mepph0oyrJsNHtqaItYezg/u2w6v5R
SBjaOBOQtwLMzphTSbIWiTSIIiwCDYq59vBuapTUBxcySkuC4cZQ5i/UqBrDyN4cxDuW9q3hGOec
KaCuzfc+NHtyguFuZQw+ICLhlpJ6q/MfNJNLrCocIYIaUcDogpY9CzR6DI8pIT1UJEXhrxf4aLbt
BWzj3nKGUwPLasTOsiGKjOZvopKKMeHAy/Su2SYSDAU2Xv2QquD2q1IetGKezzBDyTDNV1G51UsK
Iw7sL4OtcZSxBUnUojklWnvtWgQo0C987mF71+vNG8KB6lClp8U078kZ0FEkcfpn0AQWRLNQ+YJa
iuLZan4ZoRXQ+GDEibTTREZyUEvHg1aL80E/26wQAwPujt+57R6135GFFD2ZEPV94X7FcX2PUeLC
JgNu7nqix8KiGY6YhIYkKLleBKle7JYkukM9OBM5/cvMRRy4KuAysIbvc9r5HTtvPHtGQaJwSg8I
TPmnMhq+O9HULubXFkxkX8X3Iap5LVTYHzGEgJuft2bE0VImG3XdTpXEb45UKqVrfs3EVhvtsJ/h
UpjFCyy7zLOp8gRX6VCBp9DQEgvLxZTJbaolKm2CtPJIzCUWtw+dU/Y5dj1aqbo+qgVlG6UAUxxq
wwUB1gixNf6uKDkE6q7XWoIFEIJs54ruvNU9Zq373gh4M01UB5HMpO+adxSyvIyDutXpI5MwGtfw
QKP3uAzzD7LUUTSZyRJwDkEJ4lAkXbGlibC8jPnknkBc295SmUgrwkctdU5YtELU7vMuotxzAN9f
nkcHK3mn5V67LM5ZNzLdG0gX3xoZU6UNYI2SHEIfC+wDHUEiWVsRxl6mzr2HvQip8LDPhdoHlUW9
oVSUlhVtTppKDEcjT+HwUjAzgsiywBtS9tnoK87J0um4pJgylrotnrjP0J8dJ1X9wFAbEXJgPQwC
3lg0E2VrZ0io8jL7UBydXzQCE80XP5uRo1s1QoKJAKdSp0o+uc7oTT3b+opnruZWHnLFUzc645aL
DxUdGNslpnyJ7htuLPxguByoxQhhKNVVwVMWVKPVB9ja8AuH5pD3HUlso/YVc1wR4iM6QvYXwGnP
95P6o4yTsY9W31qduFv+TcYJO/0j4uZax1AvSmh5lCrJtymSI6ygwV9QpG0iwOmIYCtATP1wAXqJ
bFhVKNFTg93A7mzuTECzm7LGrDf1yXRdsw431ArI2HJ/4QFbDiqgq9h1dOrI7tnsy4pCTK/u2Yd5
Y2hRGh2tc1dPtq+K4pSN3izJe1xKlI1Wfl/UrnsJs9MUc6jwHRRbczDNjVaMFzT8+7QyV+uATXJf
GZY7aTTADKSyPFmRAB9TRx+qOpFfB7wwUFH1QZe2WN1HyzqaJE+pU5vXucnYZPbEGY5VR7JxaubH
fGKwX4qmPownNYUXCYUtOyllVB/jBfOGbVTuu05TGIXWxCJJEWQ0p3r4DE2RJJhpfoejT4goFiXX
wTIEdOYDSd+vfJmte1eI/n7QGcSd+KEta/khHW3yXNRux2WIR+TYC4329JfLxu2DRlAO2iXTNhDi
H508dk4m/zVLMIucn1yWd/hbplO2dN+IGh9DIGzvci4eF8knRHpPsvT6EbT5PcMcSySJU7lrECIQ
fckV2dK43GhUki8R5FJuckYIIjQm1jzSfsfXvMRW8dGuh4JNJLFW3KSOWn5ohpcr6m90TvpdbBxC
29Q4wWRb19MpTUDqsbWNdqWMWWeK/mFBBuhNQ9LDCWoPqVbskEGzqIYxHkRp/0baVbV3Y2Ft5Pp5
7iLUrTZL4zQBIPMW1aIPhsDu9t8ZJBQfFCEVz1iq+W6yqImViycNSLNNp15a+luX21eIgB4LNaGb
EMZ+50B0L2Kb4FsB2CAUn1rYJ14+NcfSGMArMEH4EVL0jW3gyojnCaixk311NJ28tkMLVE50Vqhp
smFuDarH4qeSU7KV1vF2WY2Mv2ez5XqIalaH1cRKUzBkx9xZC5+yjDU2SAuJEtYMrD0DcPfQKD91
aBdovPMz1QwqnDIMcKixXhiVZ9fEmIhW/260868GTThJIhm+LSVy/U4OyMWnvNvR8VdS9J+Z8gsU
pnpKYHZhm8NCSJ14S0BFlnYQfx3b8p2MZWdmDH+QaI0HXdCFcjFi+VnHYF1VJMul6R2r6Ggj4iI5
MwcA4eue1CW5NoTT+KmKz0brYTcVpTbvQoZXGYlf2sRxcJZxviDvL/FVgUfDq0LrLp/G4+C+ksFw
Fbke7QTEbeLwrgm8ZIQZ43yyzU+4atUdKYAnZoNATZ97a+iC2O1OkB2RwBlFEyyjgeNtFOjdp7i+
CrBMCNIhP7dP0kH6ZaTXEriyT3miuddXIfLASpboQzK3k6w7QB4hNKEA79DOa0pVOlJMm4iNayrj
BLIX+EhHzqir1Re1MSn9zFb2EA3Wc6kJ58g+8Q8qgviqYE3etnHvBDYBnsiIubjEdTCp2dmhJU54
lc/pnFwnBR9iNeD7YZZiVu6U5cR+loW3lrd7WmZs5LviD7nLX73L8huRYrxpZo7iqvzeJmCIYZi1
/UZfG6S4VS6dqnSPlVW/dzlbgYE216lIyj0GYiSybjn76npwAGWWT4OqvmZK6X6iiZZbK67LS4as
7N61H9g1s7RvJ+sj7iaxNftaZ2Otv/QzE7yF0nO+nXvZtPQfVB9xWPsZIcDCaFSyhtRJRUoWMfpZ
Iu+s0e+ZbW3o4WfKUyMzB0a4JTe2Sh09quUBTrJJ4YEuLoGEwEV1MK2YK9ZKbOlE2pvQU3rUU1j5
E4vfN6EhDdKBjOmD+aJ2pIsq60K/jis/J7bsEq+hBKYwj1x/03OqvTSqoIwtua11neIKDWjJAoYE
P68mKhL/bZ1RsFy3+DZLHVF/J516NHvb2MlSwRI45cdEH3EoJ9+3oTZT+fFcXdbCZXFAPn5NLQne
KmEZbE79Neyz8NM1ptTDywVYulMjv+T8uL3C3rWmbGD0za6lVXTIkBqi+6M/3Ud6uyvohzNLZyHh
kuxwBoP9vhMpTwQHePSsXqycEg2rI83THDYU6XoNcO7W8of4IyoR6Fn8os9VSlUow9yqsGFBGMvE
S3wN2mHlTRhkDiFG7K6VhWRULcWybTX3zTLkG7j+nbCGV1Y32ble+uPcR4+GJb9jw0ajwfQqW5br
vSR1tStiNoWsO7cLpyqd7UdT46TTXRrpebtAQSNrjygyoQXatoe4z1C5axrGYvNJw/oJ65K5XSlO
oVm5LOhpDmVR+SHc+oG0R/VjWo+xm7vptSFX+DHNmpeYyIeTQUARd2rsgG+uycgMn5PFaX1ltfNh
P8NO0d/pKk0iA3UrzfBDq+KmbFb9ghN+g4ooaK1qDliR5dgCx3x2K9c5jSOLuqGZPdKF3XcpkHo1
rfEeuexwJkMxmdcnptKOCHYglYSU5BqCiZTqXaMUhIu7RIQVTd/uMwJudpMNfMha1Ne4JxBr5jZQ
5ERNui3p2auNZ0KoN0NkwvDQTgz/FBlz9SlNluqROs6vMTVsGJcLxL1Rbz6I6M4pidReqjIlJGkH
QtIsZDBPFTubEOdgnJ8iJgnYSMD+CJs5Lymt9GT+AeO6hobjgk7aMYBP/gCiZzzRkfy2neeYaIO3
ZTSfmshkSVoABKySaNfht/xAHw2UAJdVP2JxJD34eVa4YW/vnBmMlBHKKAWJ28IKNQKluFq0xwmr
AhFar+Y4VK8oPeE9Lh9ty8GtMmgDpv5lrDPhCNcSP3bH/U2dgCv4GCK2pQGhb3Vbd/bGmJDfIc8C
EcnWdBTlfdZKdp5zppDjR2ZpmIfqu/xnmm/bpyI2DPZkDIXpFFOM6K8xtpIPI+nuUQuVT9lYyktv
ETYKRog/KGI4GuiTXYROqO0yhHe39ydqrNFirax929kXEitJxSRMajBtlviFOEvzogrWNAoemD0h
iF3gGEL7GCb05hZKeKxkwzRRCkDV+xhFy1NpyOpDyRgW20jl4tBE9VFyNjlraFBRMwVlnTEhykE7
2HBWPXSnyMpHpnXIQ3eJHv8ogyXvk9SqH5ij3iFmh++CEqM/qzbCjywS73VkBDPV3G3WhO1Om407
koboN7n1EBikn1BgVuR7Nsy4UVubGtbS6+zPB3FRIkq37vwJhyJkZ2iyk2dZqvOffRRg0mJacC8G
ip6zIAp2q+Rx8pG11Vfklpe8lM6Zet7wBJ30/nZHAQKlsSWThZu9yt8z8eeflyOyQA2D2mo9YPnL
WGH3JHPu9Nb9sJPIomTvdteJstRmHELrwzJikIlL3l+ybgwf1Sa5R0eRZm26QYgzs+OHxDuX/H3c
PoRHdDJ+y+N5Sxfb/Jhk95O34BSUSIEdqZJwr6fDQytQJVPFdlGTvFdKQ49LkFmqYfx7StLlqQ6V
a7VjZ1k9OjKf93XOYrfTh6eeZvOOy2Xy2OYFbUkNpCT7cFNkLP4RUrnv/VtWW+1LNDY7DjjCCQuQ
NAWMIaBBxiScOMQboGq9jssjWuvoYYrpZzbRkl61XPkYybBhb04DJtXpArpNzI5jYGzG6j2SPeRT
lnptssF36ILjCxo5wymSs9maLSTSDo0Hky7J7WHqaFn9p9du3/37jdv7/r729+l/fe32jfh/P+j2
9D+99vdX/ddPu/3Y//++//Sb/+trt1/199P+/vr//7W/f8HtJ25v/rfXcApROuylu8PAa/WI52aG
5VQcLZWChkjccdsuZewtUTmdqTWNzAp4+ZXeHc95bUSYSNYvia9Yv1ym6Yx5CqtNXOzl+iP/5z3/
58vbtyKiZVgnaqp/+zlCUl0G7Z2koX1SCAs+zYWysuRdVr9CRzWpxS+DqlGAWasftOByohMiTNPj
XJ5vr2GqL8+3p85SR4ce3kZH8RE9oxLNZ2dgZy8nJfQpicqztOo/5YQcQ9e7MJjc6ZdjWrPH/SG3
c21XJ2rLG2A8lPYjkv9I+9lMEFlBBlFajUU+ASAxrvMUvqlZhaXMWs412nxztLlBxWEkkAH3E9u1
aDaZNtP3brR+dQhbqZ+06WWZM21P+NWj2y9ELc1pxdQcf4X6d1MTu2suXbbRzJjoxOXUAzbwOlWQ
YUkYhBxkiydjQJRd+UaH/IO0lOXM+bLwCq3CAjZdrEQsD+QP6ehG7qGk7Ly8i7wlVBe0Qszr9AQV
n530SpxloeniozI7bJGgQ3SoYcNmW03l4oNyMTZzM5zUWko/D8OXfV0gtwkB9lBDanbT0l+MhGqs
KpOfrjI+Q6r4RfNrkNgfqCcZx6ZvUCaZEUSa9OIaHDjVClc9KVsKeyj2fQorPM6Us9Mo2PJjcgy1
5WdOR/YWSdd4GeD0cQmPA9zVrRU5P0iv/NSQ7p5p9Gwbg+nZ9CkyNogNrVJKkcteR10/EEplr4dR
4RwRawLIr2kpsI/EBzll4y3JOOEHEeY26a17Qo9OaNKIniGhBEEdusKxJl6no4InaX3TSQXRM4rm
qYJatA3dNZwisS6sAEdUq/ZunDAuKHa8ixViY/LIfl5IXGFoRhu0Mt7OhEmTbaJz3NSm/YPL+JrL
OdrHlr5XFfkIyARMw4CEKs7jq7RVc9M4yWfezAB6kah7t6u27+EtJwqKoSoskAkDawjMcvji4kKa
TS7NRqXBr/TNxMFLIRo5bMzKyjqYBHMBRpIWWmZknWHa6gHsZYBD/IUXjVU7ux0OsJmgWtA7Iqiw
SQUaoo4D2YMC1T7OV2zChp3EFCvN6Jyoo6/Te/Ycim3sFPAT8u4nqieobej08E2Z0EnIdksafa0x
eT6FLeoFdu5SUFA+JbQ4Re3sY7LewQ6N0m2drDQWIO1GWp4UAgS9tKDOHMXcsLf/n9gsNhu35+Ci
0fROFPQgtHQWpiUn+sR8xjE37M5vNYURKeufxEBSmGH/bhqk5Ap2+g6E8BZCDHfcwqlkN2F6sqHm
1jdYuJlUjePcgoQY3T0E8R/cgpY3anFy4II4dDU1n5C9cqtTmdONXvjLIO9k5R5Cy8QC0yEMdHOl
Y+gr+zNbmZ3OnWHR6PGs2NDPbZlzIxnQYHVT6WigrQcdufOZP00Pqrj8A5iwP2MdaTYmRIFgopSC
lCr3C2N5jaom8Vs476ZSolHIGt1j++DlDnwiluY1o+TavbPfKPc9VZjPKS1yPsTax9dHxVONUaHD
mjFzL7QJmWXpovdTZ1IHnJE4gXRoE5xC6PA+EddWe0MRZ6ohWt21zNWrXlLKxyYOwdLL6kRt0zec
YkAZl8qzXlgTpIfUG2v3aVrQEwLDJkJcAZu5Tg23YX9WLd0TZpKxg2rB7Qzgyk4qA07ERsZLI81E
N5+lZ8NK7itjcdjW4DYdBq4FHaFj5AgdmXNzdHR+ddXCdIHjnp3TInzsazrgrBnnrVrPJxVA2p46
1/uUN1eiRmkR6d+EfSIrMKklTAo6ujyjlx4b6StBhMYuiZOdZnFjL0SQbqkZ+CWUmg3GBBVve/82
12QJp1W20eUqKvpEpAzSoGWUBdHyVhMasta3soMx9KfbtHh7yEp9VTOF/0yatrWMoAOYGv++4/aV
Xc+/KjX5MiruZI3u45mQILKTbBBBt6c9G+7z7avcmdxzJWtrhyr8xTX6gl6zEW6XWLubQvNDaSa5
N+VeswsI4OmIJ6vi0DnAJHZDi1ePm918Ecr83U5gqwin/RXHjl+kxl3YZE+RAA+kMWjiLdg4gLS5
hpIndGAufwijWUpPIjGYiJWIvJ+cy7k1jQdHxq9LF9Mp0lf6/PpAXutqOEaJKvlFGWaIvrI8jH0T
61TluYybdIvDcfENbbJQrJXPxDK82UX/Q0XqpVYnn75wdHS70IJ/uF2G8c/axNqZYfXmmCjhCJ4N
lmn+LlYKSNvqlt8QwNHg10RVw+Iio2Q7k7/ok5djkE58b6ak+xWadtTWCYd8GbamKXyKKmkD1aTW
qKLTdqlMhVGf+INTbFxBsxPjO3JyjLodJbZgRMdOqM0zPWoM7aLufINQoHNfSeBPYecpWm6d5/Wh
QJK5IU0m9RdCXtDzFlEQup9TqZYerWjBFk+3CWvOfIvN8VZVo/HcDFDsiAwhqzunmdk32dkiGfdM
4kR6sHKdsKz+MsKho/00UnSj/3dmJY8kJCGlSJeXuWx/N6t79PZbhomaSO0+354YiMG2IyuqPd3S
a9ox/ditC6/AfaozoA6WYVPBWo2/cXdOZr09ry758yhN/WiSi0wOAy2FOZ0p6yt4qpJ6a+fY1wiE
AaKQ1QdS7FjMRzVh6wKy368F+/hpdJX63CJpoW+leiKhcEXcFxelajyrHYQSg2SP3Ea7yaZhLmiy
tejEzun60YXGCDBO2nOzSFDGZoSyhxWGsqxnn3hrH/TQGrwhH9MlAoKvV7D1+OPXAm5fJefbk9vD
0GW9NwuBJRQb3L5ok4cx72BhSNfepkRQ/DM6j3RDGgUUnUb04Ho5xozsmN73/JUj+dAcV+xj62gV
zUfB2b5NXvMkirMuqvJsZHaHzi3HVNTWz4mzaDs0kM0hsgHLu5zy1nIXj0KUn2szyWepPpyr9UEr
mxN2b2Xf0F/CG9UyAbF4wT7z07bbvEB8R/0L2ccMi8xNja94cPeKWZAzVva1h051YrePAjN6Ghcm
Xpcg+04u7kGiyT9LCRtGRYpAS1562TJlxyE+Z9NMV25m98YGDb8rCjTD/IyTPDCF8hvg6w4dAvtZ
kjfYGkzTPd34czf2F02yToHs4tUrhCkvIF+h1BsyXAoRMU2WqHdx0v/ELEf0it6e40Tbf9b/7hzh
MsxhmShh8VhokoKZyT+SrrvKRtnVi3gt+MDz3wcXlsNZY+25Kxl59AQMPisKLNJwuykyDpUvQrIv
CtvATV9f6kQcZ/LroIjllCuR95epeOmkYNEWNkfZmYZfLNNjWyTo4WrnHPfG/axwW4o09wi/yfoh
PSKWpXNn3RUYoffMzMp5WBdVY/GaIlHd5hBO2DQw4d+u7sR2WKZgjN4jqD0DoKETT/6QgqcYwodj
hgbNPuPLnMycTA74Qu7QHdxkIRMDwBtCBxbkJvmPaqmCNHR/br/UWkeV21e3mf3va7enGtFEyO6t
f94r13vs9o6/P/BvP1+vl2cVaHHqla6av5eTVe2auJoDoSTqO0Ekbzqc0QdnzJuHpbZeby8bvaEE
tQEa4vZ0dvIH3IgVAqusvi/67Of2Ml57wBys5XbgO9q943L0+rUDGpG/eEXXjlFYx5BoFvp0vX3j
73d75ySjzrjc3grjgj0PizxzT7Lu5993WV2aHWvDviYzYQ8z3s9tLwhcvD1VZY/9yiGhrkxD9doU
bXlVnX+egB/RrreXbw8CC1WKapIgwHlHTy1lAnfRBpc6ienzvx4GGud7C8owEqHN0o799faG2wOV
Gf3aAZP0mhSMSNljzYkNB8rBaFtXPA4vrTO+p9FE/+RrxAB2hNl+EjWaMzPTXlwFB4jSGpfCZLeD
g/T17x7+VnxAz8eStgexabF12zQ9SmdyuaIAHvmH1tvdCZM+PdoCQF2//nrMN+1xUNHF/vOVPiCE
XDIayut3bfpB0H+CMn+MTCSSoq1dz+kUebw9TExiW90Cmuk2rntclQjsk5Vdj6WJnjirqwXxWUQa
GSJKEHN63FEduj1mgPKPfWw3xzrp/Qyg375dn91eckraXQNKbdFbphfrn/rqh9BsohBgh7GRJXWI
QKsXFtDnWEWAWzQFTrT1q9tDq3fZUU4gP5dDPVASLut28YZVhOqQC4zZiholahOmj0iT9hEY0wIg
d3wdO/M3u8YYg3H5W0KJ9pcpHlmfGsMxowzuJ5r2fnuJ8pSDg5yTU6Ci2OWRVh3lUJBva4KduD21
WVcjhC1A/uDiIV11LT6FksDlqJc7c+6x2a4h9EPdejH1PcR2QBTWIEImFbBSscVzlubVkcEBvz0n
oq2KjZ6NpvdfizhLY70XdMx9ueq4taEpF5QjFMGiyryYpOwEFFsqP02a9aZSuEKG5JCof9gBInKy
Y/YH5JnxuasDTy/L+pg49remkeZWgME+3v75f46A9VL3gE8jfckDml8vYw3l6PZgE1C3g/CDwxH/
WZEiFMVX+XI7AbeHmUDpICuU19CMDyYcYGTILfvbuOHC23eLSSJUnu6RtGYVT4eHnEUgIlH9LZLj
KyjULrgdTRb81fF2sKF5yg0Zxw5yaRUcuzB3s6u/k1GQb2SGJYRL2NR3VRcytA84+tdj8rcyRshL
AwZEfQst909eUVU0XDTZLRCKo8O6Q+pUZ2QU/qhZ8Xz7aDrQxiETu3/+jrXwp7R5t2wJShr2BTKs
f6uVdQQRbqieA45Sq/ik/PSaXFYx/QBGwtQDS4jzQrhlkMLvLAjcy1ZvDstR4Fpx8kYnvjreXurX
r0AF10J/1nNsKGFmfkBMQTuYpWUckBnyehsLBtwt+O/Wf9RNAX/QwNEP3LJANZRo60IbZWdHYyRx
IE1OUU2Kk1TL64yv/qqrPc7ppbB9rU2Q3jXmBSBKglQKv6j46UlxpeGHctVMNaT/ab3XISb/Ye+J
x6c/260VvadK/xLGrv2FGf832VAZJRIW4hg5mTm0GUQXGcibtGcPJdAEzXK+lpW/bqzKxHXOSpNq
10yywJ/XLQX3le/aQMvUMP3Xw9jP3zmdcEhJUFCnzgEnNkfQB4T5Fc3hs2PCGAlnGZ9ihUNu5OHH
RP1ikyh9SFXvo3MH64CecRenYbKvywju2NhPbHEZXo/ErXDHhewEaAujnRYYa4Y/FE5oyYRroeIZ
963F/b0A6pgBO9OP3DBKbgDabCcW1ntVw91PTfqrIltyb8+rbV6C91igaIZFjwWkmhvsPW1LmQqn
Vp4Mu2gqpsMctvc1pyAYcMxsbQXQjhstSLYX96hlGnC8RJxc0y3xCgBYqvQRu3LWg/2Adsf68tgC
tTiw8+dn1wlj9emSjOC7YX5Ju1zdGQhjr63teJYptGtMSPmVMSOYDBX05zgAg0Mc8VSD5KOiUTsb
+BQ63YcF2ycKcudPXqCVGYtfXTRC6Ul19qM101cxJvztgLaRrmaUAE2FFhaJpAg0WdLKkqYsgWZH
XYyoNMIfg5a4jyTIwljSnQRpTzu0mPFRZu9TgR6TuEG4fKSXe4ilv8jD29ERfSDTVexZPL2hIZS7
mbSKoJSuZMy9gLNO6R4Pd4rzjUVLz/H7F2LFvFA58xJo5mTpKf6Ar89TKVI1tJZ2U/LJfgYht96U
PncLLjfweHUHGSXWJ6832vdRXZsjS6ViO9ToW2JqIUJ6dVOHE3NpMHXcWVKt71pT2bGvuxOOvkXw
sRZHJJfnHP+ZjNarx/9h7EyWJGXSLPsqv8S6yQIUUGipTJG2eTbz2T02iI/MoMzD0/chMrtashYt
vQnJP93Dw80M0G+499zyN8A8nojsO/sp3Fh6Y6FYVQGxRTjPHIzGpgz3uTUdVJB7yILiisxGDQV8
xXQjio9MHXmWhu09rsuI1T8AdbLe2IeLA/6mcZOCVcs0GjbLHq/AmyOgTOKk6gFZU+Y9y8roj5rn
7NO2hj7SwfwoPWTljm3F6x5LixpwAZZSPCIMemWkfZeUjrEN5ET8toDlF1g2pEQG66XbzXIXbgoN
CCPJkB12luIwatYzRwBi85QB6kTqKOt9cpNDl+KhvQkz09YOkmrfyLyj6vJD57Eh7hP3WNXhQ8t0
lb4ZiV+QaMck4fFA+zGeO9lCjtFwesg2ZiQGJmLTRt6uNqu7pkGPpjWYdXpjH6JjgK0bHMgUhsCV
ju1O98Ijm6H6kCSwmTTrkuqgi2tEH+9F4L0LYeU3RV5vE9fIp7L26NWCpLrcCc4S+cTKQI6Kl1Je
fYW9wi2b7wo+zCIn/gYKHMr7LkvDjVFHv7upleh/7fyUJKHaNYoJ6BAw6tGznylRkgGmybB6/jWi
U++Hn1HM+QE1J1vDTgBup4KnEioEokYTgEmAHqRItFUmOp9NPghbbnNF3yqAcw2oXmbq0RZQebYk
+kUB6SVV2XBQ/Oao6fYJyhVexMagQeUVE3dO2mjGmnIbe7l7IGeb6a1MEZGCNz5iBvBFfqLXDHd2
YfweDR6RcHqDlV7rT3XdGTvCYukkJzhfdLgbGFK2y+Ged5SZuevS9BUMb2DbOFmk45LI1dLt7J2o
nfu+7T/sxIFGaQJqy5hskKK3Czr42AlqNnSyeb1N80vZWv3CSxz/HF4b3nYn1+4kgGduWqRCCDwY
xQzphnDVJTn0IN3aDV/eWbTVKKonYlxJJN3GROa6FmY2t/9wC1AU7Be82RZ8KJmxLhrcE6hzE3yF
WbnM/PKskXUKqqVN167Xv2TQ3g04PaiFDEi0ZgZIzOmvFbfilVMqEZbHCoLfrs6TfClYJWySAXeH
G2lvtu6Mu9GYfvgscO9V2PUNltkLfiYPvJkHTlgiYMAqNjZ9S3mdVVuP/dmewR+reqOFA9Pid468
mWXT7zTy5UHeqmabZCTj4b1Gtg2MNhwOSKZQBciJBRTsMkXxJDVBNnifshC1yR3yB3mXRuqeYLxn
NNzVgCYAePucGB5DuEYmPsUd+dDoprEpPmNAODfx3Pnf+pImiuHvsxfk70hwkpU2kzAZjXs4yOf9
9QeprFC+GBSjevttNSrcaLiLeW+h9/aC96WJSiiGpbcFMl6eMz3bdbrY5K2NUI+QSwwvM0ZK6GfR
hY+afq0czK8igf08BkAHJvTePNkA+NFX8AkSx4CeHnxtUysIzChmwUmz9CqRAN18cL9J7+WXLus3
jOMHnvSTvmzN5wAzCqd3+xWit2acMbALxxdYTp9RD8ZVTs3THOd2sfryTFv6qvmsjxwhcNMa5hEo
FOK1AAqvpzVXTP6YvplKAwqlkMsEwJ0wGJeW1j7pDeRdHzhKqllfTLFuvWciH8khJLRq6adWe8xB
7r80aPKC1DuP9dS/9Ibz2JQvIYq0ZYfvF6ta8dahdWKNne4CE6qebyE9Rp2ZgydBXM0CBktl7pzV
0McbN6/2hhBkVdPG5C7K27HQzqbbH4rM+dInB5MRaD+UKd2u7bprifajr38mszHWRpNsRhAT9Sww
6QdaDuVoJ6Bknwgj8/0QtQfgls+WU77IYriW+7G3H7PA5bZIIwuju4leKsPOE7XfDiHBh8B1fxiF
Bm1NHHmEBEiiDyeZmCbTuOv7+Ca5qBeN3r7HgBQXKu5WrZNcaQMkmq8GjaxelhtQntey0iElw9tA
2K2xrEKXrzoTf5l29rTxYDETtUQ9LKxqSNeYkRMnvGWluPkp4jWsLi3kBozvxjHh/Y/0MFnjpnpA
EIcbo+NyFA9GaRhnWbnQI8lW2jUBO1AF8pmgy9fO0rOliamtmzN/CH3f+sq5Rr16x8j36HMFMo4Z
DqQH/ZTecZ7UHYdEbKGrrrvkWY70t5gzT5Y8DLm3K4efqk+ughZ3IZvho9aKrYM+YfQ0UgEscEdk
WZpKQQprMg2/OEYoeIPIjEFnt/l3lHGHts4sm/hg1NSm7S1hPWv1zZdXyWLFeDZeKPSDjVdCBLe7
tVOr+u7PH3pzKy0jXseuuwvN2NpVudhHIVOoEa/zbmhC797RxT0a+poPxjdXHc0hs+ALenn7hDx5
S3BBjPNLP05+NZ2qJvmOmwmRFBuP2uUK4MEJE9SJP8acU00XdnV0crocTLgEbxQ20COXDVtVMl81
+3YtsOHBKWReVpTPXHDxs8D/HbkApWNmYRPC5eVg+1hOgcyF7B8Wg0T55ljaa472EDqOHqOK5Hip
TNsETa6rtcBuuzR8fdX03rCWTfrC1rFfOzJ8CQHmddabI6IeEKo0rkI2NvDEmgCRqlZbPj0GAw78
TYSraGQFgMRqJWW3Yz/vP1WWXLcOTD6/l188z4q1aYA/gbqGxAwA2WaIR2gJyllGwfBQhWxIi8by
V90gkltZB+5e4nfWezIzsGvvAs+L4f94lEY56B6hmO417DVXtoFzJA2RSTS2eWLXC+5qrnegY+nr
EFgAUQJBRVi3E8TLjFBLDs0VEYs5YxZyTJKG1z9LJF2tDY+O+dR6tnHwAiGAnVVnK8S50HdRt4b+
fGr78eb5uJopNd2lDnkkZ+296SagCxP2w9KZCAFoGeEmcfIAYSuuvHvf3I+1gBPj4yCsPWmvyhJl
OtvwzkGBSamwIu/QIIZnrRnpXgvmE8+AOU+IybbMgu9MH8al68oWijeSTEPwGKtnXGUefhALjt2q
Zn4bUZFCNEx20P0IkCCN1l/0jU7hUsZfKQa1g+uodwczNcJDLiF5YgXKrpHULFmaeOJlDSDa8jIU
nhKJGIjjpsdW5hrftmDNYrTEbCgGAotEeXJP+g9tStbdyva9qiECui6FNHBK+GevrW1M63/ek6CQ
EW54XNOMUPKr0yCiyDIccG+dZe/zAv/zwGmyYNVyl1nJAULEC+pzAk8T6pSqt3i94CQDrbx3Ehcg
GrHWi6DYk1Y4u2YFyHkf7SLdVSVzcCQgHRGcQTGGsrbDILPWmFjnJQtiszoNfp1cO3p/S2Urt6W0
UxQHTmzxrNK5cfK0PgHPUnz07Y8AmwQj+C0OfdqZkfBpJ69W2hCgSaz0YNvp8bMLcHIdpHdt6nyR
ipXwIdJ/lWyoiUpHuc7P7KbO3FegvVuiDlD6Rf4G3ON3aXkPbTv1G98n5XF2KoJ7MBAcrFCznJoc
7FkTO8sGWctG1mh2q4ZpQeTArR6qfda13XJg1wWEkRc8BS9M/We/e/CGrSBm7VU/jfpwyojoBsrY
YilNSwqn8cDw4j7MYZRFk1xbLcv7pPu0yujRMIYXEdREK4TL3up/YpFra/9Zp1lqcW7nLb4f14IJ
Ho0bI/2AiXbwme6uJ8o0CB7o9KMRNEaKfpujR//AMve7jtRO1h90RPbZx5NNUv33ZHCoqj5ECK4f
hqJn20G5RXbKJjRwz0hk7LaLiBxDySbz85+gj+CyR05FSDYPeSYnbGFK/n0MTENigkLuGfgEl3WE
nEfGxsEIKMNyllLwXr5xC16CIL2IPDzhi9JQvQtQstoLKGncAVOwyxKWXI5tcy62L1kCfKBERIdd
yt3A1nvIslZbAdBhCpMyt86ZLBvRQRkVW+We1e8sks7TZutZLpKBBBevbVbesgDVxrGR7+mshZa8
0OBAwkq1o2ny40b10ocmHWDKQaUHM7eheyorBAlx+JH2/Io4+B4bntR9LJ+HHmm1noDfdxCCklK0
HauwumC3ypYQpQXtociw1w2zdBBCFQNqgwaTaKTZPFsW7s5Nz+VQPtkhBIjMGLZZVW954N9Gs2g3
cF1PlOVyMdgelRC7Qdnbvz141T0OJCQ93okxyoftlM56GurdLmryq19hWLVN7xKnoDJVFL5ZQb/V
7e4bd9aPiqK3SFW7UBu0RZfeOvp5MWGAINAbxJDlvxdeOJJAhoogiSjLY+Zs3K6T8ZuMmp9xHGtO
RxhG3WhBzDM3ypcc0OWX0HpmqzmIdlZSB9f+sRg0LGydOn++BiwOXH1mx41es0YT/+l0BdzBUbym
PU7sbkJelqbdMQpVuTIp5q083LFgxj/qT/iSs2zdWjE7U/CateRR2zqIVWDaLiLeBTVZK3tChjDq
wXlQ5VcvIrAhkFLS1NyiF1snVvOQOmpc0ekErgVCa2zfOZae7Ablbk9xhrdCm4NF2oHSWhdfaH2e
wszfEHHF37ZcCgv6pphtNvhk3lldsy/hunRwz7g4pZZSNk96ln2h5KJLbLLnEe+DWRPaPCdq155e
UT4UaK1jzvWBxF5umPh7pkt502DRhrTkMfpqMTKHqfQS0lfF7jCEOxB44FvcmEsNEtEHZ/JmDJp6
P9pms9GV2uYROhULN33QGgDdChwHIAZQ0CdEz6cNYnM3qaeda2BFG2KwbmLG53Z1BQXsKFoLAwn6
2UVnDOHB4WJFhVDx6Or6bVCFe1JyGSziVbmznIMmtOnTj4dXosJ/h02tEYfd18/QlOd8Jq9eGeHc
jYGU0ZtmvkLdZSK1eif6sKa1aPUNQd/grXQRbGxVkpf3Wkh1ItbjgIIaaYFw6XQGDVGNf+6Zga/R
4O3HbqRf8dyXuES4XOBErUWDTMv8Ce3oaXKsMxIfltCg8BwzIviDbrsNx6exar+mOHvKqSLmZ+2H
srlgRFcetcm4SNKlQJNtXMeaQWHdyiV9dJcIeUnjCR2cU9EDSXPlSsFiv1MfBp1kMVNKg+HFYN+6
oTAijzcErYMryC4RLwQe6iOv3ZgNw2V/mg42TQ5wfJtazHiLzAxEqgx/GnUWZaxtjL7ckN9LmJTL
STMkmylxZ+N7y0jNRCHUmqse5MzKMcI7S+IpGQbOfbPb9yx/mBJ4OOWdgntQezDEd5bUybJVQMpC
DucioV1gIR4iBNI/kfbcDxZcfH3ESAn1wnHTdy+tqmMBR4dPK/lq+3BADRk/DWOR7CzPvoMu5K6V
I4hnaA0cNeC+881UlCkRGoDae6RwzCD0XSdLsQ6R1SUxY7/W35ICeipTooMK4kV6PbqAlOMicqEg
8lgG/dxyldnlLJTK34bKIQiHALHCjfAcFDJaQWYTS3gn/ioQ0WXqDaYCpDOOpv5FpDgvonCfyxIQ
Bp0++byp9kk8FvQrjU+k6svPrHR42QhVOy19qxWUuzj4ZIHGMyEmGMavcB6BGQHV9dNlzNXy8RmM
7MpM6bzj3GD6kuVPxjxLMWayJ2D73XkqiheRGbgVoreyk2AEYm3NWOagOwN6GMP9naXc2WjTbnol
H002sbb9BTWFfxzNGhSlW525LVARngZusZ0c5uScZ0jtzZzRI4jDoCJ+Rspq11igfRPIiqxT67jB
VZONx0jV+y40odFLSm+N+mPhZ+GjGCCGEqx2z6iQERS1TTxIm3iFSi7K7JDqDDW1mHnlaM0lSrgw
S0dfqEqBZfH9k51iOCLAgvPdYm4beihEeirnydGWiMeOpUovAzbSi4N7Bi7Tg9kHvyu2Lpu+9ED3
51cjZKsNIwh1rsMNknQfCevqJVAjkwyMm45/QvNBtcMXY7ByLWr0FL0Pi9ZzIXlAiarDztuObQkd
UwfcSOxEI9sZaUOUQ1Gcm4ghT9VtjQxf/5SieTNJ0wpoFxhS31djudU8HjpF/urrVnCIUXFFcy4C
c64bwt4P+5jpJsGb0fABGuub2Zg3Oh9YtKo1KXcMnTuN0IBY3iO3OvTIRxeVKp6YEACAkOeWg7CE
ObDFd8PCTRtPXtdtfGHoa+fJC5oXtAvPtQZDVVAYFGQqEUynf9iA3y+iSnYZ/nTlr4g03/eo/Ddd
hZhC4li3Y/252TSG3y57MmGJEoPjx7m7qJvwSZJtEOp6dAipsBN9VTW8kb15RbIUrbI8PpoXTweo
Vmo4Ocm3jzrkyvS6aI7K6YhGZx0w49/GIapQ9um4t2+ZFtfbvjN/675YN0FFap2C5qlHzmdu+6yn
vS9dodySdgFft3AeIAr6LIZ2aVc81pHzu4jdiBIKV2qY0QCgJfzI5JkhzBnMQ/SuEP11Il7BE0GZ
2o0bqfFUcplwzOTStsoT6I/9uCfA5YExJCMNK/mWbEIYAmhibYVvwUR+URuZNHGRf2LKMTLPTPyz
j+yukc2Rle/sO5YwXJviWRQMcvOY4neQ1COCJtkKp6+eyWVGgItwg40lsNgyFTyAQ7FBUQJ6cNzC
Iq6nQ4FbW9QLOTCbmi5j4bUigyLPnM7E9MXVy3M9CC1yMleid78TfFu23t0HaiwY9Bk/faxdTA9H
tipIOy2+zVIC7rS1U+PN3kBw55odw/wYwofAptYiH/6lIzamsvJHsAP1yver7KgMG36uAK/TGgE8
TWzcbvqSBO39oOWgvHPvnrXr1UHOsYR5EK8BbXwXNYPgacgpRV1Cd0Y5JwGla8+BEI+RXx/9dt1L
ZgBSx8IZl9h+op6Z/AvMlOe6A3qDt/jCIdvh0yf2qO2MdVGNu17B8FIEau6C0ru1hv0bU0t0zvz6
Uw7TT+27D5Ycri7qxGp6js2mo8Tq7qKIGwNly6GOmOeXtXk0tMOg7BMovg+rpsK3uY1a77Vl2kQV
Rd8705K71lh0fCzsE/cjm3ZKaArBqKG+ytbccTvXbt4VDSg3As1N6MJZnkDn2Z5au01zrQlm6uRj
QOLlsiHmz1IMYnKES6veab7TKk44cOr7anBvVUDIXKMa+NnWFrIN8kAjf8gKuQOcbhoCbxBnpVkG
zCSABfoOgDajwBBIkBIGsEspmSIMifWb8NBlHsgcT6vg2DfzuzHpglWt35NzUU3yhUjYjynpbpzn
5wCP75qcGoh1XbdPWnUGfySffCJvDWb8njlegFS/pFpsb8oetRaUwZNpH63mux0mTldQv+kMbbX0
2dFHpGFtiK3XmmDZRPnYxcU7cHDsDJ06l9KnYjCWbWMq3rg7oHwsLv3rALV1YZXTVqtB/UConZCf
gCJJECDQsz4Lvbqz0Q+UpHCpgSc8BsBg2fEch9rcrQSaVgIpmD4YpXWNRwIi2bHUG92AL6rSpEdB
q7aur2uAtbyzIpJ7oYOaiHLyQQYCGxRLa8KvX8rO2bjk5DEbJqREY2iSN90q9nA2+/pPX5Qx7ktW
Reb4UPjdW9wm1slK2dSnbMmFxtuY8uD1K9R1joSNZCJ3hSzu8dCNlo0UlAw2V7LWqx8ZGkyPrZVG
fOQ6s0k6b6pVihQKaZPxUSmNyk6ppSBHWTNRrtX60e6DbMGOyhXqhSVwt7CsnsOqbq5+TYZhn/02
RLIr3fJeAeyWHpdWm9rAp0FVGljZkRZxg9uw7TTJdWz0B38i7cm9k6atoNb0EwPZd2oRbZtRLtku
EReBze3ThsOxd+pHVll4JybBmth27t3aOMdoHOjqtWkdeOItX4fQSiHymwvih7ce3BrYCQ4poo1x
SDoI2rJ7glgWbwsGeAuPh7vrPFoj+P/u5iUtz8MsQQFLbmSPcmBsboAojAUKGZ/ZK7RvxqgbiwEO
g1dFCq3m7bF+cjAF8AeDoN7FvoCjRYAThCiDx0xCrpVGkiE7XO/YVfoN6TkX1FCbGz/I7BFeJ4lN
8Wg27HQiVF3zH45B5EMg63Gjj6mLnjSH/eVza0LZct0VUtgWaGEATD5BHMCIWuMz6FecSpuASnlp
VzmLq5qwvYaPQavHdWonR+octi4iD9iKm+ymXAzqQyTKW1P6PwQleisasXI5gmdEJR1ic7jHrzWT
wzxiaSJksq73ySfyVTZ1uWP5HYCdYKnr1fVhtMphgV4H5l1Gh0NSJK4fxpJgnPsjpqJ0zUrFRi5J
JrXZrSKfirVTqF/b+sEWDBW1Ceh6mNyItcIQ0iEqLP2IZDLW06lVHrscamzo1t98BrAEY7wird1g
KeG538rmCzTGRsvErcupJlkiykvfdEfTAacadBmRX9lbP9GAkgqmEcfZAp6xGFzZYfSp5X2+DLAX
w3W4H9vh1XRNokfIefaRpuCEWbu1cuHUP/DW3Vk1ckbMS3x7lbyJsdOPgRbtPPMBqUO/aPzhwopt
XHSbxgog0whQ3IKaUS+Z4TVxDzlY3VOElItmcm4FfUFjkSyMQWuj+xGA9BIAHX2ZTYXaHribqm0z
cbuSSu6Vz2zKvR0hvoxjNtVU3xxYcmY27Ty7I3sM8dXCd2b325izsCMXOcuts8+82TRGcbVT8wq/
ahlxPq5KWM+IjgqI2QC9iu4NTDNvLm193mVbUFM/qC4ek4RtvOvC4nNHA0oeQa3037gKioBxdo0F
Uzhiw0FOsLkpVoz2BK5N+c7GvAIXgWCMEE6gYAAzbHQlehIAzvdfa0WuQBZXH8WYf5OGoZaE3z3Y
o97hTcYwN9WttzWb4rHQcfAp154XI6xbY3K3DW88loFfrvSWoJQEqpEddg/EiGY8OujqlV8km9j2
rg4xn6Em15XBFqiNqiezCj9tNxhWekdIcp7DFurt18msXIhrED1C4zW3rLts0mIIVGKXJN5JizFy
DHobM6AstnatrK2sS3/FrdiFz1GNyo7Ehx+Lp8qgstcu9YmMZBKY3+zwPNXpixciXyO7jsMXxYDq
vnHGfmqh2kQQexQRlXGt/zZQfS3R+hGFZ6vHOCSAefDpX/6kpLFrMDR22YkB8oVjSbHMKzlHWKJl
nOegwKT/0/e05n1I/91iNor88YPKgyGm5JFQuCnaspQLumEdx/te75MYFr/D5CTuwMAP7JC9yixu
+tpTBKYFffEa2Mn77K9YCRikDRyFpaSDXnNuyTWjVVqVeEhpgidWw/CgpJ9tzJ7pneHQ/YKFfPQL
JnFAzfeJ7PWl0e5l+Blz2UCBKFcYGFrc6sRDcgeiKQpKFO34ghvl/xZkyiETWEusStfhrSdwaiwq
e+vydEJ8kcBI8j20s+SkEQUlL1l+hy4ECrAbv5nQZVAB1cRURiRu2o5zSLLWPzmCR0XPYFo5NQEs
5rgBv3sPGsdSIKRr1HWrSH5KqXtLHeWuNpjFXiJ5g3lbJVuHh3UV9w8loaZVbVy1dGTx4t7FyHbW
oa2R1ajj3XPt5Gt+nmK4lyStsPDOPHk1E4RFvdoLXdWc6JT7uIRS+hEonRGBFATB0Gyz+OJfJgja
6L2tIgJ1GbjgpqQDrajD22apc0YGLJ/XC5S5As19paOHC4YFvimxLplYbduy/DR070xCCOMij/u1
8MXT2IR76Cs22SDNfV23d0QwBwkepVya3haB4W/2uSsUvNHe1mFLEfDe2F1/Uxn9iGQ3zEaD4Ie8
xKGhTT+GYkqu0+uvTRy62dgse4c7Mo67u0qQzNcY0cqn5V652ri2JaVZKNWu14bfFvo/qF9c+ny+
lYicTYjgyZfU1JnqxEGCT+HQg4TVUDptAfqCJGIpRpdIZK4bTMc6hacX+r3HFY9yQlXAS7t06426
Yl/Ifmsgk3DZ03cjTCkVrWq5IcUm2mVKWrjIOLULKzBZNlVry2cIYAllbTwhMrRt8aVlo7jQPR3p
Qj2Yl6LVj8DMrz5swKgiRqoEgMxYMOB/dWDGppCsp6njYdfRVdVB9dpaBNmQhA6ns46vMg53xpzH
knvvgJarUxIA60xsgtqCNj2H3j6u2KDCf0+P1eQ9Gg0qrJGGJknSn872GdaaSFes7kkL2rNKpbGq
/PAHZWyyiJEKxPU1Ii1rUl6+5Nq3F26HWAIAP5xEn/DsIdhh+NLWeTO8lqX54xkOj9gmX4YjyOMy
fGNa7BC0RCK89ZuCiikR0ZUVcqN0KI950+60sdlXJjC0SnuIy8ZfOVVySYkWQ8S0Jk99i1GV8Zz5
3vvBI/znl0AGr37uf+fWu44qNdH670igZhqDs27bGBZUeMxAHqWmcSmC6Nz1PktEBL9pi5TNiGzr
UirvytAI5QyREE2ejus4cRksOBpWDZ/FwzSYlHq4R9qssBfw37s5vJ1Soa3CFzFzwMbyAQHqC7ZG
yRXRfCY926nehaSWRe0jgWzYz7XxjWXIk/LFdCKk4FPfdhZvYUkZdNHH8FVX8RevFmn7FOibxufS
rcid3lim/WVyf7Bl5J2UIDOzjAAVfWxc/GPFSzaxum7bU9K4/eXPH0Zgf6OT7DemVioa6nyXC7lJ
uRgRWEf+UUPuVQNDWjI2speZBxL2ZpQxaN9Ej9YkuzDYAi68FFoF8wtc9TlJEYMBY30wyVCvjZs7
JgcegLOuadpXilsyK8E56tp+KDNtk5X6VxQ676VmtherVatEc546A2+7Y8G9iSVpPcWdiwjgaBra
a+WgJG17Pds4AusXkTIfLLCTdeTRio3e25gpLhUiQ0MRNcth6t/wzgCFS6yfyihACFopEwR+pW6g
b02zBIK/Xlw8mT/ZSK8PdrcvYdGcRY0MV9NKvlm/F8znVjBFQPXi1F0OUnwl2kgUXRSAe2pYHZY+
UE5TASL69dd//OM//+Nz+J/Bd3ErUvxCef2P/+S/PwtF1FnAsP3f//Mfl/eu+S7//J3/+p7/9i3b
7+Lynn3X/89vOj9sHv/7N8y/yH/9UP7hf/1iq/fm/d/+g9swasa79rsa779rxlh/fgFewvyd/79f
/Ov7z095HNX33399Ig9p5p+GuTD/9a8v7b/+/kv8eYf++QbNP/1fX5pf399//a+fIHxnD9K8//e/
8/1eN3//Ja2/udLjMtctqJcuuXK//uq/5684+t8YNhOGall0oKbrGb/+youqCfkX3b9ZrrAMSZHn
uY4w3V9/seObv2R6f+PvWNKzbWGapmM7v/7PK/+3D+//fph/MUS+FVHe1H//ZbuSH6X++SnPr41p
lS6FMB3DM23XMllZ8vXP9/soD/h+4390Phyv2EbijxhuLhPSG2EA5V60PqlGUamxOTHNFXVCcc/W
l4FZDABWFqbaIOthxWd0YgF/q3mzsvir7phVRbAzj3YntdVgymAzOvbSZ0f+JKLilLpMNcxRY58z
O2sG/HVmGBJhYQhGDaI5Rn79Bj3IJxV5shgFYvRAGE9kUYc2RrOdaOOZFo6f6tsgxILEptAjbj5r
17HmY/lnxwcgSDvmA8/lfk5BmkCLtlOZHQEzZsc//+vPH13TFEsyErRlpJA+CTq8pGjdveEQfELY
Ips4E3BwyU0Z+AOkAIxVJ1D3A64v8LrC7JEgslxF4WeZxwAaKgugKLjpLQWBlo2HttPTe5QDH20O
ZSNMGCX0Uk+XlDPNemyo/YTHTrtv8509FsbGMR2XTEPfu+oOr1WUlbdJ6fmuf/6/oQr5JILgPIHu
nBIy33SsI3Q/CSRS7xAXoGLGPHkqfHz+HYlxDvQd2h/rOsXYeZmzBIsU3fg6AwuzVKOmbuGQWasm
CphrDTA7fM32thDvbqIp2NKHdXcteMBtM9+JF1hPkHltQn+wKZVwSTmFdUaQ8JYTAH+Q6dDdwmqv
d/ZwMHvY9Mo5W2hZD3Ht3nueOR2MvKqusBNSWxKdpZonM1bgg92pWsAkfIWOGV+bEi8Eopc3GBjR
tmoNjcrLDG6+pd9m9cPRB73eR0j2JDClRH/CgWsg5yH/0kY/fNKDcBvz7L3UpLhmObosfKWZGU2Q
O1RPd2sc076Zro0zcnQ5YCfytnlA3BPfJnV23AANbTzKq+O9sCxmUJCQkGIqOz0Osr2zm/6rsoN2
37OTsnuySifJsjZwqF9t4xoEzZtqsmYnJVIg1RGJkTCVYOWmnbJkn+QV8itoiugOgFVHyr1mPUGC
nWh3gYsfIfnxQiZGo8Bfb7ArqfChnaIiWTVyZrsMzDR9tChpHG7yEjBmUN4RxT3PMMZ3JncXmBnV
kwfIeFO0yY5Ny5ZmsV2BPoT8W1hPhnW1rAjgAWl62yphi6vYeZZToS1oyj3SyawdQp38oKFGWjTU
Xis5Sw3dqr037dTexaxcQ58VNru9mgE+c5FpEneuW21y2HGbHMiqY+UM/nP9glbdB9doU2iGNknN
LG7mbo4uCAOgrNt8nZlBcdIJ0G6zOrskjv5tTYiodLt9TCxT3wC5A+WS3GdB9NomzTZKAmIPgmDl
zM5uNQY2ATbOGocvUQ79M+ExzR2N586MbXgIRfZEmcm/DsHe4fuOkvDDhdOTDmRF7pwks7d8aNaI
WHKQzsklKRi+qoidkVvdESP2mhqlt8pkmazyOmHQzUipSGKsd5l+yAfyX4v6FtfV/RAikx7zlAp+
ZNZG93TO/YlNjOuSS6Yf0rhumS+P8qNpyVwJJ1JuZBxoBDbMCvB8jE91phhlfyusX0s2qVgqktBc
AV625js9u4mszG8RK5ioq0nPsf0vuMf21a7TfuXUNjFYoISwYDAg7cuLaJFWZ5WK18IpXrukuvNB
qjI3W4dlUF7//OHq4MrIMqiabVuwGqwB9+Nf4aBUw66SzdmxUKSOIkhJcDxBEdEvbjExyXbweQRd
bUG5So+Iw/UnDXeIHkTp6+ibz2HX7wlOdB5VRrUck3FR9+14BfHwPfcJ1LpccT2wvCD+3ySdR3fb
yBpEfxHOQQ5bEiQYJFE5eIMjWzYaGd1AI/36dzFvMwvPeGyRQIevqm6lB6926JKw9R6IAeVcVD/S
sYURAgBG5DEw3HqRbDXcRyR8A0UptSftbM8yed8YN9OpxMWdvcsqh/a6Os2+nKMnTY3EsX1Ps6m8
a+3iRS8KwBbZCqJayylP129MhJQ2GNa/UpPptPsHqmb7mxkYyWoXz5ERWI/4Xpk6VAe/rcWDLPFa
lpnz2k0bCNim0JPG1LtFDm9W5OvHwLP/Vp406OXDOmb7v+stKGMr2lzAmUwano7P8rDDXJFfqXuJ
2TVjSmEI0hruBzM7cvC5myVMv4CBi0vgVEFcjXKToqJYVB6BUoO6bTAWiK6Dj70wOMiV6SGDa8g+
EVPIHI7akpqEjVZxEy2DeYuEBbMJE8kw66lg8WwG8II1qbIZS062TW2JtZiJ7MafLHrF7jve7M7E
iOA9w+C8N42JAg6sQjEFOeue3Ju9p3mI5rJufB3w1eydXJj7Yl06OPB9T+0Q6D6rbuJR4wb2MidJ
qVJgv7xJWujOGXdQAITNXeRwSd72GZpyNpH5c3FIJMnZeehYF4nUUaQnFh71oaE9dKW75ID4SJEB
E7E6o8XJWns4Oh1PoKgCJreZessj0mBdxmzYld5nOttvqoi8mJDOETfIHA8VA3FFmXq39tYOEEJ4
aEuhHv1giolLfYG+7h7XcbNuLqGLS1p/pAG6abFQ2dVwsouhiO5bc1p4UokwiV5elafmA2+axE4E
bGVCGHPZDMiQ4eu+Ghnd6U5k7C1HdjyhB1thHu/n8kxFs01fY7YvjI4GreHayuYn4yp2HFbC+6O4
OX3pHym/xMkLbv6hUJQ8+sEoj2rsSB9GHt7+qvhF5yYtxpvcM7T9rzQrP6Sp87iXw7cZUdQWWBrZ
mevm0k17IM75Xjc0QQ6ERmM5V7/QUX8Mb0VcVtC/NfIWRCGGdY3XPhn2dl0fyfTg/9GnfirqXd6C
wxbdlQ+A8KUioAARC/EA9Nh2MOL+AVZ/ryh6hcdw9R3r0UVKklNEhqRGTBtRKjuAw2jW9KN3pnUu
Up9gI2wFoTbP9sRnOXZjeww6bulZk1A6E/4MNBRlrfOVpS1T25Bw5rhafyaI9ZyMwiO0AVJovh6P
kiCRjx/sGnaNdY2KnmqP8n1IF/gEWfFqkTZZocdntTGDbXrL5MIdSVstPZ8PAzDh3VC3CEJEh3mq
hTqsxtihj2/xMCs9WmX/XRXp8NxyEtTkqB803u6d6tRv2kgDXk/7flTmNYRGEYdTBsJqwDW7TPpG
VRh7RP+X1irzokTcasXJNLcezTFvCIBxb3YbE54pFzs4QxecvvUbLKJDppf3eQl+iiBo72i42LVF
p5GKwewrjduCnCvs7yz643C1wAluJEatrkvjW3dGWNh3QVliYJAYZJnYQ7hUZEz80WdrMv3vdKio
4qUXbcc02Tku+dBTdFvfiy22bXqQiqqe60BAhPICDXg6SNv/KymfuEBnInfD3X0fyvzU9MwMSAor
7qN9GuBClA7jifbOA4i4Iyhya8nG7g0e47hCqd9XXkqFLtboogMd6TqnQWIU1JFfPaTRZj0K0jxp
1bPZiD6u7YLKqElK4uvep4eWeQzErSjHVy7rjsv3CfYk2rlW5h95dN49l5qjnta82Jwwdc5blHoo
sRI1tBSz8p1ULt+Z8wOVi1yeu+A8LnV0oLX33Q/p/PEMMe0wyeLKzdDniK/s9MKXMzkBSiHVgzRW
px9BMZUHtVp2Qp3gRAU1zZs0i2K1eZJBILAeoRsFzoufokosfudBaF+6MyeD4GHMmiU2594/90hz
nLyQKwpHXrVJ8AOCE3nm8FYV44NqUcOiuX0m8IaXetQcTk7RBI8+Gk0+8JphNgsyCjQh9GCRKwRi
4u64GBE8MxKZRnOnC79n1OqFBwoTk1rcSTrtuVoS55nPS1mLdzdzrpPlrtgd7PslpR8Kif9PVq3P
9Ku9lXaHq3bIqRmtvUNo1s/RmRfuvQ3Gf1mX/oz28As0Wgz7Zzm5cw17OqTSEpda75Zfs4+oi9bz
JWbawLgAU93Od2EW2Bg49r8Y3sQbNJTRU522T5nPEdp8GsPmzi+tF+X5cNlE8OFi3xxLS8E572ii
dvIvIldvUT4+BPV8slwmjHRvEcqi9Favt1pgum16h783bKfdnJMpHrPgd5aGyzVgNC/HN5oQPUYm
9NH45HnBo+GoK6fw6i/1+DY0AQaZtFY7D+5pY0yXsMne0cMAeMH6xH9xN4+4TfnLE/4Own4fomok
Rp6/A9/j5WehnbFt9ZntnDhY/83YGoaVova0CbAS5cx6sOSVWz+kHvVPPkgz1nN+KJX6h6X8OHRE
81THdh+ZgKkWH2e9HyWNSR81gtr0Cj75AP8odkZ/iCHZYMd0+VUuQMy24Q1zp8UpS/rbLc8DS9y9
O2yu9pWGpdViDeqZdqs+P89l9tJxkrgZuLeMvkao9oFNjQiBB8UAjcC7vTqY8i182sGGts8H2yLx
BqGBZE+083B9HCLtEkSwvPrRMJjEcyK7Q2L5RQV9dMzXlGbyha7Ywb7OG59QVCE6qt9fTXfuqa0n
iDy6HMgCIqtna6SGlBbSOKon56So8bjUNGvF7H7HZSVbBJNt60A217OZ1zLBTI7Vf7a+1eK09KmH
gBpyIIZpwTpEvsG+Vp0dJkHdpsdwtvsYH8Q2RK5eCh2N0ApoxMrcTzi1n77S0xGCLaPc3oX3wVHN
6/OXrDVwSDkLbWCcU4BBan1qzfXHTSP7sWGFyOaG2inqfYB44POM/vh+AzOMH0HNOglRt6CdYJjw
+h8n07Q3ksXduRAQ6fx56zsy3UNIdyT3nNNUQiDqB9DauSVOgaH6sxnlSSaMdz7ZgWQuE/CVTOBA
FZOWxDc3fAgZ6WttP0lOKY+LU027zhvQ2oq1uvM657PM5CueweoEe4bGDBX8CFXhrLUgZNJ4jWe8
IWmZox3XzYFaCdSuRmSxG3HWH9X4p17zu5Y6uOPQ0xKwDJ6zszq7fVETLEQJ6CuZJHtFxOeJrTfI
d8JCOWms1rwLqruODkgRFo92yiBk0MDBLf7nyjamhwpfhMoGuCc17uSmov1rHLdOJdfYi04g4W0M
Bpw3tC4RST+sUYm3Fluv9CwjXiJ8VZlT3FlmPcV5RJbEQ9pE4l53QY+OE4KIwwJEI0MH13rOxbFb
mtcwbRH108SLyvXYuupcge2IkbLrhA9rvyxM/+mhhhuj255uQCM7rx5H29R8JAr6F9LGChOZt09V
WAlwCZTZ/EsQEE3K8oxcFh0W2kehoBn9MZpgsZHo5m5VIK47DVz6aHraxjN2Xb16DJFOeEDiAtnx
VAe8s75vTnHtj5q+C3gA42i1j1RGD+fBLs+UbrI9DUbKk+HFoYlJv++MYV+MZphwfP8mirPe1yv5
CIMHr6TstfFT3JhjRe0rNQh7JFN/h4cKXztArF2U9c3NHDUPaOU8rX223okotQ6B3atbgD0Jhkmx
xxhnP/m8WAH1sqcamIybKRpvTMpDQ9rf0gDVpOdh4dyU3zrvPIyfa4iEY+Jz7goTY3ljPrGXxe60
9Hc0ixC8r7MM7S8K8Z46ST2k+blvcjbqDOGekpMnk0HMButmrJ5DUazg7e09+D47VYKBV/YwY9iw
XqC7wPxqIP8paKTZKsP9VIj7umtDGO3dC4gOAmuy+ggtugT6dNmIuwuMV4ViMrX+PbItHFi0yWwM
F0Q4PL0YYssm4u7pUOVUCurcStbmfUC8NcoN/4IwtjOVY+7bvsQ2A0uSDNkP32FLSxGr/tLNtJRE
1YE6IOifZ63n8VZDXb+Nc9UdG9bVnUmaivLba8ri4E7STkhSREm282Bj3lvapZV8pMap0AAYF6hs
+YwnQbzkZd4CwyyDvespPw6pLQnXGf8yu8WEb2jqG+LfHZ9aXlXUTpAETgalTYIFPNFj7eZn2i84
0+Imn1QTHpn8oqbhw9uP8LPiccBs29ec3c12vgzh22hz0qQAHn0RZ2OLQfw8kNNsbac8OJxgThw3
30ea/Fjh5IWrLVyyPP/wSqdM2qF7hkDpXSa6HKcSd48zrOkh6+VzSMJJ0Xl8iSpc6W7cqcx5NkV2
4/zdkdKa3iTv6l7TpUfDOjAxZc/xus1uka8aF/Cd7JvPcRkAH9ZAFO2m/jdgezwFVnNfT01xT9aP
sLx3MUSJkjwitnD+4trmSVTrXPcUeS4ANmuB5ctGNJYjnN3cOtUt3l43WPTK3AH6tc0ulAfdI0wM
rG+r/Jg1qv2y0JZT8nv8kjpWzhdhvGhBzunsUsorZecdtcPBLzC5JJT9p2l6N1QkC+1mnHbDZhWP
QhyG5AbFxcA8BWtKPihucXGNRZ1nDaHMZTp5IATnYrc0se6oNqUEofvFQYjvJtfUM7YcOMvyKRC4
9kpn+ZPljN7J+bsJ/uMNFUycZo7w5zVc1CXSNzFx6qHqPgBuwNhp76Vrt2OglDJu4lwODPlUzCP8
8tp4YJ8eOdPQ9GVUXInTnEcV//WuWtAd1xFQAcsnCuTY6gs2FHH0bAvGC50x5WKV1wqWem0lURpO
zx1u4RCL6mD6PJCe/ImGmqFtVBAoSd02CY6yza370BxuE4OFAySuYydy85CRj3/roJ2Rne6+a8tK
b5ZeaLoyH70GVoA1YffwuuWf10GWhblPrtZC+TScs0n0I5lthDXh2r9Gi2z3oKNDR/vAMmdxZm8f
1VBjp8CbR4eGeie9mjALLS7a7KErLPRG+Nq/Oq16zA3nDtOcOjCm+hdRBBLOj5NJnxiRNIJ2m3+x
pg0G41QjzgZl4rHYwEJ17pGtIf9CFYzfXyzXfWhWFMqAKQZedPC+rlWuiddE87U3/Z5qbHyDvJ2g
lvuGRZVmTgPPTLCAxu5Hyhic9tGVDe0AhAE6TkaktDOLYYL6chvNKHF2roU36TPbZ5qYq/1ueaOL
5lz+CwjrT425je4YdrU11m+QRzyIkHgwJBMJF0ofIdUQUljTp4ZqokMxlD7f8nTo0szDYJ1fi0W9
+0ZjncScggLLhm26hA1x4jrkkS4ztm2cs0pzKpwusTrDPvoKL0nuMVlx8BC33tYlIp1f68KB3iqJ
dNRhjA2DMSZfEplr+rhHizLX3GrWhCYTGydnQprDDlyffAAVo46z5skoCIAVXpA05BBtCgq4dJRT
bFGJdg5wq/AFwlGyBvfSk5znPSZPSXvyIS0uuBz5NnPn4Lj2ozkDSy0b14u1V6iji3wXF8OEleXc
zk1zmu2Ii4fKyhsFY2avmHOZ5XeI6HLwo8exP9WiFAeOjCJmjte36PBl15E1bbfmX4bOfuRC90HN
WTqM2SMqxW5ao6c0DQKwRSnr620yqRVrK6s/0MP1i26TNxL21jW9kBqeOMnV7VmPRQdekocbrlH4
YeOmdSjPOGIp/jAc9dFaK6XL+dbv52eXgMYPRrd8slPHYbSJdOJ2y/xbQUM3h7uG3mMCUyt8ooDv
W9dkalNt31ld+TWM0+bKZzI6dXaHS4kGmVDoDih8mrL1mwvDOfdhljPnaJdV2sUUs8PK+N7PGg8C
CwCkzCoRg9GdUQtNIsqV+d1S0cN1N3wbqsg/1XAvOejJ+uQ6rYbVwEAzxAEIRnI+1mR7WO1NSPgL
/kmLdAqJJOIhHFZLw2h/F7O8CDpg8feP19HBbm9V9DcL0N1HcDsPGdjRe2ENZxkaibeORWL2EQQF
/hNA+4qapF05BlMyZ1aBw72lRWJz2tUzLX0qYiLbUm20hizghFrdIwG6c4OB4ThMnLto8KMRhoqq
If3mUDkfcm2GN4CE5KEUtfNFjvVmPU8a/yZt73+lwMMkyvFmFDZYgRy8T7Z0r8byLJbZ3DeFyQLb
eKTVuezsnJoFski9+1DawJ8IPCql5muXdme86FNi+UoRF2N6Ydf44SCGHnMcU29DqN9VcBk8onge
rzRsoPIU5qxQawB8sXUbK45QvOjkupmbGc8vNetpN51nm9KrEgx4vwRVTDnXV95SJ5rOAvoDk9PQ
AWNSdu61kphwi5CKuNlSSZWa6s40ORnk0ZwYYhHJGFUffR/dwVBM36FXco/gwtauRn4Oa30uPJ0j
8sI0dZWHyQTyfUVVLSRxbCpLsf7p+lxeh4LxQTBgczPE/FuiaSx0aMRc0JkFGJfAYrTe22SXjFB+
CIt1a/1k2OneqdYFvD+27XEq+wF1q3g1RPMt8RSyioFf5QayN/Sk4zJU5Z4/c6A9+LyW/kclFc0/
SjyPmTkkPPHToSeRSzBWe6+DVxzduvpowoIIK40LBNwLniq2RNlJlkeDBUPncFC9tCgPqB89ntwI
btOpnG2KTzNmpBs8C7xeGsJhNSe8LtztblUTeNSedU9CUYRVIMoRJ7GoM8nT56aX2xwB1HFZzS8u
LP2QiZQnmJI4Jmr7Yj+hVudPTnQyIAZeJX8CFQFHpL4o7gY25wk6KJGZ9LFuBSLrQlI+LRjGIBLf
ickg3RIF269TYFXD5Fggh+3qfq5vroUxyLdmGBZbX6CzTm95mh18DFyJneMooUsLKiTVmTi5ppIV
iMv7OsEI0iQ7YxqznC2Ob/DbB65iZXPX+bq5c2gsEr3Kj4VLJ6viCrljxtgdCt9fYoYt1sGOuBMX
1kRg0ZMJuCx62zxcub6LDdSAdcm64ggARSHttv8Q7L9SHVRXv2vsvecoeWLMmHC7/FNyGDhRdPJs
+T7wmY1Kx8eIlbToy3OvAu9qI3YwI6hUUmwDlnD24dz57lMBhZaV8rntq+6pXYp3N1qss04XjFkp
d72R+7kY6zJ2uv9E4/7Sr0LssSSDQWxpUWtrWBmRRojPKMGNx5CuJbu3wEFbiIx1J3bKwsebK7N5
cO1ePhZzLXdhMqmUb7TyHxiLpnd9akew+SOED58wIEEZOB2CmcXaPBPZ7E4yYomMDE2rahY8OfXs
o/o13qENLAeG6oxb29LAfAKXplVnYBOxXAA5Fn53OR0xRDkXOFLqiASs7hk2F3uidkapfIp+RY6T
u6ewDaDYfaN5E0cAVHvTOFiM23cQ2oODMVL96ICCCc0wuFuhccouuwqDqzIPM6dYvJUHbwTDs+j3
piS666UTg1ZYM70zlLiDOdaOkC5ZgrwzgJCNOocxlH2HDpDtaPHfHTO8b3Bb3GZqUrsOB5hrdxf8
GdwqQw7pwfAbPNUzVQLXAtDIccXO37Al8ZdatvHQ+NsTmCIjNRK+7BwUn0nik0aXQb5eu4T0hn0e
U5KOhZfJndBmdoiE3zN2Ks+NDPCw8UEwWDUoZQz/5UHjn8pgVUfyL3yh9V9nEdMNvNpVkyk/p827
N+M/kf785UZgZma+pJ3daWRxF2Pp0MJX6bzfDuTvIw/cO5fMIalbxcinSs+ugnKxLoLTv8bU2Nrl
cnSwNoOVVYB5lE9zMJ7N2YLDGoCoTDyfVnYqwfm/zpgeVKD+5GaJn6YhoLwE1swjS79p+amq1OPI
7KPjYtHfGWFZxayR92azMDJXSIwrm4OJSdm3GnO/OtMzHQ2fDcYd1l3Dg1bkxxJEOH9QyqU0sAWm
CZmfnWk8bnvMblC9cZC1+OC5gdbPxBQ0TnnTInu7FyqkrFVVxsGmt7JT4cAZLUIAUIiyuFenANyv
XvQXrau3Iq8Fdgr8IIDSqPDVW6TlE2kZW+gQ3jLDJ00s+aBCXfHDRya392H+7Zr+3WyF4YE5kbnn
iyTuopcESwSasvAfRW3p16CjolN0zu9R4ubOxRB7EEYSH1137vIkXQxx7e03e+WVtYAeHiOPsK0j
xM00gEAtntVhfBr+GHkfi4n/RZEvd01rfkm7ALAPuCCXjwidnFSUr04cJh9M0o7sz/ySIcevueA1
9WXhxlFBBIW3HS7IpvgVofaPGRjgY88Qj9ST/quD0GbG5L7MZSQuA1Sgvd8My1shvlfOyfGqQWM6
i3kJNd6SsV69mFn63tX8da1eIbo60YNDM2m6D9NmSwVJefDEWz5wL2Rc6x8YmNiX//7hrHR09ATx
98yyJMyTpsLooe190880bdr8LAZTnL5Oy707ykM/da+qgjgAN3Y6wdBndU7H8igYf15WuPuWVlsb
MaYgs30VYKq5R9NpKtAm2iij26TsaAYKBdZ0gqHYgwuHJq7iZhgb58Os38zFmQ5jPePcqsof0dJf
SXqZpdefaUbT0A0op0+6VDNe1yy4CLsYr6TOL/AE2LftThzczoXfIeJsRYQChNDvG5MO4wHNaY/H
95XIHz++WBN84gZmVNBSxUjsDrZmN/ikhMdQ7D2CFRnlOYHpPhc2F87aZWYv8PxQDOefUxm81t0f
2Mo43uzqqQt99PqIAxNtZKQ+lujEdOy9nKYUsFVGc/Bu7lvr7NjeG0ifH8w4JZ5yiuAbcpaYTce9
kSkU/Y5bVlZQ/xCWXxlknb2U1EGqoD52aNjkueSxLgjZsfWScmjSp5U178SY6Dmo4ItI+ul3yqAP
Dzz+us88WCYiYjjWpe+54+Cfw1QHWwe3uotwPziMWHIkM3Ya76RgIRzJm9VHooEooV7DrS1jfOMp
6Z4dC3xv5AFGDSkInZlDxZ6MgktZtEnr+jOsxID3zfb3o2nfMqf8JVlhEPCwMOf3MsMJvtKzdwJG
PDwtrhqepBg5Skk5nJaNJuSMHyBDqFx03Rsz7CgZ6H/YF1qu2yiwOpHB05jnsLCByBY00bE2VjtY
hO6dJWH0Fdn6ZsmKs37jEVmneQIaAG6Vc1NLddC5+xnRH4VH+aznEhVT1u2d8gZIfP0YV6sia1c5
+6hWaMMFCkwWzKSJgwFDhJ8mk+VQ2WnwSQWKY4uJbEY8e99xMdzNviZ4233brscC2YAOtsmZouey
CtvjXWP6z47gcIRT5I3KyL9TZjwZtfGd21jTq8Dep7Xr3ivi1f/BY/VAaabkB6qwdmSBmh48mJW5
pAxhGqAepGP/OYAxOYRdS5IoOk4N3FJJdCch4QyvzC3uo9a+FKT2E89hmCRTcWaEksKdcv6Ftltd
tjd1VzkCGFI1kUpZ3D+GJAA/FFZ78HPJCQLR6TjaUcWY1O+f2qwy4kCmP7VPUXbmNkwa3D9E4w3O
BOJhboszcVj/VdEUxawNedLaRNezG/6tCTcfLE5StuwJ4WQYR7Pa+dttxGSzwKCW8ZAyTdr13DFg
eccDEX401vCVaIRLp1OX2ApmwEfW+7jGeu4JRMuZo0ThcjARzLVpvkuXTWZEcqsNfHsWZ8DOpNxm
dTlXz5hcD0E4syd4izzOIAR33IXAPOiNzu/9yje1EgjRzlLowxQbh/vU28J8fFJcUMqYSbEfe8UW
AppJkTicjaSR+oj2nBNGzaKxmNbThiva9pqyyVmQPDqtRfurh9wOFpkJ/tD9t1i1r0G4fV+ZaTEE
z2CMpXbiWMXJsgD8Rchn29zULKcjLRIffh6iLKAiZBU47pVAdtB1E3Fj54NbYnose3tTlrqXsmG3
6cIN1NmoB3LqdB37YQl9XmBAwgRwYQnbV/PgcFi8S33yqNokA7v2kjWM2OBBgPg9KBnwjOeFvlDN
fmwrp0a7xBO4JWXDDNXe8YpupzzBvImLRmIZ2UfI7Cb2wfyF/ox0RAL/aCCB4WxlEbP651bMRZJ5
HAACRRYwm/31gpP+P4p+AbYJWM59WVMmPfEHRYW2E4VX8kxJWIO+JkBNh5NiNkpYvXWfhmx8pugE
RlcnSQ1QtaM42DHhMTk78hfM4aXKtQeby1QoJIWaZgg9fdMjrrnqpH1zPkfWRS8unz8b6DkgroPV
R9N1H8BcIFfRmPa7WdbzniqSlFy1+4uevSKJ0DVJ5hO884Rk7ATBMHedS+tMa1KHWIjSoU8iftWr
ffmQSiA9WU3FSBTlb30eHaTJcpOnVsbFK6CivWjGo8BLJsrgAcbacG8UZXNu5o5kZTM95sJp7l2s
v4Z1oZireBEm90+frEkw+fqs4EjFqcXhklJS+I61x9TFdO55JOmq1falg69d1yl1H+oUZhhZDFT6
msAlFyu4HJh/7wtXHXEoirOUjrOrRPebSf76Lv+7jOlVXYDYOoeAGtCEVueDtvrwXQ3Ll/C7j0Ct
+lAbPcl2/RmZAZrKYuEGJ1EOXBTolt1NTLDlA5Wib/1MNlGb6WO0LWrlBPylxARmArzYt8uKeoN8
nhcgufHgvtY5uqjDVJBnBLdv1Wi+pT588dYKuHro1CfTNjjflFwIZHlYIpo8OfKT1Q0d/roEjDM0
zpRRWO4KeeHF3c/00HlN1V5qj2lpj6+qArZ45FvXgZXfVn/5kNiscXfiwY78+c3pUy5PNs6lcR2a
93aYXqNKIAWFW4CjgfnkzMpJOmMi8+YEhMMA5Y4iNx78SLxbI2uvGDC0DS2QhYyV5iFK7ftgCpqY
tU4mLv1bI27qy1pMjEijmuaKqL14sJpGDog7y6CPJotcwTRn/gaBbwBMASAazn/nEASfTRh9yAVq
GvDiOWRL75z0WRNygPpivk9jhMvZUGfDJXJow4FHMJF78Sx6XLoRvuldhvlOr546YRv5Gxo5uJLW
bZ9NneqkqKgXKrA64DI7ZF2fnevVFAcsA/e6/YKGRsNh1tgXM6uYX2UV55iyPo9YtMpQDA8F6aie
GtV7nz88MxBj69H/av0at89s/UT9iIhjoOfxsVvErXel7rHigMlg0pZfFa4f0O+clUlVMUg32BPS
iNKpkQG78qdPI8M1PANW1mBV3MXeGHmEhCka3KMAOBgJiawuYD2cMCUd1Z6KhdBqtky0HYT0JSGK
7u3sohGwoYNT+NZ1sXRGuq5AMfgICJAVIQD02jt2FtYNT+un3uReH5T+I9PA3547g4kcYEO0doZG
YuDsk375XIzGHdVV9tm0yRgZAVXY1BSruJX+qWkzzBei/zfahiD60/vcsujscPszELwa/8RW166A
mtIq8yfPF7zVQfaSL1jdKoYRmN7Zelo+cJcsuPDwaFiZeG/vJ/h+x8kHkh4a7l9fvFT9/GI07ckP
sJNC2v7/fzs1D6oILnT+YFMZIpYAJ/sJa3z4PWEDfotcmq9+DYH3M2ToQrx+s7XxofWnH4Sa40sH
i40oVNsO9g5hM9ub2vyrhXPfT+qFAR2elxV+QVptRFx3N012ejDq9WmgoRD/O6e5NZVHMxzeWdEH
WqjkmXR6fd1cHbCGCFnV+Z4F6AGWpYN9bfJ3Jr5FnREHXzw7O0YackAns6+u9j4EpwZiIh13vcYn
bRiE1gcefVqZVlyi0Ig4Ev2iXur3EgCd4r1ZMoeWiwbnWIh6EjsWuOYsPw8kPLnu9CCOGL/sxrB+
99P2h0sG6FDt/1sKQub1Z2lmPTNvR58d7m+j75JeXJNx45jh68J/u4y3tTsPCxJDCUbZDh/yzv0o
VgsBNRtImmQYceQxn9eX1SzaY2gF6Fj5d7DYipHp8BOG3W3RmZ3QAvExWfkxnFaoFNvHTs3GzU/9
c4T1BmmAVghKajaBHw/qWyej7LQQ6uQayMXHq8OQtN38MxjDIW//grK8lsxXknqqrpofqG2xXAWz
tQ+WgRRjKWKUfBgtOdUaky26g1vaF7wIjLewIjt6cE5mA0CNyh/m4Wu9Q0FP0ClOxIUx7WEm3uU4
EazoSUxpsNtCcTGHryviGkyUDuID4aunJvAPpMufASzCiy4RZX3bfTLpCYGv9OzIFkJ7PcO0bDCi
1Wz4bgSAlGADfp6ifipb6pJ5Spno4KcDucIlaGl+o+9DmAY+49ctbNzG0LvWCpxDl22li8autrFi
YO9PL6XbHzmLLUk4qru8nP/iAi1im9on4FnqWbPcJNrEKVNZ0ABLpA2TLrvcCO7DpephynLx9cOF
aKwoj5BrZjYA54N7u7Nvm/B3p+Gvmnl+YBLPBFdSN2ca/Pi6/Ua74vug7tCzy69xxL49u/a+1TRj
qf41s1OFeuLfr1HzB7g8t10J7DNF+Si2x9qV/RumtZ3t5l++tQWMivLedpjQ4WKkXm8TJmQ2TDh8
+r/bExdBnRB9/ceMtrViSTkMjjefpzBdzXO1PY5TluM7Bv6WWv8sMpOcAvIFn5gXMHiuDI6IYwhk
G/swDWdmdLKD2KBnh/BrbW2h3jFZl/zCyBTGF3OFGJcCIU/6V7OSZrHJWIEwsGYKA9dFbvBB0mdv
l3d2rj9KjXFl5vLFzMH6nKv6u9ze+XT4NuqCqjYrjfMlYK6o0p9ZfM+9qPZgB0kls6SXPYfW7Ixx
59PT6XvA3ruz9fAIDZN1G23U2FdTXQIFWz8bbwz3TbVWO9vBAWTz1uuy/WBfhDbiMo3n41yrgDib
J/8W3NxVVwKaVhcNQYlzzfhoCjeekJ/5yazlgDXqaFT9sKPckY0LTFijsv2qDZSANvxNuBsyWzjc
9Z7ewBI52U1r5kJnXHjJWJOIeu1HF0JMU71GQ/ctreZ35G+7W0DnwcSF20nXr3yFzOhEK/dUerAC
EKcd/3pnmQytUu9Cwv7Yed47yyt38P8+5955qNY/zojbE1jKXV7Y53UafjMdAmaCFVzPv1Bi3kMS
TlA0guftX3Kv2cY9eAGE3oyQ1YtvkPkntIudkKRPCIhUKAfjfMEsxHHQf2xabXWPF+p/7J3JctxM
mmWfCGUOwDFtY54ZnEVuYBIlYZ4BdwBPXwf8s6rSuq2trfe9yDCS0s+kghHu33DvuTmGChgXZFsY
qMI0ttet0Wc2KDKCf6BASqP+0ZvdMfL1G5pfblEDkHNMrm5TsSYceEVjnXsNW1BHgwA+3xnuzktq
Fp3+HwEBaN81w3PhVR2WNYaKTDs+zaBa5nnUzbUeN98/tC53EWZtMDrhATHJq+dNwYoo+QsW+cPQ
ziOial6Q9pNSLJrLEGJkxF7Ey9QHQJhdOjIcAHyEPR2VTLvcTa5A92k0CJuGzl/PvU8RUOwaqldK
hBYpUoFetDXSfcuapDfNn4RlgmBElwcFB7zAdMiZUamJ5Mlx+AmjOV4RAPzhFQQSceUR9d6yeiJu
wFH21Zr7T9szKeAJLNpBI3Jz9RinnPmugc1REgw9Og1NzKKkDoLik/aP+LMQBXBXv4tiuhDg2m5G
n/U3c/dl1zpcoLCuo6h4j9H5YZ4mdWPuq4+cqIS5q3dtO8ynpCjf0w6rgMWiSi6/fWb0COji3Dqa
y6JjYujx/fXe+fDY/K1qnIn7KNz1CitXbC4u5wqdZWZSHrhZzdCaCtyiggAeO27MWRXQ9BwqMqeA
DN86R4jLmzloxMvcyHXgRZzEERtn1a6tar6bFtETQRQH1AbRwPbRocxLR9ZyFU+8pQwqMCEfMZC3
ByObX+z4sYp/8ZL8CxeAkUIqn3qBmTBqECKALRYopqm02g0rn61TsqKzNII1osJm3P8J+xEpXw0I
VCx3hntau/FTnnmvRYyieuHJS6N9MmIvXJkWmyKblVPdSF6OhzH2Xj2MiBwnHIt1CE/V64sfExIF
PyZa2eZ8jOxuWNtF9tbW8Q+yTNcTk24yIL2I0hXy26DsO3pcNmHDC8m4GTMICynmym64h6MBMtGE
rKhkPEEs4ZUk2SCDWZsQE4gQvUH3Db96YsynGsUCWRfnVnRHP9TVUUOQR0BByDgcb8CLDHCcFP58
Eh7wzt5Vi2sR2crK9Jn4Ii7xBeJPRqbFpaelM+zp3GLpy5M0WTNVQxDX1gdlj8YBQbKLxfPNsqGG
Bi4VBrd9OXev0zjHd6QZFF++gzDO9MgQxaCe6nk+NHnyaU01OoB0hECUV/0md1H1FPKN7BVxypJf
YW3dRuHxApoEakCKS8Y3H10EWGs53nsHAGjECIQQ5DbgXGH+6a5sPHwaa8LcTx4mezaXQVqiiox9
SivNARAZSIBZUdI5qW0GnpnhXLX3++EaW1ydrZE8W275BCsMZTScAjT/B60DTpYMRo/tPgOiv5mc
wQqV3ElH6SeTBk0L6D8L0uR5VWS/w8y/+lyFjyGVf1J4jM/4Lt0i/u7gKGYplj9u2GPrMqvObMqp
AqpQjgbP8uUh1ea9DStk2jJKWOWBs4w1wATiffdcTXVaNce2qDmd4r1nzbeSnXvjldcGTF+lWWaq
Zq29/MviHxgbxH5EDCZjJqsXUYykXluj2lTVpYlOBqBQoy0Q/kTEFceN+MImOa6GznzLhTjSe35i
ZdzplOOfm4OYY5KflXxIyM8UbMeWkSMa73E69u+e0RKNE5YPJROVje7837GscX1Fb4sceYXSUa4N
dGUji/Jt7IMWahbWqoO2ssv2SrKU6RR2bpFX5jo0DW8THmIvrTczCZk7YuN2dmx+fn8lRIS6LojM
kdIOb31tfvqN6+4bB0oWmAcssaNB1+XrPStbuJFsl+FJUjX4nw50YaxmKt5TkPxo40xfM+drbBhJ
uPXVa8YtOP5hYx1r4dfnxDSujLAxuqQsOAovYJDWeMaqnR123QFMOdtotqTdRifhSRR0I2kHrUfX
AxV4jA9JNgHHUNzrJfeqaBgKpiX9cDczvRgkxKJc/axzSTq6g1IIeDsiAR/KnKsBD3X4WHsE5EVC
5G6bP4Y54FYuEctjfpli1dnlA5v7MHl0iGJwLSqztm4glSXcGiPpusgeH7A64kXFu9giAmCMzJnM
uUKgCECKZibjaKJaVw0en4UZgvOWDNmc2gVLiInDxeAmKR5T+2xiotkGirRQC60kA6w8jhGr8SoN
3amjHA+fk+rHbPYv2usAtqLXq6b60XSSU5vBDECA6SDR701yZtunTiUMDlwqv1qJY+oS1UCWABB4
CsSiPKFzv2VTcjMid08AxbrWmATMFDhKfzAkwN2O0AJGc0zxSxdSevqZRlzlqT/jUwcZYFF3QHcu
DQasjECZkY/OMbMB9aWWitb2WD42CWjnAhvPevx+y3SssVpfY/mVyCt6O8IIYRjnov+BzXk81mU7
bb04f1dlZhyUAcO9Jt9x7Vf6JWmQtNZanQndAkfMpqvrmXm5WsCPGSJQ1wnw8kYz8UJuEq3rPjZR
9Zr7uIlBy2v3nfnIymtpoCdF5O/kQRzOSXGwmFUOKLGpWob40M9iMfbaG9GWLEJTolcKKtky7Ck9
ZfpgB8MXCqM/BCETwsmofc2Gfw/RNl+bfgGzN+/IicMGklrxPipGwhqqxIZHtEyvkw82Hjz5IISg
DPVo4LGH2C1ZuIl68mF0Xbkj8fU7uGxMJ95jjmxfTILCSnI17MrOL5PiO5ZzxDMAmW0EpsprgOJg
Ql4cMxCui+mRJzHczWDHdgTsXXpvekh1b/NzjOFmKeAIvWa3EJYmO4AVRtO3qoF3otL5WvtpsZKj
WeD8rLwtyUn53AzrPkc56zea2bwXmJu8MLFhGP7f2RMNwxccijaqTsNwLnW60PFSj5U1BptDbvxw
SxZdqCB8UoDmPw5v+71BZ82k3L/axcD2F/EaOb7sOFnWyA5RIMPgEV+bgBbPkR+aiMPzuHq04Mjs
sgqItMN0pWMOtcYrFOBnXnRrOW+YCGIp/ygHGWAN8P4Y003AtkNF5hOvgzeH6biL/qkZ68MAhXWr
G3YYRcSy0vExCaQt9aNk+K5QH2GcRueRZermJ/IPyC1rlwTiVGm+Qcwef68qdcU889DPusZnCrxb
Nwwzq00CGy/EhpGPTAWRPdAq2Oykm/DLQK631bnzVjv2eGabAI5W+J9NxV7aWkBCLSDhdWFbpGKx
vweSmP2cy/K5hCyxqxcExFgWSD9N5GuWRT3LNmitRfistMVKAX/lJEjlEMkQ7do6L1acitTSIW6M
tpxetfyb9gFbA/vqIg5f2UJ08D9Nm7qRN4JJKsKKzauzd4bfY59X1/Ys6iJ6yPr4K0bQP7o5uzum
X7AfzGncptRhex27H/Su1Cv9DLAdT4y2Uufy/YBp6p1ITGevGGOyZ8LUMgTNYZk4p77yjzPhjmu/
8N4zfoi9t4ZIv2mrONqOdcVIx5i+0jKo0bbnAZkQIfe1zu9wBg/E2y0/pxwpLIjgfR2qjLcdh/pc
0jdYeGS2PBEUIxPMwky37b4wvQ4FIyVEUrKatZLmYGCG8fIg2M/Zi19zcZLVscvN1rlV6V8Dod9G
Mo7hNImAp4l3O0g47EnCARgdknzLGveItOyHLrEwwKcAit9oyGfd+Gr1wmA9+GAa/bD1AorKcLJI
bMBsTP73JgyoRvsadAg7OOpSAUIP9cPGWWqXRhj+obfzn6HfpIfJ9ukKnOYEOaHjRkBAZvQHaosB
G0lMZiN8zXqJhNFlmGxLuMb0Z4xEqlb9iFCEjUWHSSmO/3KbMcVH2bOpEKPzGiO1OkiTYG2LNlwN
/QeMp270gM2RKH7BUFpGGRixsJhwh0B2kx4bAkq2FBnqTFZ1DnTOmB75HbGOd4BK+LnxwL6Q6JJW
29u5z+C7Ab8mRtrmqv05lOzBK+ln+9Dn3haIg2G4ssTzomiCfdq82x76i7HHAdoQ41W0cblti+jd
dBeQIrPgx7AkYY0yFiB0dFMms0g4zOlBqIrBsIE6IUrgTsu0j9YyKw6B2U3HpHWBTuZk+BGebe+n
5a2VSrILSNtbAqmQvXa+e0cjpE89jbatwLI7RReu8D7qrdlLtYt84wMzo3VIRk1EaDY+4L6gvmwK
ai05HfPORLYsMnSh5i4Ias3NlD0p2rHEHt3tmBg4Gth0YsyHd+vehqI9Zuhw7j5vP9L8UOslOaJl
r/47D+Rc+VY5rAsDOFjXDiyK8MBmfvLQ6ezJnb3dEJXDDwwHSDlT9+jM3XHs2PSTG8CvNXKCbcjo
qg7H6mTyKnHwfG5FyYkaWYh+kF0xB3Iq0L7EKT/Qx6s13eVEIUfLNAVDtavc6KGb2KUy78TFBuGj
Mn6Xcw4lbqS38FOqhJoFexfRWJFqVOx7E163zQgeBKM7oA/FBchwso+T3dxENkTL4YGyn+IEprma
DY7/pLh2ZkFDzJrWUCERrx1y/ZLTM2UDuSqriklqn77Td8td47Hcx0Yc7jxY5Otm5r/rWcciX7Rw
Q8jfHHMuRYJE5xlA0Oxl/8vtanRo+Uc9E2Q6Lc4V25P5oSr7Y1eXL7YN5zMSAEuX+nJmBVDkQ7Ay
lKRw1R29whATZpmhRK0N1AaYhZAfYxXwxIB33wqxdkl0vZG7jijFDqnJlV/bNsjVMIeDqIOLq/KN
hRMPzFCm16VX3XMYRpuhRzgds7QDO8I/ufNSfvUJoU/EfybrXGUfgTfpHQZq+tGs5h/Yu2cUP2yi
JN6crKt+kilxmcZxukjDeB/msrtDirkmo4LCNA90Jl4cnnte/RYOv2vT0I5gcGC27vVTSyW5NQhJ
ukS0+S2oU/KxbGIwRp2doRde4S85r1ptu7GO0WVwp/WsaHeDLGbEy016XSBwkGZEU/i7ODYBtmjW
PR48SnL6yu1MsDSKBjVc2CQGRWCRiAZsG+QHLoGAoGOzfc36NHpoAYJhuynfHTMLD1aIYyjPCG6u
40W4kfvOacAMWcLvZcqRQOgJZfhhesarIxJ0thg0T7UsTgzDXisrT8Cqt4/tYFrvvN+ybT16MWZh
01qZGZNTl80Ey9d07cL7PdDjbNu2A2xujW19+ufD3nJfW1ZWOwYeBJjrZGgIuvHrk99Id4d2+yvt
XPuKsnRsus++MoqNEdpfwuP36WMyXNn7OFCE3o+fKVJyquwen6UpD65Vltd4it60QNY0z9NXabpY
uGRy1V1z9LNkOuWBkd3MnAZJCDHu8QpyDsTLpk/h3zVypjlY35h+h6e8pKhtedLXU6cZD4IjdDAZ
cB8Y1UuU2I9AMIfb2OMcBPbhHjHC495mCnE0ZSFf9DLXQhjswIec5YsjzL/E8eWL26rYJCX86JFF
m7bJDPufB6nvsSVp0VvvRztF/jUFQMAriGlzGBj3FgyxqDdR744XCYUAI1Onbq5Blu9sd2KFAg5Y
H8PYFfjDgbljXz34qnPuc0opQmeOFiv5MTeE41XK5ScYvPGkLDNCjxn+RPpk3oEOzY/NJF7t2nU3
IXr2g6XL9oxYxllJLrm+icMrnqRfrlNttJCkYc9aX+Yksw9tbF9gbZQXTH3lpTUKLuJ4Jqh5jJbs
aWT5lqSxLMGJGdJ7TQgVTgcyD30b1mXmZTlA1p56m0aZznrU+xn8xKVb5D7ARf4qZj1XHPcuTBnB
JRuKt4kLaRVQkKDvqX7WuBJbUo05aIL5JgXk1ihC8VrHOrnFMQBXD6EBUdiReSAH5GCLoN+nRfOX
9yDhlLlNWq/Sl9aKiENuEjb4rBFOnSm7e+XMu05QBpmpOx7YCjEbtYzPiLf6R1jCGuHVv85wB/Cb
Kr+0xzHWYk6uR4qSTKvXoBg4YMPokLSEPbqe+YG+V21i4+xnYCEr12/2LVUz8S1Wu8ObqdcZ7dY6
NXPyV5qctxBoA+JCg/UcztOm4OeJefIoy7Wzs9kib7oFg45ydGONobGbOjjms3cW2qffaPpLXrs/
ip55EQXwgG2rqlcNSsUDcX9s7cGENJX9iTXn3i2+L5fWpuJtgjAwPtQ4gmwFgbKvk/tsJ8QEgEk/
IKVFH6Nr6FoWDStxMe666JE68FKrGM+9stghRiM23/GIcK407rOIJ3VUmC5vVpt/QWECLAtHhV0O
VABp01SnM7okPQ2o8ibe7AHF2g0r6fuQOi+SeTlCKQeAzvLw/dFk48Ei4YEwuqo5LO0W+wCMBxlw
c/6PspN27fIMwPwIS8rdLAC1rcUmo6j7aI9OIN+h8yaXpCz34QBuh7UlKz26aR/XUEgIKTwUoEAl
lzBAbCQSU9bcuoool++HomSeiWE72vMq5fj3g7PL6OtmIU4/eHn4gwLdu2KdPw6NmxwABQkGVUKc
wmH4bEbD3yaFMk/dZLPZDQiFEIzITn4Ge8laFi96Riw16YT9d3QUjCvY6ZkcV/305GcMTMyxbYk7
wHsOiE44xilCLLOagfRChyPzte2pZ8PyyPCtvbjkma+bKjoX9MFCuixndTgesDmd3bZgrlHqg/Tm
dwNd3pqLz14bmfEmfTSRrC6effyJWyhhgN5stZw2zJcQst2yPNUHO8NpEhoqeaQ4PQaFfyqZXBzZ
oY6PPTyEte5TxLJ5KXGdMRxoZUDqMlLMLmk+wLWQXdI29LMmIciMrZtGHCSZj/QRXbqmW/PTaGIe
9oK6iWSBqWmOQTg8g1ncM37DN8Oia51mDsj0DgFKWIX3SdG2+3HMbrw5SbMZTtgCSds1eYcjphi0
ErsIPCJID5D1IQOereaVvgZ/XW0iVu1b0dOpgrx56vwZEWyZHRhiPhS+JDWBuY00AFPE3SPN0F8J
IXX22csFTb7jnY1uB/8sx1m7AufqnaZqofcNaAkt3X8yKumeHEtdS7sUWwA53Ia2lRDem/6p4exj
GbeJum6ejDo5my4r4+pqYgnazG1A+gqegZXiVrewkLahAo8FrfVgoiSjrzR4TxrYbyzzjy+Ft8Fh
h+u5BAmytNyTQlubyG7EJTEtW+M3z0XbhUoALjIbe6uyEauR4LIoM+pdTo773TX/qhRpc6ZP4DG2
5aJOm1PHPVKQkE1e2QvKkSFmPR2aENW7qj9qMVbL5Ar7AsIJEL7jtq361ywSBK2H4TFP+KkHK0M9
YYTnFn8lhOI03VNS5hAJ5BvvZ0ElS+h4stcyCzZ4E5jFU7Qbz7EpcMKhZuKtXWzJhqrJ0mEEjvRz
07eOdxHj2YTFdonasNkrOCGOJ8c/hUTCHjseCSoOyEEviJ6tDjtO6pEdDM7UPWgGS6lkQQN7t2XF
FUtkY+4jkWE8pyWWa5IcOcVTC0/i8un3g5kMZBEJzKPubDDPSvDQhzZCHcsPo33m0dQZClU2obra
U4+1oYpzljb+3Rucr7nwo3NdliCuBJHEpZzO1pxhBicBN8oZfckuKw+yckmh8kEBlwxM5uoQJez1
rGj65Yhso3u/eKGjwQjZ4oNzSn8JUgXOTf06bZVVuEiLhzcyr+2zMxD6pEO26dLgrdSmRwP26B4a
5pLKJLBfmuGzXTZIrjOVWjvQQGQ0tqjRa2PO1kGLJLRFKbOJaKapVIg66yMJ5pNeM5P3ntnfDoW2
d8kDVJcOcJFNNpYwcCp8Bux5v/IqzE5zCREulyV/hlRWiXYvpMeiraDCl8OHZ5vJ60AKTg/blTyj
EqGCAphftlgVAjJrW4j4SIN3I57vXWJ0rOs9fnVFE40cHPZX27FQ9qboYo/6pCZrZokSEw3MgHDE
9JABcA88idOCZqLhaAc0ztXZsKDGgbQyJ/21/G9SxDwPQbeFfPgBd8qDeMC42UVkicTdyKgKc16u
qw4iJD6F7DkgWpHy+zIlnji2sUddO8OW13bIs4ArRYfK35GFjP8gj74GJOhpy2whtU9hOfdrLpAz
p2DmPWfc7iuzRyqCwvpPz91IyEMDTKWt99IvnkQ2RucoU3tQhOOm7ZCMpyj8V4ycVlZX/QWSOl9Y
fGOOVPTiuJ2Wya/bBphM0d4Eob5N04DXnJB0dqUmljT5k/YFWGMSvakItHXtRtYq60y83QOagbR8
ttjo8R5kKUDECePltLkwyK3RNEMKP/SRM2/rgNNbxwHZUNp5DNEautPfxuTkm8sFEzQyQw6dJz2U
t87I84umEEMsFfbYQ8gWtJT+XeD1hsRFMHxr70xujLxrXvygI6wTSl+SlQ/Krj+sqv90xVtuC2o9
I8TX7AI0n2S2zQLvkXr7K4up7+YgofPXicDFabCGTS5hRmJtM1IAKcMyVwFEtWpeBhCJ+9bOiqi1
UTzJ5kPkqM/NasH2MC1kCB+QhJ0XnxYbWopYnims0zc1NCHsMHOHNZZmczTDlTLGA8pIfk0uV7x/
AHwIhxD2I9p5pDFlwurWbq2VNoqrAcLoGIGrjJyUAQ1B6oVmmC2av1rJ5zQI96HK8ct4V07u17JK
OA7iksFvL56UiJ4yjznWRBToojxjEYCzm3TgIXKWmApjK538Vw/bEDD3IhyWb41OX9he7SWJqQUs
QEintIrDGy3886y6ZFEV0k/ZNkYt375SJnPX6PGHHrnyLbs/dQBIuhrVtwrBwiLDPfh2OBynhK1M
UcQPnen+DKZil1rjUfnBNTKJ3CwL58Gz4D5RqmwYwI5p+Iv2Ev9Vr2p0jtVvytg/iepZWg1bp2WY
m/bum6cKqD9gF8OGDUlAmR9iElk5xDNI3YUb6u1PPZiXPqRmQgsdYxRaMUb+Csp43wwZoHsJAD62
T+RGGVdbk//jzBe3aq62b5w7IwP7puWX6fk/DDtB+hJduNSBmMFbgGRmfIgKwn0ZP1qT+ztKEfgY
w3vfee/wrfbGHH8Cx/jpBmjcJyelr4Z60hcP9vywaKdXkGT3M9O526IDqnjK0Gov2sZz7hQP6Nww
TyILANiMjSd2WhtpJAtEx3CPpD4ee8b7zjhtzJA0LUbC6Tqf9wLvAx4U8q3Rev6aEGGnCfXOaC9Z
z96r3SLjStk1bkzgB1VTdCfRtDfedOSSGcNjbBXj1qlc7tPWEGezQqKCR8jc22zHznU6mnvCxZ0N
g2r6X4EnDhBJeJonBvmFam78ttSm7uiQS/K0HpaqpGuqfIf3n5394mTxgzr+iZb1Wankj4rT4sXw
x3e7QxY21VX6kMLo3+B/4qgLSlKDPNBTi8rNiIUguGZrjpNxdJzyl0sAw5GiiAVh1K4dNXm/akgu
Fq2AP47Gb26wY+I8yGZSt7onfImbndyPG8pFOqn4wL/9IwNdsVW+SaZdZSM7L5DkV8PfwOuuhZ0N
x2Zs5K5zKNSqiEIXHaK76R3zB+xiilYAYQaQRWcKf+RAIEq2eWHO9RHyyt+USfMHtzQt6xD/JjxI
ZflNEqFyrmJnnzAJg8LgaI4AJD/gh9pVanOy5IUP+DKK3ihFLVokwC2B6Lf9wKjNF9EvlaC2diSh
O1bm3ISPsJ26u5/qU1ZiFlRp/MNN4z+mRKbluSZgxJEIOlOc+0BhpavcfVeT3xqE/evsu09Wh8xu
gkhNJNmU2kdSUlDgzyfbLyryZS1my2m5CwuNAzlBPA1F9WEuxdElz6SCqTMhLyjq9s2cM/tXIZnv
eOrU+7ABWwGAA2wBJtEpeS8LxNsDEkN/rp+TwQLpoR4c+oxJ2DDlGkWDxwsA2PIPowu6a94gyixt
8/H7wQiG4ZT6CB9JArP++RpmKH9Px85epqlIf1oClbalMYlNPbTioZvpM+Y+vzlmoa9OTQ6HAHWX
BdGx5jrVxhTuRwK9QPuQk+AOr3qOCQyqWmbciJwjmVovo1dVT05en/pRRu9NAVItJWOd6pe/5dVO
wWsx2Hauax3aSbRXrX7P2ZTemJysHQaBmC3Ixqkt+SnSbtgVeKAYLa3wfSTnEMvrOdNzGMFRQKHi
aZu5DatMN+eED1Xc7VBn/w4tr9kZNgcjG4B9E5TuuXJZmMKJcNYmLPpnKycQ5ItASPYoaeXsGNTw
ympku22okPdBFeGonB90iXRJtzhibNWtSYIczq2l20vnwqP38Zi8zH7GNJ/mh4CuAkNYrf/SdEMi
lN6PGccHlYeX3dlS4D4WTn9EwmXeCBohUwQbMN8XhWHX8qppLHnglEvfkJT17LGi8pREfXoUxsBa
C/fSzUePak1jcA5c83XOfO+xk6W/MKZR+XJzr//na3VG7mPb8VJjF7FreFU9qNQYHr4/Sjvvg4il
FweE+RYpn3iYc3NwVxU/Rtbo+sqrZX74fsilM1/hya395a/hiKcSbSvjJIO6OAYBF03g1FgtTac7
J+hYyY8O8le8G941t6uf33849tN09z19+v4zKSrushTVbG1enFJ6TBTaivJKpu51jKR77bVXbIY8
ezDiCNjqZAS3xTRyq8IcXwloHIFr6MauKbj1tBcMHMpx3RWCXsoem93E8HHt5CzeUZwP0QMpL6vv
P3WqAMdI7D8Woj+yfKouUQeQrK74C6af1KewcqtTi7Fphv8KDisCC+fy9ClIvyucmkRGB+jSztp7
yAmU5L2RFltDjuhIm2S+8IqdLhD8vMNsVmdRZu15MHHOG0PBsNKr/cv3w1y7JaOBeRflwZs3eESU
FYHfHAfBVrMXWA5S4exNpu+oDAoMKVNvXRrp4OYwiqMTNg4JH7X1HmcNfLm0oZbxwxOJO+zlGvvy
/UDyyH99FEb2xezapU2LyKatkYh2+sI4V14Um7t/HhA//uvT+V5hJruY5NEyLpfUKCmrNDiKKQqF
5W9Jr4PqyPsOnc7gXL4f2hGPulF40y4OAiYI31/0aCabesSKxjvZ54c9FpNqNqHNd59BpKPByc/8
ihF9m7DIzNlluZCde0TQj0LdSjZk66Dk91u1yIeMoLGZUBvDzhnKrwrqwp6Ak34jif5D0xX0t26w
xw0wfSbYEDQarOobTPIDto2hh0BVPLRhF+8s5AprFqq0MBERhCo38fWha8dmNx7HIJvWmnhk4Pgp
E4BS7UXhLEwWqF4gjMt9YQXBRWvGX8Jnnta61nRB3EoX2bxw7qqN6DRzU/rspGbtASyq2aWxX6/z
pBo3xUzwr9t5EyODiPCFhlFN4LHMYhC3jdHg7ExhgNNIo27rEJaD9IGaUOIyxaldcrv08mSMIAKn
2Q3P+LpSgJiyvDIYG/EbhIqJVcnpMnuY5syguNcJ8eRtV3uPU8h0xKkmMCAjhT+HXLfQu7OL5zLB
cE2vf496lDZ9ko4fwYh/Aeet/OmV9guKnOBaW3iNsjw+t4S3/w3KftNMTFt5wR51yqkFN/UtVIpL
uaadtTBEDNr4A4nkalhG+ZXX9gfsFPFZLf59Een8B09xsOoLixc9Q0p6sHGJzkv9tRv26qng6WBE
ZDcPjSnyfdRHZGa4Axv4yYMpIssn1H32udSBhRUhnG5RCpwiqqR8JC082+Taq16ZW5Ox42Bu8jom
KjL3vlzfUF8WuIgaNRNAY/esHTSsILRgVzOve7adGb6JDWrZ9pOf3Vz3SFVM+TZV1Ms0F95TE3rV
luVpS9ooiqOqYIIeL5xMze/n6Ka6PZIuCrdSwNKQWXROjeQthmN/L5Li3juxeRbEyd2TDBSUpcdr
S2TTHRXZfA+Rba+lmwy7MsYyUYCw2eV4z+9lEmFdqxC+tOwA6ISWv/27UJ2/Gwukdk6DxJTwR8zu
FpT6o4uF9P790ERzsAUIiYA7ze6m47k4C+aSoSSBIHNhWf/62mw999h4GckEV2gK9n1YHhTMChpd
KOw9OLN/vsZS74uziFjEDuwLuj5555iMr0NoHjic+mvM1qri2GIViXCX/IxAM6BqcHPGk7Hvl13f
oP323uR65FDw/w7W1N0hY6BoqRz2107Q3WtnuOYoG87fn30/FAFTen822TTERYBuZdpkmdHfFYKp
h8znTuMTp2yG+/dHxoTMIdM4sWavOjV9ry/W3Kr73Mf1cVqeEVNF6k7kjM+4EbJXW9i/PZaPe64R
HOYY5XmP2oSQU0moO8pcfQdyQK4XPAHO5vLm4JS49yWW+CmFaVFjD0Fo7sV0JdA9zvZzI+fnfBhw
dPYyvShj+NfD96fLFu9iWzbyBYuk95r9+KVcHr4/8ibI/0UfdRuBjhzyNGmkg01B5nWo2ce6Ti7/
fIhOlobbp45Ig948ONo96aSPL98PrbL+9RGmYD7SI6WjKk/m8lnCHOIyAhn/5yNlSwwbNCcbRPbs
/We8vnahknTDv9Xbj6nxAMdFnV1iCqnBykNjYUjtx0yBLuHr3fLw/WmVtc9FFGb7jud6xzP/u/JR
/tbQDGYXsCW1+bPqjfqG18PYUCDiWcTLeO1IjL5+f6RY9O+p9T6+P4tw3a2HrDcwzKrqGhZOdcUZ
GGO8j+UHK2d/3xcZrXGPJLUwhViY8jw4lfnPR/3UPUVWEbIgkqi6c/xHMfHlYDPCnQP/h4CL4bMI
/fQUWMlEowCB4f+nXf1f0q4sm4QqEsH+D3lXL3gM/0z/Ho/1/R/8E3YlCbtikOZ7rhQ2+B8n+K+w
K8v5D9ezvSXNKrB96bnuf4ddSes/TEGalSdN6TgCi95/h13Zzn9g3iKVCsKV8/+Uc8W3//eUK0va
XiAItxJCOpZv2mR6/XvKVd32ipORNPTWh4c3kCaN8c075SEqDyZ8NJ1JndU/aX5Z8OVBjUJUSQMb
ZsiIMRQRokahnqUd1Q+WhYXKf61Yn8p5KYhTXO9OzWq0NUfssOyjMetkv6xRyh1Ot+EU9BrAR/y7
9XP8JYzhS64fRUjkCKZWkF3V+RPv2pkZGLkT4x2B8XSNB6wcomANYisoa3HvPH7/Ych0JQeku60r
hmJBUD0mxD8jeSkOZpWk5wk1zmFazlyVe9sgasU1SEprZ5C0vIuE+FXq7Ppvr4B/pYr9e4qYxQr7
f3t+fVf6gTDZ/gaucP+XFLFs4BgpG2or+r5q5Y5Q/ouMAKb/JOxMlhtX0iz9LrVumGFwDL6ojUhw
JkVRszYwSaHAPDrmp68PyrK2zuyySrNM3tCNuAqKBOHu5z/nO41pLuGzqvaNpol9GGxfsR1mF6N3
zGd4aV8ths62drJHkzzNugHxeK08tmwmHg/KJijLUYWxjMTSLD/NS2iE/5AwuHiqwzNnCOt5NF+8
Kqc5DHQUcmtsvYpovBb0fj1U9BoQxaHKiReLdMvy3/5+mdM1vi/VRglvfJhn4oYcRJdf6bwNgW4f
sxR8gyHrp7R6GRyM1XHWsSdmZPiIHzPfh4r7f2mre2ivTr5SpMFfcxGAHgwxjuK0K8jXGGjqc6/v
ZAuEyxyL8QVqVLyZln5ZMXXOc8moZimuigikgxx2L84y2o1sBeUN1C009J4yEB2lxGMu8dYmOSVE
9vJtWxm/xbV3MCFiRbSi7YM04cZa8uZuy7op880gWNtQfYi8DP2rbU3aamCedvj9sgzG+wbvxYMV
sdcS+KXXfaVTB2XP4MCifP7opdoADqJNOqfgNRIy3c8WpGuKOX5/WCYy2AodYFleeww7N+J9RSm1
lSJA3wuu86Rm/Mh20x/IGb6DGah31Pg5vp2G0btGUxMgynhaKHRptkFJt86DgD0zcSTFbZtTDg8W
lMJXCjyHi2js4KrXEYoxnJS8k++VNfYny8gtKmFsc2tiK2Fjhkl4FZtxsy5cUPe/b+UsmIGBusSA
HGo/w5Q+J3q9d+txhO7bumdLs9zzaIyPpueaWyew7ePvw6zTAJI7bFcMd7wIjidQeOryLKMQjykn
mroSlzxnf9KqDJPRqBjAZK1fBko7Q0gM8IfWotx1KvwctelURJa3j2LpnnEcIIqBIFycgeImBNvB
wa3vf7/CcBMR5sdXGUVKbZH9qG5eznG1TUh+lmP1bkMyXLkwt85NZl1CTb7PXtlcsH+pe/wrj+Tq
s0uvY/XuY0zDq/Hbiky4r4SlmsqqzqoeT+x36zMwB8yKOU7yqJkdAorSuXNFJ0BI2X+YQVnoL9nr
zAzwbIG+N4Ok4kzbP+ZGKB/TtCLt3/wxwVZsY2OJx+E+uJ/C+gaChNmJ4141jycxOlOPK8R7pE/t
rrdRmyuSvjeIwdhwneiumH7cWb2Rw4geBWetVcICc+p7+dy7snlB94g3dmktTACM7cgRj0NtRY9m
Uz0b1XALGo+EMRsMjLTlmeA3U92YkjEzLy+VxEDXTT3oP6/P9pY3EC2rSvfqjLN7HW2QYgrO9p0S
486M3PkAb9A9m5oJtoI9D+UXY3CpQBteonY5SAeXuNY31Or258YJ3CtJKHNtjFUBHo1viIs7XdPt
5eL7RO4jQTHt9cIInyqbF5qZmAOGXe9OYzl+oG/Kaw9vBCPi6G012D1XFhp5bUuTmXQ14k78v/+O
Ab/cKZPZ/+8fYQKMHXVwxBHtFcCdVVhbORTFk9ZzYA9mc0FDu/mTNPhRQQpAo+c3MwAI21Jp06qM
qVAjOJJ9zOhz//jVP/4dA88VrW76xdaLTWfH6m9rxWfice67VpLtaCi03v3jjiyVojeiMUd/HMzu
Pc9Kf3CI5MiGeUQdJ9aznebU/MRkobUs1e4SDG+3NLUhQM4d1k2bamHc7JQMc7tchY73GjnV7Gtu
CLMM2xlUJYRJqDLYvH4fuqFA027twxg7lt9h5kRIv7WhdwFf6g+SVF8r0cS9+rlXyG1gbEQ1v6nS
e0hwvMFBWTkeIVSjPUyciZVl+pHAAVy/kMS9Gb22ZVy5otVvGylnO6NKTkhcGQg1drJs5SFMQx+t
tfRQZx9tP58hmryWkho5TC5Yj6ijAf7WjeYGGXDlAVqb0uagmfTKy08TwHAb0HfBtzINoEOCG8vg
MurFZdDjaKdqw6scP4UJpEPZmzqSgZqx10I4dbjTzAzBGkssp5htWU6HgWVAH/J9E5NCc5TfLxY3
2t3hgnM21+RDE6f7wF56EO7awb7ndoqb3d3CW8LyFSDHiTP7nFsWik0WDOeoL3e0O89DuM7R46jC
Y72czgZQOpMj/8jRKgVrnAAWVWJtBa7fUNzZYpbFI+TTOexbfeGnIdT+aDj1HAGXF3F5IWZXu1op
R4Eu33VBeOygAMAoXqsSBLFvtu+d5Mcb32wy4078olvavtAYKZpEy+Pcd2v8LMZSw0vpAHTajhsX
g4OlmGnTQH6EJdXiXxFaxAnQ8LHUbBcwwjCD9ILm1RJ3sKAlVnbtuxaC+GQRKELVwdIF3feeRsO9
GpWv1yncNeh6hA840fA+jKc2Ao+NUygMCKj1ArV3OAWdzroxHrUpe2lK79Ij4WlEzDuqCmKFZXsh
eE/dWlrlRmEjca9mvACPYPjgHSa56VjR0RuxFQR/mPzvey6XvIgZtNFtUkExkg1g5PwhthrIDSR7
TbIAYOcRFhSjw4wZV2niQsD21TIBq2GAQqXw25Cyh4mucld6HxF/m861pbvQtGqRbeiiZ5TsrGqD
AJpOzsPb2218UZJrEhu0pfHN2QOELlkSgIBjNBytkEo4r/AXNCfEPbwo3q1u9nQebDJ+sE+AT6sk
886Ol288Oa1wn3/lIRvrCKf18nfKdgLc5TIRqfH54iwETc/Unwvsb5upj9gL9pOKThVBXdZzP1iH
jKl0V/uuB2vtFXD+zAZkdnPQqwo3hubH/FSR6W3wp1/j0H5Bbzsv3yV+auZk29OzY1c33Bm8yryU
iGlyCB86os2dtC8YNhjIF7RxUEGm4Z5goC+h3ac4OoJQe+yrP7XydlHfbBYeOTg2hHiYxVzPVNic
i7Z9UZhF6Ou7ZiaFjypa11CO0wW0BLcnwNzEMhoMinAO3gL+vWxcOKrEMInj5w7z/FKnxLw5JPj4
bD7QHd1RdKquLWe6FxAtzbE9LP9UunfihM2btxxUznnh7S0RnYNmPEAS94syBSJQQ9HNft9jxWCs
+u3u8TNvOhjqtLzJQZzte2olK6lW5hCdrKzdpY51X8f275MbTLEe+xESDHb8Kn9Z7oW4ki4lBwv1
FpGZttipep6CjQR4A8trZ+rv02DcQTQNS96H6TKArfMMlO5uMxnfy/0sO7K6PYgBwuQs99hsThAh
uItBkCVUqaX2E5u2VYsvKJlQtdA2dUKOTGs3g2ldbRsQeirf0PJoQUuOYFrV+IYRir7D9Ly8C61m
P+DPwEdpw0ErQV9NZ0nelmaxtx5H+/J/DMlbVYqrRhUNgov2zUILSn4kVxxcCkr3VOY8B3XpIzbs
PHPRTrt7bhKA2ICORS0fZj44oTqMHm4LADymy/COG2ZYfFpuyOvv3Ebbw9hINDUijTP0wblLtKeS
fAlzFhSewhq2yJlIQLi6kG2xLR8qOkimbjon43Cr6IwIRxqhStOvmpKlXMwvtt7vySIdLXPY0bu0
Cwv73e6dc26S1ALfBODWyxkKsq1hflvorxSDMSKs44+5E6AXgGu1g0fcc3qW1rNKUyjz/TGTGUdd
XswBQ6eLdEXKzNtBryNa5q7stuO1ct6SJijWY0rfbDi+t1y/jl69FdNuiqFVVBXobchbqotPA/7s
IvywFMFn+dpGVNF4EfWe9bmpnWNmlAcakTeTLI6BiZkmysP3XCuedRIlMU6tO70BsKRVS2z6szTC
N9GLc7p0HTqpLqgd0u+EeNLMaBkf7rIg3YXubloi3M5k6nczI/0KnlYxiW2UTkuDEHQjQJlcpOZD
X8brOtJJnoXyh73+KciGP9LpP2CP+/3UA/FgW6dMPoXwJOJkY+m8ypaG/UKkDz9mLU804305BZFu
K6i+ORmdNGHRHNRuFQQjESOTa8V8LGqxp9aG1eXBTJlEku+GguE6X8MYPKrxMorqASHxSXTqGjTG
rRt2sXKeQi96lpHw0wpudiNoO9T7Nyr/CkT46tYEK0IpdKa68ymcih/A1kA73qbZeNGrVhBGbz7a
Ljw1kf4Zl/3WEcOL5Xo1A4QSD5771DreZiZIncYV8bJhi+HLN0jQT6X1Wbrhp8XbV4zllkZM0kpq
OxfaIZlhIuY4fDTr2Lv1m85FiOmcZKV5iermcYzl+z9iixpjzT91ySCBfpOiGjmHLR1X16K0XtKC
z7uQN4qfL1p5UaZ3s6bs3EoMk1Hyp0/nQ9cEf3XcJVJjcS2Tqw3EbRyqA9WdoKS8ByVpZZAdmxTj
MOokA9RDYkxfOKTu61DebO5/+Mf3TB2WT2c868/scdd4n9fSaP9YMUep3HiB9Ap6HSftyrooZm34
/eyWzQPJhxE2dlja72UGJqbYm8n4GifVW+31N66ZFxCC7zQJXvsBK1SZ/ZnH6iK0sAeSpQhwfFqI
x3d9wWlakMHiGIFXnhBacjSDD2NyPugvPFAC9GdQmHL6YL6kxmSvam+C3hzv5iG6OMUdYJ57bw6W
oYsGmGlCWfpD2s5EIzW01eRpa8i632XTwXpq8XkPpVxjKNqCYX9iuoxhJMLaw83MCM8d2j4bR/p/
wHUsnpniPk7kWXTUPcZS28XTttQGfR3iVIhdsKWMEIWDdZfyg03YqoHdGD0tpnaYyR8QrCvvq5xq
K6TvdluBZLCYRLetQOB2R4q16NgjWAcsgS3BnU6qTIkdLS18/OXrnMidzi0mzu0deXbUd338yvWl
yo6tJ+h2gGvvk2WtbdNicS0PqeF+So0AAcUbNkkVUlXMJj0qEX0JcXTuuyOsYL8HuWNUpBGAisi+
fQ6FcerH+tUJ+wet2E6ZdTXylrX3A3McaduMvfQ5r/tiBwiKhYuhFTccwkke7FkPUL9Re2vkv12n
SbLVY3XsASjxbGvAV3qG/TcfiGnTgTcCXKJBbuJGkKBNcO/cOCEentIpVgBM4RuNzndK5BCsPnn7
lI0JU7mtplnbYrG6Aq7maO/wQYsw00wh1fA8acKeUF+Y6jUF3dx0jjfjAy5wtu1p9zEWj6K3t9Iz
7kudKFfOdCsYwvJu7r7ndMZHU+6ROB5at3gYObxvCzgdgG6ee0N9eTkfBMDpWkJoqXG7I/MIVpmb
iVMmDLXLbCPHnOmP7eFoyV0tAt/Qkr/KBqhHkfdHgOkTr9RREAEUIGy4Y55ajdGE5j6Yeb3jSjza
RXjrYoKlRJca1TBGN7GKx4RjY3YE+p6edXhWL31nr+cgPcnB3ZLnfK3DwucQvokwb5fmc1nJAwTm
tU04zci+NBYhfarOcWaS87SDs+TEEwzsStkW35k0XFRDvBfWcxPmsKej/Vx9ZUOzZo5HIQBrUer6
eYShkw290YCJcsbHrGDQYnL7QT3F1wxAsOVYpSv8z0GxdStz3BE0Y1uXE0CglKqVZAe4txNhFfc9
YgyoD+OdQ+yj1+WE2CVvYV0gCGgh5U/urQ+wQdqK80hycmZajGd8zaPaDqd07KIVdupnbzTuVA+v
qM8vciZWr1cmS80NZY1lll4ILbw38MLXnvMYauU94i7Vhe12mY+5PWxJC6R18Few7ufTH6/lhEHB
Jx/dltRFcYFG6o/jsJFkEyo9XovJeRA4W8oKdiYbwDnQ/hZVsGnS8sy+U28+S817GQ19A8f7UJfq
ZzASX++tlQPbV+Yh65hzKBrXZNpIJXcCS5MOoFVME3filVvRpftROGsoE09uNGy6zF5J80xzy8oi
3sRQ65sOyX2oUS8FNDuLGE3nqbwjVniP4wQwTnuoOmy9mb61Y6joQfZSPaj4a6iy9fjjNv0hSrhV
2NbOltWudTOSK6b3LkK1g0pAf4a97vX5DPRwD42Lk2HlG1AgNcT5vpHbRDq32KSW3QFfHNtIfYMb
fpHSASbQMY9X7V+aF25TDkDD8l6LPuXrClNG7Fu2cdXSkZt2WW3LkYZzdAdKN+1tqrytN6rdqC9t
1d7ftDo7y2oEVJ1yqUDpL2kygrL2jjrokGSgpSuIaIap/NS6VZ1DX8b0QzHmxZr7YzPr6MHlRkSU
SRv2NXG0Y5CZm75k9OmmzwBCTyiSVw9A7jzwgdOj06xzZzSrLUeht7b/jrt4T/HSZg6jlQ67tO8S
xBxv1STpV6/MdSNyv5/rXeO5/ixCCmQycq6N7wAyygru2kZFUqU0XzViziJlAy2rU0TP186Yy69+
OU6SGRsXGmyQbagLWX8qQIaRA0UxCTNKfdFDMpuGvFA3MBUsI+88eA8CMFtKHpPYg57dVfcWafaM
j0xmfXQmeSawV47j4iMzXnDyQcXR6bQs95P9RxE5isLpHsfwcS5B1oiRe7/zl3eRFxnMXD9n+6Ip
vgb70x3JTyzF6eIPdehHBUKgpk4NVXiTi+mtH5JHRVjTrW1oE5mgLxTJPiR2hRs0gMo3kaPRcEuU
Sq7DjmPyiIndAtkI5xXuOvnw2dmkFvZM4TJ0VpuxMRCxrICgZeYb/a41ukcZxcSbLftckZKWzdLC
YW8AFl8HvquLuMwn9S4jnl7DvSqJ9tlQfs0rgb1tmT0Fzie0VP5Xwx/BMrULZzDAg92/2Em+La1x
Uw7yYA30rtPNlEcMu8UOqM92SogRYVhaC0MdEnt+cEDBNZHESA3NqyVvmw3nmR439MKPuqecRlnF
30AH78W29yhmeRdq88s8ArGMkBpZog8AIoCmkHAt5aHrl630SJgr42Bbg6zy2I5AU1DmKV2q1djj
BkARI8TTwan23B8e21atiFrDe4v9cql3nKKD0onyUS1pEBSBM7J1++Cg29kDFS70khbppreStYX8
VEz2xigCv0qscp9i62VSvTFLeYkjDMjNZmoSX7YwJNjaXLEC4L9VFyPHnkklGPMzGnC+xtrF2B6a
OI6e8mXb5srps+7o+ums2+xR6dIROJ1/ao7KIonehxJDaxD4CK4c8tU+r1F34aOtGMQRYSrjO3s7
1GpLE9bUjFvdkU84a4AIVZ/FEJxs2LsMR7b99CVIzTESzxxaA7T51ohgI6vqok8kN9OfDpJvSGWO
m8R+ppn+WHHQRe0RvfeMRZFqMmuXE5e3+mFjrMoEwtlc6T+JskiILk0JgIoDjR/V42qfxcroPd/t
tU/Rc/YTDdQZgF1NLz8olvPGbG9gHigy7fIL/HcZXvYClV2X9ZkeT0iu+6Hhr6iprbe8xxQ5MGZS
5Eu4pgpDb182q0iftoUe7pOlBsH2VjE0f8c7Cn0Pa2QlDXMToQjYCJpVA6PizolNgnDxkYPFCise
YYJq40h7N1el73bEBGm03WStvGp8tAxc/ChNq8UtPDndgdMupJV8hc3omphsUguGZ3Z1Nl24I6XG
hVr6mj6vvepxokvGEYCOzG7tdje98QFcqUR9y6D01dJqELfES9XJbT+oCk4G8OqM3UpqUKm3db/T
8o8D7o5CkGh44AC/mnMEXj1YVcbe8/akjECavmvGk5480+rW86O7WFDldZbRWrIU9AE5n1jzpRGT
Oc233t5ppgO34llvkRpdDO3MpDL2w+7nMLuPydKiQusVk26kOKJHUUUujW7tbRU+JuS+hzHxOQQ6
8VEFL3kCRK1wzz37LdMAhbC4vpNdfmJdzMn3BUN38AZKLGsKbhssV/PKKuiYwp9ahEfTYIdAEbQT
IZS25jUsPlrtVSwJQKDs5DP6ee22P0OOOcwu2p0xuRfdBXpuMH/7Gyek5YR6cz0AaUcIghAwrb3Q
yaqmH1Dv16AaLqi5pusczLZ9y7DJRzG6PYVxKEjdMqo+eO7OiNXe4S6SzSUFXa+NsE6cxdgBwPMc
dO3Lq+arN5+Q3rrmlZoLWli1lW7ZeN2oTK/IoDBRTGiZjGdjlZK+Hgq19WiPSTPtIcqSvQf/Gyyy
hjJkV+WqNdtbknPIAyG6ngxcf0h2k8HeZbrTM6h3JnTQuIJb0kmxdcLpZOkhweARcalsD9CDe2ha
dILacjctpump1qtNSAOXV6XWtbT81KiNUxRGxslScscgmordzgweouWhQfc27e7BSeCKAseQlIzI
hmx0n7MxbcKMS3Fy7/NubG+UgR+6Kt4RONPYpiJnlgxcTmNDYxHJ4JXlkDSRxuCcUwYr+z6Cjwd9
3H7UjSj1y5QTrRLaRZL3OLlMShiLTAvZusClPwQ/asAfGqpXqYXTTotT/DEiMraaq/4ytpyOmjHB
86vC6fj7ZWORJYJuAed2+d3fh3ppPejsV6cxmgfCSfnV1V7Cvv5iige4d4RmjdXj/vchHugmsuB6
r2HR2cdOwDHOQuM1M9JqbXPCv+9Sut86DzUtNk5SmGILm525/RRSeZWoQL8ZdYzuV6W1DyFTv1WN
cyumqd7FVDOsitqcPtSMiWKeuTZAKJGgDubwnE0sGnbpiY2oaOTIqya7yDawH7siPYZDEL67/fM4
oc9pLigYmzNus4JCdkccIDqNQctZXql7zSAWpY1x8yXTP8LWBvREMt41sQDfc/Pw8PurAll3i+OI
3ZTLLOBuWGbcWnXyiDc+VS3sw3TCaNyCSIDk75nPVYWJiqI4L+zQsMB7HuNZbn6RAlo4/sOM9A+j
zf9os/gfTBbSsQxPty2pe7b5zyaWmrZLN+thKWsB7V8097LmklJ8cZNW2wgRcZdQ49+QzrwvRKGi
atITyILwBDqkoaElsBkwmtk17wn8kfrK6fgkqDWRfHgyOMhv/o0rBN/OP3tuXJ2yASFsw7I9G4/i
Pz9dI9K8Ti7amK0McHcGBeldQbqMkO98wjXIUAcG5kIs0c1D6WjmPozIbuYhPr06Gap9IQ60wF9C
Jx3PNoO9puMAa8taf7Fron8NLrPbv3nOy3MiMRmWxf7Pf/6Hi09IWtKxWa9Mgxm7tfiIvj9vcRGq
//wP4/9ADoUMpw9LY26YRzBNeHbVfNFanT3NFPqAh4qrPcTBJe2WcbzTVPepxTg/C+bg6MwtCsNU
paxNmylJ54diysiNO6L+05Q9f4BK+COGivUgXNqXmZMDU0vk/e8D3LSf3Hj+338i4/93Pkmhm7rD
myFxZpnin38iCP1eXGaRvkJpIC6LheG+UTzNsqRNwGACAmOHM4tbog87VUwS321WgTM8pzkRLd11
7BsX46oU03i12kpu/83zW5xX//KKC9N2XRsPtnCM3+f//7zifShtcoeNvkq5QNGrx94vAEOhvAz4
r1Lc1rTBovW7QvNOUf8061O9zXj1Lr8PYR/4//szcgz9X69cezmRWLxWpuW6nqX/i5uprAsAqQzn
VkNk5/Cq51U0G/NJCzPgyDUjaoMQKNfHyrYJKYqdaXnzXlUdCaxwbWa6uS9Ha9NGcDZiVeobzwgY
h6jmIFG/IpyLqCv5lcp66nt1AjgQWamzTYhDNMUuxFuS1CxuKmT8mNqg8IXxXQJ4WXtG+argAa76
3HCoxt2BWWSXjhyX0RJ6mJ0CG7UVPHInXuFFo+Wjo3nRSdS5Hrvurm3x88wkdemsTJjkZST8Jkms
y+7fe0IbFmZsdvrY28ep/gP14QMXc+unTsO0StFfOLMlZrbH+ioF6pIVrpwM5CI2Yjb9xOCbwXpr
ctyqFBJ3G73ENryAo4F2HN3Go+yP/RP552QjMVevmm469W19dFr7R+ViB8IzW1ndrPl2wtLa9ulq
6DE1VYX4CQz5GNM9fEB/vrlW9UGMblN51CELV38Umm3uXG/A+OFtkn78MQ28t40mHLo+OWab0aLP
nyYd+IOp30/kL1fIMt95Mb0PJC6zyH6ZYL5sRw+uhQBMpHkE4NK5f3NDij2qOXjJtFs5F84r8efT
qJEO84Bn3DV6vTKGFLhQizARlJh0OYOua1Ivd2WfWndOwbG15gcH8ARqGa3geVxwb123D+nudOVw
NmHg0zIkiw7v60D5hDG9t5KBWcD5o6eJ1spdczM6HXrSpCMsAVkttOqxb7IfA/7/imM3nZ9wxmDA
EyvWFrBMYHHEDTD2JBHBHgBSPePftrBPjDGME22IT3mNCaTFjO43iZ75UGnuohmLcI+fAY0iWvHb
s8mZL0+hMuqBnUDEND8geMGeghaz3KaDgPPqMIQfLN8tkOrumadJ8JXb9p0BHgk/3oihRD1iReZU
EUuGHVoBQD09WnV2ysIw9uuKBIWyaKsjk4eYWsptjlbC6VbuQzeNdpMG1zuTu6aiVSItzRc2M38r
rwKS1XEgL6xYf2zjcUOS66kZI8rhWr+HpPTeL6UZ24Sawo0ZFu5BEMiMFpvEYhvvdKYJjqueJ45Y
WG0mhF7zWJbBT905z9ZEMylFMNu4vtZGDKaucbIXZ1gDTes+w0ReY5jWIM/AL2jBp1u9mc24t/L0
BIt3D/j7OQ2dZGW4LpJrn/kNpLcG/Mxe6YwgE9oMLg0qsz/ohlo14oqx1HigjNO72WDjGMyl8+6h
GAtAL8vDANPyIhgbBCq+ZEmgrcXsuiszg31TDaV79GJzvKtbq9oVfeQ9VnbCMKwWJ3brFOsI7ZMh
L53URkS8uEl37VDeYNMzHo+WtH6ofWFyfIoM+0HzcrKjWXPpOfUO0DEvkasp4sclJQujfp2L+N0s
KA3TEwiahv0tPAfa+tS/NjpbXnxPlH+ULuuFe0fpyy0PIfPHAZ83L7SPFKmu4TD8kG0ZcG9Pf7sU
eAcbOxP4oPisLOddWYi3ktzEbLCnsruaBuJiPmuqtq9ClA+ayMxtVSJkMonxEnaBmDg7ym8JM4G0
aS78gQOEiGonye7uEJO3+gh3II7Vpon68BypETRtJK1N79npSW9ZrZUAXigdWma1TdvZ+gnwKoD3
nC5OKqouDbbNtc5opdNT0GjKVGeLcsirFTUkQEbufuOEnyglraqNqI8mXkEX0+tK0/LKp8HyKZC9
fmppKrpztaLYTAGp6qCu2FC+uETd2fAv3YWjm+4RqrC4hVQPNgDxJrPi+len0iU/RpzGt3VjeqyL
oz5be8yi8mTz0bla8Fs7wlrHETc/zhiQmnqmfZh56B6z3nmk99O81x4HBqZgrpjx1y7wctXTJpXo
DQhtNiAo+RzeKx3XUEqsuWWXMrr5RYOite1InHCL758RkShEfYaUyWJmG/SDhIN3pVx3VdFF/EgI
5lFmnjpCpqzPU1Ft2gSbj97O8qSMh9ACE6JH7t+qcClUMYH2Io6hb5QKjDO3+gY7Ql97VMCOJsGn
IWyPnKQ3MQj+XaDrF5XV0SVYaOm4/KYyNrdFDHDMG2C8Wig9QDTwPWZriKfhxpWOOicpR3bg4U+6
pBEk1spTWYOkWII4DqfvyMGhZVM8Ptcj4MQWBHzEtqMkOo35Ir9EjffVWqLk9sod2+QThSeIUpfK
vRIrRYU1x6cSy+MGZTXaiUk5K0uE9UWCt/bGcNxnmtAQgoInlafFjfQ5AfOW3Ci6AbFTARtLa+yz
lYS4jIr2MsKP2NuF3KhGAn7KqId0BM6PEWG3LbrD6BSClSV0LzN+tQ2mJuMQ47ZeiRlYcT+Y7SFp
CNIjdW2Detjx6ken34dI4gvHcnHJCbOvDOYxvirS4RJpQQwIPHqf4VXcs/x226AscaJ3uCbdOX0L
puqLik+k+xY7QgD2BtoW+3At0QnjW4VvKGqvKGwNLhpoo03HKgLXAurTfz/cwyiYkqrfA31AEWoy
ptm5wv4FBDvJEYncmMx6ZbQ7MTu5L93IYXQwyRP9Q/Eu7PW3ZnGRU8RsrCKFVd+giyXNLerN8qTA
VxMjkSRVd+xm1njh2McKns7ZQksYusS7m1OoY31WHBG6Gc9SizccoZUJvBc2gzm4ZLs4yB/TOHlX
OfXhbfw8V1iBnCJ7Bidd+ljk8HQZwPZaSFMbq9RfKkW2veeUenAWJEQN3fQusuiU68e5eaaz8Oa2
eM81ZdNCpgnjGJvyO+ns7oTovOYAyspsWQd6hzitWk60oSysvMezfkbPp3OypNzQJHzq6zlMlUZG
LGFDYy2tl+NFAjobPZhcRlerY4VbFVWmoRHGqG5mwYBQBdPBNrPsKlPMfp4TvODuNO/qILP3kcVg
DZzbNYmYj4g8UkegAgPD0nUqu30ZWfPWHonsDQL7mTmCWbMqOtKDicnPIDiNixhjVhFrCCWznaO3
MK8L7bxnrnN1R2wfBvfpO0Wz697TVPNAAd3dEBF/K5VR7FMzO5puZt8PKeJOZwEAJVDVC0R9o25u
fBYvBiD8A4P+z06SIS6LQ+sRtu+F890Csd2UUsFDpdgkzGZsUw1oiQWBehbFsYd+SNyiamlQME8E
Fe6NKIadlmhn6u8637DiQxFh8qf/mamcrI1VD4B61sxgT7r7Sdm6OMY0juEoobq9nmS00UoycA69
aLshwgXgIOKe625TOw8MvLKTqhAeXfZRa8tApqly9mmijsDEppZ2nh371AJm32EjjyC6k6bqgD+P
Db68doG4NbfJZMfExvFtcpl7DPp3N+ECC3tzrVmOzqaEeya7g53WJJe5Ya2QHaZqd8YfW7s26UnK
mDOvOAw0SZIYsNMS9xSoCi1n0hiHZnkYVfvfD79flsw5gEo2r7+Zt98HYgoQU9jzwsizYGDEDpK+
N706emc8uFge13PrauueKsg55WY9C2h6ybDpR3c4Alp/oFbRw/UKyc3Jx7UmZgW/DR6SWvhw6UKY
dGnKvVBWlV1m8GXIM/Z/EXVezZEiaRT9RUTgIV/LW5W8eyFarRYuE0g8/Po9aB72paI1O9MrqYrM
z9x77oQNtWBd09T5nbm8/P6JsU1+h71wJHQmybadyVRHzqTYlb4rnjoD4VC5wMFbZJs+Fl3B/meX
YQ9WmEofHBgS3aAYs3ItxQbAaEfw9LuxOreqrQ4O0GJMP1iCF4BcobIUW6Xj7eKcCVOq1zE92W2O
jbd+JCovNAgfNbXVnzw4mrOGKCMnZHsA9v7aYABUnpfIKh4iklcacr0ynd3ScYk/ym+otYeVjx5i
n6Tum686XNPjS97EP3HpM7AuHj1gzuuxMn48rZChzwRqBc5CEQKTjqjXkuMjUYnv2CNRBOsT6n61
UlxvW4kWLHVbRUamdzTRYa9gdqgVamLwCM5U7Awv/RJzec6yvFrb48DzxRYPVKprLDKF0MOhlJGn
4GftphzYC0YoRQF1IhlyaqbWgk0RjCni0wR4y2COnz2CHlORv+kZ1AbFNeD06KfpNaQ2f8ILHkvS
Ady/dmIM+7aaaS6hHqAYw/MRXx1miBuBLUo0uFCCIUYoMDFkoPlej3y3yV3ee3rTTvouzZ/0NMNN
8QnGZEaKyshCpb08OY2XHmrmHMgsoq1HQwhbHfdsl6IDHnM32WQma+IoYoyrx4OB+I4c6mHn4i1b
+e2MGPVP1srpOMBMtwbyQD2pvjQSqq1jRnvKA+PszVR8A8NhnqXPTgEvpWxuiU5/aPsapYKDfKpn
TVVlyA5shrsWgSJMuYgJwHu6CaCZZ6z+zIhN+7QStiTRacYP1LZsdEAVcS3V4DdnHk74wI7WO79B
EeYYzAComu/xg4qNWYNfDxiHKkY6B2KxdnHjPqXDdNbZwS9tVlwa+aE0kRR1Tf9VpM181ERspMP4
k5X5/dDF5d4c/tLpPZJY4G8D1bwQnAschmMph04L8R16Zcnmyk01IpQ8v5dL9gUf2TvBjZlETbFt
tFXuTD4Ge24C/jLzUiYZWYVdZRwlPOfMCi9Yfr7nujbOJVHxlK/yGqbNeexijQ1A0/eWw4U6+DR2
xCw5KdmeskrqbWXWd3EFF0WEzVcuWAFTr+wESSVc8P5dmzMMd0BiUYR270hGOY7NAsCeDQytEq/D
cq0pLsaNazfkuvOg1F5Vn3G9Xss6/azcwdxKt0fcRhST5h/i20IWqJ+jMMgPoHBZT4OcbvhRgffP
OIbiPzZi8G3h+S2Gnea9YJJO4FjU7n0DMcYUCusci/ahy1R5LlOPSHasBGQz2GRmNLCrvG48mBbJ
IO40PBlVBKaC5yLk8oo8DgqQiRHxjviqbUmlHyYxzgg7/iDWGXrg3CFygFhONwg3MOWvGm3rak0d
smwgzbt8sI6tV71PKQLXqYBt5q3oRFgjDclBqe+o9ovnwjXWdtjeoEThAvBJupIawl+avxQ6IQCe
JIg4enDjEgSKiGBE28G5EAmZ1DNkVj9/H6pwYFWxN/PUeolmAaEufAFHl5576Pf4Gap/+L+fCKXg
TLDrS9LRZjDWfcFgcTZroqrKQJKDUc64kzrGBSVwbre4z8b+Ja87gl4M+OgdwUgrpWuLYE8Uza4p
16YXkT4nyGxRzeuEY30jmFeWaT0yOuimTV0O6iCt4lnl819m/5qUQIgBGN7Y4qyzRHwH3OvMRgxC
1LIvWQzxAVvAQhWbD+FM7mA/wW/KoGZNHiSakk2RboOKiKOOM3pEglbUPk02jxXKCNq2BJPMBM4Q
vENHKrfVrwqzIpzHpyUNCpAXGlHc7x8MXeAlSMAZzAk6vDnOSR8G1ef3zsG0/T8hZ/ElatXfknPM
S0fziD86WU8VbVECrtp33WGTZbDrDPa0g9RPQYtKL67KyzARB0Dqwgrdi9q7pptDBX5VdX1v82GA
e9z9GJpfn2K4XSU2geeLPlk6LYORpHsQ/gL9H9t8bwx8QlnqPOpn7TrWLnZIwrVgs+Q6NlA9OPE+
5uoQaePeacv4DmFVoPk5KeX/KRVq79pN//BzCjArqDJoTba2zXJOorwYMAHVRn7xc9m+1uwsA5eV
GWIcYas7f8JzpcG6Ib3ZNetOGC+ZVYDVGPWHtdTTGQs+qoVlM8kMEfpXdzeh2IQx0p4GOV+t0v0R
6MKIB11GeYwAqtLJmJcCjPYa9kG090+0edEakNtxnvilhiPLShVtKYEOVYGMH05dyA5Xr/NGfVZ2
nt2nKWl53UjLmX1LS/unFGC7N3XzTfXEjdDKqJ3qgfwnoXcpo+4W5aq8VjLe4GIeV6KaWPLG9ckW
iKNsFTy68GwrPiZ7mfWHwGHI4HvtIwRexJgVnJrUEqQdNZi2+AQReqbqdNc3zcVWPC88bgD35iez
RqNehw8I28ODy8QvVNMXijKaOB/u3czglrFFsku95B7s265i3rBB0s0syMv+tRXC0gxk3NloA6Lo
TW/r28xW3I7CP0rCZwyJ/N9zZnlNwODOStSxwy5UBc7VwJr/PGQEzsfVSS2f/ZT79dUi7Nat2m41
2EH9QqDyM26rugrvAm30nMMzZtfOAUk+XpQXHk1Tw1925tcuy0llajH2DmAoAo17wyUiMUqxsATp
/MG8Or9Ofn4ufGM4Vr+NyXjAz/BCIBhK9ynP11WYgnOpbRKBRfDHdNj8z87fwpDikvNrgZISo8Oq
GTt4TXzk12Fz2av1NDfXEK3BFht1TstC3ka/nFTW1B9KgKz0aJTwOjJRlHvxlfAT4hOKS16baq/A
qu/sIgZmRp54naOK1YD8gu65dYwHszoHBXaIlmDrNfV2fiwZBEGWlv1wFEnQX9VkAx71kAYwQdqW
RJNtDHQpkuBnUFzZq9MN+cFo4GswG/kiK31cp0b+mfjjvQBxthUe7w2cqJOtQ5ZNLiy7qEBCCsJs
Q1gJ6h77NZVWuM9+EoGFZPSCI4qq88y1B+i2pne3sCvF85MD764L9inQGWauc7q20/daGA/xjF3C
kg8SdM+2YYvmQkgK+uCzdZYMHwY4K9ubqFIm5CQhTU+NXmW0R1S3zkPUM32KsUNXzYj3AAFk0CCf
GXzQX5VvUdyM8P/T0ULUEfXTPUfYpon0q2vTFXOtfnWVMxwd8zQK3ZxaI95S/df3ynnCD88EjUAg
B0gIljsfekpyZ8zoEGpQh6QTOOT1JHi/Y++ubv1v5Wu5ZSFxF2U9XTwClAWLam3MJnUBb05H19Xu
yoK+mCoL+JLHhK7OMvsxS4jhMxlC4LOBg0z3HrZIhwN4kxVJxIiR63vLJ4GAnhpfKgO4wi1vEKn/
zUTynLCOf1jVg3KXvchl9IhPaJv8U5L30zFITi0AfCGsxVUhh0dvRiU3J5xRAdY/sk66xTFOxZlc
m5TY02UqeiFA9BGP5nlo2mBVMRq8Q2hN1wiPRyNzxTtRbnVP6p1BMCGQ1eqlp+RYp1Nm7bFKP5t9
duTS5eNqRLcMi+ACXXX2dj1/gy6zHokraIg7bg8NDkEGb8h828KinoDfZEW8xXlIqOoAKnzvgIRZ
icFfoc9nspDBPLJdy0dpEzzNCdekPg7W62yURziR/K59nD3+KKqNG6TeDlFeydYn+hCQWfkLgQIl
u6FVu0JWXKWu/TZUyd8uoI8PO4OC3GFA3bnDK+Foyalux0+yk1i4PISISeOy70jAhQ/ml09Ziijb
I6VqC5b2AM7nJ3TCj7hvL07Hr0ILTmzqo+xYR6K7tzPi3GXsUF1NOSKAeBQ78h0m0pE4uZs8vabJ
aN7sdgfCRZ3jkaWPWPYCCzGHDJDqUPYBqjaQWUr6kFL1/JLGFmOY1zJCd9/03VvYVC8BjvqS2DkD
GfwQixOktqRJkw27vXJf52t4Qd1HTbGITlM+kQx2xRaMBD/BmawtEm65bDpdgCpDrc/cDh89Kopz
FUGInV1EUzZWiZ3rVXgN2esPjLZQXDBoMbORBqzJERpqmgoxYHGk4mPea4jolAkSPRS5mnm169P6
DS59tkLFk26zAhQqxOudx+XOIIZZ6djf29raWeDSQfBuXfUX9eQh7WIeyp5coQQGn8NUzelK5v+t
iTidD8YEwLEhrK/BvY0jeOb+Qj1OfAcgYpqqGdk0DPtzJQRIS3Lsep1soB9/+HyYzyU9EVtvv7jg
NEHPOP/Kj4e15ScPoqnUBSuAuSlph5IKm7TnVawiJ0K4ZgbwDPZiH8gaEM8RDDVCj4GcUcln2D6R
WVvc66A8x/1MBB/nu6FrMnRa4o2MYo0VmECtJiBDvDDDreUrDLiKdHhpPpoz8X1YA8tTppN+2/kh
IY04tarJqwg6wNVXzxbmI6mZoul23+WwFYsuYTKNWHZy0gNdiAJoTSpHZSZvduxsA3c4d7I/jrb3
rKvqdfaigPc994lCZL5T3Ux2mWsprEWGBCvIze9Ksq4Z7znlNibSfd1KrLpR2G18tGox/PWL7NsR
Vdg6kaj5AyIVCCxABusU/FDso+Kt7Vu07qYZ7Nwxf5Umg4TSz3HEx29lLf5OLXLoioBl/IHOaooI
kTSmKd8WOQtLWTPLZ9MpVL+ArfZ42pekpBYHyhS++slz5RgMDQbvLlH+tDM9PscdCPox5ReYCb2K
xrTd8pv88Rtb7ZvOHoGCMx2pi+bChqK6DxY9dc2TVlVIglHsMDxOgo1V1NGuCR+YEd1ZMWOLmjkT
2XRsPrMrcefZzjRgsLGwIiFZB2hWcm52DRID1QO0SNZG22By5rXpjv6ech0oVDV9eChFct8brv1Q
P5ewwlj8SsaGc/xuFcZHCYzwNMQQe9vL0HfPupNYSuKPqtkzLLtOU0lhkjNvhDh7ilX43OmAVFHk
C9xcTDbGKXCeY/o2ZjH+m20vSWF9beMrwjMCPIy88ml2SXXzJQPX4o39yc0fsVtBaJwYYpzwZg4r
ckMfiKc1XhKFlyJjQjqYbnNs5LAPyNq9ExhlCC2y4WXT+FHUsu0rbf9o2dlhaA0NCammERT6UEn/
2clY2BYWuRs8SSRDs0ftydjBu4Px2JeksidVmG2JefzxPNbXmnwdssGKPXl7+l4aMOGrrnll3Rcd
okpGUDSrgFgnrT/G+NBlwd6RkfWOAG7aa+/o5YY+iGaIWOhN/8a2Tk/d1fLIZlA9EAFVuoQAtOvY
qz+asiZ3qWHp7vTpexU0R81CpXc+hNBY9FH78rkk+Dbh+Yxo75MGVokrGYqlC+GUzEW48dAho+xW
Irp2kS2OyDfXi/gmi9QRoHMINdLCdCguouV/CXOMm0aWvE5EhUS2Sxv6TEW1ISyHTLKR0WOZccl2
efyeZCBIMyPHPTva64Ck0D2cHiJjsi3qvmnNgWZ41FVze5ssrzv15BpNvndkXPBBVt/riKjOSvp8
G9LQrNTkvhOJvNEtIad0tAQLkXe69zFTBj3QA5RzqOF4MkGMr02/7Z+pdLeBzcY0NeqHODMfqBCj
Tct+ezvkxd9gCnqMJb8LVH75fFubmIa8PLlhxo59yDLeLPMn6ix5FgXpDl7PrnOEr2pJNN1EEAXu
2U7NI/hq/WGkJBJac4ek8MFBPg7LOsJGxCdIDPMhbamScTDJ15a8B9oxIGK6Dm4F5B9S3gd/bZbi
0bMyjwkn1YIH6A7iK6h32AvHbGREw9ZjV6KZZa/2ELneR+O2T6WEtt61vJXB8K/2HGvlFsBSbLu7
nzDqEw1C8TmZRN+xFBVtgTvSI/SRI3lrLF3KyHK2Qpu9dlSEuSyCGCEMY9nPosAc3aTbaPY8a6uF
5dDK7jkv3WFPiQjKh/ZqBLG/8m/4dvq52HgB9klc6dQe0lrbt7HJg5PS70RO9Sg/CM7FmHbmrEuY
vhMpG4qfkAzCVdJmxamcoiebRHp6hBfbsz3Kcus0hAZrNcH7kWzZtJi7qRf/EsPfT2UxMXojAkW6
1c6U1a1gb7ZrXbmRBO8iOil28ID2bQ5JVwOwkAnTHzscv8cY8x/CODvFJWUvWQEVP15N5lcjBsJu
yvg22zybZcquBZ3jvkHKEM4E7WL0WBUQJhDwRj9qzv/YnCUgTYLdPNYEg6YxnReJwmYLd6UbpleG
c1vCFw9M58VG8zuVmFt9M2FnW8qMabBPJ8x5LXrjC/G3gcSw9q1VkSZbyxyO/sLaQ+VudRbNSJ58
CEDhfD4tM9y1Qb03LLiRSKDW8AeisP2oQFyNyGDmznwbIEGu1B0pJ0E8npz2vbI1eXIH8LtXh8oU
ZdiqJrTl0Fg+wARrjbruM8idn2moP0RpvulqeCcWPWitPyyxKjdgmmKRwVhG4rF3M4Y6PgkJ2Krc
TqmNZVAzgf5I30SK+Niwd4PjbYXj+StV0L4UHy5qo61iVY3OKePvwpgtQxJ9i9rEwONQIw5MblG1
MAbodlUXrjUJOG1kXOzBO9tEya0YVMEq7ZB9QZHwGSFso4xSq9xP7vwZSIcwMh7uwo9wTxh/EWNq
xKJGuDHjdFdbxX3lp3dEtSznjAfnSFsdhh+L1ALRam5Dqp4EuOuUmtWBC7pdJxMFekxkvEArOTbG
g1G3P4UkgqRsCSGg2nxqnejk+idH3MqY6Y2V2pcoMfKd2VB8ehY+XL9eAXgYUVB79GBoElHdSUaa
Jp+HCuwy994EjJHeV8R4DawzaqudqCNCeIpHtM8XLeleCizcG7/CTey534QcbDC1UbO6o7vv8+Sf
CrN/9mB8tjVLoSQoN8WEGMIc8UsN4/xVyJ7bz/40S1DcppxPyOy+5Yy8zo3cb9T3RLBZn03pPAdQ
QAl0OC/EhGz+NxvNUzK/JoP3VjlTu/Utxcr8ByddiQ8dZeXcEP2a0nqRBWnl9j5coNYqteRr6aT/
ukapO6wuVuU66zrwTYxH7bPJmmQ9667ZhAkxI1OcsX0AsCT4CJHZu+0zF/4HK4epcpHutYG5dmvr
nr4Fux1kMJ3TwPiDgpsaoOO20U/Rzdxqh5DI0QPIksrB4EHIT7KkFRmdpNpDSwRynen7SOFMilta
rDiNSWlaeTXfSFb334mJcLfAArsCMvZIWOm79pYE3sb7MgsS+KAtoWzpoCq4JSJ82X+3hVnvopHQ
xpHDL5QLArS6H2aMwEFLmqANHqft2lPCu+ROXFlxXf5bTPQb6nuWHEBhYn788sEc/DsY0zRkfH4b
FI4rvCTvjjHgUeDXhxgW922d8XQkGJXRLJ0nNTwoslEQBbbXrtIcTIBvQ581UBNR9ys6TJwZE46q
7DYP0a0uRberIbKuskm8wWflDbYJIlGFf8hVDXSEJF/WiTP66wt6hGkVONw4tEEnjbKUs6IbdoCJ
9dYWOagTOHw311dymwLpXnt+ZO29sPgABrs25/zIvazIGP8kT2LaWZpsi87jkzHaILKzrMu3Q13H
H9QEOIOAyPmY/BgXEXNsQrlngZkEg8tU2FTHETNFXKvwEnbPsc8np2sRAkGpfNU4yNgatV9RvAQO
IlXS3ntnygEPLLcWH+vjXITXAp/uKjDDg81zRFgAi3z/2rnOwRHyT6bfnCni2DSWyww7SajZ9cWI
VFTP4j+TQAMKG4xUQIlpuZ9Ynf1dDVJDE1S3ztgww6Gq6aPqgfmNT0yMTs17HSVnpor9vpCzfAo3
xeBZhzCzzoimopVgdcnqT29zw7ypGe9MALtiC05v0YrG4Ox3FI4lyZJ8PzFRy8w8dGM6GzPvSaKi
dMqj8U0lwSfuhFaYbJr5F9nb620JSIsyki02FxuBsdMXFuq/ZFORXOg3F18hgyUvABjbdqoHepA0
5QkiFYA15HizpvTbzhFWoHxgjkYmirCpJZGgNeRDkd/N6Uji9Idnia9o9O+z8pDrnPXR6AL5Cnkq
qqH67rw1TQ/pQ05/9Af5Zk+8ybrhmofPhCr2gal0t4q74V40HRubMiAwBGyCOxN1GMb8JG3rbfhJ
yNEK4vsA+VmXT7chY1TYMuj1+JYr3HHrtqUvj/t0U3tYuQAe3PmNOZ5UTiZrGGARwoP56GA+ipdg
E/FYWtRFrs/ax4MwaRHpwk6dooAKb21Hf0WcHIHRp4B/jG9ay+8hhIPlxtjsCUYqMaAauIIW5FlR
/Y0ICFk1HNErYYg/o2ife3QVQBscUokou2CI+VsBwimznONAktAmrtk1VGV4Iur4bzsGTFTbd7yB
7+QmvMUU0S9aiX+SKQRmk+BmNeId+i/emdllRpz3O+Yau4lw7SCqpz1zfCIvh+qQldE324nPQssr
yu4Nm4V5BWn36DMMMnUFVt1DxJoW7wojWArsny4m4b/1xxMt1gOJvOUY7IfKO9SMdEzaNpDW/LgK
JnLlpu65za29Br8EhWXCVhQ8IZk6Rf2am439sDJH8HGn2K3hdlrM4OuYc0QKtJQkjBCymfxE5LJt
Z1cT1p6iXi28RzvyqJGzmxWkF3hDMXOPYwTua5W2JbVCSGcTeuUOUxLiDyPeRGn4txOsxZfmjF2T
WvhFovkxFiFPWCwwN3hL1A3VLiw1Y2KyDWWHSeNgTiZOf5PAgxkipqsvbE//ZIlx7d34T8NtTKg5
WTKWr9+d2quXc+1TTMWmcvofvbjk44tZcH5U8l8Hl9mg+KgtTE62w8QnU3LnWgEPqT8/jDFwx6Gd
1rXT/Rltu76lVYHANfvMKSgo2wiTjszJO+YU1Uv+0+reJaUpAtXVdt9UyAeR13+Ggas4e00Rshzd
Ai2X7zZLEDQLhzkcNolJL5Yrcs07ne5lPL1YKEy5ot57EWNoZlS/QbC2SVnCMWUMwSclT14btQfh
aUnm77byTHA2Ebqtgnjw0SNEt2kt5rZNQnFtnMhn+UkxNftWC/Y08++oOWbSkONLkDINnpi5dwty
m5SCjzLsoKoZ1tpC70WoDLToInkzvYTRSM9c0fCAoqmckKjGkevZle+8O7ukjMjEBS2gzeEly+YP
qefHcBh+iNTdqwGBbILfahn0uqglyMWTH6xxodpEUjO9g+5jk/A56IEzeXzJlAEjVHPsuczL0ZN7
bIc4wgUPEDdcxIK4E7vOtf8Wkw1nS4UjfAFNscpROdJ1bUwTX+yIhEUUqbzLzdl7Wr5yBZhQPoEj
IURu/QAW5ClEy9bDAkK+58j6WjXF02BE/neSwLJBvbPGRD3sY9Et22xeEuNSZoNzixl8lEFnPQ9D
LW+d2T71qTdahyFOGuJSsWuFFnAhKXBTkjd2ADY3fnhN/trFYfmTet+1xu+r+Ej1SCcfCk5aZHTQ
Q8hP5SSwwH4bKuxBmCC/RqFmXP//4sMAqnKOcluoO9zjaA9dT371ooh3CSXnVxMalH83DFclM0aM
/CqJFuO0zv70TXjSYzK9oXO4Wg26NF833TYwTUyFZWWxTEnTFy16QoiS8owOJbwxcBq3PMuQ4wMQ
q5WFkjZuye3tZam3yegwQM6jlV2lCgHNcNcWOQNxYN8PsUmk1rwY6JrFWUcFeD8Cz1ycIDUp6bV8
ICSHld8MzdAr+i8bzENTieilwuq+YZzoY1qnZYCcPSvYC+pqJcyPl29gNnzrefLLCJfrSybE9F41
a6KwN5xt82OacwV74TDek2FMTkbn+Oc4w/SXtvZ8/M9j5HmwBeaoLy7UlPTK9ksT9cGjTIN/UR2k
h9Yn27jogbJlbW9+Sd+PHg3iUoEG4bd1qcAgKPHeGZm8Bx7h0GYG/yb8jMT/Keca5S3RKu1o72fF
XY6uXJA18lw2ZHCtxtxUTHtG48XCFbFTvg3zRTGtkVEEh5HZuAspuRqnZl8IwTi7tYzXmQNqNWd1
cQmc8urYaQjWD/ml2egJlUA8khVN5OuA5EVzipe8VQZsjHDBrmq4V1x30TO2cvYys3qm4aOir/Nx
E8+uWCeJoeiknnmigmu2YF6B5Q0rSUJIDXFx8+st/H0JzGWIgfhvZ+GSI9gMfNDIsflro4M2icfB
j0+iSq3n1NRcE7hwd/6U7YombE7T4NYX03kkNLp7qkE4FqNJUiPeeqwJT060HWgRHn+/aMNo3jCD
/s7tjqxKQpklumV4pq+DHKZ3H1BrE1reOUx63mLfjnBFcMGfmsD+9/v2sN+zMZZhKzlMWbgMxkp1
kdMnYD8bb3n76jTOVpkJKinh7J0u0Y9YZ7Wm2kwQegEuiMDP+AKAUmydf9GmhcdHyquLU0OO6T7v
KJDCPhqJ7UV1PZWZd54aft0mK0+S2W52PWQ3WoR2/99nzhmbcmsN6qxccXHmTtw7bvfoi/JHTilX
ZKSQ6mm08W8qN+8Z70wPRRqgWzRE+ELQ+orknIUPa9z9vqupBaOVyva5N7r60nVEAxozQ6pG5+ST
TpFetcWR0uNPNRXzy9yyb82LBozBKN5L8UX52r90BUkvHirJBLo2ezX05DXIMFeY6nkavXnz+0FJ
LErIyWI9kxQYEBtsTxWKmzqxt3hPxD6i87xHLxJs+gB1SFL1X+2g1d8g8d5iYW9rTUJK3Lr2vqwa
qpuhuU24vQgoaxtIysF86E0l0GxkBZ/72KwvoyvfCOiYgKcCD6CV8Xc9Y+bHbCDRQ7bPoe1WT9qe
OfxI6br/D6FsasZweEXClSXFzNGzhAuzL1ZtaiDAStqrY7n2JjA6ebAl+BZncIJznVl/Sunal3rE
T4xME2BCPcbEbyBPjYAT/76wB0wOjWe8WYHdnEOnZey1/Cmyp7smR44ewWmGmDkOzJylgJUZsszn
daNDOv2hTvRFLhHlHDmHoQirQ98rStgpIM/MoxaZxucYiRscRMAzmWFaNNscIbFrPvSSvTiUvOvv
S+thrO4dRm44gcXNZ8l/1YPYzjEyFWdIqhcW2RUCpnoPyXHAxmWdpgxeReAX89OYp/OxZkvCwCLA
GpE0KGec4t8AcYyT8JExljyH2JBXuROgt3PqP1MOvkN5HuaOxLnDJdJcMlk/67DCWeA3xocUMWOv
YLzvp/oPier1JfPbcpcFhAutSHm1KCVmWJJlijY1qcprDqaZFKygOBh2T2cVEI2DrdqDzmoQ3xMh
vdB1ld1zC5oPfP+vdjdZTOu6dF/RAj/QXSyOfzC+kAXB2toGHELPnQ5SYAOQrfSewjQFEChBwfl5
j44kQ6dqZQ1sRqp2xlr6ENbCXjsZq7xOkR9Ec9pfcaqRJasJtAosdimDaDEuVCh4Dcr4VT9rde6Q
u5wncyaClRnjLmpao1xnMb4ttbgsf1/yDq+f07EwUzVRrL/Pgqys9ThTnnowB37/LcNtkqtijKHJ
jDkRp0TZ6hjN4+9LOtMZQ+LmsUeGm5j2S6aXASubmIPStLdd+erVFG9xkJTHzAeV5Ke5PkmTys12
J3Pnxh15fBG8VYyK4mFCglAMSbo3/LmCVc4318NhOjHKesqqcLp4dnEyCz085CTe/CKnowLgiJUU
kJlawXXeRa/IGRELpw0arTQ5xo60vpAagSNKXx0/OMSe8LZDlHcHgsjGI1k297olQ6QT9R9rAUr4
HZCCKjo643ya4vSfQXDbsTKr4YTqdbxPBBiTdObnVIQqTj36SAswQOK5/72EY/HgSDLplZm6e1rC
jyFA4OSjN/xoBoAGljF9zZPPFAjNYR30zpujZmrjshouqgaP3RuXxiAGygRD6gGHvAuWl3hQL0ka
Jnv2X+IUaCFOv38yW1OcKquShynqDm3c6bPJVOu/l2KsgWYRF/QTCobEIWPPIThYwvx0xm7eNjX0
c4nw/2zTL8OX9i+/L/U0+BcmV7f/LLtKzvPh/4cKJXCw8SWmNmZUvbsyjOEugEV1+u8yAZCqUDkf
FPl1tExRnZ2DOE/oeycjW0K/7S0eDAfQnuucWWE6598vY5mle1Z6zEaK6uItLxhpZYuyFellomAu
svm4gjxjb7w0fAiiwoudM6XxINleMpxg6C6Jk638MWx2SWGM+8HVG7MLdpL8U06Zarz4QTheiknI
bhWAmdYIBjG52EuEsEvAzITm1/eaRwraAGXl9vcL5jvtY9L3zUHHhDxU7nisiFMHnE7xqc0Z467D
9oLHueHJVsX2txQue365VfuYYhl8EoyfgqjJ3hCFSwB2inCu0s/eylACGKNO3luSFZHT3DGqb++q
uGnvfr80IoKk+0bdqpZvMndYi/y+a/SU5fX/L//9swIVPvZbtmHmXrPaPXcgEQ7znN6kS8YcKErK
JhLvhyuHG9Wr3rpd77KacD1nrRwk+eZSeaCEQ62gyONcQhU8ruWXchy+f0ERhGzeAxXW+1ZV/mug
YDHLBUsQBz4rBRLPTSn4kVFlzyqvd4xN01PYxVTB5cCcNUuLXdhE6Tf/OWjVkOXdIoreyCVaQi2O
o7yhLjSI5N6ODpAmXTdECk3cTG5yl4GoAx0Sm6cSCRCLwUc9oxEzIru+L8NFRqmle7Pc3e8XEScB
RZHxqYuSJYTZ8RlkZ/VRBvll1tUuayN1Zy2BE1gsOHPs8IFtojplCYzw3iNjNGlDUkeLYMSxO4tD
ZYTDrrGLaGc6cnwyffbGAXGVR8IZ8bZl0OYGgExB3N7AsHGHhRJLh5OxhMn97jn1u71RhDZybpY6
Vk/O8X8nD/FHyP42YZskV8LDEdTrNj3gCHc3+BWKnadr8gcGy7gaBBkeJ1n/bRu6FEEd8dxNWmxd
K5QX22MFUqQe55BJvZEn8clNBzLaTgGxjg+/FWfpSLlnsgP33aZ9Hnnnfm/swHFggfXo6Qr2lCCt
+ZEWiM0jk6BtqHEfMxUY1sr7H2PntSM5cm7rVxF0T216A2zpIr2tyspy3X1DtKV3QTJonn5/wepz
NBpt6BxAGEypumuyMknGb9b6Fpj1jckccDs3YZAf9TaKDobjnBMU3mw88uowAv1Oc8+4lMq4nuZ2
tCsHnDq1+pJzD8XabL2GQpyHvg8OQW76gFxJ5FghFAs2MYi9M85qp0L5YCq2cEH8uhzhyKehi7Bk
hkPHxrhj1RAgx4+s8ZvbKmX5RFrlrCp+q5v1Y2jnP8zSih5R33O6qg8+1bvvpe48mnarnfUkpsZ2
Nx5qfgblMYuUDiR5hnjUdivegnHyYZAuv7BD6vJqebRiqv/9aDVD65PUQxs8OCU+mwfnPEctSRO+
D8OabLHEiB6IpZkvSz3gYQlBX0fDsPBUfFwnW4J1gpWLZXNaJUIMOy1JbnrdHwzLBffZKho8vQgi
qV8sAKMDsnXMbUZm76OoKPj0YqO6lITcT1Xv7olH+fXPWhDNmHbtOgLRCYM4lEwGLyGAoT43G8xq
ndnvKgRuK6EQFuFsh2cTcPU2AF4LfEgiz4/rjBcV0VLTYe1bLufTaPv+xiHQ3MvgZawAgvtOx+I7
ZaMQ25KFJZHFK4nNap/Aj6HH7G9GXsPJKfgY4jmOrh7mOfIstVM8xV8GMbAzLhJYNXiIgrHqrwkH
8KYf/U9e4cE4a8cH2+DmG8u8+2JpzUb6+Yka23iRTDSf0rrfMgruwkA8sVjDwhaJ+ZiSB09wi/tZ
m4xoKzoHkBER1D0zlye0jGDOG06lRuDL6UDB5vj1/Yw9GUmfFvgXgcotSIJ9pXivDuPYFZLE7y2z
MSdB2rKqULBAmiTEarUQNDQK7rRwuNETKpKVZWAGZuTpHtkFnv1lbMEmlUk1EVjYSTwYHN3R9oce
JXxsnu0MK2Hf4Qgr6ganNaMedfrTM8RE3MIfdPA6/v5bTCU+jVlZ3tqG7+H5RWS87huXBLCYGNjl
ZRs+a/Wod2xs5rAmCNq5Dowu1x/tHdyG5LDc8LM1Rkpgf0xanqCOnbibj8set/bGmqRzyuwgorGA
2JPlLc1nWhyXM6XjjdlWRBJENho7nHQ1JpObSJB4mYn8lBatw4EVBicSkOYnaT61uY/elckgrfiI
oEAFIuFHkmtXNf4AYpxNxyaJxisNtxFQqSOUTiAcNnqZuI1vnuXDZQvzBzQ61YOBB90+2G1Qn6Yy
Hq8ujkzgjarEFXP2nkTi9eN2joZkOBI1gmCvtg8hUbSvsobwgpXr44zvjcpZj6ku90QjOgQ+o0WS
oWfvDGZm5GKI9sTY5OI6fnVoewrdpS3H+jDnA1xF+cSJJp4SuhGMHaxk27p9mgr7s5YG8aW0B+4R
0TrXHCMUkJ+eka3NPR4l4ki4HXsZAw9fRLzIknnkm/IZ6JMKTOVS8qvsNHC/rTMvtB5oCZHuxq15
ipLZfndKhsbBdKzJar+aFa5No4cNgO7w7HCOEqjEcGvq+MvMFBg6M0aRxNicl+ZCK8LLx7nkhpT0
hN1sx0b296nWW7Vjz99ae3yfJGHjrjv4T0OQI4HhXF7+EUgXA9REgkSQe2//LD/MyWb/M4OYaCEM
X6KQp0eIanD78XSfsaRtZBmzQvZ4EsWu8SmOe/ns5tnt46MzB/xaVK3/rF9nG7smkuhKXByyH0mz
1y+9+uHLPwTBJCuvLtOtC0voIvqeqg5cBEu6Gg+W+v9Cu7UOcZLfMp7Lj0w+QKl2ol4vowir90lu
YejACR7y4gId/6aNKAc3L7lShUf9odWevreTZNiBKXoUJQ4+s4qye4QwtqVX9nNZvuku5WVcdB2u
KEkx7bbekQHRGar3ewmk7+SBtfJXGpmhR29iYQO8FlRVeSkm0BL2GEXnjyI7RboWTVyywtFeNOCV
J71q8jce+pDJlO9ca0x2JQIuShixY21n+3Mo9TKHtBXqYj0U2dHNehavTXdNGxYM+SSsS1F7xjZg
daRAaHfk/d/IsekeB9MIYesaxZcW4BrAsJZPOZtfKoKUUifQrq0dfCkV38zv6YWWASNFImlNYWOc
Ac4SsEtn32tgDVWRw1Zl2Ca2G+0NFECHmdnOmsuU52WRaQxsIipv15EPJEiVe6fSBP5bvtRVSIBM
p4fI6SXCFBI2RNJaD6PrkMhVtsF+rCo2a5blnDstfdQSJidNVAXX0jfMu6s3z7WJx0k4FO+MfxCf
Ovrw0ErjO3SI6RIN5T1J9PQea8FVzKBtK10ChQlbPOpqU9A2Jnx1jBYxtC1vlZBxtOotinwxd0yA
NlUzQFoBMUJlkLanuCZRTl2EVK7kCwyOzmMDOgvEYnYa3Dix/BnVmo1fLBrYXyY++OlgxNLOCpDQ
J47z2e0BoaUKCadQcwlVNZ7t0N0u16XpBNhj3OyEwi48CFhg66oYKVlC9+xCCdlrgUCk40MU92zo
2iYN8EWbCn9jNwFbP5vAtsqmLCqdOTou97M9iQqcXkhplef50UnFfgZOcEqHQb9g4hZQd6iDKkdk
x77H5mPXMQ5gNZU2PER3ldHCNMhHVvF2/CWtrfzNjMBY4xQ0WczDLVsOidAnkGSKJKITX78EcYoo
LM2DE8uKeddb7Ncp+VziN8x+zQx6/ORQP65L09sOYAq21tTbD1pUfTebqeEo4K0xUCzOpdPsUd2I
vUE/fn7IbNyaDGN4HkU3S3emu+3EbNEFFDLJihr3SErZuzxEy2HOthqJ4BtG1OPNab/HGgnB3WT0
WCOwpAqpOacK6ILWNdMjsRz4G5aMQEMnwAtBUXZNZfGFZr64+5pOrumo7ZzCE6dZ0D54cXh1O+eI
6LR4AVGNM7p/Zqt6Ly2rWXOnBhtr8Ns76QVQRGJNXmMhhwe2wXcJEWjfLf+tItS7TQccbg/jwMJA
PY6HIQcARZouheGcFuDllZpoVgOdXs13ln/zzZTSxHRv0ZhhuMuTBkM9dBwEHyaE5BEnzewT40Ab
ztKB+TTnLo84zyoOcPuDDdEGctOq9qpLx6/LmMSckHFSEGqqIJw7fqXcvIyDifdUzaWYVahEXuYp
DoGwt5zgkanUvnhScM8MjIaiFAHqxwEmam6IoWHKYVexiiNyK52Rf1Gvk7557SyHmaWNzb+qTWJg
GpLIS5OUmiKZbnjHLKyshKR5zJk3tQ1AXvPtTajAiWls6ltpNQ76LboOsyK2AX6SjXiirCAqTIh6
Yj0wL8mEvVcYL7bKSXMcK9ybUS43jXaNKWV+5X71LewoLCg4/f1IjlFpYWnuIF8cQuwrx0B3s5XD
y8O3X7FxZDi6HexA7PE+8qDWo5Ohx825hnlwDCwYJoPNXZPy6EFfpuUe+FuVQjfjK8JhHmRghizn
OTThEyPjmnzvh48YkPoKa3DJTbzXvbg7sRFDtB01gOoCjwWeKjBItC0uVvn7jdW7UP8J5g4rW2mc
Jc8VOhkLsRbQgaMm2zdtKOZvWlqIe1NZqC1UQ4RUSz+1wa6SjlojO+mTpWQjml0G64kgrj0ly9dm
GgBRNONRMj7YFSPicp/xzIZKvCK+rnfe8oxiXgT0gZ5dgwphir91Q8R/bFjk3q8ZOHgiVOiDtLlP
Sfgsx4JeYGRf4YeI5HIJKyXGbRU0xYFgsfGWB2790IelfB4ca+/ikT0Y6tRDf90fW885pYSAXhig
Wbd66FkEmVT92K42TkKWjJG8StEE+3LwVpWwFYk9n1YF+JCjxWnHeta82L5ZrasySR49DWZxRbSc
owY8wsPTwQEZHv3oK49eAFPqR7XInU5egrMbUXeqoqDA6lVfzBl0mZ7xHy45sU+Jafm3NqkluCLv
E5Pe/FWwWdGcFL1UPNAtENRD6ToDXsbGvaxCRg8lS1zF/UHDG6rpAnSfWvLiOt5qkeacm9ysHia3
+GGU7nSwZIFnXr2l+PcbNuLuLxy2eIR4CPGRAFdPRK/vYqdsr0GH44DtkMS0kdbnoGo/GxqTb7/R
RxUpzPPUojeu5+RY1i7zMsc8WmUxcgvmJ5Sh1tEo0fJia5tf+wlBP9z8c0j47qPhBiA9AUtraQuY
2W1A5KrXVJWdi2aCDoDOw7p6OKA3szrdLMH2Zaw8a4NgGeRqUZ4xkcxnP4jqLUELlwZdNqYuDL9U
u+9d1X4fosE55RbxExpoS0ApYrxOmGEVJ5DU1r6Azwk7rcPWYsI8zorokNpIq+IBX9KyM406K9t3
EY2i2SrhOzFuajq2zMS80BkO+vCcufI+9TE4f8no9Ky+NNp7OlcWet9xRK3V90jDRQ0sR7b50a05
Vpyhf2sYZysBSYA0NudcNgxQ2oWDMJxr+tS0VQA5Xw+PjcacRbU2A4jeq5wJTdUaIh+4pYk3bTp2
/hIIq0OeVpSZ2tE2Yxh8Jms84AJ8I494mHC7W5b+UGuJWC9bippiH7ZC1Z5ArD9RjxVrVAjhlRRb
H3ewY1+rGew0/sKLW1k2bipOurFiRsFm6SytyDw7ING2UV3kh6wj27DqZ0hvUdU/tlQXb6bHg61z
snbt9jGhJkh9CT8E0Kr78TOscJ4zO0g+6Y+6wUZdOWO6p/bBPuS3+R6rLWdX65er2eIxaoiZAUE8
9mtyUwviB7STTP3iJpVMpdTs7yC9aCn1+d03tRygSwgtMQ8hVvhjdhj97I7kH/mhzx8ylFEy7Yob
6beHIavzT03v7NFzRgRWaa8ov9ea73vnGBn/hecGk/T4W0vLCyFrvFA+IOcL+9NMOPkWN+ApjfTu
PGnxsIls4tWnzrp7Vejvy2LeI8LMr/DFSDDTHkMmZAzM0ufS8ONvnr8ubR0sQTZrV5OFIZLyH0qe
sgdUn10wZD5D9ddPAAzvQYE7Rq9ewQhUN4I324NnymwzlsrzFUFjBPe6wsc4MkA1AbqixwAAHTbM
waiJNdhOWYycNK0rVsbqLmuqMT64apXRFeOpLAKdMkOftnHj0Kc4WPyCuNJwuh8MaclzadNzd0zg
xMj9E95btd9sK4MzVDcvQMH8zaQ+pjTVf/2TUdqY3cGW6Bgy0XzGMYglevCM9WzYzLLM0ebTN619
U/b065RoPgbV49izYJ5G40vuowZnXDx9cqa433a+B4NMXVZ1XeoPqCWYhvKrTo33siCNkVqdZgdJ
kF80IXuhoj5bajnqeOlwoihmbec9SJgKhDsPzOHkSUo/vuiy/uzOcXFCfUZGuM5gtOsad5v2dXtd
ijuZm92tB8Rn+1H4XGVkm45UHrtkamw85xwpdgZ/JPJCdBO1+ZW3aNsgE+ib0Xg2sPYfB3pYbAxa
sAYU0WzbGSIFLK70ItwRfHaYzUxKUZ37OnJxGpJ8LXI5karbpYhH6T5azTv0FUDLTndvGbOJqzUg
L1veAOx53jMInH7tR+MuZP72Ca6EShv2vMo4LJ2ejcToEuSiY3NKfWMOb3YI/c8tEjjXo8/Yl7pa
0yd/UyAbWHda157Ctn1PHWI6zaD9EjnsMnnIEKmUW/41KoZ+72ACdzT4amKp9KYYpyxjKAzRTH6Z
i7sf2/M8EfmJU1AV3T8HXpjgjsZ3t7wpA2n1DqPCaTj1Zvykz/F+0E39YfZCeU2T6vwxpJjTDYYb
bV8rrizs6vbzEERv+vRdiPSzMcKzWHoHHuXhqcj7+cBwCrnIPDl7S/sxgKN8GNONPvsUPyWzf5pj
/AZWl7JxyeunIYf75iM4YLuCf7JTCoJ0nKNzPI9McJUwUEva7MUu5/dYI5ka/YQgyGKg7R9M+pvl
4dqTLjcjCXZIGw0b6z0ANqKuUF3QNbLuPePr19F+HrQ8LL4i4kMUKhmmu9VXED5bJrPeKmiaR6Hi
oZU6xPBInVw+P4HB37NMMqcJy97b8x2OD09HDmjaQx4hPdk3PkCoW4sJ7M4EkB+LCW5fOXhNUIXN
54Fp6T6bB2DJBF9t8Zo5qzZP4JnPiGehQVPwq/ZLN6jfGT0z1MzDhlno+Bx1MCYC9dDQ7CwgCQQ1
geUBbsIoZzEJmC3lOA1uXlSwGqo0ayU788QyrNpOXlgfczA/aAIFKzhVV2c+dP90IvFAs8Ly5M7f
I83Cw79MA5tmg/1Xe4lhA65NiX+98eS9AHLwGCfuqSKGJ1ul30TpD1fsYMlqFmjGGPhQpaGLXkf1
VOzghGKH6X1YZTU1GbbG8dYgJZO6Eb+YJhUdoqFr7ADpQsAFkD7Xg1XT8Hzx7QLAJqpN4H7BeGkj
+a1uUWDYbPDPqUy1s6Ufe0L3diyz9O3yJFVTQG3s8ltMXEmUAFOx+02iZACypx2v4iHfJ0rzMZB1
Mvfp+M13sRVO/ssEzBF5u/OYhOyedF0Th3qQfK7METZyLOMdZjv8yup+R5xxQNyYE9KaKSoQugOn
9/fuDEOwH/RpF/qFgRr0xexzxseZCcwKa2HCEMB34TfTdK8WPDzjH7xYSxMb+eSyuUYVPJYe9vPB
Ym4VcXVHRcDKQinXY5yX50EwCmNqyxTUiDy5cyLxRuzDfNAGCWiffT4A4PCcxP0+tauTRDpkH5SE
sTW5xuU8B4/6CNqnzwgDSgC+OxFon8hAER9gsTlUWqZih8EtqLvFruVtMIbxDCNW7nQ8jitBrqAb
p+OuZRRdrN+jAjOI0+XjU+TmHVI5wPF5o59gm34zhih/TBw+Mo1Vkbqi+6ZKyKNixyvq8lOFiuPg
Vepda4dANa4IZEbCw4FhHCEeDS+YPKKNaOUXjyfApszGtzKZtf1k4tjNO1idWumCLlWX8nKQRXBV
d5IOYjksMqaAWG4ZTnVNDwbY/zzPAx+IhUrsLWcVrIoWXaK2ZZ9gfWhYKj+dL5Y5nY16Dt7q8N1D
OrYTk95v1CZzGZAxXXxfho1zQI5iQUoDMamEerENqrcMhHjiSmJvse/qRKXDS80yEL51zIN2WQqV
GeImfyS1ckyDlCwL/OVpzMgax361cxf7HPhefVXg5Ymq6UugGHyB2C2tizapPIWGunMZ+9CxeI+2
5907D9IG9ON1qosHD/3LEd+kuOAX24xq0dEMQFlL3XqlX0TIt3RBHRdlMPTjefm4W8vMNw1X97P2
I80dJLtlylDaZdZgJ/HO09vwYLoazsjUr94pfenPgjY9diYJeHkSOHvP6UjV0wAejLm7Cc0+OOvW
Fwu8NRN3gEVg/8pTANIntM2JursFVLbg2r0pypCMqXmETlhJkKKMn4iRZADX7JvcC3dNkYDUYkuh
BQHNtZcE18giHGViEMhKQ5Zn0hjEqgdBWU5l8NGmOr5n3hhnYEqMKL7HEXAWR7SGIPHA4le7igDJ
MvPjURd7FOXZrU4EbBaY6kfuy4lks+iZ469RRURy7pz562BV8fMMjvJpGoFyWaQFHT/GHmUvXGDR
Q0MASlXuSGiq3ywVK45FacXON7nYOKM/FjSZTRaHVg58WP4IWByuQD37TI0dqwG41zTPrTDUirVG
r0W/asCDeERCBEuHDMCLDKdf1VD2W3ASzR1S86tTzPr7TCp6JhGjg7rm+ZuHXx0KOzm68lqDzL0m
mQXaxUABoznGQ06O7iBfetSdn2YJwXBErLVaxC98Ei/BiExnEA5zpNGi8jCMV79n5MDKDcNXgLov
TRzgfGorxwTiAUsw4kOdSZs6gdnw7YM8HR6HFltXO43hC8MDFOwDxnS6jWKZ/DlGdBqSPvgoJtgr
BleIggiKngfuh00Z1p8+ePtLseGZqhS2RHeHfb0iwTNYp2S0r/pWcy6GGaSbZLactWTavsts4Hr5
5HWnqs4FaV8cmSgMQZoDFDgKXYcDVjGuOLkisd7ppHoOi+zIL42EIYnq+TB0Y/3g+MFbog2fEDJv
UQXkT1BC/XO4/KmmamwOOQqcOWueY394jSJBnBS3MuyLfJ2rznbscxeIQTseR9zrlpTsyylAEJdQ
PY2o4g5la6B/6h2cEPjzE4Itj9VMGDyzHP3oYz1fE+K7R8WdPdZtGl9zAmtABm3FOE73yWgukEij
s9Oj3qq7geRbVQWXmOJqpKE7ftRwmquvJKOQokJEnp4U4OJ6X56oYXIa2KOGZnpSV3UHeknaO4Ie
u3ubmg9k6brHxmby5WKBZtHDqdblLoiZ6CFhRfvI+AnBtDopRBSzZxmsrdpoPJZ48zbIkTG2ab9y
19BghM3to+RObTo3PMkcvY6l29+qxiEorEMxbaV69KkuekYUZBdoTvDW2PF8CoHLEF0A2mkRTnrU
mBuayh+5j+CzZRr8Ulrar4ElL/QC90fgXar8qTXn6r3qSXuP2/ZVBPCls9m03vvaR7c/djj1iLIh
8JcTaSkbluejFrBQnqu42Dqxr71lrcUk34zJh1AzTatq9guEGk8JPO1QcdfVZqexKP6CCHs+5212
8G0kfkur0xo15qzCN5DT8/vlZijAZOLSSrCbkSO1LXsv20yhzhNftX6GWXwV/A7HEoVQye1pZNm0
0cek+Rygl11dGdhUd0TliJKcath+lA1VrgUsDAYIOUZ3FIL0zGiQgJPDYDf7sFBKKrPdcrEJ4T0F
kUQnBtD7ZTCaYoWt+bEDYI2ohnPIxCW7m9V2vErcH8u74wrGyzmSmbs9gEfsHIrARR/LaAcqnJoE
uQrOhuzR2yzP6zZtTLo6NaitgoTFhdNZr6jYAZETUMjIxXhoI807IseTDBjxTeHJUz0LKjvyDKqE
GZQ/BDuduMSVa+YE74wlOQ1tXD4iB562OtLLc1bfhBY79yxmi+51/oNhdjAJve9CpR/CiYnXhcC+
O7gkUSWBivbACWsW3VPC2uGwbGIRrB1F8xRo461VHZ5ImjdjLC9UXPVnsyb9ENMIsu2moFMDuCuc
LHzFc8h6fwxPzA9xYg1ef2onmDnJVMHux7lzgGdCwpBTfArxjOkkC3UBKpxGetgk8FLiPq6nL55F
EhgCaiI8x1WKP3A/zBLMU8r4slLkHgfkuxX6bD1lvJuLSFv3hrBvg5D49eqGVRRVVPRUvwRmCDpF
QE2SLhQd2ShHTP1swdT6bqm4PIQtDIOGgirMK9LTcinMfVKfXYvVvDGP+ePIuGA1VsmlaVv79/U+
zLF2YiIJ9ScEEOzS7P8+qlF6FuuZj7UBu4OhbykdOL8L5DAWGqCalTJUQ+4K22PzEExMx4d0POlR
j6w6qYF7OiCklkuE4WN1jMFRd7Gs4YS7n9w5z+514KT3Phif1Ayd2InqkosmPHZ+zPtQGs9St+R7
pK+6qYhvYfqkRUXy2M84+vJs9i6J3R3murYAHyKngUotn3GItCygcKjlQBRWy1X+8XhjAYyCGckM
h8jLTHIw+ePjccjslJxLsbWMIX5c/pGgqOw86OVQ9GzQ0GO869Dj7sa5I+/Lq6vjQDjpJsB9hGhy
uix9RtWEh7LSmivbMnouHf6cU0T20RbsDWUr41cDqBNxOrwIUj+Wis0xtQCCWcfkYiqrTWKH+R6/
o2WK7lPaEOQVTzYCAqnJvdTQnhNRDYvOg+haDsp4UsRZ8R6X1S3o4+zdL9tdYqCar5PUes3qDOwE
aeLr1kBfhFX1HRdBsWlsNjhF4D8lAQueZaJkBwE72wjFEcosGgPo01YU6seJk5mfSGh1KbF8UiSC
X8VmWQHLL4m1tb25PZQJkpg1YtJiehUyMuHeOTc8Ifoi3UeE9KCFYKuN1rqPSC4OrF7TgzK8EyRk
kG2vz1uagA6+v+bfo7y7duDmkXhhqoTtB6pgspng9FZMKnzhBm+tG237ydUPrVe/uoFvXJ3KshR+
xfNOQzY+GX2ePIhefOs0shsdP67uo8mYLwgAkQu2yUxovk3JiIXGm+/Lkw1nVEzYNtnhk90B2R+Y
FMVJAHo+serr77bN88zT1PpvQTBE7+ThjdjjfY7VFn7ppAKxjK6l1cRRdSx4eNNOICAWAes34LRp
c2gRe52NzLhWFrT0hmzsKJTyAK/gFyM4/ZzgRtgKnDsbobYIKd1U5uHlckyfgeccWQz25QtPTE2h
Vh150YNarJHRMGEPpgR473jkpqOyHOO839iFOV0+7r1FRnTocjYCQV/HsOUQZJb0g2vG8/Mlg6LB
GELX72MaxqeyL99Jc4iPYZN+47eJn5ESdSuZGua5cb36zWPevB21EV27pBbQ+y7f6mZKHrU/Oc9u
e8tVxVePQX/S/HjnDCK5+8UMc8T94UidwIuqbZ+8uBBbrUh++DhW75z8bActPd9DJuFcLSsiMxMI
BaU+sKdxJhAYsiAvb2q9Tdo28xl5IayNOQYOMxff7aD6FiVEngH2RMk96XJcjW0hzn2T2Ze008/G
QLIspj7xzWfVW8T5LytrvHfQw/RKqfvTm/Q3tXHYjR7gwCKpnwgXAkV3RYgk6at4o0qU5htDcBLg
tAaQAX5jbaidINaa7Ar/GNkEiCGGsh3KVD23gpewKcwDbHYPbVjmnhFuwc8Quf8OTgzBsh3FX/Re
K06BAR1I9kaxzWSv9Eo26Jkqqa7M0dNNobPA5z5I72MgXnwFVpGiMLb2aMqLwCSyc+3w7gm3YH4I
1aIvtOgy5D91mdASxwNjho+L2Peg36IRwRsUyVeL7fnZqvFBzHGJB7hrrokM5WPeJhDJSm3+XXoI
DYnosrLD98SUtI/LPX5WyKVMmo45L/PQm+hBe91MPpmDzygqL7IroczzO7wCxpxUzrTnG6ncH0PU
X9yudlibYw3JMrZliHaedQ97SIWQ9MUP9BKKKfOuTkY2ApbKeygjHCnqK1kU5aXMcCPQmjpvFSrS
jWuzZQQHlRy8GU0Q2Olvtu8RUbTMW9zYviy5fmaCmBO0qp5nNCxl8qwnvf9sRxhdY3qiUmSfNCcb
r7GC+5t4OqyYTXNkMee3+r46FLE/b0UZakBmuCGW9iltywgTTEUcTEGS8qib41Wy+QKEVKAMWYYQ
Yf41W+SEnQNTYwjys90X1qFKRX+2/L0+9cQ8qOkjz2eLXTGIJlXYE186iBooSjtS3sr+kFi9/ujY
wdvMChUGFFlKBt4DPMxgK7S+f8lQG5FI38zvURaAYODPgr+hdxwjDcVni/gmiEokm621Y5tvfM4S
xrF9oV+mqPs8Kx3iYMEnixzNOo1eK19wsHztkGdugQZjxnd67W0cvFPEwv0u+3qNzB57lejMJ056
GNpVzna9aBNAXfIU4sLiOu9JHhCVuQ35odLtR1Q7xTFbSm0jSLxNJarsbnpB+hgUAs9Lmn9qfzBv
G685goyPOQxEUGwtReVcGQ5AZewq7WiwkNtASST2Er3xLlDuv9hzKnggkhMpE+Y2iqPozsHwjXIM
I39LejNREoc8y689s8yzo6ZwqZn9gu9q8+QZjM2YT/dlUTl3SfCQ59VnVi/DRRs8luXzFvbBfKSG
tGGBS/dIjvl4xIc+rsr5wJCApUTN9lzIQu6XETIk/q3sdTaBOcDVrhvl3su9cV1VWbxOxrL6PiQ1
Opq4eAv79lPNwnblSDO7pb6WXDG/uWvFwrK/RUSKlBxvFbtGYksaqwHklbdvqWhvsd6iy1Vf5ToE
X2vMT/ZkNlseijmHNIGNWqU/h2NlvCIHIjyDfR5cu2LHXt07CiOO1gwuy1cvP2U50fUkJaOPs55U
mgHaSnaQkfgKFfBx0nBk9LPO24SdpUaXwu+A4TFwnAqBFPMDwSArNaBe9U0ONUQ6d5vZzZbhiALf
wmBQSbdd4Xd7rHDgmdHHpzHqmPDJ0YZ8w3pN4NDoiS4RlfswF6YkPbd/NkjbwfoBGVcT3nsTQAEQ
JTFGM000fl3OKg98ow+xBaBAdk7GbnNeEuf+61+SHdt//Ddff6/qSSRR3P3py388fJXdz+a/1d/5
v3/mX//GP/Y/q4evxc/2P/6h6/Pu5c9/4F9+KP/h3y9s87X7+i9fbEsySaan/qeY7j/bPu+WFxD9
rNSf/P/95l9+Lj/lZap//v2v36u+7NRPi5Kq/Ovvb6mkRcMih/C//vjzf39T/YZ//+tzBSPlL+dK
/Pz6b3/rJ5o59QP0v7Ep91wDlpQV+DY/b/i5fMe0/+ZS//i2rvseD3QSEUueE/Hf/2r5f3MN07Z8
U8e1BHmW+MdW/af4lvU3U9ctPSDpFiJC4AZ//T+v7vYRV/jxifFu/P76L2Vf3CpsrCRDWioh8A+p
hr7FSwt4dSikAtd0dJ3v/yHV0CHbJJrhRtxG2x254NJ024TevB2rlmegFRyiqr2aJfKkVik9aiQF
usutkmNhMiQpe/Q6Eayg7iFDuLDjIYTqHwLd4PvJCmA+v1VyEp3Gci3n+90Y/dLqrqeojDeWGO+w
Al3W+4kKDK67PSkFDPE3iE6zky5vId3MXg0BDowrCjROD3/4sP6XX9/4X359XzdtmzpUd2GH/Smp
VNRgk4JORDfdzIDjGsTfWazU2QmH7m66VhQyW2NGuB7DmkclgVAeJNxmmjrxGbEtHj6TKCv9MRqY
suq1W+xNLRlX/49X+adoTD4k9nMmnxD/43Ix//QhdQ0IF9vL0fxW4Cy9wrF2FFsgeMDqncomeV0U
XTAsNATpgE4xOTEYnX7NZERtkRJ8xcIvDjHTAkKr3PT0n1+e7fzbNcSFYwYG76H6F3WF//EaipOx
bSJQV7fRCKaH3CGJyBuHb4ZOOEurVdGF5Llok4nwUvHmPAITPAehYdP3oMXjrlx7fRNdHdz4D5NZ
AeMAOp6ixaWpjV5qHmPNUP60W5rJuBh/uYQ8I2wGdcOlx9RV+icB2POswjb07puNcOP6oT2psvou
nLElpKkg/s7XvbXheOOT6COIvZPX7HVbamscEpB71FJlwE6M3juqD5Hl//rP75IR/Pu7FOiGb3o6
+S9UHX+61Ag6pFtF3H4rhTQevDD+SnFR7UyrzQ4SefY6g+m9ZmNdHBwC5wGPeNVb4ILWsTiQdhTf
26HvmBIpmeiQNNo6BV4KqEq7I9VKD//55Zrq5fzrgwEqPO2ca/Pc8uxAxaH+4cHQQmW1vKAtb9hc
sOxwwA2aS0RQLHfzNCV7cLW833m9/R/Kzqy5baPbor8IVWigMb1yACeRIjVYsl9Qkixjnmf8+rsA
fQ+Jk4rrvqQcx5FJoNHoc87ea6cMFE6hXLWOR+6B90skgqOw/dzjK3thOHmaGxVD5Cd0d/pwN8zX
2OycF6kDV/rvDy1/S8VFn6BaUjVJabVMjY7qvFL/8qEndHWF0eThFeLWiwIubx0y9brVuvyszNJ/
opu5JaPHPkGTBTrdmtFTU1RPepVkl053vhtK2lCJ87/Y/NbW8LEAlx7DrdwBzSWz6lswpQxFmh4r
gvWUFEW460eJVLnfAP0OTul8b/WW4Mkpz89R6m+9qbbuGsiBaK/HicE1ikG953hUkAJZh6Aj2/pO
pRd+K9EFYBLSwJmH6xSM/Fc7vCP57Q/XadnW/nZz8VaYJAirGr4ty7R/e2INJSLhoW2weRYquhcx
iEvTRdvamcjJGX3LFaLjFmd9fkixsZKBYr7kEHdOWsl1+O+bJn4L1uWm8Tk0WxeGY5v8+rfdDc+R
Uo+GR5VRMKb2e7RMBYanFkXKYZbfGwjSivlzjpEmDr3ifwtNlPa24ChlKdbH///jzFeFFyJyCRg4
83P8lzXUWCJtE3g795DDeAgxDXhKULGRJSobbgi0r4C/GopaWyNXwxXL3Hqt0OJeOfxq1yjtn67Q
En3899ul6xr7qm1gR+ZEMC/7v3wkryRETSns4V7rx4eiVbFNl9PRWmkJUSSKDMqdXZN9abfgA6vO
unPypviOZsC+Rcxam7jkPQstEocT+bbAWom0i7Htk7UK87Ow5NpGLL1qlEndE7dg/On19Y+tROek
QsuUF5c63+vfUopTVlTBO4ye07wBSFvZzmhiK+6TvVHP6d5AUtaCNh14HeKIScHQ1KbeksPw9N/3
VvvHm4pPYhq6zVvKxknx+7oXxowBko28jyszujNkN6x9U5PACLvoQrPQ2oc1kJlC8ydQIdlOBl3q
5gUGhcJEsJjK/j5ug00Dbccfpw7Na87FQ+J3CIjHCQtaqUpECrcCbUkLgZTrYSSvCaPg//4i4p8b
HUtTN3WUOabKLPK3FVGqtRP0pSbvrcaMdsy7k+3UxD8n1CDEXw0IUeJuT81aPer6U1maxBjBH7aM
ijEGqcLPtPkIkPINY2UUnoAjjoLwvz+i9o9DC+4VLrNuCWyBOmfcvy9awoticxShvOdTbMj0wApI
vuW+K40LrQu6gt47qIf8wIk43OFvWkGmys7+mNxXxfS9quR4G4YQFyhjNvROmNiIm9yVAAXuAp/D
ZUore3nYZKgQrJcAUtJiLdj6ff2HrzLvhr89fn/7JnMK918ev5bmXBf3gbwnZ+bVD8KjcKI/nA70
f71abIWcRDHO/2NlsplBQPRt7V6DlH8FmWluZS80GjwIwGOBnaUjXAcfWPneZ/5rDKV0+V1HYQSi
ZXMOWoBPjE4Dr1hydPaqX11CD4BI3XeOK9JiBypj46fgYTvHMyAyG/mhsIq3+cHdd6F6KWUEqysC
ss+haT/4zmuDQF2Qjn1XWl7Gz8jMdarof3goxb9dXp5F5I0mr23V/G17qCNM6J0Z6fdS05vnSHUe
RShU3FUh5pcp5DwLDMKtaIySNF69wzuyLg0Uom3uoG0k3o4uZFbJ+/9ev/q/7BUGBZtGIWZybPv9
LKEYMKQyu5MolOw7kKL6M7NDn5ByzTgV9g1CmHYC9JytQtuMr+hMozW1VkqmhL6TSqGvilYqR2YO
6oPO/zZvfXo8wbNqI9yBBFXGBQZSW2TJ1u7Eqpgfgz7kraIK8uXRvhBOOh9KI4uADVlhcLHtkXOH
iUc1t3znWwTKpkRK/Ifv/S+3g1pVCkJAzX85G0yARHpDq8W9lgykXcFJdHO1v2tKwEt6xwSsTcXO
rIFUTRCAXIsRBk7zztniO72QW+tsWpOEAEC3aFrpHTpeAfQ+nOHwjIHpkWonIQntAoCR7Vu4VbWW
kGw2v0+jErT7LCgie+ljuWJRpYFsIW7ELKObaSiFKwN6pf/9lf/ttUDta0vKX9Nx+O5/f8AnexKW
F/OV0+Jb1EH1chy13Y9WoFyACiqrUDEyt/NynYzN4QcN049JUQk6GCiIZaCfw8j6CJnyYikJTn7S
PyeVZM5GQBI3k4MUSgDGlDnpHGP5hoHebckW+OrN/K0187dKft5Pf9ulTGlIzk+GBUdUzDvMX3Yp
5g2TVEqh3S+rhruFHJxIq9MQzTxVn0D25TxH6z6jbxdVqEIePPphB+MBceV4bejIY8T0xB4zq3X4
EjV0TPyELuhzoidM2xoCPvGzd2yJb2bTr0u652xRaK1BD0PN66hDkgAKHYaMPxQk/6yf9PldR7tE
l5rF1/xtmzAGVddKqM73jjXt/GjqT2bi9xsl1T5EZ9tr27Q25GOlXyvVSK2N2iQ/xolnZgByckSN
j8u9e8FCTIJ1ayAt4aR1U3JMmP+9nv7leI1glsxTQljng9vvpV5nFlMQOT0fddbhCEjqVy0my2+Q
dXJqvdjZ5B66jyR1HkdFByGOEe6SBHswvOafPst8WX5fFpYtBdMz03Tk78U58MQ2qZRM4/ClgO4e
2sOgGoxsYuPgpc7ZGgBZBPPD52MG2McaihPkrnJL3gcR2FPt7GHVwT6bMm8X5dB7UznsBOyYP33Q
f9t3bCjmDtdOSsec9+O/rF+H/pGvDNCifPM1KNrQZZBSuOjdVs1U2bflM84HzZPa9i9TFn+rota5
tWhkITG0t6D888H1n68AOmyCFuC87Bxh/PZIWW3VwhUjCkNX6g6CMX6c0iscBtsdkYl2WLoiMKGw
Zw4jq1BSRKmpuCxdBKEkBr7bqSKfFFCW1uud+9+rzP7nkYFPJzUqdI6BUtII/NsFs3pRNBY2jvs0
8dpt2pfkkZD+950RkUVsJBlLvFRL13BaMs3KnEBCQneanpo0BfJ0TGrUs77muXC1CzfXM2dLzocL
kszYdv2gbxi5124EzpyUihddEQVTAFVcEO+Es5mJeKr7UlcUiOKoYPUa3qpv4HbOARKt8touvi+/
IrmIYwnUxIMekXSDesvicPoR0HrBYJ6h5mCrsFJhujKuzsLMYH8uxV6gXZU+V9BUKQo0NlNBxEmL
UsbtubRs3W2MI/TVp7B+IlOi25OOo7oKFZAvDKxkc+kK1yG+hkF0c5BEulaRFt/tKQnuukx/ykWv
Q1BgalsRwrMWMqYR5EOuVoo+2mNxWqHrnA4+2uMNZI43ETKlKbGMEN5oussttgOZombR5FbgQo5C
q8AkUvl/uM2asSyzvz/CkpvMcwEQwdTN39t/SdaVMZDn/+3sUzEEl1LdS4vmg1H+qA1iflqrKA7k
PPL+bMjtrpR0IjC6eEV2uzWjpHgY8JV4kW9dfN14lR4v9XYuVFWVVxOuURRfum9v9GGotwInxRZQ
FSjXHgUmwOJgOx6XITi4rZSrFtxPofOp6RbQvDlfQ89K4pzskRjaVpC7VZRvimzyk0b1mWvngrPM
tVWM+7ZC/5J6aXoYtaE7+U2yB4N+aaKpuykhWKq+LGjH2bCAHYy2hBSKnaek4CWcmiIN9uom8KL2
HI9lccCGDbNxXiqJReRPEKKwSPHokT+HwgJyenQ3VMU2rnJvg9Nm5NBWvoc04NY9iOBNZSU/Awy/
8LJMGKJZou36mCjFyJq5cZX3ubxGNXUkn5YJGn/eUEl4K5nGO++GkxFEY67DhJTbIXa2WZWal4we
QGWoIY6qFSlFKWLxi67xIPkziKm2UQu12dU30Obkth5svz58il4Kgwn/5/ir6BWCQEmxbbKuPw+G
DaaNAGsvy56TRj02Jj+5jgheWJpyCbqWrJjDC0yC7bUhCtb+0J9NS+FR1ZKfjUcOpSx9VBidvSLE
WFyX3gUuVNDDqtNdNVIXV32gPqXdpbERxmpe+41hJVlVXftpOxxJM9JoemX8SHHXAyEnMsFCG5XT
TN6OXNtDQ5jVisn7uPNDpdhGtRJtJ7UaXFudDsVQHxakKoGoqzjnXGvHEVq/moYKr034cWjHyMyA
jtMBpG0xKl6xSWXl0Dz3zCPRo7C1dlMjLrOWcVZ5WcTCdjliBJl13DGaicuzjlN8gudDsqxRxPOU
TF3rJjcmERQL80pXAGDygxP0FmTsmhRQF6ypGjrV4c200VNnfkHQIbsc8VXhjhyiGzDKYdclRBcp
FRjvHIbXmnGuQdKdm8zEOau1uK6+b+8kqDBSe0RR31Bs4VvP6KkI9ZzORwxIJA45WWa3tnvIzwjA
GGcKxvD39BcVN1BZhUHqHTUVf3zR0MBpVcTzlUi/lWTergPp5Qd96phlOtUWclG1nWhEIZx2SG8Y
wAAbQI9IqUKo1sQEiQKx3DVO2a/nYyjBzjB5FxVAI4YX/Wo7KXh2gbOmiYN3PY2Mh6Gpg4OSJ2Q3
zVjcFpOcUahn+g40uVROCHkSx26AynjDFfK3c/4XkUtz+9NRkewihN9XvEdWSt0AzUpI8YlGcoXK
aHIVOOpbYcANiWR1Ghqi1pZViDSvdz01+NC8OUg2i7s1hg5cZ16qPkxN9KAHw0WnQbSbTDJfvPlY
iVgIfITdlHtAseOl6JM7Jgri0jn3/FXdkybkz6EmGKQ3p6fSsYqtc+gI19kqmAyXrxWgZIF5JaEP
kJotjAu8hvYlpgGyRpqkkS0LaCFuAD8WoesP5qtVRSOhSoXu8kjdez60svnEKPnrVuZEUAr+o1MW
q+renwg/npdaJKS3y2vUTLACd5Eh5SaMVGBrorQOPmEb7StYqJVv+8l+qXI0YF4u6T2HfF740G6U
BFQxS9sCD0EaRvfLhk/aCBPNYk7EB1AVrHuqcVrOl10Q8RCk5JzUhRg4WmrfUCRh+my/BTz3pNbS
EnKaw2AguUvY92gVENcSkV2mNuy6PQFcy2a3lHip6u8KVNNHpU4hG2XnvrKe47IszkNvzvFpFopT
P+wYXNxiZFZJghe3GL/u6fIoouK/pHqo4J/SrVupSnkDZPay/LfehuTR12SxRCMYaFyAn6UWT+eo
9THoqu+DUZBgmoePncM1yOK4esyQKRE8qEuwjWQ9Lp80axV9S0jg2pm6dIPMdjovmynBmmugQOlx
+VPITTEDYtfCLY2sfGy5bVrxouqRcYtj5yeOY/p5Uf5JK96lRzmtIIqp605Dq0Uqxna5BYnqv6eQ
01aFg/vdGTyq3blpufQyKdqrre3jiLe8c2WrI0tH7DVWkpvG5ifm4gwXnZasZ5ALzIL/HQ5BnJ2R
y8TXrG3czJYpvkwqfSfA/d9UklFBKr4ty7XP62uRAnFDl/SKka8+h7VFb3HSeJGO47OamQUZY+1Z
M/gQNqiaR9JBiG3TaXFTV7wkgfotjcbiNHUaKQZSaXbeoFGjw4Y60LVFLKZecwtvQaAQTGYvLHci
qcDAZNp4lOxI06SOe4jaHxiY6D9EqNiCMAXGwKhuWYAS8SZYf8wmy1IkzWlxbmeBPI1d82AR54qU
yVuFXRweLb+uiL+1GR9PSgaZQMek61jjymyzyh0ylXFgrDxWBOeiD61rsHz9eZK1fVOUARtgU+25
RLw8B0bERjeHFongxcwD1kvApbwaEWkFlvGrTg1xXA5JXt9ZG2gyc5BynhGT+k2iMF+2Zh7uGSpT
VzeLH8G2YSHn9m+gRc3TmJNsBFSb3KU+So5aWHFdu3HrSwMWUz4x9lYUGFpxgnrZiJF+1U6+mX90
lBuBW6EaQWFEcGEzDi+Zp/sPcZUeRA3Bin7pARXcQ+L7+j4sWZYzDom3B13x6h2ijHOWGcpew8jW
HcibbRq2bmfPL0TikA7aL9YUsjx/8MjWKo5dhR+78YZdHRPm0VMO7fPCOABszwF0ZHjE5i3CivLW
9fNH3SG4p6HXxhuNM/LoXyoHmXJEQr2pIzgrSsBnYVT1HwBtdpWuxnep3t+mPA1QOkcjWUA8Ti0e
HgVegUSp5QzhKUh7ZE+Iqcizza5VTkpZ4iWrr81Ja2+LNXfICVibKzYUDyA/J6dNbzIN35bXvFoW
l9EZMGM3H+wFGkHMOfvHfMKj+gFpq3qbpWW/PHqIqOyrMl18OWL5cfDmJ/SavrYhXnrzv7X8NmAn
9Ywyx6SHnHNSn41FCsiuVdUPn0uhsTx6k0UcUECC8TbEmrrXVNwQff9jsSos1F3bgEuD3w08SbqZ
QhW/9dwQC8LOOmiVenNKiiy9NC+iiA+x2iVn20em3Af22m/z8dhz5OZdjTRClgKvt23tJzsWl7EU
PxMnF0QwS0yX3MywNUeWUsVOrlfe1nQaY8arQet+GxXermh5kQcV4bOXMVlvHcLZ5hdXSQzHbiAn
uS2wtKaNTyRewqmQChB1xarrmBgtk2e1aY6hsPP1oA4CsUcfoarUd204T5DmfkUSzZKNqVoNfC7g
K37DvIYuZyH3y7USEhyo3xXlKXFkuYdk+dww+F+pbKE7gmyDbV6Q+pDWnb5BrtrOmZ0xNqBoNl4O
59D/bugkwpqj05Mth8lSNdrvnCc/5MDbzpuHaF7owf1NjX0DuaAOnmK7RkmODuQKMuEqwjSHg14o
Zz85FmnV7rXY/4SEXhzqGas5GKa2iU0eisIOGvxENbknzgj2ymmz47KgpoBdKMFMuEaVjI9z3Dd9
Ly5+UyDu9soNXdo9TNDuofdV7lQPY2W2CTn2vvEI0ygg8gFxR4JWkP8he2bDssCmZabnTHqhm3kV
Z5Upfi+Vl0mA/fOYRSMj46EIFZsCFM5HqxArRFLO0e/lTdUJoCrqjqvoc4BeDkj0/xW3NonEm+ez
nEU0wroVqvp5/oi9gFQ1hWJet8VPI1P0vd+WclVow+Rq09FU9ezWNY9lpyob7BCfHmtoF5QlZ3dC
PY7wM3/mjFOxM8B07Nv6q3RjSkg8GjRPpt5bMijHTWdoj5yo4rWTO+aekzm2hrlP3wuWYS0mx61J
ae0YoGxRWXo7jhzqvlAh1it5D+u8MYaT4cS7BFP4NopoCoex2jxMVpuTYzLBIsWRN0s5gl1c1WQn
6BpyRNt5XuZCQsdlCwCvPy69B3MKt3WNM4RoqnWkI4AlzLzDUdMOK3aMxymZfsCc5wBu5MEaq+3d
TMGk4pjCh7CN+h302IhPp8EajQGJReOnMgafWJscwmRAHKei5Q7YDH4VL8dvMG1GS9W+ZlR2BH6j
oyidmxgAdNIOzuGprmmhcpW/+5H2CDT+peQTXVo5fFrSesL/oZChBTK4zpyLdBKsr7qqnrzUfCmH
1N7Rn0OUo2Mv6oxc35b6eCVoc4QBEYSXMI/nWIdPFUGlq6vAiTIj/yaM1wq7U2yYe6XCKhPq2oPl
+Z1LAk7xrIT4IXeZnYYvgU5YUu9lyWPDeG0it+ZhOTXWjM5WUJ/uxHwc8GNcbdNsMV6uuMHQ7hLH
0PPLPP6q2AM9uhpNRrxCgGGii04Kvc1tIWMDG9o0umPYwrpMgnfHtqNdFqPowffINNcXpNMFMInL
og+2iRQ9fBjWjuXhEtRy4q0MeL0A2LDvdV7p70pV//CUBKIFBs8VVMIbmlf9EOY8CU2mvXJuRZY8
D7YHUFPAOfCeDPgXmHVZUuRXMuS3lewmavJZZWLEb+HQ92tbIUt6aT5YfUvARBjzyONH2KepFRL6
nWV3mNiSCxdtHaj2RSmG+MYICmOcemVD95GqKS7nLZ2CrpZbFCicGoI42Qhb0ucKGrxXJdcM71t3
hJL0rhkVOYaG9xPnK73BufLtU/Uxj8Kano30L5TmYA/slsZlcWyGAZh3Jmro4ra1w1z9WCj+GyT1
8dJSV+HDrzMuAI3r5Qa2vfFDcHC9Iewdbc9VlKY5hPQMLsst9GsSvcZsvLPws8eZN1uTDFe08Xdc
sfWWjhi2WAnYi7gPbavhqw/gKXJ/iLSjzMz3zZTfyTZjGog9+j6ML6Vi/0RqHj9qbfbdUB1vLcem
3jGcPJdjKC5q6Lyh5lu1tsh/BAZwbtN/Y+YQz1aNbiXKrWGGDbWAulK5gBelMU9f709iv6MWlktQ
jeIxqgbkCtD1gLThoTHEt1zW7znm85tGKwPhmHdB+z5updGzFyU1DQ9wG2+kGhxrrB7rIe6KW+3D
7+pU872XJCf5wJYNrwFvGkTcr64nun3wyfpRKyS7QXguzcQ6lElC89svxwNfG9pdU26V3msenZRp
idsHA7E+JPQacQc+Zqp/hvbWmh2YhpW8mbwvpIyTH6r6Wk/drsh182czmW8Evdu33FS2tuWVezVS
QhecRLyd8MbT+EpeaX06hxx1HDtK8oriMt6z1yMQ7lhkoebmcohZNwQMN1GD00lJ9W0sIBQ7GD9O
+oixan6c6lrp3KHGFYuS1A3GkOhsq0qPcRbgrBpuRWwEP7Ee6qtg9oMH8aFBbHJP6jVTdLXXD6pR
UtVQ3zwB9v05RcYe/riDlQ+PRMoVJbrWWo/ko6wmO6zodDSfY+jzvTyQaqPXvJWzRqyx6wOT3PLO
C5FDlT2AX7Bo1jGG/tN3Q3LBlPrLG4dinzSoAeyEbNkg8e+tPhLbsG0TcrGcCBcz/q66HYefaqFw
ZLLMFYJoZ9/32o6gIEI7QoeJTqqxSn5NSXEdI+M5LI2NnCNSvLTx1hMSrRIbrGKG6bbUlHcuDG8J
WhqrIuO0PL5bqc5/1TagGfejTnCzGXowHcliC20wUXSIcYXJhwZ9AyDBFnd7/9rmib5jWIyTrWy+
ZwTtkj2WqmdeT/CZCKzPQ7EyU1Gta1IbNlhytryE0Yp7NWjmiOI5HaLzKKoHWSPYB9hF5ZMnR9in
36KU4GKs5hsv7e8nX8PDWJEHpaXPVSrpP7SYY3WPSAeaUa1OtQKajKHqpQN6SH444XktrlNXr+xj
bcM2RxCKaqLf9PSTcY0zpZv0Yt0GIDTz2CE9xJIvo5GAwRPYWmY9uoEEixQsO8fYSt0klQDcuWav
k+FHPfFo9w3BwzD3z0qg/0JTz2l2ow6lT4qi43adN2cTdQWemumJmJurlSufVV0Ga03UOWzT1MWh
6q2hT+QbZWIWViGJPqQqU39WmtMZjwPdYmgmGl4ZJWTt+ojg6LaG/iiOnea8JMTd2ClxIege1BWO
PJAJdeniGxdUGTah76N6cUaYurr5SURutx0BcQ164K28ZPZROwPWY95ZhSbQ6nAoi2xxnKfpCUUX
OoKKwibGRx4EL4hIkfEzN1HYepwWsAa9k2yjWv3Bw6x9QIL6qwwIBy2wCm2UxloX42idplI+xgWg
m8LKMAZZTCRVJT17OR0pRH3prjOGQzCk9759qIIZAQ12pwGq0uQ2kk5/wtKI2ZKIFQc37MbO+6eU
YGe6hLSs6lfTdrgfcW6SMGAc6gE6TNnr3jpJoxPOSwRoouSka3sv3J7cnbrxCRzd22QNzip1uMet
0t37HOypVnEzgmiEpzNTeQbcZSrWYSN+rGv5K7YqDPTi0Sf4IWhMQq/V8DUaaShEzlXjT65y29e2
oS5wazEmqE2YIimEcac3XkGHVttR1XTk0JW9twNcD4ES8sHhIGweCE2xeOVk19IjFDoyAL/FGN4a
TfE24ysnic4thJXs8AKtiTJ99CdSB8dgfG0lJ8Ei41SmT9iaNOzEwSXkYLo1bA+GiiFJcyD/iUwA
/D9V/ZlE9QGrCeyouvllAlvdY/cHp0FiWB/lx8HMn9XUnDZTypeymnbda3bsglG92Wl8b+lhcRgG
kMgYs52Y8/ygIQ7H8H7wQogfylRCLJuinYfJdyVoEB9zxfwgD7ID5W69ybY8g5sieybakfZJoHoP
Dc3p1HVOJjpRXthgAdD6bb3h+dc2yMbb3RpVt7qJHOw0FLBbX4PO3Zg5THVzZmPbvkXQW30oiksT
a/Lg8XbcM/EGxiddUyErs1AL2iwQtleg/L4PPFqgR8wTnlUiZL0Wf5vzqAw9pQ/08nVZYaJB/deM
9UHRQoAFFOxczHVj9eFdFxj3po/2JMlGjIbtaXQOkxW9l4H24STESCieip/K/PBF8JkxrTFni2Dq
O09lkhOJayQgBE0wQxF0iBvJF8dRdN9jXYsvfW5kCM8iccxzkEiYiRnAAU9pib+M6FA4rVbtQrPx
rhpp7leFmUtOZ48YI23f1O1wmRSPoL4YWkGSs2EVM51T1r3bpWQ4gnL2t7kkCKjwE8HLW/8ZDB0o
Q7gy66GI7qiz6mOtKY9G36hPwJsyOiGadp46/2gCpt4r8F+gVif2nZf174OSE6ihfi8986NRyvhc
k8PL5OdoEQPmemlRbhz6WQDoUVsUVP6Aw0CmqMkB+G+wqw0Dc4+scDnkcHB0hgtWl+cIZ/qQ3EvD
ugaQdFbFoNLorr4LHRvtmseZQIuEbCOZ2fZt+Ucx5KR6B1J1HStzvn5PZPLTnKCQLL9VefjQw24a
N75WGHfLPyxq9rum8OD12J5FCEBJVJF0fkR1HtzRjh3XuGXJnhmY7GVS9jSMGoUqjty60OqZ9o1j
RMubWKqCGBtXDsmqt3Jk8nOrIJw8GtzUyUw2uvdAtt0T0zanhyae5Mpp0cfGYgTGrjgAxsdH1JWH
2SuwwmlN0DLjwF5Jf/lmTQPJZ09zxusSzGLnw1tVoUkr/IKpJAXZqPf9WdEeBbFIO8wSyXrp/C+C
61ptnL1OyaLQmI3bKaGOCl8qDtUAZomGsDFoGwWJpMiS7Lp5Jyt8K6q82NlwmVBzWsNZ8janxyxo
n8J0ZuKZOln3jaR6gUl9uzBe2ij/+htoNT46BRJP21BQHZoGdrWaZVzHo5tH9brIbWTfAPSimb2l
VfV7a1TdsUtBtDQaOnBDv7RZf0gLWivSyJ8W7VfhOcQ2aEyZ528x9MqnZQM+UDsnWMVEbu0Cz35a
ZFLow/SzqoYIgOlRnByoHU1lvqUKzOdIjkdP1a7SG8ZT02fA7uZSKGsDbLRoPr90aIxSmsAoHkdU
6Ct+UvjV7/NDpsFjPPzImFhtHFo/RyIqAoZ6OVHeDjgB+JzdnenwY2PauuuaCnUTj9OwJ6QF6hAZ
51E85Qd+kexKoSsuBRdjeQZk8AqgtjCsoulHWFyFTXKNcBPdvNTLY+/0TPLz6aAys9PnybZZQFbN
qheguvQDRHxtsVyvzRIdmWk3rJv5a6WNURz8VpiEJTmX3kExiNm3ojbNOaeb8AkQ+0BX7eDflKwJ
1LmEPyu5vHGqTtxlWlPY8WuN/G+1oIyVXOEdXp+k7XHuhIl+zDJO8CYw8V07MifvAzw36ej2mDfv
aRodAVjZp6SDBxfOJ5nM+ep5+oPdbTxclnhB7fhSle1I5pPpuT2WUZ3w8wO+CeYxZv9I4CgnrrpT
0NHNjcp5ZOFTws8hd1HRnSxcfVPu6sIqjyLXyK5tPWgMfZqfA6t8snlETDi5j+A8XDyakpzK8Z4r
6vAEO+laBJO2HvT4UwagAxs/13jncvF8C6bz1KbGbgikTyTCfPWCmODRtL6qE6XYwlAwgJj2c/8Y
v8UlcBVmD7xojBK8m1V8Z/YenJRSHnqDWKIhppvRyL7fgbclnaJBACD1ybXA8m5Dz6R+Tr46ugVc
5pXqPZdJ/61XWodZHvXwvHayKr/Xi+Fz7MD8aiW69Mj7sew2ExnkINxLZEnkqpZelNNYsDDntQLD
idfd2UGdus5Q3zGbT88qYeJO4zc3o/CRwzbBPZiurROV9DdmbgF5O0E6/bDz8TkCHb7KFH8gtBc9
1tIq0DiP3xrhbTn7zhueP+HrzWllXUZJQcujRxM8zEnDbBM5bNHgoNJUrZs3e646k8ZKDSYMWzHt
HHcZhZHzoZ/whb4Ms8tpwbjVXKJVldS4iNWUeeQsyg2hWQc90UvLs0peGbQ3o3IDD7FKWWtuD1Pn
EFCDexZSRQz+6WNAHEyOM/aMGpb8u4AYockwURCQr7dKFAxZdWPZPMyTvls68rQS0j0dr9UylCpL
9YWRBVFJ85C152xAblsmNssyodljb8Bhk/I0NRrztyHaherwESn5NzPVX00Bt2/hHClWcdRo8w7C
Hr4moRYZeggnSxLTWug4hKElLxTZWMmDLWeI6U1PimRNEAsShtLcadZY7ZZvHeGf/pruJ1nW7y3f
+6EoCNDmBdIKOMvx5BR3FI7plpFB8d1KUH/4k7NrObI8jgbKzLF90Kk293HUZ9AgKmuLbemdAOfk
VGggWuh/13BC0657EtRmixjQCkW1adXqPs+8YLvMQFinJuIunfo/YkYjsZMpBfm+vWFera76uVTg
coL6RQokcF9JypZGevFatVXi0WctRon54aDqqU61dbXoY609fwpcrfGZC8xP4hjpcxsVDG5lkJvi
hAGQa/TCU1m51iz6DXTYkkaako3Z5Ay1WR6zba1GOTwMJ0hexBB0GnRcGmsbKRj2CnrRdAuHfK90
PZNULzgZtYA5A2+wK1K6RYa6YUu1OfAJh0buhu/j2eixHL/XnpS0uPOM7rB8dD+kPZx3wbjDBYWV
Ow3RCVQYnTQjFBurfOb9JR4Nn4l5YPgHg0YpRyjiHTul3xbz/AY24AZSm9hHmgPQVHwpm5EjfJjV
wDZKY3UZ6oRC+6HQXtgsTG4eu+QQCmVYLWSYMbQvy1/r2NHLVGockGkbo9PCZo/Z7E5DqbDGetGt
8GYQZtaz42aMxQ8ZjUZcOqs2Kx5jH1xJhRmJfkfZPHt1fA9aAENibUd7S8mvS8pYIuUVszxJMzkY
remX0ImtalKz/+iy4aNpjfiOEdFqeYSnKkWzE5cfmK7ljrQYAlkR6hLvwohWEMRO2DwbF7A1M3wL
5lQtws8wHPaSOUecMrlZJlxFxP7ln9F6rUBlmIirI29dWu14LAnXvQ9rHOzLYunAydxqHg88neVT
1V5R3kG3y04LoxE1G3llsJkadmLPytU7mLRrzyGTloyFFr5zawKCbeBVFUwhiBnCLK913H7eitjP
ov6De0RlZk/ePvEB18TlDzOuSfOo6x0Oxn0+6OHJBka2oRC7aJ7VrMG/d7twlK7lmcBLyBFyUUxO
LjLzeuX1TD5LTXxYqVZv+Ln+4f+YO5PtOLU0C79KvQB3AQcOMKlBEH2jUC/bE5Zs2fR9z9PXB86q
TMvOq5WzmmhdX8t2KAIOf7P3t4nnhl9AxDA4CcZx9vgj8h3YlBXzV1OXrLHC8bYv9K+9nYRnvZ7Z
7aTBnAmCodJYpCx5mtwjVCOalwgcRCa9IHbW6dUbbf4imkaugntfZRRvx8Gpj3hg+L7TbdpZYT94
ZfF5nFgf6NVkP050tprdRi8sMQDoDohDNG5ZTP4VoLuKcCfboe2ruXuj4JPeA5apZUq/vPgZyypx
Ry/Et6/wBjVQXLOhHHc4oIs9wLedKFq5SihxD5gMNiib8wOykf3Q8G+l6HYWXURUf4NrnO/Lli0J
4QrRAQ5BiWZsD/3YXJP8qG0sgU7GzxvDTXKQGD4PlnXqOdnKDgxzBwQOS1dOn1pYjusN1KIoAU9z
AJMW4NwTBGu4amEz+pxCAuWN6mbOVVgeRTqcL3fyE3nQohGA+WBfyLEl4YV9ifoM+4w1h1cf+oKI
YX+uabXGvOQRLMK8I1QmyElJa3P9NZOUt4LE8mNbjTfD1J0M8n1/nnEIw1hyivBNCTv7TmYwHqDz
Egzp2a9mn10737RZ4oYvYyCGW1Sop1EYpyj3bvlBYxRRnlu04NQYLhori5KPTTuzT5rdTUQbXljs
iht+fneKNUolE7Kcgs4hTsFhL1VzzTVIEERhnqqyjiFWMxDx8be2ucaw1cwx9mXxgXUfsinFeuJi
jXcsJP1VR2welRwlJD41tsRpPawJyYgpRsVDIxT1oLdiTezlTZopyk42DEi6WCt3CG6+kSeI3D8/
lqlVsMcon5cdbCAMMocsI9o6KWbRKKuVwxDyKCwRbR4BjsSgO1r6yrnJMkABnMDOpgTIP4ADJkFu
2mUQ+ulhp6OtOS9C7dTT8gDrMoBZVV4d5Gj//KeWYtrJozOioXJXpHDcqlmlPH+y7OxR1ijNHkgY
SxL9kHnSOIEkRuETtDfWl6WBy4u1kqTGjrXdHCCEUIV5QjSX/a6vTOANYdJKMW/pO/25yzEm4xKh
GfPCAE76mO6TPBlWVkYuMZ6uJYpF+soXzfFgHGlZ92TqYK7K1vD2Za/RbRQE27YpN0toypRRJd0A
+dzDmQbopzbYs6W6Gyy9dBPUW3slt8SuNw3SG8mwAgOdbAk1qNY4qxvuSDrSxKxbV86gEz49MM+S
+2Fems+AkYPETDCrpJStr3Yv9dx9LUVyaU3qXpgXgVEFsVZDVvwoCDh1CAUD7kFlaZLgYIUbotBq
N/KLQy5KQXnS3c9kq0PU9uhZOvaNYArz/rnRfLmv7WDcWBx/fU64Vt/SySUlGaZF4KXbvkwAvio7
AwwkqjHz7A3egQ1Zf54GpEqdzeHEAV37JKLqDRym2grgFTpw7hwdvypVpaEN3arwEEr3ambQkxjR
XagKlwOQMHRP7kAeHM2wBDAeRW+EPw0EPDXDFYmKH7MSymXwzS/sZJ3TNh+DIUCRItRjVNYMeYvq
4g/6WenG+W3wPnuaxmRkGLE3ddmrDIa3Se9Snqz9ESoSt5jHjN6sbzxLJdlLLevdWPqfoc/E51rG
a9+x0n06cWW3Mt+DMV39tE/7yKzpz5hXl0gHS6VHO0Wo7UKLU4tdirnqhsEmqgjjNktz+37p45wa
d5Fkh2uYs8QmKJ79JLCA4I45yVI9Szbt3sOo7YquN1G+BaQ0SLyoOgXEPtTZr6BOIe6MO84b4J8u
D1sNMdne6T2416U58qoiSVWMwlPkGgs5wSwnDh1wEe0DzxwkyhjlGUwkxj6JDlFIpTt4XzJBkF2o
067oBQlTop5cUg5BHXPfTEOzhfsYbSu9uNK7Eq40aPG2ygPie2C4qvUXrwy89d97B/7geMJBA0zK
tDUSFX6TlJcNlc2YN9p1URzGke9dCUPCRgmsFLFp09G42SoDiVKjAyYYa7+oDrQqtnZ2wuC591IN
TTTYMHhSfKArw/KLFznqL20XKPeNGmp4xzIGMWzMYHg7sfjAMPKnnwFLtGoJ05CaILL4V/9DO1RM
egoiOVV9shC3E04kw7y4+PC/J3KwmDf7rDxQy3pzhl0dRWAHqyCnWRmMvQB8viUvY/hci3512NsQ
7GhmvR+tFZGW4RiviiJJcAV8SG4gOZR6FH0g7ddmX9mvwn7YKxBhADtZGk7zd4yFsHL6rvUU+6dl
KxNevvYqj95UsxCRAfWmQ0bliWeB5F4BgsGrGmMVG8WHDvPfPfgWlECpO6rA26Zb7/zEXV13UQF3
87p0hwrsveeMxdAoMsKlsqxEwgHqTB0aUhhiqoCU/FIXfwVyJGtgazEgONXmR6iPVLuqvoD3X9ux
HGZlUON2s+QL5gCYIsvYm6pZP/z99Sz++PpN8nGkpmm60Gdz0b+Yh+jVmfM0k3ItRLGBX+hfvYJI
GlsfzP1ScJjCXAfIh5lCcHg6gaJsli5fwwC6YhB+VEzzzS/UzZDVxotKtlwLDNUBSJa1bbTNrBen
6qrt2ANjJCEt3DhEaQAW45TKohnwrGnZhjAH5eDnkY+GFBhoFTUMpzP7A2jN72gOYasMWzBCSBsv
u5j99v/yw3qJmcneKo0rGyB6PlTGN300Hae5EV5qveVD9KDqMDjQDnFp1xsnLIYtaqFFaZexP960
/XQAgxydMuDZxO/Khz4LvkvzbelH1MbODx98SL9zAGxetWppwmZA6xjvHeEd+KzG1sW1ghKwKcNw
beXY5tGZPgh2NyuvQU1tCmfn62W7JSEOhqnCxiwJkY6N8nkRfox86yHT2VOaRhysDIxWB3+3NHOV
icKnnrUlpkcgpTN7Rpa2stZSPrVQZ/ujeWcKHoKJ5v7VtCpi2jQman//k/7xE5pxDaqDq9Rx3jMk
clJZgiBlgVJzyLtmiJhqLKY3PSrhVnQT1OrZFhr13sZ2qqOqkKDqa0Oyrs08XemyDHbq0DNm4dBD
F0s6xFIELWJWprzG2okRbSXsKVt2IH//2sXvhxKfkgkeAUOL5Cd4d3XBIipkpuCnxrN9XvCLASm4
YA7BoLTJPKpp+/QcC+YWDQy6jR9ZrmPUNOqzidDP2zVE/nCLdMY8R3Xi2il1rcfeDWViQu+SiPuJ
ONmiKH8grTLZ1eEqzPBgbzH5i9Vy9ZUGfrEc503dO8elCP37H/IPZlJbNXUckaYqTBPOwK+30Ez4
6H0l1JF/N0xbprL9rCWxv8FB1bD0BcxvdGvdh6it27f+bLgPLDdnfbfLpwJ5ZRuTw9CY5rpXwyc/
GoG3E868ylp7+OBa+sNDwuZzmA81bh5hqe/uGkXtNDYhuL/ChFs4bnnLMMN1aCtsYqmjojgqBk87
AiZbzjuW4Y6ZJWu/V3P3gzftdzskr8Q2TQdCASgq+51NutdLfVK6BB+ahnguGMIfjVOLCxzFWqjA
NTUCjaHhHkTIEJvV0inmgVymxCZz/MvaVla8bfkHvmD996PfVjFncrXqqkOI6Lv3B0cWDo+MU6Wz
GPimcwIQQmVtCCcCiDjcl1tNy6w1mn2DyrMvQXoY3F0mO98xqN7yFosj/r54nSst6IXS2kFyGy56
hWIyV+0fWNaxi1CHfFDBaH94Q8kbNflUZyyJVN89tSjyclPta3md9f7Ido+dGjTk3eBzW+4mu6Mz
KHFcs3d2vudsg7UiNH6OVpO6fViInkmu/ud1CdkLloUDay5MsDD/enfg5VaMdIjN63Iz6laBncXS
fgyT4biiwbdhzFiTQilZjc9y3WXGp2U0/39/xf3pHOV5bqoUqqojeOz9+kKUSlOdefVyTaZo3AmQ
r14kDhFFGSt3cBh0aOO2YH09wJg8LCVqTjXnsDl3UcpZBHLpHs/rAuCcr3S7yDN1TPjFZZlUmGXP
QyS3LkYNEfaDl/6nzxaikWVKDdyBJt99tgIcILWIlFdplPrJKvuXJMsde0WoMSYgagwATayigvRb
Br/95NmYc+peZ4aAc1VB03CX9YGGC4NfTqNBjKCT9DtEk8Y+bj+lem5gyvKAppbaAxGipL1GpNzO
3rYPfpA/PLV5402D61PnrHxfWhWGAKQrLFKQVEcB6ad05NTI+6V6yoL0pbeDa9CDogG3uWP9YG1j
lW1Rfsl7DCVLJ/2Tk5R3e9LtjBabKbFIN/3JwtzSD7F3//eveDm8fy2rYUUbFrQkeEmz5u3Xq6YZ
coMRemteF7FkZ6KNNGLmRfUYbtGUsNie5DccCh7GpfS6XLyqb1xSk7mYLVrhOuoY3RhhfGDHGW/+
/tWJ39E9YNU0TlFDNxwbpf+vr65ti1xOkRHeLlrNnGyGNeoBoiQS/nmHgGKos0hzpJWX6yrsH8os
2C+ngWeNz2wQ+0sLduGhkNqLjtbnWMk75KU9Is9WOdcF6XsqE3DVo+JuoO3xT/1c99UQ2OrYHO+U
OTI0N3eLASZ2mm+UskQdxrE+K242oGJ3odbaB2sW1f39D/8HMsJMupztzDbtzm80gsTsDWUomoih
Nc8HlWSGDKclEwPdWAdoXnaB2j7ZxGuc7En3DsvyI4kN59aPPuC7cNDyRr+7TGxHSkhQFq+HAuPX
DwIVbG9MtR7cLnWVz3T8UED1j/LcbeMMDhXD5ops8ADIPkG+GnVCWgRUcuFlKGyMSVhhSDyGz6fO
vsgIP03z2ZvjfI32rmjLEOnHsG5L9TkpZL+RCAu3yxcy6Eh5bdJgQ3nBuqwJ7zOwrmur66azpnS2
O4ZW7C5VfE66HrNVZMNxIR7FLM6uAZeXkxyBomHZaUPiZ9n2rwLVanDVMXEATWsNHHlKDJwSy5xu
Ts9pIL4sZ0km49ckzBhIVNolqXPtJvDTtShb4nGyWuBWSWo3bk+Wlr+2Hd0cwSLlapmiqOB3g6j8
5MgRD26IinYCKLGKg1TeQUR+ZpyCfDK6+s2QvmUGgSkocWmWamas2RmLpLjzM3u7KPmjBqdtRC7K
kuI1scJlRDb5Z3Ix7v2O/CiTT441BpLkFJPyocBPikm4CI+I7H6YagWjkbSUtRO8hVlvnv/z6xSE
5OybBkmnGu+fzDg5Ynx4XKfLBFZLnZvUkBSvgf5mqwPqpnhkSKON42HZJy9niN3W1aFDLPDBa/nD
gQE7mI5JwnrgBH5Xq/oOW1tW6uHt4JPLQXyb3Cze/aJXj/iIuv3yEhaUy3cdf+KOhrV0qznBOZ0e
B8a5ZIo1W2/mJuPEmT5oGH5nqAp0hzpKdzmDyH6bYnRmLbKeuBDUqTlYTZqAtNY/Vym2xbYoq2dt
8jbBgJw+hQi5h2K9nwKet4URwgViTekWtvgaNFg4grzQ3DYKDlYXfVjULBSfX+93Z+b76NDIoE0J
+93BO3ae0+VktN0GUjkjK8nPyvzF0sbbWpXo3XhqlWbOizUq5RQg38DKUbq60eVEJozWBaMf/leN
UJakaVynBd64FEjLBb00mgq4INDVoD9UFJ3mWIOdSFr9xSJh4SKw6N2ZwBRjUrhyvZAbX45iJcew
JB8vfE6d1D5ZdfXmZOK7xnN9p4oq3hS3snsQSFE2S05hIvXHQdD+9gW9hqHUiLa7mFKo5uIYGWYm
qypUsHVWhn0QKKpdDbn1gRs+CduCIJrmeVHeFwaOVaX0Eed0iAfK6EnLWUbGOKyRP1fFpTLznSWc
/kCJp7l5lHTMABssWUXhnRjAf4f6EOyqaMi37LzZqgSyugRlf4PTnjdhIL4n1xGWzkFVmSjwH5dY
IUx7EJe+Zr6lAGq9bdn67BIy3rYTRzRZgcVxSJp9VtxWqhyONjr3dVRm5z5HDpxEGBYnp4xWbT9O
N0Yan6qmafdd0EVbg39iFQ2W9rIMkYsuNi4FIRxhRhyTVdcHzRy/APVvd8NMfUiLuiFXOmacHGKy
1IZAHO3KuRvB7o8RY2di/e6WZcfQi8+q3rIITfzHcXqZVA+ST+wQBdZhPqUkJnJePzDVIk4W5U6O
OGddsmokYb7f+OY0YjM3VFRLfsHWxTvaoS/f9BA93PQRKVj/vXlnoKgBmbXBFs5j0V+faX6fG+yu
k/zWDxQm4SI2TqpOTENnnAf2HMeGkF3yz40Tywj9mvulilrNwbhhSH8b5iRV5lWs74jpobRTHhwi
AdiITbsQmcIaVNnK6tkufnDA/V4qgxpTaSx16G/wE961G7JJyilRovKWiW7DoL04l6CMTqM2ombU
YC6bSO/cMgvRI6BeNgoV5wpPKTSpkOyqpyV0aQyDp79/XWKuE385MFixAJ2yqSEdnUrh3YERoAlN
yICP7sAcIlOzCWEj/W0ra+XILhtNl9PeKoQjL/dTF1dsPHWMkvMcZKEVWQk5t0bxknCObNWZtEKb
qrF+8+vT8l1oudI9FDUyjxaEkGd5m5YoHshQmAF9QopnKNw46dU5Dat72RkwEiQyJC8ptw20HkQp
4yJd127kZFIveownNQBPHzQBmjU/ZP71vTBYn1mwp5lEUC79VixZ7PkLkxT16zI4W4r/YjT39PPu
YPbdxi5HZ6s0+ae2QTPiMvayz37Bnmsxy2cpyovaCu/aalVqdw2nrhPK5yBIfg7iyLPOjoHjk+zI
sk81PuVG0+yXwzXw2NOS3tXT+tXGus8kqmnLHI4NVfAaD056yV97Tzkt5WxnBiznrAqtta1QtmTB
gBEXEbiJ+IqYsPQCQnDXsjJ7oJTDCxlBoCRdGplGk1lXsurXRtbsUbPKm66XhHBO/rdeH4eHUbee
F+rKqH7pu+aMFtBxU7Nlx00+gi6Mb8LE6we6MF+rhCToud9uF+NXZDUMQsSAYaOjVktbM2Pwma+J
5CUNStiPlY9kUSAfdEd7RKtgi11NVqJTHDVFd2kA1afl+kidMtvSej9FrPnjztEOIZHz6N+4SJZF
gTSUg85C5rJUeuNQocAh/NhiShcXI+vGwLpjSZjs+QHCbdmGLGvIarJQjtfVKDZ5En5XrEdfiGON
kATOkrDulm1xXqfsFo1N1oBqlRlRbmYZk5GJI46dfw3V00HWLwac3UHh9n4vrnXtg2mTiOTiLt7a
M99l+VtKvWhYI1fldfmhRo+q0c96BUdCDsuFq79r9PIhhFY2t2gaujTq0anA9DC84m0qNn6Dmkav
UjJUDfT0uHwOi6yCkOxZOUWg9E1elzxrKN7Q6CJmGcbkbICz3qth8DBYgXaAbg3oRr/VtdbYWVVz
37bVfulTA1M+6pDFH7vwO4oN0o1TaRywiOKmybifSW5RjBxm3pBdMzDPAE4SUnHG+JTpHw2I3rco
zGENS4MWLiQcst8m5qbTZ0ReVurVa/tgX1tgT6cYNWNtBjH3HZ5iEdQ3lQajkEdUv7cTEs2WU/Af
0Qq3P+/xdyEP7375349BmMX9a/X9v2hGqtdvzfvgBiiF/wyD+FOywy/f8OcIif+P4Q8atfi/D384
1NXr9+SX3If5D/zMfRDmX9I2BAMqEiBs05mTF37mPgjjL11aLEJ4SjPUBd72z9wHwh14gDNclfwB
w5Icw//IfdCdvwwek3B0HZUGGk/af5L7YGnvLi2d2brULKB2bB8p4M1386nUVJzMN5rKVTTmZpCR
uvYxGBX9XvHH4ZPH2LlFvkahiSi1o0utRrhEnV9aX8ZBbwa4UMRzEgk4NLe+bzBJjZXhhkczGdOw
X/at0Ka9Q1abK8i4NtfEIdbbovQR7wSVA8Ji0MqjWmhEKzQjvPyt7eXFZxzCRMCRZwSxJ+Zsdp1m
8n6oaP+nDcoSM9rhiEaBGQW9UNYFxjbPHYn7hp6Qso8v2OSj98luCy301pYWRi9OlCt3EqD4gcdd
9CqMqH+FYxvrG9Ep/qlxYuM4VYR0Qj5UKaBFqqUoBISZLLu+zyG6lO+DZ1jE08mh+4qnBvCPRYUM
pp/RUkj4mETVrSQSTZ2IxllZh9Udj5yKOnUdAO0x3TRAunYevKHUwQSlie+miCh9iBNa2a0ULBbq
NrWLsHHHAW+ky8NcYRZSZMI8dI1SAZmdRsLVfHW6qNTra36Y/t73CqKrE1l/YxQGa8Gzp2OOXG1f
Jgg4pk6DaaHFhX1rJxn2oWGMkAb3GVg2wBi6dDCBgX/AoT3o+M01hJNZFlD+h05DDGwOsDtxqsRz
9bZx8tWIFuKHTHr9TYlH/4tPAhbOo1Ir7p2G7M+KGDW2dzGvdeja6jNuQGodht8sioFH6fdZHKmX
scnxzaiYakn3Ems96QeWFrb1NNJC7KY6jPmqRlEAB1YNzlVAoxNK4XcuBrhm26HnzSJRzanoR6zS
jyLRv4OI+tGkyrVBVezCLAC6inQcO6B1aSNF3pOPdi8NRHhZ6r1wSX73o/RMrxrtOmLs3MhQviZp
yI+pJ7ssQArsV1F9X+St4xL1RiIJYg1RS4wvdWjtRZ/vw1mh2/ppt/MZQGb8U+N34ofs+2lowR6V
Ubyr1bS8oxixrlksiWDUBpCF0+RrBB0pGU4W8PN3kF3CoyGLi9U0qBvrJHso7OaeVdJ4HkUU3dWY
UM5YOL/XCUFv8BX8baTpzVmEJFqOSSizVdARqwIEFXxEWqJjwlsHeoyKh5vqW4zIk+gSCxSsQNQp
Iuzzfuu/ZCFeDhQpbzYgN3yeol9zhmEFNOKv3lC8CLMV2zgRpGXjs/MqI9uqRf9QtdkjmWfxauQJ
jZWE0jweQLNE6OSwVs9hyD6R9F2T4g51TCyhNdod0WnGqgyYbha1Nd87OlJm60athyev0c+RxXuf
RPJbgvvLAwO4UkhsrmUg1zJuzhUuB9liU0nG6dZGaQBwP+xXPabN+15izoO19gKS515XkWUHqZ9v
bVnJlTrA0YhNNpf2EArXAyrlqk6SuuyKqhUJZp+7NDkkmpEj0iZAzAzl1zQ2X7Nx0Naxh+FPnWjR
YROrDyZ8/FXvDM+mx/AF3aNECz8me1owGCMxXJlJJ+mpryPljBsK8RbZCzt1PiOKFINbn5JEZhgE
ZhnYvy7qkLVuCBHmXqhewYicOzFB28hdjXjOEejXAtGka4a9V3zv+Y0kYvqla/LhOgME1jgyPgVh
RDZaAQLR5rIGsKYPX3DAV1utrtMVCIkAyJzg1LIztpS65xff9M5qcFZHXGerJk7FG+10sI4K0GJl
5OD98K3PZE0hYkom84YcYAt4xFieesDHL72eTRQTEXkfEbF2ARG3bpCB5OYTy87piII4jQCiRmaX
MtYMqbfC1NiYykistkUIoVvqMJxKWPS7bDLkpfXD9IeltNnJlLXzpuUqsnDm2GIztThcwyS7NGnJ
3SeyB/artdtZ7Y3eBhYXmm3dK0oF1jE3fDcBHooElY1ya/uuUiwcLJlzJ6DKZFjA7IN8TURxMhrc
eEAM39e4bDqWPit8mN/CUfL2YyYE5wZmIy6T8H4IJCbEZjqgnBoATzVX7k2uHMtylaZVvyIt8Qtt
5WPj7ONgj095o3XZw5zuZg+c0c24n3GXyXVST3lw4zkXOCnoR9ZF9ZhPXxucf4k4WNG3zExKZgQB
AkENWa1jbZluFvprPt20xQvgIDcwSdElwTd09WYXS+vAmd+s1TpfV4m1L+L2CVnshYmuvU5lshqd
i109QOu99O15ch6Qv2vl89gQP3eHzyrls8dgmbYoQVLje5ZON2ydD0rCQxWCHjYCzSL/NyyLFysw
VXiSu1IeA/+xB2JyNmXHZKdFGs0YDA8svmc0wT8Y7v3wzexJolteBVq1r3PQPJ56J527rviGA10l
LcwEKmlhJO+ab7Y253DNokGKa9eeKB4uUE7n9wT1P1NDdWWmh5K4otDWV1l90sMHJZ7WYGn3sYj3
wVgeTRCFUTEn/XEEylXtv5aQSHV4S2OeX1vECp3Z4rj9it/kDM9ua1SQeijYV+18b4tkK7p5oq9P
W2AjOETEl6SsZsEqozQmTOJe9oprZjdIv0mRZVxV3qawQfT8zpnyvSm6na696WaPL7Xgy6jUbt3H
a01pbgfqdGHgZMHWI1gQ2JWxC6S/L4hHB1azVZnfEoaMKaTn+FHH+tSQTWTGn2Lze9ntI/ubHt0G
xpeUXrfiE5z6T8VsWMcoA4EPjnVvHyKQqcNrrHwhVcYdkSc5R8KlN4TvrjXtcZQzS2oXhtamLg69
d2+21xZrYh7e2BXeGHLQw9y4j0OGgTddJXdNfCH2Xgv7m4rAL63WvngAvSfzi6FqLiOHm6QoX3xb
4WCFEWTpxor/5yg3NgWikjxpjkJ6eH7WugKP3UNufzaK1PU4vTy3diLnQvgAc5wg2Dn5BNLikmCm
dgKW3uepMlaQb0kz4l23EbbKDckagfKgG/q+Jd6wGjaFdoyYaXd2vlEs/6BW9g2t73XS6s00xFxr
2WOmeUcCge/M0ag3I8ao0fDPvsYQWsbWSQ1VghDjq0rNN1jWg85on8LqkfiKDgdM8lS1yT0mkger
Ds/1ZFx0vHTCTxGd4y94xKcYcKCp/maQ9kOmR8+NLmm6R24WjZrVVQVvfeNsYivk1RTeUa382IWm
CucjvIV++kUCRw0hljNBG9/itnvTSVsPNkZqqTbxMbECFSC2FbpoLaSEqkajReaT8Pg22TeMfRQS
DqWo1h3iL6yTLagbEmsdLLuY3NrMZXFYUWeyvSQmJ8F8r2Bb8AvjroZ0ckQczmRNVDr7Cq1THvO2
MPVtqlgvIOMnUi3BKrtDJPv45AXWhNmzar8rbRkQeOZUo814hLzCW1bZGfzGeYPp0lT0W7PL0v5h
sPGYqSvF01QPMaCR+ns/TQKeKWMFVHRnhNKHleCIqYfSkTuGWzqede/nUEz63rfbjeU5SjAvqaiI
V11l2gkuqpaMM7cOok5fa55UJrdIkvaRZzPo09whAAKqpx3/nEb+R/3unxvUX3rYf5dx+P+xi503
Rv++i728Jq99+EsXO/+B/+tiaTqRDTGbRYKkzolb/+hi9b9g3DsmcUQm0lNmuv/ILlScv5hWUOFA
Tbd1ff6v/2tiFc36a/7e/ySx8NepLHplwVhb2sg8Z8Xqb3Eh/gh114+BpwUjOh/h5PmjAiJ1L7KB
a7+3s8eyNbtrjjZ1+c0QuIfgflqnBMWQUvy/XzKvVi44DDKqRO6Vf/5GPH8LOCh5FFo57a1avRkj
OI2RjJUjMbc3bTntmtzsP6mVgaK/nA0D8y+TklTqDOfHjVbW8lEGEZDtdPgUxD1SgnZS2MPFH4lB
7Xd4cN4Q1BlkDWiWKgwN2cP8hv2LHDRXcLgLhV1CXCpPwRCFp4j8dwInEowPtWyO0fwFWJJAkR3f
lUaFw7ULAByKvD/2TXSFJeatoy489FH3kouCI9GKvpfKnM7NKNoxMFzq1GJV44QHYpu+GLHyFEkc
aTJTHyBBnXPLWdlV9qOsfSr1KiclZATOL+GlxcAtCmBXzTRx+JD3PPjAsUfNvIuE+MRjNTn3BaaU
WMgtcJPExSpcVtEm5OhY6bDoHEWDMowHbOjAZLeFs/E42+m/OhplOfNPkvY0AJXZm2adMTYFbxkZ
oM/Cpj0MmOOnyWb5GLMjH8uWaWs/revw4uhglB0YsiZc/3PR7ius3Yircdl6+P6j0N5hrDrgXg1W
jeERb6J8tWZvj9WeKo1nnZ1wLir0FmNg9xtwrfPsH/tDlFu7pIAilHnU/rxIZADVJmBoSXHgvzE7
57sJnUUSiovQ+GRkFOzMcFcEGowrQ2G4i2L0Kj3lW5gKZgH5a8STK0p5Bibw/sx4Art7zXOuRABh
kTfy4IO1pNe3Y5MN2zAm4xyiZIv9PouTZyHZCUL/CLCj0eHDUpZR5a3UMDv6YN2wY2azW7Y9WKn3
UCRY0gZmoXaL64rNImBXL3PDwkEjF0/mapARhZiNp5vQE43hqjJJgIVdieaQAYRbaeZTX1BNlxVO
2G4y5ydCFtNKKKyiyIG0mQ8nBBAV6Aw39P4Q/xrcg4V38dGhbCIFWHbhUFWUg7+p7MCiOkAd04fD
AfBBCDQiJsCkgXk3KldT9YMVMA76Ka8Y96MR3Aj4YGFhuG0j77VytN0p0p6tNFi3XnKOeiF4LJOL
3hbWPhPxOiiqe8f3xMFp8IAnvomHWlWBNuF+M/KCwk4H9hboaPJS41SAUHKtBDh922mdW5XV5zCw
DnFcHwyB484UV8VW4zurLy+ErBXrQnHGjefAcCFXAHmp0X0umb5MSojZ307XEXEGUY/3oI3x+VGd
Zpoq16amuVU2NedwunqTiZWmAOqh1dCSAIQxCkveElGna4N8N7Ao3u0UkoznO/eGMFn9Nu402tU+
0yk34qx8Y1sVrjAUTwdblI8dOB2mAydQBWeQs7CpiBJeqw2X0cSNjrieprLuZ/7npQyCuz6GMTWZ
4VMyWCd75jJ3sYA57sQ0YMWd7IttbRMa0nyywhbaQHIaVU26Q2fusbB0btzET34aBPhMiTox+YtN
0w8plww62FI95iyUMe1MtavvDH9Qj7qi3LQi/qoAkXI9vKX4tADSVVhVY2sCz9Kqz1qAuYkXdcEe
/YAr6upb5F+bIOJ42bPzleglY3yMFb1aE28DBqPwknXc4FQc3ckyq7NHaMYQM/NjKPcNCOVJ99Qf
fUrxZbbqhfCph76zt/xd/jEZTIPVAbd7DxEIQ29wqmP/VSuFc6x0TMFF6uxCYSLZw99T9TRrOfrq
fBUVAgBZ6hOUTs7aqW5978R0N9vTLZLsLZwTuncxvyH/+7syE/qaQF57tXyzk2HFWA2hOq3SKad6
SkxvxeVXrK2kzM+p7udnWsj8LI3IoJGsY1qb+nNujtmhwsHk+mHkbL3CIm/P+FqVwEHBp22pAGGP
8JxiMHodxVRdl/9CyLyq52WCoeka00Z+859fLGYddqPIHTAUNnKxf2OHYXOZmCCSoac/MgCTZEOV
w3H5JaHo+WbyAnW7/LKs/Cf4aco6sDMYW3mpP7INqi5tWHxdflVFlnJv6NmKPB3tsQHpvWoQs6Cy
CmaxkfpVdpPt9pmDXT7/H+bOZLlxZM3Sr9LWe7/mjhmL3pDgLFISqSm0gYWkEOZ5xtPXB2W1Vda1
6rrWm7ZepCw0hDJIgo5/OOc7fX5Uts6mfvnTf3yKHS0/YvA1vES04LAcfFrCqskdZ7RHZ3SrGy5B
anXzCN+AJWVj/nHC4D3JeuPFdhYtVpO1Z8SOy+wJSolkALpPRyAUcUQ9PoTzZQpjtoZEkmeWU776
rfvmWEnx3XQIoB+nLspY7bM+xxPr3FjE4vmKKljSuZUjpjeXOF417NBldF5ll80KBb/7ZXaXsVXZ
dzvIzybEKpgVtAYFQ5tjjAMQWFN3ZDxe7jp/Sq5Q/Tyj1D/nprbvHMuY2IxJ8kAy/dCDTlsNOLGu
Kgr+BIkv7ogxWyFGe2ZEoz2FvhuvYYoQVF6b+oYkxPkcwL3YJrZ2sZIgPFDJRxc3r7qNy8bzhsAb
ioiKtPeQ/+sIfMUpx2dOw+p9/HBNe6X0rPua7Pg1L+brGAA/lindbxiLz6FvPuvRTR/zaLK37WCL
U8qs/6iRuEG+QgibUEnkGDZLAiPNeKbAImzyyHpI2m5TNXHxu5/oZ1J/Vtsx4WJe4mqwmiIME6Nt
vhE9srOjoPnkxYRfqLTmsYw6Oqy6IwoHHOE2GrM1A3WQ0salMMt0p2PLpAHj5eeJolUPvLE2xdHQ
G/OYzjT8ZVFwtiOhO2fCLFmyB87D0DmoUPws2bUCWJtVJsw+Um2+Zip2vODdsZiNQYAIt6YWapd5
qVVItP8OE+F40oUPFb6mAbtIDVMHQL1JI8gPN/lRTDRyqFEOc2zpx8yPDBB0wOaSbnjNGoEzLc5A
cvZGeQzNaJ8kCUbnVN01FITXEHJApVvnIimehyEvn8ivgDjlScwbl7JsL9VIzGw8ftNMPQuKyFXR
kdZDUwULjKMMUeRwwuzZwFhG+BHu9KEER2f7xt7qyxdmGu0d5hUOkeCIHaSG9uMnlzBPx3WYRRQJ
UTmfQETPhwKHPP90Gtp4B3UZM31RzZuhMpY973A/yFTslPRSv5/PcxRFF7hPt8g0k32Xfjmz0+wY
xr2lVkCaHHaMtTZo80059a4fw3TVmanc4nTuLlOWvDp9tYDqqvucyNytr1kMZu3LPEy4ilLnd1ta
gLbI8pkGtIepa6lV3DJAYGasrcRi66weR43LQ4HUfQqGydg3bnJ1uYW6kLwe0izlbMiCm4L7f5+N
7rRtdK7Uyaog9J2dzs6w4/m3QODdNgHmcSQOD2qkOCsc4w3HW89eIowe29x/1YheQpbLPZXOm4zw
5UOfGme3LmEgGB/w2R3kLJP21ErQrkEM2FI6iwRq8F/LDCtQ5OskNVZOfdcxYT50Q3yXtLxepeMA
bW2EvdYtnOFN2HQnHe/trceFgYzc+RVMhM/Npd/dfj5ErAAIrDqx+HfPQs+MC4ucm95br7EmdFCr
meONc9buDAi6pLC2D5ltVLc0hNcsR2aUtZEN13k6mTDIH8NJrbIeT3mQTRRkHNYXKy4/jJDpdcrf
9aU0N2HWYb+PB8pWseD29cp+xCBtM4bM520MGs6zJu4ktGHxngt6IGcXnhrBURn3vpixaNqfoiC8
pIbdPjs61VYchW8BzxAjYwyZlArBW6iYqjKZMdno813RzXh53ekG6md8UPX49vNTVol/vRPU3CAh
5HoKCnPbYwq9+KwZL4ytkTfB+l8+MXy5sXMu59430zO4+PQssiw9Y5jDLHfWli/8fLX2yZBa/fxU
ZSj4ug7yqP/4eTIl+fbP53/9TIHWD24y/oPlV/z17Z/f/B9/B5/YSoXIm36+ZPuTdnIcrh5kbSjd
LPtULh9+PjX0FC1JAuzKc3Airn++8/MzcEdR2fz7D8XOXz/OeGukom7hqy8PUs6MlOpgumPCBHvu
52sk8RQXJ7f/+kZ7M5UfPGDfJemoT/xTqOV3sZbkDz8fRFsmgDaL8IBCgWRRp33OcjO+RVGBE57P
+kTTn5yJ6TEW27WbndG39E8sM7pnm2Ff6JL4G9r2NYoYqAUyWE9IIR5/PlMZY2/R+8P+51PMnMbB
yg2wB8vP9n0/3fJ2lZBMeTfyv6ISTdsz75TIyx3f+cC15VRzf8UbAsI0PwRKIgQiyGbkaiBvBwOt
yzpHudk7qT5AEPUbporHMOTkgd8NG3URHZeq246B/GD13dJFI+GTF1s179IMzjT8+zLU3kY0i17f
hpd4YOuJhqbv4I1ZfyYA+auwSisWHzknLvnVAHfXRREz165dQCA+4Q2GhNhpYVHsKRqO+JSbVcu/
UhLvviO86tBjN1sXGNVWzVQdKqEw0AnWTwjH4VoCD8Fai/m0E/Z2VODLwvzi62LaSRne59FTXwT6
hqU7Nl3iXFbxLN/cuPnu0oITs/OPdlfdJWbfcuQa0BmgB7MvD1bx4N6Ah4YsSzkSghbg6QARkTN6
qLV5w6ISb1egHsyoN1f9IG9tDs2yuXLXOXTm8AoQ94uJxIcBYo8cAZf2ieVaOwaHESpe2XVbAFs+
gefpTrRMolmOwtGckmOosy2P2uhuogPcBn53Qi7K8NcmV2EeQk/Emn+qdaaY6IA2kYx//5Q+ajZh
zMrmOUnTd6eCl97HwyrKGLAni0suZZnLgBQbWGm+zgS4siGq77uOEWnF8mTjJ/PFHr/SUbyhDz5X
EyMif373R7mRZriBXZOuXfVLz+UXPNVV9IANEp2pUx7dsH5X9tTsasBOZNj8weD/B6/xl1XWz6ph
XRwV96bq/mg28PKaup0t+rMf1b+CMjzNhT5uJ63rV2aVeb3VXc2gT/cu5TcCCf1ihTamYoc3rDEl
h8wBtAuLkrzRsVpO1c0ATmGFQ+EdP8tXEAyCy9bexxJMR6eOquId0oZTvO3r6s8CTMbvdcd/oNKZ
rJggbDvZvc1zg7FRnapAshcOAQYmLfhdM3RWgYrMA6yglRw4BXLjwRVRu+tldE01s11LX8vXdZtj
L0HIlsuPoC3eZytCs1wxJGBcO2xggL/GbomU39Z5MiC7oqkyaDUxjjlbE4YJPNrTQFtz6pg2bLOu
Zc4cwSAl7cbcKDv8zhCprAqwzsD7ob9Cq8rG6g/TLglVtKAybfNqU8b2L2lFZ99lOtCg1FgrNCFr
Pem2bne1xUz2UIWnHlgDCOKvIE3eoql7gE5MTuCyA86gaJjBU8jUqpyGDghxnfJQK39r1jB+O9Gc
ksmxMIKE91pntxub9Ru3U95JWSM/NGJStmSHlc10RAFpPchp3uNg5XWSqN6RkZ65Sr9VVR8hP/Us
OEhOSM0MUmvDFK4wyJvTtT9y2AydIGie5CRMjJ+lRMA4kTTT2/OWzPaZYmQDQM3rZ4QZyYOUWsu+
+xd17ncF298zC/ea+vsQ0Rr2k3TTkraw8UNK46nOxRGi6HNYzTcDhw64bcpc2sG1kQQauytBCHHS
oYyc6qc6NtKT0Fv0eaXGBECcEZATcc8259Xm+dbn+FkvJp919bRU7qF1MfaOSkj/S62vibefxSkI
bdNoPXMO91oObYSsjfWc6fsuy+8nVNjkKpTBTkDcMAGF4hIFRVe3youcMWfCBna/dW10yOW3E0Af
C4GubNNGo3DHdGgH+svA4yJna9xkKaLbqkRjAPHwnjOarA6z5pFl5pqtmQUayH5Jijq8Dcaapdc7
wgR1HCDgPZLZec9OnKsK6vfa1Zq1NIzisc5o/WbRXJN8zilSxmolPCNjwSdr5L5lm8/rdDgS7VCv
CQW7o1HTtkZeo6eJoSCPw6/MzK6pyotXt2/uupHbhjNYLzI1b73L9LHLnA3KJmikjGvXI+6JHaQV
wkGACgWGTt5EEFRbzX0wGWT3EJM9pePpdY00YbhafrOpZXSCjTyrNeeWtMFaU+aTib1iQRtfp0Fj
v9wxyMyG/LWNx5VeJbxNC6K7prk7YjQpXzSgNkmEfwzmgW7NbyIWp0VJsHLMaty4YwcGOI8ujB5I
mKQBFlWfe3T8eFEFIsO27jY6SeRc9Sk3T5vJWsNbvh/abUOCHXgz7pFz4u5dkkXXLuYzJE9JuLbC
dEMAU2zDFh2UFXtCDPfSrJ5wETUkPCaYW/z5ZWhuyajBVLXJt1GlhmjamfEQc/uo1CEPHPNsWPQM
UwL0JSBsaJKT2uCUxYFChT+HhifKSDt0WezFQ8UCqed+JRWjLSp/RtSiOUIFYbpWymtsWc/kUHms
rCyIPSlvGMmMhIzalWaU82aUFlmMdniRZfMEUeeVCa69w7IkGejHS3XvhvCOgYOaXauvZtXSGiNv
dZvnwoVDRNiOwYlJlAcJfQ6GBeFW4z7MHWavtjxMVQw0M6nfWXF/6DNMJic0D6LTs93kwvFW0cgp
zMwucJZUwwSYO3k07aDSh8aabq0WB5vE0h5jcJ3s8JQ82YNndY2+rWIQQAqA6l5Y9lNGyFnc9qiv
sYV18iYHJ1gwNXYc92sRymSLBmGLUo1JnWEwPqnDSzbg+TS0kKFJGW5mZyzu2jl4dTPx0sLZRqJX
rVs5vtp2g81wrl5z4b4zZBNg5iO8R8RWRB3yWVm/Ggu4II9sRBh4JqbE+mDiuoJZS/yVxZOvx8nR
74erPQ7E+7nmam92dX1B0boemB7Cq+MymBRVjYgZf6EL3urQUOJ0IXHRCUEslju5OAX83HlWpF7T
5hq/TEkjwBuPwA1CWjs/I9xb26bLmr2Uj1A7obChk1lNTvnRaSazRGIp0x58TFLzs6n1ZlXaV088
OKbK9iAzkM7W0uUXVXju6uZK9suGGahYD+OpzwP3Lszir0Fyopa1erQm+exqOXaXIgWMxZkMnKKz
t0oMOAEstgcWLHh3xEHHGnQKlqlKsC5S9yWLaPRBtG6LbnqI3HcUhjYRU6M39AbqgR5lU5wobkEz
dNGU6bvsHvqCgYNkZpJHccasH66i4NLZW7r73IYD0+UVIynkP2P75Tp1tvJdWD5BOP5K8kae58T+
bQGA0nGMJAoW1PwucvXYTDXWUMSUdk9TWc5qV3ThvZyp/iOTC35q6vu81ZtVF1qfdAYoxFG9GBH7
WdDdlWOt7FH/KgXQsLCACDGSmVRw9XOI4BQCoP4LzAOjFvVe92L09EKSgJfYh7iW3RHhngVDMDH2
oLTOOnE8Wz/QnxhpM4fmqMeStwGS/5lY5e/eQeTCAsq1AUCV0yOF9d5A2rN3SkqDtHrOR6oqMTO9
AyxHluDofjM7zrYwQCh+1txqxdHMi+Ro5O+1i+3JryzhNUEZ30+Bvyt77hWSDtUzsOzyqMJiNbQG
M8skuXcIMRUg37tc3k8LFHzmoVSj/sqKkW2SWMrlgNu9tbiPtlrTsm2wxPcMCNtrGBEmzIBwAnNG
K03KBbulb4Kmp0/1TW5r6LMidGL4vt+bmvxRkjZ5m9YAwkV8VqB/QY9He4OaDKCK3W0r0IjRl2XV
07nqwz+DU7SPMjiVA5GgTaN41aPlFYoyQNrVXWXAO63I+PKMj9F9wXfM6Ehrag6OzVjXFLmJGle1
1n2Ehcy8UjejtUErgOQWQe+yIChy7WILJgVOoWGUQdybEEA6JhFZbKQvYN3M1yGzw7x1fzOuMFdm
ygjfkNcmJv0nT4khwaoVYJyrN5grj+zOql0C+HM1T+18qtPkHCMMWCFyJC006sJtJvy7IgBLZJVh
4ukTZ5cM2frhvECVNYVrtzat1cj8hgoeT05PEbnw1ye6wrvJj9GiGIhKki5691V3yAo9OhZpeMw5
zYXfdse6RCCkO1nmyZnDwy5nFBgdFz9mFe45vRfmdgauGc59nV4gY59/rl9bk2wMmfUieiQtMOUG
U6pvSfh0ZKJzpQIUk5NvhC6rXWq2zy0jn5UrgwOheB/a4D+VduWAVRmei5n3Kvq+xvNH4xoFgzqr
LKvWsXbQi6Df1DOLmDLFLU6Y5nU2k0cyfAhINYKWBGz7I5jc5zQWjKZNAP0JOgwdCFwi7iZJXQu0
BF/805TYitFeY3v+HL/FAzs8niPCNxxCWiI0yQT6uek6jMzfmV//wS5HPlL7AapGf9AKspPHupKw
08giTJmi9n1neSNBJm70FDmDs2GnbK1riwAX80VHd3WJBgaievXt5tx3Yh/MUp/tAhlxa+ao0IjB
OKiherTlXVWRykNsc7Q15fxUVS3vhgScYhx8CdOqLuFQbUZX/yzrtlnTyZUH9THE8e+ynT/mHr+u
O2NXqfv4F02lsdZgq0JkIEkxrXmCdFFwN6XCypllzKJ9pcf+0EnnY7E9eZaGk36Cl7XDhvIbsQAD
TWiERmVFF8bW8PmkfsAQG3mtwevnm1O1NiIGujUdDWqy9JxDx1/Bn2HZKHv3+POh5x6G4SUga3za
k3521F2n3c7xC7d8EhUG2sE4U5CYGE/nbDxtp7N2GIA6LtPgvgzl22zZC7Y02QEz+ej8VWWRKRPI
5Bil7bujB6dqcOQxG3YGo7ptUwa/Yuw3YIh9r0l4AKxdP/OpOcfZJA71jI5Xj/Wt6Bq82RPCUxPc
cMG56Y4tbm5bRyjG+m6GsilGf18oHO31xNvC5xKB2spkwQ3epnBE79qUAlLznswkbcUdO9oh14Ti
3BPooNsI/FWy6xz5xZhgbzDywQ3XPgdq5G4sWQvbCMVlu7xMrfA4du8dujvu7Is2VyF7VxD8QbLd
OQ3q3hTTjqVoHh1n787A+vKgOkgxvELKh0bEYxgy411XPvLfOH9O2O/ggwh2YZsZB7+2fulFUx+H
vt9aehNtnHIZfRvhWz0+C8Y62P3jkOh4tnlumu5J33HoEDOLiIDh2htsZ8fcx718yKz+Os/Dd87S
raMnh+o3fNV2jzwtTjZEyvILaE8gfyh2l8awK2r6vgxs+KbTrIfcotawOSkGtJtrSbim59BhNPTv
W4j95WLOZN/IleX7xSnoYZPbJrdxkdnQZEmZIF6Ew63fj6r8JIdA7rGFhesZPTcGUDoD7U/tkgnD
osCjWTP3mQIQFJh15I1N9d7pgbUy4Q94Do95Vul95RJmOrSoZfBzUazVWwaL2qqrfETepEAOHaKu
xOVISZxL2MSjF45G7tWuOs9kWaxUDzADKR4lkW/jVYL1rflz/huV1yq6H4aiftMXHQo3U4uBAoUs
cdBSdDAyY1LW5lxu0mq4KWalKeGkssXiK1J7TXLyivaGZ7OvleczKIPORFjUkKeLLPA+6Stw9Wsd
S9fGzOPfUcJN5aaC5iWiMz2wJwUtJhkmBGwk73L13XOvICXJekszy5vCntA8Kl1o/XVtjdcq4O5c
JfkmChDnIbDd1eb8hjiAsJRQYaNdIsZGZBOOqZ2k6j6twQQRCbDYCIZ9WpnY0CLyOLMOskYxNL+r
por2aaNOHCbvpm8+zyVZNahEYE3SuqeVRUYW46kVYXyCgGfj2XGyk92+D7Ni8DnQZFjw4RlPeTEC
h3VlLlk1hn9HoKFEHBESLmUxPXRp1EkX63B72M5dxvBlHBElyYSAV83twfjI1IsSRZnfp97Up9a2
lICjDF+/uJobHnCRrkmJump5kN41AC3cMQQ/lrnWUQaUsTKoN6OmkeaXEewT4ZIgE2zfE/J0Egl5
Qcy4spVVBiFxZpyHyZ3hlIgG0nBnmzFBUH2557UhVyJmerJwfMyIVWdDvbG28+64aJDJUiI4Upck
MzHkfSBpPQJeCzxGuAZpxUO31xNq/ngighxz/hNm8sDDQFzvklYwonToqashP2sBnBMopzds+O3G
dcyNxT5tP9XRS9LEGQkT6UeUwbTt0YSME5llRhed6YUfg2gWBICktJ4YuNayq9iwbQvh54iKlWCv
kpwT174zUGaAP3itaEVKKvnCZkyDI3U9NfPeKqpn3d0UJHMjcWGMqbOIQw6U6ce4GJ+lM/Lge4q/
yXEnigqBINnpmTZRqk4uznoRf8fEpgjsNje9TLZZ2AJ2tvWesJZ5mwEj3oBVmznj8XdCNEZqpi96
J2pSJn7rPuuQRmd9ew7K/B3EKkGrLv3xbFUD52cfYIcgRkJrT3Bap33Qy3M39a9dXj36yDN3QhYN
sQF/0gEt9dQ3K2tk+emKq0X61DMmptVIE4cVmdyPREPGPyhI4FpiUExYG1fo1dqMDXtt90y2YYPd
Fzgs+jRkUBVnzrZj00ht02iPKX0j+wpo9oYjTpo+i31tEy5bik0qK0DhGDL1MTW2DlDrtbDcdWDz
Wwa3FhQ28XawaALn9AQ2+WCORGjTCjBsVeG6HTqWATPFgWDhEwkiKhvsm1MJjZbe+IKy5hS6Quxh
2NE6I8WZEiqiYiRybWZR72mDxdI9iYl7t69wJYaNlPEtLjkSm6DqEOc3W2Xaxj3vtHc7KoeVr+Mu
KYMcvwK2IZxvjMkMFs8v5ImkGw0ZPQ5uwSaHwcLJmNnCds4+sZ2dVjLuN+2MFw7u4w5hr73Si19l
YR6aOGcLl2rfg8DuShnqMT5J1nVnEltgGe42cYzF2Jzq+2RQ9yAPMK8lOHzCrgJdacSoG1nRmVnw
Nc6kPc6Jsx+IDl1VYxEhlQheQ2W8JzQam5hy1YsEi2QyqWAkJJ4dMYIQrfGdT/mwhUQFWJ0rbi3V
dEo0zB59qrg2dPNrSVQZI6ZILBRBskb7LHmsnUa/Qwi5MSySgvQMcx3bKqK7dHI0eJd9dfp8jGeY
TGoMaANKkzI06ej/bOXvfI4Qdr2UYRa65CC5H+LF1J2ZW4xx7kYNgrmcUH90JqJMEGOPQ6/eqBES
X8BWFisXcZ/4gaKkZJJjIg3KOAsdfVr0Ey7GA+J+O3lF/oTuz4ChUTfHEpH5qi4X6Hs5P5AS1m8V
YWi81cpdNZir3CLSCjc+dwLUXqsQMCVqLm6NdcFsIass62gK8ZDq24mE3jRMJAZH33roDbm3R5l4
HXy5PCaVl3K/9MZhGtdgPl6hPVVGz/RI8r8GecvNqM6a/dDUj0O/biKcE0lO74CMAWUh5/iKTi+N
GV3rffxSDPKcOxslZgin6ezseKGiR1OUe3hC7LB9rA3EpZZYVBBtp+1u9llGTT4gZ9lrb35QXEe0
Q7qfVBsyiJ66Ocko4Yn+CxqOaJcJSjcfmSAVRnVok37cpQSUr0m4M9aBGfyOR3KcI+05IXNnZUuL
kIeCUDGsaWB2kuPc4zshpZOWSKP6h1R1ji2396a5h7o3434ZFzN+k8xb7DVeFYKpR2D2NgP/HOPv
qppfCB0adi1KgjITCfdlOiMrB8PtExiEGaqgI4pvoY83Je9GcchEe2oyhK5Nr/Zz3lOxBulVxH0O
pNFvdnprRV4YGr8C3aH41BDDJx96omaPwvBB16mLOzs1uA25tLsDLlhAvILAhaGrHC9vfpuT9svo
3qwi5uJuEQTq7Kzp33UQPVl2rSYCzAONPYGIqRtBhZzd+b2hvPKyXro7hWpOMfva+6P9RWjz40TW
Il7Rblvo6a3Xy98QROnMywPHT8sUR1Xb2oaRAxJP99qJPKTQZvuIOGKDG5Xxh9tsa+q+pE9HL26h
dMzQbg6ajo/BLlEXpOpFF3fwFQai1RiQOGb7rSg93UqLCRM0d4vMf2p9HD5kRwa1+vRn2e8jeoJl
Ce2A1+b6IySDJm6N2e93Nqa3fHCTvTYyrJbM4rIhdTZUNiNJYu6Bt/JQKbKTQi7gWu5icudvYSVQ
gox6RYPKSx5ohX/MZLenDqy4CR4d5uhcHz1LFDQkXeT0LDQfmhTadAMZWXcsUiqZPOKC/aoNpCw8
MSi4733YBbA5SSwoyOJtGTWGyQVzTwn9qtkWxfw+2tyfauPWcuciE0MjHYUyAz49u8WceFA3k8yG
DGJRrE1oN68oWailzByMV86tzEmTbcdSOKXwWWUBVst0nt+7gWnIxCP0NPSqq8kE7d3BuAqyfFoh
VXmsgevMYGfOKeB08JebWicNYIrRCjh5ZfIOVoT1EpFos8IceraSSX9VmKmgwMarBm45VC+9R9ES
VUl6dPT2rcZdd6ls6xZrpAIpCrpgcIHwhCwsPpt5aLY2TfwKc8Wwpy29U2nM/u8sSMH1Zjbj67jh
bIervfet7CoXxLskFcIE7dq76IZ9W3uv8mobwtzamiNhwURinqfZyxi1aRWlTcntZ9WATCZj1Q5r
jTl1eZhcsobc0cxOrsn9kQnuXSOkOLqlqhkaEvtJKOqUqz955zkjRYxjdzsc248R0s+dKGfzoKGX
ynwErmFaXsOoopthwKX3qBetMD/YyYBEvZ2BILhdiVKWzMUiWgSGUIk05mYqu8UONR9ihyM6im89
dsi8wO23tZHp7KaRenNOhvwK4Pau6xmwK0e8Vg4LnpA9/3rs6EEinEkiGdoNe7Y1W5R506RIyawS
CKjJ7bIR5qZFI7/Ex69TF/ESzO5j1XLzrIPigI+lWJFhhdhZe58SZOCTIYhzGBGXkcl1C8vmgfDI
m4aZG/Wc8dmwa9CIOyLsYTqpYrxmJhhT4ifXudNxK3C7926iyfThc0QZ4rDW/Kz95gmm6Mvk9umG
xdzG1HoWXrRc9PBIAUtvpvWmBIRfpVg1CFkdAPvAdCdZAI7o4xzOd4GaCiRpabvJJL4F1iiHVHc+
fMae1tIlTqXJ3InRg+VHZ2PkjofRr11Hjr2KA3C4uPK9fnKfElWrTSKqXasnB0IT7TVbTSoflIYM
VYy84r6HbEqUShIkZhQrVUt4qsTvrGbd1Twr15bSHDZViQoqjoqeDEOHGLUBnEig472r3BjrZDc8
xd2bXmjBOlEm+Vp68QcSFqiALjoETrWfk1q7GCSA1HW7Ya2ceQ2Jj+nEKImXKiMX19Of4U9iSB+j
PfC5bFUvxtcueGCZ0XOUUODb7Yys1mxOWZx+CddJ13qw9JbEJnO/JIAlqLeoij+a/hC0OCBAtHND
TgZt3GWj6U1V/TFpwysCzu60zHsj1ti+b3bHFuPjhBRuVfsdsX8xEQ3AAoYVcKA33ep3qRYMJIXT
4xB8OfCPUfV2OWvGn62gwAHrhiBiU6nd9b5Nxz7EnpaR6qtEPlMvsgrQ6nEnQvOrNt1HZqKPaRyz
iTMVYKp462gdqyS8H+iTxV9cx/9Xpqn/5Kz6r/Ah/z+6qhZY7f/ZVXX8zR36P5mqlp//y1SFGucf
DhwlTTkAi5UhsVv9ZapSmvYPUJeGpmswlnkHQ+X4d1sVfwcGLrxQwwYsrpsL9fR/o0HkPwi0cRkl
ujivFmbh/43B6p/Z2LBHDPAjEIsW0LNhSCxf/8lP1JtMOstZfxIsNYmxN/0cLVTuVEyiQv/+52s/
H4wUEprZDGKXmRNpAZ3t/uqN0d7buSZtptx2RtQrFMBidO8B7rn38l9wqfSFZ/Y3LNXyb8XSoGFP
gyqKM2L5/t+8T1OIDj/XB/2pLZaCsImYzHYRm7OfDyNECs79HrcT/4pg4P0lcDkZc4ngSbO+8NSy
r+mr7pZF40tW2dHeHsxPC5DEzTc05IEJuY6j21knbZjdh1IC4yyVE34kUfZL4msl7W+iqBhSuEs+
sFXiU1DmB3D4c/ecmlP/L6il7n/BSlsoMBruSgPn18/3//aAqRsaBSwQiKE2zuRQRbl5Gxv3guov
++xrxk3dOPonArve7UqUB9v0IW7S1b0UhfjbT6lpzq5Nw6RhNC59EockDLVH7EDGBdCBcYmJzcKz
ZReIFlW8kbkK9jCm8jfG7MfZtvGQh3H90EET/fmyLoJ4V6coVFKmtn8941VpVce6I6G0pYAQgYtn
Sjs3tJlj+hgEkfqYRfASjEV7IQYDnHzsuye2fzhd7MJ+/knpcgL9YUQKtG069g3VVNleEVrRrZKT
ue7zHYmZ7b4eu+Y+seLmvl3+FDrxr5wU3O3QhKef7/18GcTfs5tDbSLOg366NEh7cgJ5KwNm4AwZ
L3JASvzzpzQsCXKqSjZ1hX3Skdgcu9aQd6RDalvYdMOqc3PxmNY6Z3EH7KtMhwM6Y/s80avpbILQ
hKFTb8/98kXb0AF5Q74FGlvzPvrbwQJTATVq/j/yLnsoorxt/tf/1P7pTeDABMUOidkS+DnSLeOf
3gTD1CFlI4qJtGSbm6XQo4cmg+XoN5DlXD+KH36+hj8bfcwt7G1zbbYNyaVlVJ/rJBNEkUruvnwm
mIOta13hGS8N+xzbzXp2Ld7MFSxjCPQ44ysMFmL73z+EBYb09/cxD8E2GWvodOE63NUfCP7fLmtL
mxRjfYrBOsf4IVkrvrRCf0c6GXzEFnvYTD8HCEPOVBLDVREid5c5/luVAtVT1QCNpbTce01QMLkm
Ms10MtCbK+N3giVjDZLOv1REcZ0Ng17k5xuAxU/8+uiFVn/YFzyvW1Wn1VuqTqwPintdQbZhIE96
tgh/VW5ZXkXiw/0CwrrJGxv5Sxvs/sXTwBn+z08D3EZ8sxYvIzrYf3olp8mNdE0vq0f8gXiIoor3
zqBRCrngCoIp+xxdQfVV6whGVUfnEsNmXzPjKK4GvtOV5gzhs4FvKuH6RrAB0jN5o4RBoTa+kQaJ
+lEj6Hiyq+Rm9PUzgPxsIwrCJQWZL6RE6v3rz5+mMeISr6vf3fw5IRwiyjWat9YEf5eEWEIsCr+/
Zm4wHf77Z+DfCDuvJTmVLdp+ERF481reu/b9QkhqCQ+JSdzX3wG94+xzdSPueakAqltdooDMXGvO
MTXdZlj873Pg6dArKaWpFrkZBvz0v7DM0rTHTmaR+VT0ybomOPEFXSFyp779Z2s+xlKZnLZY6M/U
7IFAWCdCKg5JOhjNujBp2lVZedbAVmLKJNRxPlkCmBqJ3lp+07Iyv8Eyaqjie1ARiloAWu0RiFQN
zzHdznd1HuhIc6eRQ+sBUnz/jDmHD+rNOC0qlfFXTREHiEx4NEi4PdfOGJ1zkgWmAQTpSAEelS9J
9TlP0lJoK0/JEnMCmq6EynHebYUVkNnJ/LPyDORs/TiCnVCNF9Itw7XejggPy/4MQ4bOZSpi++iF
cFD5cryVTCLnRRDgZg7ltnP74T2wSbzx0TCsswHDUOkQ5GzVJGFnQ9yvdS/g3y1MMCN6ry50gqxD
K26JS1CKjuobgQcYH6v7wLMSckGAgLotdmGpFn+mjSJJcLWwEU9Hpo35yPRW0J3Vrh1/E2C7aTMm
wb7lWgszsOunuKeQjmkOykqXNV/UmQ44TvPbUHiN8lQTOYgRAXn+tKENUmAvyB6+bJ1HSQc0Ek50
JBsX5vL84f+zixbvbEETfkojA0ldYrE6Js7xXS02VifKj4CG4UaVLgGFmE7UpVu7LdEBXr7MpNY+
52osif5E2D/tEb3UPjOTX+rE/aDWBdZgV2K8sKJDC4u18xM4LKmzmZ/d/n1DMUNErYhHwM1QAjf2
6Dlvsor9B3GBmHBKamzt4MA1A7K2RFZt4AmOcS7USKIiTyday0RmG0xboNJMclIJEBpqqnRpsaWO
4rz1vbrRYUj8bMHpLF059Ofep3mvxPlAkHUdbnMwEpeo5hx0ajCcw1j3DkrNzT8H7CJrWsSyHj4A
B9kbxs9+Fzh6fKW7yxI+UtzhnZY28jU7s65octQ93at4LdpA+xgb74XqvXhoZga6VreNhdlJ7cPx
wx/+hC4OMto2NKdid0uKeTSsc1U4b2Wl67tedSgWlvrwWdDwDHCFvs/Ho1yDFEQ2iWqP5sUInEWS
IKlvDF+B9GKN9t6ssofSIl2lsIBkJG6Gi54rdOm6XnwJaTW7oTOGi9bkCjHJvTgEPek+VkekQFDV
xgPRxd2cLgDXqILN/B1EzdTnDF3lNS14eJEdXJ1LouXfJHLDsbdbVOxRC97KYw0fOofv+9sKhoa5
FRh0K4p+WgqeJytUsrsnqvHomcDxx0gNfxrGE/Ir7TMLc2+tBMLbJ61MDlbCnd+21B614Hl+8Sqc
3V7r5cd5VwPytvG6wF7JIQyfnUZUF9MK7/ObPSXhhRoO0VF3NdR301ZRJtpDBO2AnFi/tBRLs2Vh
6y3SF7hFUYHrLLNHdY/u1rnnffzWe5VBJHfk3OdDo/va9EK7WZXlYM1PDRJO8sP8FrbZYO0UcKQk
d/7JTQJcTrDM0NUWzg3F94JGTEgcCHu0WJwbKly0+3qq78OW9eioxK85Qv4+SprPYETei7lGB/Ki
xac6hG6aekr8XlvOSZRW9eXE+UcWONrLWNYd2mbQHtUIH5Qpr7O0e0PZdnVgP3WDZh8Q8kxii97a
mPowbBQrs9dMevWDQAF5DQUKG3BqcppmhZ3jnIsqaGH8TPslyiOkrwZuZ8JYE0z33Ns2A+AzxMIS
d7fWrsxpVyHk7WI34XNEvxcbMpaiyDXbe1ga2XMuKThkZm7tzTr+5Vbk9OKHEXiJ6/JaeGNIz01R
d0XlO1fdGcKVLkxM/RVrA4plf/LKWLaiyxGpAEQLNAhKXj44e7Or3L2simzTapX/XqngYdQM40RR
kcjrWNaldTr/VDE7XDmGgTLFP0d52/0YW+Kw8LP96IThrq1Rc14UGw3gODofkeV2bJHXEgNI+4jL
Z60buncqSnKf1Khl6umnwsG5QlYejOrGFWC8OCreJ6Opb4RGU8KX9vn/fi+G9sUDHD3Nf3783x+Y
ftxTo79/ORfDaSA/rbh6Q5Zd1cbe2NRQ71nsvswZyf+++GYy3HjGBWtRKCZR4+5rCXonXDVxZ61x
ZVR3fZJZD6aFUW0arSwLwnGCEA0W839WfPAMkk08mROSMnIOIyuHdWGN8vV78McGZL72PGY2nSOs
DebU5BIgt1tGBkL0AukjSNeGbKXalr8CsEEEBLKSzWgk7MshPhCPWN97g15amRXlVo+zLkTmwz73
MAFXPXip7yman+bveY5Q2qm06t6W4+SUqLqtBqb9rqHkx3ivnizDBAs4b2ZAGkpnymTVxSPLVeXO
ipdoy5DUGtQgoe2l6lYrhnRthWa/tL2YvpOXFBt89u82oXw7enwEzrcJLfNQa4qzUVj11bFLedA7
9JvToojpB007N3aZSawKfM48X9zl9wZH1Kq7uHY3DZaa95yPYV4QbHdCzJU+Jp/XU1dFytpT4QwO
kfjtCS/bJnUU7ZVCcfeDKvpTOnjQPebNIS6fcJAo25iSPGoz3q0c9UecqsWxJac1LTzvBgk1e64U
PeP7zOEnTLu6LM8QBknZJQ3l3oZ4yJO2Ce5dRi7yvKW6TrFWSfj00KSMJal7lWmHT/OavSbfuRva
x7zDY8Ei3G2qISZoUwGxt49Cwsz/d6uQFRRNq+9X89b3u4nyykmjGZ2K+hp7I4vKvESKaw3fh+bj
eaY75x46c1yroDTcTtw6VMpHRbWxM41+/WFRgzSGKvs1/4RF8kyRxO9aiLBLSq+7VpUbnykhr+c/
oaa3hHnhJZz+3vwXgjpAv2Q52xGe8Wmwsf3OL1kUGSsoVfl0oxzUUcZfepr+wf4mn1lQ1FvXTvM9
Eez93VQE4sygHjaqjqFMjdO7Z2juk8eXfewqS6yi3gvPWWmZC0VraRsVODPndJkWBOCybkATNLVu
HkADwvLDzPbOiIt6J85+FYQILvJOqrd4rE5MS+1FESSA8hqk9Y30uG0UU0uXhaeaa9ybGvODpoJj
GppftfHqTc9G1PEf/KX6zS+TYRX0tnlBtiv3UMNAJEBEXLtDBoOb+sSqC/r2zTe0X90QOb+t9Alp
fI1c1B+voG6Hk15G9sKzXXeb+d3A7C0y6KkSKK4DrTkNee5swrGq1/pQMttwGmaq2onIt+RjzKNq
ZQEgvVSqWR60oQ23eh1XT4o2EqIjZb/1AifdQH4dN9bg02Pr+xQhhUmaE6DFe+Qa7sUeYpwuSn1K
akkS+bRmJkLFuw6JVfEcypJVbMF9j+NIw0KsarfR5qm2b1L/Wlt2/GisJFmVIrNOoWLYV1yaNNqR
bP3wLqMnfqppl17wZ7g/3aQy7C3XEGe4ThCwCneC71B6WttTmFVvqea4YnKgrow2+NOl8UvfdT2T
cT/loZCnGC84Nu+FeldfO5JiwsK5IFtlrs+lvBCOnycEzJHIQD9z0kkL/eqpYBsB8oTgKux2gvAl
QBWbEH8vyPp7V6uoAwrteX5p8JtghvHvaI20Z2lY8aLx7foUURJDFlKk+6KV+Yq2NWbH6bcagT5A
corx9/EbgoXwkXkpF8y0qzDlXDU8NTZK+5Wo9pRYiaZ3WcO/3/lO2D4h0NWODON4EoJSv8Zad0Aj
pfAHi35Zp+3wWYXKz4Ha3ANRunKqRPPPcbN2v49rHup5wtGR1OJQW0+pvK+FjH4PWuFj7nttzKL+
whc1kI1g9k+1IcaNznzkCMo5PhcaDQ8E8oca0O17H0DhzMrSvIzYo18aRy5bnp3vVgymDoIPc4Jp
V3UIfVTbNVwGj1wQ3BKAW8Q11Fgxodop+X+wFcq8QKRTnDOnKdcdJLlnQL0glopHZcrxhxPZIEpG
FJVOBdoUBc/vstIeXNGLslS1N8dR7GUTq9U9qy1zE3ZWhLQLHVKntvYWQBPnSwnpfJ/joc6eAgE9
OHS16mnMDZqLQVQ/Fdnwz1Y/HYund+efCywkxaaaySVi/mDrg/GFp1/JG1yFDH6un3+Bicdz+RU7
frJ0oBXegr4BwG6Z8bZnwf48hPYfi+rssjQQqPeD5qyzsE8IQbPrt9CrUC4Kj0eQq20ZaY/QnLSH
iRbokYKoT0fdeKOkUC9U24zgylHD7ay0ephcIIskTvOfcacvTPfUAkj/8NXM34Ylhr0EZsBnn51z
R/lRuSkirdQDlkuvN3I2HSvVbWEx2PVWW2/1aV6Ud27EotrGUoEO095G+vCDNaiNE6fMfrm2vvGh
zp+pENKhHo3gHOswe9Vq6DfzbqLWoIpyQD1a59aPVm0+9NR3jmVZgPwVKd8EIVdh6FB2jZLsV4bq
sCij5KoZBiYmwM3LYoScRQVTPEvmzGtYTc2uKwPrHVHppu8d87mmMXfOglFbzMftiJ4XoavxYd4t
02dDS6s1mkiCUnXRX1k2fphGx5BnY0IWkIdB1LLbVUqIEmHwN3WSGCshG2Xdqj4PixB96RC7/caY
xsdgGq+i6WV+ow7HcK0CReQ956w3DJLm9DJvpYbP/dsDoWJtqMKeis8ixhaRGYgHS9XVX/zkxZ4n
XJj4Pj2Mfeh6E/9l7IpfiYcUTWXtjMyC4gI5z0u7TsL7YKNRCDWchY3FdNiVliiuaASpeuCzOVuw
aZL+PE54gVLtY6CTrhecagEKmyXMCkOotpGWHj/ml7ju70xq6NRPhzTV0y4Vc6OkukWsKF+HOom2
fcBY6qu992hGhZjmaTCcfqJ1jAm91PcHa2x09KQ/rHgsnss0MbZpi+AhHmA6QFrMmYxgeprr1d+V
66bxdj2JOvMhg7kAOimy/MyIEvZ0vqWjGXA3XebEviCX2G9M461Ony2UE4ykAWsFyhmLqvVrpEFT
LavQ4vLY9kEFGlQdN32qZMy38OsK9dN2aMRrtl7sK+H177j01q47tvssKeod/iw81y1j51B2xyEs
SZKadhHA8/QYNXsLsapGQia9a9vC9qJ6xbok9q7adMiOY3vf5/0nDiF3EtUTAko63bEwAYaVJoDu
1iXnPefzHIImPKHbTvq7TGS+iM2q3AoCOZeqsNGlhNa58IVY0wYhHZ3HyZOsx+pMheg1lDbFM1ud
Used4UlGzndxKIyK8QlU9/eeSHE8uG6MobA03qgMPqJeZHed5PKnqkZ7kJnoRjuRIfDwAZ3Uif9T
A2GX+sGv74YWQt33enTQjNDr2GUCMUKQqNYTreFhKxFxI74W3njLeOSunQyszVxkoLo7tZtkd5p3
+1Tu8Uk0lK2jg4hc4rg6L2OyNqgbTUP9OqdNmHgrz14w/hCZWq80XBPLNiWeXppWD/QjjehkoAr1
M5pOpooml44BogsLc4jMfCxjuhY/KlfILcrL5FA4XXmpLSPGERoeLb+F+KGZ+oHaHyYKs41etK49
1opxbQM1PVcsJl9Qa8bo2zZRXMHh8PpgY1iN8WKj+d1o4CI2WU71hKVnQas/1JaencvP3u33AmDJ
76woTr6te2vVAtC4HiT5v4VGAFSJLDKsxuY9xhfqlNlJG9VE3SpAElnOU0bSFO+HB4X5YM1XSCkb
0J5ovk5yUlQrvv2lZOEWwaj+AvhxZU/LKotcjEua+OjYAxZiShwmkC7k5/w0nR+wiiyDpQ+afZcZ
Xf0QtblraFBtvITarYG66M137UPOxG855rpub/u8Yroa6PmHrJ6qacqQBYaxkRX+/S4qVxFaq4Pl
B/j1Q8Ku4O1Dz8kNY9+BnwRDgWnvaKvrDNv0CSTcNDC5WeqgavLH9bybOgqlBK/A8SGB2iRCOUsy
lB/ziygnqQleqbUprHb7fR+7rpNvdYXQE6OAazv/x+b/Yu061xAKCuwHwuFDUxZvIrVuRlABn9OM
8GWAwT4fNuo03eetdR8cMCzzcxZPQ3weZ+B748Q3JRuOhGANrDjjYEcCmjYZO8N6nR6gclPnsWzq
iraZ3ZAHflm+J9/Cmn/TqQ50SpIBQpFXnXrl1/ce6HFlfrPV8vv/aA/81SfyDOrpWBQ8kj3pddHr
pnnwX30iqjMGxOUmfyB+BSnBknrAemN0Ex38IZqkfKJyRsqBqr/oXcciVCGiCw2amAsKqgQtOT1J
cCgnl95SbvMet5g4/I8P+le8hmfQqFdNnaacMQ0T+l8flIlV02KsiR/fi2ojD7nQE3fiGpkCf/jU
L8+Bqn+P9Qi+cCin6tv/+BR/91L4FISg0lHCOcVZ8/7qpRDaEwes+eNHOz+sgrB8l6Od/fLATpd9
KD+1t/TRGqAOlULDIDQNwqoZP/7/HwMw698fhC69xwTM8zybGsH/oykwPfIHRtuGne0m0cPr25fY
CXBqupHi78NUspRwa/899EVursYgtY+mjPeGGqqfFq3cZUVxeT5zSU6/RhWDuKg6zfgMqv47ro94
TVwCFYmwX9VSiDeYzG+p4NqGH5vfpdBBDNTkyWcFU2w1vhiWnT6NhGps1cyq96LL5A0carVMI4f6
tJYMG+KoqoOfeaRADNK+UJxjeNdBUY6ZVDdGOARUPKY6IH2VxOuilzwJWsxU8Nha/C0L4SnJft4a
DZjVrV09RjDOJzo6hKYPUXSQCFExv9lfAEH0WyD8T6I4yFRxnW6TNZZcjaMclo2vUvDQ7UeU9Not
F/XvJE1KDEw8/IYRVLOaB6dm7k4Ll7NU+s+GUyXdYgx/5hlKLGp+kmqW5uMFKeJjxuzeoP1/iqgM
38i47Pe9Cfpz0VI7Q7ho/QAAYf4pXzNbEzeUlDwB+NzMPSI/LI6jCfjbIZtj4iE0ShD8QkLlLRh6
/SNiAnodNeT9ZVqBu2XJweKVllNfxcVt2qsCVFowGisW6ulKg2pGj3m6EID8XBXvJ0XRGpUuYyxw
PsKxIPwSJoDAU7NzPMl8ycuG7i9KbndaE+mBRr/bza6k3PRL6WotkjrADTklfois1NYjzIkLy1eJ
3WsincQVJWsP4DLih1IlzEQzqkiV45inQi0joP76sCxM030u9P7ZKw2QDo36BREoMGgx59AXavHR
hCmBN4U5rXII9FuFGQspfHBZum0sv9zO/SJqSikXopq0K2KbwNyFTfX9jr50TcV6itPqPr8jYQRs
x6Y07o4fQ+Frk1NTyRWVq+jgDWZySqGgMc1Uflrvk3jojxurPxol/cLpTTrjVEwUMJ9QcFJ982t8
5WPUKcwvF50lBjRwUftwW1QV89Z8jI4ToVsJcvLRQUBS9NG28Wvl6nUdK5v5a6zFys34JFNT0YCj
tqk8eCu6IEjU9YfPWBOoQ9IYu03crVs7NFaoJ6mnT5VHL3sbB7+4DHhcFyUx1dexprZFyeIp8NyV
DcSSDMj+hK1AfcxtDZw3+mqIq2yDqoZIkPnZUItrn3TWyu1afxdP42lpBpfvs+8m/VpxyV4B71wd
okRtHlN2xbrz+3iF7WpS2BnOIvIK3O/+KJdkksqDGtn8ZZ0weF2NQKAJ4Mjk+p5jK7YXRpPxNQaT
S4wJFes8sE7RznS7SyHHZz/sln5UF9c0qmOkf87zHMealBp3p5dapOfyRUgBP63TYvwnoltrnjO+
oEZCVjQGN1eLL6Nu/iykGD5B9oAo0YiusOi3nZwy3ttOXx1ctcAh1/tMbPASLGlfeWsZqv3N7YV/
xdHp5CFkV7A7y674URI489OlgwV5DHc5aADNXNu2E1s45kpjHfEBzoNVdrtwZIVLpEWw/L4/HVxF
+9LPnXsF6WdjYEFZzrvYH527hYVvWQJQJUyBElbuKueKcKj/evFTyOtqQfBF9qcbO/uUml5wnl+S
IQ/PSMYN2IeWBL+bwubp1wHRROdofiFWe9m2PXC86Zz5bqadKL2P27Tv3+ZDiur7a8fh+nRoJJ39
Ov3nRfR8Zeo8XXMt5fWvfnqlaAmUQyPbpDbuC7TJxVujqiWkmvgPOSH+5d+XrCRxmRo1vqzS3X73
FQzKt2cTdf73rq/HcO4sz96oBf4tZbru61S9jX1BNPWkaeoDuhF96DENQ9xzF0qHLUfVlRdFgU0w
5DI86alW7GidIkiX8W1Udcm/EQHVENJ8yuO+XZssTjFqTc8QqwyI4+OOjFNNHhO8BxBCjGPShc1V
SQ3z7nT6topCIg8s/bmyhQCsLJaqagNEm0aFMAKCrkh+J3IomkaStYfZSH1vk+phdOGFBQKdRA9v
UjYC16dhfchMp37pSdJSca6ho45egUTLndOahmTgHe+dS80zJtTwc4yHixHTSNBlz4BQ+k1xoyOp
7FKHR29lw4pCnL/Mp+T3nDbtpu77tdli9+iwcq6TUI6AuiiNdSTaLEpD3udMW4AgwXnQ9IWhAdfu
Es7C0Dn1Ag7b6KfNK06/q6Zhp6m4vwBbK+VFD6rhHapxBsBik3qxY+4gXWDa8GwayY4DSTC3rW6T
A6Yir6/hnlFJAMqZq60wgJQ7JfZHKoxngRBoUzWafHYS+ACE9HzQAiYupB12IMtZ0k5V3LbL/GMB
IJSS74hcf5xGuum+XKs+5x6mkkELnEefkb6AZU0OAMibqwopw0GI5Qa6nSw6n85OH+ObyOo7zrQB
cSRrkpQHv23RPUJv3u1Z5cQT1vIhPOJyTIamm+yaD80y5TV0gG3EOq6BgqH4FnQJW6YfbXy/+f1N
8mMtlBzb0YW+OI9JybTMs+5mXeKZsgbr2HpZdUyYeS7n6VRlavFmHm+rVv/KPFwpLlFJa68kP8gr
PeNNdvj5oyHeOhUxnxFLzyeVX+dprh6c3k+OJbUuyDp0x8K88nZ2SdFcE6ncqQGWqu8bsU2iaM0y
EKAfHMqwRqWZOfKaWqV6yiK88lnsk3819fIMjYKHoxBjEpYY0xNyV3dEeQYvuV1Dcg75HmX9SzEv
pO52/iYAiHFu0RAC4TM+SfBB7Z71v1363/s6jQ8UaeuzVLvL/O0MLl/qPKPRbb42tfJ8FALU3wCn
ZQfMOdaRql19HdRe37XU+jchcNwm0/WXTMW7Np+zVv1y6YafPfg5Z+fod+MT7az+xlScdvX05aLi
viEc2QTSCX/Cplw7Y5m9K7n/pzRYkGSClgIt6eKz+xP4xV1VE+UtTOg5Nrr66peOgCFEjJcxpVDm
Tuncwi7dkCqnLMa+/120tnbN8QLQ6Expck+tUt8ysXBCQHuiLz86BKjwsHJXVoSjLO5YzQ7inI3N
V5tCs+glErZ6EjWw3lcrl6C+osu38WjQakYFy1O6y08kzKXrVEmhEJHvRY8uAAWCO3OrxQFFW0Kq
vHi40pdy3yM8TquYc38QsIXJWkUpok2d5cKSHVC/RC4amz74LEMLjD8FbdPLOHjwaPA37+fyqAey
jCmJbm6MprsM+mBdywKhiwZOeMtZxefqQ1iqR90noiBEkBWmLa48SzkUnoRaCWruJNKLWXqId11w
cYUsb7COP0VgX+cCGGuP4WQF/k6f5F/SZvIcE9qyxR13FKPo9kjotFPrrY1qjLdNP/4a0+zY15V7
SH3XuHSqlWxJihPbHvN0l2TNOp++eEMmKeFQRndua2VyyZHZOwXPZikRcoFZ5bsuc20Uea44EVdh
bAO7O7idU2A3LRoqgnX8lGbqa12oxbmpyn9ecJjRp6hWSIzBPLRmfWmbtmHJ2ry2WfhEzTrbC19l
BCo9hVgCyHn78EOph/A8N/LzvnjvRLpMgrLdj5gHb3hQ8xUF7Wpbku8WJlRWMpPAOpuquh+Gt66o
3dP3/dE3MNMpwsC8jtqTgmf7QkaLtq4aU+AkLJDF6a2bHhpKn8uGxc1awyVHjnE1bCpMVGss0ATe
Jeh12yGA/4L1rmH2HToLV0QpdcPo1UkV482qA22HE2qrVOPG7FtSjqbKfObSh1E6EHL/jIxofQNZ
Q1rMZYqvHs1W56keEKcIwWrP3x+FY9Dbt3qKMBJ/7lTRamMGLrcsVk2XyCcZQ9NV66D+WZTA2LSy
QNqVh7/7QF1q0QuJAMhd/ar46jCc7GqpfBaWLWlNRS8OmoKftm4z8Su+WLzYh1kKkUrihRpoh0Ct
k/Uc/x0FNNh4yk7LFb9UKYSYwRm0eMaYmQ07XcedPsaKc9E8I7ikE9ojSxvrx4DLHR0NkUij0hF9
XOhEuWG8H53nKiMGSKKb/o2wpS3d32RC5Qu3qvTrOCaHrs/bfejY5oru9vDeTNV/A5bJ2Snbq0aS
3S1vxk2eWtFjfpJNe5LZwWNg3UMiOAYwlazG4/xSeNC7jVL6a6tU7H1HeHsgZdwtvCC+dJEVHLuw
r5CNF+PWRVKyw4Z4GnUA4ANWNloGJEs1Dbpsp2keQv+ZDlHxXCuv32ckwCcMLKksLkKqxQXd3FbX
hboLZHPKw0j7kBqPJLMLxK1NvfRGEGqykFYRbVjVB+CoQ2ZEgUEzFhoYvLKp4aw2in4y4bOg9Kyt
5HkW7bSd8a5OUKTG0lZVX3YMei4u3qjPzb2n4l5qi1J7WN1TrrT9naaE9gilFe7ipHrRG+Vznu5Y
HSI5B670TY+o1bXml112ygnJlLmqcfgtFYvmQlYn6tEKoNyOvt2tDFIU4Fz1X7rpXNq+ytRtOTY4
pMxsPTScu+82+aTJmIUZONuaDTKLdMkZaLj9hpZkdr6Bo8l9dXLAyUNEwFoUp5Z9yvKAQUZPCaZu
+WOOY2d7xR8XvkiPOqWeh6gKeNaJlNsmgrxrTiC/1s6ik6UARBwVnysP+dJRlsQ5Gz7ogxGP21ZJ
IxMCBPyqUfK7dEzfIai3/iaLs0eWjj7+fncCsPKcn1hZaAgWtgBEVE01I4DgfOsQpjQz6XbNMCrL
IDPfDIsGW9LGDWElyoXWlLHoJT6KWmMVFAxMnRtNedW86ncI+O8SwP55Uxv0vICNFm0AiA50lfJl
lGZ/SwamgKVHhluD6iLyLvMq9XvN5iKV2ZiilOc6ZDjxAfv4cCkvnoeztEYxtxR6gpsf7i+FG5M8
unkFoWZhe7Q4mfTrmc7N/2DXK/ZZprHcQAH2TqwPEGX2/Z6g+XiHluHkkHH66mdNBs4Deadoqq8q
Johw0dDoM0eDsVSH7IB+e/29jC0VLILTYKurNpAGFsaX0ht+DyGqi6aVB8evxOf3Qw5EjkFa4YB/
onaWcTheC7KJ1qGicUWgolmUFl+LG4pg+f1vx3UAd4c6JiJ26wlTik/3bfR4mmVgg1kMvirlOVdS
sZg1G1hE94SxhO9aSjy26MFJuhlSZ2j6b+4AHFL04YtH7/jqVMovJ0TDNPNYDctqRrILfcSWcffH
NqriiocvPVRI7JfO1Wam/QI9MdopjvpTZm37LHw0FSSI3kPdYc/p5IK8XXil07T0e4gRRvGmcnOv
62l+pVUA+0K1PEKctFcBwx1ewiraouAh7lUZ9f1gAj5JW2niZ5STsa6hu9jrLoMwYFhNMVAAFgLk
dgsXxK+Z+TJcwlHrz99LmQIRxI0ZBnr63uUd3MyMnQMTZEx9xEQWvSBzXEmcrU/R52BP0iGs780e
3J/Yu56sjlxPkJ1bif4gG8NL06IBnay8phOIt1q09qYes3JD0hzhU9NVayRIPHxZbL7/mEyyiOqE
VqChGV4Lo3tx4aL5fEiWOlkYZHvsMos4iwH4Zda7UcWIL2XxqZrwyuv+d2vl9skblPa5qoFNj0bW
08e1G+gQEGlmVXvbUwYSVR6satFvSo0YLDPS8mqha0OznWeFZjDGdz/Pil3agssgycB6+890lRQE
g6sLKhPwp+owjxgmkgkgH3m2i5qUSpjpWI80UC56k8NOBQe674j5fVJjd+/0ZR6uKClgi04G8hSp
f6NDabVTRC3vexTokcOQNhnWp9AMuM6nl76kc0xJAA1xVKh3ofrX70IPSrjfURZ5P/yB+Bc20MAL
GiwB7vKU7n7gEYVeOhbtet8/jrUbXsnJ0Rcdf4uggnkV1HXxh3uOJgPn6zyOBrH3ZZKm8ChUlCgl
DONANAEKGGMzn8QYPdgVwBhYtEvm67CYxuZqzq2fKBu2dTK8lUZYXnJdVR5pVd4C1+xO8MyQ8Lig
iky9NZ6qqDHWpRZUZ4A52tJtnZKoIgpQ/VSA4hQHlOXkOnDoA2ZO3tH0q7NNXLXy6HbLsOq0n7Ua
lCvE0PZJn9oGloAYMdbAvdCA6+v5qksbgHa94v8sWhPDmmo9RFKVH7ajIg614Q87XQN/pRNc66nX
f+a4WA4E64bbiKnEAqdTcU4dl5dpa8zTNdrTdkvk7ynxh38Oyw5GJAXQdIG1QTtgxrMQJvNS6Y19
8IePvo/so0/U7PdL2tv2DtWgZ+7ruiqBvSAFh93MSB0EcI86h54mHcTBsXCZza4zSh/K0gQ0tZr9
Z7LjZ2m9UVYUSn8WQKUK5VVE6mluuCsVvJXCsGnKTq2nuQEXmgjRaiZQQo6nXkx2/LQb3oUNTyyS
WPTmXa8lDaJ0w5dpJFor+KqbfVN4H9qkRHey58aQ/4ew81pyG9m27RchAt680rsiWU4l6QUhC+8T
CfP1dyCpuL23dsTpFzbJUktFAkjkWmvOMXmwhxTcakzcwvKel054vOLitSBi2M1ovLetjC+5aaU3
W9IOSRb3XbiQ/dwu/Gq4BoGkTfIpMYS+V6NValafrauv76UtzXfuExRnFTWjFUxrVY6oCsXwRXH2
K+0eO+wHHloIjuSd4Urx5gwU1VMXWnjCl5c0U25znp3FWDonOw9AUOi4jje56BjTC695npN3kaXk
sixXZ+fKYW30MfNQb2gPAoAkwERx9KzKeGcx/yCo+jczjDcNu8GPpEkeT6KN1hJJMeXjjpxJNoKz
rMaD6RkfPniw54lMdd9N7vlS96bTNyOexssfucVrPBJkjfkg5jQTwRNMm6XTSDqk5nntl1y/qVao
ehu5fHTA0/MpcTwIoSXqrnOfzSyGfTJ9JpTZ3mr9kB0gSzs7U+bVLocFWyGCnCrCYTSJvG34iCYt
feaGMT8XTfc2VOAodD2x9xqxdGARJX6fpeaYJd+uJXRSFWwkjlYI9Bs9Jh1DiYPsMg12e2lNcBiM
iqEQeoBlCbpIN1Xlssp1fvYskMxyqy/JlsUEqF8oJljhoti4ZAbl+2MVTEjbXQMdah2aRlq0Z1JN
eNNghYeJYCg6ndUrjb30GZ+hgYANZhttwgHM83RK7La6NFlbX8sASAwC8Lt6MJPUxicobjHhziSZ
8j7Q0ldAuM3ORtzlbdoXIhunK2i279UU1W9i/jpAttxWRW/vSw2uw7Twdeol2CFZ8hxiqzs8tAwE
oN3VhDnVg/icmOFvy8Gxvp4K/WaLCQmsn1DStwOJdjzrbB2KaD3PV1uCYd3QBl1HGjdIvSq8L1o0
QYjKbfeLROFBFQlvkjgymxHd2V38UYLr/OBQQMPvrKfPXWxBc4XeeC2igW5Pir4ptjj04C2PkA1g
PXFfn7uMhlgh8ZaYwj7rJIqyIxvNLdpn52hk7asd2taZOaK589jGbS0XIhD/ckAkLkx8UlHsH1YK
KG0w2s+PGftsomooyvabmnWIFoS1mxbdPjA8NK1DBqKcrh2xJOGtaKzk3bVm8udQ4MQgwyJYJZfC
00p21ZQ1UgC6QTBDbPJS4IC9gXDdAQ8TZmke4igG374sAOplSEjqRg3ke08zDlM0MCI2m12jivra
1eArEL3LOt9eHExxr+hZgcYz4X7pRA6YCuvNaUqgODMws0n10zj+BJkIjNBZs9c9AxmKGvzGOpoS
jHXYyGoXQJ9dVcTdN/q+NjV2AQTrXKCQ1yd2yeyczYkQDKSl2wQq6AL40NexbYDzQEWLYgpOns8V
8kT8UrNSOgmSHy+uFgRvXmNZJ+mEmF+9C7DR4K4h1TqUxmwcROf1z3YJtr1yDrh1cNvNHawHYwAE
9Hgdy02D7uiKgZZdBoE26T5g64jIt/XOOWlsMEmDW4NI4Gb1lFSpBqNSvaceevr3Z+pGsmvILXCs
6VV915lcW1DGEoQDK86J1eNZFRX8IvqXtmgRmixyryxL6NQJ4tLVS/WAchbgFAPvY+EgWasTyKpD
4vZb5pVg8ZZDXnReuElMrM+RjNITTHV/LZYZtB5V9TaoWdey1Eee0ZjVSjTtZ3NuasIOIvseE0pw
d8bcA24tnb2kbgrZp2XjricrCWBthmqs0bInIxbPVUtkzmr9+M/yhoxk9pXR9hJeUMtX9tnvoWg9
EqV0BpETjk/biV4zQ9QcObxCjCYLaIwY3ciixknEFriHySLW09jd4JpFtzoKQcFKrSYt1DnRohle
g8xub4UJ60913IH+ETwSe/lBoku6AUR/yaaGKyTLv1ldL/bNkJPLZseGdWpQTtLrPgxpmL9FwrOv
bWciLkYndkxJId4kBUmdOnKRQ7sI0ZY/mwN6e/zZkjw/OFy834TvXsAmnWw95o4E+7Arj5x7NjDO
6EyTpv5iM1M/SGiTb0Fp0nsBXHVrm7a7yUZ6YAB8NlJx316n8ovkTv1Kk2ncAoozcJjwEtygd/Nk
tY/U7j62aU5S4Wen3vHIUJLIFPxlD/P4cZfIXSJEck/tWXvu2mpXkPRObeJ2xBLNx6jkFE0W9xA9
cZBAmWAaFGKu8DPGu+uIVHONfNO7Osfa3ksvlpjerWys9gPe2B0Tbn1jZ2P98s+zbiIB3cOKilAU
Dpw6teVcJOxhhHhsKzxkBVu7J8ZJ1jYz8siZDnBQ5BNIsAVxQ3ldcIM+aB18/GmpvaM+8rnhyO6A
2BNoOwXdSTQFsJjlZKtcLG+NK39lov3Otif5bApQ4CPQXpD/TQCCbPgdRJl9rrUIlB5f5K7yUEaW
KQSwzCjtb/VA1hsDAuENdvZkDoO/y8Pcfcm66AczyfkbciKs8XGf3JvcyJ6mHl8/4dbmZ81CXt6l
VHZmVeyV/7xf5jHqWeHvM92obmHqLMEfdfsR58F6hH58V4dTN9DuOpynO/WSXkN0C2nPc6cP1phl
427X+6wAeQoOC9cZ8GmreK4dkh5X5YixyBncaq3OH3Umcd12N/WDzgmr9eO9NEfkruSWkZkOx4L1
Nj88FI0W7PVDzZDreVj8S87Qfxq1WpzVq8Afn6OxqbdRBKGrCt3gVA02zxq0uRWd11VXQOyaRzl8
Vc+GKv7zzFjeS/16P9SMOZ7xwWuQQSPgvSOZFQ/nd+AbwU7dYnEx/A4cW8fs0Z5nLYebVpFTvnTN
bEkWY16j7IuAZt8NffrlZgN9jsks7nWRvbUia6/DAggTU48lcmnnq7VfyubJNpCizG1hbmQrxK5x
2ErFhoezwTUy4ruWsWKbuPlG6XO6xId6H1RfjYoYMqMcX1NVjth1Yh+NjpZwEBcMFx3v5+TWHw+n
NftTKOk6W++VMXjT9iG6DmO6I20laY7VDSN69VQ9ZLg1l+nlboJLT16wSN4Q+QFjM3pAHzpQMM28
d5NbvXoGwcz5PBo0AkPn1ZodnIlp+/Xx7cVpKbXXx2HVezm/svu7yihPvzizDWFQZ/M1uXPwR6Cn
OkcjwQEHsXT0tNrh0nQEouJF2DfKUJ6zwv2elz0ChURPzoaY0R8O1RC/MM4jGM+Anq02AeplBs6b
1sYI441bLhtFd9yYeuQ+tLp6XsMWpcZpTbN6olqCLBdF87OIabalqH31nGg3y+vLJ6Tp4AHg8X13
gPC2Y1V8ZUxib82RTYPmmuVLsDdbh5Mm7fpfsblvzGaktc0UNpKe+dLFSxqc1P1jwG7iJi14eV41
5C+0B68VU8RVNOv1M7nLw7kqaNloYhl2hTfH1LKLLICSF0Yb3Se9PIYyobMuHO1stUyy8fNMu2bZ
wbDndRnI/DKkRAvmus375LAiOxIpt6dx7Y8eZhxX9+nAlnwegerpA8ldTD9r7H6KPtkM7rJS9VW1
C0b7FdXi9JYzQ6V4Mrxnrvt5byZ2eGw8ph5dNFkbabjsOfzuRekogesFO/5NSDF9bZ37tHzJq4g5
JHs14xKhqV/B4G5Io05xZDTWj8n9yogb8E3Z8QQell34E5OVoFpZJiJEyw+j3eP0yWq/3YyWhStu
DkKKQ1DJKzebK/S90wTK0+gJLCrt9lkE86UJXfcimbQ+P/7vmNiE1sqfB4mJqSyn6Kc5ITNIySwJ
U3JghpBLw+mdX0Do9Z3jdsGH3/je2SU+jYa+a747uJLnJiBwwzfM85AHzkE907XOZb2XdP7shtGh
UxcbL/IZlkIrhQzm/eH5+AKvbmSYl8SeJ1yjoCZyvXNuooXJOQx9eUhBBliravKTy+wN21CNiRyw
bHOSniRSo2NXkA60sBEawd6mlDYnTlFF4hDE+QVpWP+CqL57keMEdWu0PkLwlsiwaucTcWFxWkco
7M0lCtX4nQEQnz+JCf4pO2wU6gTcrhwq0asVxNMnf75rnS43olrsr4LIj77Snq0Q7Uq+vLJ6762y
uhH8X1ezHviL9sRXLsxsnNNTb2b7fxZ83xbZro568gH+/05C3QS8kZQVQZ8W0pe3dedCvvV5ER6N
8pz75FzppBqod5GbOXf0fHv1yqVPuA7dxt0DWXA2tW8QF4F+4C4KDXEPe/FzIrwbzXXnGMbBexT0
xtnKbOOsnv3zoN7zptCgwl9uqQEsSEa0TjLCwSMXqy/T4eKaoMceT6XuyD+vJzn9In6GjJuazonr
y1sfObj+Qs/fqLuqelCutVkOl17nl5J5iXnEm36byxmFDWt+fYhX06Z2D8xbOuRzprurDBpghJ62
S75a/DoFkX4kL5SGfwYTP668vPtSI6HS9Bg/TUnvQVV93lx/y2HV7eiSROvSgXaa1XFw5hJ86cy5
uDJ1wM5gVyTPqp927F33EUKFdaHat3ER5zshCLBAeS78af5MltjeR8Rza+GdrNQpOXvL3LOtyeuZ
HeuqHuDTa1tnABVbyHR6LqL+wN24uo9ReVJL+TAatDPz6FMniFXtum8Y4hETd5O8S71sj3NuG1Dz
xI/HL5Kl7Xtl9+NZ/ZqpL8x934LhCM2gWZuyRIViVNHFQvG+ms1ae2/CNDiVWNbW5fSVXpD2fUhC
7C0zAsyQEAY/0mAmDwD4J+a++8mKk1ciqgamc8wsQcPWlkh/EpcLaxUt8vNoRxTy0QBm1vTK54wD
B8m7nn8Y+av6X+AZdDSZDflajGyyckd7bwlxOXXwQa9Z6Mwbw6oYrpvi1eAr+gXnB7RoaHzzPbIN
dCcpnnVYoQe6mTXphOlIcALrZmUO45eA4buRD3ufuS0ZG/BMdUAk+7AZrCN6geRqd3Jcq1UpE5BR
U9e8wITXdogG610iW/nhun6wcouxvPRNh9KhH+wrqdFrx65Qo6KdAq3Qf+lTXV+7nyVqRJokIjpH
y4N61vpjwp/25LGLoqvVmc3XoCbmec5zzD+1W39R03o/q9GPYpIAU2bTz6rN5FBANppW/eC+wu1r
bjZCUQds5tvyDv7tt7Ym8lvJFMAskZZYtv62qU1Ufp5pfysqZ29WnUV+DpqraAYxRAHoHdUlg+Lv
55hlnxyM3UhwOMFTd766nasdEjqV1OrBvLaXWYFvad7NIjuBxY7NY9giv1IzqSaHTak07dgija0u
gotDHgpJZMtLayahKpm3Di0ogrb6GFGn65rrYqnqa0RCl8kh2a1LwgWV1EYbPalB3td++lRW6KJG
bgTbMixh5gRJtif7TqxLlE5HFD7x52bu0udqIoEydjvCIPvyrjYr4HGC2zzkd9Xe9MP2wAJfPEEU
RSLBmPPkp/gEUdD8QgZdMTnuEAwIIJGqzxll6A8I8i0HFj+9m9YD7tdDp5Q5JEEnN8xb9rIL9g69
zB66DHVDrg34jg5+wi9pXw+XhI4GrO1vSWB3zKkRZMSCU7tO6CWJPt6mCwXBlpGHgo+BtXpJfM8K
sTwAJHP+mRoxEMhlhOkPkG4fgyl38j8luo7iYTQ/zMVLYIzjDLoFHXUZEpmp2ZN21dJA7ErYEH7g
1qesn8PrnF0RiwTXCgvcynAS42B3dfdMly5bhVUliCPj8wYFHmoDyfg6yeZ0O+ueeTQqrtaU4fOn
2B0+fBFeunxsPxFsTUDE8nYEMx/sqvYs5tQ4c5SPdYV/35ZFxQg/XdFPMfZZ66aXyq37daRjQDQb
0g1dFFKXofCao5no5lb1a0DLbwER/HSXL7IZEcFJlrJEdt+7jOS82iaZoeR6XCs9J1qG7lA64YfS
kFgA15BmGnSCSM0yig5FeYouzc3qEg5azAwmPSswShsP95I4qPeylfaqMVp7lQOsP9Qgz29WFPpr
GLfQaZjAXugEoapJ3YLcCdy8wEG8F3rtSED33tSbH14uvE3uzMUFqpJ/RX6Gph4NGdqKRMw9ApUz
I1A23P08In2s+SCZvavsabwn/kgey6LHicy6J4mJCBba6/1pmGPCHZZG3tsfDXo8bfUJhg4wYwq3
kY66ItjoYfJats4x7drke+OVh1CGzYdoym9JlxQXb/EjkVugbYbZKbYmpi3sQcFPNlbjIZysayfg
0Cnzvt9mxDdiTvTd7GXouruHQ+61oXH3HACb7hkqYauV4JnamtBBrzcOXuMglF9uvjZTpIORoMjo
vqUZctNucIYnnYBx2voQXVrP3vUJ7MPU1ZqTmAx6so8TurAh5KrrB1Z7eghcpO5Tq31H4NvcIpEX
HzVFSxBfBs2lZbVsjEYvgNicGe/tDzsNP6d5Vu/dOOkuIgiHU9dF2EFz8RKUnQZiZvrcaGDwEpk2
BzbJJmIgGrOgaPV9khvP6C397cLKYFOHE2/sD+ayZ2L3io/NWbq/YvwY24E4eWVybEaTmcoiFZZ0
VjdNQrtCXTptPbyxS4zO9EXDo2UmHRGZDL0fH9PEQNNYDdJWeLFYCtRyUrd++IkbwsWIx+ZjiGxi
V4c2pc1lY2yw7D44KHaX3Q+nKbTkqSSG/vjQFUA3KD+TcWOtC4mAMk6mX0qyofAaxGNBqvs22ot3
gkvTe4AnxeLE0DLtZtUOMVF+gSU9HkcsGhnt8rqw2p10ClLtc2THgiiB89LfWCkcCgBAeSGR80xV
ZdwwISOxYFqX2EBNGg/qh7oefTdqD3VJdMMgz0rEVUvtRstF3xom+DMbaPuqcEvGq8vwKtMyZ5NR
VLNFbUokx973cOHhkQCib3T9GJki/qJPBTrdgElFVLa4/ini9hHdzXWHLXJDVsnS3y8cyig23ugM
c0La6fhoi0K0Iw6zn6v0vRV5t63aBPOxoaHaLRCwt00IXSw0QeXEDoviZFQfj4Mso6A8qpOIbL3+
ptYii3E+oVRoTGHpEgBkcE/9IXs2hHU3WM33aO7bTREBdJbYLej3RIBeyu6Tvpg+vBRDfuSVFdFO
4LYYgMJCombf534b01yFwxVAF6ABEA72md8VygKWDgWYQYT2Gup1fTRnQeHS25+SonnXkFYd0xzt
tFr6jMqR68AKcAmFNP3H+ZPVmBkTkfE3SEM6ioyNpgSB5xgP3cZPmb8nA+1KKG1Mnz3kCtYiUvD0
9tfoez/VbSeAfcKZ6kdI59LAPdlj7Z8niQihZ3y0Cltdv9CAeVWfcE4imwuXlUbPjO5u5/O9WcwE
euqSgLkYTB5ntYdGG/o4iwlRtsZaLrp3PbmwoXDPHt/jrmKy8hqiesaYabc/CJMjQDOaL6YgeDdG
/uSGsnymNvJvsUCLgybjtRtn85OdxoeoadsPpuKfbRQBnKGtz/xoLO4xAHH0x/7F6Gz8JPloo7NI
4YMNwNiioEJnUmlbNGNc5n4M3BgH2msDE02CNLrYRpWdNcCcw4QmScSu+bATSc1FE7PILG2+xp20
suiwdIJXttHJPZkX/r6VTKKr5Bt/31ZZ5zUIC3/sHGHm51d4if3ejom4E2NGoExH1Ko0dZqz0xdv
j6PcfH2UiDCoHFioCxW1/sLWiYxcUYBE14CYnNTxRRiDzPQpgkK+KUvBxdlDfCl1OPKIWckJyHxN
voS+eUv0yfvsSt5fQJHq+KkH0X+piejaSC/xN6zH5d1tkAwWIDNWS5d6bsT47ge18VT4jkFuMvPP
yTpU9jau3PbUy+EDrHh5dzLvd45V62h5gA9YRcVez3GosreKn7D5Ak/pHl9h6k5r5gTDi1PW3ZtH
5ZzUW7JSx5cExedL4iCBRX9JHvmvqTbEKoH8fqU23ytnhrodxLlg6ictdK5182qWDmPBGpTeY/Ub
YO2s9AaqxRDG2iae4uqaF2l0UcftX8yEf1tAbcewHKY3num7PP/bWenhS44Lkn6epT4DLdOR5HsL
gTC2aIQxpjT2c9Lq0OM8AyjXaJwGkwD2mPS/Q9wP9bYX7Us/J8FJDG1wWtwaZPeOHyKfYO0gbVpH
CGJeeuKd0diFLAuV6dJ0K503QhKAS81p8N71PqvaSHHzLx/ub59k4Ht+gMcVw6bnOmjd/9vfGuSg
O0EdBdcM5hOrZfNHHLFweZVMgjOTfSkk1fXyRylHNdfeMoTPPW4Gj8GhMXrv0AjlWdgYokjdmQiV
bytKaToDOO9JDARtTNusvvzfv33wP3Bi4KUm5nY+gWFgM/rrt68iJMhY84tncOrv2FXKsyn8D7Sv
OLRDG/Pg8jI1puHA3jlcKVmCHRLWo4R6OuuHWvsJvffPgDl/jAt4Svebz3OxRHszp916psMR7Trx
kkWkbLm+CSyk7w5N71JLFSVmiMotLqE06kMf0ovmrtUd0AaE6KB17WC3+nCOI1870LuTmNnnZqOP
WnFlnEEwCaNalsuwPM6aW56l0D6giv3qtdK5xRV5FUBInSd2CMgNl5ItwfhB45e8EdMFDeHkLNZm
Y+78zLFfx6LHhCKX7vLQ7APXIYLSluZ7U3ydpJ091PCJTV+ImLW86/v3fhS/zSkXP3AzrgZuV1Mz
fWvw/GxaeyC3KO252u3w8zRShJpFZn34lUsR0rHIW+mwWLWLQazMWBYXQCfjDq3blzRLo7MV2sGK
fGBM/stLY3nZx9QuMeCZJM3trW3hMqQtj2vPJNv0/z4zjL/PDNuGLGVZLn0XrMiW8ZcRuY5H0QRV
ztA4b0gQDzv/ydTCqzrcIm+/N6bLqsi4RIwD8VgYRxZ+Au09KOrbgSKDafL7UCXzv/i0F6D6f9Jm
fZDJtgVOmysOJVkQ/HXKmtlI2R2O0Z3iC/diPuwsbkJnc+rta0W62VKjNQfdUjmJsn+r/T7bjWBm
zuw9xUVn073ViNXa4efjVtIxKPZzca86z3nLW2R3RSdJw11eajqGg3ym+wdpoDnDQ4qvlXYSPlG9
3bJrVIhptqo/qR7s3aDYs2Y7TRDOum0ZB/6eXe+8L+ckR+niHAJB11w0Me0ABTX8Erhz+FoO4l+u
a2f5Ev6Dsr58SQGIQQztBsgxy1qO7n+47sn2HDox6/4tBGM1O06FRSp9Vl7UAKhhF2CN1umCECPD
DMQmkwNPxnLH1mnmwlHPPlpaIKthaKcfxqLMGLMqpvEyIp7/3sFK4GaxKto43GNYna4WSja6IFwr
G1iK6E4qJ76R1oYqIe/1vXqpHnI3Yy+jGiUFUrHdQDv8jcnYOR6K7F4uX3rUWUvK4BJWpXnF2pMi
P/HtdkzD5wj9as0WKDZI6winehWNfDQvZ0itngXqmUXrsSppLRRt0jwVDDk3eTqxiUZvxcRuiTwJ
2+3/fb0obv3f33hgOCylrm9xS/jrG+dGa1Bt4IFhMFLvPW/OLotCfLRreYKFsmRtI8KGWnRps/TT
uOjcQr/9nXTciEMD0wi0dfPQ6fXFX4o2GgP6Kimy9ugvpb5yWBiGP6zasplvTTvltyCcCHJLiz+q
5dyu9LsxN7/sIDWeU4sjXLcTKoRIPiswux7CXPL6yn8ihhAr6BAmVyNdfCiu073gpRfbMCjqbSeY
EAxl4+4Ig8UJEYVk0wsyPb2zERBrowzI2L/0a6SnW5EjKVoQKwq7gvvhhPAfyx+zDsmSMI7dSghh
HoFSPZeh5+2hVfsXjVnEv6xYahvxX0fAc0wHHrnv0C712S799zmfuLBUksnO70i0HIJQhTgRJLtT
5lZVhlkaIThBHDTQdkyfMGAIlmsr0duDmnfMMrowELWOWkIYXzw639TQSdbTzTTz8klNn/KpIsO4
bvks2j6T0FhlMH31LdoijayKfwHF/8/92fYY/fq0CTzbt3RXX6AV/3EdB8hXkmzow1sZEU+OPrUk
HxHlYp7FN92z5k/x1KGvjSX495K25JiSMYbtqtm7kW+dYEkHlwiFDJkq5l45JCJCijsrBzzaoc3z
io6NtRvulWFggq0IZvKcUUfsH4r7MLfck0sDMlwTrjodH30XTbFfxdysQzwy1ToocBxNmgEloXiP
RsYTlNZEweXwRBQIaITUtY4asmabZXrmMmpdoaCa941W5petvQxYF7FIbjUSwretHxEOkAM54+Jc
+Utqt0zlC+VC/5U4wad/PKgxQdL+HA5Xi+Dpeyzf1d+PNJdhABYEfci2A4KVexJdacIzImlheilJ
TZAO1auw3/IhBh/mkzHzEDERk0tmEGXAq99H3JlLHe3XrN/r2nrF/N2RrpODoNhLP6PnlpKLLXoL
z25q4RUA33XIsip60jP9TZVLVjS2/wKdN//n3uyx1wwC1/Ngztvg8f86K4i6rvEbOY8S3BgnFmhZ
zJ8tC/hSFGTvjg+gIWsj+gKFTtTOVAjG71CwuBe2u7YzgA3EDJLckkxVVZuwGeivRoVO2SCWRqk8
mwkrmlMROhi7BLktNwoXacojiIaAmOhXdX9cn/+ZhWAgbOPX/e8LlwQEZgU6Rb5N+/2vkzwqZQ4A
v/MYRBvrvAm6s4b8Yk9pFd7sWZ+XaKTmfTRY1u0kJRGaSMpb0TLbwdpXnDvwah9D6Zwf7aMNEPTo
WbeYe6VBbm2yIiA8NRTzq5M001MpXUpzfhgt+TuUfrhmF1msKcdgGwjzp03uyapZvGhzn2S7zq7P
ijnT0bArfeNlblqSGwWcaCkceuj4V4Jwrp/Kcgihn0FmAbUlLqMTkavpGoQ5eyUfCFODjL+b6dzR
h9YGkn79vQGhezd6SXuZWSaZH8Y/dDLEHubjTgu0J+FHX3K8envsO/FO9XLqutw/PmlmQ6F2Rg9Y
by3f6IzQ7Xfs+qB2jfZk0uRJyB7NoqC4MGUiEU/Cs+7HRJ7m2fgegMg4aYn5Ssymy/pfv2AUC9/C
2cK6EJAIrzR9Qdc5Ky+ENUoaM5F9zh8TlFORRl7rbbMNkh7oaJEPB4sO+NH0LG0NlLFbw1Rpv9m4
av1CYhUwM7wuvoVkXRN/HkoI25ssydZyHqdt7w/6V5G9NzYRAlPO3BJX54JpbLaN6MX71HqIfEkD
APduByAsCGTqaFLfWZ2LS9n1T/3yKl+EeuqhwGNWTWb49M9bRu8fm97A1Z0IcrKBUJSmJp5d/SYL
bzGvzlSnHCCdiYNXQXPAaowMMr7jsdmanQCY5UY0Cdppi8cGqngZjVdtaL8/FsbExUgrbA0wI8yA
M+1/c1fP5p5Mj2hFDLWFQoDecw/3aD10RrZV/aWgDfydw4ye3gF21K6fDvozvex8ubfkxVwjRsVT
S5sH/bfG7iuY6jXa5PnkAXE1PagPxhBqJ1AdBEvL+Jvh6E9z7KXnoHBhqiK20/OAmliAzjIWX4JG
Bsoa6OrDE5ka6Tt54QU8vGcj9L75xBdslMKHUuyq9D5OU3CA3H58IqsRyIO0mXU5czhdjWgf9HH4
i2gIlkt9zPaPrwLpEOWNN7oEyuX6mxbb5VMhrG5LjUfDbJgR4AqNWGtEZWsYrd/qRST0jzwosuLf
6PH8Y0WS2R3D7EbCrV23aNdPjY6oGg/z9wdlJq09XOZoeFaDv3k0OJRtMGEjQwqiB4wmwf3N+bjx
UbasC8WaYLrirH2dDMhgqJyNDFDS0WPyj6Gy0bE+QPpc0A7WwhPPo7nb6XX4U+F1jcj3DyLpXsy4
mfHCl6ySy5LBtxxi/+BWvo8nw78bzQiGVgeS2gG/Pszqfpb75XywDZseh7Aug52soNUkb+BtnGti
pc8Kzqd4fcZC6DP7bm3QCFk59difGRYB5ZifH19ylL9i39cOjA7WiG/rJy9oT5KQ8KeBOxHyUfOk
h1isMkUyZGNwfpicFDild8riDh51reqCQktuvZkMfxxfdkKzdVm1wqQtkAJjaNUom79aLIoHSqKZ
LGgmIWOTEzgzMpu1uFs2Xu6j9gIevM8auX98zzXO/sNjhpuPyGZw4QOABM16DFMunlE/ejb5lSkd
hkso0uJMtGi4M61G5xIR+g7IaHYp6za7hLFVkBvN7sxS+QJTWmmXKMf2jI1Hq2R+AhERnim5wjPp
lPa21RNEoSbN05WH92BrOCdubQTRodt8qgaTFOdKF9gWSN7LK+0gJeyCtCvzW8W+fMPWxUBNPVin
MSvSszslXyxpPtNqx6qr5kCN/Bq2E/GSoqxemrID/lftUqc5T22lv9hCG7dibjHBpflNz6zJWd0e
1Q/1aLpXjnujcoMVYFTt1E4YYm0XeWTeYW7zQXo0QGQ3AZwCiq083CMuINF90SfKdgx3jOQE4bHN
NiQl8u1x2hVt8Uu1RlVbVLO41TsoS/2p00663w/vDBZWlTdBfIqJFlRXRrlM5TQ/fqsNkkAVUyyt
kaGhidxkXBbWxrarr6rFWiMmQzWBrlYkenViTIJ6INHjcx+je1P7hqgpr9JaOizqLCv9tSw1Wlpu
orPjPHXISAgpbrV3B2DBNY5nm7GSCxlRXRxJ6N6VYagd3Be7SFx+4Sbb87cw9SY5EoYE0cDqbzZt
EOgTXvwVvqKQEVfOEq3516YW9RF+D7PfAtk0otKLGUfpJ8wf/k4oGFUexeY1lzu0e8AZTb3dqkle
Sip24Q/ZQ/XpTuaSqmWtvYTds59Xd6+2mpPiBpDStR6K6TrGbvgZgxYmYUaQKzcKbdQQ0Q23s48n
HAkDtEbrKGMXUGOCY5weSUgFLO176kGWt9qk+sQAhuBj1M1kTXy0TXNCdKuRFwNes1NDr2HGEabw
reohdWSxAlrI4hlO8x3pjdxGTsmzAXjm4xOi592EUwO5czm4aR62J6cz+nBnuLOF+RjJTwqzO62G
z49/I2rY5SnFxBDkBP3aOPxTh+lukf6uouB3aTn202PjEYnx85xV2S030/fYBiy49A5mAGgnNTQx
/BzzCO6FbSSWpMMs+IgWqKtfps3+0fZiZ1JhCtYDgkbn/Cln4gpJtyGSONk+mqJxlmabABreRmKe
Jr/SuDiJdipJDTpGnaetm3LgeC/EDUn/YV0Qh3YQoOg3OYztk5DZUx60+Te2nuTc2ln7RkuggMpY
rCYiIxj/l4zfiYcMA29Te3bDQMMIzwr8YNoHMO3OUe2kdHckm3UZTNeMo9cPXk06gM5qJKZcMzbe
SipCyu1vsCLiCIfueM71kBpoHCeICrT+uwYZEKk61v9j7syW40a2LPsrZfmOLDjgmMzq3oeYBwYj
OEkiX2CkRGGeZ3x9LyB0uyTmrVR3P3VamoyRFJkxAO7Hz9l77ZsUV928IZdgTNUcjYNhS/IyTI3l
tyJgMxD5Z+5p/5h21jfkQCq4RC0/ZNQqX2R80JRePdmBaS093WxobhPU5xbFXcxlvoyciPGXEbfH
ILNT8D79eKqCaIVJSVjMInFx+obubrhqoDgpRXjwPBdSbtgvPKMqvqQmibq+YC2PzJUWlVNiN7rL
ISIMIp/o1F3OJltK3/xcjerheuH0YSqeg7rJLiDib+fBd2cRmOlPshpLtV4RDcjPnZK3yOzs8WTZ
6ATxgbjLEYf7wlXsz3OZ5aWJQ2hF7lOxauBLpopj3oFyLMwLvDZMqiervIJRueRsddZpfp71gPVb
o1x1aPS9XjU4OLY3jqh6fVEBUK/AEq8SwyX4vRuwsGBwWZOqUDkLpfY3NhEQ9zGOJ8DpfIUhlGVs
eqlRx2eQ2cDZnDFx3uqWGd6gVGQntwDDJrIytwiu4pKM7XZKlggjnQOoOuI+HoA7ESg7VP4EvEcl
1QBX/SZ8J1y0UXQTxdqhQkV5no9jnda2R1Fo+9Fxis3837uKkd/8FYjIYtMq8gknXnJrR/F71QGv
FnX1pNAKPciZ3UeFkW+kaD97keG+G0O1tDsqfyB+4ugItVxhckxX3Tz41lPL2c9a58QiX7btvG6b
twRxzCJaD1zLspyVCMZojLehFPkRUu0FAG701LqhCxEcM4NWN+Op7XUQsLZnbsEueOsrsjNUIdqm
AZPoHF7wsyKML3EttHc9R+TKagmBlENnGpPlW1eQimwRm49clPJArUhMRmgYjy0HDuCFTD5aSfNC
1TBOem7zPNvfoskDJ+gfZaFclj6pu+OYXea5tBA6OYFwbzHQp4c4oSPRV0ryivhbLRNI86pWgj2g
cxsQnLANS/V5hpzNYhPWE21NShP+BTUgTFlwB2V6iTGz6rRzGinDClcT0wC9qbiNejrNuM7oCuPv
xAqbXpwqK3HwDsZ2fnsHvcqPht9+aWOm8Gm1TDA7AkSywN5HzrYrwDxFqHhXPZOGO3rYLENgERa5
GsRnVzXA5/fWg+Gl4YOBQF6pu+A2DakWmSkn53hoHmddFzS49BzyyKz2CQtUvTC6l7w0anheJudM
gxKOT+wT0uWVKHgRtMea24KoQcpoxQRNbQONqGJXXRtZJRHv8vai0SWou23ImjN196glvoIOPlcO
lK4prlXD/mTog7OIrDDezYOVwS6RdvOy2kB9SZWgoJTthyMddcJUcA3RygwIDrLRihPnsmRNa55R
5iMgzKimUqzCvCmIJlK7OzmE96yytteucEJEZexlhY6uRDdWHZ7ZpaCI2JpzAYro4oc0hGY40eYT
KSgTkG1SO1AwFJPFgYlvEShVxbgtxAI/QQOTLj0XjUwv0is+oUzKwdr0cs+06B6oWL+gmxt91lXc
GDhu37Punfh5bQ1qxWNEySIkkHgruQguponL0CrchbBaQ18gZHGOqoadw4rcW4IO+J/rXCRT96Rw
mnSvWhMaKGrXXWRjTZ7UyHWHdk8ZGe44NkaWAvHJqg4AZqvwOxIz7FloqziZBnIJ5xDNXGc2+eWe
ksTnkNP9js6vtu7L4IbeSvIEW5W3Xer3lubRr5860Z2tfy/Lsd1g9kCdSg1F8djXIa1fMIqNxx3D
7JbEy8LgJHNVe6hEbayN0A+YT/OGyKC/pXx39800cZolgnUW1UsCgPCMq8KbTAAOaGUZAlkSdEeT
klXcTkv/RPKpuhvLul4hOQwRKVkdCX5qfsSJVyyKmIRPGenuHXLbY5swyjNHUkdZcR5TuxYwU1Nl
k58HTrwss0ApFnFkMCycIwKLVk+WMO9sIurS9gTTOVpbKSMJR8OFV9bDhbt02wVKfjLLMQBO6pX7
IkqMXeA24Wo+tRmpK3fassK7tld1s1sTaR9+QVHwQ2qi6emtX8HJxr+BWC66uKTtXMAIn+m3hneR
mX9rW7ovYtZIKQgI4kkZX9bs0uwxzYHMBzQjc+V5BRx4TCyjDY6x4tlQ26khUHW3aBIOqVo2TM5s
THhJyCbkDEhfrwsrY1wEBegYManri8Au+8e8Tr+lcbMMJwBTXAwBIIuG5r2iOmA2u/xz04vXiM8b
PE1t7uOiIvJobusIzU7WZiFglqG3mVv6lTSt03VLHwLtK3qwl9xQ0hvH951l0+r1LuPdXbdZnW9r
dVIdDla6mYcHEj1GqWTjTcvIR/H7LPpN3OgUvfxrj9Am2NgUklmWipTg45g9M2hCNkNXn5OkcI5t
nrsnX3AosKwZUkc7XPh2cApAjwQBjwrEla3LUcHWzPEu4JPbOUaO8bJS9QeVp7omtjsuy/RUR0pK
7hlfqWn7qQ+z/jcdzr+2a3nupmpYJgcJQdP2w2io4k4PpSnbsxda7U7K2IQWl+WbYYiK27ykDRPS
3CMKQFmEpMAsAK+J2/EtYRD2TWRiH9dltyrycsrrwU64ULEXL9Ko+5K3qsO9TVbI6KndQ1VEkiQU
UnpFXq3byh5/M2Ix7A+QbFsyjrCYQRtTdDM71YfOc2T5uTH6Yrxcbz59hkpeT7TXowGGsw220Oou
sXqM+ND9/RixoSKmUiMs84VEu3/xJNnsklUlEPRXUr1Sj57b3dW5rxJ4hj6infgHXhHsGlKcdy1A
n8XcqooAXuY9mXP5pKJK7AjcYFDujBhhSWWb8Y68u3KrWWX1ScsvuUvqpgZ/F7Pi1hlr/w3Q61s8
xR6WSvvVoWrOkuRQQ6RYzWrPObmpBH4HtlKykGbD1tGNh84xvvRWcSwn2bFry3LPoHHvSuaWlj2W
i/nZkolx/gE3qnFMdCk1pNQr51CEY/vYx2JEwcMoml5dNrQvvts/BGPWPmTokY4afEgc3MWK3ACa
KqiV8YrF91UWPteO7PHzoLALUxVScFPq+5o6c9WBul7lftyMC8vQq6UVQTRDv3n9ILruHRrPrlMb
7a0lkBDtBPZhTdbjvrezQz4BlZvCP6CL8W7NMY7uSRMsV3GD53rs1GpdowEhQoUF2tNHxvxugCvE
XIJx7l49R8DRHBSqP20S9oltkIXjkWymKQihpSsrEPuODo0pCp+3ssnwtraY+1MLgBiWnlhu46Yi
n1yNJlGpjKnPRPFkpma3Lx0l34aJeMYUPuw8z3grQ2+81QSQhPkPfFEYjb083sTCeJRIWx6bXGSP
+LvTuBePkQUvjexOenqU4nBrmn4/nzBA0BxQ+2GnZ/PbNxJCGArUcm1DnL1n5V0MkYnBbcxI+wsl
Jx05rc3nJomwnA4OoI+W4wAUL/qzEz6zTZuDorvZaf7vcoToyFGHyAwFq+tiftx/jeMxuQRpmdy6
yGLphQSvNO7LM9VisUKlJNjy0AJOv68uqIxDp4041k4KHFBzPx7jkHIOtdM5B08kzbkzOFJMbaDK
cY9NrWkPoUbdN4Dgzf33BrfLbVDq8njdbFpDs71Fpx0plJMDiZMGDXTSgxBLck4yCu0gERgtw2KI
TmrzYirGSUZeTTaXIfBiTAVUxYgQIyB5qlWQn0ezP5UIJ+bNs67o/qi6SxNsak36ZpJuhFr1aDor
ZR3GBX3IucQcMrqo0+U9/zEYyskkKbeYyG7sctOQnFuepW4tu/icGK27aIQJAycgl2JZBfVjyvB1
NVhV+6jiRTw1XfXWu5n3OHe0gXBmOIHtVmNZ1xdDDtEQGE+99Ai7AvVgxMcfLXrHugRqW59MR79g
lLkoQ78MilS/YPwxVibyvQ3rZ7RzbRuhzzQbH8ClE9lWgMqZhNb4GjfXlQ+Re38heMffNBWqUIM3
4BKMsiNVycPqigxjMdv6A02eiswNDrij4R2T8rmxAI8vgFMFt7bKcX7jkfN6rRBK4U0KjaBZd7Vf
LsCpCvBCozhSxme7iP7RItV646L6nruUroqL0PJe/SoMUDWO3nVqn44esLj5cNgkub1krtQcyY4d
FmY6fMHgmqHqLru9lVvpSjF5BZVae5TyQi66JrJvVbyv2AON+0aME1l76qlaQQ8QqWsLZqAQXFaD
66rAoNT2ZKiw39vaXqPFRGbZGQzWFcXZyLnx4AmL9bCSx7RAU2INOQi7IWSAQFozQRZTTlTYw4uJ
aRTuhnp016G0dkqtihemoMPSj5xgGTB32LjVmCMVy6uVDquRw834pVXszci55nFIUn2dTOsXCFh9
m0uMFpFZtqciljXbSryH4QF5NXalsaIWjzYFWThPQt2bSO4WotEpv1B2PyrJd7tuOYomXXlz9eDH
8YFbP71XRUuS5HyCiExwJq1GDRkWXrPCAZKv/WmZRvSAbG46ZHQqDUqR65iv4JCsuTizxfUQPrGG
GOnIB4NNsJwmB07mUenahIULL6/35WR5hvYYvrpEnCDQf6nkGs8shSiVw9XARlmon4hjCqbtk9CF
t0JwoVpFZpFyqlK42W6/aspIoxmCOpzhzdaZI/h0puIlDZKvAjdYMhjxspUIgP2mRiRKXs2KNcsm
jZJL309RLCmVDbC2p52jBJzOUcDkJ9sqvmZdhXpHJXAypZuTWA5zxSSZtJrVqZfQAFo7oCcRDuBV
TRVn//SwoSWNDuciCyQAesZxtrQVNq66qFdG3CmrJHEbTlopq+O0KCq5Ze8impOLec0d/TzHV1Ib
2zor3xIVd3KlVOFnyJwcxzheyxr8r8vkp22ppQijdjeFbL+HSR5tXYst8/rZMIAiJzJpv+uw344R
q8c+QJG51oPyizdxVo3I34p2n2UA33HJYl4lGonxLRlpSftG1qi7lZPbc6x87Uhq5nDwxXumjtZC
jciDrYn5mSUNaoJeWON16X1hbSpdQgUss1y59lo9OierMnQu+BpwogW6D4B6as7PDcdGbd+s0mgv
ahpiUTaNhzKMf5x2lWEMz3PCV+HeGSW3+0Cpu/Xx1G26cBAPskho9Ko1bJIxxFmO2vBI+Mb3ZrKB
eGkOI2MYaEB7K7PLFfw5mrFiowBLoyVoT3uxqtLwm9dk+pNtqjBkff/5OvfrjLpa9Ub5LALmcN3E
NJr/YDZsBkqwLiNFO9pBX4Fx16z7+Su6oLdlrQxHb6CskyLoFpWVAzRBu3JThvVwGFvdunYmC4qV
fRHelRD5r6mr2sTrrzy7vaF62ykJ3G8dafBhbhfEY7iiO2M+Ko69luaQrnXHlru5ExlkRIRoc5lK
ugBNHdU+Ou1Q3XQmVG5J/OMS+CSZ2BNTwffkcPx7Xdh8MPlF3GBbqo4UZxLksRGpH2JlMrMhZlhJ
MIcUrrX1+4H8m2HoUhbJrliSHvTMXB39AuLWfYZ8bSWnh4Ohmas0mkDPXaJA9yMFEGbx2yyOn+mL
jp6+FV4+/OagZfybg5YwLGE5jq6iY9M/VPgJg5kAi4E4K2kjiQ3TU+0zGFNYvl0X7IbEiT+H+HVr
pzGXVS30O0g1KMnxrPvD2OyHJBgume92NEA4IkbSCdagl5zFWJjFBjZSv4sx6N3ko0VzptJ3Da2K
cxBmzh0wTOdzU3vanWcbq+vsMBzezK4z0MnnOz3I70YrZl6hDMWqkhRpGqfy24DVkPuNpl4tv1yX
V5EhqEdYN/cLZ3DW0AMYGoDmUeTm+7saENyGPMuWkWAXPQrRqr/54Ge52a8fvI0gD+kWVn0OrB9V
73FOY8StTXkmCNReRUYA+20aBdhsIfhHJi/TNRgUnkKw6BDIQGYcge0oD/htQdg51KiGB3lIq9gD
DF8db0ACgj5AY3edlYVB2twYiDAwTbvlu7SXtkY6EPY/pNrWiADbHIAomgQTuFA9F6wDFU4O7n6N
NFQ/bktmZS1ZdOpAY2Riu9Ac+NHVB+2+xVxVf3NqKsvJ0UtE7B060LWbGfGLSn6eEyT1YrIeHtsg
OFZuq5OoE/74edcPg4e5QekQ5gSy/3OvZWwDMtiB7sW6rXjneX3srZz9gLHInKWHd/eVXVRQfbX2
j1/VZ/rX1kK6YraZu/v7+/OvjQVkR7oGokc3tKmg/SAnxuFuZATIpmdi6sJbT78zLbd4j6bIgLLu
7CercolGK7UYf3L6eUxNXjIH1rWcTHBEFHGihdlxm/ll9BjXxW6u95DrM+Efkk+k+hg7fYpxrZpQ
/EYdKGYZ78/XGK4K9I4alapl2M5fwrVMy0gNREDheSx6a0GNjCzEkBKHd+CtQqG9+GHRrzEEd0R4
pm9XacRMFHURqW3KSYsXNxQWml7dzturrws4QE7eLtHxXHrdN88axpKn6ZHQO7KNk3qF0Hc8CC/p
7pUaA05I+2N5vaL90lFvu15+RbRk31tWsjK0GJul7avENHrKymKgceMp8pIKqKVVjBm7RvWl15IV
fS6awGNJaDC4yYKAlr0jMOJ3nv19rvIHgFtbBazsyawdsptUR96MTvsmpeUc2cCCTe5oykqmJtJb
r3Zfag1wcdzQAKujpQEDUudYaj6CeBebuW8NU5JY8c5iD8/N+5mnYEz5EaFRuxvSWbxl15AWjjsj
vI2K6getKW67klyNScDv9AlEVPNIhI181CbbJw/MzPuq1QH9CETLp7RwgTIOjK9ZMeWmZgHbaHGi
3Uo7eZVUy5ikRrFMNG3ct57ygiMaJGvr0n6XXkfLKAfyXIbNPZ3TKXF70lrT7oCGZE1btWarDCRs
l27JxKcQA54KT6jWUrfAJ2s1qgeOhxo1tzucC7tZkiRdQmdw8U5RQEBPjBknm7l6VgpNLHqi0M+y
Ki5pE1qwFuhvj0lP41CJEABzLSjkPG9GU/nuhg0FEy6AEzIZ5TeKavlRwz5Zhghu0ub0MRoGH9pm
TQYgKdAC4MtdPhznWgsnSr01pUMeepLfotk8z0fQkKPLxQu06yMmb2Ln+RB9vKjV9thzdMxEurYP
UVlRSETnBHUk2qO1W3ZoIZqY/ADKigpvSrhNVPnSQhE5qk6E5H/6ymjS/IBbi1gq7GJEYQi8X211
k3ABLMm5V9dRMJA0VVQjEbheddcFI9FDtCJ4v7Ci1roBV7wenY2LGu6kBba7MIN+eI07fSekYn/v
3v5+VZMfd3HeO2wShuXYpmZZuq3/qhCNlNHM/MY2blEUBDexoStTpApRhm5jfrHtWllaMnUPSfrd
zrTik188IjIunkmZcXdVFazU1Ok2g25zsoemhIIkSLa9hqI2CThlm9J7zrG+3CeZU9/z2r+TFk4R
PT2KabCfI0TJ819ghfd/TPwl8cHLzJbOQSTmprF6wjkGaS19ijOSp72Yqo22U1VLb2/TRVn1xSsB
jeI31ghtKmB+XTNNnT4mCn2aRdM/v741+WBkzRBVxa3a+V9scuRePcv5aoy52HvRqK9JI3rwPC/6
On3hJzK4D3NhLobJ2RSkioGallQLK+ODDVgf1m0hidYew5LyLS3PtiMjjhicyv/+I0Xx/dcnbtOR
1XTKCslL+FBJ5tzX3OQeMt35oDMZeUMahUshseAOXv2cYfgAwIQrUZH6C+e7bBo1WZ/yhll05I/x
qp9mN5XUd7MhIIilZKXq8LgURbU1w1Tu4gKJ+ayLLCauYktm3brxiSsPkNyRb6S167ggallx0yVy
fHtFOxhtcdg2d07pFwsVy9BiMJOG0BhDrmtO+8jAyR0eBokrVUejkTS2tRaxQjvb0VJmF4F+cWhm
rgMTPoTUiWzKPXHvosacnYzzH31uxSutI8iUw0rGiMrQFubUbvE7nluH0IfUFNJtByvplnMTtZIJ
7ZGp23zd9tqASXyB0Tqjhrl+5V/mTeX6/Xhk0k5S5r4YTfUJBGiyNWDGoyAzN2YAP49cl2FZpb33
7NvOo5Vr+xoN+VnwpM5RqH23B0HAwextwcRr7B3GbThCVnVXVHdNpy5atYo+0Tz8IvrRnA6P4+fK
S5hTpuOrQhbHKlLpGuVu6B8cnbCuWQbFiRUkN8rAomGancmlaQ7itsyYnMcarQtT8D7JSa92N2ts
UGOA5c0noiLH2I1fJfYd7GIA7d5g33m51i6KkbJ0N/gAxUxiEsvA2XO/YKOEnbOePR/BEJO3TZ94
iUSwBwLIdeWS0x0qZkk0MS+B8/ndrPpxXeVm7hTU1gDYQhcZQ8WxJ2mqrFlBuGlq3PsLI1SpLDE6
7pvJHoyeCeZ22DNvLvQB/WcZBbfdKE/Ufv4D9NvhnBseMRgVkrleIxHhOgPrrmBctYYMxrTPm9Iu
DMt+uD5Kk3Gpx1WAUtEw94kykrhKeghSKY20WJOglkX0kNVV+Pz396Y53Xq/rikcKCkkgU/pk811
csD+ZNOIcn0SXvNO+fJbiPviU5eDGEe7f8lsK/9UsugsMVLcEY9b/6spO6VltISfbzqNCcacpSGb
+yGA3lm4McbF1BPIs2zCf6HKv4YXuxrtl9ilnWObudwmY6uiGXf628Jm3hmq47DKrBzWBNXq2lS8
FKkK/rVozElrqmLlq6v0DxWitxnglvjjJcJMeeObRbPySvW+RkX+kA7UAr1UwWI2k91/bhaUYKI2
pZBwwCf78kzQC1MCdRPCmlDZ+QcWbqERUYbqhElvDXegTBtlomxfXBebnkjh0StNK+/LIj8Lrx1O
TbaCqewwSRLx5e8/D8P8N5+HzbSQWBfVFnj9fv08kFyaJA557QnGpPvoRNmNHIP+7AmxC7TeXWYp
zuCFb675iMKTpdXfFXhCjyMcpUhpz4Nfv9vNnuVmPInJiAtYX54suR38qr5rkn55NbUEJRorjIa7
XjKDixohn7TYeBkCC7bJUzX61Qu+V2/LKM5amDFU7Vl3J0KQg0kyUf+hG69tYDO3Wul9c9oCB0/j
dyg3omJ9HcV6fk+E+nSC0CN8tIPeHemc3V5r5TDwh42hw2bWOrkM9ZohGwcGJp/MBkrxm96A/MvW
ydAPV6Fm4bCiPTB74H66zMvST6O8dell93CyE1PTDgPtoYNZJmB0x2uY4Gy1skLx+eoDy4LuQBzS
97auw3ME940UrsTZlUOOJS7vAfFu29zLrtRNXXP9VQ4whSbo0Oxq8r73UVfJs0k3/7+jhvB7P7d9
1t63oT3QoW3YikdgKG6YqTjPmqF4Lmr9/Uef1qAY0auYvnHeKHjtWDz+/nLTPlxujmYLbMs2QkJN
VXX58X3xXTPUdR9/UJdHAHumU5XnEOFYDr22CKyk3Jt9amwNv0ORzAgRd057j674p0eu0jCx1fQn
M0r1M6Aq+2YcYjkS/KqYDDmZMvY0mHDjHY1pn54Py12ulUtRj7in/v4VXbsTP61o/KrpUIldn3Ev
hZL6oYCsA4/JXDGO9+NZ4dsNy78VrBV8d6uydSgnNJy2HSEC99crUe8tbVWnxABHiabvpGMZdPqI
SSXEDx59le/SzjbIchA7h1Hoa1gq3IYaoaa6GVWHJgUYO7XBK/bzu+mR1ROMqbs+reDJnlOrfbIN
2xGx+vRwaEFndhBF17Maty4ic6N37D1zjJfSaSxibkG07bT/114lrxG1XaG+qiLYQCnVb4mCGg5N
FTmcA0b783VWRv4zJYhynOeFihI0RxasnR+o01nwTseGihRBHDCAqQdH8cUBl8BL4bfbudWBWvM1
JX9Nj3EUJyYNnB6R8LKMamPl0g9ja6SnbqVheFKrlpkcuF6S3UtaQTRxqF9I1ESkfKBEO9DRDJ8D
NK7I+PzhZHjM8/CFrcPe6JbljFkmencBGWpZkIGOO34K3NVNLVsb8c7vzkwv4J6MBhWfX5xygd2T
MivYOAShLGSmP199Rky5v9bZwEE9Q8lfDdk6NTUsLSGDEE97xgRXf05KL10Is0kOpuyNDcIUCTfg
ASKROFg1i1uf5U8DN+JdwWluaTVT88kRB6ekK0uUILVIVjerQSX8EuuRt5gv1//8xURW/fO/ePw1
y4cSLH/94eE/b1/b+r34r+ln/vff+fUn/rl9z25fk/fqb//S6WHz+PEv/PJL+R//eGKr1/r1lwfr
tA7q4a55L4f796qJ6/kJ4IOb/ub/6Tf/433+LY9D/v6PPzhkpPX02zwEiX/8+Nb+2z/+wBX60y09
/f4f35xe4T/+uH9vSF3560+8v1b1P/4wjD/xKNNRVIVgh6M1/cd/dO/Td6T6p04wiW0REIxYTNM5
hKRMNvx//KEI8afBsJEfslXdsG2bKqjKmvl7mvanVFWSwlUuQd2gl/bHv1775bqsXD+vf+8J1H9d
UG1861RS029zVMEzmZvUP200SWCp4Th6/jKvC4AMiDErZdVnJApYbwrlv5dnyxoxNLIjBujvLqhe
ie4JwlC4YihPagASB5HuBBECyzrE7VxKxG2d+czAAC2g+y3yLibsZ6RCT1adEN7t7qTVscJ4m0yE
2DdajhKkM5fqGyZoCvnsN6qgD1IaXiM9dqk7gkQ0yZttfnA9VtLBCVZPAqyq/t7SCDIznIZ6fO+6
7amuIaKG2rdYh5elaFW2oNUYMLsFTxlEn0Uasw5rOCfcCZcytcLiTqJ7gRxY7qwsvyuUbuvDikZW
Su4ieVYpAZIqgc2sPBy6TEtblIX9kIGfKUCd1yD2iCY+NQFrq2Ws0iE4Fb4GXg/BQEqh1womuPmt
2lrf/RKk15Bf7KkPEg87q8UNM35jas0QD1muTRcSa/BjPpLLPFRQ0py2w1IZcKgC8yuDF9d5HVYt
YKhmarEAG6CKnXx+j6MSPSWAWkLXfGTgHk6pddGiSN184cYnc1C/av2noKgFtQ6rVdMEJy3Jf1PN
67/yaoARa2x8givP4qMxHTFdnT9dfZ4boeESiEfxom40VxwtGjsmmhOYTM8FoQZhd8lcB8l8uwES
uVTDbSEDdCt4okDd6r5cq4C23bBfZiOiThizQ/Dm98naArBtrftp6NlmZ+gNmzBFrhS8QqXbtdF2
56v6zut6XALx1qnK0zjKs2K3v6mPxa/nlR+vkKkUdnn0aEKbWg0/vULDl3mlB6GyKBSeH0DFlN6Q
EfG5CeYCk2ZdIcvRJ2urhi+2daOzq28osPhXweBQgWn9aXX6sQL84gL+cMfTgIcNpKHvg8Zlsrh9
OEH1Wtn0EW7FZZ+Xh67AyeH1W5GEu8EBxRgO5dZzYs4YjwZz5u+ia9akLq2zLrigcn7M2uI3mBHt
gyvZ1iRrHcg8rJImBR6V0K/vkSvaNBIlkigLxPSy0/s9UiYVW0v2TZKU7ofxQ+LYl0oYSFTQ564C
cl9co84pdwAA9k2/yQNDpRwtYQx3+T1zmHqdw+FZJJVAZ6oT2FXbGcoSXNd0E7zQ6I/CI3dyNNEe
pbndbwylegkK6PG52R/wB6pbX/X3Gl0OsM+FuUJpjNhUUXPSqWrAp8QKNka+zltMuy3BpYRn5htQ
mERTBtprPyR3qekQHWpkB6VtEUWQS43O4pZyhmhV3Q4XAf0C3UBiDRfIA+Pc7e3IQfSECm2KWyIw
MjSZJJlZv8T9s0ga5VFGhX+DEfdE84eV03nVyz7ehvFIcEbaL9Jx5baFCuu+iU8YUBOlYMqJTNfT
SwKFPBsLKxkzW7L+VhgR6h0phbwoo0MKEsvPRYibAkEwl10rKrCN+de8r/R15zMRaoUVbMdJ9K5N
c7zI8de6HiwjrdSPGv5bDehs6tKSACi2EfYwOYF8fVcGEZVTSzxNoNhADPxPWpE5vAG6vVP0rabd
Jhz3D17fJnsZKXt0l5uui92HBKDkKhoHc02G2Fmv3lzTQ7aGxt6IzHdejl9PNGwV7yJ2XmgBRr3G
NukvTUMZ1mgJBwDU5bPjEwAZjy/4dUjX7LDvpwTQjyoBi15gvermg1WJAqEgVxPjw3XNTy74oj/2
9tJAf7NqqnAN3GBcaChJVyk5k6QFbFFrYM1IXEbeprgNC6fixP5NpOoXc/hGCPDXwgeT3pk3NGKc
gzr14GL0ZjTDQVnWKul8Sb7D2vbkuJ+0pudSvqSJ6W9Dp0GmEhfmmo6duWwHngDUXj3TTr7DeTp2
ILDYsfUgykhsK+DteVwswrFWlwU0Q9Z8a6WI9FtSwCGXY3GvWbSSsxHRSFLuYM2ztroBcNJ2Z7AQ
LPBEwnvsNmT/qCtDLXMMLP3aysJmnY6Ks6gK/cm1am0DO6k3ws99YBGhWDVYiiq+SpdKBtV4MJUv
VaOrq3HQXSzmqrvUEKstfctAa4lhCzoRZCDjBBTdXNcDsXR18JU9iZQrshWj6UXLgZ9XFNLMDH8z
dzhLD701UEjuUq9YjLkENsPeO9FZlY4S31HBpkdtw7C77RfAW3ArNNGJsDviayT0X0tlXy3x/Nvj
/bxC4LPZO7lPL8GKjf+H0vh/qnv/fyxrp1L0P/9VOv6lrN01qfdaDr8UwtNPXMtailDIvQbvH9MP
mwY52961rBXmnzT6KVkZCUlMFFPv/EdZK+0/DdswDUfVLBU12fTrflS10vjTwh3I4ZchFBpQy/6/
KmpV69dNjucFU8sA3KHyFZoA+WGT88IqDCVtZDIxI7LuEIYd1dj4Ik3tlOTFOYVtvo/9cNnYLHl0
L/p1XxCbxiFUyYgYCshsgf0eHWSCBlA1k5wiyvBWBWELKo3nTaQ2KP0AnUx6Oo/UPES4oKRVoBo5
XVAz1BYSAy0jrGJtZwi7JOXiUjXreJ3VHFEL/oIg0JhM2GRVgfJlkBFyLM3DNSg7LHYxjKAwtrBN
tHCU6oSOlj1qxRS46nEwFrseGveiHKZhLgz0lSGQG0Qutpp1YTSkAVbygKR4g8SkWJM1+BJUSrtz
9YiVvAOumAgN8IBr+GhfhpbFuX0I+ieXYZDKSGbd6s7TJOnEpgsN2SXKE+xO32NG9i1uH8sJSNUj
3HPIBXCeCEEZdlAPDkXwEnTWTQQA5qgTHT1Ubw5138F0A3BchDf35WAdMiLid33TPdvjHfJwd3LN
0HB3SLjX0OWiHTMQCKfP5G3ubD/CZd096h0QqmxoXq0YNoyP92ulNwtlyrO38FmTuu0zjXhN3FxZ
OYbz3RXZLZdhzXl42DuIY1b/i6Pzaq5TSaPoL6IKaOIr4SSdo2TlF0qyfElNpkm/fhbzMjM1dX1t
I+j+wt5rl6Z+1IsM3R5K5xAcF5egrX9uzl8piiROKvZnCVzahvpzY7sYrTXoK+5MfF/M4BYf3HR2
2QX/bdfUgY/gGiVFy7JjUE+tzA/UW0tIkWIjI8SlXIwuAnD3jBcZpmbTt/AvVWQwcgmA+pAHJ/BN
L5n7JBRhs/M6vYt9rrB1rO2ZwoUbQAXSV708QuMABxDoYou4Fjbe/FP34j8qPC80+ux1lOaHkXwq
yMWGJv8ynNQ4G3VKIPyfawIv2GbqoVUXfzyaoA0ODtlWUBissDNIfChGveOlcN58bX7NNf9xbMuX
okO3si4AWirVMCISX1IjGi+bXeolhNww/QiFNEWOdoMhOHFyVx/nCgx9fHUWKchLTw486OIcLea5
nvx7Ziv/PM8AkvYwNQ4swqliuS68JTQNNnyZQ5zlYL+2VimvPfPZoDgM5aOpfoql/80G7nl2PFVk
IdmF2O0FDJYYEzvTrbQ+sZWbkVH1l1Zv7FBbNNbMtUHbMM9xOQ5s6timbKnxTn4JQHdi68PVG92D
0cM9W9GS5JPC7TD/eJ58NL2ZFJSijqbRpwY28WllXXq0tV/sv9tdMTSkVvVYPVXavdX2Qk+LAG6X
AWkHM2uivlt0PHW5GSGk3YhoWuuTi/baqEB9DyPWGJKpMFds3j9ZanBtEhmtfoft3C/NKLW3OZKu
gWklJf8PCcWP7Zd/kqL1DlCrIPYSdBx6bMFnaO3hNPuUPGs2XXT0lkK8kSJXnkfcR5zE4AEHBud1
pT8RhPmpZ9gCNlS7kDZhZJaEAtmDB5XHy94s+rS4retvqclPRCDkI7gksGSL+10SgaKK7L1d6Ykb
BW2yd62HBGRmkKnq4JdaF2W1IkUiN6qgzXjK++u9gCYztxZ3LXru0Fju3YEWiCQt7SSKaLP77GAU
RzfziP0jAgJCbElwTFc3OKD206wNjM7QsZzWPm8naT7TOp+tvP8Se7AyHtc2xv0e9KbmRiv+wrCf
aYDLcugjUN2v0DbuSkUg18TYLk+w/XteG81NevL0/APhho0BnLrWJi4rMdONn2azAtlifUC62t24
TNdFJ52mgTccT4w23WS9ltNrScLdocMPCd7lZytt6vjBZ3PWdL+5MhhJu48AYD/dDKwAsYdXFuzo
tVfm5oPkOU2+c7QRTYZQyBCB59mrsgARVX7iHtaxlPGTglwU2gs+a9YQxI5NA/ra5SUFoh+ouajx
qI0Y682nTmr3S0FGapsT24yY8FVU3RG5KYOBHEUgXr53Q9bHmo80xWvhmR+TeYU+5cBHRf28uH8T
zy0O4wjRbBeBO6jlKAEDFrt6wD7sn7/NmBnsX6UNoOQR0w3ucL/hxDBtkkFtKsxSl8S1TfftqCj4
ExSgmkmFu+ZL4BnoP+mIj729WNHm5E+l6MisJpXQmD48Bya6lvJVr6l8xPaMdd5GZoOW4KOUZEd7
04aMe2PDPrvl0Wi8p2Vszt06ObESO8daz45E6f5huwENxUsvRrfccU9+oLaAGal+l6TCueN9Sm2b
Ys/wjzAF2jArVB+OSXbpSZSIymTxA2PB7FkjvghL+ZFkxh+vUGk0zdpIANHA6+jk+3FCHGXfPpsr
AxYMyWL/hInfJL+OJ8ZxwBu7VG9YO39TG+iB71YTd+Xf1YCnniRwotVqhpgR7UANuKZnMue8wsYB
sHBYc6fLJaVcGCw7aDVgV+180q2REn5BMOio4WZAfgvWMf81CC8eW6dn44/wnXeY9bXkcLSTj3TL
47VKL3lbPpn8KIO2m651U79OeeGDIOtADqz9pR8TcdIktblGVqxJNgkPcLpwO2Ux/PAkJBchUFV+
qlGsRzbDaHofkI4N+6Qwrbch8HC1etlIRFD+B5DFPxArWMBIO0r6W9r3H5aH0lA3eRNxGj93Gs+N
xtm2+4d5x0Zkk2TGQYI66hjh+fjlt5HWxro5ttXFq17v7pfWwAH11TtAZ1I5daEvs59c+A9uSslE
7LyI8nw6E5dFFGeLmR18XW9JIihbwGVQRD85DkI80nHlELej4K0vCdwQkySEISX2y9LA06UtWITp
nAw5H41w39yusvCuO8cmM8dIrJsdZT0CakjeoRqesfBPh2xGuFcZy7kh2JJdZAcnrVF8OtqjNo6c
/71xKRAyBaZvXfQ8KWLc4Qx+8udqBRxYDLeO4NrAF4kb1lksk6WLXHuK64YD2SUDKxjpf7tN8e8V
FopTZd2JeYnLRDvXiIiC/Tna8/Dua4Shb3DpB29+WpsiaJFnUw/rUTv2Vy3ZnleXHOMxM3H22H+b
BYeWp4IyKSAtJN6t8/Im8KsvUxbkgsslEJ191dKGiJaabX8/LQcgZByItnZk15KFo1NePKtmuVo2
d1bybHEtAymY2qPWjOGUmgPtIPgtrdJuPqn0LvDPcSOnVkd+rq+7XHB/EjO7V2tJEDPwZKt0GMKC
+OnIM91wLphCou9BxUq11IuQQFl6e6SPlvHSObl3Y8ZwEitLl037snYJipemb56q8J05GwWHIiaD
1t3fmusyhZlQWmBO6y85gLy/w7NvhLWZUUZAbygF8zebM8Tv6PXJ25mSz5U81XjFft9oeYuoxcko
e1m4+Ub7J5nzqC2+CYdfg0FsU7SXNYVT3NeZPPYlueWtYJBKWbwZo6T6YICXzeN/vtnHTspcAbMa
Vvblzh6dH0owqtZsuKSzkcZmY/A0vSWeTf8KGs6RDGaUVX5vqKcX3TwN7vqu63YTIRu955DEltz3
A45uWAbSrl+abwh8/9asRceeu2ME7yokQ/RI7X5gxvvHbVVOMq+ekMro7cN4QpSqDV/IWpwKR7uO
Q+8wE20+RDmEg6jLYGr57tOm+MvEIV5l9lUyyQwppCigQVSBHDA5CIcXMC+fsiWeSfMl1qbOjBRo
CFRe5XETsP4r5wO8gYnBuwzQPcxxbbp/y3q/M9uomdMhnAbj2yrxr44gEIl3+i0+demik14Sgno5
G7u2gP9u5yNGITx/qz7cxJLcDQOBwtZQXaYkdUPiBpDOjHk0JPa/paqWq+AFOg8z1+KAO9+h5pf2
ANOQo0Fr/nqp/gsXad2T1OYDADtuIv6xFUuMAXQrGnIJBQSBZzPXpwbnARSijMGo84MpR+cxMuti
0HYsLUWqTgX/p2vKOZ6oZc0166KRbKUDgljuSKSeazoUkS/HLBSYbXIjBAWexwbUgsZ355PaSATw
yErkh64dczVUd2RBJyRKHM1hxnMETkUJezlaRXuZzZeise24MHbyzUAwq6zdMrI8EkPXhuq6o16E
URgW7Oi72XsXVL7kwj7Omh1X7ToFpkMSuP0fI6E/GmAYafqXFS8K/QDfqF0xksb98jDwUwjM/T+Q
rc5MWuZD682/iWa1MSyGW6IT6TQzPKpU54IY02TUoHa10FYk4Dnjqi7tsFuAdpTjdcW3NOc759vz
17g08yUUNJdZXjwVjfwzSc4C0RSk7Y3uHw9+eNZVr+UMUdLYmIw6TcBTvy4bZnLkxgt0l+EkgaEy
C76aVXpXWEyXWu1lcOsHIva+TH6fIAlbxFQBQUbaoWqTU8UyPxoU34ad51d7guln/1Z5SpygU/0O
u1LCc7c/6ETiYnAPBS1i78x/aXw5p8vmZfOEQch98tPP7s/i4XQwS/d15kQsx2akbZNkLtJ1Lz7z
AJWk5W7B0NiL3dkdRhjbyE6+x3efW3VxdkukP5rOdiXbFCtb4pPpTs3Thl0RjnV38Pn7Ba3tTIfC
TIliMuVB9JOIzZVlfl/Z3Hri6rXKPVhDgweTiC9khyzh+/u+b22gT44dzx2Db8wk4cxGCAIQRi1b
31NMrCdylrgIhh7YUHUkeBK6WwaIdK03XqvaIOqLbK2mSL+U2aUxLhqairmIskFlkbtOn2bt/6Tv
QsyCuh0zYpN0H5aiwhmc+QniGkyi3o/8ap3OCMso7udNDy0disS24KMzmI9MG2bOsUSgw5Z1Ceti
emLXJuMte84ld4ZgNMFdvREzACeCF/6m5+mbJZaTl6sH8uZOEJiEEMeslLe+6cKJzyN7NhOJ3JiW
vGZNOYzs9a0jzz3k/HsW64PvoYWTkUWLwbBTVyJ2JEKZxT7dGELj4IXORFZqch4M7bHTpnhT0xPy
gGRw/qD0Yl/n3VJb/UfWNZiSZyhYReBbRG06Rn7eZhL7mounM9Bh0XhuPVRZjjPc+tR/qYqZLM4s
GgT3atVkH/rS/CQmcl2oU0EuGBJo9EKIHGXoaf5PpzxxNJJzYS4Pc007jF9Vl7FuEjqHjhd94Z2/
mF9jVw3sZFmYC4BYhM+wOvjPp7a1tiruYBkuHvsIVV60drdXTueS61BQE27++NivPlTI59bVPjol
HpQc/lEF3tvAVFPXe3QSZk99Wb056OtzkDFiOpsiocOFlKNrT117J7gHXd/FvFysYBFs7j59e7Bd
1Ihjl/wlL/q0bBR2bX8HYR9ED3mpchkOqRVYusKVXT13OurvtGO7uqTfVeO+G1b21KzGS0/9uxXz
qbXoMK1mwtPl7cxQeuRqDSBf3bV1eicpEsqenN0jiwhWM413rIRC6GFRHkGqM4L9/utNB6+ppjtU
HZUW9Dp8OKu2DkleObFtcKgPZR0o/hcldUESwFyc0LA+VzeOfMAF7nq15mdBXnTl0oC7zXgBHfxa
pNBGk7GhMeDaYtaNCoN8UwJSKu1Hz7XfmYBWSkjmBvhi4835VYO4ps1yRYJzACY4Rb2qrnNtRp2e
QnIxEX1b5sVOzK+Fh9/UGAxaU3ELr4cMvajZjf/cySNmcc9hYLXJ79plyQ9+pP82nQGOa06hrvFH
tjsQKZYI7OfaKInYNpM/lGp37Th6PBbjzSnv9FVkMXmON2fA4WpSQUXJjqlu4b5q+ZMs3b/V2t+j
KzzTuB0Sx8Nt2lifulGfbeWf5YY+rXpd9nRxWarA1UQs6hEF3/aIY+sEddNkKqBFxfCe2ildkT6f
NK+l95mKE/rpW6n92+SHlz2XwgFe674jtp9j8p4ibYOoqZukreF74gjSvT9my2RyEk+Zbye3zuxi
PHJvi5NeV+exwuCYkmaCvlmWF2kflw1L3+hVb1uitaFoyBzoaQqLuooqMtYyo28wxPAtre3RE/AX
/PrJLLW3aYhshEb76r1Kk2BohHkaGSgBh/gPOx5ncWe/92TpxlXHRBdpCT0Kg6Aej3jkLR+KbtjY
uWe9XIoAb3INrxs/a+bTRtn1TtTxSZfeqD/pEw9lsVphycE2gH1Hzs372znHgXfNwZ/HEmoKnWaz
z3sus0lxEPhE2ZN+zlUgunutNXjA9HOhzN/xWp4WSoKoGebntlJoLBgXDTsHo0y+ScRIQyJWnthJ
64HXYeMHNBYPxN8GjHXkWIB5eRK+aGJTmnVUTN/lYi9BgkODAzTMCRk45CQfB0UPg5aipgrFYr4O
lX9fK5rPxP6PEcqdXhFaMA7j397hM0uRgqcW1WSLRzPExaNi7jGC51lARYlmj2DgiOxKlpXfSaU/
zjYwVkcHgqJq76J0/mj4sQn6bX+Nsv8qGN2euDli1a+cYBzxj6Q0pRE01+9CDDsoKvJL8dJ2Nl2o
zoy78tcem6v7ntbrDDF8xy/RDeWp/QBJbI9i4TLAtkO9Umb5vZOL/UIHVara+WZ7jUeoFH+UtDKr
U9YP6f7juK+W8t6WFTl5iNGOepZEdooGfx4nmDG2TZqdYawPRmf7p0FffnNmcunWFUDBuYmhhv1g
DneDCZ83C7X2Lykn4pgnIiq27jJQbD+2e0CSkvqXSbZeU01s1hCKR2bh7+u9Q2dEsw44wek5MzSH
ps5jTsTutL/XSD2iVJ5BjFHXDsXwu+rGyzBwckFVvjQ1VmjdQRYnS9x3Rm6xjuMDIUqmIcCBOwRE
VxJIh4fKlpAVLEkvuJjScGwE5JRa+EGXEEZd1DGKzBsV2n/FtLfQ5Yb8vWaQlyTzFhXVyt637YtI
SFwHzKv5GdHWlgwojl3l5Hgw99jbvMe+zNBkLpn+L/rK8NEUMvYR74eJR5ErptemzKwnjRe83bo7
a03vNTdp9787Ur9S10IGq2GNaifSmMocZ8EdgePyqI2aDHFaOLQ7IBlHwznI1PlObcSwxDocZNt+
my7zRJ3fi+3lBBbT+qdI1KCbTqFREvjEcI88B9D0sd3mL81Wy9OOX8VaOsnANHXI14waBieL2HWu
kZIqhurxtytg7AgyaPyORnZI3C0iZIZmfflxypJfSRpVXCsdup0lQlgkDe05ow+n4CjtrPTBq3K4
lYV54PPaPWXMyOx+8EL0imtI22zTjKy/cLFdqjeYUwhoaMTpCsHTnBkt32csABh4gN7Uyqynuspl
lBYR6LtfIopuiAnwSlNoEhFxRqreXTfVXoZ2BvGLwTKSghan2Xp8LBNfFCM+uNTeley0q1foD2VC
4Tf05S5p6DBOB+AzZkDCfNSMfo48INNAN2WeKqwt8Nda/hgjD2DR0uQwdvJRdPN9g/8xRW7Bu0sY
gLS1JJowLTNVgQkMnrNTFzMr0DOm+l5rk5BpPCUPeu6pR7ZmKpD8AFlHtS9O5YlItjbbks26Nnb5
N1WQo+Hk1bmExeE/oevafYz5JxDZCBYQ4jTQcm6HvHVzmwu24UsydpByJkdBBDSmS+fA0S01kT5A
5ng2CyOnPUMhxjDJOA9u/gQxiKTSnLF+WjOyzL7ypCa3Zl6vjXFXerV3nxaMqH0+/XFll8JgARnx
ipfHn5gAETWlOTb4F4DKsbmXqp5XQGOEkcHYFRou2GCka91RqdoP3Zz2mKQBKAkEAAXTDhSUf+Bt
swlb18vCrLRlqhpk+c0Yqw7cmB03uVHeyBw+lXrp3K18e91MG513TL1dhv/hRhlta72+z84eh6y8
DuT88MsOXhptRlISTtFjvevXjE6vW44F9Lywm/hOVaY9QSYs4OyYggJXA2Xf4/ycWKZmpf2tBn+6
YJ1Q/IW+U8EUnmnRcqoIAZlMfQoTfWXLR250IKoPfzctiNWKpu1d93HkVGlvMrF1T5YmWBTwEgcA
vh+qFnel65pdtJjfG53c3hr8A5q6IKSSWZCzr9Cdno7HV4/SmvAKzsint44J6bKVv162vLb5fpJT
BJbu5iMwmA54iNpw8ftTX1CKIyz65ETRGBmkfuzku2pDZYE7tOx5S6QmRTkfRstVtwnbqIG7YZF5
lC6XsQXagtnoo+xFe0R9ixfflUFTrXqwFHCIGrYP+ZD9liLXjiMdGGr+f52JPTDpzwb6DT5ylyYP
EmiwrS1Ci1S7L5AEE4Odtke8va+pS0SrPQnvoFo9xur1vDrjxHUM0bVS5gEZN81Z4XosDb2v0hho
7hJepWbNwNu65TXTE0KlZ7rtrr8prRtDC3wL3wKncVVndzlRIy2jBPxIY1CkiYRSy/o7nXZ4usGj
nL24ZdaVTu2H4XAbZANzX0ETiaxluBT9+LcemZoAh/QZ3AyveaIzk4EJHmzg5QM1gbvIKLTYGLOn
nJyuukvZUOCbidcaNZbtKUQjGa0A7yx8J3jDaUt3QwqlZ/dPmCaYdGCgnOX41mvqBaoWLX1SHXJF
8ZTlFvyPet9W8/WeEgWtultGRpK1w+1ahnXCaaBaVhJkqh0nh8rLrzSiihzNIHGb8SS2U8LCZIKF
dcqA7WkXpzGcm95a/9o8q8POFRB+1/QCFOCPB7Dp1JneF1RzM/Bs8qJbbOxO1xOHtzolQyX3c6CA
nb3mZZLJg23QFeF2NwuWlNb66lvqYa1LTAo+Zd2hMiGj8AhiHWcJqygOfpIhy0D6G1SryMc5nbo/
q2cTnWjTIZOg81xScFYd4xNWKZwX86Pvx3lPpZdplY24dju4jcnl7Kq/ZH8QutO8lp73psGIDtgA
v7bjdKc2LMfQSshMvlVNcfD97NQN9c00ZZzm1d/Wmf5rhv53NbpPxtPB6Gx/yANFbg52MQRA3UUd
I9cpNeQtFYwGW9uKxhbeR4GrO8btTONGl0FNMAZdx2lusELLpMXcsAeAIGTxBiX7CWPe27LhA/BA
g/drzyJgdqCcPRddVzIIxkwkV/+fy8/VxIU1CVYaFtLBter049TdM1b9o8xVP1UONfiyaCa3M7pG
wD5bPI3OzKKlZx1ftTSOTnnKXXVFmOadQ4DODTMZfMoGurtzJhAUmJK83kxHXTTkWf4ydOZxYu1y
EdWEk9lleV4xmXowapa9jQb8Ca/xeDdkXuCAy7lPBipNZyUElGwq5l1umccI7j/ImXOurrRedCzT
p4qrD9V0qx3GNfeJenJC/q9IQy9z70AuqcZxvtRsJY+jWl/kZtn3HBBHgYv0rNIKGJafJIfc3zdw
nlriqtqGc1G2B1HrFoNaSnFXVOu1yHsQ2Nm4bwN15+bqr8DqK2M9Ouvy7q7USYObWBHz3Ge2RNtB
3+yAJDDr5LDLoCgd8DNQXGxZf1zUdCfztgNvrz+XwFyC2Z2f3TxXCOT6hLeyj7fC0UPSDHAgK4Rq
LAIZ37Onmhm3rP40Il6hKad3WHidciXIXuy178J12NKK7NOkOHKV3zNp5+tB3kY/CcIYznug9RbB
qAsVqqhqpAh8mZGk/iVb1rdi0xre+4TkjNlivJeTUYPrRJaH1FMffkkRuO+mjDGvH9cG8vNU/1EE
93QDOjNDTySxPHp952eQyKslrwI+Ctbg3CR4LWz/6CRjxO506iVKdTN9SfFswHxKj8WMGxmUxhNS
t5Rh0fLCUoYxDAsEDwApQYwodWRjnxyZX+dOr09e7ax3Zrd4TLVbnGtp9dak/zRI4heVk4zbbd3R
IB2MpHYk9UZLIFAxbIxgkV5OzAfCbrbQluty47iBJq57qjt5qzwvfRX33NhnbCcHN1FuZGu4v73R
PpDQeiY1qjsRUwzSWYnnVrYELLrjdYYKGhDvgWwBARfjdFRFSJqTGHMr8+Cle0hABQYdFJp7ATIg
8LvEvCPrlZdDGdU5dQz85wsTAgKdvXT+LWb2adqGkLY5qtJ0d4kQ7BFDY+pCEjz34q6ybNoXjKND
YDN+u8ikCH0nRUG1SiZnO+J0zjREMiC65HYuhdDObf1mJ8sr2QyvQlkUTxzqRir857Q1uLzNxA5n
Z2SiNRKb4ljaTVE7yGKgMXGBM6VUyXi68nvG2NNxyeqaJBp65wLIRgirvz2QtRJ2kmKiMos706jS
W4W++2SxZb0SMbRd0wmFliV0jc1juV2mhts/Bx3ZpvA0HUxxASaKAVKDniFHrrxY6vNHpZg/FsW4
IUl7XPZy1hiGHg3t+jr3LCCSbvxjin9OTxhgoTKSvoa0OA2JkkHtQtq3tDdS+lgj98wVCSP4LCsJ
miIxFCL59M1JqZI1suWve0iFA95mZl578nnbTsY7bjJyvp3ixLRX4/NnQk0ACQQM6SGEMhhhMPVZ
2T1rhWceej5/Cn/n2GZkBctuQmY024/wsQ/k4WpHmZYWQ5QI+4QZQdCCUVc9cEAU/GP8wbXEdkO9
Yzzd2RSwE/71Kh9nVlLo+7taMU2V97qzO+ZHN9505zwqbjhW1FQW3spAGR6z1MmA6EDnz/X3Ygyx
WJ0zVK/zasGt89zh1HhXQUWI+Gr43tpdb5CJb/B3+59Xiw2sXQvWtHWvDAuteHftd8d3mVLZ14VM
kotorSCduupQpFSg/i47MSHWYnvJfsyMBrKWBBNX6tWio2yZg4smffS0ZYuNme8VebTeezH67DVv
Z2Q0coj8/GgZmQrX2ewO0p5A/nM5Z3ULCIVp+IEK4XUo2mDcTPwlSiimfp4fSbb4eqP5R7ZTpwmA
pnQ/SCW+66D1BYxzEOEVEcABQsaLrDr7dFAbhoHAzO0qLKae5bQHpcnNPnzSceGOspWwxwUQUuEy
xhr3fBwwiUjcwizXVOQ0azz3zLmshjjBfI5Gzfik6m8JKBb/6bL2jqlbPmQLA5563dJzoXVrbDN3
YRRHkhdoDaeMnNE8othZD0nNG6rnjPXgOjBOSv1w0TXGXzYjPCB1gSpW1qdloaBbX2dyG/8k5Xrf
E3RL60URUzwgvEmjvtEfhI4ExxD2pRQVc+oRdl4yPLImolhsbZul1HjUSlbptr9G66L9AK2gI2Ph
qqv1ukJopG7ziKo16v9GYT9PdYqQCyRhi3ACt3Z6xaU8HtRYHk29q8+YB9FpcjyQsmDYcnjLdGak
ZcNHoS8W5YSJ4dY+4lymEK2lF2Xe/dDL/CbZ9EYEENyIgCJPfsDT1OHZ9Inu80piaGF8ZqRX8HN1
tWNvue++y1sAu+rm1HhB4LvZp3LMLiUhRFiNIAKMLSEVHD+Petp4wUbtt3kIUCTlxP/dv1iYALUz
RqU8BV67KhjvKgfhx3Q09CbCVNrmwq8qcWNfDVHSma/aU0ZFETrTcvF8/63a61ZVWHSS5fTt+1RN
isiVEhVfAHb+HRJje9R7n3WfhgPKE1OHgu1gDMaDlqFBx0N8gBmt3XXMSyg82nu1FDQdYbKUktye
4tuTBXKFgkZXNOjA7bx4q/wyP7kk10ZUMZFeWfoh85z7xEfrQAIkq0gLVLHmpC/UxWQ8iIEl8YgQ
oIORbjnZXWdmv3rr5mgIm2Nuvkk3uRnZnAUstoBb9t3zOukPkhP1wG76IhhLoSfXhtjVLyBYsMrq
/hTC66CqYu0W8Wr9jiWLXDr87yYpP/pc2DHFIhY0j1IpH1wjsgSFnuabcbEhIfPZwvo9bs/N5xL3
sU0eZYLVaKavRq9x3zIpRNDALLfFI0I0PWI2PX1yKoKH6t4conzMXw3IRO+5B9gSfwV/qVBN83LQ
R9EQf6wwH7C9JqWDWIOFo8nL6uRuc9h6DiJbqG7mz7LfLQUSQis/fEmHBD93pSIMp4avrEH8f8z8
Ka78NCwR/F8T+BO6QAVHT3lHqTICGDIVCVxTaMt2giIWVngHIlJliSktp4PPxgKwrU5VzoDbIGti
mf14WHXkNqwJiNqLzIRvrTVYUzdJBtSvcVjY7JE8YuOmmFv7vnKVjGqxFaEuJKuMpbqnkIYjCdMn
lcWHsQuNByRTjq3I9UtuGlrtgBXsg1+1S7g6FI1tgqoOEr4dGVbzXWvJGhZHtguG0RA067Fq4vib
He3ZcqcJ6Yz4U24oxqwF+HJbTg7UwubOyHq2f5y0SQskKs8+V1zKpPjMX8QM56EqEZniFmE2n4cc
Bk9Weq9DPQzqxX+aHEpbCS3iCIuFA0LgiHH94qCl47FN3uqs6q5uzoRETPKhVI0e5hgPLkxMwFc+
tqP305TWje07woCd3OL0aHDXEjlUUWlHVvPlcd0k6rIOFnAlYnhtLz0zdlRMNSNS3qWAMF8kD2v6
gj+CxthIwZEIxRbJ6I+NbzxaamHnkK6AJkE0PqdO+9QK1MOEmB6lVowB+dztPUlJJtsFxhJ5Wn/Z
LoVE7vuIflxmBxpG4/Q2jcV5BbBmG+p7YNgfLF52YYT2PXSrdWn6/IX/PldNt3zW2X9+h4xBSvdT
NDDPxeDxqvoE7ni1etlQPRpIHqzSPGIib6nYzSMYN/TJPHjUmYE7thrZpIyCS7weDLx4+/gJTQju
gsWwj7VDSsyyhVlWn/ptFzT12n+mKNm3UfCY8uZ3knd067n9vK/V1pG0NIDOlt/RGXhbATmD8/mP
8vUz8SQCOubdYO55rhv7MO8Cw/C0Cu1Zol3hIEiasCtmVDwzu6i+YzsjWSNVxETXnN+FZkboL361
qTpYKRMuveDL2tt6o7XOfUVU9+KjHp6SLmCmUtET+KfGxC7QIJRuLKFd1rz+yKxsCjQkPnamXjW5
IVczCok2IoOPW/XOE9kpUFT2PYc7Pmxu7GZW8cIO3kdUndIHb5Am0NPzkyfVoVqJWRtWqoxqVHxR
Gc9m8MzpOJsY3Jda3iWl85grhtJpWskDYLObVY8+Ulvt1ZHdQTkaB+E6RduMDpTph4mspQ7hA8nI
WTgJeURGj0xGmC22Tw/JoNdxhKd2d23c9D9Pb4lQ8vUPTdMPnkVBvTTDr1aNh9KdgfYY7tfWwNix
f12dOqyq2enM+nYSc8rkN+vx6k9fTW8/jMC0QndqngdMbehf8XruChHiksJe1gWZk9HYSOukqtcR
BLtRZIE/pugVeLIwblDWDqv6m/Y2yWr+RLyt9U+CG7JhpaBroBzZ5c3WxvAPPgQVpk09X9EGlU0R
7seTrdr/cofgEKddT+a2UB+U6tHKG0F0q4v0IG3f9onPMMuowq9UdttpztC9JlNJAjM+JdTWXwn/
xtkXr7NnEn1esPjw6wHgG1lwHREsQedb/2PvPJbsRrIt+yv9AQ9pgEM4ML1ahxbkBEZGknBo4dBf
/xYiq7szWVVZ9sbdExqZzGDcgHD3c87ea8OxkyOXzHOPKXUEPyqHHH/0n8Ok2ZqzukZU9UOJIt+q
Ys6TtjxkVEAmcfY2PtGElWJdec23qWTmMwM6sC30+owb+0NuRV+NATcEGgAGXTbQ0vFrj0YgKSsT
l6l9Turm97DUmuQRa8X4xzonmfWC2EDu/Sp7UcYIw8DA8DgFMcRcpt9GCKDZz6aT485vrZVGu94y
D01jujd/nI5eZlDcRfGj73avAbqsTWoE9Ar6uNqnuts3A0pF4vWIC0iZoqZG7JHjNd21zOZseESo
GGlRp6OBDoK3nayJBwiZ5l6mQX1oRC1X8DPR1zsoFyuVkxDFC10CNGTNSswD0e7IZUu9MUELSWHd
qsUj6eTed2cx1BpVDJuzWPV27O51zuHLH2pqiPk5tnx1RSNKr7Fyrr08DJbxnJeMqkPzETcZbsYu
2UUJB5gqwlSjKVtHmmyMCM8wNWqGvPSEenMfierYogKdeiTnExbEvJ0OYX4by+J5bP2PSnjBiaTI
Q8l/d/PIPTBuXMpt8wyNEDGi/XXAz7TpuuCN1Ptkhx+IzYy5E5lrN+4AknR73nM6rxmSTN+k09/n
4/gVe3aOhgc9qOuOG40NMTKQU6uc1K+pPzmGJIByxFZaG8F4iAfze+WUnCKnINopgpIcI0guYBqF
cmfgW/NbPMW06khHLSHAHAFBkNd1nemEDSEvrm8rqj1yT1WVmLvCkNk6ZQy0C5v6vnTl46e37B/0
hr9wCf4PMuL/dayExLP27/13tx+t+kFmXvG7/osHb/mqH59oCfmbEHLxcJN3YgkynfmbPzx49m+w
R1wX75tJnDn4PQzV//DgufZv7vI3fKGDfc+2oM38w4Pnmr9xVApEYNlI8203cP4nHjz3r8Z3acID
BQqFUkN4Jv/cYvb7s/GdBB4NgRmxKK4gighzCfvKeNW6NNnWQXYtIKgfisnh1JsS2eNhl9qW3qyO
g5m46yj/0WM8WkcAnS7aZ07OnBI1sNljcNDBPso6tSujasHQGf66bnZJqvu7rAr3FjXxke2cgtrB
aUe9dm8R+Ubi4DXtu/JcKI5DnbvABThhwOIAc5oYPzxqnntwuOM1QhQflngHU4yyp2T020tj1zTj
G/M8ZyFuKA5Zm7kVzbMHIIaUdKD9biZPY4KIE42jOpR0RIOKIVdCfMScYUD407Pwr0z8/+Lqutwj
mEG+Z9vMmP96dU1n8mvkrT4SjOoeQ5yBetyd2Itr65HkxBF7JEO+etv6xrx22uRduIvEkEIVc3PZ
HHRifwto1YtyeB1lMf6Hz+ctlv0/6CMLMuXz7rvwS4TnIkUWpvkL9oC8vjInbsdfDcGbWzfqpNzo
LgRsdu7G6NRGQG78IDYOboJbpK1paaUppDWMvk+dX8HTRzisoz48SexWZ/edhvIDRg9xyXx06lHH
hDio36c4wmMml/vN8GdP2ulXr9I9ucfe3ecTkPfzhcDWgpJ/7PezqPBAmUc4yGip0Myd5u6evWwX
VRkKtUHNO0PW07lvrENrQw8H/93fBF51epX9Luq97Mn1FPstpr/KndqH2ZlN6tX4p8Nx+1a6jEpV
Yl9DJpRAgahy6GC6UdAfrFCkGzVLbphM5507tOHp8wEBpNev//7hkOKfL/4CUhCgih0bsMZyc/7E
nEAPADwkJSgtJtezcsOnKvWzoxdZ9+VEYGYPGJiju8dBz2Q0FCqDSIwJaaJ8td3c2QVVXm11kufr
3kvivQvBl1IdnqCdFDQy6MJrxsroI4+qnMfb4AeJt7J99sSCMx1RGEiFGwrZZsleMw0ybb0ZV4y0
5n3Zoeb/THpkbiXXM84eeDBrSAvFPUl3Rxx+zTGIi/IGyHw6hqiBVlPHEGXKSr2PceNupqHreanr
Ej2lqKnLux9qjAkvF058TefoC8lh3uJH+GDGqCnXFirw8gsOAGq5eoxRS9sDX23R7qa9FXRCHBpt
RcgscmtLcfOiPKKQPA5V+xCBD+EoFM9hQbXx9zeKG/JPdwoYRwAAzPUFq7i72Jj/dKcG2+kzqy1o
1pRqIFEMoBNBRDu3Te47ZSNWC+x7p+/fgqi8mRPNTXug1peJf/UpF/D6KMauuiEum8bazmm/i6De
o7KqbuE4InUXfbNFwOGtjaTC27N44rjNeBTw5LEuaVwTrE5rcoCaI9xeC/xZSRIuxvr3DEHmkIz2
ObAJJYFUUB39OBn2MWZ9igzj2Xd0wW/0yRsaJDYMPFc4AJpDbOFcRs/OKZu5x2gS9ZimY7Nh/slg
gTwCaR8Vnesqms4zTcKCvMKDgG537pItwJJij17kVsr0PQ3oSvtm1yCJBlPi+D+NCk0TyFLraMUj
YjEkRLuysD4mmrEbugHfSxdOdBPiWzN9eDxFeNM5oMaqcj7sxZ5NuU/7I9HRNpiih7AU/iUxp3NO
VOCQca7qAl9vU+02GKHGbBP0WPosF2yPItB0C1abLoqXjZB7W39TGRrdkSCuru9giXxG1ID54CEH
J9JgNDR653Fu7UfwIN8jZTzjuhh3kWe8SceTO76DIqAgzw6ppnkPo6beBgnC8N5kfK3G9EtM8+fs
Vt4uoEjacpau1xCXPWzWfM9CNHqRiH5JRcjAIh5/1I0ONtIgvxA8q+cmeBiWjxnUhn9J8y+zCIf9
1Po/TJokh66R+64K65OoEenInsK6t94JkyJ1VtRqTXzLYLuLI3Awr5Nq5MnG5zADz8vG4Qmt6J2y
wWD3fvEUedEOiE5RdF+aOK6ORIajy0lMxnPZeagw02k81fs88dZmW4GJClpIq0CSz8RiPpeta+/L
wSNjqscDHMW9eZtYvzDLmUfsxqfaguXh1FSJSYbKHDAe2m7AUlmXXfpWmXu/JqyntS9ei5SzUul7
YFo3wOmw+rGOLgL7BIIG4QFPnUugjg4k6XR+8S2ZiCXKoOhqgTR8QpqjPNGdi/DADFHeVf0zuo92
p1X4Pnv9hxOKeNdSxSK22o8jBvGqJzHOAmiBf5rc0VVlY6/qBuIzfTpmYVCqA2Oo+y4oPASQ1rYz
JvNYVXVxjn/mpUVYDW1ZR7o7J/PTA9X7R+cEb6QIbqOAGsS1T8X0LYlluQ4D/9nQzS2z0QP//Sr0
uR38ea+2gI9JD0aCg0ALmfovZ4nKi+KRwwNygTqLz26D2Daw5xOjwHyNiCc40j947mZ0Gm0Kj5nO
Pa+IDK4GppNjV3nsq3V0rcPYOjmO+ZAVlT4rBB2B6i/03VFckP+6JCWnHe1TK6wETqvUP2d29NUN
9IiFyiDMDGvF1U4gvIsI0YMXOe6pxQh6quroGDe5eJT5NmiRx0AqGbbzDOKnX0557VgDOsSkovzL
2LU/Onfodn9/iX6NFjG5RB7MSRdVHMAq83Md/9M6jYXdlhLBO/waVtyA+21XeAkhYRC+3MJJQCXZ
Y5IW44EO8MC4+AAufqaeJE1GxxcUq99b4X7DrXlDjc6YwHEh9Ofi+h8+6C/c0M8PSnKj77KHexZg
8r9uKKNtlJwy6C6bDyTo1vhsCuPZEuww2QLI6opkuDiBWmmjIDSHedGWvLi//wxLdfGXs59lciqV
knu9kNeE+AX7bVrYR41uMFaqqY/tmPbnKnRoWk76nENHuMnyIUzTl6Jviv35j9NDzQKzcasovSv8
CMpLjFHJC133bIANW7UJ4rq+oUP/eaiDNDcfLER5CFI1Sq4BgAxA9H1ZBCFCc0Vy+fLL5+944vXe
DdPrJ0ZyWliSnwKOaiQ9CBkb/PXepseVjHd9PBuL1nBdO1KTeI1AUPh1u2U2RbYK54dK3mVcwJNL
NAH5N0x3xpgU3qi/8+px49qdepoRoXaT4e///pKC/funi8rYaznuY9o3wZosZeCfTwrNIP0iNgim
bGfvO0z8Ec9xvpuHcWBSWzzaBVSJnmqktZGRdIzuMy9vNrWVvtWE7PLcSgBB+VUOBEd5xarOOT4Y
Y3ohLdLf+6N6GMPsMCb9qwTHtCbb7ltNVDNDqGfm6dKKgxdHuT5q9YnYgszHCyofZ6y7iJwGUgiJ
Bt5ilc2Q8/rESB1J47hLZ8dizul+o/3NoatnnNnGpJ1KVGS1pDCCi0JEdRCji4Cfx9a8DjXO/5YG
Cu7LbOvBVgEpEaWMGzWmsoCePzb69NCajt54+aL76unKJ+ALIu9uzONTn9vvdpXQdkdQaZS7mliv
Ki3geXbFjtwGjf55lIiWmg/Vo7em95ihJ7GWvjEzCYFALQkKgitMyXCX7aMMFpCQFk+OsPdT5DLE
HAirHtgmfcfkmlc2KkeGfJLBGK3wn9rrkON1KGE8TXBBgMZeuyrYNBZDxJDUrV3rIlLVjp7WosZD
05nqnUELJQSkhooGPOovtK6mkWx40ejKEqJIEDKblI0RKdAzdSlAtiXtWTEnyfMqv5WYnwn8RthA
c3zbpe/t7P+eETvmuJj0mZvTyW+H8xi+eokBKslhcE8cPVxK+BaTt8fK0O+Jn8OSVH7hQ8q16wjj
LvjQboH8xzXvJcctlUYun4DbF8ZjvPWW0FAp05MH9DpGuKHxJEoXp6eWD+has42K7Ycs6Ky1Bfvq
ZINEEKmmPf1qTPZXsj4c7B+QvO3x6+ACastaJFOx9cht+M6uBGwdIdscOsm9bOZpnWWQFUeU3GEE
TGbsUWJ6IQqYIIfC6PjZ99Iswl01ch3nPBw2FvDDUBKn5Lj7yMOLoQN9LGZuSAl868oE8grPLWL2
iSComcxznFvzoc+ju7lzj5KRPuVzmeE59J5Mv3qmG928dc38liI8n13XW/mTHz3XiV7yCLptnONS
Nw1mc6mgwYwz4GrQ+mQZRKnNoczHk3wqu8c8QROVwjRdrBDe2r4QQx1e8+xWG1vyT3+AKo84rsTB
1un9r0zyEblWRLhhMpvRcR3JKqcqyggGo0XtUgjiF0/e2na0t67Lm1nwejAYBW/Aw3u2sUPN5NRD
n1M7dvhPPzn/2GDZ52Lom43w7ivGo48OnfC1kDBDCsN/jHxxmynlNiL+3YaSfi6YVm0jEUVrDogM
4leCVv1KAWDZFFG2tyNfw2yoGWnGw8WFROdZBpJEy7oXiYdIIWAyD3WsNnfdIHuYFfJuGEprlTHt
QCIxrIpC0XWneZLyFq49R0BCIBiNbB2UDEa4zZmDDXn100REvgrmWfAottWDl0msmW6FgquGGyb6
54ojUpbL93Eankec5GcGJKjo8NEydz0RYFjvXCPCAu7Hp3nQTyrhJJxVZ2OY0cwFwHUqXBadwzLZ
zN975vArc2ECkQr2oPKvahr3SIqidTPnNrIhLLJj5m2qAj0FSzFCVf0N+VC0r6i182hg5DmBAWmq
9KQgsY+1tTJTzODpQIHnsAUxjm3rbQMZAbGjHW26si5XeY1PXKCb2VgFFFEGB+POSAcHfnx5mwTz
+WxkksPs4R4Y8KtNLHluDjt0U+G1a91riJ2Us7eF6Mz9nAinuIq8WG8KBxWAlLQmmqQ4ODdm+p2C
M5GA8rMz8B01JEiGb6zcvPIac1KuA+ZehM0FrX9nSNJCOXRzqf0Jah16j+WurulTPrAkpRs9zt+c
wD2zUfBlUJk2iE1M9IF9tjZBSa3cvIm3ZqR4aSLEUxj9x5iyqjACuvplOqMHpXLwnJayKDgzb7q6
Qfd19Ad+Wh08kXiAjyMKXi3Y8TAHmsszVdl0Y6eSWt317EEr0Ql3S3wKHZAxephbRrxgetBFu9Eh
GJc01MrdgYO6uHSFIq7f1iob2hqJTw3iGyc4RM95nHwwZGGZdyd710S0xGVMCdL6DIiYmrRk5MGk
iCCRVKY6xXP60xsk3lAjT1EWlfl+OA1BHT3Cp50Odm1QGRCyREnNUDTHIpS3ubXvdD4xOCyPfg/L
uu3OkTbf2ew3rk6ctWGNT1btPfWWhXpurqifDEBELg4L3QzovHxFRaBaqvjqKRW9Q93Avpp4UY7E
rXw18cOGKNEF9u85XHJzqLSb/lvbn5C3BQ2Nn4IDT1yXhKs0FgNwMscSI98JCsR4oA/aGVVEqlxP
blhlfhiFWFTm3rNlm/TESGe4Gd3ODnHdlJmLnimlaTYUeAKwL3+xchbfYBAPzElfhi3KF1hSdHWU
mi6y4r0pG8gjQ4TSe2iIcI5HgQNij3id9Fd0K4CE5XHus5NUxp1nSE0pMOtT33j+oXax6xMpe24F
YULSqB6kGn8n6pBdaQiPakRuGxQOtA01bTsN7aBQ1VdE/8sYXWOEz1AU+OJLQyslSrNbWDkT01D6
cyksdebFBFzajX/tfa8+tKViLmeG78HH2Ps/WAAYgfbTD+n/FLPwDx0Ck6QNQEEC8NzNMZIzkRa0
tebgLML8A9YgILp4N6pEbIZpQD/bN802swGZtY33PexxbvMA+JvWY6AekgR4SBq4LvBxv+Vx98GI
ub36Hrkmc3MfeETDo15iG8+LIy1d+0JkWYejbE9z4EcZ9ubW8MhTMVTbg0IjpD6JIx6Cydmy4p6D
HPBKZfkD2AQEBVbT3KnSPUuIFRPHJYpsy3jwm+lSkxPbG/1nLUbaR5i8+ubr2GX21WxY62zsglvP
ACG8jBUJ0fTPXoIgT42XKU5JPGvbg63HEgOEdrgs5vA00t5jy4AFiWSGrjwLdNHSMkVEv0NJPK8K
uuioJqpL7hQx70BBXqpvVzRNzQGmcdEf6mnSB6+fwpWcnmqgsUs1diRSSzLaptvq0zrAPTZeLZ1f
E5oAD8qu3zojCe4KvfY7fY8m7bulNDNfrbdQ8RR9j/xMz/G+s+GAjElV8iae8DLhDPCgoDW1+bqE
PzB7jkyx1rVk5luohUribJTA5QEUdBdbzbgREbMFX7YcWDP8ZP4iUc8z8s/a6NUmwXglCw+X/VT+
xGjSnBwbE86IEVPOb3OJABr4Ki+af1dLRY1d+qDOEMjyONLnyvy7YLDnM6yFVWnhp2WsG6+TJiKY
h3zOPvYOSQavR9QW6bF+8Aph62DFc3hhuUnPYw1zfvkT8MXwMhoqZwpLHtdMusNZO8y/CwML5A7+
iY8cNOeaEqUSuePwyFby3fIaa1VGc8AhvyJYsLInWnjN1xGswLns+vk4aD2dbEYjHN6rS6I118SI
zJObmzxYVrgRjJ6eA1sbzPSbmTbwksITgIpIIjpR0rnG47aSy8zWDd5Vm7kY1HbMYINjMmW71lhG
26p/Rh78kI4PkbSfLG0caTjFu8Qg7FnV2r13ZLqzOW6kHSLUHjzgXrS+izvf+eKl0xEKJe4XUFxr
y0J+D0mUCTzGACZxtqfaQ7SMVBaQYcKWUkbohKQ9PnYFSa/489yHAq+8G3MiG4aw2DNsoLAZa2Nt
ui4ULZwSa/EEh24TK3ojY0Hoo4+ikRnJMUixDykJWhG2zrpbQEex7pNjaMKDSMSg78qRLif76A8n
uRHU610jkxNUi1H+mkfTbm5drFGJOMWm/4DUmHxLXBBYFKrT50dwJ/e1JSrm6NCmYibj44bbOihy
79KCR2a04/LcTs6hDeiDd8RMAkt9RXvAJKSMz8Pk7EbL+mkE5UtQuFieCtx/XptEFzfVKSJHkX3P
JQaxVOcNdiHH27k4+kar0Vf25WibuGDdknb0UAvSRJ7iZbKjH52KjINiCB89TIQHgRLn8Mc/GECy
XI1adoyE6BEUMt91XR0caLM1Z683xb6264fWF+CAvOYZiZeJbb+W56hg3ZRc9YXQjIq/u1ZZlt0S
MHVaqf4YZVO1B45mH6ekfAsXxVxldh+xqb652Q/061+LUHeHIMDb14TRKVyixlskq2HE3o7U6k7z
oF2IUPDAMmBZKHLDO3/+kgpgu5OJZfIz/cJtjZes8iT4u+y5VpNxLWRhXHOqa0wkJrHXPnlBKlta
kZpe6jhWwL8jq3hUXfUWTnlxtkZmm/zYqKqN6btbDsVJu4l1bypjy35kb8KKLCzyNLv7sIVQ36Jv
3Ifkntw6s3f2g5qSVZGw1kiOWnv6lUzHbFyLOksVirj2yDGufhbttOYofucElNxmxt1tCvtlrKpd
SfbFxnGgjeIjXJikuXVWUNOzCBiAnzMxE94jMezPELGdbQGzetO49PvxbrgdHphhotc7G2SaZeVP
c54uLSaxTQdG4G6QnEA7WoiCXV4TE4k8fdhrIoJaAN3PTYQIydPxGUh1d9b0rCLUZhv8jPEhTJzm
3ETetLLbijjvCHEjZC7rtUTvvp7tcjzB3MClFevuJrLmNbCH7D7TtcY8hKzQzt+WH6IQxniPfGWD
JVs+z/0cI3UbH+tlPpDh5V3b7sy2LF28vMTOXBrVXuqe5gm8FTwItDxXeUIuCv4E4xCZ+Q/Tfh2U
HC/RmluA03euEUguPXahW8YDJQlphCVhYFH8kXCmzTi3t8RJStz9ijZ+iwsX7ly4n6eC+iXr9BYK
E1USvhPZz3KxXB6q1EFQ5wAX7wzkYH6FJLDzzK0Wm2YgmdKlWCJzEM9ahEcQviXF/1BYV01HEGJ2
zYtvXxvAmqcS/Vtbmd6lKXEQDX1xpZytYodlNRDptmqL8XnS6BBg9V4cXCBrA+fRMbLxIFTkEh47
WV+lCxK0cEyYdj7xNwknlDaYzGviZ6Ri4arZtbLuoFML6umu55jbojfLB+OtdoLkmIQZwzm6plOb
5He242R3IYsXzapwRx3knHK45KveAS6ky4kYZCYPUF+iLsY7O/8clMrWXtv5myFUP5VQ3qEPxc0i
0wvXB1rfSC4+j6KmSEPQuelzp7oMqM02vBlHzCn2i922F3uq61098+8TdGi+B9QHCYpH6q+4fAwk
bhaJzPyREVi+Q+x8IKQ9RI6dR09TwuKXuSWCLGf6BgSCGjDiqfbMRdlKLwgdd/FKExpsRuK/N4yq
jpWqu6MF+HafJbW5qR2nOSxSn6qdx7cMfsCqHUCgGFOVH4oqS++DXlMiwVv7zOnVlU+W8DQ+2z21
iIvtuq4T/1iFQl+0EBVb0clphPFs1jZl22R+MSfHxvKXnsyCCVxfmVTe0fCAZuKVCZa1Hbi8LOZE
esQDruYyRoRKXy+XHD6qpo33+LG+RFG4hL/xhlfmwgqXQFanYNC7nkV+3aiSWfZUvKCGb4+mybeQ
EdM4UzTtlnnUJSz78jybL4BWFvDqRDFnveUR/jB+gEBZNk3BCNO1K4+EUBvrcQRvKmVWItd3SM8o
qmM+NqgRcoTWKZPDhvlDvEiQMRGqZT9ugnFfjIoEXFWfzLY7fT7xbUBmMzxg7P/CXTre/ZsTFv0l
XZg46DxomS7UI1Bbw65Bkr1rRvpc8UTQ0gTSw0f9uW1pAbRuH+8H9CC7wSyrXVsiw87Kur+1WY1N
3h/OtVN/+MjoVBocxcwuaMqmQZLGSziC+EMoLEDizHyscd6hwCDKMpXvaMtyhCuFeZxP5tw8ao8/
s7T195Ysv3dT8BJVDD0HJYCZNeKirIzMUMYqyHaBQGKNNQoGVVSMYNV9kDEbUxJnkXY2rmIShXqC
uhd6ksK/uRrSId6XS98GuOTGyY1Llc6c9BekDStNtnK79kGUA8s3uuK14aI37vOW+AHGZx4yyopJ
08XPUpSU4IlvBPvGf4wbR58x7WLKpvtVnm3w0ytVjPg/8vFEhgbznoroKWhsEeQzL9vn+XLFwuEs
bOQEYd/wv4Z4M+j5ODvfiA4WjSIajx2kGO9nUSrn6BYWNEahmosjuTtV8V51pnWnA/UAcEbtJk8f
4RvMONgMHwEdvZJ6nPpV7l4Nq5JXy7a+0IkL2doRdGA+xj9cdiq6DgMhBAwi67VXZ9hpePpm+V54
doMMNULIW7wUAuZHUYY3jygtKj69xagRnoeDbeXTZnCplKZlfjoMX43lQW+MYolDhypsA32uZXAf
2RC1R5vNAJPU+MjZMt0VFtBYDGTsyNS3s2DIUYjxmOMcSWZQ3UmX9Qez7p1dick1byBc2OmFaX9z
8O0u3nej1eEGnua9YzK0BKFC7PMjAY/lObZneOKldUrr1GIY0EfrXsTJySeppcUYCFnX/p0WA2C2
tj1NeLq2c4wlO808BPZsEoVDc8E2rjSeSt5VyB+xMr7Wy0x7dIrXWIUdBN6Gw9MYpruuytwNoK5w
M+ui2JE7/07mQHDqhibg8VL07gMqJJVPv3clQixM66vUEfOGAh5MNxpUcmVa9EBV8OG03Xy2q2vr
V+JY9cYHeA5UBO3LVEbeo2eGL0iU6luQmFj/TOyXU+Is7lCEMwINrKLIWk8Z2Z0xAW0PLUFDq8RH
rdOw4CJf3fVqFGhR1IuOkdzrHmlEN1nvIAb3AWLmY5ja/rkq0cyqoH7huOEhK6VKzbE5jV9sgrmu
Pd9HQ6XoUrPcl6Z/n1ecsYahQXs8OcOOhOb0+vlLZOKPoLdoMUNPeHCWfGove9cM4q7NkZbbGY78
nRXM3a4R6IaGKXy3hhTPnA/xxEncj5n2xarEeN52gkMEI7vVhBjhEBgG/uye8yFaBw4zOPNigsad
biALUM9XQ9lP2PbFYYpZh6GvaGKV8LFRWyF619vAKEGa8IkHybPCi4H0RpTTzhzllR3yCasQ7EXR
+UdrsKcbEI9vjk4g6nSWT6/COufhCEOw1IfQpBx1K9HiSFD5OezluHdbcZORx3eYwcdkql3Y0iZY
a12tXWLe3onPfGhCea2KvDmbrdfegwP94TRafUFMvDgf0cujDPogb22izk2+C7M8kmRhb9XcBrcU
mURm+7Sp6i+pkb1Sk/qARwO8R3IdWHlxwgl7jjH94GlxwtXoIRSpk0Dv4DT6Gzrd+t1G0N6ixH/L
3fl5ytLFljZOF6unIUJc3hEVnfVMlmBEnsyoj3YTJetkNIpNMS8H4rg/NXRPr1jWmV1ngEywQjb9
4jUIf4ZNkr/MYv49K2OHbjdtCt9nxhr5u1kP0Yrcm4OVwitjKWmR0KDWxPg8QOouiro/9R3K+MIP
7I0V/D6B4D67nIQ2MCSSa+SICoFy/QzfjROiA3G6cYc3q8zlLndwCM7o7nuMRuRlhE8TUsSrbdFU
LwFZPDku2mqFKnFT1yxXqfc0q/i9jewICzT2nZjrvjlzyYoN9Ui3w440h/4xJZTj4Kfsgc2oD41t
jqdR6ZemCHsMvP58nu2nxuO84PlNtweNFZ2HslyzwvGuCYa2y7hsW8c21n/Ek/d160/UmuNb54q7
rJ9eI1B7ls/RV7WvmE9vLei/fSAJGxnSxziGlA6CpFjPtONW/iGRhBjjdMbeNHwrKo4KNRiKrYcf
Pm2Lx4pO1qYfAqIRYkwYDsDFpef2tYV3whSRog1G4EbIMdyWfv1B429tFe5dWHGakfIMp+p7wcOx
Xj5MwuEONzS7r53zKStwQ3bwlNvhU9N6m5SWlT3CH/U7e7zWXfGWZ/JuhGWxR146rjsVVAfRzfla
xCGA3dJ8maCU4+Xtbh2aQ3c55eprBzEIeGoF+yGW6SE00mhL5uSMtArhVNLVP/GtZtjERwOKWHfs
RoJ+sFbdogZKhkULfxii9EQE5UeFb5oYKRqMWkW3Pqbdo0zrvon01xLb3BW/k5nKb23svhfqWA+p
j5Qd5UVb99MVKMYtxfdNsoOcj3r6iDymDUlevhDgCEWu6B+CIYqOmd/fyMvbCM4cu7iwkRHBQ5gr
QpbFUp70rw3XpHM58g2IcppRPuVN+O5p0JRakbZgDvGH0UZPkubQqoaFs2vjmWP2fF+aAB5Fh4EO
lyBnLNpGo06ytYsLlkn+pHZal+WGcy/ArIF1sQwL+UD/dt349r1RsxdwmpScMHi3Zr9aE2rqr5nR
cgah6J0EnRh+wNCne2P4z7B3agljqYzOCtXbf/GbcqCKAT6TF18QCd47mkiLyGOEWZK95o5Hkl1x
St90Hl/1I2C4Aa3TdF8U40lFCi7Wabxk+NZWgpJ67qdvIrXe4tJ5dTK1qfzu0ubiaM4/wSPvUyN5
tuf0GeLFsP4vkyDmDPAVpXUkGeTRM64q7wne2mnIkueEQSGxtrcunIs/tIb/X2H/74MbBbrYfy+w
f1Y//tfqm/qWf9N/FtgvX/SHvh7DxG+E1bBwolhBw+569v8W2Bu++RtyKdMhudUzbfdTuPkPhb2Q
v+HwcMzAkgH6d3Qc/9DXC/M3EsdM/n8E2+hzXPt/oq//JVgODb8QaBIw6kERZyr7q9KHtlqvnXgu
98gCvmK5dU9EUkEjxpp+Y2Q3nyLFy7UE56mOoXAdAcb2/NI4OnPPMaycofRnRGS0Zrx1hVTURsRI
/+mK/iuZ+qJK+b/Ssj8+pMO76DroOVz5mcz4J91UK6TZTO5Q7gEstevMN+Uuq2uEIuSx3IClntua
5BUmn+nWX2r8QnjjDgTStiKKchNHFa9xWz7mcA2o9i1x/A+fjzv46+dDpi6RK7nIa9DW/FVVUwKo
4ztaxd6oqH25RN0K4fNWJIENJQxWZ6MysHQeXleTyQIG9IhTsHDmW9whbgJmd/n7T/RXQfDnBfOE
jRjY8z2Ewb+G8xUteVhxnRR7hd947SfT9zwz70Oz7jhP1CcVOsF/kGv9i1vk2Vg+HBTDli38XxRj
E3AfTGBhvp9NSzKOOGbgWEie2QofK9zf/3T/8nuRAWXxMFjC9H5JZSpw4NZN4eWMPTOchkrjA8cW
4JGMELb/zdl5LbetdN32iVCFBhpo4JYJFClR0basG5S8ZSPnjKc/A/5vLEol1ndudrl2IkKjw1pz
jumrC3e2fLpnb9clepXbsuhEwsc5+zkwDLMAuJp5jjMNGKl96rMUKPQy04kfJT697MONG3fJLtTt
iq2MFhyNhdYwpRHzMn+JGrR9f2vU8zynHLwJHUm0jrpmbbi4EOW+xlh7cnxt+t+UfMtI4OJdcu5d
3aLspJ+p6EaVjp1FI9cjTuKuofvxUKQhVHZSQGaqq7D4y5uJLs69EX2zYM9uxtTKtl+/r+UBvft8
TSR8Fho+KSwplX72AHmohaPlwKHnkF6/jtqOXMO7kODAAh4AvVAKWVZjXHhvH0bJ8quArQRiVBSX
5x+llCVWc40GupuX6DDw/Wxa2RxGbIIbaDzhhZv85Ocw0KD+NWzDIVfg7APIWxnEwkHCosaBVKHi
W9eXatX4XtWoSy/1w4g0dSUUji3bgjfPAvF+vjEtFHNJ2iReB2d+G5WwfygyzHF1p2mQxUQwUgFu
fwPtOGVt81KD8ieuoTU3X79XsdzT2YtlybDJZzMp+5MYcnYdUds2DsGQSO3NnajirVFDusteh8gE
iBJ+n+xyn0LJSKboJwRMFEDDnTbLW8OPnr++lI9Pn8XVMiRjTCdHTp6Jj/MOFTv7zXTB70Z0wwdE
OpqZ3Y3QWg9GGvz++ucW19n7GzdsKvlLxpzJyzaXBeGfBWnIO4lkbSRG1jqG/kFm2XYwjxHdBjwk
OOXdpyKpLsx6H78iftNlVleIL1j+z166HOraFXMbe3GU3CKQj5Bz7VVq/5d0wU/Or7/MzPz1v9+m
QoSx3CTDWp6NaY6WuV03VewNKv8+HufQ/VMlGcWu9IGEeaJn6g4WrXbhXX5YvJaMWz5ex7QVEtbz
pWQOaX8XKJ69mL064lEhse0GIxpRo3mh0vI/3yMGX14iWykb+frZyNFK04phGVC71sttraUM3iAB
b2pCCkECMEW/o7Ih22BGXPT1L/99Y2ejyEEHznSxqNLZ7L0fRYLjdzxZKvCUnIa1aVJXzY/SqO3r
5Zg15MUNkB3tOIpfceCkW3KxXBQVLyYwsg1E5OrUJEcXtNMO/KLxDMRjO/Z3QXd0Wtz6NOpPapr8
DbJG3SME9M2XkKSjITBuUQ5ea5bvU3HNnB2PwHOryX5pJ/vUFT7lhswh7BJx3tc3/OGrWWyctCsU
wxirklr++T9fjdVDwgVETjIwGHQKYLFG/zu9hXCvkaebX1OY39OPqtCmXNqefBhT73/6fAdZGo2W
hZpfeYTmGSZVgFhbVzp/uFMQZr6+zQ9zEb+FeZ6ZkdoMBtmzWTFqhqa0KQl59uAcsLWv62nio+0P
kX9hAjbf6/RZ3fkpwoxMscxFtjj/KS2aploRAsX71Z+prjxLGLnLJmidSfLkfHXokvIRRWIAkq15
BDyVrKNhoQFoI7ja/FcGLL5onlmeQRs2CAm1BBl2SuELX+JbBXBnxcS6F5QWZREDxh8o/Vr9Kzgz
qrQhAe8NeOKNsOb7rx+i+OwpUru0lcJLwrg5e4rxmHUQC1EABFPcc3GUwsrR9fpMPYxt9RgTOLtJ
Qj9GOu3f1iPk20GDXNTPuykWryZNmZUEArINUj6rr6/tw7LHU6daRisPnQdHkrOZmFYn0b2JVnpN
nui7KqbXJwnJ+/pHPrv/5VhoO7ptGqZxPveiFxxnHwAsWepvyh8BBS6lmjQWWzleSlBf/NrvFzSF
G0A4oKOkyV/+2rD/+TT7GmmvHpX8mtNQU4buRpjY0SaeZdv76KFyRwUEK4CsJhz5VzYg54gsye6W
IIno0qb1k3nCxW5q6ljLCRA5X3YssxwmQZyV1yirAyfGq7fbKd00Yr7tmvYlR6JIYplLb7R7/Pqp
/32s7+ZkHgT2JSE4XjNL6WdzcmaVQtdsuNP6svIgEvQaqm0bP1X1pg2dHQlyNBwsfVv52k9p2N0K
SyRaHvkzMKGzzFUVbiyf5IY2XrpQffe9aIN9kxhkMOZmeUgWuTomwCuz9OFRjhc+mzO/PDMCWxIK
B4ZhcQ/uhy2ZmjsyyPjokQaAxSDn834YzCe9oLsAQ+SbFWgxkKe03okeZUzpoApD8yRLkuXMJjKo
ipY/KAVuqyyGVtQBYgZKHNnVKwfXPQgsKt+kIJHadGVr6S1PAng6rZK0eFJWe8pZTiyR741BwIvh
X56ofNbYgyxA9VeJEDQK/JFkLWNcaRYwaHqcKO9BTax7ec9wW/dJOdBd1H44tMrM0P9jThL5R7YR
fbLvNP3bjAIQpQtNFhJfb+jsmTsNYRXdO//CF/hxdmVhpjbCB8FRWn0wy2QUy5vWkoUnS+EVhnHt
1mRslDGzKd/EdZrCQXcTbCVQAHiqgpAqNTEXD2a7TeL5OW7JMnBj91voTvCXdUiGvX2rUBFuYos2
rYU6pBgc+nHQhbvv2KQxO/cgpLvxOSp18KBJ8pQR97OK0lrfXRjpy0h+N9LZ0znLmdZg3+x+OESE
WYhmAPi5N7pjuVVZSdcXzGy3H4OYSNO2U6u2cL7Zfm0dEB8eLRM6rQRGIID4ITuOHuSAf2YuIDIZ
eqYfi8hAEm5kkHqAoH59tR/W7+VimQSpauCUwUT3futgokbVooRKvzXRuTEzeYKfT4cmvZKVee0v
Tcavf1B8WFqXX1R/d78WJbpzNIKrYyIcpzb3aLSlQwn9HOLPnJibjPQEqvjahsqOvvaV3McOEZAu
bo6vL+Gze8Z2wabftil1yOUK/5mTrdDwwxpbNy70wNyWNS8kGLS7WA//y9ECMycTwPz1T35cB7hr
10bmDxEE69/5XY96g86cHBIvrBgMXTJBntbAl9qMYfE8F+FV2WYIWRqYigJUhcuGgtjV7wWpWBcu
xfg4Pk3Olsz/1NYI+z7bLWJzl13YTRhvcoIuNF15oSGvtATqkf+H8J4ru2hf85iGQCj2yIFk699d
uIQPCxEHW511EQMk+/P/893/8waKKO1YL4ccOcPi+e9/GyPt/SmgTWh0NehiINHOeBxMAL8w7IKN
++Jb03My8aoqhTVwDEBkue4fN2S7ZOYx5wgSib++yk+GyVLYkZxfhG1QD3s/THpX+O2cjLln+FiW
GIff0pAKT2iZp+UV0b09ff2DH3YmPJV/f/BsXEb9TAqTzg+q8r5C7GrX5j7DwifRF/z//BI2VDLg
dZ1S+ftbw9NTjVbIL3UeHnDwXlP5CE3/T3rhDCg+G2sUwplYpBC4m87Gmm2mtao1PjVrGt4AsB1h
nKXbhypCfyfBimuadof9WWxqx3mdMXqOhX3pGj6Zj6mb0iEAeaMvL/L9zQYqmnOJcBJlDBF6Ehmm
HtcrLTBOKInlqjOObk/ciN9stXp6+/pBm5/9OOcI9luYbhcP+/sfRwhP27OkYNz2P/xgSLwYU9Ta
ct07bHFvGVyrwBnfOmHDGl3mBF9/LqNbx2i6FVlYekh8D0eIsXXRFhM3Dp/Dv26G+yHRNnOgfQtc
9Y0ABVpvYn62g/nZCJF7BM5Emmz4QxvS7vj1DVlc79niRiVese0mg1p9KEdjtRAUiV0eZklQtLXA
84q6fnRLbbrw+X06dgBAszg5hpC0398/OjqHjFNfZV4vmDKz5Ib0rmxlD6S+ZD1SbANC5iDdb3jg
a88a5mfH9zdTOuaXLmT5Gs7vmRYERQwmAU5NZxfCnjCmCdxS6oVLvQ0terZb4hYQ0CiiUnXH8Tco
WwtPy4OtKDm5dP1vUHPxdY1Gi2QHTVxYwD67IOo3BuwomzF1fjoNO8sqCxERCmhk+G+n5hX6XXDp
tpeD4NltS4GXXhks1vSGzm4bSnQIyCLOPA5hpzHXdpowbuGKHgNOsY07v439sy3Z3XTOAeX5I0V2
YzO6c0JUR2jubWyJ8ChWptvfm+AALl3eJ1/Wu8s7my19VKhOlYUZwsAHu54xI/AINCS7m2q4L1Hq
TOpmNG7i4tL29eNRxmFREIpVAd2tMM7bJLU+jY2GStCrNDi+rd6wWIEgtchyJYHsvxrfE/6j9kjb
bJURFLSafOcQkZtq2cChk3l+niDSr5yin9eDEYCB1TLiBIEU9xQW0Ol2BwWzSli0QSBgf/0Bf7L0
SrG0Jpn8OQKf9yVR1cp6CrTUKzSsaKUyknWZJFe2OX2f0it3GrEY9jexiNWFXb/49IVZgg+Js710
z0ctqTuYYjWkhxpBFXh8g3WpyDApcvNXFfl3eques+5HMT/ApVEXvpjP9l9sNVmFaG1ZS2P4/WRS
B1bHsUhhhM3aR9P173zZqpUorPAw5RndmbUWOXJn9dnWH3AEiUDf1QSbajHU46/fgPlxDhUm4C0K
MBT4daqx769lIO1eT4Yy9Yiw5RRu7Kywb7b+2L/2E17Okaz7YRzX1pS4K/CR1oET4M7AYqsVxV3e
3ebjq1Op/0QHHT18COvhSVPjG7MP580h3hKIF0nOTYJUIko72hZTRrB2SDheGX3zqsnqEcGwv4Yz
cY8KhKNSFn4b+j9f36XxcfvEXVJmYgaBNCfk2ROfp65XtiKhqIu5sFS5yAxDRlhaP42JcQf+YotD
KkUsnf4kyuKFtwBnSTgHM2OXRwjxN2XAYyQXBJozDoCAujgUaSbUmjFL8zDfJvzH8tQ2RrmJodZp
/rgCXvX89Y18bMY4TH9U6nlR/IEK1fvXZfPraVfYiefGpFOA6KrXM/J84OzG0+jMq7IsD37f33Yi
3xZE1y5QLPLPn9CwsIIbuIm+viD5l/jyfmam82xLxbaKOUgZZwPIsfwUTDShFLK9Xkb9VREBR5D1
psm1bFMKDJrVkuTL3HdARpOHNZWRGsbIAAEgB8VcWkVOzloy7P2iI04q/gF+cyEkSQBSHM52pKOQ
HOT4gBla50HUsFp1iAF7H5fOE4LZuDVeob0axyk+mDUoGBtE9lBG+p0WbRD5dVfkN3pooAaI0+pn
2roE1Zv1UxjL7rpz9JesxX5jhuo+rrtgx3YUrWWP8SIrXOyUkEm1SCNzkUDYW2lSUx5GY8IQ0UBK
ppN8hZVWSmOpnJFb5WvIH6e1i9kZy5rhcNjP9BNXs/Hl82yeQsPNPX9yfxXB8EcUwRveMGzPkJ9x
YIxYHy3nlYWE7mn2IFolPDcgJqMI62wT41khPUBUm7lq4GaFWn1Cau61Pqp99hrxxiGhhX1a235v
+uwuHYISaGrXbxVaXGAHzi/WUAgAbe1fDQ4y7KCOrHvlttb9XBALmMDHMj08se7rkn2DEE3vnow8
zA9gprt1i1l2RqRxGs1x2MLodo3hZnT6nxgj6o0a2n6nILR5ftT+AMF7FyuW38QakU/Sel9lWPZn
1f/2fe1Hn5q2l5ssN7M9XROfAOOJIDM7nE5KamB+/WSLIJh0bGd4UC0tDYx/V9gH6lPWOTsKpObN
AJu6rDBaVtAL+F6HfWsbx3CIIG71CVmi0xyuAjHRslPqT6Z3YoeDAL2sg/KqJUQrDmdz5UYDhIC6
erI1HNDzUPpQmn8OkJ0xLZFLnUA532b9TUTuCpYm0ugFaB8pylMPZW52i3SdWdW41gEeb20QTlSM
TZk/RnAnvIEYgW1ujz97vWQDVr00RNZ7hVRYXfSbsMTP8tooIvfqWF7plVPjzv05awyIhvTniikk
1kS7C3q44G5g2DvNgD8X71jUwARWTbl1HNpJtZPdFW23j3oiTskfue10eiALVafIJeOu/z6nVCb1
aK8l0Y1M7GlnUwneap2GhA0hB6P3NAaatoUG5GlRuy8N+QZ5CzTV/Og74z6p2t92IRc2nPkjCAWm
WIEBLELKmedLZtyK9Jzcrb+rXogDhtdsy4eeEXRGeAHPctMbAv9fJ70kUdkT3aMRUDJTpUkeFRTj
7ODSXl3HMqPu4yLOa5G+H6J23MQ28ZTFRIC3NmbqQB7GeqpTZzt+x9897AzHArCAFMc17BcHdSg5
NeN1wdgBSIsR0wT6DisCF6wfv0w9hOKSgw95upXHS+sDmT4pW4RXXQRCfVCkpCRlxgYpT1/Sdt7o
PT6J3MWXU4Sxu7Gxel3FVR5RCAjUIXKxDHTznZYNxI/6BJRVjuP5uL7WfkwODn6015z8gZ1P/XHb
l7Wx1tuHyMdB3UQaARgRFurIIHg9svwX0thoDCZRdDsk4ZH+947itB5X9takcef5/lgfZlM+j0sK
p24UOwmQIAo7JoBa1PuRcLBNoUfwmkTengbqSkQlYD5y4EvirKZcq2cPDRznlCgqImuma7u35Kmn
GLlr8eJnCl18WMBhLCZm1zozA5DcTb/uUFNc4c9ijCTDY1i0cquhOEMF2eFSIuMoaSLp6aheTkMn
0Ft3oFi6zFA7pOtHYp+/DVESeUlArEKNaRkkkL4HSb6l/tCvVITgsiQHKshzddPXvzUnJd/8FYoG
IDQMIRt/jsQaN/gzsmn+tQZG46i5Vz1ZMoTo9duy+o+YurST/sYPZmdNZGxi4xNzmgQ/T0m9cnbZ
gkAKC7fxL8evko3Zq2HbgL3cpXWG7bTBTh8Ih2MsKhJb+44CHyDc/KdWWGroZ1peGLnFurRa8+dQ
omJhR9WdIht1q9Chc2VuVIIOKe1tJ7CQJ4G4TYkzeCsK/R671Coqu00fW9our5jUzL7dVboYvASp
GUmbOJoMPs66JV53QTE6BSX4WBbED2Rioxb3VwKatZ4JvIyT7Lm3BVS7HjhPrBSV/DnB4BIDX8yb
FyedH5qi2Y10lh+0ms2rrKKn0WyqG1rU9c6l5rcpaiarpibTyEpJSkMxpm2kLyHzwW2xY8LMR3IB
vs+dA9vacW70DqCeo3prnUdYzyfM5ruJxPdtRozCXpj+UzNkR6vtcy91pvqm0xaZcTqTUDepzdc7
jo89QweWMeIBi6Id5brzxpzr1LFZBWPqWSMmVJK+iZw0zOqWUDI8wkAvr5PIPhmcJjamaknHNFM+
X5BrBblUkME1AjUHshTqsgbxKOxL1/fxQEwjT0jkoEu33z6vspACYTkVuaheRIV8RTaN0XMyT1Tz
oLFezgIn8wDcb+UOw7Nmjc/2khWb+L+7JrhuWzO8uEP7cHRGMWOZ7iKsRP95TgPLKxuVQWcRL6LZ
r6odtBtLj8leI/ZsH1QkZ/ER7eYit7c4hO56EtFCle1VlbSnOrYWzby/Dhb8MWyw7w0Wrr1Bous6
rYK9oTc6HoY2IZuEDbO04ExgsSHaVwU3svNhG6IrUTmfrcwsTGryl5W1oFAm+mPCJedlyB4rIzkM
RsHWZqDj5+aovyl/GcOdGGFBQTRoino6tKH7FhtV/X1OqkuHoE921YhsWXToPiwd/b9AtX9KwEbU
N6UuitgzRgIiQaqQm1uUv2sQt+vcRB8+I8Raxw2b0VAQK1VdmT40YTNH4RnZfIchp6YLNQXrY8mD
sjRCIC5Koe48f29UMwbVTCLyNCeItqnfbjNpSxz9pJr2ggA1zafG40b+wQmksx161OZhSHAY1oLi
Jg3L4mYyOddl/h+gOae6s0uvJVmMXp3F1NxYL3Gu9H0IARGoEJ4HGZoeL8R9go1JZOzYE24wNScS
breJrDvy2ciytpIrwJRk/QaWe1eLhMjJcfwdYwog+BuiB0if753d44/uSyBPcxM/qqb80yJUn9OR
HI6m2BVVdZeMsDA6BR2hJhSMdWTwYlJZcaqgGqGT6tH1jB8MwImgmkpPGBxPL0wk5ocPAy0rBbNF
qUJtD431u9ZLYiUlilA/9IYuptbvwBhPje7BH+z5yuUcuh/y+U8ZOnftLNNdF9oS8tcIvs3VHzCH
+Bfq4J8cxWnMI/8ybRtuJPra99djNnWp150ZerGN0ZhcioLCcE1oepbW7PsDcWxSUz/ag9zLqWxP
fZVzzqibe/x2+n7AaAUpq5w4Sw/RVVn38knJKNlm8XVV+fpKQmagBqbpa1h89R6yhPPIPpttBpDe
NMHAWw9u9uSrJrrPiKkZram+NpZN6Zgkv1xwinjeI7kzB0oUX7+Kj+pbtDQcIU1aMGjfgBy/v3XH
9mPO51boZUbxq8KU5GGqykjEqKqVQQ5M0rQGRznBgSBrjrYMy+99MN+zgbVu2llds6yybDpaxNyv
EQcE9BPGc86XIR7+gh96X9yntRM/fX3hn9SFF32+hb6fYzk10PPzuEysrCHPx0sqdrO5Fd6jaGEP
yvHbMdPdiMd97ZfjcwwTt3GpTWbON84rF9oKH4s4XAWYK4uOgmnQ0nv/+LBaGpoassTzKa6IxiWS
wk2unNm58Dt/2aXvD/vIYaDUUHhYWjXnlSs5B7T2YU54/OQpsCrcQrr97BTim2YNz7NFRKASwAYw
Cq4AozmbyUUzg5QBghmxXkmf7MDwPeMxROhjWVRUgMDlQm111T9p7F1RrVA36tBioL1cFTHIPeFq
d7KItt2CuOkEBWxLFA/V3+0TGiWTJ0wJFG4z9thKAJOtJvfu69f82fNVxgJIV4iBjPMiGSaubuYN
xlSfewp1IKooYx2mpXD19Q990pDmAfP9MwMs6s9zPTOTTAvWeY69gBi6x2JE/Fls6bbcWsGV6jpy
kc1iZ86IZaKKo+qI+/fCuvOxJkuDyrJ1nTQIHaHzWaVd660uEgYKVLeoX62Z8Ko5+VWiKy+JutQC
ynhODOpSoty4cO8fi3T8MmOKOAqKdOgx3o/irIK0Ags59vpBckKjulYp2lCWrQGuSJCXxORwcc7a
5r7u4UYmM54rirNHd/BfiGt6FRq94gC7pq2AsF+4uk/GANu6RalGYxRB3lmJPwm1pJE6vblGrx/T
EIWNnxCKF6kn4UT3hTF5i/huJi8a1wryCX1JYM1Xw4gncHJoLbdKuzAsP+400S+xE0ZGi2EGjen7
B8aBvgv1Ehdm2w6vnSauM+afr2/7k3fy7ifO3gn46dkPKzgBses5StByad4Ca2nQIkiVF57xMk2d
zS7vfmy533+2YVRQpkjlWNmToLxnt3rHxtlj64o4Vvv99X199lNKQUjja6MVeq4+Gzm2h1ZJCmdl
zzfokA9sBr6LCV+1Xj1+/VN//1/nt8UBH+m6wwJhnsvupobuGCgabmsMtoEV046K/jRWI6G6F8ld
wNlXd0hiTZnXNq5B4dTsr1n324YIXRZ4MKNjfF227p/e/KV6FFchJw8EEgyqKqkRbcHnak9tBay/
l3SBOjLpLbKeNclI1f2Tk7kb9hX6Dt885kZZ3RAleZLACwAx4F/A7M7wnOHZtvncM2cTPus7agFx
lCszDqM1wuFLsSR/lS1nj4UJlTYIxxNqLOeLVp3WKNdaqmRupm9jQ2zi2lyHSu01Fkni55nZAK6h
+TLdW7tL/bXeRJDkbFKkSGVdgY1+7XrOAoWDR3cKHkxiJ1YiW6opdeSNC5BXI5ODwj76iDHY2XG7
i4WqbonapRDmzBvD1J9j1b7Gdfw4jlVAEY++hGkgPF1W86lIHxulrRdBguqZieIhJdQIUc7XA+Sz
Sd+iuSn+yoDY/px9x4uzLCyCjMHYUQsp2p69XVn/zGVab8K6DDddT1IBGK7beILrW0hYfaHTX5Rf
ffQJ4iDiGKQvljJOr+c5PFVhUeSOstDDR7PtTTrrRhaLXT6TgKniF2sOGDFgzbeYoX5NejwQO8mQ
rUdxUzGK+0lYD+Fwl5kkrisbjblCGhiX7lPv28ORZiI+KBkMe7dQnm631a3Q6ZvzLyw2gAnohKSA
p4XyqMf0LlrrWjVt52XVaYyx3LX9vC3RkdAxQIpQVMQkcqRfh/6yN2zqXQBQ46qF/mTNBpl30r3u
7KHxJgwr9TOevmkHMLzG+i3gzaQdGFZtOJqJk2wblQVH0U3dFW2ScUcPxssmzSbqxA+37Pufc+Bp
1H2itSLOmGxQf6lQAshwdM4vFMN77njd4jfaDGn9kmTzr8DMDmZfEsMVE66iFgAobdpf0qdU3gqS
/6KhHnf+8Cok8E456LDCSKBZz51OOThTLw34o7U2OOXmpRMu2YS2EW3HKrqmq9/v6ja9SqPuMRhp
3hYxaCGj8PlTvZ7cWbBV5m+7NdmrqRXch+N/ugmKtcsnfWfpc8T+rCPovHsz3ODeycJ7FYzPbaJ+
2z/pn/2EAkN4oMIaOqgjQtBWpCm+fXmtkrRc1XkyrugGlbs6tX/KCINchuKDUjXlFUNzBXgEG3YS
mW44l5lUpsw4ZCUIUq0kY6XS2D1OGeyDKEnW5MGs54KWQk3woQz+a22d7uLBkWO6NnL3IBkqq8hF
L5l3xS93Mn/8raaQoP0WzRCtF3FgrcdXfDMY8636gEHoTYuaq6FxHrCQIidr92PLrrCdtTe0qSAL
zMzd/k7GmdQgnifR2uxnEwiLE86vVZs0gDJi2GJJe4NNYYbrMwDnl/EPdCU7ZPj+OmWXsCtozhDH
a/WoYkhVRwPGAGWnQuwfWGUaYCtzqTkhKPXnhlxtDYaW46srsHoeSFkHDJE0KBxSW2w05GVp+lyl
PqYUS52qZCTnFuENufRDBPtL/94mueeETQM4qpo3ls3fRvABmtUBrlpRLM4q98aaCJwm4ZlzrH5U
UlEGVE23sGopUI/jH0Wa8da1GMZZoG7I8kAxgGCkdOJHIo4ek7p9Tai6XY129mBJov66SpGWVWrX
Y3qP1S1800R0UghhVoNjxw9AHY71JJsjJnyGLtXnbWck5U3n0jIe23kpsBWmN0pIDE2mS6+SbGih
CmRNRpIpmH9vGsn1IRo9g7j1LOzoV1bTl2ju2YX/qhJK6kDD1hT1xo3Py8Qpuh/i5o0nHm3riHv3
TbJJRNF9s+ISlQNm1NXc1yAFLUI6oVhRUbXLbyVjixIUbmLdIvM10IbXuquahe2MADLDnwlSf5db
MMKy4cDpXF3BflO+KKGHPEE+QrRLx8gkJOkqGoCpC596rblIewNw7w6U2dgcqF5pNWwJ0z44LdT7
dPIqYo9WsV+9GbZ+r6NMuYns+Vp3E3Pfkzdilu2NDeK4SPJ+19ZOv+q0Ghq8C1DPwPT4fyebXNEl
H8GlQBwjhrVneZ4pfgOSoODp4EUunZ90AxEcQ0vYtRDKY1twaQq+BYrHk9NDeUgjY0kXM1a062sI
B9p6MkSx7wNrbSRvVmXfaU57aJvn1HEP7FXhxyeGgX+G2oPmMlB9YBlLJEpU4LUQJFHVMX1EYc5E
iFv9XVQ9akE/760ctUCWAH+PamMrhyJ+zpuCzHGXlA/9RfR5s0qYPTZIbTdRHL8luBlXJSHLKQUj
wX/T4qnkmd4H8bSOgD4dwIXPe8P9qcxw3zpZd6xy9j9+Q2bn4pAzJkE7Oe5uR4yvpjk8V3FLaoHi
Veh5AdYUpHPhtPsq4f8lYu3YZTqUz/oub5IFlweW1ioqWpaT8kZw4nGWUOx0+mClEBdFwmKhITk3
Vxu19H/gM30v4fYlrb/tpjpDyECM96Dbq35Ay2d0JEkZrdWt9PIprsMH1x2o3o1LHghcZxTXlGmI
Dk/b7iqWxOVW1hWRbP3gv7mReZMX7e/UGGFcu9QPYJXcOeBjVbfoKewUxU7tOl7chrvMSqrtIMns
Zdeq0cjFEVSCzSbrri6wI/Xy6Et8oi7zAClQ6dXUamiooY0tjqVyKkowwxsOgMgCBjLFW//UGw3i
hZT+fRXD06ANtLKAk6+s3Hx0MRcsclfwewGxk71E58cG2tikwXSosiI+hQtVJu0ja9f5W8vVaMbP
3b0ZFmI3Z5SIy8z40QXdz1nQOM0mVvoZkOs66uZdXxWnOWlgL2IF0RT0H+HuG8Pv1suUpJncfOG/
6VP5EgB0tREFHpr0VxdaLwUF+I3ULPgbxnUV61y/Q0y9iJ21M5+qKd2qKi53TcfCHynigi1bfTON
Bo5mLrtj7SqE+IS1d3r5WCftvHZq6E4+CwGDGdBHwVdladVrh6/W1rt72zauxzzJd7qIDklj6xt6
0TOS7eAei+GmC2nC6YRtrhxOZyBeCVwfHbtcRTB1mNeIgYY16t4Rev+jGBSwgiTcleRV7IibxW0D
IkQl+Ta1JwZfXF3bnQ9f1k5wYOLCWKcDKPlGL5/9gta5yty7SYAXRd4CVrig24m+JtDutIH9wFRF
WBEiNh+lLb81DlJEhcFnowGub+XBh1W5V2a9dZL2bpjxWWW2qr1cYHZRLbuHifoNVRub9tsVggf2
4hTDnTggRTGNYJUkOQaJMLqxIv3FJLRoHWoGkdM+KacNKjQQQnsiOKLVGPflppgp5PiwU9eVCQvF
B5qV2cSZsvyv5pw5uDDadFdSf1zbIWIaJhKxA1BreNhOaoTXQGpuJCKRdaKT9Dglw2+AKeHarfU/
ccFWDkMwEEdDspbNb2SzIfVj3PEZIuLQg2ulnTqVPrYjdQHlZGtfp/PYQt5fd+CWuc1whp0fVBtd
N24xw1objU3gWpjDHdw0qOEW37OfI+Ez2PRqzK5gAK2jjyyCqZCWHR66/iYD9ANjNzix64GQlpfl
2jQ71sAh2fbZ3GKJoWkQUPLqQo1uIkhVy5r7nTN14cZ0nlUYEDBCD8IrHP8uy1S0c+poWldhwHbA
mt21lkrUtbJjvuF4h43moBGS0CAxgOJLkxIz7aq3ip9OuagpnIG9b8C8ag9b34Z6Vdt3kp5n0Aln
CxwbvnApYRHJUu4ANRv7rPH3WNKix9hsHgSsMTQ2yVsuWnaeTtyvZyOkuOIHzBmpDI4taS8jsWtm
aGiAdWyowCHhaE0LVRx7FAqquFy12pZFaa5w/7jss+lbymQzEnfmoV1kb8cYAiNuTPsgzYdjKjhh
JYZYJ7Bxo7HJ9100iwsHLmOpWrw/ekqDSgOJQzYFLrAB7wsN/B/zgi23D7s+fvPFtDPi5djQSXfd
wTcUVG0300SCPA/liqO5sasGMmU0pEObbFlOSqJwe3ci/2cy+v00cZ4pVbmau6h5CHPKnekLyJd2
ozHYthdOix9LMpyY0X9RgEXJ/aGcENV2EpKBw8V33WtbFS8GMqhCkghf4nK4omJDRMx/eQJq2Iz7
kU0GcPIqqKnou+m4saN266QY/TAYHpPQvdSf/VCUoj4GJsVZ7BwYOs/l/P408iks+2y3MgnWpKY7
mlpz4Q2aH6qU7iJ7ZXWiXUcF51w5ukgCOoKHOOdb4bSKuqJ8bPnwaM+UT9heXgOBBMXoXFpXWe0e
tP9H2HksyY1rW/SLGEFvpkkm01aWVamkCaNkmh70IMGvf4t6k9ulDmnSN6I7rqjMBIGDc/ZeW2kh
ZkNSwBpVELvVTSgdRusevZoIF1yAezA9Xze85zEogNuPYm7RnU06tXclHj2/hysRLKc0a72IcoaE
dacCpozkBYTt7CA8Niw2Pr8anwMZXPEU5q8kLJm0xG/Yr1ndif5uBtV087LmLzL43waFfBcMnPHR
2Hwfv/WyVq8yRelDFx/bICMbNbe5i1U7Vy+BhWlQDcf0bTDk36R///FYpspwMBhamUjjt3X6P926
YWk9CbI6O6xA7XZ2OxFXDhn5MJttdsikh/+6Se+t3HP/8uP//vqCObGhJuEX2Xxt5odW7OLBwxyT
LsM6WsO56ZkUCdDnV0sqRkJ2AbKt8/Ztxiih9r8nQ/HKdWEKU4s42GASZtj7pHNkiTpnA0vTVWTu
BgMhXav1WFtocnQPtk2PeY4X+K/99e1v96/Nh7+1bjtb3BlGTuMjQ8QkgVDjAyZkqRQYJLv0wnxX
O/pM3feVjv60DTiRpMr2qnTB/qdUkhy9sn1xiYU6kW4gQ50SNSKPwj1abLjI9H7aIklOQ6fL85YS
Uk19dZrN8hF5HlcYM4fxm3xisqlTq/PCLAYg1tHcjbaWPXXjzJU900IbHfldlhZ7IPBfNSIGd5nd
vw9uwtPXBHJ5rb1Pk1NeO43LCyggsbPc1YNZ0EMgWBgP64ZRHfGeyKPbEtTMtW06yQKgYF9dynLw
olwuBUHN2dUyG430ZO1eEvE+Fba4pJ6vgcALCJKpZyjgpslbxmFIAFf3PecCHoI0/JG3zo1huTy2
kwGP2HTr/apPG+8423VT9x3oHwPOUr41Cx1XRtWHSpmf6zVAS+0peV49+rBuvhyMXOsIQbiV+Uuh
Yy9Mi47rfL9Ef96uf39LDA9bmQHMyyJ9OfjwlngIAmHA50k8IU2NOFN2ttEHd0OP2T5H5b3bti69
hqn05+f+mkn9e5kZ6PboCjnbO+J/1DRoZWAlTT4msW3ALben9T1pR592ump3tUHwFLKKgejeXt6Y
xj23Qdfew5RALhzcJS45iQOW2UMwac8aibhHaP7RTAV+8PAL7ri3TGAuDeJ/QB+SD1jeVui4VwkV
tWi/G2R2xevU07Qk8gk7C2FN1cR8kJKahtSeuzICUobbh8K0/jZH+u18hKaGeY2PjdiFidKHKcIy
JRO9viCIq3o86aJ/y3XyJ0Z/vDpa8XMdSd/681f9+4lnQAB0eaGBXhCW8OGBY9BNeQqAMM4yYplI
sRRR7vdvf37IVpJ8+Dn50wFA8NHY6j8OLNLeyGk8bCAPmTxvJ741kB+qyukv6/U/PgzmMMTlANoN
rIYfxn9o2EAEj5UfJ4tDFsfCWyzb6S8f5pet89+fBpUNBnqcn7gv3I9nR+JNwPToLsYkGlsxsKYd
gwfvpuATh7NHvR+U3AI8PeX2tQkfgvKJpnVxJ7rAxsuORY+hAjwMWYe1ZeAZ3MCeZVp/5664HOin
Q/lfgnrn5IjrcrTyR33MjvpiB+c6gAPvELOiq+a+L4P5by+e91t1uZlIDW4KBoqizav174OR5kOX
tLppx0UxDbuiy57ddsmiPk+mW19+CerBObGcvqhBnjXNz+5Jo3hPKnVUnnyspcmVC8hRXHv9Ha9s
dUwzlD3TAm6Ag4MGkG+EdBTRKTceUUBCf88XJic5qU/kih3Jx6h2uouatqv8dT8uKHOMVree+iAh
GVNWz8ug3F3RMEdyUl5Y1yufisIpaXvbfTjMM4oFwQXBX5sp8iqUq0ynqhOXbqC1SUnAatoCqBby
p5xa55wXSkR2hoyGeK/mi4Q2ENEmoUdlMr0rrbuSKcABcbAZTX3xOjYVIo7V+TEV9Oj1KiVJxF2B
FDSn3k4bEp6tnkCOjradF6rMVuc8ZxuqNPutc2CGm8HTXFgko/blLXVBg7dpB/baW4nDtrlje2W7
71a3hojjQfuURnLOh+G7m56RkomXmfghLeC266Q01LA/8cX1PTzSHOx71hN4p2vakznJq5e00GvG
8WD3AaG7QffN9yk5mBI0mzhFcYnN5IPX5V+Xenhb19K7rIxO9kE/kGsujCK0udkCpa+KfdV52sVB
vbWztm4BjbduY/B8lYv+g14kYZDEGu0sNoRTbn8u+r4njki8Tc5INzNotKNdbOBiP72byp5mtF5l
xzynwmLXbjjEN1DHMB08Loo32N9fun7VmdU71W5JhpTB2lrsi7mG7pL51KuMDE0/2ZXOMHCtTF4I
1RZRISb0trWrnbim+0DsxY1u8YUWUoKCa0Wh4cpLmhTx6AvIo41fx01hpO+9d8l80vqgHz66bf3N
rdnytXaRd445T1fQ84jXpN2fTHKgQ/TECUJErYbd2xBBWcvmEySCh2SaEvTSoI8hNegRgFQ/RLiO
TWc0957XWA8LCa6h7IPhZV7Ld4v1bwWqflrRofFRDzMG8rPdaGDVp/zTlJdd5DreHnAe0HRm5/sJ
3fXBIyByn6ycg16QkJSctg+dXsszDcRReum9B+k7NBa7imYvIXAO5D+L/bkH7R9y44lxoze32mWy
MXxGzpZ9lmizznJuTswemBQS6XJcvaHe4xO559pdf063hKSUAI1c5MNeq7Xs0Zp0OBLBZ0Nvi2Ni
twjxbTL0/CyoLlLEUjjma4DU1qfRiWzmFQD1nqrLYtBG47bv6B0OBuEXrnMwylmFY28q8lIEslvr
Cw1UYzcnjnVkElXsda1YQU94fuyl6dcBsfmZDNF40S1qZuR/u1n3G7AcHtahwkLMpxHkxs2WZMGu
TQ/FgCQTr4Ab8hZYh3rOqQ9d3gJPSD4RQYLukrTR2PInFWtRv5AgcJMEgh21NZlPGYireUjIEcGy
tLNq0znOre8ThIhKy7SIEBDUEAyT2L/sae6gsW8SQHyB+6IkG0Gnl9wEqLrQo5PYqh4GgsxDFILT
vkvnU2dY1TUgSAVAh7UNGnGP49+20crrP90loKvakAXqw8hHPJ0TZ1Spl2SeHpsKj1uG62EX+Ekc
WG27oxQlrZvrwBHgghWZnf6pbv2MeAAzUiM2tkaNb9aQGCdKAcUoGLdCYxKradLPcohEfZi6u8J8
XHPZfEGJu+PeSTe2JIqAPUcdaaKAvXZIslSzKG8WoX/b8rMhsXrI/BljF1WzWzDQXJsgOxBIXJx6
ontQj9GUq9UZsdU9aZbZXTN21k23u2tnnwKB6ypR5TafxZ+mFKPExhJfYNq7+vDVkjrZDC5yTZ+Q
t2cv+2epOkDIRMqfqQFoco4lbYGleff1+WiSSxu2vsfViGSQMwXxpz/XMO7vpRnaHqhZvk85DGtz
++//c2VcUGYZyifcxlmsNlTEsxFu0X4NCtQF3JhfKpo9Z8NviHlLcPaIYSnoh2nqiaoIHHqHt6ia
zFAoozwgeR1z+6xrzZcR78POlS9Cpz3qkdUTOQU6LapxdcS4vev1JeLrD0iiWPimDHb+ZbGsq6RP
ZZhWfSGUTu6kMY+R7DB0VZOvzqaRqoM2Jwx1SoYHnkjTyObeMGzj6cbkVm8BMyMu+GR1y8ntUjM0
yAByV411PzNjs3OE/3R8vb3v55/62fk6YqXZW9O4IdNJVOlJDt4jfptiUgDfFyLbr6jpU6r0l27O
ql2XeJsJcZwuBIgl8Z9/i19orQ8lGNp0uif8/nTBPsrU55HQHtvmt+hIdToRVavuBlJNIrL9SMwy
xvGSqeSZ9GiPG32nzgbbujBm5+L3wrmsU/Cq2+15ZrSpKuJ3Wc9I+hJXsC8t3iXPzNiU2nAaDGZj
zONPSz5m14AtPpIrEauqKNxbO/Bt//lz/d4YgmFocZaC7UI5/VFsM6JY09e2c+NstAXXm/UbY0hk
If6WSkMGmS4D4D06avU5VXr454f/vr4BwcF+xrgSbIKf7TL4P+vbQppbLSvGF+IDUALMh6nUT3Pe
2ZGxtNftfP9Ltf6fD8R4GXAjIMjl49Uj6RgNqooHTpUnYk3k7Y2RJ0gHhzEPBf75bxCN/3ygxxEM
/BTT9kcYaCl8yx5nCncsDiffQgJRS5vkLXiDneyIiUN78Zd2z+83EqDZNNhRTyEL/E1i2/FfZsvh
kRP5rzuX/tyOn/1vTaX/ego/29bJojnjeOa/fzp/IcNMOmQm2Eb61pPkhb2JYcGf18fvi9NyTARP
HhYW8u4/us5xA2KmLBo+CvEOAERpG+qZD0zYuE/LMQ/nIKVdWtwqbX7985P/43eDDLyZhmk8GZh1
P3482IFJhaTFbrorYu9ll8w2STJ+GhxGXd+3K4LGPz9y+yP/vcHQIMBugpLT2YBDH75RTKKZmkbP
jWfqmtlWB4/NIvRmshoSEk3//DCW2X88Dg7w5nHZKN0fv9smd0zCzSw3rlwTsj5zlR3Jao+KOIHj
UEj3htVq3lbQ6q33DCTlwWAf2vtt+llHMxqCw/zOjozj01UBpqxqvVT0XXeZjs0PSzhtE7cou6uz
tt+MVsMtqJvttRwtB5GHENhN28+jad9VTFgeSlNvzgkQ9aQ1MKl2+HCxO3P7ksHNZ4pF4o2MjnJj
mc8s8Eg3CQLWxIgNAadWOBviB92qMk5sTUZkCecEmkum2MQd7iqdSNnEtmKrpLdrsoXvzNF+FISt
MuZmMuXW3d7UumfJW8mdZNIjmDMT8+rplLu1cecv1Bjt1FBVefODtf2jSTAQiNZEsoqHx2umKqLR
hoTBPfXmzF881/Bba6LdtVV6r8q0JLvK/+QVdf/itf07cmaaQmZG0T0M5sHpaAvr9o80sYxnfHTo
FGWgHYujGMz7wWiurelMhyobyHvldnWnZBDri0KJwJd3T9IIJUhpkDoc6N7lV1NZEs+KEc/wqGto
a8+rleyzZurRP6D191bZxCPivDIt3Mju66u/GGNYeDRYh6a94jB1dwLMQTi2SFnb2T0mc6PHfvZo
TihDNGskBR01RkhU8gNpHFFXthekZir61WJuhvyLZiLkbYc52SMUQMPlsEN07VVfvAdtUDYVll6c
8xSfFJNXThxVa3sEaRDr8b7uZaW/6E76Rv4K/dJa3OPX/t5Y/3ieXK5G2RGNU+N1gB2VdhbKSxs1
T556kGBNERdA5dkWuox60nghvy4NeWctYieKw1rwB46iZNaLC+7gCPdAAmx5xEh6dftEj7Ut+TVD
JRxaHiB9375b1t499ol4mCZb3XUVy2NAIMrcfD9MaEghItBvKAMjnqWlxVlekWGU2FtSGy1dCReO
QdhbkhrNiYntC9keximp+X0681CVbodjx0ovavo0eUMVlWUro8rL9Wuf+K8KBuElV4KE1xz1TN8x
AK67JXsWarYOZi6+6Vn5YAxL8lK+MEQd5tBNZuewdqhufHrdZkciqQ8V8dJpyCn8TDzmwLHCSoj6
AWsZljstr+yTWNclJKZyjryU6F1d5AfZ0NVvqrq+c+b+mgcYgHMMfGd8VESnFtbZyayf/JuEhLCZ
zcIPWzpuMDKr4ICBHl2AYyM+lExS6raZ7kZrJT1RfsoXxEBS+D+nyfSe4A4ctEknQ3eZj5l4MUyt
vdQIiX69SP4IaoIcA4MmQDDGjbVqh6awaIFPxH3CoXiZnNU9jo2Gi9JVemTlzYLnFblOxWCKOy23
9NLmslNLpFxVdil50M22u2OGYJM/hs6NMrVmv2z+zKbWHxtK0shzyuqOEKAzjSf9VXO9r94KGL7B
CxZZS+rurB57eVBnxqfMPbSbWkAocsa0hCKiqW2E9jmPtyAk78eO2KVuTB9aXbp7oDFPleI25mtw
ZPnG3vJ8oVqvszZGjhb5ZlZEa6VdS6aRh67cezX04WxlzCAc45QPTAiTPDUO6VqSjeNpu97A4K5V
Ya5XT/Qo9qpIxEVIsr2yYAsmn8lbUjlWfMs+JYVBzH2tNzEpj7wfOenYW3z7TivoD6b4aEtjwjDL
hUeho8Col+t7q1wh29n2XbNJOIE5MhjBYtC45qGdya435frmSYLqmaUyGZJMCyfCxhwxZ4guHPJt
FXu22Vk7Mtq0VgdusTDhn0keNu2RAaFpM3Y1PSeac2W/5XRXDIAICLJqQHHEQFHFlFGXOy+ApkiR
todnPMWoSEgeEL6thYzhayQrp77LxWF7v2CPYrwgebDb2QsrKHe0k7UY9j0I6wOIALAp5fKggEgO
bicvCRsfnyfkomw/dF2TPaqmvDnlm1GY5mld6gP5wTXX3YA7byNx0UKSRts6xXpsKJyN6FUZd7fq
R9JiCsdjVkTVQofsWVC+vKJO6/aBj+azRtqRJc+N3WvvDql0dguPFP1dNLQ9PRAnf9UNjAIJuPZ0
tmlpDt6e5n1U5brcZ1gb+NcWv7+TPnNdp4tRdUOkT92PleHVvkMOvC+64ipn1g2dNLicmnrnZNJf
q0SFVdnqMcANFc7K9hCcLWLrpEHSXImsr/qeZ+Td1TIY8mX8TrG/Gp8I/v4ykFna9w/KXLvIFhoE
8G48OCPOw7KX9XVYs6tsnUf8mf5BItjEwCH2XFgIFe7Sb7Wpi9hciA0l8L0Os+lrY1vdsQdKQewi
5vV1fPNrCbiST1QaHW0QVuWvUaOqOYhavyQsUxZIokAtGPb4w+wcACU1S9olLS3Q07gkHN4EKhsj
gOt2JECFnYYctMDadmd7IriQShShkuZyqfgCFUT6fdEywhwSBCFrZTxpM0z+pBRV5Ce6EyWNqGg/
0Vp9cTnIY0W48q4KfEodtQfR4xxbzV/DotKf7bJ6tlcw97lRgIcFyLnLmbhyvrPhNjVD1PWf6uec
pfmt89w35ZbfFKrP7xwrr4Fo6k+wsXeI10nILILPRU5QkrtS3wR1jwtRGfVjzzrG+6SzwFuODaZm
kTv1/UmopEd5/L3ZfPaNGN4Q0iSPtCCnGyAbiLB+nKLwf1SZe2aAZkeyqfp9hQmG0S0q4gnPgM/O
ePCD1YlqmkL0llDoBlk9PdBDHSNPI3FUw/p8zbr+WqaqjkACkn4NItUlCjj05YAeZZ3Ge0TYwaVY
kDlrznDKEBzQ5+qgZ7+xpp3T0C8Kk6H7PNvAYbKG0Ke5fwxIP6/W5Gx43m3K0vuibt33x2VW2VeR
P/Qt3czAXZ2Lroof0gneOiQ5jTFLRMwtjcfp2ENNuqIePiG6zqEJI2DnfSBQskoIDfXWFT+7qx2w
uD+4+uxcx7T97PvnHuNcxJod0eeLKlwk3/cwl9Zl6KbrQOskRMDXxEBMnooEL0njPhDWdjVd6Lap
cIqvwKim3t77MwzaGhrMriRHFnSPAclENdFIzxLLzJl9zDw6HToeZyM297J8sLz5QnzQAkFgpHm5
lFFwPyz4FHKUpBeVl0gP6Q1oWSb2bARjZIHAFfg0nwqUGY3vLkgHKThF1x7ZQ80dZpFoml+myUqf
p17sfu3nKJpF3JLKUpfBIWgnXnfKKX/ynhiov3i8drTxhxCbFjXCYoWepR0COvAH5FZyL3RiH/vC
i2CI5HTSSY1LCWBDZqTI7dKs4otVU4yynAlcoJdp4j696nR/GXNEXsfJN64zZ4nrI6RivzDmyqSX
D+Vk8MtrxfLaFVCEyRU0Xsu5Xy6uQ4KiE2wEF+G5+6oQb8hp0bmlAaNtULZRsViwd5PkuORDextM
2R/Loflm19ULx/3zKsQc9SWHUF+yfaGP/aTITE2Zb4PpEmyjpfXM/5J5N9g74U7GrsptSBEm0UhF
N8/hZFnnQX3eSu5CUOU1c/KSrNOw9xbUq2Nm/2za4NWe28NsQHrNMOA+1BOTkRJ9V2smxSXlda3C
tqvEwajry2gOd1jzvgmPtTZapKNWqG8im/BRJin1NosaZPRr08wsvhq7+VLP2c9ldbywyKSKSyMI
AwKp8YQ6lGXWS1ANl2piqVYzDbeZGpWa48IF9gT5Wp6Yclb+sDfq4eS1AV3vCbFJun52Cgw+SJyZ
Yk3pm9E8z0MKvrVCr2ZZILytpJDxmjJb0goDjb3ApwnPk2oLQ1U/GiM0ExTDVXZTLcxAVSm67n3G
q+003nnN3JdycrpDs7rtNZ3Vhij54oohu7l4oQhjtLgGNZS2ztD9k7rug0qmLTqSdbO0pUtZ/nPT
Xx/UMPOUKdW5kYzytBZS2/36nfN5hKyN7aPcSrq05v89TechQb8ueprdPaniuTM8WAmsJ9nNf/H0
/e43ojfl0CbDbe3bOs2VfzcDXFlwg8ucrfWXPweV9eb2jojtgvjIZEaHHqRvDKyCCIoH6ZiCmUP7
l+s6OqrfruuOTlraNjf3sRN/nGcPtZk26CX0mOs1RY2dkTyyIrGeHWveA1mXx9FktiVtEqCMzdU7
K6d7S1henb7Xx4AQlqpCSpLVFjpj87U2KytKrCw9FhM4oj77CuLvDlxv/thX6jFrnT5C5JfFU3Hr
+sZ/0hNCwxKYmJpRWI/A3H8aXhrbHUj1nZvmuxxKTu/P5j+qE1Fa1cWrWy+vuphwwJjW/JS3eXOi
2ZweqOlP+lhNT86gfa+sYDgVcnhrk6R8sszpi0ivhezlZzPBClExctzjXbJiW6/KuDPFGgVGWh1B
VQafUAmX0UuadS7m6oojahnDoBX6bh2JI01s5673M3kpZwd1tt8eh6EKormYB+wj6RIynMVWs+Cz
SB1ieJsErhJi5Ws2dN7N9DfnJvkmXtNwuOlLG8l5VpeGVMVl1a6VKFZQAC8MB7pLjZIYY3tymIOS
r94t/rEG1n+uqZuJ2CwyB6qAsXVfq6H5DDziNnBXfixXdVqD4lG31+FhIk8ysDK2Dn96NjNTxePM
fcbUxpvh5PUJaUGK0Kos4spL0nhYMIfJtl4PQy/tyOFspzgAMOPSInHpNeLOJjTWiwnTHV7rernN
SbrvaykiIrqWvWKewlLO4qTV3iauCOGCwPOw2u5LUNhUeP3wBYq5dYIE8AUKKmwqqez93CDbM8UM
Zkdv8ZLlR8uukgNU6jF0Opr0xYSajwukvei09DNXPbpmrZ2QIu+rTzlv6oujPCM0vzV9mn9eUMjc
Z9ryfUotZFdbD2IlsQJRfBNmjvmZ1L3qasCOj9GQdxd38+s4K6Vcz8FwZFMRl9Vw1QnuUvb/e2pu
OlyZyGdXq3svHN4BN2E7nZHOrvYwcDvAmEj6r3PAPgZlnvVkjQzntEGKm7M8GvNdL+R8kL5bx8Go
qWOR1iJ0fUYlbWOlV6HMK+FAxn3nG4zYJ+3V6Jf2jAnCDD3BqOrPjTpjE5D8uy0IL2FDxW59cvRJ
m9Dlf3rkqQ1OGBzZGhe+noQ5RnNwJe+OtYKdgpOqe0A2ZpILVuO+aLin/fnxvzcl2e4ISDM5YzAa
fRSe+DqlT17RHSenmblKPf4omZCE49wIkq7Vy5+f9msX+/eHhepOn5yUC5vN7GMPtNWHYnArE4mL
trBPWdKPW0ogpOS3XmvwwMyMF3vryQVjdDFU8nkMdC1EF7jsFqdt92uvZ3ti2tsdU+pi1xp4UJqB
9o+mwyFPpR7WinBZZ+IgHVV+bznlfK5847Aumdy7NtNu+iBIHPEBxEueXkpfUdgE66NNCeG2XCqr
oAWFt0wYNyfCgnuOZ60jzHpy34ksaPGasMD4fnJW2fzlz98PgpjfVgNO02BjSmCtx4qydcz/ZzVU
iHJTaCTYEpdEv/iLF4omx5NB7sRNRkYOcRwwYBDmlvbOrBPHC1q5EMpvC0ZMc6M6maJZ+UsIT+zX
QPa+q38maU4QY40QZZpy0HB9vanvorpNnsYSkb+tzB+gBv4h94mZLN03HMOrceXK+dIb4/JiO1kf
+/gio8lx7szFsb8MwKZD0Ur++MI8qxbfjsBytEN/93VoiunzcOcRSxxmgdOcEubW0aB5l75bCQnW
iodlcxmghWJSUmvJVTGWj2Y7U7FTIsRYvLb7bM7Q40FhVrD4zeW42P587u33FSAkxLvSeLMdZpG9
MU13qRxcymVhHAbZPMxLUN6gr9Hz6Lr8zIg4UmXTYCBic5mkMZ2csX4ig7mP2tJOD9Vs42youv4g
bearDlHpZy8h/WoYIbvOfvewNqMRGnL46lSyfaxF/Wy7y3TDApAQ+gulxad1t3oZHVzz4nQclnPl
kXSRr8g0aopV7lxX00xbmLZhzmkV4gx8M2p7PgU4lvbW4h8wVES55qSxmbn92c6dS04b/gAMlN9y
Ks+Ipp2HojXOmrU0J4kMofAScbZw4aJncGjL+8uDR1gQ/nAzOKkpSbgdJ2Y0Aq6DC4e6iMBgLaLA
g5LID1f45XByM8/fl5FgSHak8a5Fwdi8J0Xg7yqhz+exYhkQ0gjgtcpeJQ3xS6aNyVnBg+RS2D2z
lNUr9xwu+rX1XcAlvAC/pGNs6WdnLR9w092nY+sfOanq3ewY0z4wtdiXlQrdpvFCFJ+Rcp3mZbX6
C2V0M47F1fOnN1Bi2IGFM0aNkgh8rdE5Lt3oE+GFlXZybsLNsaw4lxIXYdzlOtDRBcQZkYsIt4Rz
12jlc1o1Ft4NaZBXlD7PtGCdtQl2pps9zo1CtVBbP/ItW8NrDEawF0UEHfxMOokaA5Ka8e7hLy/4
71MZVNoeI7otl5It/8Nub5t9Oul2u8QeMskIOkLHqJmCb7R1Ae7RCE5pis6mRSHKNc+926rwtG6Y
BtTmvVQzxaj7V5j77wpsIO46MmR+FganH6em9pBm+dimkGdadR3k2IJeEOKCEiKz83vg+ftMNYiK
qvRVL0EDeklS/0Wzz2Txt50PXa4PSucXfgqG7r93vsIpXCupa+CQdqaR/WKmUR4sh2nDuPumwCZX
2/gj+yYE9EuLY2WkwEIXFnneBLtKQ1DUEtoOkqxx/qGR4RxrGLqkSZE8XoTmgjkY/VYJPwD32VLi
Qh1w4/jLAI4f5XflOztXI0NiwQkNhrXp9o3uLTeLrnsz5VecdmloujT5EpoEYdc/pLl7X6SGfpL0
ePtyhtHgQzouuhbVnP3YBA4t0uoJmZ7COSU9ZL7+PWJD+2Rr1p1cPaZVaYeNy3lZPHUe+uaJI4m2
+kybSYz/YGVfzxYGjjolpAFD6xMkzey4wsvemf38ky5trLqM7gYkd7U6eFmmgYx0iLA78giK0DC6
50Saj0EqzGtl+59BovdYSid1Yv54pQC/z4IAl1KaPeqbsdxjiJ0hVo5g6fQ4fZ03f5lpnIjaCV1T
Mn4AbwwBw3yeDU3fZ6mOaXbGZyuBRuhddiZAoo4z7a+z098HxdhnXDzB6Ma97Y7078XReLZgdMH5
IOTB7BfYAmsrIq8nZL1ODi7mQLYLskbe//y6ms7vrwYeIVMnLIhYLDJZPsh/dSHpf9XmEjdry0Y+
Wpi+RML12F53JiR9zFlY5r0p6fZWh39dsLX49PpiG3xuxBw0ymebm7ZLY6Bb+vEJeOj95Hj6vm8I
6rSDg290WKSJEToagZRHWXgzVSCNu7FFxrTg3NyZw3JotOw1UI2IzF4nVsBcLSyVI2vfd87TPDan
FfPJzrHAzgGsPJZLWeFBEVRWo7i5bhOfLM3VQ7FJG5uRDApVLvWJyVaz9/r1E2egPNlVw85XIq/r
31W/HBM1vS0LHv3Orq6eYba3IgHuUBSadyqmBuaSCfdbq1CG+u7QgKhBBTa4zXJK+4Jk7Ew+Bcb6
KLtg3EaKVGgaykjIilY81IMLBQJbf2Jp3gtwy2vfekiGXNXGJSdchR/pHuTsUTetM9qpGQ3ORm+l
bXwS3vjYOMGAMVPU+wCbc0jzFclUoTF7tqz7qsnoC+qCJpfPZUJgOK6Jc0rOFaAOOoJb1Y/zoCPz
8dwBKsDHrd9ZM+Bj1TqHFFM/F2abCYZdnMi5oY2X9e9ykD8yq6p2GIrutKQfj8mTL0aMI2bWYhi5
ZnpaP1gAc26ylOG86XscWvORkaHR6js+sD/RhzdSstMsZFiBopxPRS2iihhCynxjASXqfitKkRyK
dL7Om+UkyBszcrGRDDaWvG7DdLgZU4XhrS9huyAusg8MKY1VEAFb8A8zVQB0LBsMRvY1S3ycB0rG
Rf4wVV12C8i8i9w1GPdUFuMz6XJnUcMbo3y4jILJyjKV2V3QvPND2FzcF+dYiOWEHIpV2jKE4He0
r7O1EqmoGPi03rRf3fnVDaIkseyz2SLmpAtsQ7iIjSmQYWur/GphhiqLJWbpEMYo3fyk21q8IBOL
NK0taRwnD7NpVLEWdFxOk0KH7AokMZ/M15Kc25MCSe7ruXUyK/cuS8qKiED7tUkMxkDTyA0gh5Ls
+fmBCTLiRJ9JSeclFVc8tH8KflXI9BCgK9pwihwWQOLaG+jEeGgCvpZhhcjgePmpghEZD6r5xuSw
CoM56I5Y4soUj0oL2JKcOReXFDrOus7+mXX9IfCXt9RZP6vZO82TIl+uXn/gAKMANtPnPnhXZn43
Gpn45FjTs1eY9dmu8MXXfW+eZxzYBpUV15zr/3F2XstxY1nWfpWOukcPvPljui/SID2ZNCIp3SAo
kYI3Bwf+6f8PrJoaKaUgZyY6WsUUKSINgLPP3mt9a0CoKhWjOHf9UuotCwKbkPfvZ7/uLhAI0Ldk
s+fhBLnUY2WqNai6BBMddXrPFoqFtrBBTgojAuyZ0Tan0f+BBuw31kTAOSDMAMByzF9gophdWlVy
jfp5gkU6DwJU2Ai/gChaPuaXbZbiTm4FS0zaJK9KgdA5nlbMD/Ai0zbtHkUIXEGzGCSVMHdA/y5q
oENLm3p0oUbKxuqw3iYoyL38Uw3DYkhIvjYJHAy6V1VPrUUYhHcuXIe00v1WSsT6bWwt1EH52kuq
ibnUN7JPmG7DD3bXc83y83aXl46s2mF3T5jWpToMu3daQyQZAOewk0NYuKGYXgpPwQxwCnsHNJM6
HN//jH8jKoXhSZiZBvsct9MlNq427CCovbr3J7fRt1lYES8xuovwgMSbwD4r/aQozAUBiK6lpy4a
GAOLyBmTRe0hsqT5ssEh9cjvyFjquF+NU8KgAj8dckZzJb3wsyoZ+SjbKLA3jWxOlDbNosqbZT4h
A0Kmw7zgLicRe46BJYV9WQ7Fs8gc1R+H4EwfcQJ+wk8ixPhkMTR2a2p/vNvPwzT6MnU67io5LUsV
93fFhJiQQ3auRXitJ8G5Qai6KfLURXJvgoLtNcIPCFbUbcgTY9o0jDRAdlcUDD6XOSYLWa5Ee8de
SPXDeOK2aCgT0R1fcYNHH0i8fnN9gVCFP+fNFjdoaj+XKelAFY/otfeTXG4nLzsFgxf7miNfOjMp
VvXQffBh/+aApg0Ul3YKURP4jH8+YKZOKm10thPcVlZm3wmm3OMjbPduRcOt0NvH90+u33SrMJHR
ASLid3bSvaVf/NCf0IpIZYueD34P5nvhNi66lfFzUE6GjyMOTc0YQ83vQLXOmG+0fx/cwX4tBMmm
4X/UYy7D2Mv+iPDqlHt/M4Dbrtqd2akBOHtSMQN7Ncj4Vo8o8eMSVAka8w/GBL+5mE3XmaONebfh
0s6l4g8vXaiipo3QDr6a5PHCjpZaWyo7Xv6jp/fqjuzc9VgZT++/4b/fL9INejvun/2iHw4ahlpt
YRYZfPwUc+1HVVfZQlv9r4+CDnNmphq0In/x/7PaSGnKaPAHi+bfMCRMWjlp3z+I/usOj9+tEp+m
Oog97cteo4KVC41HNvh21R/NOviGf5cxiy4JpRKavNPFVT4Vd1oYWAzqk+vJbsKNlhmGn5oUQkHV
h9xB+gWOi2XXBdFJm5ZVUwz3QW1pS/RCELWC4IMtwG+usLljqWpoqAAkvG1bf/gAzCEQfVMrvV9z
Qg3Y0xYxAfHcc0AYIZDBgpZ/hH38zTluo5xilZ7HUo55caJFXUrcUTL0vgJKCHzLFzOPCZxt7bs4
89XiyU0IIEZX8JFRVHcuXywmPeKXZnMsTnZWj4vdDhUR3tCehI0BZRnSR/QsCpKr3C39es4NmfCh
tTrlZdcxicEP/ixaOe2E7T0xjkcM1A3kQ1tRf0ooyP3RoObFlFYcqil7kNMw71nU/tOYsf5j3KIU
J6GC4AIz3snEq9eDDA+k9QRnsKcQ6dnPKJr6xMmxDDXJ6R8TQdxAEKFRkB5IYXRIyNSGtSmGYRWR
iLKqXD1ZABcqP2eQRykxdkqhjdcV5unb8ROQH2clQ5LoCMCpF1OQcskyMPAtm+WvMSeLlmFk+UHg
6AtFdWlUtSpYJBC0i1IOFm0Qk5yjwNXvg/wrFJ6E5TV0fTg53RKARnlQQLQRnKS/FK36KEZjmzlJ
f1bCytkyAWXYahu3Dbn2R7XWnaNpeOuYACNfqw3SMvVi3ZRJeFURo4urJtoWKUAHtEX9vjIJIwiK
6Spkm7obxBRsDPOl0tiFMs3RVmnbl0s10abt0CPl19ozmsLytsByvwYGoexKhvEKrURYDcHCs9NP
ZocPssAavEis7ga4drVT1XzrpfW49hhgW5V79tCF0hJP10hMszf1sEjH25ZG65Vq9TeDTnRi6E1r
t67Uq6wfuoUXkJs+2+YZlLNDtQXenyiflkh3PusuOx2vUqn6pP3QqO1SIgRa1+4hB8ulhdOaRORh
JXKp752IyBE6I1V3G2rBLkS6sU4ktyUH7ftCZ2OpoSTbVWhx/BSPRSrzapkO7B9UnQGZOdlIz9iX
oWBoh23Rq34s4mkbaK7H9evs0CACLamNTVznIJotpdw6gb00CFW6UtNxrUWKgfaoLXfcsFAaqmgs
K4AvkjBri5HBstOjkqtjVD7lXbRj5U33bu9A64HepoQnB8IeKQw2fafoKOd9WjR6wc7I+u+JFegH
N2njMxMoDzkEIps0R748fVISjK2pRIikTwTzhHX0ENGCvVH0U5fa2bqii7dWYqE86neC/dUhSFDD
pGwipTKdYbB1q97WBMZ+5CO0k56STCjIzMkvN/txBx/K73s72Nl3aGlYpoe425AKtAS7ah6JrhCb
AsmWblbQwLTh20D9uB9DLT4ZWbEK7Dl/wAHJlnSFthC5LZgm9vVaj03O7qCiSAwXjRoFn/GN7vTe
665bLwCGlhHH5DqMmokhksvayiw/RcBGSyXC05RLsoRFeMs1jOaLpXs5ZOlp7tUXsREdiIQ6e61d
nuN02ZaMnlvaBNumVleQKwLUaAN5frHXQn9IWCgminlUTNNNXtvButGADBG7VcOatD2ek3kkESA+
4ZA2EyvaxXOwfIDlemZkm5v6o9X7smRgsMbWh74V8z0bQNK8Iv6weMRGCjbSaoVf3I8tt80oHziH
6DeRRk7oVtwr1RJsY/3Bcv4L62A+7gw+cWCC0G6+PG6dTd3g9Y7wk7bdYgQFpIFsMUyK5K5NomVr
1b6Cme9bwPDLmZDKRT1dUqzbG1VZx7FU7kbVklepZoPzzPrSJ5CByJn0q91LsuEri4yjAYKYEyIW
n6Zu2gfAnXwDWROrV/MgaAvpZMtiym1rwAaNva7jJ8iFV2ZC64s9+LMImy/v1xeaMS+MP263eNn4
HSz+Q7YdYoqLhTPNYQBkRiVIc+qe+po9BG7ynNvN+KS5GGGzAA3UYBebjiAuIXWxyebc1rLv0GRO
7q0XBHchKxeyJWDrqiwou/L4Ng7TgM5vQycgROyaFminoWq4flNJ37C/eMhL97SI4fip49FsjQb6
XoS/qu/NdVHo4PKs0FsUUeYcDA0Bl90zbUgVB8KXTTpI3DjRsTI+IUHHHU/OBnDf19TQjx7i6wcY
u3uns5/B53dXpe0NR6s3N03N/aOFN5+1BPSGkKJ9RXGcpRy82yq3jZPT5bdtoA5bpu4biaKCJRQf
IddMuo+raaPWArIf6t6dDKC3spKk3OL6tTJExAgF3tdEZdMIYT1ZIdCDV2EivfBofBcG2+RYz896
HTx2dnk7WqSoV0Jn2waUvOYDuDW7UkfwqzOkmhs/nCDHgOYNqqd9QaZh7DRy11pK65dVVKIG2pek
JjmVs/Cmmq4pfc8kIq2AcIUBHeNmRCm9tMwK0d5Q9ZsIUu9aG9tHFEv2MvAaRuRmf23k8Go9pCeQ
HFsLwZP7fUQcR7sO4KBSjuxTq5sh5eXVWVufUC9DuFQjnaXuNMf47FISJ1adYn4ix1clLZCas4dg
HhTu7qMz9dcTFd4DjRj4GCo2ros6S5AknLQYS/0sKUe4ITXIJtN0V6Gq7GIzxSBfJdrSptNhCZ3P
rFn2YTTtkzChB6xu33821mVdzvUyd7gNcoMpzWGj/HyXioRVe6bVCR8ZjVh0MRiZSX/1Au3FSeK9
UgCrtAUYbaPSIu6RdgiR2r0OO69F3i6fu/mTxa1fK09pUH9LcUk2VQ+kJ7JuQTSuw6yONvQkz0Ve
PdJNRqerKcisWAGyRLy60fTURDpaeqc8pA18G8fgruKYhOTU6ZMal89pVBhL9dEWkYlPknRHVcZP
Fn0+SBFYfwQ2+rwlirvZ5XrzorrmSySTe3eK5JKEs32qcdW+/55dyiYu37K5hP/hxp53QYPahxv7
MIPlkFdK2mlpeEZa/vn9I/2y4347lGs7qoVnbP6gfj4U2Ttsz4pC+FHofIM6umwCh7dn7mN2tku7
l8YnxFJl3XZgW3usue8/gcvdyHx8+GozUZ9ZEEbHn48vgQ17UxwKHyEx2w4q9rmwec4V4wbbBOcL
yr4mCO9tEnHeP/L8yi5u50jiMTjSUWEA83be/vAmEwYuWETq0oe4z+5PqjuQBdhQQGO8fyDtN6/R
BCKjGh5bPZet3s+vES5BTSqWKP08F9eiHj/pZfK5tIDFqbENZcFolqIS7QZDobJAQdfM+6NgKgGj
eVdsUVZiJBkqgx97KKR1dtAZzrfb8YNWqv6bdwSLKf5WtqMuHo2LK7WC8sZ5h7PVduRZJ7LNxAyx
8pJ66xZzHWSq9RGO/0LDtMFQl/TNDBWglVMNE2j8eVDccUcq2Fpl68VL+YrubEKen/aA78ADGfpN
HWK3k0k47OAxmab2QUP0l3eaCZrK/6G704iGEHFxNtdFVoWNxzwC2JK2buzsJSzme39p74cwzldk
mqAMiHLzPBEMdHaTiLbunEMbbXTrOU8hq4W5sLe6E+nXSGY1GE0Idofuw3Pici88P9M5HxffBmxB
7bKNSqisUGnadSB50DJIq1yoo2X6Gn73Zbwe3LQ/D2kNb6N9RDCwo6K2N2DdsWCxMUUzxBqVF7a2
IIVvsIP9+2fsZVvozydHx4+OBGCiy4uyAn/RBJTvJCZAm6HABnE+dB81+y7rqbcPigJ2jkLGQHr5
YeGdTFLwSizTcxHjDu3LGESkLeTBWabRa2MpmwqRVchC3puzzkUMt++/zl/ufvNT0Czu+Lbt6tSz
F2e8FoMH5Z7Y+thqGWS37LY9F9RuFUByMGVG0eGc4wYJWOGySRkCBmAfPIXL5XF+CrRCTNqdKDd+
kWQluR1WdT+1vjMaN+YoyQ0uZ4xEHx5qiR58QuzLAGGKV9mYOAvkmtbGyh8dY/xIrPdLB+3tqXia
ASLKZq932Z9Re2Js9apu/SJGoQmNh/jHFD8cve18MzTKV90jDUeSOatqCPKj2KiPoHeQDoc3iWnH
a60qXwEzboqIvNEyQ38/dwBa0ho3tRDrZlI6Klrnw3jx372HBk1MG4u8xbs534B/uJUzNs5jYSWc
SeR87iLmCkTLdmsR4SkopvIkNEbEvcfuqI0OCXo2yzgpIefa+5/lby4bPknm+BZNc0+/vH+iklYg
RZmNj4RiCy0Kzoji/18OQWiFZr+Vd3Pl8MMrbR0oUYVKCy3Juq+pGSwaaV6/f4j5nP9xXeQs4FRE
JqgyWdKtS2d3rzjC0qRb+5aZn9w4kRg89GMR5Lt6kOvO7o5WNHywFs9P++KYED+hHKi2yd3gci1O
HSdk6aEKaFMwyGX5kpDnY8QMfR0sX++/vt98SqwNFPFAaT2USfPJ9MNbWNVKimabyIRkKL4rAnGC
k/9vzfis8jBjOQnmisamJPz5GFavRHFODerbZFQjAUn8HLzygko8XKnt6J3ef0m/fmQcjtVEc3Xb
giV3cVZEWiYBPSmksqbuM53EQ1zj31AMnGaElYLQJTVZI/Lx/aOiKPvlY9MsZo/020mWYQA7L3I/
vJVCTbyclkjlE+sMwjdIxmNfmGI1EEOq2RnS+ak/5iFz8t4Bk9957tpAks/IHz07+rNom4yOuplS
WlrYVPclVtBF1zqYqkV/y9iHyj/O0kMd6leYm8Ei4VxdS9ST27Bkvm/qyr1GM6CYVAeiT+Gt1KBR
r2svm3ZdWL9gBKivWydY1oBK6Mp65VVCXhX67VOM/mBj9W24zNFQ3pShRpSH8klJA/tmGkrMk0pw
OwCQXDHI7VelTUcvDAmuacsIlGh1l3bj6LdaAxIXMdvQJu5OUeuFroT6ygyV4CZwonbfjFiSLfU+
C/V1ySe4UnoDJFYdRMcWa4GXm+rJLWPt5LV03adosL9OlvJiYP4BT0FhGLjZpo7gVMjAgXAuFMPv
Go4Ta9ETanqGkr17neYqEW5ejWFJusT3qVGIsRRHdogGLQz7Yanw/BZ1r2I3acCx6ZkiVtkUzUBo
C87RbL+ZN6RydpXquDXyrt8nnqJt2GkXRCOuvHkG585oaeBcV+C/mQM/d6a5sqlZ07zA6FDz2dgR
q0MuiasxMNBl9PL8CisaYaMIuuppEUkwUXOwJuY+cF9D2UICAPq1YkAbL2PCSZeUbvAXpGj2RZ8s
QVrwBiQCy7QePQwmfdvJ8ODMp120rXU/LZySN48Ac91tbtjL+DUQBz8oUcAouEEXQHawCNu8b2Pf
TXfGzCiY423oZ/TbRvV2zIHT7Yh3oNfc4kqrhHLdKia2b1t/Qo/B2+bikjWKDrI2ju+x3URRmi21
By1mLDC0uA6VmcIOt3rt6Hl5lbnBVRqSrCStzDiCSMvVYgNWgWZ0oq8cE0WQ2rglwab8clQGZxia
zTb0TGJgYNiewDjUW8PttkJa99PUKLcGwAXm5+kjflFtSRSPvtKs4qaMLMOv2I8WnRGe1cwXmK6X
MEDUs8O6a/dA/z1kJeuiD5h+sKlExJqIJVdzjzFLFztIae0ZS+eX1MM2Y0b5jnadhuRlTpUNG0BF
EDCmlmFHP+kHJzZf37+FXO44uE/iOkIS+rZ6a5fCuyJi1l10VuW7dhWsp9bSFqrovrotZ+b7R/rN
rYqgglm0AK+E2vvijsz1VJepy5HCTHxvXUNhlkz32C6qfvFZhfvXKh9pTn9daGaOzrwGmKal/QKB
SZ2gEwndK99osmyVhf2taObrRCKZ8GaoOwnYNQ7ZJcpi4AJIFvBzM2QcIdbT9dgV+kcz0l+XWR1E
ODtRQv9AgzkXSx+8Gk/A2cl9zcVE643B10peteSQ1GN5fv/9/s2h6PlQNrO1oRV1uaL3QV4YUUAP
kvv6kzOSO9QZW5PIAq7xp/cPpb81tH4uH9issoxagGFV3XEv6r/KsSvJGhD7ckZ3xGX1KQlHnJdW
Hs4BPsi3tHpRhE61Ve1+FVmN6vdFT18HaH4d2F9No0ADTYwKKdEZvqfqS4m1dAtfFqJkP0Lu7ER9
8Mz0i9VnzZ40mH6VzeCuVJ0Zk7HrZwK9YGQXE1H0s+IupiOqdkJZsWB9qZjSuIaE/hcBRYTfLWlx
Nd+xA76MI4nnqQ12VInOkClmjydQuZDnhLx7pQFjwLAiPuspioA+qqZV36PXSxXmK4Wi+kVjLtTa
+ppWZejjQj7DT8wW+GqBJ6qfIS+/jOwruDdrvZ+rcq9g6AAWEdxUTpnQ6Fpktt34zZDoixSDLQ7x
6LVN7Gs0wQaRQpV3nAxrK9D+9l3kW51tExuBY8RNc9tXBSkvYdT6IkrMdVRB2vGitF7OIJeslemu
cXssAVm1JWWiOvVxYe1E6BzJKCFFh7bI2upcwrU4G/GBPegpBCjVzghWjHKVnU7urPIosxFW959F
Zeu+RNV3IAPS3uU1QyLu/Y/OIOhnpmSVueF6tpt/qtAms6OvXkYt1LdFFGRLO6FvkUNGLtXbpA+T
LZYrbdFWmFi8tEz2VChoemh5QcEptopmfmu49x5Ngffus9YI5d4puZNrnX5l2RXeabU7FYbNJSQM
5Spqx3s3xEUdOLa+ipzVqFshY23cCNYtznS5i0vjBXFme6hsB4UmwfBbY8hvsxA3SiIH96jXI1Zk
zeVq0e/1CmZTWCNdMhxHbBCG70HBgN2MMHt3Y2KikC8xTX4llqnxnby6aah/Drrsd1JheCjcIKaq
SRHplNcuE7AVRcRI31uYfqoj/kYxVN/Eo5+jlevTcFVgptoZhXILVXRmzh5RGkXH3oTzIidq49Sh
W8OKRQwe2z7eQBtu7MSlobU5VG04EcbkbUpoR2u1Le7jhug0YE4UREYrlrj9uAo7jSIgFt+5I6J3
zWCRAmrzQyK0VlFc7NhNtRtZ69tJCwVODJxSikLGAklNrOMJyD+lps7gozmJfvoetNqjV4r8qqxV
tlnwoEGUECVjZa9pLqZ1zKyBNDdjW1A5FXpuHbk+lUWDNWcpxSBIWQFOZ7qKt2lH5ZscxadMGtY1
0lecESGwofdvUX/2c366RZHzx/iINgd2POj9xs+lcmBA78fym/oN++planElC6igULHsZTnGhwjO
ynao1Ra5fAi32JSESIAfLtSSP3LrVkYW4UVptFNLmRPmQWY4NzPF10R0RvccL8ZaM062tUCG8IUr
nHdZKn48ud9ojgMnlvXWVDSmLa5zRFtQLRJEJrvKSJOlwltG6YeNUc+90zB24uCU8ZPTuN8Rh323
E7GmrMSqbgBmYFh6KlUT4IfeMOaqwRIkoyQOOnogJc85hIJ7bV+F+anKdx1gxc2A6PwwDbgZ8u7F
oi+wm4zpXnEBoeRugSZdopANve9qI5eKkZWHISjLrRzimzxxtIUxTnLrGbvIUKKrsv1Mt+HBkpW8
6R0F2pXSnWKZOEuUQUwWBhW3rBL6+dDiCyajZ9BS72oYCPhBMaSvUNeMa1OREK+yuLiOva+D91QY
9ZeEqszxqmlnh/qtpUbNlZrosOIMG29anrk3OtwTRFjqsqzc5Dqg8J70fGOyF1+ZrXOVBVF6XYze
iFWJbXKZ1JLaCzF+pbib0Q6fe0TqJcIPbmvNqupcKD0tbkNbZo3PwIgpnmfJI0AWDwRO5OKz6ogW
UtO5Kd7tx6KdTiEAlE2hq5vRqcU+V91go6xk6YidmUf6B85R65fyBTA5ggUUDbZjAQ+9PGPzqLAm
p0ZnMwlJmpboCDMhwqfveGlGXn81m2hYCJy+S7NKLCp1G9wJuO8gV54Mrq8NucGZmeImLCSxOCig
/AJjOPk6nreuWc8aBMK0XNt9hrmD2IwWDO5Q3pI1LG8jWeydHj+EZg7eHnWFd5XMpuMivgdH+hR5
QwgiOF6UmXk9dSBcJ9uVy6nN45U0CIbsxqFd9qkJEFIpoPcwLIwcU1uQ7dquinK4DmRkk+MyQeqo
jo3JJsFJMfIANubuMLIvfLsD/Me34f+Fr+X5z0td/vs/efytrMY6DqPm4uG/N6/l1XP+Kv9z/ld/
/9TP/+bfpzv//t0fuHrumldx+SM//UoO/NcTWz03zz89WBdN3Iw37Ws93r7KNmveDs9LmH/yf/rN
f7y+/Zb7sXr91x/f6Dg1828L47L4469v7V7+9Yfmcsr8x4+//69vzm/Cv/64eu3/8eX1OXsuXn75
V6/PsvnXHwqBQf9ELEYdyT6BDsM8sehf529RWf/To46dkQY0q5h4/PGPoqybiH9lmP8EtOA5HnMl
Gjmuw7+SZfv2PUv9p8dFqtPhZDSKZNz947+e4E+f4X9/pv8o2vxcxkUjOeqlFAIdADEE1PiALhAG
0JX7+baOIF/VezuzvnplHe2cVipXorFPaiwlNzMlPCia0V+XfcbAsOTcbJPe2Yj5oWPBcUusjFQt
Z0juEd/GtzZn6ds33/7Irealq7Gu/PnzqTatA9X11m8Pa7XMjmjSyF+ff9vbH4333IW2fvv2QEnZ
yyuhEu+xMlq+NGISR8j8u+ayDncggF+KwKuOQSNPbRebkAab9DYKOiKg6Mdv9Uy0N07a0rXhfvYC
m6xDBftSF+gRCb3760dRB+tbVQXHnYMhRKlzD3CTZZ0eJTEl88M2bHaOcLD3zw8Hr8tPoW6+lHrq
3lv0aeZeqYPfSoAFdgYl2Hbzl2+P2zH66S+thlWqCKzd2zcUEHW4fq1cvdYFRYClReNRwBDBJTx/
+fYHXcDx6Oo5z7C0N5c/kkRDVq7ohJJ26m4kt/M4ybVHpOlyg28o3cKMKR9sPTy66Oy/DkIpwFfU
+hV2AOcUgGknv45vmFECBmOoH91gGIiSr5VN6JTjA1C//dsPZJM3876Uh6wyM6yxeMs7kDeHqVLC
u5xd4mF2lCw8vc0B+f/9bXgHKIEnDYJ2faJ4aF+JroMUh0zmXp+iDpR2mBxqTCwnjV0oAJFUeWxq
6yZ0e/HBcvDW9v3vAoaU5HnX7Bra7C6dz/mLM33KO69XhNF9sYN2DUp9pheG6k4VOQKr0W2WiNKi
UxH039IW3Zhb1NFpiPU5kWEgMQKB5TlSIyiIyoyTdK7DtjRWduPKbT6Be/eizt0nMCMfMSSd9LZn
GBKnzf2kpyvEDFCG6hkt7dgh9/CsKeiOUUfRASOYNMnkjTYM8doc0+JEBzIj96+v+wURAu06G1Wd
rRHgDDL28Ic1fXptIJOBXOG7MhRfDKstVoBIGqSRePbLLP1gAGz8vJTy3mFQwftqIR+iTftLy1lM
mJryaBy+2FlhXJVSvauJWvrUmdoj9bi7icsSX6Zpjk+G2k2rVJ08P0fzsmCTad2BVWyPiHq+9dpg
3VkScGQkJTmz7ojCrTIbEPepua3IjTm9/RFlrn7sjGw8WJF2SwR6F0H3c5OFkVKA4GexN0OcKved
pj9qA+iSbrL0dagBk/qg7jV/HnMSw86cglu0RY+HeySjmZ/vj31aExhr6vlzV7GXwhEUrsLWib7C
UVjpVas+mcEc7ou2ahvCrASL297hlKVxmBEkk5iHNhxuwlTFKs/md6bojmcYUn/9UXfLNK4wOupp
wMY45gL2ss+l2oePGt3elaq71snkHrDHA+5QGU+3gpH2LhPB3VB15ZWriHpVj4XYm7nzVRNB/Tx/
Mf3XF2Uyb4EM98hTsO4SLxEQ6GP2ZKoy3KnTzCz4YQn8a4X5aUXBvsNb8uOFhlCeDgazSBANTGAu
e2L12EaVSf/u2Y5sSE30APsSOGindcR1zA/jIfG28cyDYsC1aKIMJ5mbYqFmB5JsValnN2XyOGqJ
vIGDwYDb6YFr8ejvv0K42G2nhg5tNMT5NnPrmtk46nqUhGaL/zZUte9ppqRHkqusO/AXxGfFwXfP
rDlhoUwtVWIJkN7ACZyp+ZTiarnlNKepDAAqK83vTJYIJzGmRyPFXmOU1ngd1cG06XGc1+SEITFr
jIeuqvdkz8RfmwxHcIA9/6qqDOJpJFyWjQgC86TVN1Ey5d/Q50NIIcYVilSqHcuUXObBtOujKqZ8
1vwsNFVRHxynUQ5TSIMXsFb0WU90ZoGTYxxjtZw+tXq5HsM2+sxqV22zQDuiag3WqpUo2Lm76Kae
BzZQzao7byiP05hlJKsr18joLWdVd4qyEa32xYmcc14OwWvnSr8GIvictQLNXZtp17PByPVafdMi
Rti7udeeBhG1a5q8wX1T0bq3CmBsqUcmVOlavpqVzneQV39+8fffzF/QEIQ591LbyRc8McEnjfaG
3+JNhwLeTvu0eoBckoG6SU1vhZY89VH0RXetk2tbq3F3paMUxKf2D0kjOEcCLaPIjUd3XejjE4wQ
cfBip74J0qpeovgRG8be3CoKmx5OruB2D6os2SV9oPhjDDoRSNq5Bndzn5E5iDU7caE6wFztrAAD
WFp9sspIgHKsxba0hDgOf3+lqonYqnFz41l9fjSjyTgM07TDgiivOTfkdV9GHtZSYW7KrqIL4k53
tOC6W06evWyr6rGt++5goKfmLOetNkFMH3CNwi2Sab8zwnp86swHC8/5EEXWpuP+n6/AEpf7Lgz2
g1TaDcOz7IAQasIv4CabtjKsM26VeOXKIEQ6NhcRdmPd23ZoSd9tjCxaxY2yUSAHHCKHP96+Mjsv
3RhB9Pj2KHXiaqt0NFC8mBT2kCYPdrjpwEgAAJBmkd6lTum0Btit4BROzpk+JfdxGohDwTx1FTtS
u5Nl/qUzaZBEI/3LGcxm/P0VdMy//s4Ezuo2vfXQUvqu7TLI9sNkx3dj4H2rYEs9RAWBhDhmtXsb
5+m9IJ8Zq4d6Zc6PUChn+IJdY/f2E2nas9EseodyortWJcO4fIEZPUCwbLtspHV93RKdQrukltdW
pPMZSSY/QRJ2yh2CSHk09SkEaOokzbGo+5WlJyZ5yhK7bWD12xF0Hp5lsCGxVYxnSotx1TtTvkZU
z8PYAbFLb2qN0Yo2fFnrR3zwxqMRP4upKh/6HPGlQDCwSotRoaNZyc8t8hxwWVe50McvJmBuYFxt
fKiyoruf/37UAoQc84fX11Z0Qlslb7qK2AGp1CD0NZdUGRYkezO2RKPEowIbOOj7pdvHZDxpg8Aa
ziwwVCVIrlAAvkuHbUIRvAz0Pru10uImnxdpWYoeZHWo7YckD647q4UIi0k8mb4r0ku/mD0pK32c
2dvc1NWV1akJ+UWpV23ybvQwgXjGYwk7DclzUBzfHtYZ6V8BM7K0qpqdZo1ihcLcOFsysQgg0rsj
7klvlwjpbpn66KeprJR1lKbZbSeRL2pViFqmQFxJmFRxRowB6KvVcLznojiTilGuUB5bG5O4Dy7V
zr2qmjimHieFtg0flVzT8wPOc+vMiVRd2Ur1/FaiELvrLXERKQenzhI/HROxp4VS7tJcp7tGAk+6
0CSGODX1htMbWjoRzaENYmefWfwN7vxlYKvyYILpfRiyCnrvKD7nIVHhQVWRR1WSnR4int7GWsbV
UtjquKz0cjVmXbJNLVXcapL29Nv2I2vWjZU/cOFDsA31wK+tClV5IvXPg9yFpjF+0ZMu8EU+OBt2
r0rqmhvGhXITEqXwqYUpk49u9q0uFJTWZd3e1SQUEBINeDZx83PYDqeCq4sm85CfCdBzMCHoNFlb
fKYtOVffFNxCNaKItVtSp7YNhfkAmyCjfyJ9c7QdijnCrtBlUbunTg5jB95Qu8rqlCt7qsezXn5O
K6N4wcONVbhL2zvFjDVSicVJ9dphyc38rzrurZjrxv9P2HktV8psWfeJiMCbW21vtY38DVEqVeFd
4vPpe8A+fU73F3/0f0MAW6qSBCSZa805pkbx1enUneyzZ+Aj1jkeiuylIe2HxFmWk8husxctyL64
tU1czSaNRqcz3iGmoomG4gjZrmneIwCI2oWosfDbHUt7SaZGfwCxX14n1/qT7brtxYgGZpS68+bm
XvQakPiy0YZIbOkLRy96Jn43UZL9Vnt/Y0L90ztbx6ASsYKMYoLh/33YT4dxyD3tZk1wdWPjT9sY
yqs0FbFy0pJ1gjlou2ZKJzg1cG8Pbi+1QyMMTFZIHbTHsV3DAM25DRaELEOtTJ2WRBrCsezQVd4K
TVBDw545YW2Dd1OYfxxDYXoN3OVYa+bXOFb+QdZuuIpx8OHbkv5h3sTTXi/7ZN0KipWt4St04/hv
wRepGfR038AqCMjIq0gY4xWLCcyAvFHb2mfsGL3xRbVCJPveFc4mn1Lfq0KSRAXQZWOXpvtShOlH
01fZ71hVftl4aV5w+C/4+8HAtX1Gfyd7SaYN3dkFfGj1WqpBc42lT3hN8hVkjXq3U2ntbMfkKS9E
99WirwTgdHYJ8lxKgoc9K7V/Wz7Js7mdVveBgWPrgg7cWtEw3lPmqhCw+BJS+HAPjNmH6mOUyUGR
551JSFkPq2Khj9qtLgvAu//7MMWnb2S2WX13SnZj7TBcYPaMRJ0P5zzKCZyZB/ZpA9Hvlx03N6K+
9G0VxcZr18cpuecU8/UqN1bgrSoYEYaxGPthPGqB0t3irv1MXMK5FHTgqxLQ7Eb0Ml7i+8rpoFnZ
UWa0ZNpO5u/8QW+ZbUvaqIqzphJFXFHpO2ey3YqjX1M9NfGSFdE2g6YSLmxiwU9kSS3aIZ/uHILW
zgCa74j5xi9UaqC1jdHmfa4Py1KXSAzwYJafvI6CsgMXnKQsqipUrJgxHGg4frot/ChDBZBm5AxE
mNjnf0olrTvnWtSdWa1kXzB0MQ1q1yYwmRX1H5+OfjcczEjSZ5z+gdwlMNmN+58+UnhPyv5HKbzH
zvjfZ+aP3JFCTcd/1jitujeGybMwWuluNOTBYZ2KDdnLb5UbnfzGNN4dq/k1/woFWp0ns7NwSpUi
vKttN4CidbFCGuoRKQR9Nb+WlEcG/WXIYYojgUieRQEYIiGD7KtxcL/ykwZ7WHl/FUUhmswMUqCG
05CKamlth1b9ZmbdFfoMOWfaENxZEnVPmtbaP+7wbpRxQ9dVzzfj4NxLz4lPttGG97pLd4OG6SUI
NecS5+SRzHuDShNWN9HgTJkEtJqghUhRofT0x23Z4VSbU/j+s0GJCSZ+0ljU6EbHxuzeG3j/HoyY
Q2xmySabsFdB6X5aXIKVyGDEPWYEqlN1v4Y6Awjf+Z85Hlik5S3rN8emzUhSd/XUUsRax0kCXkjm
OPkUYjiuQRdsYANVl8ftRJhH8k2IqrOwYj8+563z53ETlYW+dUCFb2VG+Mf8HFSpmm8jfAxLW03O
ePishanrirZNh4y8oHmi0hadWM9lOTdK2xXJp+VnCkyApyx0XmpjX/VYd6RJliSPLfeEbNKfYlrp
p9NrQlSFvfRwnhDbkMPYTBwToXPbgXEv1UsQFt2KhRJL3KBRuI3N8HnocpC7pXUt1CE5KEYRcbOq
1LC6lTpVu/wmuVQ5vcfAzu0fkujc0i9+7LgIFmlZbtJBiY+FlSfPru9x38h+/EqNlvumTyIGFZnT
UZ2eoNGt0qdUJt89uqRrpNaw2WOYD3gJNbG0LaHuLJr2W+27K6ORFVVWbNI0GTYjb5eTVFknzYuT
eUYGvf04PfMHJ3F+LAPY3PzbawW6M/rW3VM7X0rNGI4Ofkm3tb2GcBZydqyouIa6072AqJNPEAG9
ve7DsJWGPUAFMUJMzxh8yjEQO/Dr8bKoNH3ti4K+QAWAC761swvcMt1UmsSdNF8D9DPek3QH76RD
j6Pw0MvPAuZMm40khCA/2rY25mFNc4MDE9TxI43WPetAjbL1W2Wi1dIqqz4wtwtf8qK9wGTUF0E2
Zrv5OYBl/RTkMr2q4lVxzBpBkBueyx89Mlhk+80JuUV9E1bioLZTrq2aNrf5FKDjexxHWsbfKW/u
mdQy7klSA9XMUy5IBHWBQS1FGB8Yf8lE4rkjkHUKM5R+sysqIQ7SL8jyslQBEbez1/G0V2Q+ODNM
8vjdfC5VhGOic5ePBdLjNrYSgLnEQRqroE2sQ2U5TP1Ueruul7bMz0DvRWNYnLu+uiVm0u40RxTn
+VRCaW7FQh9eddwFZMQ0+UpiAeQ14LsrO/bUDycVm5GSwthp5Gz2+ZoWo7+fbyxpeu2u8rQ3oSU+
tHu1P/mj6t0lYOsg88pPn+zlhdVG+gl1QXaFnpPQaWIVpGlJiRbDitbBtE7QSCwzFWciVBk8tcAp
oaeN2W+kzBeow+Pl8aExKM0moR2tu0l5nR9zrtnjaPT75uR55Y/WOTttiONfNDYS4rc9cYvMzFor
mdeQrFFlx0D96F01OJRqlS+gexnvja1U4Fi5YqEjw4tWRtc6c+tNnQagwFAUnJGL9MrdabSaGYo8
WpPUTFMk9dB5F/p+ua3Uixn16mNAHpJtreXeb1IJqGlUTNLjoQMlPiKz8Bnx1pHik8zwuIJ8u78M
pwm0yauwGMYP0zFOmp5Xr7WP652VtP/HiZcasrE/amzR44Vm9WKPZgbGeDAPKED7Y1RwtyVxNK4w
LrlLX0x7MUQnnEfDwWhasU4x+JGmDMI9ryPlJw12AWkvf1RaxU/12MpX1Upfc1+ihuxS8+THuNX1
DFKXRlD7swfBbukYmvlK3xtfYB2W27Eswh2Rj7L1fwNcpxKNs+FZMa1x32UBgQJpQQmEqT8JWf2y
RQC5S1ncb/Um6pflNGMxFd7yefLkVKm/aA2bKnzCO4oY++/HgvZx8YfYNS+wvKydW2MJEL2XYQPz
uysiL6J7B/9mGulTjOv3ADE53VBAGy62Ds/f0vrqjRsafk2Rhb/VhijOoiSKJQ+Q1sXh+IeUv68k
LIYPqKK4/R2zuYWCcQPGVX7SfWa5QxIoW2sEDwuFu94kBtTadBp/q4jOt6rm+XPRlsNzNn0AB3n8
ClsypVXFzZ9zze+fnRwC2P/4YPqOLlf/9R1bAV8d+HML6cXwqq/Ujt1lGivtMWUkPJt4cYHI+/r3
0APJarXfWoFmUnPG5lmzYBMYSQopvOQ3GBgKSRrSfruGiV0aSpowdIhdgbLO9JaCXyHMc6r22VKv
Y/uz0Ef6YFb+xwije0zf5L1AC4q7xYtPhR3YJFK1LprRyHodVdaHfQxhSOnFgYRXlvdp/Zbrzl4J
YuVNKSKxKdy4oTzKl2lcc4O60fcQqWTKKGYBnNxa9WRtHzvCwPa+MWHLDPPsp5F5tjIyRS0nIJm4
66xmw5iEc6k1l1znbj0S1luvR9pu+whCwJSlFL5SViMIJJLNmTJoSHhXkexiVVRnz3So6LgVNPxA
3ddoB+KA2T0BwigMoPER46ReRefKX2Q6oUnxnJZxliZ+aocYEPuoXSrEgh2n3j9U/WxLwrTS7ESK
HV+dH3rulX2AZxG8ukEFqh/qBSYhBM5oBpYuquBF5BOL6DW0HEl8sX+KcKz3eYLyuG+qbzXvh5uR
8Jxy/1fySP6z+QK14YIomDGB6QwtEX48U36Qs5gd4jKhTq8PL0FZ+9+hJx87MTvz9LjGsPiKi7tx
0/qPEgKKROQtXiySzNate0w1qR5zxwxYXrORQ25vH5PcPs9TWj2RizPcNqnJquKTeB8zaZRPJn7R
FuAf/pzpkLf3Copa9pZYnr4XsFmW85fFmvOeMA0n0s1wuAiKOA8dnY4+cNRPeC9MGQm1OlKkjl6i
sqWUUmpAhfjr6KQO00fS1vOfQbAoQH7JYZUwAQUURPqtntCzSqqdHvb9kS6Ag205U8NNLEiZKY0u
v8xfEo/mVeIf/izayrn0ml3DqKiNM9P39o7I96hJ1/1QUDpsUlS8ALc55BreiBDMbkra2s+a1uOU
ns67cHfRxlUp/IR+kTmJclWbTp5KnjMBr+o6nyqquN36gQdxdmj86/xBQ7g7r4cKbocIVhS3nGvj
Jc5VhOBsqxL/cjBwbv4AfRcl4sQ6zUdGXEpecp+O2Wq7VgO6aLM4viplaJ3DfoQmMC0Yc6Hr60fj
4zF9ftyXSLwMgqMcUGS9Zp7HTGd5EEEaXQRObC8AD9dXRwYfSeJfpZ/RbjZZyAJ4T8iXngJdEuKD
Xgq1IRIIp+/OGX3q7f5I+5CmVL2ROvz1HKTMBmH4V2NROpuuy7yZr4ELRWYRStY/472wqZkxFLLc
qy5daW7B+zS/1WIM+UsZtZWcyghCc+qqx7IkewYaK5rD+Tgex/xQJ//zFAEfFaVzhI+F13p3ctmi
yshegmkDnJlpgiGDI10X0iZSnHhuJX7K3op/TTtmKB47gfmXOyH9ad680lD/OFYH1DKsR+al6Gei
ODyU3LyvVV3e52mHNPLl48VMNkMGUdn5Jccx2CQ98LIlJpyvHk3gHjqHfYCa9QFps0WNZdvRuiCN
is6IEt8oqv5ym5rb8knzRfkSQzNMFCQxal1Y+3kPco257zGls9avoDLl1p2acLsjeI9sg6npleea
BIJVW8vE0PKanNXsFRN2vkyAsSznFSg0B3fhCbvez4dWvyPIF6UOmq5AR/Qz7UT/vaN0hOTFqNfI
bA+OtkyTG/iQT6vr1EPpWfEtzTz7Iquv+SPsv+fILl3CUegdd1a014tQHB+tXDvu000Dum2RTu1l
j1gS9KXMIxAheM9uwIBWae2+jCwP1QOnAHWXxygNqRQGpJ+VyUCQrhfcHJXYBXTQ8hcAAFCZgW9f
tB6cWmqVCdONSPxNlIOmKemdkUfnvjNeI6kb76k3als6ZsUikOiCp4XUVGqqlMb4zB1JQVlxxG7Q
e+OkNiRSN/Ey9GV9UyeJUwALYZuMmKznQzDSzjzIKykrbxLQ0nOJX6Ob1k/8GHJLCma8aJJRbQ7B
iFYuQjx/JWumXXekIx39zi73AV2BbQDO+dk3iPcAwxG/mk1+bH3lgyJvkF2lRsr9oFGfYvZiFyML
g8Rc2Y5t14smS660PlFYhMNetC1tx6bDOdGTz/kEe8Y/zxun6fxzDXrkyU+lDoCus1gvAkrYWgaC
lAStCatuBSUJPYEby+jkBjcGtpTtnudTZq0PO9DJu8Gyb/NdNt95dtVdKNrlYIha1m5KaBI/QWky
x5NxosPZvVcv6dQkkNANnowQUC9O/JIMCqe4u8XkZvECyEkxiXa2afzVsnATGnu0du5rUgYxtzyp
XPPIkJvj1lRhjPR93uzrqRuvJTs/1yVwamvY+7bVElDo/9RTezOyAcA9Xld1noy0Sr0Xd25bZhEO
Qyq0F6sj5LCvcmzzIcmRsYqs2LCb0iBwBlFG28a8yDQS2wnzK6fqLFF/6SHRaKQpjp7R4OipVpXp
CGqM1ePJQC9+0itsn0OoILZsahqiAKCLlQRC9ZviWXyzx2Tb6hGz1cofXCbkjPuS9LGDO/9jqcDk
AyVC7kvbPcw1odTuzHVThs3yoTXJ7GZhSt28ZF1RP/kZ8Sq5qLI92e7xCsn9ZURAdFFiCPB9Ytfv
817ee82Sb5DnoXjSdcf+xj+ET0pRL+NQjatHh5i539V3E+I351qWolsbOwrDZQ9yGgj3pEmoh34f
Ze0xoOz6lgeUGKJpLwiSYKHEYl0XXnnW66sX+i2vHot6sl4HyrEQebIp5ZitM4OqW1L5hO2xEUL7
/9ErNHPyRPynHQ94BpUYbGicBYaLCMv6h2cijWJwH8B+fyXl1LEpxHCqozI8NFqzGhC57DNXf6MC
kH3mdbsP8Y/9TGeigf7akJGg2je5tQoASx5saFYno7BVhAmU5lO8aIy0raihUiUZrZDSIFjBe+aJ
IVtL8/cwrer73GKlEYY2viRuFTHeb9LJkiNVvX9tzKoZoRWDy/I8mR+BoC19TTYwwKX33EybRCm7
nd56v21qJs9xb9A2zc6RpFxMY7Ik4EU5IAqOvl0D0sXgB+Y5SIZXpaBfMziGcZk3oYPitwjsYqNH
sfk4pxFIuXGHEs90OoWhJpBObN/LDnVI+K8ueKmNHXm9j8rJ0Dg65YX54mP66tMBq36hl6tB+sRF
xmi+F2Zm/2UxmV8U1ULhg5T626xhtalWtlPtMdq3UKSaqBLfAUCvhShS/9ml4D4WgHfvRPLmRyc3
s03nYtATpTd8CH3zeHgVClSfzKux1lTOn2knamznT2/XO6Cl0U+s1as4FePeawvmebrb4VWU3X3i
9K46CxtUYCfDSVp2f0oFiUWKI1l0eyoEY2ZAyzI0aKzX4a2kJpzUIvoe84AlbB2+lW5Gw4vex8bl
xzxbDnYQc90V3fgq0yy/Au62jYUYR0rOb2Iq+qW+aR6jJAAkPQ1PRG3+xfQbHQfpts9y9CgDq/pr
ybD4LIR1E3XRbf9vMYr7z3ufCRUoBQdqPrlV6Cj/od6xhZeXGvqeX0jpl91UZ/KdPFtbOQaP+TBr
h+aGMOWr1j4nQddrI/Rw4fCUXtDJ3WEQo/LNwv5t3qt5eBaOEnrk19bNXpP9n7n2og8EqOI8YXoX
SZpDodusPCaa3wwrRHrBTSQJAumDltrtMRuVP42qGFviY3kmUnoiaVbVW61yBc7k71rVznX/Tkos
VxA9GPeRiVJQ9YutNghS/6SaoEuOlQy6X0tj/mhFbnoglqQ4Cy0N96URUBZOPXJyVrVu0ELwJgr0
1AZXIs87EEl6UPVGeRry0iWGotFf58NIBC7LUB3BgRavnHKk59rpZrWJfGE+EcKknZtAOE92loql
SpY7yWVWv64bWUxyBbRftTgV7ktYsIoD5m7dHVMymjoRgXY1c6L/++JqMFz/MbQBPXFAh01RMDh4
ucb/W5ylaoWbBq1Z/4qxVdafcVBre1TY8lllBpi4bkpJTIOLSG9qn0w9s3kT/XtvPsws/DnTy8kk
GkMzg+hu52GwNAf4VwmG5U2dN5IcdC1Vl4/5TUApdqUSoUhxsnMP8573773eVaJtM+FdsazCEOzR
6y1aVoL0MZKpuKR3yYKJ3O/M7S8muBYWxMBbSDRAZAqsJnhXRUeQRdZ2a8Q9wbveowTHeWGybufT
IjJeytj4aBvX3TxeVb7CeqlFSD5rmRLZ/oqVMSUIyGDtr3niVyx5tuNBefcThKLjYNPJj5J4Uhc9
zV+AwidfOcLr9sxPbHr9JAfM/fOsapZWFru3fx8lheHQs2cGSWB5DIro/yX6UKXzRvXB/Zy0IKiR
qrcu9P/6dgBLmbbUbn7uWlRDlxIPz/woDi00MJ9wGbueqx1RpB1582LyajuokkF5r4rOPxRVqUXL
ebdUtBEA6DC6ayK2S6aiAX3qXLmXdgSnhtnl8TFqP3qwgReuBYXqpnKSu+4FTIEjfZHUeXpvZXEj
QcVbqGV7a6xI7B0kuBbjeZUeJXWhsg+PheeRbENL67mhQvgEdanaDyP8rQRTUd27zR9+678UP9tX
rOz+yg4wNXmO7h5HNyxXhIc4b6GqvSda1m0eTRdidJN9nrYxnPtWXEvdvuulwOC0VY2i/VBUAtci
ZsyLEqEpVWul5roREul2bf8c8RpnlsytM+sGShny16Ch/pzVeHYFATZrgpIRXzMWtwyTF6/xD/MR
1afywOoZudVIA2lOF7DordtOTvwRpY5fWPO4sHGV34izJXkmQKgU2q236AS/D6vCJ3VqmQEapcsn
mv4eNPiOlInwCPXyxQOTdjbQCYXTKpNk6fwlbuolauFoxaNh8ObJ7XhdVkVzmzdpfXKpT1wjlJI3
S0Z/I4PIppCKx17pApOOQaosNS3031Lb+iSylKrpXM9i3QoVznDchaaG0Us9BN6iL7XwsSenc+n0
qas00cs/vq6WDUlAJjM+jULwZL0zp42Wx0vMO/VtPmUNzd3En3OeP8sIVCLqFEQluVzRqx1qxqIt
pbKdDxmhGuIfyin9eDjNcwcniP2VR0Dtej7EB+DBn1SatTaJDeZP/3OoCUE3y1KZQghjObAguWgA
JS61kPEOyiwhVv8+52tOcXboUESZ5UANZ2MQmYwKjoy+NjuGXeuVlDtw5SbYcg8DRIp7pzoxQDts
IlVokwSt2NVinlEVYysm0fp5nnLNp+aNTu91KQNMor3pk+JEa+yDJYNuF08G1W2URwMkUasxXi2f
YID5UPqChBgMCTiCWtrYnQIz3VY+6KhxqZxk16oxPa6mlO+VchHus6JrlDebxlSP7fTU+7VB/ist
83UdWfoa1Fm7b6URP4d96i1ousVoI7USVxJlDxZwVECEKHDky0N36F0v3zME4+CbesKWU+Lis7VX
ROoDMq0Y4KdZ7maLDu+o5gaQM5lADBhTWSWQc8y704tonKYJkDZRtt2O1YF/TVrdv3aGtsrqyR4/
HZGw1J+FxANXN0w36/RXAIA3DAee4GmP8pFGF6Jxqm9Npys0P3u0eZjyS9M+1NODKadDZzr0Eh6V
iFWMIzWSaHRgcB0qlyjMCVKs/HoPJCHfpBlfYZFlS+YFM+F5k/WknYJgIqkc5RaCuJGmqq5i3v1Q
4q6+zm8FOuriephltAlY0oWNNm1rjlKssLxGm8fN2lliFcWYkaxcpaswfdqXWCDTwPiYB+l5kzhL
IDHedT5wYmtHWmP8GIQKGlMNNfVXUDKIR10zWFkoVOygi16kEyGeicN4M//mvu9iy4uLeDO/Wogz
LVfjigRbfzMrydVcZeDMYtRFg/Fsyhgm16SSjJjtrTK1QeBQlgd1qvhU9Si2aSlorsVUfFoFI3DY
1r/swf4KJ+1t1TafAqDgKYniKR4bx8ZQefZHVOb3MjbNv4QXY2yT+k/GZBDdib71DXCQxJj8HmBZ
jU9idMalNLuEZTQeFDK5h42D6poZdYh81+XXvf9zb7CiTW235TLxCpoSo1H980tqkV4U5Du7WI98
qgYl+P1JG4hihgeC6TtBW50KICtsdw1NBUiwWsJ9p9ZILb0aY/ak/2DGfw27/H1+DbRe7OJCRMfa
+759q0I4GLW+0tDUvwuDea+swu7sDXW4D4t82EjaVTDOMLqPyKjI5A2Sz0i0L55lchvbDPQYa/9W
XUieSpORVUdxQrWBF1eGAjN36kDrqjxlWRlS8U/qPYNsdYqSrqc0n9svGk3AJyVK/W879M8wjuuH
pIJ5XbLzyuEJB2y1cVuN5zfTWQ+YGF1ShUzPoiEzCnt0Hi41xJ4bLc4qKIhNcS7mIDUNmEeUjAQQ
UpchzQSG64JpV3hSWxwoPBCauRoqcsEwWSANnVR7EX12wvvgmlARyl/yAIqwEuvgysiEisYsReYY
hxdVL6sjqidn17SAl+b7fJ6xKIXoF4VlH1nQlLvCJqta7UR1qL32l6w8ktFVhNMGnPsrk34Uy3DY
vt0hW4my8lYKf+DV7DIhdZjfTeuCE4+Y9RTZmKSc0cY1mIRfbVCMXzBL9EWa9urRm86b5Oi0xCz6
GBX6paIz9PemOPFAMBgwgY/t3L1XEnzL9FqJS7tdN5KIEDFNmdRQaPuKNBDbTf3DfMpHkXEYsxJK
+aC7S8BxYjGYSbJNal+9mWPRXuv4PbEVNcMcmavrmozDZQZtnqh5mCi6PeYrc/DGQ5B26rMSyGxh
TO1m5LoLPyjyV9MbX5ouC3llJNVnAb9zOUBX3VXFGHwSIJRGifHuZoq6nX9kG97Qwm6MZp/6drcb
bdffpaAler8s7nObujahX+mRzRxuEjKNuWavWBm4J9a2ODSpjsqk9Z7nPUtSo3E7FRGYUVIPQMPn
EYZ66IfIPrTTZj4kSFZ5Cr0RHe50Timb77DqW8pYXl3fiVUpKFTyqqO0Yt3JE45OmLh38zAOeMRb
oU2YapfTVBiX7qquHegt01pX+lzu+VPD7cGuKwhjjbb4cRKhPHdQnO8hUXZtY5Qf9IPcrSZwIwxE
D37UdYOVTQ0LEPGd9ZYlX/NpFkDJAcu9vqinb+rTghernZNtNZBCbDS8zLXg1E93DrjCDZWQ/DWw
KAoXvRBf814AUYLkIK07quBZBnscr4+1H0ciScolqORwj7uoWdZaZN3mvWCwLaKP02YJr7FmzoUQ
eKwmBSN+ql1d5MQ3qWF/qCdWt8jb8dkww+AUlfzWhQFGJ2fiWIBNUEQsvsfBo6kUhT+VF1ENciet
egxUdwgb7BwuHtwmKC8PGVyXUnQheZU8tdxSUwpXyYsM1eHYp35xA2RhNFCBJj2HBWwCQ0Bwy5Up
l3gS8wxFspFaLN8GQqcQKPb58bE8R0BDxcp1xB7EiIIfOKTBoxcHe8C1ByOH1W9TQS0eBYaNisUK
AIgvGuLbQh2TtUyIqrPom96dKG6P6pjv5gX6LL01UqXf9C0GdsRocgNiGuLfJHTqk+pfetiGuvqC
FcOw67sG+ShBPutAEfl7albHWW/ZBuDK0Lk4uyKIKO7+7y+b5F9hW/3E1ZTGOfl/4MH2225KpyEt
JrmhElF40d8tF70V4JJwA4hmigymwzPfmPNhUGpIJQC+oLOBWLgLpJl765gIuYUbtsnS0IV9nDcy
A/pl+AD89NTHi+6xlFet0Xoh1kDs8oT6VoeF8SXE6nlS3PK7dnKSAqpo2FBuSI/zxrM04tGmzbw3
nzNGIoYzb9x5QdEfQ0ftMHL63WMvtOBKwZBpqWZuy7oT99GEe4u6KfvdlfoNGYLz6hE7v9RD6w2w
obvEIzV1s9zy5MXNJ9Jl6o85Kuax8l7VwinPRuBGVzjtd55M4z0GS7IVdWPxjQRwduJXWE85for1
UwpRU+zAT0N0AvEMWTzu+6oiaXx6uDwcGHHsVy+m2BIlrpx74b3OA9i/j4wmjp8q+Op3bu2vWum7
d9sCzVE3Ufush8jnes9FDCnP45hKGlBJUS/bQH9PH/Pqunes/YAi5UzhdJtSYUT06xpnuiDmuXEP
lkbxTlM7QgpFfoV0l25Vr0JymUxPkdsO/sbLN0xr05dCV/f99N4z0Guth1wVGxdA4if5byT+lsVT
46faKcQvuzULXGFGRW+iCIJN7zfhd2QZuD+VZ3V6pbgdPlh7Ag3Pv+182NQR3OHIemusOHgtUPYn
VqJ+ZhbkDsxY3u7RANQVdbgEKgguq5aXei6TuXRFUUEPxClL61+lfd3/sWx+m85otNXQ6EjmgwF9
XF6siGjwubwsaIJIT/dzPTGL8u5JtajCq5V3NLwxuo2j+J67I5bMRiat5GmFND6XFi/pK6LF+qoH
BA9FnX6aT42y6BCj2PlKn4pvUa3iQbVHiLbMm5un2HQ/KR4258RQiqUBbIPyuCnfqgQaM4TJT81H
2OU7sbJ2FKl+4hRbES2A9imk8tBq3UswRn8zH/MWSon2xbBxg0jTbDfzh2Xk3QcvlMzfejJypwsT
e96WFGoVNXzhH320bouaBJUN5CCPnj7pxrqsx2MYaNZrBNRU4BT8zGq92ZpaZ6zmw1rGXzmBHVeG
ItIwq+zLi7EpOFVUH2xSCc9YQdolVH39E9neFkkV6/im+QROHb7VHRJchuMrdyGGEZ6FhWX5w2ep
prfQILP8qW83mld2f70c5kTfLiAwOM+J3SUX1B8/zegMHzwpBDyapbaxy3L8sDx5rihiUctGdMvw
F967AaF/1fIV86EpwdzZnf44CicPGM6Vf30Fin5v77s2gcEiyy6mmYGDScgJa9MUF0PFJLnoS/PG
a9mE7S7xH7TN5XEEjIOEU5cegJlN+QtDtq1ypmmCmcu+MoR7FWLyk4AO+fbc5N2stebFGVV7a9eU
R9CfN2sKB+YKGyP3UmDIH8kEpxAemZoVnje/MOPfuaRWYQkzfKtcWS4tGn9MDsf3pDSjs+9PcaOC
FX+cl9iNvERGx0BBwO3pb2FaaR88l9rCLPIGRIeirBWH96mOvvQQO6W7DsuW9FXEjjuWTtBzaz/6
IYaHBonAjksHeImcvTrpisSAZAt32TErgJSdPVeDjrcIRgflolG9zRsnQ59Ogava9ghFb13OfWIV
vD2QoqdCUxhdWFVWMC6fi7JuWQyG0dKZzs0fcJ1XuUJwI1bFzX/+1Q4rwCqJ8PfP59A2qzeFVoSF
8udZ1N2B9MH23COy3I4dDcNkdv351bCXeY8bncT5tSttohOMYxGTmPqUhqfHTvzfO3xEGqD+2/PF
LhL+Rk/16jI7R0qDt6oopb+d3wJxFEZbX9fOrc00cR7uh6JqwUDb7W72lTB3e64gFy5diFnLZvLN
zG9wZWh/FVbq7+qKC5WWENj9nORBwmNQr4kevTxHLnfRmoo86Knc6Glx8h4U1PgQWp7SHoTk4zw5
sYdQ12meq7SmhFbu5smAOQjsnRbyq9TuWewk61qq5aerZAOjbsBEezrs8CsVffSOwd+5axWMbaC3
5pHOzHgRSMRkXv4pu067agAeT3mfNov8v5g7ryVJsSyLfhFtiAsXXl1rETryBUuJ1pqvnwWRXVWZ
PV1l8zZWZpiDe2S5Rzhwzzl7rz3VjSkeFVf/0ROdfs2jLn6SlbHxZRu8EePHpC8gJWjerREWLI2g
8I8FcXsHGctgVwYY/mV8/ZjkCh9rpyf6/ax3ivANnDsyo/fzu0nTEJ7fNJqi59+uR2JPdpaTfUpJ
1qBhmwBJsRk3iMoJv/3xAPLr1QvrGtzAZ43Hvz77y8vmp6bXjKB5FiIx6gudjmAHHnFYzfcjkveC
HevBgbBOPiMhweVuCNsbIoXyU+fipjX9SnusXatbp02unOmjBXsL8So2BC3dYBdEoIIYvrjrmvyc
RoHOMH9wVtiFincWZd9LxIe3FuXczTS0H/OfJcpZB1SqYu4BhyfvONinP1YasFZRfXVL8AdOoyzL
TvOjLGeS918fza9D5ZyuWZPdpCKKQ0m82Mn2bULOmyJ6dMrBX+Yy1z8hgD17lLpXeCP03Bil+Ho9
PEPyinZhlY1bS/O6FypO3MCi+aIxtV6ISFDI+nCwJh8rTjTPKqJtFYELaqfGoJ2On6OO1XkZYOU0
iJB+6Kyc63scqMTBmsXBHRHXMpJvHjDexAeHS+WaFoP77g3k8kRW88WJUDDQmavOeO6slT85e2uv
qlZpX/vvEIXO5dQWz1v3NB/piRxYWbHXXxJNqw4D3iqY4DRI2jgr14bRxPjhQu2UmkZ3ANaI9Y1s
ZUYEA6YmRqKvjtV8x9DdfVfdz+7coLDb5mJWZU3wZRgBvwnshyKc+G4DmgQxNOKiTxuSJlF1oQHf
x6P3OFYd9wDZf3XV2OSP6JbnvlPcI+XguK7artuPTVrtY8tj4d6G249pas510pD4lkXjF8t5VGpV
gghHl6waJem4fU2SrMBRMCm0zc7oBqp3VC0roydnpxkwhlBsRseUuONHI86NrYF4Z9JltMuPEdSH
WFcJre4NmRFGZtoZyLW0ZddHNODpmF1dJsOBZJxf1yiFWx3cvucM4Q46ya6b3S4i5PJSpHZ3LrKu
P3d59G7HWb2xQxmPrNU6Z2mbypRXWbTNWlcEia+j2d8q2SrXj7LAZuSC24kw4I9Ohaca3llLiGaB
XbQep6Ekw62EM8PJD5YSv9EsIfJVLYKNcAtSvRLEDLorjEVS9+5FzyifR8vcz08Io6AHV0HXGlMB
7QhmyxUCdro3yfLdxbkmb1l9rMh8Xqv8kZFy+dxBvPTaNS3GDL3rVLyVjbzjqULqpOuP2jTM+WOv
NXS+i3N5Qwc/WQdJkQ8bWHPRzkeIqKNiX0W0T5YsLxmZ9m29KuaRKaHm9SrAi/cFk2G5MIZaXdZZ
xkQfwOxjCDLujmYDDqRvPlbFQTap9TCl6HyMt93sDZROj3gg4wPYzYMhvfyVK2B6KOPeWjLhyV/T
XKkXDICw0tqNQo9gFkzN7uTZpzxvht7khEG1ZtOvQyaUETo0fwa1BPFCc+pLOZMzfA+9BcyvXSjy
5JnOVuW2xnNU10ulyJurOk79Msv++vdzV2Oaqv5VUEIwrrSQlMArlzaxF78JShK/cSLGZ/o3W2Mx
IbX+rHq6+s3hgYgGuZYFwn2tvTESs9/Ii5FIEDS5VjQckFWwUoyOFBeqzbegwNaKcfZRgUp5M9ro
c08z4Y0F17IrrHcAoAzkJAuquorP0RD8dQPmMtrMH+wnSOr28RF+Q1r9tvtfCVfTP/IH8Or/B51K
n/Kb/jud6uYHcZDTYv1e/ZVONf/UB52KKc2/QHszlCK50YQDxR/yJ5xKs/4FIMdQLQbsJtEmcLB+
wql09V+2oaqCUl1IySwKbtVPNpX4FxkhIMMRWhtSEn4h/i9oKv3X4T7fLAJ3LP5jsG9auI95D39l
c1P3oi4oCnSBcdkcvYc8Q+Gy8Ap7E7hu/c3STKz39I/7UA83TonODXuP9zUVNO+LSYeZSXdYVrqe
XIpGzS5eWel7MhZZy9uHuV5L6E9uHFHHa0cjYdevfb67SJtFbjgf3y2+Ff87aOs3gs70afgNC3wb
KlsD1cKvnyaiieJaQdCddBNEuEDd8exV0+i7i/RvAcgNMeZgmoQ3aUFxOoZyXBrdSPSSUgJLMRJz
G4ZV/dgk3Q8cpOIcAkXf1X3PEmFqMs2ma+q5ewwbYOGrnfWWqp8yQulf+5I59DikcAJYDr0VcBJA
kiXX2jfqm6wTVOFGdJDUg3/5vv08nX5BwUzU2j8vFD8/sxQS2hIRvPL3oE4vFKld0r850dULj2GM
4VR27pNHubdmPfqe0a9b4c/0sKGNMOx6/8BqB2yKHnXLwLE/D23xrUJmeAbDsCDzuD+OfOqzoREY
//fvVf8VWsN7FTpfMYtvNV9u0/495MkcB5bLmYxPCtf0qYXrpND4nLZdOU6qLLtOySaNBXRq9auh
aCGi09F5MgUcSr6mVHQNDX2UkyGSqni8hmEq4ELlwcfufMyuEmeSaYlF2ijBOUVutB1GLTh3oU9m
s/fj7z+S8Sub+uMjofuDbi/57Wu/Z4MMTkAKSVVnJzGk0SvZ8MlyjBwcUFLBEmwxAEETYjSnHK5G
0CIpsn3zPG+0UP/5aN7V9VcP5jN3TH2CMaRAmEkDtaAEz+WOVbEIEPSxllzMp3TjrHwsZB7drM4F
VqMh7EyVIF3kXVkxJ8/8u6/E7T41AIOqDPa9ZfUPui/912SW+aNPYSScaQQjSagBv55tKv1bcq3d
EgLuN0Z+SL+nIYQ+Wivmp/ElnLT3PfSGXek4yNsi/ernpnZtLAu1dE+rIBM1kmjMgxsP6sQGlXFy
zmQ9QDnOnUOXBOOh8Lz4H973HDz4yxkjZnaSUAXpC8Cgf3vfnF2jpVttjPBloKUwQUvC0XRXVQjn
bV4bjCiwwCD46YZ8NlxIWNMRuSn3nllHZzLwEZb/aAuo9MyeaMBM7uUwtPI94w93oVTSe8LUnp2G
mrW+PiH8aqZeqIBqNzsKN8HA7NLVKxT53GZ1sEJz4iwLHaU6PYLK/ofLopgu4r99YNMSwnJsLg/E
n/x2kU/4JWJ6gPKDwWc/YrnnKxb6n/OhJ69P7WnbKvla6ZyFAx4VQkO0KxLqigVwtI1TDcl37CIP
KaBAexiNZQeyeGsQE/o0GbkPfTTi49XekJI+DEaabuaCfdLL0hbw8vOY5M9S+tVzbpfDVq3DfgfA
L14lzNdOhYcV2Br81yyLcGLW2sn0JvhXm3W3MZH5oiUD+5Wr82JARvGOItr6J5TWf1w/Zxw4cRh8
KaZL02/3jKYSruV3mn90arEnHaZ/sQoGBZVvjws8xP1Lgoh634UY0ZqojDe9ljZr0hZrAI2av6ZX
/eDCMljIaf2k53p8bqWtd4v5Ie329d9fcDTtP/6atqohuNSlDnvDNH6/ZSPArTM1TEfmbCJcBVWv
o4YZ3Hso6SLVEbIAwk4FkON6eG+7/rPHJPuoBG2FWsEOH2zbb5dFaQzbHNb9w3xMT5KDp8fKOeGP
d8A3FW5sFbkEeNmI1GEjEyjIXe1aW2m/d0ZifEu3/2KmUzMvNwA+a8g7UrPOF/N1iSrSWWjwVvbz
LsuZ6ujpkOWYofsbXXF5d26iPeA8Wzi1Fd47aq0Hyl/myRrMvb4gYtVrDO3J0O3qFOQWzlK70J4A
TzMorGuXCUSFzjaqGyKd9QrbnmYhFc9DfMkjM+ll3g3lXZOBeSgD853YjAxYyJAd50dKoALeYoat
G223xY+rQ7nX4GxOLuwKBAVuFuu5aEKgXB2qTFkDJSC/D12YYSJvwDFGrNGowjZUS8ySTHrWnqzF
Up1K07k+lZiEl7L11NVcoI7eBvmvsaBKDlgyQSgRjhMeuG6Xl8avkXq7g4JoC++8V6UmuoO+3BqR
PZnv2CjkyXe2cZ932sYQi74U6W7wjZ7TBM5d63poTIfoaQhUOmtDjSjVs9vT33/3fot+4ooPfRcR
KMA5y7BU5/crftOjl4Pyox1DYiLWMPuUe+f6X2d/P4zoHkipFMcscNBgI7d5Ckv3NE90BrOdwOeN
PGheGp5mfn5uKfIYBke8WunRinDvzEfmzcDy7B8u+78R86Y3b9iw/0HKcQKZ8vfEIn79jekVLSZF
ZH4sUJGsAEQK3KXZm9WNhr6/a4z8c813Za9OtS7fiQ2mb59IFkj+dYfEJLGyV8JsnBOMi2yBpxfL
S7lgmjwcB1m1T4bZEjqixOMar+LS61IchO345rQU0vpIu7Q148+o7pZ6Z1shwgG+bFrhBVuHEw9P
YmttuxDvB1/V9lQwcz1qKgIMBmnlU9Pyv8pbrfoeoo9mjkCctJMf+yzEy6zXzAFHaKKSUWydD+4b
HVH0X4WbrBsswW9jUwSLPG+IgRGZ/4Bk8FHLhPIPEUPmf1xNbYuihZEhOQus8ezf7q2x7vWD64F1
kkmzypoS7LUwJ/RGHD+1Ql4dgrg/KQlw61oGxZHCJJqP6/jRr02bPZNRoh9VJGBHvdeLldY62WpU
WLoxgMrRUXTyrkx+xUQNvkS+uTYmeXvf9R1EstHeyDBON36aSQhQWA58PbNXluyGJ61N1GOiNMik
pl1KF2WPaV7Zz0Opyv5mhGrzQlu83KIgGRDZGdZbXtdPhDdY96DPyltvGN9aPN9pjwBiWtxw6WOD
rUtA7LzMh3zNTG4hnqh1rEvrL/7DyY3492fjnJv0l9u6Q30ohaXqVI+mYE0zLU3/kqvU6j1eQYc5
btT7JOygOpplTUqWoNmQVbLv+WW8titk0StLaMEntVVI6HUaZTuOafAJuVSZqYQmjPmwc5QUqagK
nlgXqLdQgtYnuB8gRadHUTxAJhI4guZjasn48OM1STE0p7BTQ1r8oXG0pfsUo7y8YcaRz177Lqb+
jCWG8NKCrmDUT8iq6ZTesUpUhZYkZt7Ar+1XzqF7mk8uebtyHmryHObDbtADYcjRwssxDo9uNwAC
asD8lKrVIy9A0OUHjcL1O/Y+szJeQ5Dvnhm4fom91jjqmeA9aS3S7T/3FaElWxJJ3quuaS5tFJEI
Lcz6EhoJgmNbdZDO/fsJLJUI0ok+5UafEw/uxD+i0lvmdebDrjJR7Hdl+aNPtbveOUgbAHNNgsjQ
i+HFZ/qDaJr6NGau+XE85nj8x3F0CBY5wBNxiOPwEY1/XNw4v60WWLGRZaOyOJ8ufg4LnF+/JMRA
+nGetuPRSl7Hsdem1qZGgkHxGo2+sm9dqV7/PA61MgqyHuKET8haJc6BaxhnpgDiYwM1Klr0qsi2
aZEoDGGmZ+YX1sGwMisPHoHhSvKDPWvludDyx8RONljzzzm3iy8BbtCF19jVXU1kfyCo3VzDWu/f
mYGuAoRGX+DhlRRBYHptnzTREgUKFVAltrMiYoBXu3WYf646sgZORWt/5+KsMU1kMY04oZh2VN15
Ujm9sXbs//zRsXOxgRbYHWcxhTQVsDlxK8AZoq0o8oRxVZjd5v8NsX3MkOEm3wKmgXDg3e+NYnxC
sSVwlef+Wo2V19wZuWRpCfmsWgSVuCzCre2EAFen1kJcglMC/66ddNJ8GkrVvVEPIKLx/2KQYgLw
8wFHbL1YB/gnmj1Wp3QBxemVWCDjYha5uHzwE9OAHjXjYjCsWFsNmHE8H4Vmtu/+/Wo5vdr0hDtF
1bZY76p8W7SMNOl6e7coMrul2iLH0RTOZbuOiMWw+qNjj/oD9iH9wfercaXICjvqtDs/UQRfrbIr
7vORURTKdojaZjnvMtJjtum0n4uE5V7PAHkJUjy7ogVIf27I++hYA6CH/+W4IsSrS8IFIq9/H9ez
wt3Emflqx226CoNcOdp0Xh+4N35zJU1LF3ThQnS6cWEBHl9zDaFx4H0PmtS/GYwcHlQPqsG0gKuL
1tgmURmitcQv08jhL69KAhgcQEQIy9Jb7oBeu+hIDD24IU2u1kv1y5jrG7gRg090w6cUIcEPvB0P
EBmf8YWKfWNV3Ukw0lnEKpKGOg1R1qhdSBFICN0J4+fKaBNmEJMitmqqM94E5WWsa2Mzamq3R7pX
PMyvsOh5e5l8DWrbexgDbsqymspApbE2UaUyaOmV/HnQ/PBk1nKihvbebgS3kyWe/OHl5oY0kI8H
fxyZH8yvYXL9PcQNXHp+tUbW2DKurxMFQts4otqJHGfVWZkORcsv7L1XZkeAhs6noJNwNmNWkthj
cmRIwV4Zg3w7q0aDBodnqQSI2CcR6bwLgbY4xoUSLX2GTOshNVMoI4T6Md52Hx102Zu6Qt6eRLSg
PcWwL4ZBLI4W10caktrRDXWHO3QSnGCK9/skAyBUGAH8IM18QqytAThROMOIYXCzqN5RjY1LZfDe
EuI3TnHa1MgRhviiWvXB6Mz2FirOWQWesWAnf4j9KH/Axt0BCJXJZt6dn6jaHgeZbM7gydKrqhE5
yi/lqTEbyOHobY/zrtsPUwwHlsW+RYOvzprXvE3EhWvmoYnpYwUyONa5mRyqXLUoX13rBF4BElxb
YNtKaUFV6amdXOOlSqe95ivpJjGup6g9fPx72Dq5KHIvX1pGFTy4RZJs6afoB1UR+dm1s2pN/nv3
HE4YTb5/4jtY7wF8+g/+UN8iM04uve5GBF2kjE6C6g2DgIk+tiIrLU3LN7XQUOZirLmAduqfYkAZ
83GD3FWI95xIFa7muiyGLWJVD5aCpw+rBq3DEvCRsWr8MhoXtlKa515W2FRS/zC3rOZD86OUGUyX
qo9BR5dAj1rjjYIbdlrZyM8KqhbCJpLveNuQlbq6T2OAm0aT7Rys8ATWBuGx79XwOD9idh8e500N
CqY3Ilx1OIDVwE7Pc6ALCTz9TVDzmd7JG3L/xlBQ3kzh2zd9dD+xAGjxoRENVA84s0LdNZY+nbKv
arPMU8f8mnteg7Whdfd9LDSd9IMA0P6QB0e98JKXpEJ94Qnx3uWABHOj7raWk4v3oncXg+qWr+h8
EN1Lv1w6uHgYqjnmFQLkl0CJtmFHlaCnpHxZIpPn2hnkuajiPdnOybmDBIhTNW3eCrI7zC6UX622
2Eo1B93bZrva0AhVVzLlREJA8KUVBm1PxbFeVEC1y6TxkwcL9+O6cdzgwqSv3rGycTZR3OznVXCU
aYeyc7z7bLtCT/+x12qDcgoAO51mVEdoAiNLqgQ3/0TuCMLye14n7kobS4sEgfYpIqPubdCtfoMG
ryRWMrNwq0ZnjM/Jo932wXVMFTz0NeKcPOi/ZeXrEGnxj6y1uBXo5guLGWcVahQXg5FkB6VQm21j
UwGVvk0T1KxN1H01WKMESMN2UCbMf2ySVRsVj0PWFY9V4AVLQiWC/XwM+QCCPF9+D0aAdSxDtXen
TIfT/Nq4AaSm1FG1nHfnH8BevBpCT79ZAi5fXkYuSgTMfTU9rSEcqOIH+TWu2m8kBtC4cqZzR3WU
RyNX7ZVKnNA1JdkZCBoMrkrndxOU42GOKhhF1gMXZWpQ981eLeBzzL6P2QESesa9qYcHDZ5syKlj
7pRBRBeCNWBmp2RdpMzQ7/QWGrp80qdZyC4TFdjaZt9w1ftW5BtLC4J3c/w6xo0B7y4rocqCtXKw
FxzUkWgJ3QBWr6v1dxwvJxTF6Tuy8oLM8o5kTKseUB+X0/KbjXRrunnAjPd+HDS3NusfBy2Z6Opq
xC/UiSjVk/jjkZ6VYjVmZrOu1AQ8qtZJ5oNa98Ws3yDRLzIvOdPdqw4fUA3++uauDZp91rcLcj3B
HZruIQorpKxatvNY9XsLOxd3IjzqT3ZuyUVHufJUSc1b5+NXZ+wo6Zy2eKgLulDylXKpeJgPtARr
7fU6o4M/HZufUNyxpCky2tt5F3F8+aB3gt6qzsd0Np3t2W+WfTJQNL71ZtPspRLl67wtxbumBfSW
Ijq0Y9Oc84Yuk56mxU1wP10MUlGXfdX0ByECpjhDcCsYN9zxkjhP7sifseAXn5DYsLDU0UJiaJ7m
KNiZOKgQwL7X2tfZUDVvRm1ETEYgWWzeY+5Hd5Qj8RpDGd3uP465Od8PO8e+RSLDMYmT5MQSSl+X
0KKe7Xj8ivmz+U7Lccm9tqGSMbLlaJB05Te2sqpVypw/m1mu6fM/7Dg3ndBLjobus2ZUIefDeOBs
i4hojkvSjFoSfx782C0OTQfN3PXVYN/jm7vURqSuOr+w6HSKb5WN7NB4m+n8XmJ+9kctf8WUhucT
u8tVAOnbAW/iNKwcj7Egfrfei5wt5h/Cndy0fRynY2JyU+LynXfUCrtPYhVvWTiGH8KGflI3ALxX
r72C4pudfJTqpSHATu+afpvS2zrYsTMiZ/ajjRYFE1TFUbhmAM2h7oaEY8T8/SahYDV43wo//pHD
4loag2btRjwkzwDjzFXR6dhvpl3kaeY6c4Zq4xpa+VzUvb3pFexRbRdUzzm/i11Q05iYn7UxbGyN
ruUCoKTlPiSmeV/6Qj9TEIp1ESfeI1TrbMnNN3l3vfjVDILmiGPSWqGTLLicZwV3crtjSZ+w9HM0
5QWNMF4S7Bu1IFnMau38oRnJOdFSIMlpgLzW9UiRrCGCndppQx9CWXFe53R5o5Zrrz5M5xzLt7HU
zkT3PDtM8c42mJgFQz/zRSXhYof0t16pQ6JiSQ+cY+YZcKb9qL+2RZBdndFQF8FE8PvzCWIcs6uF
uPbDXoaO4j9+YnY9zU+gBequoW78/InKtZBGFzFMTJuQ26hHVkx50C3j1vSQ6ECEIz7Vqo+0VvZ9
HnlX04DIPQiUNyVTpRPErH4xEjDM76cfd60F+CIOWO1AM/2w68NDqE6zcX/ehN1bZbdXWKwD+TGy
x6+TqekS2ndxNVIWRU3c32SUyZUKP2Od6F4GNJ7NoI3/fhRZlAHROK61xjBfqrOJ6PbVdLhRSJFd
HLfRrxFUwoOjcc5MQyt7Gl+RX+peYL4sEPIFZ4yy1lPJ0mhZW1Dd7GnB2oWmv4nGVq7nXVrGxb4d
SwS804s1V1MX8PPKrayCYNvgbCK6QxbmwSrzYKtIUgwZR+M9Mu2o2XSag+XZSo3rvMkUZsg+QvWs
d34eSrzGOSfEKtS9Fi98EgQ2hZOR/VMJcw2UwD62utNRcvol2/kAWWZiL0blYLm1ddNkEyxbFN3f
SuJLLVffidr2j7FEhOWbA8Hn2HW1uHhzpsKmgFx+zUTR7xwwDvuIBd027xrwc417quro50aq41Yd
O+8Q/3HcpoO+KtQh37vviCnd78GgM5Z3aLpbJSCSuVomdNlatyM477mCzp0hOZqjpmzb0lbOnv/d
y9UE22Jtnn97FDLnO/fqCKxY6u3Bxzc5Obp/bpLQcKDWG8Bi47imiagAx1IyMHShWgK1VitQq3R2
XsdafHUdmf3Apm/pBk5chlovoCXrt0KdzM9dqN7w1+pbV8FDVbhXNx+6M1QS/6K4arqO4a8se5wQ
UDsoQS7zM4FQ4r3iZY/SqfDkV9rzvD4rBnCnlTPS2ZiazX/uzs8iTzZJ05YCbjvPzrvzi//82fnZ
eeH3288qNn6eSpPHZOqWECgwPhnZQHY0ocfLeVeVRn7O8vTLvFdEZvVY20/YLUPet0yu1miJgw0M
bNUUbfXegY1cmIWqXuPaLu4saj/Nx8NGJ6W8x6PU4+V6t2kdKlyhEyPYFdiorT4fzvBN/GsttGhV
alW+NoRKrabDDrUJpFjECMtvA/dIxlXE1djoUW5WjP2P9zQcjNDJliXUi0vSGNllVGS5BNtmf3b9
/DQMVnMvjeSAysw92T0Gy9Av409YExaMks7ViBDA7TTlXJhNexKxJCVwdM0jItaUZPRCM4/zBqyt
CXTH2sF/6xne5f3KNbOUQrmPtrHDN6RoqvaAj8xeFGb0lazIAb6Nh0IwwWK19OokWVSDDtEGSuQ9
IfHh3uMzi9pX4QQDvosIc9y025ANsI5YObICIwqLdFz/ZEXGTdF1/1FBO3sewhzMsJl279LGEdwl
BMqC0W03ouzrlVU4xdnTYEPWprvX0O6AbIsTfW3mOHFmfF4MQmohwZLs64mLbanxqgHWe1K8inMA
l+06q5vumVLkR5x/973JWyC7YF9NBb2r6c6yjgtjWdfyRRuISsR4Qot88qZQnwLyVIZXBI4KqZ1t
ePRC52kgQu8W+ba9Ebqb7jJs+aFWh998EXeLJGzLc9MTBucV3UOU6v1DHQTDQ9AQsBxobrHJTTNN
SOlSaHY4O3KdoKC71QswluB/faQQDPvxLOZVOtRx9jK/g5Bo3EbqKTSuRNziHoYpoeXpdga2JCTc
XHyLOA6tCMFepr0kdyCc0AgOtKgIPsMlZWGxVTyKmgnXcBFAzkPbTc/0Wq6l3WUH39TkZd7ksoBQ
Vmr6Wh8zZi/mSs8x/+puTXzAaHWoWfyWtAMCx865las7Zdwhghb0/FxW4NN6Ro3T8lQTh3R0esPe
NC0+EIOczBhC/Nkkcm9EXWQpDChThCX6ven0ddJG/QZc3fBYGbk5VZMPJlrzKTrXfqcmNxZMiHrW
YFZ37JFVUmWT4jzvOnwcxl6E7i3m/XwksL23fYu0njI5WBmmVw8/4hPiaOuhV15cSthqGUOdWxCN
TJ+FOZ0SeMNpHnLQHmXpl2nUFdO4Yz6W9VLsHaryWmNomr1TgDtfNKX5nhdW98hiV9lpmAYohGL5
MhTmyeyE/YXauF8YaFVZLOf9wUxUJjqhemG8ZazDL2RyNJd5o3Kf+XiUEGrLhWZ4lL5iHv1SPXtd
Vt6zARbZ/GjMy5+P5mOZJ987fLWbeYJM6l60hK5h7iPSo560haC6PASlfAcF295qtWlv86OhzE8Z
Gm/IHv8+Do8EBVlTU21wC1JJON532NkxaAr/nI9VRuMUcOZrXuS4w/JAexp1q97moCtW8y5weONI
Cm+xmJvWdYMvpDO5ZwdZseIG1ezCRmrneZMosb129MZadF2sfxxrK1ejl2FUP4fKfwIp+wonaMIQ
q4runRIsR9JwDtHUggbJDvYhnBrR/rT5gPtPr2niQMd2qIt7rmknq060i5V5QEYE3z742fmTkWDu
67A/T8Y++9FJKmhMyE0HoxpJlw2ttQ6cOlCKE3bYMx115zbCo1IW6dQuMsdb44a7VOJppKSyEO3z
L0GgL9Zp5EVHO4FeOTvE7EACL1xmmpLdiYShRqYDsDJLxOJQeapVC8qeOTfpPDJXytMga4QrmePe
3Uq5z14d1w9e4NCWa7TyAwY5Qii8FvKabYkzzXZ6fONnz7mXDH4/VcjXqQyxPuvEJj/YSkNckHOS
hSLuHxs4EvvA1OrFn8da0s82pZHFK90pzI/XhY6iLA2WKZv5WGDIERIB95Y80lFiRQztMNFlNUla
bisOwH6DlShJJIj0AfAtw8UHard4r5Ui3iq9HJ892TwDT+6+YuX/pBiJfIqtcdwGdqnttFhH7TGS
U97rbbfqGokbmXzbZ85PdRO6eb0WWew9u3mS7qvaf8KQJs8RaQ1XuzHzjJvwpfJ0C2J6Rk5PpTZP
rIpP6EOV98Txh3Woe8new7W7V6a/e6s2+lpUwPc9AnfeylY7QCXUlwWJzmvGRi/xIIJDFbniCuRP
XMNqsFeETjYXWtw+sAN0TMx3qEG50KyLzOmvUEzrBy82MHFAc6UiDCkru2XbqzTNzIGX5nX5tYuq
5ljK0LsadrkN+46SkhUNFbBQP3YZOVqnsNDfYnxmuBWFeMO48dpqNLW8HrGZlSmVivsu0qago2Lj
dhysSkDpeV/Q3ybXYhukzVQdQgcxAKWSbq7uqLg94i6U7p42hbcOurK/d0a7d42+PAEudZ7IEX6V
mBUu857bBAqRThNI0tfq1ziqF3RMGAymhEEFnmV/x573aKsp5yLjyg2S9G0pqNRVK0wfyzreZjKL
X2XgNpSZIViKaXfMKmhHlirXbazH1N5TOoWH9diWxtrsh/I1iJ/UCcNXMfZbFbk2Hus0T7ApQSWV
ueZ/wR/0mYjxabxndYtCAG1PnVjsCxFYb1HCXZcVhq+qzg5eMLQERQxPEK/ulSuWFZk1D/PlSth0
0WvyQU6l67SQFfP65AKZCQsDHjVe+tR3mmMXivEWt4rGlb8dviAdPkuaCC/pZJlppJ/sdMsF3Sfs
fosydjfrQUiuisilgsvkWMwmQ8O/lfhcrpC8YdpAeQVhQjgYwXYn3T5Efp6dNSsptrWZ/5j35k0I
fO385+7YL9yh8BDqtyWzHJvEhohspisR3iTVeV21CXULG+V0bN64er8WnhGc5+OoOvLwQems8i5p
JSHgVF/CyGTKmIBdmncDwaBSKgehmExOxi4nL0tvmpXX0UbjpBmzRU/uG6Or0dvJynqyW818MSOM
CczNnX2eZ+ZL5Lh0TqP6DEbG3Te2VR0xMaFETF0QV4ma1NuBXOo7uY2kj+IznzdKAdshw+W+AfVO
8UlbZKUN8XUYMu0JB6D2NEWdKEPwWEQD3pNUVwlS4Yq61kssPlpkknHt0+MYu1i74a/Ul2rome+h
0ZPlzr/Vxde2au1dNimn5k06MNvUQ23FutYm6FyBqe8oKGECkZLeJs2LHfbijqOIVBal31pqUuxa
Gn448oeQiY9hbtoJBzhTPViFr53Kb2j4RHyQjshEJ/WXCprySauCRcroMwgG7OZSYc00qrsBKsz/
UHZezY1iXRf+RVQBh3C4VQ62JOd231DuMOSc+fXfAz3vTFs9Zdd3w1iSpy0hOGHvtZ61NIKWYhLS
BiptrENjdRyW2mBqvz2sHF/f/0I/Tb88vzo/HKZFq3Oskcb4q35GUqgdqp/CP7gTqiIZB7bvbfbF
m+ywamMzK2KfDqZHGeC+iSherNIRRQkjPcgXGBy/XhVlIDdssAooPfxyO9kuvcIJoWcM1aUe0+pi
qq6yDNnIraUqgDJIRpUbQPuH+dUQoSv5IAhW2PtQ6iY5gxKT4wHkmti/hl0m6HVcYKHTQ0e44SVM
epy9MIEB21X3+oi/xcU9CBjauivhSJ5QjPiQ/dMvhp/Fz4rvQkGNS64sQtOeG2OcnKqeD1CbV6tM
FvsKiDEAlIBKSxVOwDesTNSgqgMgSky8k7tpOkizM/lHoubWg0ARjJxvgoqchTf/FPAc5Suem14d
atDKUZ1HT10XffdiBka/TZCaJEV4qQvN3fqYmg74iGPsdoNBn9+1HpAo01ElOG7bKV2zos7pQLrh
PZKxhkzMLXSGdia5bdfmYmOOpOSKdt2WcfpGyzvcpEMX7z3WXKQHhtFexSy6H9KwXaoTWxTAltwD
o2mX81XhMMKyRtHvTFPpbkuj+9lgod5mVt7fzk/ZRj9uhgHqTSM8+9R5nb0WAfk5Q6cRejM/WU2v
pHhrnCg7iUS3TiUK34j1/G7URECmIo2uue9HHadikRubF6X1+xucdeGqp5T+ZFcNmwDrrcHsiDWA
bswMulQz463pQrErNZI4Pafd9iPrNXCuLK0ajdhBKxgfUxrrF5JCF8TL5oeCahnXWhB8bU3GjUgE
zsXxS/OUFK3GZocXPLwdCww9PzTsmbOcmQTWaClgduwE6ggIVkG/i7lKV22vFaeg5mxmua+/SL15
mpM95Mitq5r9N5+15NITCQHfQOlRTOFtCMXwZnaePHYGEZSTB/WX4222vTWxijIyp3FYY+xt/THf
D6FUFqMjiazBBFC3RCwn8Hu7usC1neXUtFmaH+nEWOyDCctGb4A7HALSHX6ulvGItPHM7eOvZgDF
X2sK45QVgbgMEjVuHZF019TZsHRH5UeHe2UdpnVxr1MUvk3oMDpUaOOlQ8Fw00A/X/nTq6TgFfcU
qYPFaOjE/zipc9f44Urvy7cghkgk6vbvAyYEZ6M6hGiM0gnO0rZ38RRPNR8KtnZLadcaeAy+M3hZ
XCqZ0oI0/99PwAPyPWYJsRKaNpySrBxOtuUNJ61of+Zxk20pkY84W0HzrHpz6ncqdXyk0b4zIsk2
qx3EQePuf2jrOtsl9kg45fSwsb32Xim/5EKvF3hbXmvss0eddvQN5q54Q47SDzshcsSnSd2xHXyF
Zo4vIVLNjdZX9mvrJWvu9eo5SjTzEKZgnMX0fFdZbxGkWnhSXvMiiNhDBddVZ28+qEX/2NFO65cJ
6ei3JcGjB8voicye1hqJFiULxVHkWTci++L1+U9vtOG3zitTKQEKUBapzmyqc3aijrfTOkcc8l71
NlaRxQs7YidlxVj9SaQMTzWdrdP80EXXvkr1MF/RaiA2UiuTk23CLWt7w9zobtY+Wjo4ILvPjmld
gZskB+873IRoD2e5Osu+o2A9GN7E23p0As14wh0LLq3FK0n/Kb8vPVHBLde67x3keL/Qyi9Gxt6n
94Q8pLrjX1qbNI4Wj813ixWnAdzrjW9CoxFcfKL5Myf95DvNn6kL1ST2wLIsdLgmxrDfNX9dGQWB
2wU9+eMEgcVp35+arAnJ6y5GeaNOYVtW0uNYkN1vh9JLDJypGdkfBj1luwWOGqHCXGmTmiIBXk1l
K3GO1NayM9XMcjlzcjLDJBKgQvjkeCjddTVgahXlAmZXvCik1j/DFZ0iQ+P60hvquMoqt7s1xVjs
PfQ9AP/S8AV0+o0YibOh2NIu2qYZaGPV6YE6d8DFqEOyMJPt/BuQbkgIbtzyElRc61OFZ01V1/8a
x/pywB37PVI6qmLxkJwp5ieHjwWVV+H10J0QmHFSNdO0hWqIa0GlyHIjUeGZHJ2OBRH2S6jdQ7PG
Hqx+LQwo5namfdNggy4TQx1uc818zdzhwS8prhKiiA/UV8FS9e7aN+yfxFLo51wBuMsy1Ho2BaPf
/FzLztTAXs4WR4c0BLws8t8idI9fgUPAELE0Y5/pqFXSkrBmNWKyKke728+tYjPLvJtmYIzHIsjS
rXDNg2L5gEtE6T1YiSYWimHp33uCToLacH8mXol4atBorzTBegyJ7/r4tM2n5fdrEk044fX8owbS
agsz1PtrchxBB7R5g+6cyI6VzLGrD8R4gJ0QxCr5E2VBIA+FcvPaUgqx6Yg9YHNJlwNSdzAj3jEZ
oNbFUNFOYR5TwXJXMqb3niI2/qWPzKvqOUQdv3Rkna7qxoxuEC+Nn8glpzf67oPoKkU8jTALa3JY
XkPcexSmRNpMwQaFQmRj07IbmljqgZIv/nING9eDY20/PntXljiHSCu06KYqdKFj4rv2jwU1IfZl
1ph7INrENZXJ3k6zjZ9oq7ggkNaHfLn/+C/+16eUfEymJEIWpbg2vBAMEEKSsfZV9eTnwK7QlKNq
Lmp3GbaR+mjZFfSGevH//avzH7QkH9Hm9F75mZ2slCZAzeTgq423zEY7IIdEtMcGYnFawbmThUVu
qx7Gnxhm/vy4uiaRSXOa9cnkevWHC2lWqmcW3qGNUm3D1G+vB1YNS6+hH2QTZjxnPbKAdaNP/vK1
HdXRbFPVNV1KvlkbMPr03f8m0E6kFmX5qA3HdhKgWRSYLrbxPW3ZYBuVHe34bv1d0DnVKoz7cBMa
tX0XTwdS4IuFxqZuLwb8qgDY9nMH2B8ViP+R0u90xVFBrsbpNsIAuU64b25hAZisNVCgDiVxGG5Z
IYL75yfYF38/9+9P/M4CBIL+yUCKB/nqRsIVKECFS1tlirL16fXfPngIiGnwW7U9holhLQk1BsM3
OePmkAISTs81uWtw31DLbAF7GruczeUvh39hY5EDXmxOXAn1s2/kSg2NB4R3hNWLwZ1rAcfm+zem
m72dmUYGu8fKog2Gu/zZrPCP6uNo3lLmz59VaZ7DwmkuXZkl94hdQTZWQlsZ03pnPmRAytdtG5bb
um2gnWMuXRei6de+0jJjFFVlLl02fHsFWAy8l5D9hxcXi0H3/ZuyUbET1WgyGBcvWZl4d8gaAtBW
xMgn00PH/cwWfXUHTB9a01QLlQ6pM5apXn1oo/KFFhl4MmTUljtcle3K0Dt6LzXrSEKuulNhpPmB
6HHjk/M9DSW/DajzXxa2QSwG1SbWB+b70x1RibBEmVuHfEjtrYGc7H5o601aYHK1RvuTgY3P9B9/
z1YNDSmajS/i2hpH78dzqcBCsmoLC/tDahxAO1OLnX/MpirsfABsVS/8qqK8GBXJmhKahv5Hix4Q
nX11jVB98xSps9dSxn2MGPYGSInAaiIxoxnCu8mFyRzf9groH3r28ITNn5Vcq4htf2oeDewkz4yH
sAzHTVwU2V5DRPPUe19m/JjmRHLHa93aTMCMmFQ11ggh3UWglvGF9nt5jB07X5P1V8IYo1DPovs7
KMgGvvbgnGzdb25EJ4iMR4aAC28//0JWasoyHwxrx9rvwahd+7ap0A2aead9S02SsaIh/ur44U4t
8T4MjH4qwqdnx3bf8qzqd7ndvNRlb98aVbvBgFQHu8C0nmpht2u/h3pas+o92kRyAk/2Lryz/jmd
9Cqw4b+omRseSovQ0rlajMEDiWBtOjdSAHgWRpCB/wh8IKONWMEfLzfmVDZy3Tg9m31c31lTUCX1
A9gjSeDcFaozXNAA2xAFhjsZOPojuTjDY3gw4lI2y1HzLrEyhOf5JTpjlCUMw/vsipomh6sL2AAj
gGFd6kLY17NWww7GGvFrHQwNUuyQOHdD2XunvkyPQZaSDueKzdQpuAR5+QqsBzXrRBGsyuT14+nz
T1CDpAkBlA4shKaTXHl1E7u6EwrNlc6hlMnKdl17iS07/FKa7msAwnWtQlPZIB0mw4oyRCwcd8sg
a+zDQrrLDHPIKveMnopN/9aYlnqGFaz84guFqU55utlpir1qkDF9Y1e6FLETvAZRqW6KMFc/WfNY
f45I0lIthiJHVaVqX8NNcuHXkAea6hgxKdsL2hJyZ7J7PM6HyPReELxbO9KvCyDUCe3YwCj383PE
gYhTbYcuTVe1fkoYUxaa3KPvGkXi3hZe2D+L0d2LzpV3hL30z6DTlUA8leN9WOMLmz0CooNyUdFb
OdcupXjdU44hWUwnRWu+W5OPwupFcRMoiJ/n2PdWb2PK0IO1GNCW4E+I1Te8niC39fxVK+VrkIlu
0/lpiiFIEtoVDoQqaqnC/U9RAJOoCcbxfn4Q9FJbw28lOfSfgoHLrDDq6EFU07ttXKK2XDYc6/ke
mQ8axRRK00td9+S+73z/syl7GorfX+ksUCwNYyQTBZPc1TIpVAjEbRUrJ3nWmMC/hJWupQZIr64u
dNf+PjTOAhR23SLzcJxKQ0nbKheilZWLFgl/jbbl48tee4/BYcaS4MtVRxpCY79rX5s2MWd5mB+z
8ljCk9zV7A2XdREmd81IW484EnmJSWNYp4DN9/7UkfRJyGs/mcau1zPzu4C3osE00i3HuCYGUKXx
y4qy2TFQJtO/X+o/62QkeEy1Srl0FYXITzd99F3PPedD3j8HgggkNsePMcnypPcFSzeozMUnJ+dq
upu8XaZFYZRNq6rrtL/eT69BYmaVU1Q9Jgp25XVvm8t/1chKMI4bGAU4k4fuIMwajVFPITKJEVdT
FrlrLF8eZNkomOxb/UlHvv7x++MtvL+oeINCpVIBloVvbtolvn+DVkI9JBib9qj7AuaHcI/zwbf/
99O/z/U6Os7sZyHB/c7kCOR0cCgByO9HibB8slrOz88HL4mDhUORekue1b4YAu1bbbNbt9S3EJT/
uvTd/shQWl30bPKsNL32jWIzRqTMfXYbDBZSjNrOyfHV+rH+JUwI+fVDouHzaQ02Gu4k8Y7ZL0zL
tHRel2W6ua6VnrgeZSw3bSrExtMbuars3DoFam/sZK+Bb3Vbl3xnvVw7MOAftSBFYSIdcFKms20J
BYD+5smVVtsdFxJex7J6KBVV/miGBt0ont9HjHC0XoXe7NGTvqkDoa2ZUWWP+N6ji2sqO2+M80dS
qbPHzm+hgnjmeX6qDPhHodvYu/lFfDHuNhAAJuZX077pTxF2+/nFqDWdPSjUEdW2G6MLHcNzsorq
MTnPT/hG9vdPfepwb7nthLnUFzmmA0rlRK0VHSkDwEiSy0ws6eiB3viBBq1Z/fup+UXfdN/gz4pb
imn4ZvyyAynkv85KlqhLLz0c4NP8yCHVeFPaFO9+PXSwuPWTVTtWvW3ijyX1k9ZZBr39nbgodU81
HUSML8NLWcTaQW2rx3+fMvwkvPhqSJpnhV+xiDtvgzuC8IPGHxeNERqvlu18y8Y0+s6m4KalIvSX
jh4qxNzMxSUgrA94plXM3Hh8x590TiAKFME3I5w2VqEjvgxEfVCSzrQnN7Tspa415j1jyINehAQG
INo5SA9fK+wIvlnuuW+uqJ9Zfq27Quo3sjX9kzsdnKz1T1nPZAeJ+KhWanbrFN5KaSQzdtiEj3FA
nUk0q1r44eOs1IHzCR2Dtebx13O2rDYOvXgZD7Tn+8mikrX9yU1C/JNxZH8h4/6k2F3/Uwj3wPyk
v0aKDFbA1IAUmT3NYVpnWwuZ1H2XEtlntdUiokb+xfL7fNV3lbKfH9pxtHGAOj3aZl+fPZdm5vx8
HFjaRtcsuYGVE39xYwUzFKO1TEkxh0G0EHWkPGI3ylYBQXh3bs1oTQbrgGtPauyl/OKT8fFqlTGP
PmxEAbyognHoetSuchrJtoYayuRafrDQhG10c/QXWE/Za7V9fh8C31vz6LMyrXa1bpz+NFwvVlUE
AmrCvB6Z+9a0ktAJB5xxrnMiI+FnmEjxIKtkoLL9V+i5/b5vivJgBk53LqJyrQZGeIf6qPtsCXtF
6aHAZE3FTCF0kCFTDeb9GKw7Ea05IFEHbSO8rnxDm3aTdK5zaRrfWfg0gs5+hCouKatu+StD8TOn
+h+nY3oPYLmkPq0xqIRclZx69qTCHKL4YPTSvMHE7wJbDqs7fDWY+YRHujcYnbEPjXt04dqRIuP3
uGmdozlUJA99PC1dz+bzGeFdTNtiCohoIN+fEYs7oaTFzFbCqGiRZHiNWw/sOLPpKoH+XO/62lTu
ZryZD0qE6jh6PnfT5LDg6a58Uj81pm/gt6XX9H5Y4jCLq1O1yJBXu+SuRUoVhTF5mvjCLk7Z2Yui
NrpbP4jGR1cHG15W/qupafrWHItyoxsqkHCR7WcRiuF1Of7IIPilUBnCSLIN9LTd/GplaBQXSsp5
wshu20zEr4hAj35dGw9dU8tbRSUOZZhAqx3lwqVo4SIjqnGWZNNk6yIdvOMQRRBsp58C32UbXBII
HirSp/OQ4Pq0EjbFSCbdmhQyvRbptm36cKn1Y3tfaXRry7HtjoMssk++yOvlz3TeWF2Ygi9SqKwT
33+PUhHhWJbkG0vREiSMkX4xKgJWeEFGqJiutI8vnGv8yfRFmZrFnWTzxwznurxg54biGAF3bexN
OaiuXtwNnNsFY4H2PZT9SoRD+rW8MdVQqMsxSfxzFY+TPSoFM19sVbNtVioMeMLqk/bYR3G8BHSM
6Fi1h4ee248MtYeOdcAn7/y/LnnUZpKxiPI2l9rVDZgbbUXTvcwOcd59ny8nUkIXoaakLyEFwIXH
6peTR0gfcpqnLFHlWss052aewB0oHpWry0+Wh9cgo/l0skCECcN+g43t1erQ8eEfUl/PD1qHpMPI
y5VCtWQtsWVu06qApiWZTeg/uXe56YkjHd973CLjS2zq6RIX6Gc1au16xtDAMILIMtUJUMcQMb3+
W93SjEgmY2Ay9rXMxbEFJ3giN2flthhQ5kd1hZEQhblx8MD2Zhl228Wvn0gnJeO0EQvMxuVNNIwp
pqUe1cgUZATo9rOvVPzHuM5YCkdLnwoCtCvev1fdlakz+kV+IC+DDJz2aWZ6qCgatmVveb8QH3Yo
F1GUhWtKLAgsw8rcRaP8GrN70ReOHhhH9jNHo2U6D/yRfaplviGhchcZaqtz2Lq7doiTvU45lJbi
puqt/ikIzBc0uC5XPEoUHUIWdulqo0ej8ckN/sfAyNehUaSFd+VoEE6uPmJiQwyJtNbYE5TgPft2
2R/ZLMplaOfp1qgIROI897uP7/L5S/5tOJaOo1JgoZE17a40HMDvT6xixOgSVac7RviB11rinY0+
K57SBpMPubv1hnDv6CvdutqLxJuvqcG66nJ4dV2g3jtl/LNSB/GmW0QBCXvxy68h9Hwbk2iw/rUP
mx7KoODh1DBs624ZlrJe5E3hfDGyzmO3CJvdc5r+KSFjbX4+rJphR4Bzj+ocDa5Tdz/rVOZIlmv9
jonlKTcb+UXz7YI0bpmvazSf+SprG/+gIwmC41JkN1Fhe6sBYQEEOJ4rY6Ng/lUwN5cmgkQsWZFW
3WFBNhCZh96qNvGnCJNgHj+O+oOnLGtSLpcYLLUnNN3ugsSr8Esni3wRVEL9inP81cvC4ruD8D/3
k+gvGWCLcX2iHGOdbWDm7mK/N8mc8X80Xq88GDDkdrZd6EBq7fiprKtnXk++f/QL8JX0T1p/uj2N
Nldfu4nY1QZLycrNmmmHv937RqQgSMAUcBzjVt4abUHjpfO/+pQ57snDQiofVz/EP6Et80+uZjI7
SwseB8T5C9rwHAXyu5+ixPz9OVKekOlJI9uF4PzJxtq5pVPeBihGFr7o1EU+hs02D+zh3MPEsBCi
qE8CswKJ9t0/z1WPdbVPQ0X9ard4HDMIPzdBW0enYoyUpRko1IvlsnSt4XvCKMGs3qJvUMfvFSGL
xobshYSMQOk/1REJiOpQ/WUqw9nMhuy1RGa6zEtTWRH6Sp5inYc3qef9fdB05FUrM0wWfdTbB+Of
V+ff6wdqHI1Ii31kwSDvMkfuIa6g7/Oddau546NhifhMbAAY65OaaAdSYqv7OSZwbJ8JUZnkI7q+
lJiEXTAlzQqITrXwCf3a4vmTOx2u6q8KXueXk7xF1qeW2XfLagXt5MDgkGi4AYpRI9KQCeOmD7P2
0Boh5s5R4mxClbvSdcV+TF3qdxpZC29GV93U3AVsZPxDLyhQt1M8UYP2slp0REvdiJDp3iffK+5S
72Y+zM87lkyOToimRFPUTacm3r2qw0fRa7V8rfLkYah8Ii2ATLel6r96dfwdy/xwHkWVW4uiKfad
MTrHvx9OrwSESZVecTYLNMPFYB+EUQta5q6/yjKjP/lo338dei0YTqXMn3TTx2Q4tDCy51+JNCW+
0Qi9mX8XoEZPlNv//tfO85y1TzbD0kaWtlGV2ltaOoqyHmP2IhpeyNjCNB6T5lEJO/8LVO9F+Npw
q7lJT2oKK74OKOmX0sFLr8rU/NZ2xpEOHxG1cXYPqYvRpz8ERNS8VDQBV0PnDRd8bMaiKhTGhMJ3
7hvOaKeRG6xP7k1/am/OuG8DI+UusJCDzSzw+XdjAYwItViIW3tTu9ibN25us7Gesori0wzjrguh
sR09zSYmT4b6Y9X+eoXG7/xKPnXh/vfK3JJ79/+0FlNe5FTRZihylQiw4e/D6A3ptgmsh/mpf18c
MKAUi/lJBCMg6SeQhEnsdhza9h0mcG2HgjvYGb5j3CPVaRceTJQfo2kucCkob0oKyMC23RgBvabi
cS/1mxBFfmtB6cS/CpCCFtcyHyXeVCdzT53Nmc/HLPlGJuMxLTz9OWprY5ulwtoSp9g/h5S35l/Q
FIso5BIlKARnIDGGudfCjL2NnpvDumg2wrIZ2ybEZqU77G0mBYrT18/cNMkj5r5Hs8ZR7gXENKDj
fRuawV/r1PEODDHhY1KM9/PzVa2PIDD0zyZg/T9GYmtSYFAsoENAy/79BEzQrdUUVQ0PpBRfMDF8
axXX+lE2wTZGqvs1Js2KQCeuHnRKcA70Qwi5+AS8B7WtZ8dvMifZnmzXH+QwQ69Ui+qx60p3E0bT
DAoz5cRDZ0XiNLkWXHxn02bvQ1CgdiwtxzrOz80HkkDGT9Y01n98OkfqDm1KphlBRfL9pxvw3aqd
m6VHg1b3Mm484zIfcuxMq0omwbrBEPLruQ73/T7OBn8x/8r8Qpcr7YUC1fwM5Rpr7ZaDsRx82z5F
GR1OF58wynBAO9OBWO1WLKABfVXz2N+7YSdP8+/OvxKLQtv0g80INhB41eEgXviTnnlODEqCZiWT
qrzEQnoPaTp620In0cMHgUWks2/6N23TBMT3ZWfPszpv4YT70LC4NTF+7EwTkb+SmM3WrlvSXD03
2uux9qr4ENcE3kpg/fuh5Z6YGyEuMM4bzzLu5xZaP2VzeRb2sKRs7LMVNnc1JR5SOixtQaE1eZpa
Lqsk/Axh+CfRGR2YME2dwjpXIQSJ918QSyQSz6MoPGoQs0j9uWuRd9CUAW2AlRveSqq2GHeVR9Ut
6ptEjvWdnwT7cvTzxzJ5bLFnn90o9Ini8ZaaT80ARW5N7adHu9+SO1JM5Gt3ethHOrmCjDsr7D/2
xlPL8Bw62jGuY/NhPvSlC87nIbfqcDEHMIghwoVRjK8fr3r1PxotDp041j18dAoJ7Mjef+qBLmej
DkNx7LD52aSRZ4htHzpizn/aVgBsJ/bVByNQ5SayoAsBgBdENWEomw+z1SzS4J5ZVrNJDS1c+UPs
v+bt68zDU/Lq+8dvWJtGgav1GjoOlum0DzFjX5fYoPio2B305JjjZUb+rSw91c9fQJx5yHr84Uc8
oozPjLup1zH1jB8tKVe9W2bbfALXz4ek6m+6SWn/8Zsz/zyb2iQycTR2ELQ+rq8hFDFhhRihPJqs
WUxV2ZFsZT0ocS32XktJeg7UnZ/T03UfRtkDAGqo5pOyEc3/ItBN45uRB2Q1Bq1yK8ZmvG0HTFDz
C1byLc98h4aoF6+HqiB3qYu9cJHrg7d1uPRw7aGK3xaSUdIgvppcaglQk+3+Hlji2rTG27E+RwOV
t3KybNdaHWOCaf2nzDPYyaH7LTRIedFUPfYYVG+zPraPxIcOa+D+7UtdRJc+UNsfntM9OGlRPn98
Av/Y+aH3ByGqa5pN011cTwE+5H7DNFuoesOoH3Glejuz19qj61fube8qGDyN/u3jv3nda3Q0FTAz
NE32M9hn2P29vwXgA1aC7BLr4DlFt5Me4ioRUnNTavNhzDTwOqW3GinfL2fDYpEa+ieNxj8VqLwF
W6CjpMloC5qfV2+ht7TELHsV7jmpWjLOH6QzDqvaCXVy0szsIe+hlZt1sysaw9pjrqH9GAttJ2mX
7RA2BZeBXcOyjUbElm16dDJP+al64wFaYfWQmRTxwLklGDaBkw5+dtLQc5wEMFwqZh6OwowbyUn8
Ye/nQsUkQlW+8dgHjxhl6UUQLVKOZrXv9UF9Ttj3L0aCO2/zkwLobzNHmtUd3EVVjfwlId2CSG8p
brWckuXkjkelLO6smMbdx1/edGJ+Gw0YslUajFwsrBhsx7w+cT6wRljbY3MoAdJtsFGEFNVUubM0
uBVOBacTbBqBeNHdx3/3z9K2pqKqYqVCJYv+8PWdXikqbtMyqg8jiY7BbK3qvMdaVMS91Y3zK9us
6IizP9h2pq80fHgvbVJuPnkf08X5/gRopMxIY9IbOrydqRX72/bVjgEF6qJwDjqC4UVqIrkzDdIK
Y8dyXhyTkEb8aepmnL7uTrjPpi/b3WBmwGCyWD+PKqgIzTGwrKRmf/r4zV0T9/l20FTTCdZMqtx/
ruiUvs+8JgaSWQbOWhTKiya15JQOUfCEdRSTJvDo4/ww6km4LvFzDPWZpXjzaNTFtps4jqrhnYzO
6u4a5ByrvhX5OSE8FP4lkXYunsQ7oySznsBx9ZuUHeJi/ICylg+MWhVuc9XYhIqFUWTiaSSQKg5D
4D99/EGvVTrTyoFFCIx9C7EO/726fwWAaL0ureIozRT7I30iE68re9HIy4cXltT7Novsb8PUlFZT
ODX1EKaYOmpaf349fs2BJgyD5+wGLZQbKSp352bAEeYO/fxQxFijqyDuVnSX+x1nZNMqSfgD6TXB
UY7lXj7+SH+OirquQ3JWLdQGJCZc1xmtLiqzQSI4yft+BWg2QD47uutaRtbNXBxsyN5ckDdUPFtO
BKAdTdvHb+HPs8pboCpHrVNFoq9dCxhzSkvQq/zooFmNtgp7YAT/HlAVegDaasPZokjzyYcDwzgf
QEJt0sR+Ui0JfKIZOFuS7W6ahUh1qOEtshYLHW648pR7sjhZge0efB1HgzpsIJih6ETCv/EHU919
/In+HDXQSpiWYHdEC4PF5jT//Xa3FiW+uMh2ogNUU4wEXt3Day/bvW6Aee0zaNJRbLyVhq8vWCRP
9EYc1vMB8Ff1yawzz6bvxg5mPUuVgk0JinBaHO/fjdT9mnpBHx0GEwt90w7piwJnMPIV/80ISmXV
AMs5ZIpeAsZzahJIjOwuYELA2B7md970U6DI8FYdRc8mneTHsCIDRVJoes1kfGyLbPiJ/efWTzrn
i0ZG7CrwCwB6Q8H2ZRKtzYe29LxNWA1ksuVmsKmsXqFvTwz7aBeY2IKh28zTVeH8pea+fwFORPu+
AzOgjneq0sFhBMFBrUu9q6eDVYGnofm+9QbyMNHZysfCaGzg7SSmq7lL4HI/aN266ytUBa2T3ERJ
ZG/iKB4/a8BMm4arU0yILaVFAqCm6uLVri9tGlPNckHPsQTn5eVNz40S5C84XBeRNy4cUtK2Ho3J
ldujzFTUmsBUvavOeel+Mkj91x2N0Iu1s8ltxaB8tcHxmaBJVc3Dg9qzq6KJdl/FMKg924Jejcvu
vhxMuqAeOZQwBBAYpHn9mdzsj/laBcVPkoBqMSVQ5L96D0FeoeRQGtawMV+NM6YScJtV4Ysk4HM+
tHlSLdu8aldW6KqA96JXahblg8YK7KH1rB/1sVyA8Yxu7OlAbsz+k5v0z0Uo8+jUYkG7hGHiOu3A
NMxQYIl09jb1163fy1vq/JSRQhBniHW6bQX5Z4ez+DKEIO86M2BuYqvo9DqtLBKytrTWsG16jT+p
7Jfd0Ib3H7/HP7tA9EYYQmxUe7P7ZuoS/TaQtI1nRznTxL4elILkP1dbQ6kqH0TCXFjr2oppCqoW
AtxlOdX4G4lvXETUrqpRwhxx7FtZ8smUJJW3Y0WBKEVns+s9CEotuTdHKjHLOPfjW2b2e8+I31g4
KM+GwFfQV219qwX1S5qU7h4SrxUtUou0qTRRP1lmkcRyfQPxQVnkMRVRO8FRcXUDcXOSkEEUEs5V
o9v2vuVghB8FbEOwTA7Gw7WiByVLS2WgiR+MDwGVcxyRU1Yra4KFociLJlrtEVr1Ls5k+pfmOocR
ietXq8QzLt1OXgo3bRA2ynFLxKc4CjtVD0b0l5gfTAcWtM6qFZV3q7jRotb1/rmnz31xI/8uTbzx
Liu0+6zTh61H8w8yTRcszBwSSp902aZWCAclYEu86Fb0Vol9WEG9ThyDuENPxUM3HVxpFlu/JVu1
LRPHoRysF1u3yT3qXcSk2hMiK9MDiJ9K80bPLN41FRV3Hcr3uVb7CEAJg3CaoGuHmuisxmQEopC1
9m2nErszdA1gbIaHnVIpZzdWlTsDmdgdJNGLUzvBFzMcux2hpNm67WW87wkOovsbApHzzPacxJVy
yXP/J4EN2qtfQs5wS3c4kO4SvwRNvExRgL2mvlS3TdL8iOs6JT+mLe0FrEvlxCyrOGZhU94kcxyT
rfp/lJ1Xk5xI221/ERF4c1veuzZq6YZozWjwkCSeX/8t0JzRq9bEKM5NRkGV1N1VVJL5PHuvjevD
S8jQHLELN4r2IIms2+myT8/zE2rZjd0i0tx4h5eVlnU8rIk7A9OU/vMoCPu/z02PnKqWt5xFwCrf
9+j9vjV620N4sYunjAXiNop1cagtV70QkwJ2p4qhAIK+WylSKPtgalyYrSffZEM+COSU7KQrefIm
nskJlW+xi/xXUXOSDKTU122e+FBb6j/oEDTfbDFSMGqrrwHGkqUSOuGdANhPYUFOkD3Bj4w+iz4p
OdJEqABf88GiZwFM6WYWnr7o8yY8+k7YPtWoYnCwy5OjEDxju3Q1SiTKu1YN0yWh1d61dEtvOTqC
exfV0LulNsaT3zUbUKHtJ+pT0V4DaXjVMPhcibJc9E3q3wKz82+ZFp2AAvq7WWrt/CO6jlnq7Ecf
l+NkpG2f5nqX2XT+UrYkiM+gT7fu7ZOly11Ukf06LavntfXYmfL0Y/hxLhc26M5CKRYJcmsEzcnd
YBVJVQxrvAhs/fr90BP9IVT68FytdbC8+5mt6k0gIGews4Uu7G8Eq1Urq7Cqa9XjEzamR7nm3E1v
cvkG7Xtn9Dat6+UQZ+XX3iZCOLV8FTWzp6JMgTWYefzvUsMt0frlZ0kYShtoqBAxY8DCJ1XCNvJz
4skiBNmuAnoi3vtZSJC87BXguQkobI4ZNnuFSHiHsPovrWRvWWGOv+CMhZ9eR8GmrbBUVCw6pVfH
5zAPnCVR9OqTN/xpOHYD7KazFy3d3aeEovbWa8GR5n2CDSqVcgNrATMnPdLYryF5ZW37LLsqW8Ar
jRZNV8fbKtY93kmSw92CABjsTqDnCHI1qu5FGxN305V6RdTR14Sb1tWQ9XAbpoAgCvpqZ4hb5hB3
7AreKKrnCD7zaNtVfXBiBxdfcaLH13Rg8pI1C7wRF6zVR80u6oGH/pPLok7hLD8OS1HrizH0tEOd
+92lxSN10ekeqQXqQ7fHmjyfL/LyL19amywbtRXBBe0uFpb62jiEQdUOHSEb92fejP0qT4tmSb7O
uErwHZ+NAudFNrgGOzp4SyWW5RtWO4U2kIWyVqVIO3XyqtTXn+RcWf1/R22lGy8tO1wq0u15oA5W
rq3SUhbO5DURZmzv3FYtSJW2CNrW+YodSY4NjnXXPuhlG0b82S0r+TwPpBfnhFc+Wa5SPg+gG22J
s2fZ6qw7ehXjl4eT8TA/QgrsHdS2VdcjAoCgMdWHxu3iYERZtYhxSR2AzsRrtATxucxUE25D1b7j
2z+1sW6+kBEV7iuXzLkwAkRV1Yq3oFhkwWOm2r5G5VfthgBUScCd+No1nbMbdHXccQMrb2oAoilu
Uxi1ogy2liDEMU/ZG/VVJJ4IrRnOqZM85qOmt++8CUQO+drwZPsjyinP+BTxaWyqcnz1wTAsh17T
PlfETS2yvvcOdeLYq2xUraOSD0SQld3SsavnKW3ypHCBr3sdH0DMreqcKCEMpj5FtWsb36k9M7An
bEcIExq/WN0xYSNDaYqFaQ2gO9TkkWVD81UtjK+e0KsvSuTjNgIfSx8IeYmV0uhCU14ujVgznnON
YtVIh/UJKK++SugkeLnabYK2Gy5+wzAaCeEBY1Qtqjko2UR+txCDBCNyYKmOL8MpcnlGT/SUjuVI
hi4mXzc465Nc3mILQUBT8709YZZlfMZj/ZyYVnFXu1x5IRx2mTx1eVa9I69R1pnW9/uafnNdIxhS
DZN+s/0NYq93FrScSe0iMuGaKhV5yNANfOG/dk4bH2YQeI83fUNaI4StCQlumO0BOuad9NlgV5d0
2bKx6R+q9zkdPe9hs+LZOdJJKVE2/itCVkzUTbQJ/cra5CyiVxa2pA1icf0BD1RHV3nPAqHd3emM
ZaaQW2tbXZZquCtj8wVa6lbqAhf2lKggZSWPNDX+VBqTiDaUsvOvWFdNfdAH90GheatAn/oss16S
R0FCup5BWYCl9ICJA+MIbuTUUI1PrZnEB2F1+cGMlfVQw0Hm26dM7PRF5NSUBjM+AMqKSAsN1Iis
rdktBrvZheOP/adAy/OD3TQ18gqGSNB3qQSN1lDbjGFHm2Ya5kfp2CZbi0RKwEeY5lOr7x60p+W+
jUNQ/n5krQwYGUtVIzVAqkQmlQMgAQ7ggygrr0aBbQe5tozy2t6Az0Hk7mIIWDrDuhBSe2AmpJfW
QI7Pqp1Zyuabp4KAJ7wwfdY0wpXwkplLDL7uBskYSCew2gTeOdmqHYDPsH51aOuo/SolSuaulAG8
W+pBl6hPxVZQoj2h0CyXDkstdKljS4W/a88j+IA1G7bwKTNKusDBqH52WvPJt7OXOnX7t16/M6NU
59ZiqkTur20UIos2AGisV1igaDktZ62xvfpqe021aETM/0yE4VpvlOy9Ele36oIvdSd4zxztr87I
6ocfAWPJHCLgufkwE0XF2Yx0Z1UPvIqPEVFByvRqsE5VhITs3RnXKpft3cUuWIVh8TCQdFO48P+w
ncS/zENV0sqE51hTVBHZNieX6ADbBGZE2GXrsfSDV9+Pg4VaRc21qqZ4QLMPT8o0gEH4e6CEepOx
EPdEkk1uA/2+Evc7XCxHwMfJPQ99G6oLtuf6PUboc2pTw8LJDy0V4p+xbdGrPUHPpnat1xVfQxk+
GaF09pV3HvTYOdvCcNbhaLt4djnUSSg4a2HUbYlOs5il1JcAbRX9vcZ6zkMJbtGCZZLE0th34s78
0VxEKyvE3fqEmOGaKYB+flFAX9JldsqLUY/F3evVb1iGky9eiXcg6wk7c0VNh1bt3i56IIe3iPni
qMdSXQJaCs69VfbLUWgoR0wiRdupI1nW3dexYIU3UYofGpWyxVjW7p/xA3ha8o1URBq6VmY/HPJz
4dpW4D/Gtl8BMNOfESiOx9LUSKuQsUFukqvdCkXu5ifnwYYdHlA0erjTC5TUu5V9uSgJ3OFGj2mI
9s9XqUzCo+nOOx0JNW5RQ1kTx226tY3d8KXxlbchRwTx35vfWcD/U1GFKZpCKwUrXGuO/VEA7CjC
9IRROnveDrBvhPB6PnMVZbwAKH26d/Ro+FRmjXfoQakDHSjVlRd4fo4EnWlAaKrCWtg5O0afxEtP
OsWeNw3YTJYvWwJ5DgqiGGQT1aeWztc5KI3sWVYge2LPVDbzIWzO9JDWYDrnQ6uqg0caEN1jev0y
FpHcuJafI+1S8BqbFu5WT4EXNQ8/nhFlFpycKEbjCJ2PFqX9/11w5K3Ct8IO2mO7QJX65zpB1AJ8
MCzF3Xs91aUoMS9apX42qojcDeBK77260AvSRs72MEVlt+zOAkv+ptD4a+UJdI1Hb40qCMYI46P9
PgPqRnm1sPaRrt5YlQTogfqNrzvHlj76LkC8ujBFe8uT9j2Du/8bkd+vP99CL07JyUEFzYOPzRrb
7vuc4Chq2RaIJ9psYrTZ1MtcPQY9iTHTb7cNO9dZj/SLLlH4uwbfv/0GjqGZSNYpcXjuRxpFpyUd
RiOYylYLFHoudvGBBCBTgn5ZZIX7GCzT30O0X/Se8/zfX5hfFdeoGpDV0F7ky0KD9WOhN5RqFVNy
3ptl15+S2ru7pbYtDXUdGCLdRgqT0Dzlof9K1k1IhEaRaKvZgWr3mfObL/C/vxsmppRZbuF+5APA
HdYH00iVfaVLIkYIUTK1ZrhmskxWY4d0qtWTVUgG3cFwPXDdPjLS37wlvxT5LOLxmEOo5umoPz/2
FjwiWoo+Mey9JhJSlVI/OWlhRtGiDu1TEFKnDSznCfVZ/EcYsIcuFi0hkiedpV3mA4EqS+8+eU63
csAt3JVw+3/zG04lvJ9mOX5DjS4BcB3KkBSPf/7qBqSOeVDc7L2tDuE+dQO0iAgaN3ba3XUlM9aw
FVi89KG2hQMJurdV+yMMoOY3b9WvnB8Ln4rpGmisUVxoH1uMPdQUvR3siI0eH1nB3RRu9GtXFtGV
dAW9EeaqzdJuk1Zu+aSUTn4Vltjbpf1c2qlY1Ky9trxf0TKNSZCOSm1VOqn5mFV705FoKuDhlei3
TT4UBYsnJTxW3W/VGcYvxWe+e5qKndjAUY/gf3r+f4qmoG6UoazILcvqhhJz66994DG3oUr12xg5
3m5sFNZuqQ2yxIyz7JZX64QOk7+YX2elQciOjPQYGUjnZA0DW66hDt7J+KaxhGLGTu2XdvzDqloL
PiwuG7ey4JVF5HCNSUN6aB57V6zV7oGmH5vsyI03jmuEL/B8452elKRTTIdxVOgH3GPOYj4Mf0e8
wv3x8eLCcEQjCkfLxBQzfqnDl2Hsh7npHyoBNTCrqs2oqvUW5jPIX0htrRMVTElqd9MHloLT6dyk
ZjG/qjDN4Q2i3q0bm+KRWkEEghiZgJ6kwOCGtaib5CUNtfjF6tEZa3b6QDKQvIRm8NQpoXKhIQs9
g9rhLqiU6jwPvWF/bZvY2HaJQQc3jqTKd3B6mnoEYb2FWqxcMdbfX/3j3+Eurc8IKRFtYEVHxbZW
3WoBX7Tsv5Pni8hytjTQGzQ1MOhnGj0QNFQ3bCb5i8vDDKNO6U7dMQJdRpD9p1np4RSUnDqJinfq
tPIZ3freSD+Jlj5oQz5lF/eCreZQLGYPxkh+yDLNoO53LqirOFUfc/wqWipCMfF6gQ8L4yOAdy6H
tEYRDyn+VgS2vBUQwnfBXLHzGnkLgtS7CCat6JxlSbLt7Gld64/pKYdh/pR1wZQ2ZHkrClDek+e2
zgXQ3Xl+ch4kkHjom9FlPlKqrFrHgvWkhg5vUcopv8NQi9cgQDNim824r+1GvOpRROg1K4YjwSbi
NdPib9LrwXN4wx8Id+yzXpOITiziuwA5vxptou6bvOnuSUhjWLW2Qu9eEV8HYAnN4DwPppF5u1Ax
+pXoLPUyD0HUUpxL9FdbxMV+PpWiAT5r8WOW3bPqs9YZ0My1itKMhEcGj5JI4vrjZT7C/JYdXBf3
O5iXntglM3mAV3vr0sp55j1xtyRpZ7tcxNnR0VO72vmOfbbqfGJFKuIcEhYxTErDbhqqTk1PvZT5
SWlEd0J37C2pnofvNJ6uHjSSZ3RJ4qC4bbZOpvNGSExonKIJ7KSzrlTeB8+N4qVit9FbbA7eiuqM
vwsdDgP4fJZmDI9w1Ms7lTEYLUa8zHg3Fuz9+xedLFKR9flJK+j45hMQkjwCe0vGL1+pCRLp6am+
KcKhWWl5C8GqnDy5uqs8RwIfuoxYvMyHY+2ilW0yZYk7fhPa4WUQIFsWun/FUZX/VQANqTpTvNlw
BZa84929r0prM/bkvmSmtHjDZHLCtasfkYWyFTX8k64SHt8ThXcFPU2TOP+MYDU59NSfD33pojZX
2xMaHL4zbCQPTWV9MQbjMVf5lDyPTglMHDTvmfbaOkq3K53eQNs5EM6EQGge7Cg3z4M7GOeeWJ2N
sY3g/ysLTRK/CM2K7rHl3BTHCOCPlzAmQVTM1v8qHYi/cEvrEnW6f5K1n69g3MgtsHXiWKeoVE1N
i3PhwC6c41Pnc/NQVvgNBoI21tIonx3XD19lHd0Cr8jeRVv2i1Ip7BdDVbKVV0bxPeW2u2kCfgy/
crWPC7LGGq/xTtSWD7b0SYFnEdmenQYuXxslj8bS4weAIJb/WrusiFbdEm6gvALCoZZAwNupFulf
XRZXK63IkosONhehC4OftMHaRm2xrMKeBfp8cn4N153c0nTLFo5nig2+ERU2BhlruZp3z2Fib3Da
NMa5cchAEdW4to3aSVdBFpcnP2WgjkDVcEwPA1/VgXxRYqET+1BZght15yf+ego1WMQISihZYmYm
QLD/ewinw/lcHBqk1Q5usupyOlO2UL4gEQdBiXeXnOFxvJQ5n9/8hDrWf2FLcu7QXcgxGlNvKaxe
vkYpnV9XAUyqpDndf+Hj95jQD3qrGNtG73RuEGRtN8Akt/FgjIt+QGq8Knzaso5zwoKTDAum9ams
Q7JK5mtgRUNzoIzENr92zK+JoenXtKHTLp2of8Qh+AdPq5tDXyRkFKbebxZKv6o7WK6B10Y1Q5f9
120G7SFg9joBnljz3c3cGXFY2Ru4I1ZVy8cE50ggg9a3aSc2UYXzAjO9PBkFJob/Xj3OMtifVo/8
LhaaMJWOFhoP9YNJtsmI2BwzVz9YmECP3EupHsD9Oodpkb4Mgb9O0di+JU3Z78gUpn3WkgjVlx6l
nkyPcYeBVv1i5o/Czym4BmzQ8B0MgHsYjDIoybMhEEuWku7jNLgOFVExa7WPuiX8o+OOw0IB17mr
O0wPmZ+oe6ZS61krLS5M7C8kSu1HiuaQWRXjkwQTtVGEKre5Z0QH5Pva7xb9GKJ/WfYgdEYr6LCe
NRk/rAAHlrf0gpvgqOkN2xphyzWJ6RiFdM19I5nKa7LxjbWZy9QG1MmH9vDm9KzD0N/V59gtw5ck
bsgV4DxtcrGLU8LlRsq6bxAV8WhQ3WwiX2ywYJh3VrPquWOB4bcijAHD6OEh602aUlVk3gOFl5AU
HG2HKtJwck6vSTHIrEpfN9Z1LGJAIzlo8jZOr5gY0ivWqAN/QnWcT80DYnacVTWbyTbhfpFyCW6i
VDTn0QP11kH3uKcjMSOwfIoXx5aI7uvM+QyB7s32S/9PZ8zXmLjwHxnqrQoIfnTNcSpx7cMiCU/e
lH82D3SL7XOqhZTgqV3iYJTejrZhuHB9UtP8aSADl+AZM/ti92OZrfRE9oeiGQGGNJm7p0Jt7d2A
Oi99l6M6VW+VMP/70Xzux+H8LJ7f/33dgCl00xgAon+0t9il+js76ShNTt0uvzOHG6BSZ9EQrrsJ
CEXqFh4hked5UDCwHZqCzOaEsIXVfK4b1HvIvHUyq7w7lKFa07EuxNM8OFlMUCf16flomqhWZm55
h7DR7JM5eQLnAWpzshhgsH3OnWMMDuyrRwd3lff4BABxXu1BqfcW2umT7YzJKSy9vx9RDm634WJh
2GPyHYMIUIduwz+HsVQuFUFYeywd6inL9I45LtZIixuQxjCNrX0wWUsrUPx7iIDgUDnIyYNq9O/z
EBm6sm4jrV/hz//7XEcY+KLLqnI3/7P5CSsJTmPmN2cfrvIkRaqphMQ4QqN90dVcGFNrojGcZK90
o549m36eLL0amVdilp8zGZh3PU1NVqFyQF5Hg3WM/XYp3bY5eX3VPZsmxlRCJDQjf5r/FnX6g+ZH
QsRjsxBa7SF/iEgwix4GXWx0tNGjcIvvD6xfzvzHa/55KtHqdhHzHdiWcUO3iS1PfHSCEChJRhrB
3DxIwnxr+cWfStf2W9Vu1LsDz+7umQAoFIyj+zxxhmgJEvzWaE118qZn3cSY/k5aYDtsXdU26zpA
XolGUEg/JTKQWRDSdQ2bZGGVrXVm9ohPmp5trKT0L0jvvd9oJaF6/Dq1wTvRsdPT+v5VCc2KP5fQ
+7g4nSFubnBk6L94BYblFu1sRNJjpaAQri2t+0wXC0tBTvOItOKURBdvNeO6FcGdNDYrezO/zHfy
XWsz50EsKVnedd0yE/VOoyACdkE3TmqtTHfTgoY2VsCbFav5SoOC8InF919WY0yqgSrgH1U4CcwW
jR76tk2smhJzHXHELIT7Lb3J8FrkE/M50MeHG2E01vp4fEVwhSOCSQGfggS/xd2sWGuRTnRkomL/
0NlQ17G5RiHKrTUvjINEp3OYH/0YPpybD42idNa1YVbLgJD5fVgzaSpma38a9GAPhcn5mocEsg1G
JG+e6VVHxSIaMHQT90vXplj5lG+KyMyDARab7jmDknfGQhi13M4pjfM5iJTGNQ7ZiyhhfZpPmTn4
olSp2T2XxQUj2J9U4dNp509julGLS9+01Iqt2P3fJ8zohe6+e8rEJPEHuAOZiq5tVWbdQbNkgEZr
tNZ9ZShPak8gC1un4WsKTrhq1YiURmtcYr1KrxI82QJ7dwFhr9TMxXwDAV7gLotCFuuuMstNaQt/
NepheQpNREWm4st3Z6z3hSer1yIrA/QtUp7VumkOZTekKwziw5tI/HhpGVpPO98MPmX51/m0EhvN
IW7rFNknSXURW9aNEdpMsQEskyhS40dZgSqz6iFbhzIdHlSA0H4izMTVU5AQVyGWXdRQkw6u12Yr
yi3GKpyazvOQCe/vR7AvPOw/2rKS+yEU47pGe/TshBZd+pIskPmwaJF61FXx5/cjwhzvUMopArl1
uzQipDgdQGIzbwFdlRS5Fm6RDEdLLwh2nR+69Z67tnJIp1XQ9zPTK74/St5Rz/lnWSPNcv2MfDAZ
theUaOaqbwLjtWqDP41RdH9ZctGJTPuWpPV+noL4uJF9zg+/D3ltbmZ4URWWwcIudedOH5BNXwRo
EO+ec6dvad9RXyjroOpJo5poE/Mww+29jNjNykjl6se5aKLe246gU8iNbI+02sTKr+zsoVCmPetK
C+SX2fA3GwEbV+8WqltHh4T/7Gap+ioIW+LCTTc8G6oYVkhw7E1Ejg8LSyXCRNCpl6By0Fe1mXrJ
Rpv0QS9Ymr0nDt/34CSfvEZqpx+0vHLeLs206CISQsVDoaUrnCTeG+x3SPquvbSYdNeaGH2kB+5o
LeeHhJL4B2zS30LaOQvXDuM7S+0/B0S2n/EP097yXGstqVUsej2lo+L6wxc1wOpcjfFb70XGbj4/
d6d0zjdlhFMqEdoJn22xgSno7AX20YdBsNKCVYL11VPtZ+4g8YseR8kukUpEqyJTIVJEKyQ77cOd
BkCV6iYB4b3qYyIPRTMQxqArnwUJalwfvIK9unlWJGTU6UhvA31DpStZRmFrHWVrfWkaoaQEYOpk
pqBA3YxxGGTLqLKXePLiG1jo9hFYg7c3O5gR86HEmKSEUb7tBj19bkSBbSip3k34mUs9MIJL29Xv
/72x+LWXgFMK9TpcLehaNiDPn4uo+cDmsDADeWAHlJ7TvMUKKNAm+cNwE4HHhtTS9kFFmlLfuQeV
2hFZ6qZ5bbKgXPaqrv2mueTpH298Ogpr9joaSCeQW/ZU6vyfqq6paYSMJQZ0nrA2FzKrHUymps03
L6iZDkhQbLTo73PzE6zb3IMF6GN+LeyCEpTP9C9SVYYLjNnbMkspNCHG2rjJSBLR9O0CA6cd0AG8
hmU6PqIxWtdOPh6xnWRrhbnyZDSkb+P5fi6bpj/pWsj+enBoKyFZgNjmHSy8RHehRcadmv174dvR
cT4Ka+XdZBrHzIVEhqtL/ezCFkXTE7DQ8AQiEzLpoiRjTk4Nf9W7zzM/RND3f+7j5zlHti2oDDVh
E19Ify4WhDR4D9LHNdJ8yK3FoIRjRkHS4Hajhk6MwakoDCWorQh/+FTrdsgW5NMQ1aQA1pSNz1m4
bWgKz/1Nh9zSrS69aNLvJePOsq324uRGu6ur8A8WZ+YBHgl/pxoopIv4rjjhnh/ufmJgT9QC8V5L
cFoJJpyb5QfaudVNYL4yL38D1foFPTmjfFzedYuJFRT5h8uToAI9gVtg7oWR289N2RHIV3Qh8lv/
yywNMip77fiWQ/uPb18YEMgsJ3Oal/YEesbasHYmw1pU5slB4kAUSzuJ7GPVKvFlpIv4fVAC4JaR
Kw5Fjfn1v79iv0iewd/wF5AQgFvEQK//8wXtjOrfNKKZbwUIw1wkItSuptIMJ0wx1W/qFr+KyXH4
eDSZXBx01FY/dpospIbE/GX6Xunjt2rezWvp0RyMfWMWAfylcIIwMSRiCrGktE7ztGKgl3ylt2Ad
ItXtb11dIXf1mlUmWudISrQ4lpSvDNvAxxwjgVBKxB/gejeIAoYDuJzsDDU3O8+PlFZJIQ3gm5rO
5074uz6W9mt9hlYfizeYc9Q3aQNNM8n/zBRBVQ3Sg9SwLwkeuNWRS4XTc66BjKz7oIrypPvZhoL3
ChdWdZ9Jde0YuRe3IacwzjoStOjdzIcOOceBprL9TUjqjAv3L91LV2U/JWiO1ifklvpeRmixMUwq
nxvVuvb0BlCqBQsTUew3CAMQpMi/e9EidRs44VbNexgbFWHmgx8RdknJa5VXYviaEFqXhzunDeVB
tIjxQ1MSJmA+sGJtyWGEvAGcbsk0xgavTTQ8mtJZJjH6CNQ2zMVCkHMcOt5WtwL/bAnaOGVfVPtS
H+WqysonYvv8vUmC4ZVVb3idHzmGA4fC8rK1JM2FjAHtnb/MWf5QFLuoAfck/T5BvrVfNV3iIo01
7oK6qVPkIvIws7sXiUTnSDGEivp0fky8jMKu5l9jqve3HE0S2bll9UqNgRrZYK8zNhubrh/li9my
XLSpvK9TK5MvSaQmuwbR3Wp+lg1/i6k6HGDforRhLVEd+yGNDqriyaU11jrEKi/8flgQJmUmZnXO
G6195noXi8kQfJxzglJUlcv//gr/66XGV4p+I941BxPbz5ea09jEFSG1wucSFhtFjZ9FWdR01LAk
zC1mX/Qasnj1qJpoGbMmO84Mdljr1//+Vcyp0vdTJRBrFyVAw3W5WaMx+HDVlyndytLFmxt0VbP5
AB+V4KFYUUb1ghaXtZkyFD6Flr5zDEP7yh8YLAlAMq51HScn9CX6CqVb/x4QyDJVVZKxYoOrN+am
tdJyOW/8Q8mnwSa55P7gZ49yzF4lQU8rMlamGKvBWsHFY0UYJA61cHQHngQeEbVYNZrYPdjTIAfb
+f6IIMtsJ4vauMUpyp7epZxtxrDHrKbWf/Oh/YskgLeftjCOMH26g/z8maUTjTFKzeDw92dGBKoH
onQtG9Vbo8Fdj3U2/GY59S8/00YVooM5U2GCfLS3MOm6SE7i6NA2WXPDcNmwrMV04VnNowxy/ehN
CLT/viIItvl4SeAb4mdNbGbkML8Uh8euqDV00fVRr2S6ak2gHSb5RosfQvtWcZBzaWZ3KMpLWyAC
I5+v2gV93q/m9n80CLJjBjDKlbb0SpY9Uyc5heyJtvVTOiV3zkMyZXUSQtHvNW88fjiv6rJbCEfL
j42PVxadxlWzGug5SaQtlJFvaenUYjtvj9lyuetgQC4zppIosXRdi8I4m6W3LSsqV94QbggCb25G
29c3I6g3qdm6T5oSvKtonG+KnicP5CTbZizUJ1G36VOqqMvWMDK2v0WzUUYjODtsQslELheCm+2y
MoW3JnfSWHs0/w+pG95mDfQ8eD4ZCJ1hvbtOXWGJrLy33LeLrWIW+lkxc4x8na08HBZTi6pvx6ue
wca1OzvAfCKjr9BRV0gV9m7ovQaFbTFfWv49rcfqVOjqPkh17UE0kvoo/7JMzee6GPa21KjDQWIi
tphAOtqde8MuUFYQS35DBZYBbu+iL3W/wK2g0DNU2d7kvF1ppzs3LrOxqvWtHDr7BIbMPo1FtKrK
ENf0oJxMPJWXxkBhvMgPdL7KVZta8eckSk6Sv+cbBZNrT/bEb5Zs9mRR/2mCcoCymliMuS2zinc+
WNirAFbYkCrt0Yjtz7PNZUwpmndKtrRw66Kh2NiWoj2R2ak9sSPM2XCS6jafq6UW7RqZmUvEVdpT
h7+p62z91LVesOqdrPtuM/0OZ5kMpxgut1VWqyed2vUyVEe5tTt+iqY19p9JAAmVbdeCIkV/bbia
TkNH5lnAJP085F128jwKZzTWl3bfqNi/YuraCfUyG/HnSyjqzz63hBUKc5O+lvqlnVQhRtet3LGg
xIS6fmM5FQafvqR+6A7VK7lW+r5KbGuJp0Nfa2lGnNpoi1OUOxm5wtPDssR1hznFXs+HnZKI30x9
/yKNcTxonAb/CSHo3C5+nvsIMbedgq7rcbbZdHFGPGEbn+cJwe3U4AAMhEbyiLpRaGx7XKtOTgK9
LLctf+c6zXD2Ya1g/bXSQ26goWPb8wbEtl1FzrRuapHiT8grbWrmUwTY96YgPqElNBR2k7MFStyu
6xIHAnFc38JcfSJsg61P51IZiY2BpQJERNp9myhwaGaZclSvigys3W8mR5zPH65HnWvQoo4xvRHc
vD9qJs0oi03YV2TIpKrYmkGLE8AX1WdfQxXqFCCcGlf1Xh0rXM7nc8Bwu0G24aZQHPk5yfvbKLF+
0emWGy/NJdwuujpKPZbvfIHXqt0OeCeTdNelmMNGtMqfe9hg0/N0P7GfY0fZK/Dtns1Eu8GAk+9S
afulUufqqaWipWTyknKRXWxiBjaQbxDRgXK8zE9EvUEv1uDWshoGoAHzMwWlxq7RptLLOFeBznT+
/AeolZKdEomauhDKYz7XErA9ghU/KcLzH1Hj1QfFI7gc+oSdI6Z1kVCKldqn1rFHRviM6qVaubEw
tvNh5ysqNouiYZ/Ks3nQBicohzn7AI++eV+2G1eo5iqyzHKt9116n4e6ShV6G7Tb50PLc9L7aMgS
sbhaEGts5psgwOA4mEr8MDLcUG3jPtyu0i8iQ2JcT6h/PVFvVqFrd8PI10yd8R2MSrkbMl1fzIff
z2VA47u4fFcExn+rpHavmdl4KLFO7WBWFtcI4sYqDthAVhr1VO5BytqM6LbMNVqtj1rsbRIm/lyy
zfQLSmznJeDWaCriW9+DR9FGy15IvVeVZdRl0QGuzVuJWeI1Lxu5LqT84qsNrdRp1f1/hJ3XkqTI
tm2/CDO0eCW0jsiMVPWClWq0Fu7w9XdA9T29b9u1s19oHDKrq0I47mvNOeZUSwlbplY3GHIoy5J8
uaMvX56WAx1wQNWD8k1vTHpppWvetGnOta3NdFdLR78WZn/6Y8ONk3y8KCJoduF8VvQZcD+cGx9a
vypQfoS+i4EgTQbtizJivvJ6xLayCPudhQb3siTh2k0Vs1Wgz2bP+C5FsVDxz2c22CWienxX7Xu6
28U3ybbSpz/kvU/zGbCPv8+Wa6EluIbeKAh7X3hF92a0aMRVB+yIm5ETVCaxt/UikT6auaPgeL3P
+o7kQ4DLOydL3C92KqFpICTPBtJcupc6boHWexjEjXDMfwpb9WnxFT4V5vy4bNpsOCInO9C/mrlj
5fXZTyykOGbG1NoYpRgvuFDZkmJreOuZRYOmFvP79Sns7CfMSbwpakDvC8XEpzukpu+O1OAiCoor
xQrbx/L8naGmiuKQuBOGfCqbLt+JWCeQJMq/seiPVwmSl9eo9axNUNgdkE9a3+ANjH2fmcE+78mI
AcBYXow4LS+AjkIJiTvJV0WQVhfBPmetIM4m7Xk+M6uWz1EYHzMnD64sy+cwTdrx9tQ6cxDseHbn
s7RPCS4w5LkiwHKPCpOVBsE6Syte0wkuKM0q2zZsCE8RdFozx6Bbq0CP+hagZyVK5+iQM7Ei7jDf
lZq5Gsp4emPKiK8x3kxfKGXzqU+8OFHudPvWGobDFGd0pwkXWFEeiv/k4CpJZF2zHEVv7f2diuu1
BCpbHcrOyCHYwMm1emd0dXaeiLh/dpZ40ruqr5gUQn+ExbprUGqit53bxLYGA1EWYH9RVR+pHXhH
CClTAb3GoVYXetGW6lgF62c007NuKcaqSMjLYe2g6Wb9B6e3IPMCmgJCWu5Fur1yBdOCLCbj5S4h
m/S2m37EuXx3UFmxzpk2QzUDQrMMm1sh5D12+SxTejQOS4s58Mb6kjbRbuk6a+5P2ws3VohZK5yq
4SMK8p+BIvsbYTXFuipqF09SrD8sMYp1ZZbuJpmHfWFoD9QF4YodP5yeydbOnQVzvcBVOoedbtJM
u9GuQbQoIJGqcQZHInXlS2wV1pkPytaBzdKUbUtyyShIOtbNLSGt5sqZxTYodNqHkQKu0yuI3u3a
rsbxWrnFeF3OOsPlLCzgO0XAPaKifpLVUG81iSzC66f62RhTeJYRUeXL3Zac0rVNdsK2Hpr1YrMU
QHNf5tFiwUQRgb82p4noSID6GAHqH4peH2Cslh/AEpodJZh3DYOThpBrPzrs5pZSZqTXL7FU7xGv
+zEyDevYT6F9VJShLHydgJaNGK1mpaqBWCeGXu4CVyfg3RjaDVEx+iXoyHNPhpwK3jx0dKISSZ9/
MwYL94+NH+MShA06ZTWn07NcVOrGPJMKA0te2ZVA5c/RfJbk9DWXs+VamNKDpAuNMK+L6/fCSEk/
R+VBpjDDwXD/KosgvuZqf3KMGIMXHYrRJ38t21GhdHzApdmbgRzD9FDhLaPacv6iilJcYjRBazJ0
PEKoUT/7paOvPZy5p2qo6kvIcuDC7BP06xon0kqPI/R/5MMNcfyAxZU8KIo4R1VnE5O6TsAcrL91
eaH/EIr5lmLvWU7MrH26qXwxmcHvLVPR2tGD8en18Xdib6J7nA3Y4OYz2RBxDxAlHXRi4WcTY7mY
F6uE6KeIusvWbZPihkxWX2HWMtc4g91qbY/ZpwWBZz2q0jpE6ZCflkPP+70hlQBiJZXSAqNs5oR/
4gSWYAHEZGZnOiGxLnI4FjpbjkTmz1Z4+ZN9+MnuzGgTGTAlnZT0FjXLqwM8m/AzKEe/iazsW0MX
e5s5lbZTq6m4UjL/DKXQV3bj9Ifl01m5DW5TZMaUDazXYqJEERnjZwLx/kBSmusXafkXJuAOhFoW
vnWeFm0LXQQbSwbeORTZp6erPPjmpn249JFE1W6XYaJrqIqlTLddf5cUQT+8ZOhPAXEfK91oh3cB
jbSO9S/RRupfWb3RBsn8pmnOCxqL+j6lAZvGVk1dPwna7kI6Zn9ZzmpDDr5U+CLGiF4v5QguNHIz
myenqd56Z9+k43uZNOMdX379hEqxqZzB+Cg6tUToVXt86O4QHQN6E4a1MyfjHubf7cDrP9g9WkDd
i3Et5vA+qvGsUSba9yTCX2JW5ufAxTGO9NrbUvVA+auHH2yjA5o90V+NkJhGAX5dqiomA21ZE8wH
6FC7EgPeRaoYcxNKRK+hJJUwtPLJT2ejMjka9W5A5390nYZFREtgII9xnag/u/XJsF9nuARurGG7
FzexzaPlBrGvGUr7AiOUJ1XMOzZkcDCM6VLZubXJbIekwbD4OTZZ8R0lJHBFl5REo1PVA7YqpMMF
U+B8QFlC9ImZb0uNGAbDzZ9ajADD0bVmb4SleM1b1rRdO40/XYDbWJtRHozXeD5EbYG2vxy1WSs6
J5dW3tX0xu+BGv7Sgjmmjvf6CBipu1Y8AiMFlXfH/uRB4vZqqtM4g1kQPiivn0ZDa+/LwbLD7u64
MEL0tq0J3eXGcs0VZbQHIjwhPeCamtSThzoOSV4wZtvJtFx/cmTxkrWNegssyBlE1b+088GK9GCO
CYE/oU9KChF3TEAQVNV++Y2mqXBmxuXKdiyXNOVqLsg1POmd9rs+lfTtkSKfs2KUyFQsSgxluUNO
O7x2GeW8ulqSXJ3+VUFefNTaofQ777QEn7Ie9Y6wl7sdsAK8irjh7SwI9kaKHlMb9HGNAH8rFAN4
L5uJd0WUINWH6XtQV5jsvNY419Dz2cU0md8Ho8HSz9M3elTteedZcpdjsqnMQvoAbbVTPbRG7au1
+da6YXNQIUPi3I7jfUGp7qaH+niaavaMzqAcJ9tMQC7PYfSpHUA4tcqXJkl+mWSe+4RPBCu9iLvT
4AbJ1sRk/FbH5e8sbrPftITXfEjzcxa0/U76ckINadXsU0Mrgrw2D/kn+30l889QG6JDRYtys/xY
VOERFGSBIqYfmkmQmMnkg3R956Rl8IEuMTuGerIvBlQsdoIMippwbWu1skXchr4YMfI5kNNDhmO1
/4NZnQmr8Wi+xxhImYmKk7Dr4KWL+mzHn5JuRBiYL9Zo68RlVRCHWJ/ck7pbExymv2R5sTXmyNsy
KO1bkI+vjlGV7zJD8KZ6f0UzbmpJuK0qks+cli9WMl9DhqGuK3psm0ovoiPtb5J8c9E8m0Jx7pEj
tp1paT4K4eEcqul0LpQJq4xCVzBgDthSv0v93hqbm6IAVwfiLEkirt2DkpXzJ7z8GzfcGcOnWikI
yEtrxFVQDwelzO48T9036tHmTiC/2WtDX68SpHR+Uo89+aJlf26jATGJYbDLHRvcl4lCnNYCd0Pp
l/mlZzWnEa7q69CXKzNPqVvMZWu9SbOdY07JqsIIQroNW+Ui6IrvfcgkAX31rKZqRGa6SVJDnkNc
yFyE3nDD7NC0jmPSIcNYTiuXVcoE6n9HFfx7aKspnauBvS7Uw/fcmeqTqvFZW4Z9gHnXIkVntQwj
KBIscymy4Y2Cw4HxAEUFIAXTHd8zS/3UQvaSio2DWxmz76Brf5vdeIYniFzdI9Ujc7KacNTRWpnY
z8Cs688wjeQTwVUncu+5HMysI9Js8m6YPIJ7lZXBnXBqvzdpBTRG1qJddZLTYIkezXXa8RMxOeuu
a72jHqZ168rmFzP7CotYg1hstFeLXePPIUBLbnTFSbWG7JzVGJpapTuJUu9OpSz70zL8cyiKli1p
/DMgJmDV9tLZx206vAYRzMTMnTK/pW3D7gNkAnkB3XW5SwiI3KZjaK0bAdWGntXnbDxZOU04/EDM
s8cjN35YURbtYj0y96grhhv7y8jvZxXAWNK7W86cULX2fSmPuU1ZxpU7T7EQtmhxxNuFU8UTenmE
y8bDy0rXKZ7psxIZ3xBqGUczF9pLbctfeucOp4XqkRtZenE8+TCK4TkV8gbR8S0JKo9leM1TzLUy
HOdl+iVbvIFGw4J/7MoM+7aFqMTqdDr9YOwiKNB3N5sOVpz+LpFGvHeOMiHZsce96/bGOyJ81S9c
VKTLXXiLO0/fj2Njk4Fo57uxsWLHBwxv3dLM2ZhT550TM5Y7rSWaoo9UeVfTwa/AQV2HXJH35ZKh
66AGeCu3fUoZpQy1/mRGZbJPC1uuF0P3JLCjOVKR62kcxlsXp8dlI5llU3D6cwDbcGTr7gMYxfdU
/6aT8B7r1fRq6sAw9F6XG28gtCRNRHUaTNw6ead/V/PS8GUwlWD7lYYKmYiu+dgVBzS74YH2Suh3
hA0cXKXP2ajBzUNzul9GRulhSYFUxRNOqzxwtMIQgD7b7NLZj0xVr4WFwklpO3ZqVknYoMg2QW97
X4mVRBv2Tdl5CJL2Wlf6K3FXVxJ+xZU1k/xztgxRpMugcy7tjLTBlQt2JqxvhacimUNmsYLFrDzY
ayiPAnzk2gzjcvvPtbIXv4jdUI7Lpd4rYGw5h07JdhJK23nZ7sNoSdYKYGd0Zq565BUjzm92LFgq
qVA0gY11lYt2R8tsOmh5Zh702ngUqsPztarH/QxefyLO/+FVavCjg4BkBi3fw0LFlljk3lrEg7G2
3fgSdWHxqFMh303n6DZ9Sebg9NDR3F4tgpe2ngqWQM74eMgFBSud3MSJUlSkTVO0KSvKYujy20/H
ajGFa1n3qdYVmrA0NpEeeogS2Ktcu07G17qrlY1hALherv1zg4yH6FrAjj9WjX6SNhuewi3eSVN1
16GsrMdyppCLmREOt1K8Ln+TQtF2FIxV0CAMNeAxQNZhA8VREZwK8oXX1YBpfZrFuULpiVwcAQCP
tXjRZSl3oxB89+fD8o8L2xjcCcWCIf1VlTJf4ysjfWKAJnLrqiZkgcFFZPQhcSGDuhv731laTyF7
aCt9qNp3OkTOjTcnA2ncp48qcKnjRB+tWxK1Eamb/5D7ZAVrxJFIe/By3gr1o+1sgT0bZ2rvlGQN
iFgK38HtqBs42jo9Wum21n9PS9B0NutdYNvbso1/RWJML8l8WM5MtUwvneUcbJo6j6bB3ygVfbiy
KZdP8ni3xhnB0t8pygAlV/lIu9fT0v5OYk9310QQ00rpNhm0tddCb35MipddcOQc8tyYtjVMqlMM
lWenh5G9N9P+l2K4yOQJLzkg2gtfdRV7JzYb8aZChgKVN9eQq8++arOjmwHGUnK3/wpT8RcmNvXe
h15+b/LyHGmZgQNC7e7jfMis6kfuRmssUO3G7WghlHWYnXHdsuWqQucZRZSlHAV29drA9fnbmiwg
CsRZPBVWRZvGA+qJU8XzWycFidYUxltpZuLY6eF/Dntyx/ljZsmJQT47TxXz6E2qeVTM8BRZgiev
CItP1yi2fe0Mzyz3yhuqnDMmr3UwOj89Lej3+WzFc1TgML3bs08VznRaDkUFAikxWL5VmLE2slTh
UNHlEDJpb4uZ1LALpr7KyN6BLZE2UZnKPWmy5OBIUVOPYBgZurkvdPpA2uywE31drM2UCHakuOlL
kNbuxajFYVJK4np0G9365Gi+rWrRm26I6ppb6cdyMzB19xFM9aZrUgIw8KserLxrwR1V7S87dVYt
EdRvTZP+SurivORStUGl3U2lPFtuE4GhyuJdbtuU1C3E4aYTlatOr3mWZJn2COsUoZZWPC14NBuW
bi6Vp9Q60lluVyOwgVdkvJhpY0ogTVfVONI7b6943pto7OTagRS8NvNhGU6ZbfuUpsnGjFUo5YOy
C6oxvDLvMJOivr87OayVxLCyNRzTjJLFNm/T7jfhZCXAndDGSjDYm2oMelZpABy0QSOFudf9pMEu
Odj62yCsz1F647WJNHNvTTjNPFEUT7d0f0SxswO3SNU7C8ZhNSk1FdO47VgdduJLH21z5pfEV9dz
Aj/pRfsog9cYoEfs26hfEVHFD0VzPrvOVJG4xdrZEwg8OnPYpPF6ee8X67A9oa/mO0FEdemGfgGE
scfjMZ4KU+G/5CIu4//73/+4X9rtq923gBP1GCX1OzhB/Wrx1u36uTTSJdqvphX62UCjeZWu8onj
MKRn0FdvWtmGW1En9SGPg3Xt4T1zm+Cqz7lhapSEu9EgDqVVTHPVRfRwIjnioYOilp5Se9xGZbXX
xiJ+wVZWvDfTByhE90mPZHrq9PaXq7rxQD8WlUQrt/YBGWhzcvkibGhQV59xunHtwv20UqPaurjj
iYZk5i/zeUtIEUGSXE05Dz5M4S9XUe8HxySJA0Clvea3Rp8/jWmSp6YlRQ1Zf/6MKRbqsSFnwKRD
umRh0j1PX4O0SV51SU4gVRqxIUm+pVLbKExxendeDgRe93/OsPJPa5oy1IQ9xTnF7kNHZfujDvoX
zZvDD+KatnGje1u9tovPGHu356bFDypNVJMs27h0LDUmGYqNS3nwSZibs0v7vF67lGiesRVFZ2nw
oix3m2jKHqIjhHu+2ZJ34ycdJHg1t0OWDF7u7iMx7EWhKee63dG3FpeE3M7J8i61JqzTciiMispV
TbcwwDJBN/WHE5Q1gQ5Ruo41g6iQXu6SBNR93RnNC11rPDSFZ/3sbVz6YyC/qHXHm4Skva0qEhp5
enxJmKne2IpvYkNZmUNOlZHNzlC6wQPNcPAA4prvpUHKy3KtMbpfjYc4KsgLhx9te1yYgIl3Rrtt
KTv7i3SUFgFZcV0iWOuhJKXKY6ziWAew1MnioUXJQTaee64njNCVU/19Ftb7IM/7o26qPxfhQwh2
YR9HNXgUR538Is70c4RqDRmJfYkzyz7r0jHXLVZ7WFeDfV6uLWceaPhVwzd4RVPRPKbzYTkrAGb8
Oeu9WN0iA/lS+rAh6KtkU1dbtCCSrlrXiH4OuTCGNe768qYh0SUGwi4OyEKmq6wMe60Udvpu51ni
S56f1AeeCHa9vyqZPm0+in5nEtbkOomBHVtxeD870AqKxirLTvInWgoEZzx992USRRAqpfoQA2HS
mpLeQTVPj0JT0zuwET+YIbqlUVG4C0UNBAXbaMV68YrvPL8b9IIxYnrjt39u5DA0yA+7kbzwEUxR
cc9GZJq+U6NAQRlBIksmWt8twu5NI+ABa49Lo3Ee0uCE/Rfa5nq5K2Np7mVC4S4ZpvZtKpXwiOUe
opNnbMeZX4F9yuP/w5l0S8q3RNYsl5ZD7HbRCUPG/Z8fXa7nUF3XGoIMAgj5TYzyHZhHO95ZMAV3
rgZCq+2r6kMve2sFuLpCKK1XH4lwHqFQm03RAS4QoO8fEckl1y7P1mK2teN6M9IH/In5aVo7RIWz
as/QB+iwWCwWCZu2rgD8ls0ENJNDMoTTjZ6LRYYRBtfgFXHZtCUoTfmGD6Gq9W9FVbtbTXRg7VSv
/Ox6cqx7G6UGiZg7wxjijdpXaKgnN9/NxaimHFh1kch2nMtES9hYpNX2aWxcxM6j2u6ccbB3dsbn
JsbZz9SSxqtiKo2nq6TNWs9wrNRtq4OSIKglC4ccj2zWv2QZP6aHpq8EkbP/x8TR9RUpJFJo7Geg
uwYtus/SbHft5JivISYhlsFtf8m9xtg49cCipbSoQ7cIkf4bnubfyrVZJYGbwrLI6LRAev9Lpcxy
qnPydjLw99iY/Ehv5SXNnEvjJn6dV/GrizNmlIZx04z6OMrp8Ae4ZtNvigLP2yTd8M0Bbrjuw7bZ
AF9X/osnTvtX5Ja3/BU9z1BZXWua/W9xXZnnQ08iBnt4yxJ0/HmJw8BwIV5gJWJ17N1EovLFVDDz
haI4WQ207tLM5UdikLTldK35sOJE2fHtyrS2uJM0VNw9wofu4C5T/39XnqB6+pfwRHN4lqga6zX+
tjbLm/9XhCMrcjg8t29PCd+QaYRC2FME2oCDhAszK7/IN2kfVmMHmzEzqj+dv+XGP9eWHynCYLw3
KDuZkR421K+P0RT5oYrkZzq442GYoa42DbCjnb9HRQE/QvQYl1nOJFVr7hGKXJzFjDC5uDbGBptq
MvuHjGHa2joKtcUSsRygS7c31nB/rhuVQSxlZ95s6qQvGKRxB6YvjtHZLwka1G1IuOuaMCMbDVAB
FXbMjW1XEnfhxo3ci5LNHI1a5Wo0oIIpJIGjtczpEhus2QeCEr+5PUnuyw30SfaqT9hxVYOqv9Ra
cx3nwBBPkZRBjTTdJp43fpp1/BvCYHwHSyjBwE0JUGirA43RjhstauoVofbd1Yiy7rrcWIaQLbiR
qnKjGNRHyrrYBoplnodKmOflLJB2jNk7zJ+iSOK92wvpYwkf14E2XIepGxTfmpV3VffhNWhgyqE8
GXTHn4Xsla10O23tqkb4ZObALSU6oM0uUA7hfagOWS196ujbHDKXX81JCNGc2bPcWM48NzK2hhad
IhEnaxGiHpymoXprFB7usDo6ns9u9ebaE6Wxzs02y10jM8U+6fVkvQzLcaCuEzGhqdrsNDJVzCCa
G2yFBwol1Or0OFQKGUN6RRRVHH3pGQxbx5QJLxQHUgnT69SEu0LE2Wm5hBIpgdDCAV+5d0wD944H
N/nllExUzpB/tzDHr6l1b2iZ3cm/ImZdy7XZPmQFN9Z2sVd2d7ZMr6nMktNy0EUVr0EQVl8yVXtf
syoi7uh9YoY65AWkDs2rJyJmSdTle675oRExtDq2hsOo/bm7hL8sd82+hVVTeSim8EVfPSCH67iP
YeHodeyjtxe/K+sG1cn9i83MW9na4lNhabjS0ZvfgSq5u7bRkuNEq+SS9GO3QZHksExN8WQ1sfsz
spvV8uttRgIcyd6vg6KhJ50fFcvzAo9zuhtlh7/UzZTTsnNHA5ptUz75wLDEz5Dd0HfX7P6cANj5
6YVCu6U2f8OpSMbHMJjPpYPnKVW4U3XL3PZzQ8+b1oBZL4naKl9N3bKNGwzx0gx9tVIr6xtxnOLQ
q0P07JvuQ4Pn8qOiWgeNBfUo9O/oHBsuWsVKi36YVg25y+FbO9grLZfspefK0RIhuBwI2GAIxoB/
z2VUMYbyylqbRUfUZ8TvCHQoy2g5FNMAvUOpg1chQ3Nj2QQhmo2yHdTmJ6qf/hznsdPNAqD+PMwH
xMX9uRmzYxPQ6+7z1tyUaqPv7KS8aOCT1s5MrR9teZhaIq5a2LT3MJo+7CizEVNAl+5J1PFxpz4I
MKy/wSsLfGoAwasywrfDDC3n4nC+6fTe3vSN89qPIbG8FPvOyyEWnX6App5v6sBMbiT2pDdwrumt
Cot1hrL6vFyfKQq+Iicg4haBq9VskWrDk1kr3vdJusLXc6eBChZra/J5jZsjRx2lXDasBha7m0F1
y3XCt+V7pw2HoO/ydySJMWzpINsu1xtiUZFHf6tLsmbN1BD7ZuzTD+j6f+4rE5tWvbGaa+2m0P6V
EJZx0fdfaADaFappcXaSzGWaIsgVqddXHmrOtutQvvI9b18RYeyWD6ZsJQQMUYJFm8y/P6zLDdvN
gtP/fm353drug42JSbmhu4boSyNrhb9AVG6ok1QvWFYT+Am588yTJFu1XTl+UDqgUmE2wzczkl+1
low/dWGeYrOC++0QcL4YXamDenv+F5q/DBcHbJoECU6jN1nl1Q3S6OtS2Qjn3YLQ3BSpLGD1BdXa
xSYKMAvv9DKMjbDwva7hSZazmcBbFXtU+edTli3eMda7Yq/HmovrwVgxaU2fqGK0Q52FGpqHZkQd
ORsNi2pPIm620kzEX7nS6fe2tVwQ7n2NA5vhcoPHeXp3qu0/V5azLgcj5/RxvvG6NF811HzOFHms
Y1Dz8XDQud+FbbZrtfGQmWDO8lmDWT8HRWHXnhB1GKrBZipF85MWJEq9vlRXXquU25JwjCf2y60x
JCkTRWg+65YOelA3yXm5qReILCsKYPtl6GrprFhw9kFWGDPrVMUeN4lXEdNI6pWx++ZZ5s2VPKsg
aq+ZcAD1pkyNxM2WX0k+oDDv51nGoIlrutI9N/kUHxUZ1PuE/uoNJ/HNzojYOwuz+dHJ0N0ppIJR
LbPMR5Vm1kPiS9/khM9slmuiwO/bVkG4Ea41rEg7T9+WMxKfskdTdszfWvmJxdo3sjx7R4hlz0BR
6cdBXH3qBlYNI1CbvQ2Y61OE5XUMp+HF6IVy7yv7ffntyo66nTpl5bZWsuoZZqq4FTmdBFdNTtag
Ge9TGCjnjBRAfxlWBL0dxthu1stQSMPawEdP2MHE5rsayW5VjoZ6XO7aSfajyqBDFkpg+dKuPspw
sl+mwkSJVYP9JQVKfoO795HSbXoZSvgKtdRm29ZEASCpdczHId0MlmVt51iXhbGzXPqf65lXfytB
7/EAH+9JiNS97CXE//ksma+VYSs22Gzkn7N/fo7Ke3EhhRV9kdv9yMtE+VBaTe6gOSkbgBvKR21Q
GOqaWF5EnmJim5QJkRrJxHlIUG4U017MVPNgxr3zVWdttJVayNIid50v40drmfLLzNm4hAPcjxgh
4p5YHHQekujWrR3Xr3WojTsjB6NGVBTZYQPkTYlB46OB3esrEXy4csbFGUGiXZehGOW1YHI6Lpd0
N35xhwLvyiguXtHr50qMzWM5wBajjuKIXeBFdkL8AY5tfZYW8bPd1omyYtPNlTTbSIxzqw2/lpvN
UlyzEDjI6JWpn0QPVojbrPAGJLAioxdCd72Yh8s10x6H69+OiR9Wa1cX5DFohZefYG+3MsMCqzaF
2NNyaBqlzreI0/4eu662GuIwxyXIl9rHK3aKgdSes8hR7stBdEHte3n67Dt2oLQ8J4hcHS+lbJ9S
9uQkxLq2l5Hx0zT4SQXN6q/e1jatsJJvo9np6842ootp5uElHqlMTLkzXJu0/C2hP66IJImuce1Z
92AkJyOZADZzktD+wTiuyNK+I9bOKA/ioV9+I5QqHmG6+itrFtQtB7do/z7zWivbTWr+ag8GcrHZ
gR+jfZ25E4Ftprduphil0v2so7E9DPOIT29+TUa0dUNdbuw+NC8q3JJjQdN8a0oBdMVyQd9Q8UHq
FUGTRPY49THVZpcMsBlxdY8icfYQLN0CT9+R82YfpanbtHI4LMP/3zVF6385KDlPXeA1D4THABlj
oC0854doFiL/PcawueWjED91i3pDWCvBuSc1gnUmgseotD9HzYAaCtR9swwJEYVWwVYY50z4lcz8
Mn0Eqa+a4R30VQ5vnkvLIe8ppqV1EeyWITY3cydNGYP41yoavgj69ZldANsD7AC6P3RdLBAhTimo
lLsUh8wmNs0DehxxrpG2geysfT6C6YvdzKTJwH2ESZ886aNQNrUriSlfi59l3So7M4EZsdzNY7nN
eJs34EBtXEsWEXmkWtwSkDgb19Syl6rJQeAp9fRkPivhEaT5R1Pqg99ak/clhv9WV/h3UDahYJgm
MeoSTAfoQV+slf/h0u3dWPZSrwH8xxo4BTOTr52qj6QGoUVojPeaTuFvE3SVlk/pu6PV9UbUXbUJ
SnDWlYdeOS/1eSvWbPlGJdcYrz5FvPnGfIbgPNmoaA1XVZ+skAlOdLCYc2pK0Y1dISUuO13i3pE/
27CvT5OX1qf+f85CoJ8rQ2+NbRVBUkM0B5pdDB8OFq4z86Hu27o3fMitNghCjgTBYepA8g802JZV
KRpojdVqjpv4aFhYW4tSdT+pva50aUbkhR3Y5xdzmqK4AGapbl6dUsrPq3disIYPgrCKg6krw1rL
xuGjm9hNiRwAEXz7N63XDiM0s+dyUJSc51NEv6uSxm1M5mYvfM9XbI4Gj0egpXZqOqtO+QpRFDyX
g6aR/qH31qUJlebJP6BYe6x1UHYNP8s2V27kV34Lw9H4zvbtzwlRJ9+iNjG+T/ln6+qEjzf5z8St
fqZKmDwbnOV7hWbJjkAAx68NA/lsmFkW6txeOcYJ/9RUG8VeCdue/R9OuVm3v6RO2CrmO2AIL7me
26zXRX7xWi062smUodfEUFePw7Au82J4bxD/A0Ek0qnJ4ekgzpc7WxHIgmb1j9vb08mUuFSdtsLJ
Cfh3gehnLcmGpVocQtoPTPADK/+6cy8N04tfdYRQEOhR7BxDjbfLcGBV4xO4WiA/SuOromXXbkiV
I6mU5yoz2HSkWh/d3MRqiKmZQcgRoGGi8O5mnI332Enpogq3/T+Mncly5EiWZX+lJPbIUijmkspc
AAabaMZ5cHIDoTvpmOcZX98HxqiuCM+WiPYFhZOTRjNA9el79557z7mwvT91Tnscsby813GguHoZ
xw/VFBdbWw+7E3GVylFdgnJXG5Fgmge4sLMRn+UG/EmaO9b5r/tP2q/tMjKXVRuQhkEwH/pea+US
/OHGS6q0G4vZyq5GJwP0N9Mq1mF6cbKYt+WMZMs0J+0QV0pwXZeFhUNxeFjGab4q0+JVXUr9SjPZ
a2i6QMQIqvClbc3noqDRMeZNeAA0I9xFoRlop4b+sDR9R4Vmzx6JgJACNcorewRUtqYfXd44o3rE
9UaCETv84xRE/sjQ4zki+OOocrRHq9JAWJkD8MmL9QVQ/M8f03+Fn+Xtl/+w/dd/8/GPkuQXbtTu
lw//dX7YPv73+j/+73f8+fv/df0+MHn8y2/ZfZbX7/ln++s3/enH8ot/f2Cb9+79Tx/Q3o67+a7/
bOb7z7bPustD4E9Yv/P/94v/8Xn5KY9z9fnP334gxe3Wn4Y4pfjt9y8dPv75m5T0eP/zjz//9y+u
f8A/f3uM3uPsvfj4t//y+d52//xNFcY/SDbVVjDAap9eo5jHz/UrjvUPpBimNG2Nb9IvX6HZ3UX8
SvEP3dRUjOlr/rWhrS3Plv4gX+KnkfgqMGTTv6Axauu//c9D+9Or97+v5n8UfX5bktHS/vM3/ReT
qW0yRkGqSGsVbI0l+Wl/urhFhXJ3mZQOiS4I0iIew+0ykDgarLEMoT5cd059P6lFQsp21h8tlbEd
cc0JdXhgPi+pcg5TaB9pJd5Yyv1FMC2MDYSfo6IErjDaeC/64QnEtHqi/ylO9kzKUIPGcKmscjcN
5EbSEqjf0ocxRXIgu5ywMbvRoR/Jyd6jcMOIRQhmIqHophPKp4jI7wU7Mvte8pA2nbGlkxvuY3X8
m1RO+cudz5OjacLS6OKTyKmb1trr/8Odb4AXoZiOGE+NSXzqzR6WNOOFTihn0oZ7N1zU4agPCUsY
Z5oOwfCuD9X2Pu3CwCXHpd86qwsKfL8OON2ZHyIwhFtj7GxcW+vfmax+gYv2ssFxvmsHnaK8GCsP
Pzf9y0AZHwo0sZv58l5Lp+YPV+rvl8MfX371l2kFtlP87rRvabFLJN4XSMIf/kL6j72FCHRCIs0b
yxyqEyPTPXpbhaI1fiEMtHpdsDSWSoBI2liGPaqxym+CmjPv6gw37Lwh2BN5f4HB+Cp2wp9//Rj/
7VVAUKQBbLU1gysfIsAvE5WUhVMWdWSB0uL8sFh5jW+8bymTs4HtRdEOddfdgJjOz4hWmMrCGLqf
8+690Qr0+ihQWUVVdtn1W7HD39pm7TwN6QgFyR627ZxR5qX0DRyG8R5Qkfm2m0QN2s2Zbk2okpOy
2D4i+n6bmJl+99d/nrZaiL+W2XVx4f42iHw1KOlIEmAW8+s0pqK1bMxSGKQVlELdiKTVdl1OiddA
sH5oe5S8iRWGCaKd5r5ACHctaAScjVyQC6xGhm8R2XiQAtl8Nw0fc6LmV83MnKaVeXVN06ZiYuOk
90rWbjm9pFdUmdrBGlRiCNfIEVJYTYijU5lup650ri544TAO9L/xUqu/jHFsy5Ssg7Yk6tbBPyx+
AVKFyDxlaafDzlaqI6lNwEjR9yVNEj8QqLxsSCWmyg4Moj/6Pf2eb3YbxB/9Yt30ss5fFrpmPt17
4hKVQLuCo6kco7hK/uZh/pquvT5MyCDc8Q4jPMJkf1kRVadAQlLV/U4LyUKuViFxE06Dn63Wk8sa
YEaSyXaUgWoKlKR7Q1GITIJbPsGNzLTa/h4SEHX8usWLuYDEUPmWak1uVM/Z9cUx2RuY2PNxeVAl
3nEkLfH2sg7QzPu7kBX56xoPukg1hSVJBnKIePi1gEGyFK+ag2HXt11xMmIx44+NBq9fzPzHAh3G
y77aKqKKM3eph25HO3I620v00PTb+apztMZDdJvfdWQ97Bf8MTsIxogXbcSqEzm6VhXXf5M3/Ct+
iReCHXDFPZFH4qwgpj+vvqMRNRJVYL8raPxfo1hjhoEaHkaVs8lRFx4Vu2+eInM8SpERNSvN52YC
rB4YSFSYLRBLxME06hdMnvNcvZUCmwsBCxdlSamPEa4rHRw8s8MIJvfWyFUaoKP5LNdaPRsMpG3h
XlV69UmtlxJigvo319olSfxP9z4qGdvkXpCQHtYQnD//iXOcLxUDzQadyLod1B5Ide3Jyc9ynNV7
/lfrz2lR3NZzW2Ddymevc8i2mkP7jl263gH+G89Fpj7Bjv/rZUldqS6/PjRnzWIHIkeZ8m88u9Ja
9FHDmshmrx9GMu0A5RAPFsleo/eYaleFWeFg1Mt9OBf9xtSqbxORUe40ZYGXYdv2xZolUL3+9QPT
/v1qNqikVlox/xzH+mUaHDJ3V/su6XZ42srdhUZFI9dwCV4z0unM0a88zcuYB4xD1XkPwhMrhCCc
xbLuSmUUV1kaL5tZd5Z3S03pSEgUGEVQeBOWjJOo7eZUyQY0aF4WcP1z80qkkgGPNt0mjoQQCX51
kyikcBRWZn3o+s08o0+Ry3SOzEz8zbkfXce/bRAICkjw1HSdrRq/0S8XSTTWAVt3Oeyajuj5cTNb
8zFm/uKSLeYc0XagT5weogovx7hC7wNrfsa4SDe6zg9mhDNTz29Nhq17XYxQJCO4+xUGI78TBW1N
wSimTnJXDPOzVM1vkd6x14RsLCOqDyybo5fmotiJlvw6nHsDgmPLcvMyJnCjE4emCj/1zAb3NduW
q0i4IKnER6XR0eBkSfBw29kAU2VyJsjhPk3VxJOix/pMpoAbD/VLFOP/qjOkaEQmcre4RpX4iDs6
b9SLD6PEU2T1+1I6N/2wjC5Nt5OllpEfNAIreVUrmAFU42RNxuRnkki9gLMoaso62SodwqCYYMqN
tPqNlWXG1olD/LT8aiNvP5yO0OdiwamGQTLTP0zcNyg1XxRmZCe8AfvYGvUbAqtVJrUqSJNt1KaE
gncE4piJqe3sSL2dlGMIGZPw0abz5Dpf7Oc4OMQyv+o7fjWuSU8bHOHHpVP5pgzcDM4TMunFHBAl
M97kYgO310wjVnD2a6b8V8WsudBHqHVCEbtJtHSbKazdYSlIABjQbg/UaoWSPGGX/T4uaB96EGKD
jcg6YnCcaPGww/JdelAyAvzJMXEYqMcYuWgFr14izhRzWyCnSJed752abPvyk8TBfhNK5rLTXG+k
2r8kZoT2Y9AX+IvOjwyeusoN4zZsW+6wXnLkEO4Tq3jCart4QdnjXWsU6RaG+Dlp7bNA4E4Xo8FS
1JrcJRA4QzOFjg4U+YCFzY3m4jnphYtc6WoQ46OgP87ue2va9O2sXq+pnPv3aHSOZqr5i3FitNS2
OnKCGB5yWFa+DLmEbaatVmF7XTDKrT6vFz3kLQYqb7JlOm5qw5WVpQsnkm1mIpRWIhMFNfMXr8Gq
lYALaR3hClV5bPV+9NUqzlfL1iuxDeRfEiOoRvVqBr+bmceA9BW6q+nlGxOUDeP02CV1ddqXeIR9
tUkjDxHJWerTC4xCfWp/6Doxw5rRvNQsRkHfvMV6d2pqI990cfGEmeINaDbdmgWGyWoPNPJtVRZY
VLpDXVbfwxQJGPbxF8YxiPFodpvkTm1AZqwZsI5fk59HT00ZNyKl157mne2NFpe61iwuBlcgTFTO
He22PAZG2QfBdcQjOE4TzcSFlFhTPKIKjTZDABuUkFPLXdQGti90Orsb9jPDSs+JcJIF3Jb7qfNF
XF0npVXsWsn6QB/pm52l3SOyGZIwtI0KQMK1MnAEwJ+U+MXQjdRDL0FzreJk1Jo/qEin7dLTFilB
DipB7Se48+4tNdvXVWk8Y9c5TLQEd3EZQsCG6vKenwWd7e99XpR+j7KLNhkmSc1a6DOZikdbSzKa
1Mn6JtZtX8BbuSXNBFpVIYzHtgOvOCTC68Ou2TdrzUJc5qO6LkSsG8qDHscFcQa59bGmimfkk3+v
p7ugQUdiYvA9ot01vxnivtDl/FIyYoB0Wy4oqDXz2xBPtRch2yB+Y9Cfe2ME2IDTT+3iaheGZr+v
sgUkcVwBgOcgjDkjeiT70zppON28KbTEq6jBrbaNrK+xYWdXLXaKOVM1AiTAIq/teNSLw5WttC9t
0WUn0SzfqjpV78NeF/dWVOveNK6eTBIm4lBeX9yLiiHm7ZIBU4yAK1+evVmd353MTm70Wp9unWIy
OLzHzwCMqlfS0lsEXwi+LSXxjcHKfowWrseqJa1mRkTPfpoejRGFXt+F8q5FQAPjOHCjspt9c2og
MQfq94rcuiKOjMfRIPV4PWKYvaFtURnixrOGjRk01fGSGjePJKUrmAmTyzBKv7+YH9t20Px8Nfyk
5QZsTeoxDMwfazApd03a4HaoCTxYVNMfdVt5VFDZriKX0rYPvVlOh1lpzI3WCuelG+N79vnuE2n6
fqxaZkk6rWaLxN3rkJOtC4yGrB0tqphWTuVe9qQzy4BLf1wRF70emLfLVJf7IWHoyyXHJhel+PBt
9fmiBjFilbCVmVGirVvpKSyhfBbKXHhNbpVnJ5DHuWVlYNgGw7KarBeOzacMi6Ub5xapIEjMjiuh
Y+sUuth17G7b3pm9XubF+9zKzLcpP4nS7pLHQoFDtH7eJrDUQ94lN3W0EmRWndmX4gwOxq6MI92N
Vk0aia7ZycLQ3UdadyslFmhOTyaRyE13O66fq6kHjiTJv9iLNnpZVSI+rEP7OlvfXN6rthCE9T98
okEJ7bM+mB4zA7RCUSXRqQXJTS2W398sDoNWbhLVu3xBlanihvD//dpe5hPX+wxjrKnBRziGq8Yd
AePr55g9/v7V//3QQErukAlzVpxt2LbqLR5G9bbBBI58DIIupXN3SFJdBO4wNtQCPdTe1IYvQBWd
JypHh6qI/JLq4Do16ge0v925lYDkLqL5PIsrWjtj6NVhWHoK5sybMWKMZjOju3PA43JEA/eLHMs1
V51hpbAnXWrayUm++jZWnUdnMsnPzPXJsEkF8McC3UnKhSjgoPkEXokdT7wGuzujN1v3/pBay5vV
N4XbM3t8lDqgpWHumWBCIc+FXTzpawkxFEglni4YEyRay3USJRsqRHjBk7Ipmcefvz5CcFTscyqB
DiI5aaamxnVuS/Og0GKOBwvZiVYa4RFTsKdFc33FXUO+kGWT9BNXTbOxVwX95c3lyxCa+RCd1DGs
JrY8NrchJ3QGpTW8kzT+QaK01nuXSWhvvIyjgu86SSxqmuYzj0b7hjY4dbdpPOAlcXNjzqJVmly7
FymKtJFqI+R4SGd0OOrytRKV+jyRUxLO22J1nlIlFz4Hsm5zsa4IxdwWSpuh4YtSz9K0irlurf1Y
pmFTcUK6LxIbeVlBievUmy5t3EimXGdME/o1b0oyq1iTBznDOI3kJDdJnHUE26mT9QR5EHNV0TdX
KD3Gc9M/LZfjQ6tknHq1PnrQSrzBFlp3BCxVSMYLy01Qxp/Uv/TKetXclUn9UK7UfZjswK7XI2Ut
g2NgsEUkGen2Uc78EO2z0m3mhdPKWGLnFm33pDfdclt24lNX659Dr6U38xAjpph1hPMj3t+pdaKb
PjVy4DvoKEqnzB7Qyr6FSVLudRrceybLD90YRd+UShs3eqPeL3SUN1M1oLTLrc3X765VWODwC0oi
BMyCannsX4r0ppyG8IgCcqAoX/1W5C0jreTkcPlwCPOnr/+uFYXqp+tz1lq4NKfQQdPfmwP1ZTL7
F4BljEWPbtewu3wEVm/xmTTqBwRa46bocur0LnPILp2ULaYsDeJp390n0FCF2punru6uWtVegE3Z
an4AFGHOU/ytMD8MASWgLDNzT9kY30Y20DcNeTymwdvBIOI5jeNzQ5CGj1h+eFR5DO6sx5ob4kq8
pnnzewcN0OE7cEzzQycT3TIzir6+WtRNw25xjdzGnO7bjonMuj9gUiRr9fKqiXyMTyNpkdgSO/NG
RZrhLeWBF0a+LKacvAFb/e6Sotd1tn4NFObHZUMdnLwI1iTkx2Gy40NhhMkOhVH1zPD2ts2FttWH
IjmF6YFFXSegJj3ohWrQXBf7lPw+oFPjE4Dt9txwU7qqxQ0zhlmwj1PR3bcFI7Ehck4jVT58qOh8
eWPoye1XO8FSh23Ko6RQ5+ZjWnYTN3m40/ssP8y18Z44Bv8ZxtNuoMvmMScl5V7QIjynJBEee7qO
BxytH0rXEO3zrRm1+LUNiHEwogQAVN18ZPVs3CxTgk0xtMNDEcwP1PTg73WyyqlqTpfXP5XipxzP
ldXJ58Yx5mtNoKwA3bG5tJep4jRX9B05aWn9aqnxTJRKpSOEJ8KnbaAxIJwxthJJx2ZpZLANWeQ3
Tmw1d9QdGeXJaBwuH14uz8vn1EXRD5ojda/OgukQaBjIoyVtqTum4YX4J56TNZwK6clYdLgDhty7
DKVL7umvDxFUZXctyqpxHDELBmP2+P96j57Kk4EP6OqyB2u9re6dqIa5zNMOm+guVMuzEQKfCFOk
bcZK/6putLX4SkcDPWTDAHqmOr1acg57YZGr57yenxJN0W4nHOQ7uhgwbogd88Ao6k+TghWZw53+
NJZt5bXgNL7eu3z1/LU2Z3Xq7FSNgS5invz41T9Oq3TyJS4LHG1FukMXU6XbSjcoQVb6wzzA46rJ
jfSZps+YmPJc+OMuzikyskbjtVxBOIXIX8ZkgBDTkRR+SbAZunQ5lFp2tiJt6FwxJ+UuLvofX7ja
kKPwWcaoCuDmqMjrthKgABvk/0S7yL6xjympQjC+sdnM5CYxfOJ26kImQ2W+ZZoiNpfG64I21ys0
OHNpXC2umtfFrWEDjKwHTiEVx2av1TXE+srALNku3zgSj8esaZlhOBbqECO8zgJE5uZ8fYHeX97E
QUl7YO2TU08gtTHmz0ufvFhQsU0mkfVU3A8Ta9UGy2WyE3FyJO5yxhaDEODrCufMeFd0Y7dydOwN
pYB95CSe5Gb5Umaxcp3WyqfIm9ZVUlucZyNu9kOJsG+OmJ5Mwsq3IXmIiFsiwDh1y0RlMgDGj4gL
Ryup9peIcku2vQeYrfNlg/vRRZrdbpEnxzBEnOXRAc9fp3dO236k+WxeGevWlQ76cCwLOJVhI75f
pFjJXIljbZFXUpiBSgMl1/aVAMuIYI3iZLTKU6aT6/M1j0hLjdV6WZybLDCa3Uwsh1vTcL1eGJbY
ujlt6xGDZALv7ps+fKJYix8LG3ijWmM3SBs4a7OzQKNr2SaxPSfbr6alInK3u8y7RjsJ3A6IJxsT
PhI0MLVvoPr3upCQ1SEjUyRxCpwmXXEUtN1B9lErhFZpbUctuYUpZrMPImpQx2HcFqs+iEQyt82z
Y9qVxlPSTLG/aMVGkBeBkGxoz9WnUMrwO+0Db8yHDgUmEEHXCIbktjcizltdhE6REZfdOiSjxoV/
ca8qMAs2ItMJbeV67FyzGCjdVjbAsD7UdBoevkZ4MtoUhRl6gZ0mt4teNixDDJ9ySdolR9TZH2nt
oqonhEwf5BMv56cSGqC4xmxHGaoe9Qa2dq3FvZf2SXCI7Jbt7vJsiXEZiThDH2LI+eFSdQp8VxHB
q4SVpqV5VBsq2s5Kk3tmyISNYbDbQrZMvnLLYQq+XZ7AEWXCqcCrht0uKY60O1v/a/uFX0jAszPd
V9aM+DevB3+5dKFlkh1ioreDqzQq8URYJabLCXqpNJ0zc4/ngrhj5qDTd7EiqtDi6JjYiXi1AfFr
DSGdF2GZoSrlMV/sn8N6rl1oQ7pphNkLS2V0dAJe+T5oDkPTKteTyD4ClT7cEqkTErb1ZbqM/L4u
nYCAYDb5BqLQ+qPI3uIw2tvB/oLHXIzO2UxOB+MG4Ohrh9kLKbsgpijqbwwnPqqmlb6oAeOEBD9C
UGr3cHebnegJD0gXqb3MHbnEM/ElpeI85sFylOB7Yf2P45WujcpzoBc35J5nd4MpZt+xGtNt2zK9
0otqpN+RNC/pz3QuIjZEjsFlmnyvoyA5RiGq/bDMbZIl6bxezha0oKBYZD3iXmKUXMTI2q6SL6XJ
YXFUzfreaZtkn+XhY8GKsgVmCnHHYuIc4hZgPGAex3lZDpf3CttaDuP6uct7SplmrkX4nQ8OxABr
MDf3U47UPOCl3Q2ir9duKy6mdf/hLJczJBnnGBWXtv5y5nL+XFWMf0FGrENv1DmdOZ+cHliAFxZi
fHbCQD10JgJjU77HgVjuDcIaDhmIVq9gCXLLIhOHy99p5l1MLlNq7KJ6errMWDUjvr1sQZc3Y8pv
6vLqvGB/YyqpncLFnHYx5m7kjj1HcHrloDVU5WgWCsmu69nfMm6dMsk4xXBcsVESbBvLsk9xa2uH
DJRIULTGjWUWDR2d4o1nUbtRCHR2ZwmTJowAbCu6nblK4kR4XxVCv7LxS/uJTrDZopJ3AYxFX2c+
ssiyfT9ln3YsmddnR4WmQWJvawe4YxFGdHo4SDxPUGBSRtFFjvlLKa3k9/fC1WlZBcwWLTkd80RZ
/KpnO3E4eZbM5b6TLflqxLG9j23tp9IvYlslUXsSFccoelHX2G27O5rwGFLBvqOy5DgxEjYSB2RI
AGfaqHP+UukR4Ti2PXi47enuW060QfB/LLPGJL19Aom+tcCpbuh3Wp5jcLjTG5mc9PExHJurReuf
WeTerQRoGtsQrRsR7Y0afXHAVR7gwiIQTKeZq3aesSd7gwbnCG0uW2aOfJO578043Dts0RsV8PIG
KOwrQ2fk0w426lwDQNaAdJ6DQ7o2NGC2g4cKsx+LXhxVPd3YMkv8lOkd8HzIRYq9+DJb9WfInq8a
dCcg4QQpS67TErVFiSld3RpoVUc7y2nRzvKRGwTZzQSe14MZbrN7hxk6s4Q1vEKfyHaWbNVIpeEW
z35dBZ8Vj9avxRgRyISYVsn2KfREr8miGMDKDN8DR/uQTw+jVt00mZIc1Rx3JwCEqbLlxsD0pAC3
VMbK2MAqFtCKKGodfiYcU5px6+KUYsJRaN7ODvwLKD1Yn7N3Q1DYSAUjRfehilYeeiPedm1rXYGc
aQImChSBjRfb8BIDkFSBSk8qhQk8i11SV7lvQuFhX2xHWvx0VhLYiHnYDJQbwPno4R+mj2wWKlCe
CLmjLHyrIdQvYm7FFe+iwd4ZyZ4Oy3NMZ30RtWf0oMnUdLnvQ4uaS9pPnBPiDQbofGNnBFCjL9z2
g8DcP7RPFioJ4UzK9Qh4KY4Cm2yoXPOR3x5jSBuzDlxYxt859L4FbdzsBu09V9iRRII41HbgtmRm
xyTE9jh2DX6w7lZM1V6GWPJ0thODnOLQOJgaagYLLu6Pbw1Nml03B9+NLmakG9Pkxs/kxo06oTwO
T5Vh/Jjmlklf3O2c1DY2bPzqPpOgWHNa/UXUXGuV6HbVLLdSSpU/RD1WJtqnyLHCrQir57atoGt3
160u9cNyIJvzOY8NcgjzrHdFois7RaVuCqnhCELYc+r+mCOY5xC5UODXJ6PKXwgtvZrl/EojrlSj
28LBbYkDJtuFc/oc5P13NR7mjQJvMNGjJ21tnMeWEWxtRfolrFa4wHm2jYV6JPj3NZkCDALzwqSO
pz5vAzI2leE8JNF3ZloPc/S53is9G6IdKIqbauk3lsxgE5eJ7ZK/vUOlSG+/+xlmFqMhKIvRML+P
cfXZhWO6goaYy9lAV/tuMslKw1cTALAs7ZHgNeBJWCkSX1osaGY+7xJ0if0Q648DWieE7SQWNtWr
MO1Dt5gZ61v9kkBYdNW0udeJ3raHMHmYC1y7hvNaB7BzAC/cof6NPXX4aZZbq7JCep7M9icoQ2sF
iiezzF7FTElkE/4WpH6VBPY5VIsHs4EUAJLLi7Ni2QQcXFSgJIZyIT6zUc1jKrz4Mt6P8idcvSRU
luqbktg7XM2T22bQVJMIJKNcDo5OZzWsVxoRk74y1Lv1PGFtzCgAwlXVO5nl95zfMUmAQqeRw/F8
opOz5elh4AlY2Nd1fcMGBZCqy39we68mO5LSBki5NJJNwHR03a0pO6iG/noAzfOOKr3mHIzETanj
kSfjkDMfshdF+Gq9tlYYUHlW8J7EBR7BtqLTYeQ/BtmSYliKb90IHAl0tV9mCnsXg7RIKUJMBule
n6yTpIuzaePkVaZmesTO/N6KQ6RlE+7gFEZN8dFD/GNsUEHmbS0GZRK2RhxkeK+mYyMldVM7tHus
iO7Y46sNmYDRLSICrY73VHpP4jhkmgodKT/0RVr7sJ8cF1qwA2mvIRGzLyCTKclNVJl+EWosTHE6
bBHSMJ2jL+k66NsCxkqbDLnNAm5qydv7yWAXBRu5S0VqeJChEthoidRp3M6Pcw12YJkgkA0/hjgJ
uDp19ON1vaZVtV5LH2lTidRrhFJcoIynNiFJO4+MeDcg0oTG1XMZjLN5A7JBbfSfQqff1fcgerUe
uXuvlDwz9WPeaoeyzVjebf5qjpvXtrxj6tcSC15+GHbyBg6neEVIXq6HZjcDGXMsUIv7bTIonjFy
3gD5/QQdvafvWZAeDuzWAR42SHrHtWP5gak8sZHMm0YdNFeBM7Vp2n1VVsrd2DCAsVMhGLTFk5dm
REJMUtnU4eSXCpNhq643Vp28jVFXg0ciHngQAH+7SH/L1MKTgaDk4a6YTJPdjkasiW6nXKBEGuOQ
7EKHmSSjy7FpdpEsGHUOPA4qu+tKAX+/jFQUknwWJ6xMSoockDethhqCdo2rw7NoVk99/NzkGemv
cvHIt3xtEglyVAt2DqfIhZY4I2xVYfSR0n3TQFZ1vj2FITQWM91qS+TVik0rtq9uIVALT3cAqo+C
KD+imWkDIGhwjB1RsN2eC+awDAoIkaYFqljbPnS1nejqfTUL5ypT8rOJzPwG8/BuYQukbdze0mcj
4svsvWghQwcyqw8Fs9wu1fTZq60/DPZJS8fiwKEx2gD6ImlcT07I1+6S3tlQ6qq7AW+Rx1+uHdv5
LQkZIS+hfXZ46GJIw32DV1XRRhsAGC07LPuc1Y3q1HXlso2MaW8VqbPJovlY1d1bzgIZGJw3NStj
MuLAbw5zeYzDrNrYNQTQMbzTbTxljWVelX1PelnVnPCopP6E6IrAE90riQBxl34KNko6fiTQMSJS
MWTcuEkBawJ/k8cQ+42JaLdrGhMbYO9s26SqXc3J5kMumDOFItkudQKoAXG50IGKJI25D52Btob4
XmbAXsaK7txCTq4vB5R4Wg6Jr3We24UnIm6S70VLf0JFYJgqxcZUSrkFrgGpMh+9xanv8lUos8zh
lROYDI2VZJPm2Oh1x5r9flQ/RimjrYOnwEnwl2Rt/CkC9TZVhLLTwJFQrlD46V3AEUdFrVKLl8mh
HNBnLlVF99sFg501UPI1jG7tCaHFUqPBiRUEhVzAbZSam6Rv1sDImQ1WxB4mHXVlKNi7HDqY35jq
K4HDB3b1YF/HRM/AQOSy7Bx/nqpH1NKncnHgiVANEtxIadPDiQGzFdkAMYZOCWGBLyzI8iOs0ndb
ahlFLSWFndAhmjkoDUmpuwEo6y022W3Lqd+NcvFcYRzxYic+hb3QPGewyJgY2sKdAXbtcCL1HnSw
pVKn++KRDt0zcJCzuu3Cjro/MO66SNuZJqdpfSZvzNDRiwXhu22zPogUOMZMY8/qxc5u6Prn0ylX
hQoCXT41DgEXUgfBLCVLL1pUbHshV1GJPtk4wpT8JpX8MYxnL+1S5WBEP9APvVDTI5jyK8xl+qp9
02M9u1Oh56A7tYIXORTNrsrmDU3qym11TMFdHr/OwAxdA2rasVSmuxCyJ7kubClBG23oQpU2W45w
VOF3HLs2QTOUm4FowSKd3mdV3cLUwdwcL62b6DVzxJ4PyX/wOsTB0Ln6YtOvaLaR3AG2yD1FKeWr
AIeNFRur32tW3Yiue1Xow236eYHy2k62lxmSBguHUW0ta0rW212rlkRhWfExBIPthU2fewQ4UGA0
4M87Ip6dsUW2ZBJXhR3NTeAl+szz6r1sv9uLHPyyLbOrc13O6D7VKvJz8rro5MLnCCPtKMkkMWrY
YqaFCbGqItZPKzkA+HukoWJ6dtIC/DWNV8nE1kuZBm0mdZ5cR3wTWo6Vd5huqjlP3SmfDJ69jOOF
qXOBDLYfxWwj2LU3fRU9gi0f1+2GjqlxX3Ap7euRC5K26DezTPWtFozmPlkJz5EOEGwwZ88sQXEa
95PERbz0Ub5nD92GstiUYr5JinSrGGN5nszhNKmBuDFK6joOJ96sSjo4iyzg0QKOpPHFBLiyhn2E
VQP6KMlzJDQTmZcOZy2nTz80L+occKGhYiJ/xEFH7dYzieD2rKBdnp7HgvSkionR0ikR6VKh37Td
S6ebG6O1v8fSec1D5CRW4hwgM0kvyhxCYuxxbzTwTp1YEoBcZPgkte8gv6/SpQvonGKBwc1wDPNv
dNe0s0ZMhzBDRlC6o1EKqDuN1fRsdPXZcMhKCio4ifpPo35MqVr3jaqb7IDmCmWmD9RDgKul0ZIr
s8RenR//D0fntdwoEoXhJ6KK3HArIZBkyVlON5TH4yFDNxmefj/2YrdqZz22JUFzzh8zj36yhBiU
xDQ18Psp1PJZ7Ky600Na1S5DPfy1RwQ5GQGW5C1yBE2BI403zLm4N6uFy6si3F71UIq0mxjazOOw
7njieoTa+EQ41CdnKUhczOGxFLceE8aq7RC4I7zyV1ReKZ3aMWpkc2p3Sg6UScBqroj7SGxDAGZ7
677XnX+agS7UGedlN8y1CLY/Qsp89PVfaZEfR4p9HxgurVHsoEeeb/PFsZI/8Ck7N26IGbN/Opd6
kmT7fubWBlkbhsUwaxFUte7J1Mr3Ot0HrH7VpiSyHkn2Q5GAoATuZfykWiK9m3pHHvo5hSHSuQQQ
cIDubQZD5X7OJV/YYQ9L1eeSLf7BubR9aYaxZZl75ST7Jtb+jTAoNOm5nKF63p7HqfjQZ/gsyl+Y
VPr1oSjsvxm1kaE+ADarND0WvVXtSr/6nXPmF08unKzxRORCdUPPQCN75/7RHPGVTcabE5OI7evS
2e7zA145jdQv7Gz9FBmpvuwnfj6PouSYbtBzanLOU91dBfrA0It7bbeaDtEAWHYja1rgEChWBsN8
XvKFtpBaC9gQOfVVd+l6xVdn84/hMGlOSZoEPupm5r5PhKSEeINm7HvefB3L3T6doec5ARvGdYlB
W7d0jQwv4pU62Zwy42MYx5bmsayLlEV21EAISrFqX003Yo9WMyff9i9SQlDW63l/QD/GR1bOOyfD
6eNuNXIGvtlxqmgmLg0H6SEcggTWdtzxF8E4VQbGarHS4IbUBZoW2R6dfpqOFpqWbaLaJRlxcy1C
UlJj0erVFvSHG7jQhMonRdLDKQgaD65jnjoq7nZNx0iKly40OxfD+0y8UsIca1RtWE85sBB9zraR
ejtkJfAPAOym9TIs8tZUxyrz3lAQasIlYFK77zdGv0I2yYDTn1efUIs6t7EXGtfWsoJ6O7zr3EJH
EdOGlCl9CVI/5mlQGQenrPqg2+SSrcbjt7EcAxH1FzHF6mBv3eFNvoad4L4ja/WiV/K7Nhqxo35M
3xnYNWMLgZeuAceeJvqHt6T/SOXZoWbF3EvuNn3SqTlZi6NWimedLGM0x2tkSXpCp5QHqK0rbun0
r2Wo9tCn6jbUzys4cQgKl+2WSp5zp6QFtMHoX6QBWsubozvBWC3+M7oGFp4pPy02Ws6iaWIQDsPc
tY3eM9owU3i4vZ5ca4mmQ0uF6cGw0jGsq+ZfrmYLYGYWSDy/pK3CMuYNUi0tKpwbjE8VMxgmLbEv
EXmjOcXTVL/m/VHBij+vZfzm6zCqMVFL+0EEDh2WxFKP2KitoTlktRC7bQMMbKMkika/wYWOkdn2
qLYSXNzlaAZ5D9E80u4Oj8gASLUv+W8MFS7SLnc9zFBc+2pIoqmZl0BpAyFxvvcNIV0s5jE3arQo
mv9IeRyr2kqTQ5sUF/SdcDs5+UmEphExcJwp4EY3MgSLo720Em9rZZuPWivf28TlHJ1NzMxN/lXh
nUd1550256yM45+OlnC05aQ/k1PHjlHvEJdlI5ddSQVgaVbpDiPdrfa9f/7k7/2ZPMGqHCGyGiOg
zuBoW+ZlqaqeqJ6JqMTc2QOt+Dvpiy/cvvu0SF60dOovJiHZ3ZCZpAQBBtvGctW8hWrEditmHIcT
V2h3iBNRHllVxWGqD/jaRSQ5Fw80WvyhQeiTEFaU0npa7WnWu6TED0YmPrqxTQ+5GGJUjTxgpHpq
u/V5NXuC8LvuaFouOwk5TLsudZ6pt8IEFTPgT5YNMNiMMBIE6DA1ztbB8UqenaDFvoqPJDqKOx2J
51rKqGmHjwXEbMD1faBws1OOeUD8TF8XT9Pjgm+E4HUjSnXV7BzRdS+/YtXbF4iVm09Q5iWpvDUQ
ZGiZoodFzO5JjqbDwnBuXYtusmP8Dirv4nd9DlSeqXPH4kg7RRYgw73LW6c4DfBGmzEHgzuZBgdj
GuKIVYg6wbbZmZMAddKNMrJ4EHcJZHGz5gJy0yOP1jTDpgA5tzrr3zrQ+7GFWl4kg35ekJtVyORx
yWq87jb/RaeAx6ZjUpvqdgfdEUU0i6cpsVNwYa04ZzxwOR20sMCTEjrpZ4HOXPNrcnfQ/lA9Vh67
wXtqajOwKUvlWhhUSCrou15KFqK+/muoDJ1RvJqIotMj0yF7F9aiQWjHmt8lSieNmRWRz8n24C9G
UpCzTkMe0fK873v3Mkn3OHs84POekrK+N5AiFe1pjUknSYHqVqqNiJvl/C0B6be4KtiIUF+47y0P
sasgb/FCN1mYF76FOq2b9k2H84PV/rtLGO4RR/T12JxqbziSMEDg1FIHU+MMeyQp4JW5XCLlg4UP
WiLBpKcgnQb/sZF9hdOg5Sh3jvYCROaWXg3MsFiUS5ApQrFnHhfWE2PDHQTyEI6t897QD4EszLuV
JqpazV3ZJIB452GgUGYwPsaqupUuD0fCcPctBaP7vJnpten4dRoHeMjOxt9UkUy9VhPFrItzV2Iq
CJRUC9nJqDHJpJtCvcVytqb5cJJc8ju7d75XeobuHJ6JSmgLw7XxiIwKuLRYVnz57q9umc++zydU
TDBCGEYyrbsr5c5niH4oxfTjIsNHymnRxjKgheWjaUVmRStOsV1fatPBtbxoWYtHWg+f6X6c96U+
NwdeFQI06mYZIlmSu5pkxVrCxqYtKyusUJwQs9yl661sFcqVxAcvTteg1aseI6rJ/u9uWiciaMiO
ehxkH9/Na/xQ+GZoiM4FFaAxOW3cp3WY9mgTpog9IQv9xd8rsyQ3dsSabqFzRbvxzgQ1PvoC2YDk
cKUMApOGL9fXPq6q7WR5m0bLj+wOqcBg6UGTTM5BxsZRn9DS+1r/mOQ/RclK5o7HXKZb9VV+Q4R+
lQ44vsrJz8CMGg3t0pxIzkWn5nLsNC0XqsIO/bL2bljk9JvlhCQDVZuPTCceDOX4bAPmYu9cp/fM
NS+r7zHd1jE9CtW1ma2EkocqIv5fnDJM8YbU/xRItwJSgxyejNYbl1KKzzl5I6viWRKeHNSpLE5T
q48HStKu029SwvHRFuIfhWRILQixhnYYCKx4KuR6z42qU2PBzUl7e3ZX+k+drl4wQrMttZwjXXFP
JRq51nCmd7XmvywtPZxIY04C1DTr9X+MENdFQpl5mWEHJpvtzl4SIp5xKZ0pecMIMhFRT6xH5Qtj
P3jFFmXjAOUYqfvqeTHhtBiz157EShDmkIsehr6nD5EqhqWZnuLeUHvJk3gg83A/YCVukpOeTd0d
bkMCJMBMRKGvpzpFGNvl4pNGCE587Wle0rPNQEDwqxHTScK9bXcrwpOUOyeVAZJNkh+b+h9jgR90
jv/aophnPfLfPLNO+F5DYGlq67YFFOytsLDQRSyrOhHaXQQzEliQ33nvznSiaDUMU82o3ReeFmpI
4tsEG5bdPC8ydZEySMHgpgUs6dkdNp+9HfxfgM7Gke6XymFEMzGouj4ROHIQM7AfImGEcvu0Gf94
LiGTqQYcakn1zuX81Y2fiT7Y3+vwaLV2hXLGMe+k+S0I2SDJRod7Es4FMLENGBV+hGupHWzN3xGd
A1oUFoQ60V88g9YohH1HX5Bno/OEHGc/9Afng05FYqEqWjKK5q8s7Bdy5tI7zfHCXpRPdtd0j91A
112sAjjrp6oFMPwhmWm5lLMbeDu6Adt9GnflPrOIJ52z9LGdKUnox6QhWfI8jT69SajWXPKiyH5/
niFO4XEgqed87LfJCB5BOry73bfbNdajNrGXrYXJXy3ZmZxwEBUTvjQOBAH+WVQR5VnFm0e+Szin
2Z7OPHojY2oRk3akQ0tw2TE8r/DbydK9IyZ4dKsu3TkOMhPF+ngm5Jx9f/WQgo+YAbNJO+EffW+W
+0FSp1PZdKu6UnzHZonAOvtqYvcJ0w4H0Ix3iI172VuSXFNRbxE6eXLOfKpbtCyYULagGf2TuU4R
lfXAZQzLEPqOjjnBK19V8b2ZozYVvSWjjXVK+vIHp/up7LeJqCLmrMUc5Gadw4rAJTdJix4ecenG
3joRxrAjIFgCfRDQhWntPncbHG9ebe7txaP7KnGisu8f0S2R+diE/JZGSABkdmRmDxdj/k2Qe1DQ
SFL/jjcIvCh3bSScBSF3/YAgnbC8Bjs23nHiPy2SR6UEV7E/JQ3qe182BchsFTEaJHvL1oxgMSl6
zsYmtCWpPVbRjC8z1UUaqc10jLKxpfmfJoMW8Xu5HHGRdVA06bNtbV0oGQbxLOFZuPCA249W9kCs
REC1PIWo2guNTflrR4sy0uNdUeO3mUQaerOwAnMt2YUaMnb0YSAEsOEHVAt9KV453BcrSTgKOndf
67RdOObAY2hWZ05FnAhBlo8zsRDVS5u9rB6Ei1lBX6w9LKPv39VJpVGIJMy9oWvPQFlpaOnDzSqY
7nFLXW1KjR/cv4Cm9AqOPNyL6QhhAtdTnzQbl1EKN6E6nzvB8psPLX+2aIPdKxpZrnk2AJWdLE++
+IAUkW1yFSIodCzy/qwM6QrDwS+pBvt4k1GIisWN7rIDi9857dyPdbRhmavxIBbKCXza4nbYwZLC
uxJpt7G6XhI4+eaJricQMfGt6UtzTmL9bmjFi18sTWDL/jumKxnl2XrwtLY/jPmrSboNWiGLF+GT
V8eY9Nou2XXNK2oe8LB0E9ldPCdPdV9r52pABc8F/q+xyDU2VHmj/8OJyMT4MhFoBJpBsBZBTmE8
6ryj6luYkHNNbiOr1b0RKAeuO51qMhf53oak8DOX2mUjvk0L/Qko3oMUEBTCXc9OB/RtLZB6dv4G
McYKtI7UavXx/aC5byA0ZQiBztxu3AQ5ryhKXYqDvbSlQIGtPhr05D5Jjs7S49Mz9KCE3qHFYVPs
lhoCMXuhlKDkBSEUW9mJWDB4CVaYLiap0qC2J0y7bCT+2h4c0b9BK2ZhIdn1lzZwE9IHyg4MqO8j
TpEXKwk9Nzn29nxjpwqWMp4wDlLqnDvGv74QVEtMBCEvN3ow9MhoIE2wCHLFl5hv7Hg4xNyFex9d
to3pwk5XWhl69n/HtvRjB3A8qgS0w5YGq6D+QmrFtzsu92UjLguOaEIjaf32OHUy59UielIMybeB
nOgsSk5DTfaHaS0f/EJGfc7koo9gxAiEXgk3RMapwE30RkX4EIkpp17uQFqTcTfYjYyUOVws23rP
SuPqFxzNy0Uq+bgOI1U+rX2keo2MUZr7mMOoHBuSQ2mW9+kwlIeSbgiyqi5OgYFqBpwcKI/jjUY0
apjpV4e+WRGtgqSeHR8m6EpBxOMw28Q0NSM6XVq5V8fiTJpnejE9oMJxRdibzeDFfvNMsAXkaf2E
Uv+JKo2v/C3X+Wo9WZ9EJm6FOy/RLNWR/IbqrK9EuPjoqgOh52dpatEo/YgqwRaLLG5c0o6/196U
O5a6AjDP5Ff0XkyxPi1+/m8kG+LQARFnlAT5+OpdBK0UIj2axLoGuQddG7sp5uoCuFzTy6Bu3zbf
siIKZwfmwB2g7NfCLq1d1tlkKhTL+2DMlx5fz2DR+ZEIE6kFD/AxA29rMgC9tTgRFhBwBnJ7zvmp
cQp6k/z+QKdOsrOr7til+T8EIhQppKu2R6w67pX+pnAkp1Z7R59aht8T87HIkzdXJSDK3YAocfzp
lieqMyMHOpsaJJT7pFiWtXvYCikM8OmkIMtraFIRuiR8M7bigb2lJqmF7Ztlzg++aTzU/VbEbiTL
Tiqssv4m5hlRNQE73X7cmZehr4oXtrQ4kpQDKUY6VPo383AOpViDwee4FiSbqN75n6ntJdFqoIBr
iMhNh6eJdu1lHojyWci1ToIewVfsrVEn+4+c7qFDNhQfJEf/05NH4U1bj0SR7E0ZGgUFpDbaJb9w
n7puvBWz8e5kiGuntmR9y+4UYgktiz+oKfutHeWE3HpnPJ53g0CQ2Pq3Js7KYwrqYukkXVYqplnN
QjVrPujm9FNneIeBMSulvTczj0PSfYHmWtQ/dobq3SAFKFlx0fLW0LxESZ0/UaIh7kYeyuh1KS4V
WiHQubTvy/qTZtTT29vA4MkephTFB49hTwfQF31rnb9Xtlg2sfiiWvG3JZslsPX5bnLcLGzT/Ifm
sV+Aq6/cL0+wxemhnlA3yPkah1lj/2sSlOfQ79Cp8TPPXomql2Ifnv6Iq6nibpxrhd+0d8wzB/Ku
2JqA2M8hiDF+aQkUCVmMG/OfU91Zw7bZ2/K8Frhse6B9m8jwbvosMgLgKdqKvC1EL1n6sIUfDraP
wFLmLTHH25B338RX/qBDCse8fUia1N/EyEfXBzOQ1r+4T8ABE+vkzfHLdpXmyn0cl38ENCAT6/3r
yiy8jOZOzeyBauzfCT40FU1BVEqaPPU4JMuZe8UpAOaJQcTh++Qm4GyEAhU7l/BdkaePeAeQ0WA7
rpH63OyWlD8B+izcfAaWxfVeM2Ihk1n2Pq4VSKTsVXmIK2ErBg4QUu1MEzTBBT1YS/NQjxUGYbDh
3VSMdaChoAEER4xHt1NmbOU6dvU8ZpN7mKtsOZnpL2DK2+q6f2mjheEETsOku4+RZ8KjEJewXAaR
/yKs/aJQCr3OjItsKP6uPNn2euo/NJlID67Cl5rRwIYTa5eMafrAN3/wJjcyKW7YTyXrmGXwCpIs
yMqDthk4R0ATVS87x+5+VZ6eCd+kTDV5ygQ7wOQnX3Hs3uwn29fjZ739I/CZRmtGYI9t+6e8nOkc
z6rqUqWY+dWYYq53TXNbcXbMfsAgRvxvhUQOpeb2wWRXF8WQIt9HBJtBlyNNiMkUgMNFTNjZ7qlb
OCtH7douhbNbVwMy27wnh6CBbnDeB9JLD762PRLRbQzYr7jomrsCFuJYProOxvNYTpBc9SfU2m6S
hgNZwPBlzYDomcVhXLmg4nHDNDuMkViaY2kRIQ9xI9PiNFIMXcuE11TPBIX4A5XtfhJM6KNnvfir
FAuxqRqN49cJhUkvr3TujHS4F5N+5X8o+LuuRYKSaNDAW2IpqBFdWAzSYxmsFL/3lCHXCO1Ms/og
QQdorPtjeK1N2egIWIA6QA2UETisV7S/18SII9eBHTxSwRUQXoxSbikdsuYLOyh991fG+ouhld8N
hzX8mPEyYZPaWW5TkWDQfCtpf/j1UbbEnGXDVAW5M3+RdELoT482ZInR3BAQdaWkAeyviBlz16q9
c1ZBngQ8UqZ/CDEdO38JywRRDJvn0Uhk/kSM6ndeYy+mr+Y3XvOXJrdsWFfr1FZ6Dx4+IuNCir3T
q8ic4uZRc36EUf54vXUdLS3QK+YkIpK1vWGuEbpQcZ6e2bevkyycIxdkGlQaKfpxQoNxzBZgCJ4U
BINOIWWXqCaGc2Xq8ohXLDugfb8ZE+kOneWeyIbesOjzAihTW+oyDMq+99H3Fri9D1RChxLObE3q
OwMHFcd0fKYIDUzTJ9n9WJjVQ2vxy1dd57EId99cgPgpypCwth/HaRewMpbX3ixOjQRrV/JIDL5J
C9D4V9E5BLEOs8LRDmNwFotxBRyHf10ySNC2wT7kr1QJ4QZO1vK1NPMQedGtGtk7inHEL01/xKHq
/X2K6RlSh85My8zeF/2Ubex6m+rObvPc7GSWQN9opU5ZLtur16Fo1ZBHEi6X0EE+X22Of9Ro83eW
JhcDhKSgF0XrEPkoVsJdamXx3jVpnqZS8U6l58qmHVAOuFwWS26fdK0Hrk7TTTfUfEiLgNXD1OsM
7k5as77HG3VPudy4AzWQ52K6VkvzrruaTtO7d183gvg3R764Xd6cJurzarAozEbLWyogThGgToch
s9sg1uMK0UJCctlcoBtDV41G9c5PHP9InfMpbWg6w7Ab0zqSfWY6KmYr0ehVXJynpYeWiRt5LhV9
6wTABgbfd9c79pE8J+LXJQK+rNDunKJEaaXeBvXt1s4DzfVlOHTS5mPqzjYxDejDsotNp8d+sEzr
sIjqAYRJY0bR0aoBdwQSXfiROkR4mxJ6YO0O6WTP+5VkEzjTHxQCNHq2MmIx3pqIcTLV7hjaXcuN
jEcT/0W688015+TVbljiONGSdCImPJsPwv9T9qRIIKK8sxSeTCdOgLBrI6poPayq+J7tMQ9jUc0c
ss2uNDeDShNH5I7dwU1TTOHPn2ZOYRdJYv2ggoXrEuOd2ruWke6rrP8ujfFXr+s05NBjvVyWV+r0
Dig0vj1ALT4hHvO2ejJi+7y2+rXtmT/9pohwtPfM6Ra/FNYcfQXU2rS0s4TQGF2SJgycxgTuQ02u
3TZnUAEgE4lrtTBpynQ/CwAEQCkdqXt+Z2OPQeDnP0hCjFBQqCfNmdPIKl7EPLL9AKVuzVWPpqTA
p3fVV7v2zxPhhfB3M8rDdTmMi87rta6ux4JvDTlt9hb4gNFfLTqrOBrJC2r141hlzW1o1/JAzc16
5Un6PnnDGFJSkWGlKe+cCbMGpesI+NKoKTzSWajrTHi8IHGy7WidaCT1NL55WhQPZYPALi45fhAJ
zhK3iufYy5l4aGKj5W3RqgKpl3/JBCrJ2QtbjajvxUs/tRZFq63zcrDENYAzTN3cWl5VvXGsvoiu
tXYLHyWNpUTDyyhlJYF9Y1zkrxWk+q0+xWtNdpipug3EbN1bXXLoRYZsQVh9kK8VukEGoLjy0OHH
XCKArK0SyV3uf5Jrxv7q93TyLvyEchnedA9ejZTLgnJbuJ7usSBLdy9SOE3Au7Br482Jwd1D5iCF
fkm8d1JydtZFUTKb4CmjH3LewjFHB+5ySt1nr+6JeCwVU3HcvDoTZSSpT09hyyw/+5a3G43p5Ls/
+Iuws5POFIjMfwMU3/yiW3NZi3tE2elxHj0Ah7J7MjOMHp6//jE2ibJSrc/11FFTmRFnButPIoud
Xig2flSk+NclU1dmcLptgdjNwywMpjtwJIMHVAy2wIns6lG2cOPl2c0gGEpNd96CatvsWyyojJK1
7Z7j4U+n+dNlMTwJHfyP0Qfi3qrJjpLuyZO8MQvVIIRaFG9tal5KTwPy3Rxyente0ldC65J79NPc
N/h45xRTAuJ2NE+qNgil4D/7jg6KZOQGTdRoXungIwiOFnnCdx02R7Ls28I8EeEUJjVeUmId7jli
/ZP0BA05RolPhpmJXGeA3DFrBvQzBWuLJ1470vh3rVfDTBZX+ubgAbTkUPtmTqIBpWEdR1gXD/86
SWVznLs3T0NTUSKb5YcvXHsOaTiEKWmR260vMdmFvm0wSZb3GYK3gCmgQsjBAuw0+o+HxKmfte9R
R1XpTa0KsDoy3BrfZEfRftqYV7fGFC3rzUwBP56WGhNwLE/wCl3hMJPnG4dUvrnlWrFXc2PQuMqX
AGcghON5tF4S5VLf7jQC3ORurDtkts2Kkj5Rf7SKlByihH/II/0LJo0oyrL3Xh/r9H1aPPvJ/6C+
7FFig8/05sOgjgiHWahs8bfQEKwi3WpIKZxAw1EAmE3VMVydh4pCriqmmgFVzDpmf8s5Ju9/jP94
ls8f4Nq2h55KKFFdOZuqBwjgoJc2wU1FfY+ugX0COjLxcNatvGldy3yjISYO43jYy9V08YnW8X6a
ycGikenFXVLzaG1+HBp/NeykQDqxiJHqEBO6U0QuGYWe7LHvQ/zGbOTkuHWFfQ+2uh5WhYA+O1iT
6x5F11/jmPbWTGcmLlT/7Gq0uhJ1Y+4mm3aIfp+r9Nfz8nfph848kVuxE4IYqOJvqzcvedqXQAXl
bz51M5V0+r3r5Pj1nTOXZ+Q35uPQdN89EMdSU2oxBfNcHPqmvx/H8XVe7Ag/wYXZ4bFOpo8Cbegw
0Nuq3AdvNE+LuU2sSlyTESW7yl42M05TsixrJQ65hqbHyqCUuh4+XAvDTqVVn/NsgGYI78fUVICS
7rBkyTlBfaOpMkwLFVT6ip4F15zRapfU7Of95BkvxvhHTdxiWRrBxn4UnfZEePdogkLbzW1MqxOi
SOZIcaqXxjpDRdOmnTRB1jpiV1b1uTcQAbFIa9XKhkUqX2qSJlpWRZAAxLIcz4SRVBqmQP/Bpt3b
0f2/xqyj11/ftY36WFqbdl666YHDo3gAJDAUM4AoASOQPEW9NvDjfBKxdFWRYw4vwwRVqeNorb+G
CmfargG0MnY36C9zrk+VSFS0JDTlJAsmRdqySa819P22LEwUIwW1UbZHTxyE5dcbUGUEc2H/8a3u
SSwdMazwg9xYSj4n5F/Z5J00IHdc4kxKVoO+EFEXiBatq6oP1zkdjkxkS9B3eyrFNxXRSRRNeYpj
cJt17sZAt3tqQlb8OKt59oR3cLfAZc8myyUfL9ShXC3K4ck9fbFo4Ls0tv+iBuYtGldfjIqWT2pJ
sdzy0Y9GTThpa37ODcLjJO7DZE46wHoq6SYAPZ6sC8XvoFbCJ9/QIyPFroqo8g0/8G1n5+QonWWz
3otSnkWt3WJbXXtvRPaCnQfYcVcPjRbx6OA8V0AsrctHZZn+U5EWrEtucqB+b9t7f4dkvCR6O90N
+kwClA+q9uMDVQUEkSaHsQ0d2724CcmzUiKw1Wc4IWNJP2rHxGGwmviaFhXKeP0diB6G/OrrgH8Q
dnTlawWTzqOuGkLTyZgNUiOkAUpxxZm0ydHl1vrYFTc4e/YnLJ72DNUzHntH/QIpfLfA+VchssOQ
ez9Iif4VijTNqvEjp/utm+Gtc5fisHTtM1k9GIOljEib39pfSJt65Gxi1XHYxYfpOKiWHnCGZpmM
e8xhr3WHwmf5w3Q63ZUr0ToLLA3uBngQWFLhOjGCfeOSjngCSPX/7VYXlUmVLyj+XGg1xDYusVPM
t/prOouUGLhkDVtaPiNPQ20OWQpA2/0wTurBtBHQoiVQoig/ATYJS+QP0ikFkWWCSZwtum/oLnFs
FrvxK045J3Fpy6tXzvmuFLgK9UZPw4qsHdPl1+uNjyFlSMUSvPM9f+RJfDZHrI8Jh7yLKeaEYOSe
zDVCH5Py1CtmAZqi03stUxdtVVroSYRjXj4FJuIDfDDeXkr73Y2JGuKHW/oN998YuXUIUAPDRy4A
1PmfbMTNaHtZtjMcBNQT2qC66C7lYDbhVNrnvnZD5MgHEox0uKSdpbU6zYhwHqU5niqDc75eh/Uy
Jd15gBy8FhIql8l0r2fkt+o9YSvOgjcYBwyV2NeB+YDd5r2bx4l25JygcGziRABm0I9rflKLGeUp
OHXDXr9PNHsJusAaE8ZJLflyEOVMFTwfFo6g4FccO4Ti2EWgCdeyjGzJFVLHH9iTwAC5WaKpN6Oy
TXFgVdQEmSYPvSzG8zkaxwqQOyRdDCshiniNHAc1dc+yXU6eq5HGUnRRupCFg7/HNyYkbbN71VL/
3WdfIwW5Rvzd268NrPxaIMV0NTxbWTvhX0Cbs8kc6bcwDvkK5JMu8p0FO3T77DZuTQrgKVGBYYYC
LvNkwt3if+Kv5xnH3FA5KVw6IjLUAYPfYhArY05Z7oJxnTG2OWKMMvMlnbdar9y4lZ4JEuQSBzXX
7jXTZEMWnGuFvl8GhYuash8tbmtugGwg3tDoUEC3+akzADhHHdocrBLhKO8Qsix8dDQ/2OvWlVXk
W2rW+B07y9Hr+3eavV2CS0hZH+P40gw+3jMb61xuRnFL9coqQGv8AtXAvJXHkun2mtcWaJRBBR7Q
j9+VXTRieieV+cMqp/HaOT/VxLiMLztHgCtK82mG0kQ1K15qZakjb8ahzOywpNbygFhzDlsjIQeM
z59N7Fk30BRVax3RIv2dl4tg+/g0Ei5aZ52+EF5cl1QSrbp2j8I2b3YCS4A16O9gxuAFmMKaFsSA
dj55pNLyfR0lbGheHurFCzzEFCF8xa2zly+RAGxIs3/uSgOG2EydnZfQ90AIbxTr6bJPR1CNerKT
XZzl7zm/z26wSUYgPuJ5BMlEoMqbkIr72FXk3cKw3q29uCjzUqO6OKTrZMONbYRuvSJwZtTr0sdh
ah4qX7s6Jp2FpDsjF0OtUCbiwEvdoj2Nizu37UFa9m/Pdo5mlDD7VHicNsSnB34KZBOr6cGNB5+K
8wq63DkiJsFbvFJDMhu5xyaAMlGSihwIFJadXMk5+m7mLuZM5Bjz+GIdVQWypOSFFC1IXBsCVBfi
Ny8SutiAd8qcM8f1fIRuvndmbdoZlGZPKI4iPl7C0mfIN+RNm1CopOFqzY8YYgWAdPucz/ABacWu
mxWIU4RHnbQ937tY59EwYWKq4jlUSfnCeblGeTfjrBiAOfTU3ARIZ3dCpNtWbAVxUdMgbRDsrfSR
KQAxEgyOxY+XZM86MeRBug4Pqk4k9P2wHnQzLza3NfHnPao3TB1V69s7n4wFVJllgw+TYnjbOxBQ
9EG5zW3OPYFemf7y3qqPk7Egn2utKhiN7lw02sMw0+eIJVodyereGcBGgSTKfieP2RZ6a7qIzgyD
OFAJbFML1h6aXqH5a4xvrUukSJYEOkmc0m0Bf4Q8w9JEReK6ESJfuDtq17vEOmaa+9L7ygSO59nr
/EfUeSzJimRB9IswAyICsU1Sy9Jqg5VEa83Xz+H1YjZjPTNPVGdCiOvux3vctL5A9XXC5MG1zAdG
3gR6YvABIipYePBFYjYtYv8u5ABIJr1q7v2SJbdcypHCIK3OozM9akv4qxt7k3N1x9Ba03dTBzdW
wzlDIOugWVjV6szYOlbjr42AX83lr1zIIPmq5u59mTNn3ejzrnMlKpBw78uY8iY9J+AkYkT/ipGc
f5v0qHjiIu1kXMmrZISnhidITn5xZCrIxA4G+9qasnWn5R+WPijQnxMQo/qohGtxeSjTbTVGkLnn
7qr36h1R64GAd+wVbhWS7eIzMdOP2CnaQ00AJkqCn34i/MyGuU0Nlq4sdA79lKRe3GDTLkDseX58
boL5L8mZziom/6tKO6Dho2Xm/pdeAYvqYhAuuvUgaDrwyr6/hD4+4hB24zZiO7fxuBaNyX0ts/Cq
JJiyqie/5mpmlyH7gI6kYSmoAPGTb7YHFNebAbAZY2mBBEzYCy0kvuWDDds5nCBdTD7XMqSbVhmU
ABHywyEanPEmhRVg+rSxEOSI60Nc2nVxRFDc+jAI9G5KGc/LyHrPUdNdNVadQ+fSXoJg0lcjqu2B
Gei6XFLlOjaD1WCDhNaHX6Ch4cZZGqoicaUw+CJiEpAAR1eSqwnH0tgh0mC6+ETFpgwUt94xdr1a
TZesATHMSvkDT/1FWrMDf5eMn1HP57wEkhwqidPAlm8alpGNHSZ/jo1FCLhbtamqI9OBBiqpARNC
BIfAKmt0Ox4gwZgyoMTQlyVTM326DJF/JyDH1Qn5bgR/6i5Udi6UAvzsiKObABnUF92ip7GB5deO
mYWzVjRpX362qVzrxJtIiG/KJHsMTPIl6YD9145+zbbZTkDpmWofmzzGuVFT7JHkyXsmESBaQQcz
CGLsxE9zO3ybkbG1HGzMUgArmJV/pTNX7JuM5yZ02rdaB59WUouxEAkSFmuMMhUkEIeAMsIi2cNS
aTDJcGxok+9NFpnrcQDzazBncOoG8GV3M3rGoXUOsU8l7ZeoYCDJ8rEl/7GaMwN7Mdc4oAyYprQ7
FweuV9cwkeM0P0ogFRkrOkf2Apsy+60I/ljvcbvXXX4H8HTdieyJ8IyXmdp4tCl1XLE3cXBNjBUY
bEJz/Eh9BYK0d1pGJCE4RVdB8CWrmQc4yMvYfigdog95dy8HRhpuwijFGFKThH3CZTtGAzKg8/WI
sLW2zxzjlSa+dZdUUAzJ4YGjot6MYHCdofmR5HQn65pm+AYqC/ztrbMIqrtp7L8ypAKrCr5vglKR
YuZKKL7rcbCt4pqJBGODZ0kZiAh6MLwdIVRNQfFkEm64NXwQfpMFa3JTado3ftyrCufvoVrqWufB
XCe4glcp5gaMb6fctf/wZrEdybyjUu6lIfiyDnP1VSQ+1mmlb/2asEnDQmb2+iVLfMqfqy9ll0TV
mhUC4nOtriCS8Y2XvD6Ep299Anu0NSJ325VHWZBHRZDywgmeRJRVV3vCPaH3/q3PNTw1NEkbMXi/
1LmL5hLXixPex/zLMgeddvlihuKeCZWSjusOdWwxdOyr0InXfRE8BVMxYRF9ZYRe+MOxK6jU9h22
x0LMXlQS1oMk8JxNQ7sbXJoC6p7pmGRqvFZ+8kHhI/J3zNyqJ+xo2wsyNYzIOoOI8CSeiatsCft0
uqfQqW9klBIGaRwOSI92efUztpRQ9g3ShnUZC/bjwY8+2rFF3uwPGlfNrpHvTv/XMjVE/HMpK2aG
H02lJ5eoVyhg//Ql3dGG9gWXG2IuMT/w7h8Dycl5gV7QdEnyUu2Dbjixocl+qNaNOcE9DEuSlxMu
wragfYRLH5bKaD7NXC/bufFspkej1h9NUf+SK3hSeBe6KfkubXP5zaxOoeMnoC7cS9KZEwNh4fWV
/9EIArpcRP66gLogzRF3lSKnURiYjuxmYaRUUFVLsBBz9mhnVntQMMZWwZuv+BWOm+POdoonPyKC
l9E5i7h5U6gKAmyGVULEsc34BXwEd8FbA8ZtLX25DvFpMAeE9SIKiEDB3ub/WRGUUxgAmC508pfR
YI/qQmDjZ0qqu46DNVKFccuSkiDXkBxTyJOZyE6DTqK2qSvMRNU1zzjogUHaln0L1B/fTRW5OsOR
6dwU4ZfGbC0jIosT+JSYT6XMANRhNOpLgg8ok7Th+e/Z5Jsr7NznoAxvPj+oj6FDq0fM3pTXxOz/
IbHSNT5Kjx6Mfp3RS4KTOr63FgKEwhybAHlJJYtKlyYs0qNxg9fwCuocoSlov3J2gXYu132oX5qh
/p25wMcWpabKqFy+FOvXneIfNyYRRVwefpLLGFn5X4VorpOrb7FeHnuwrm7Wv83xGEEhZp8ztqbl
ZCQKCCq3ky1WoplwOOY1hJTxrtbLS1FS6R7WNfPe7AFvAHAYGkXN0N8lPIebMR7uiPPcVSErZF0b
GgUMigQ9vQlESG0dMzPzLNQcnksG3mqn/JZls5VcAJAArZ0mlxBaH71xGrrlKVNLtrUnv3Oe43LU
N6U++RvyFJQ1Occ+0g9yfjGm7pC6TshFhTOJbjKBnan0Y64SpjCELByKIPbvOMLcq2hkomtzKZmG
QwNgb6xqoPr2yTTMW0QAIJoW9L6on7KpvZRa/sX0+N5sT5mbPtO3fPRTFx2eUQ8kN7zErwO9opEm
9m01btsK6aI1t3NN8wM/BgbNS51Zf5bNsRoNfhNFw+dc9he3w+7Syk0q5qcc/oWcMI/pBoQHpTa5
mTAHCr9dbXz1gczrhsZfprio4fk284eRtW1K7gl+HJheDlmxLotFo+mdpyaMLlrXcsXwccWgamnT
Nm7mY5eqZz7x55iZ76iVC3Y0h6ecxS8Wpg4oLawfdvk+apKoCR3MG3OW8HJbyhKZekAI5f4a06lJ
38GqcppxrS093O7Bapo1zt11FoB/y3lN9RH39kxMRQFdRWJffji9JrTauZfKt71gZuRPi+4hc8i8
xY7zZo32h+8GnFqj4TdP8y+D1vt1HEQ3vXofYR9QHuJljbNPmkx4ysQS3as3u7cImEKRk7TkGLk8
gX5Zoza8uj0trmaE8LEfrHk7+cOznxV3UTzue4I2VqsK/F/lGylH3K/iDbzUpdCDbxKcy7qrdsiQ
nGhRB7Al1WuEUFGMH+XM+6g3Fx3lh+eMXzGEaCp28Llcp5DsFAwwopEzToCJxcrQPtwKCOxgQnno
ioK8XFWzt1mbKK03Om4q1sRD44C5wAAUhtpDFsN2x1d+jLOZA0pivFJQ/P7vA+8RqvFjYXFNoG/I
GJ3AXJaLGgePyRiKrCCi/nNNkVZOIM7W91H3N0NjCeLiUVYpzL1VPJDaHENYu9Jm7DawBHRkqFmJ
19own+uwZTZDlliE8SHuUf2Wb3rIoo9kDJ97LlirsiWA1F3D9tuEmkT8Zli3cfFiyH6vO2QQJBYR
HZF03Q0mALOqPJpZ/tAV8QYM1j7oB09QWdrn1aPkGs+N3DG3ma5/+ZiqcOEKa1uP7VahYl4qMZ5x
LOERrtTAADq7LwpY3KRJMTFIbQOEBCmdDE+JS6uqpju/y4i7psElbIft5AKBKV3tWYsRTG0pkarw
ucb3Ce2Xh7kubxLwJKe4bmtJnBP/JhxDm73r0t+EobgqHysZc70LWs9X5/ICDMVbg9pEvakNBciN
4dYbwA3S6QlJK3aal0D1oPTt4MVZhKBawMGkeA/D4J0dWTsCieOqF9Mm9DuyBv/ochJL6HioAus+
DqeEEkBPKPc3aHhhiqqOPMeR31oN44AZwXPC1cVr0FoTYI2iu4SmQ6VGjftbiPhqNdu6Jisz2v5j
CU6GGTIXqND/oVoNE/iJWzE9K6ZXV+Me+elSZVDuovB+SOt0reXja/7UWNZhQUE1HUSLstFPLNkw
lYsM9h9lEsgyyaeW5ve5ZVV7O36wi/x+0ClWmHcqlhc5Ol+DA85ulAT85YdO+dyGagAeToFfkAc2
H/On1Bi7Na2zO5KYMVUp1bpsjedKZciwJeQJunKOSkP5DHMwvviG8e8YT2VlDCfLQtSHpDitRcah
jdcbY0IRiaPIRMeUtX/vu/Lg4PSFCEu9DEqPezDhE8zmDNoELPLK6DlYZbr8M1s+HoidxhlD6Cp3
p1M94Y6BkmTRxS328IrOphg+sV9x3gzr33J6cseYaT7DLMwV7Z+VBGCyix4J+rFlquOFeticsIno
lfmjtPGARxtNcGwqLGzlb4VBcnHDXgeCUjhdodfzc2CQNxBKsqXfj5m882/UTLN3CRkomo0nsxmD
bU8q06xvLMs460NOi/VXiJq+btjONi3Tb49k3kczE7kizenKwN33DodTMqx+P/Ze2vlnS8BI6ByW
C+7l0CPCXZrCXqboKmY5xJeV+n+h5JHAcriaRmaawYA+5ieMqK36mNS1AsIEPGYytcepra+9qrQd
m/l9PFFUb6ubVtX9xtC0j7lPT9B83xQHbdKVlc113b7AkV1Kt6DolTvpDJdBKNJIWXPyh+7sOjgm
m7ohA0GUdJUip8+DvqWrgDNFan5NYcDGgfEJ60a6ijhZeHnejQc7F5eiou8HZXXPN5DoXBWlER9b
ZHVcM3juDPCLThuZ6zna21a/Y8VMV5VdE2QEzhTp/p9dZu3KREzbGRp3p3oy9kq3Abc0GoFtyQhL
VrZ11eeT22F5D6doLQTECJ4q/g48TZyQdKKc+MY4/77nsfFbCjM9ZWKgZ4aKbsE0f1VYRK/Ryo6T
rs07Tn2Ur+glkWtsPdKuMT/HkukfSCRs2QgOxnwe2TMoXOpI3Hq1FmUXbJAYilC8gCEw0mCfobDF
a6hGv3BMP1YOLQqu1fKEq+Ez1M2ntiUXJep0McUvbMqbIIt+tE0O/LqixBqr9Exmr73Th3FkLGM3
awj4f800bouAu6Eo5AGh69bb5iMPvgFM2CAhnWWPcEG+CkPfQYZgsJTZ46ZjI101sRPtiYaiD7RX
aDwcRnUYd6S4bo5203UfPuhknLs5+BJNem3KIcY2RlEnwrY3JUgboEu/JY4Jqe27hoIjMi6MluO7
tuPxmuuw8SLlniKdS385LHVelvwT+vhsRejzXE+wTNcHjYDuykoLfVc64amf0gOxCK8xteY6+v22
ZgrMQTRrGFLhQUsx6+ScToumYlqb+5KpAMFkORavUEb7XUPlFHoW0mKgYTCoS2ct8vpGWuCpcTTO
JANyaizDZlOEd8Qp0QZ0fP6a6PnWS6C9PNL4wVZ0eOFAkuqt09XVnm89CTt6PKp43YUPpr2Ao5h+
c3bpNxKBkE4aA24BfGvVVTc/zWY2tPFAWKTAKahp3nxKNEYFfjJ4cQv8oE3VhMarfWMqp7jO+ghB
2GzkYhG0JA71DNkgUm16cKD+0T6BJDrBgvS0tHzoIHvBAaGJLW5yfj17OBEzDjq9Zb/GAuxHPjbU
bPvhjdnJo6ps4U07vXKeI0xyXg+mkvLRClszsQXOBjh8hspe624K/wbgvV8JLA54IGq3AV9OIKEc
B+JcVhpugQDSorFAWjWNpRFYsZsZNLkbZIDT4po2A+5b2/5gom6SBU0498g2Z/iMRKQKBywRRJ1B
nUXThfsY39oqxEYbTkTi6MBKiKpXD5YJoI5+SyMmaFXm9rksDdI7LjMDFyVjSLJ70yHVVqj+s8A1
u2SRTtMwPzuted/NFYwMf9s2TrOjM/Bv6oPbMPUs2N0bMvq9MbSg21Tr+ZPId45JoS90Ywj4vLtu
EB97/E8DYVo/rB+KwX3FSQuTsQ+lV3podjaDYag0sCsw5RT9D1kCBmOo95ZLRx4mKclzoHkc6hL+
ONfdotPSBUbceLLgdpJZkA5cTxtR332QFZb8kJUWo7hCZJ21P9OpPoXNgTrya8yXYm+YzXPPHrXu
ZXvrQ58hGsP/oRkI9NYGybTgl8Q4TqPosxXwWtgb4f0E7RPH/B8UrZ2q4uPYDHcVbV1QypJvFDo+
Dflrp9kta+0KJWj+xFsYbDVu6YDN4ihauxBF75WPclcH+9QZf5QRDDuph69GxKcbai96WcHnVq43
9/DHaohnK1Fp/dZycy6KJH5Xi4OzUtF3o7f3uSYoYyb63lqMenBc2XhFbYIlhUsc3jI/es0/1Q1P
V4DmiQVPvHVE9YIUvqZIcM1U6IariHERztrxEV8QRN2dy00b+a+Z+WrY8Bpk9nJy2XUw5qO3HP+4
871oS4S60t7nZHxgyaESzUeqmQR5zZEZjslfnmKLsQKfk4lT/VqW9snWCdnU/K5nNWxbQ/JWmOEO
u+lbzgAhM7Bk5VoHK4M1rlLwSVX3LNsZfggypx+8G37z1EuubDYrA8ForN1R+ttUKch6Pqg6AQzG
jf+5hgTjO9EHTGmeaNfGaYc14b2OrA4+Q7Rps2XoMwKBCqzsUMq7quTlqkdnlwNKZUDUMhuNWQ7I
BCLHPOlRdVJua687l2NDlQVbS2SBZzv+pyx5ZOiM+rMQ7vlasiPnYuHCbTUHbnQEXrjOsLfzSNxB
TqiZ1Uv8s2CmupybhJaMXibmQ+DgYO2zwd2moL6m5RZUMYezVflh2QOVd7bPCuH7u34mdozhkTMv
mwv0Z+Ya84zFPgyveWxna2YssBUNWgxHmbxRyMQ3MyEHl914a3V0eOWwP1KZ/Wz4yE0T+8iK/Ouf
Ial2UREhcfIBXrir7enRCsZd2GEumGYHZeo+5BK6pecNA4WMP00dwWguo/d5Yeox+eMhhUGQRclZ
2R2TdV6VHCdj5vQHhKrHeqBIT/bFXWxXuD+Lqysw0SJ+kZjWf3zWsMEAdTNbCeZdh7IumojPSVPy
3Eb7DmjPMfsmQvIuOmKwsb1IBGiCIBhnf8sSaEVXykEOtckQl2E8w9Sif1u47gj9K5aEJxscNYcH
BnQBR4jER+boS2txTbhbfHU3Ln67KrPu0hSggc9TNsw+qHRJWK/H2/fvwutQY47Yy8hJY0podl/Z
GB6qsoXSWbr72hrGDfzEBaTIIAcFha+6zz2qsr671ISaxYQAdJj5nvRC4vj4iBJj3joNKaqqfS+i
+ttddqBQzAJw7Hyq0o8UjYqOLvZGm8nwBifUjaDtKLo1zl0gHxXtMqb8CYSBN8NJr35wonKGkqp5
RpE3m10MO9/gT0EWUQeDKecWoPqviA51ij/DTBiF66aCS9IOR6N9mHg4mbnxw8Yrm3ea67qdMWma
uZmEzR129ZM1w+DuTIPEA2fLiAgFE27zq+DixUvTtcxvsuDc5JQlp40i4ZFlwPI07MN2Nt6XArZI
KiUAl5bjVkDyt+JQBPsXaOsiyGKfDFlLPIAtMSExvjT8tyLmu9PsAZtXdB7d0NoO47cuCLxr8TL+
FBwMXUtDV1esRZNMn0sxvNfziEPamTwnHLBRjdSwp3hN8ABydCQYCPsuoiVjVFiWmvacJ1Gwmcz8
lcj42sJa43WveN5fcwgg8P/GcN0F9WmyEGsgf4E/rDpw3IjOPOto7ZVNVgBaJimZFPMCaI/dbMO1
6ZebE9dC3YeE7bjM3LsY+m9iy31RTxv8q6k3jWa2ZrXir64x5hbEiFpZ7muGNhxNeahglg11tMmG
8kFBwTGS4C4Mi8+4Sji31eU3hKxZumqj9PiFCPV8Jmy2Tk1uIFQow1GhrmGKsbR0qhWerjFtlwUV
n2XwVtO3eRvxl5uW9tDU/Q858XmL1teuW3mlrDtbD1PwyUzkRbk/cw9rdfAxxwW67Kk8IXsw+tqd
rSPOGRykhGifdb1+GFTIfW/Jkpl+/74sGjKDEjiF9mMaxzcryL61UP+ZAS+uRIKghZzU2mjqfmd2
zOJejZ5BWQom2I+GZ5Mg/nqspn2VVj8pKLNNLooHu04/OidSDE0TmIV0ba3pfn9rRmEBLGu+FENd
HHQB+yMnLcX0wMlfDTts1o5FhqnH6j1NzxSIjRyhkkM4fhqsw1He35P7e8MaePSXmXxtFp9+xitR
S+ulVyPbk+ZQkMmNJFb2MWhezcURPhWjDY6SOdMisyF9th5wkvicYOnW5/w1d6E3ciT5yszqGOeI
uqaPaOXwHem6Y3q8inTP8pjS1Jvp8TWhtYXJJ8OWntySKkDZc8se5ijHKg7SRYroQbiM4Roj/RzD
6To2Wbyic46762wvwa1k47ekVEWCjamyWBOLoNnK2PqhqCjfhUTipqzdTw6U16khKcKcn+zHUySg
L/bFt8zgghUGiYwKH5jd6WsqICBd5P2jgjWCDuk8+EP71jC5B4NjYwz0VBnZXDp4EjH8R17V6tkG
m7o/tu6KkelfSYlnkvcldSS82Rys21WPog2nXPBpRd85p0Ks8gV/el3vGxt4KmKiHuefZlPfWz39
HpH206RQdZiQbAwLKa4oeyKEBRQhm7hlMwzfCorev/8yhAqfaA0UbswVc1N6AQJZ3kncK8CY8YFG
5bkQXPmTid3Mn/tXyhg3Vm+Qca0qXL78aAmg9R3nccT6dFfmePs14Xxh6VrHDSMmYXMdYeA0wgsg
ooRSyLUDDUrMX3RW0hkJr79x65caTLLZNL9zi7q//KCyJIkWJOWH4oiwniXrrJb7G7cQl7pBvcel
rzk6I21SzIYN5zFhtpfi24cQhzt9+YF16ewLcPzEHwx+d1LeJUj0qXkM/fZlWv7mwKiyjak0e233
aygEq96cHwsiPdDr0EV5KI4ZaK2JiPimioyHkDsEgeSDEvDNSMy65H/ETihafILy1+LmuLIGfobY
JoGlylM6kS20h7UxsitzCsdV4qaeXsqXAXs8I8Lh5tToJvW1HYMPMp4Q4qT47ulHmXPwTX6mcLWM
3SsgmA1MMTZchnia34idSaWkXy9URaRpPeBeqVUl3lFJfNU3/ROTLZKpA5jIXAuQMxCP2bsGRrrY
XRtPXyIOvpPfKKBh1kufQ5rQLtkvxTsRSdAt1v6VPXO15VyksfmocyU8U5clAj5Obj8oECpjprQI
iWKrBeafK6Y98yYIAl0ot2iW5LLh57gIiQroLeMEA5IveYRGRi/MhaJz1e+G3HiaRY+/qR0fVWGt
Oz8VO7d2M3ZfuG0jYL0gJylqlZBTVHLU8zH1FAdayYq+jhhm7tz5ZmmK3nCu7CDJAY0SH1iNNPqA
SOFbdiMOw1Lmr0wjpiuooHFVzx91MZRbopM1M9tlgrx8U1n66g6Y+/12USjJ6pC1G6VHSOoP9i43
41hs6hFtpyjehVMcfJ0SYfaTddDy0wUUTjAzwzcQQFaBu8o4HrQRTkhun1g5d65xpOEOHgcFRLDh
Y+HNer3WIdqt2oiEq8kyAJXmXUi/93rmzqrjszfs9rVwUh2IN0eX2mQQYM5fpcpuUzxXa70TEKKR
O7VqYpEe//AqfYV5xdh7DKmDYEDVVvykLuVjFB1RheRJgnLjGByqSj4kMf20zDIp4yLJhUtDkfoO
6a6q8/kTHI3aGgPlKHL4LfWh3Ae4iAp9hjsjqwNDppxnnZBojqkIT1H91aBjrYzZzbes6b2Gr04E
7QXPEEQilDY052iifzQd2hP/cGFKhQsN8jV7z7UsN3VC+j+UnQRmwaYNiBSbTxZwYDtVDgMxWZAw
8KtMQ15bzEapwbfN9D7CsLtyF0GCeqInkf+1Xa5Qq2knCqnywwsIGXzcELOct3btorqCp4KSZHnd
OJOp4E3yqLkaNpHgquKyi7FD2bvKfx6YjIoOREj0LDqnQYiVjyZmL9GHmy7H0MNU9jWt8kfuJbhh
+RTolhone2FdbP/l1mKqTqYSxgGxBnyynXGOQvzRamQtLxXnYYupO2et7TgHPJmufZcZxoZWXsZt
xO49zWSEqxvPc6ZvYysr95kQ0Kx6tWpLOtfRaadV0J6o2sXrF712ETeL2f/NzYbzQ+sJ8n5nhi+v
1oLyN8jlrOa2+GZC+lX0i4PUBHdNRWBGFmCLgbtL8YBHS96tHxHsuY6TcGpWU4rChT7hDLyfAdcB
rPa0cIMpIPeDPmgsUas50RhVxdEtjWEqmySUPZvbA9e1IYfB3hgP1WD+ZJI30MkmOnDmqLoTVmrv
9ZlAmFWSIDca1Z4cV1R3ROQetJjkrFWgV+Wxj0JLgUNXQTzPJhadiRXHmhCViXY/M0of1n3SO7su
cAHT+dEn9Vcvde90T8GMXNE65s30i/6p7ZKE1wsHLw7GAzfB/hVl79S1Wsuky4oeYyy6Zjr1fJYD
3LfZQUmoAUZWprkjnTx+UGFbbtKGEQklvO/+0tQ42J08KKABPLTQYIk5nhIrbm5qahg29kvAYgak
cNSt+MOYu/injvWrS3fUaz7NP+6IorRRituYjb/hObD6ZejVPrjOCC4xjWCiln1Zb4TWqnXuA3Kl
tksciSWUDzNygm2j9BpO+OUnPYctsA0P/It9Lh22rqn7B3QpJKmYEluk0/hc4P49h9P0XvQzzQdV
6xymPHatoyZOzlKW+O8/DBm8Nf9K2YjjYnW12uASmdDKhokDeTgHaCauVEDqbI1Jpt7NyGxvxuA0
JGGAHvgZYx0c6QxsDHo5/RJtM46KTaiybOf0w2/PNGGvzSK4GBpYkVoSI04rcMTL/5SYmrYDcflY
UUZ8qscsOeWKATUW0ZQ38d536r1vzOQ4OrmTBrVRqiiOfkVF1WTB3dIkrEZTp8LQrjR5zwKo7k3b
dL0giswtNawJgPis3khr6q9p7vbXGPgmIDefs/0wYiwNxXLi+PfVcMIodzxK9rbDvX+QBpW3VWMF
gtkjbGA/LfxTCbeFEB53/X8VynkAAS/n921payyv/gTKeSZv4iV2u/ySFGe2hY5ONDRa048UfeUW
UrmEk/rfhz6bcjr988gI206uLkUgagqnfdlq+39NoHVO63Zi9uSs7ZhrphteBmWBfl/+ScoZeFrS
5qTqJvDTBlQkejRekjBs15XQg5MxWMuGlALetU3qAOyIXDXNqHsjXRALSwmhWHo8+WrEOeQL2CmY
PMzslc0OnbyxMcWH0dLmex0u5D6SGk4hhpuB4XBBrTHkTtAQ0Xfi/GlSbvCUPVTLhtaY1GURlepe
Z0VozaaW3upejWCsBHfIrUFxOQYQ1sJ/dWmBGSanpsEcuRRsBvDM1lkdy4MOSBWOBkbxloPXUbQZ
RhWtCao7mUwvrcz9Y/vfs5st2ZTloU5I9O1LVz4GVjJeZEQDnbU8udhW4vOkYu2ajvUL1ujpLs6a
6GI7CeqEmKKvAYVlFZX4djABFvs+aupTDsWOpAF/7tSDjM2IlQwcUwFFC7AajP44eMTh9r93HzoK
SHsDHxKT4ZhlTUc2DfrLfz8iVCd/86820jCDchVjFtgGBUYgkP4/WWpOrxPsCL0cyd+6+GEa8iKX
fw9irWrMQdLI9rzNPS7PMT6gQzFMsmawLrIjGlnkP1rcssrroXz6/z/lQYJpZfnUeCFoKgsW8IlZ
tPuhqX7sUFibjHomz+Df0iVCcGavzWkjrStvJgC5D+vAOSrjGxFjvEyizE4ZeCxRqOYWmubjv+8I
yM2SumbyQGtFcZ51XT0lFga2sDTee7to16nONTLCAijbE09EQTjT9g/xc9zXckODBN+XjCk8x0S4
MvVcPY0tNX8S0iymdZ9RVAtuKsxMzyIVfaNsgaEI5FVHVMca2ukt6zh9OG51T0jlgYO6dVdYdvtc
cQUNs3I9GzV6s0Khg6Nan5Wjp2fKocAXTVusyYA/x6l6tGgzrbTyK3Ld6a3SLR2pZaDtwu42URMw
6E/H5KRExQBGNvG97VZXs3fdjaH7xT3zT7IB1NKug2b5NNyZXKQegPPmtuthjhou5Eg1Mg/0FJNR
Dh/qwbmve7q6ymZ4gAxoHbiyY85KhvI1G//8cN5IWCUj2YvHwHfVoyUdLiwq/gB+pXuxxhU4aKur
YxC/lxLmk2zPkF61W86auZROoenHJtAbaeRnv/Qx1ELUuMIK1e8CgtMc/GexApvV+1uqh66MO7iR
GJVdAmj/HnIRHsaasFJpkVXsA7qbLPLc3Efh4Ol2MH2QKOFoG9a7woEF19f2xpzq7HtIodqCvDIu
wshplBmrV6J+ACBjGIOBwp4fM5J9BPFBBYCWxT9oB7tpDI91W1rPFe5ar4W2dTck3f3iTt0k/VBC
eSKubxcFjZoZ/Jp/r8VgJtHZn2b9PGj6iFxDTSCwfh6aXroP0VojewSS3UmuzKqol6xVdFZhSm+j
A3GwnmgkTIXk9jHYp0JyhiZ/nx1bhi1HMWGmCZ90xmQgka3am6uhOtjKrnd5CfFW5bJgocRdBlJ6
h1ao9nPiOBsVUMxEgOzSGVxu4tBgmSc8GDsxpOgeomJmjhTBMhAYAP2FeX8bcTaCUMUqE8U5w3np
0svKoo55UbsKgj1KJB7c7EtCIfc+pQYEY1EBREM/96wXu7YddHie803oxcBriG8zQizd4GHmZRog
AQzjDELFtb2qpoi3oZF4M5rktyzSZrFW39kJSHkHCy4IYkgNbbcP8bWDVXyowUvAWxnWAxCNMx4u
d5+wj9IxR2kJXnXaLyPyHuyoETTR4exAKQUYnibrDAlLpjVlOGbGTATiKiOckCbb0t6bNJAWY82h
NnO4CvX+c+dkG8f3l93J/9LqbF5QWgzLumYzV+qhFm6wMy1XrdzS3Nl5Y+/bVH/PTfnCOSLj6Fo6
3uxgEHRNSL2CV4NkCgDZPtlnPIx5HBiXaKTRZcKtj5jmYOjUT6xtBfcy7EX5/5g7s+W4kTRLv0pa
Xg+yHXAA7hjrKrNhbAwygptEarmBUZQK+77j6ecDs7qLDGnIzrqausi0LEpEAOHw5f/P+Y4RPWas
UE6DLkqbbOv7Jtu5DMpN3LXmrkgL9DHRF/pg0RmTOh4lDJeQpz90mfE1Wua/qZE3PZM4hdXqekrc
YzjR0BehmNeyFw+SatUKdfqi/VIJpMUDyuPxgY9DVxC1TkHyxQS7k3Ql+0blE7QF94JTDR0Ym186
QvxYzDFUihAM4uqxt3gO1kFoJ/uUKTfHeaMy4x+FAbfQdCogIEPabgowAGOLElRGKbklfXAx9tGX
ko064miIBpgZ7seygDs/ExiYzP8YzUwRV8llWZ228Cz8NaLdo7Cwki2ID+LDwn0kBjyF87ZQA8d2
2k4rYY+08Cq1VGRWth/Xlx65z6OFsVGL6q6S8siGt+Ctqb/XlOtV6lBVQ4lUugZWav6Y44SaZOtM
7WdTI2+tPtuFf92aw3d/wETaNO5Xj4Nbop1LvtF259vJuTlK5N9qegCERWRoMlwbeV/to5bwyn7p
VraZSb0WRXBNIbh1SNuIe9wHYMtDTvvNvdkWegO3uSD+lW2Xa5YHrXW46x1BnCrtEbgxaGElDYpG
JlQ5y2zNgZ5oieWXttX4MEqDQ3Jq2jyCuiB2jhByMjdrW57PeYljpoh3Mm2/tyCyVkFwl7ljexgj
u1zTxjnYRU4CxEDDyHAv+wRadz9fZxkS/9qcLkrarjsvaR4my7p4/iDJDGeGeIazWzYu4ujnZra2
HUIeSQNlmjiLUsz9lGTJAW/6W5XwlA1dQ6JEE5BV/S1m/HSNPfuCmKIHExjEmezBneMiJURxEh9i
OX1pGMTrdvGtqBgho6YghsQw+VJ17I2WGBUnsVH7h7dTIYYvbozgJX+KHaqAfQJxS80YlV2xT4z+
gQSxB3divYyOGgA2IPASLtdEThsz8bL6fqYTQF140WzPEaBvkV+2VfzUKChjk7m1B+watuE9dGSU
nZdMaojnaYVUCDbCLryN5+6bXVPUIs0vXeMS/pI7CpNYZt64k7h3DWSoHKSo+BTpV8SO7oZ4QKfu
9jm7g7OqoCBUWNSufBBu2nEQQGuK6vAcgbbFFG/jpTt8bvj1U4OTJJicRxLnIaY0z89POybK7Kja
ehLnWcO9JmVFQUqB/6Lv8vySFXV1Sw8FjseckSzB5/FCsc9zdM1ONl1Qi/XvAmpHrRv9KG3OEF4f
fCxh5RBdzhnELgRiP4Jef//tP/7+n//xNP7v4EdxU+CNKfLm7//Jfz8V5VQD2GtP/vPvV499+6N6
/jv//Wde/42/734UV4/Zj+bNP3T8sP14+geWD/Lfv5QL//ODrR/bx1f/sclbEpVuux/1dPej6dL2
+QNwC8uf/J/+8Lcfz78F1cGPv/3+VHR5u/y2ICry3//5o/33v/1ums+P6M8ntPz6f/5sucG//f5/
arCObZQ/nv6VH49N+7ffDUf+sVAVhHaF47FNlPy24cfzj5T8w1HKspVrYhPU+N5//y2Hch7y1yzz
D+W5QBC0absebS5+1hTd888c5w8OUJK/q7XQVEb17/9196++wH99ob/lXXZTRHnb/O13flH559e8
3By0bOkK4XquzR5QUrh3+PnT4x0IS/6w+b9aC65qVwzzHlg5Q3kdwU9cAiGNuxeP5Z/XfXkd+53r
eK+v08UV2slchxsQQfD4RbxssCPSOs/+jesQfaMt2+GsLtXJdaa+RWHlhJs27qxvhLV514ATx3D1
9mWWX3Py2LgAtluXfTGqWvn6Mk6szUA5brgRrXywEp1vdGAhwCDXZNUYhtobkRvu3r6mJX51UdcU
mg2l1GyZX18UPRWnEadIACi6o683s8HctzJHzTkhKAIRfGHiB6BWhaVgbaHFE6Im8pr+S5v0Lh0H
oRzwRQBxJNurALbCWvKl0Bzu+xhQmF3WFYEhZUsEE6AT42OhOr0GzuvKi7dvRb9zJyffUui7VjRb
fEuQyDZlVeEMiFJiVAckVkb43Zv7ccPX9untq5rWLy7rmKhn5PJiWebJA2QHqVF5oBghIgSFm3Ez
O95FULHZCjitDCr7BBDz6NTJua4hYtjyOBIw/84IXd6o06Hz8kOc3HtjJMagIHpuJPbq6oun+HeC
lyVT4eeoTQRBVG/f9i9ecctVynGEazkOd/562GD1rMSYQ++y2AqidsoA0aPT8yr3jBcy6tYAGJBO
vn3R07tUQhAV6ijtkohmUQt/fVHPSLJpTJEjWRnkaQFIhG5SoPawSPvtX7oUU5dQ0hYWBjwo2o4+
mVpca/KItTHnfTIWT4EOK8g9pJMmqe09vH0l9/QVPL2WdzJdKpPrzERc7mO4wdkNoo6ktM8hfhWV
ht9Tuvldg9BelCsrNkqkdHPgzwFQYLqkFpsgRDGPEoFNDsO4ZOE4J2cHCDxdSkOnlK2DEe/mPm2s
ntTsoId1AWONwmlASMpkteOX0ewDFJtTNrMFQLLsLKdzXQ90T+28bSmegnisXXtTN8SQw7YujTQj
ey6ySEtfD8xP7qGPG6P5roMlSeOsEkNQwlmMxYigKOSIWnyHhD/hjeEYMgZ0G+IgNdw1B2PGz6Ls
XQ6qC9e2TNDzGGYzI31m57YpjTEfriuI85U8y7PQ9Z+k2ajhOs/QjVIJHaYKJJIlcJ1CU8qapKDC
ovVsYghzvfDaIVxCnrNceYmmQKg851gl4ktq0oxFg1WsoRZPKUhJNLMUYxqSffqsArFMFoQoyzsr
1jSjgULXVEr8onO3ROgO2Cu6ipz4gGZrdsu30/h3UxE63h3/r3GVY8HDSaVH1aB5LwK1UqLCJtq5
df2dnSDxMHUxYzjuGIPBI41AwgoxpwgDglvCJmvrTG4bb/q56sotG7mpgmYDj3U9dcqcdvR5Bv+q
GTpKKx3IJgLrqRNEmKqS3J/PIcAggQnwIlq3oqZOeh06bY6E2vUnmyY2b06BxQ+Egoe6C64gRBu/
cxpzO+sKHEoNA3feh40DhmDnjHFdIqjxE5VuJqEhqSLrY5FtPZsSkjSiJj/6Riun5KysECGmm1r3
St9GTYagzw3wO19XeIUQImbFaPsehCrXDo5zlxQOnBiTwHoaliK3KQCpRKry6MDXCW8zGejki+NF
o74u8XNwguyMxL+U0RjSpchqZOSIo+ABrXMnNjVCEUCAxtcWQV1xjA3DeWQkU1ZAXlZTPw86t/gK
O69yPkxk9aBBx55MnpTnh61zG6dpIm9aRa4AmRdTbayGIUVBXyVlQwr3PNU4b2I1pOeA2uj16tjw
vvkxDIQVmkpZn5lN5fmc96bkkwpk3J0lJEZnW8+whvxIZHQOxLcNLBMYj2OS4LQEMZK0hQ6eQkuW
lhB6bRrwHjkTbhdG/SUcTgw9q5SqgrOBicrbt1MWRMgGTZaM86+zX8wp1TKA9ZyHA8GxcsD1e5hC
XX0abDjVoLt6M3m0M10qDvtBE9jgpLFNoBhGBWTepZWTYJf1nV6g88k9zK+iHXLnMTdAFZ0LL0of
snAGIj8MofQvGtm6/mM1w5xDOSP18LlPlW18KC2wKLgNynJYF43uF7V5go80p7dVEFWlZHNu4N6i
/6EGS2y7GYk8olLefAKMo7La6MLtsrVVWoswfGIqQgoRpCTjyVYuvVOPGmmgidK4bhus0D8iNS/k
XY+FzvdQS6BA6Lu2XPWeSouLvM5699M41kXjXZR978uyXpUqzHV2ABLsinJL4m9lo+we8oADexra
kvOkZfsEFdUpxu/8WNR6jpObLCqHIdgS9BUm5y5LRrUxiJ/2gHoZWUsQB4ZinTkKReBc5PFSlIwm
pPYNpdgZo3nuFUjZMStW8J29MceRCNIqaBCm9BaBcIuwclRIYhrS4PPbsfKNjnjd2m3hC5NAHyHC
0F7oBx/6AjjkJ4kya/7cJFMWfQT8pIZnlI0XIBNRdp5c2fVYUCgYakXQORKacoz43jAhodrpSmPr
+WYFH70lXAd+nmV74XigUKfMcYP6nWbZmdV0TAtnvnY1/JkKICqFKvKb+T52dL1Norehe3bryp5K
/xG+8SC3qZdGOAPMIMjy3WCTeHhbEik4kb1nh+UWI7OqntpKhdE2hc8U3w8hyP+rYrbS7mgANhL4
7rzYu8rIXgAjXLmOcZ1KWL0oEjnZxzsyn2iipllcs0+tGRGbXiFhAIcAweFWlShDAUMQh77XuqIV
n4bd2J1TVFUasjj5WBtR+jm0IFSYgJfIsTLPVaFVvyoUi9+1WwAEWXujV/VbUUicgGeq9Rz/Upfa
zu+YJw37KzAeGyamNeYEOkk5gmH3iqF+rAyf1YKdRGYdaqcD+XoeAjyAaEdDocUDjGrYUbe9XQLq
TmjNfDMFfZA9BebRxVPa1hH50wofQCOh6mx1VKMzSErcaccRC5r1oHLciKvCcBOTQAVBAbpyzMm9
QfaGkJ/E24raC8HF8N4DywuGZB8RpidwS1VjAesmqutdmUbtcCuFAZVpbEWRXPaRmup/0ED0pws/
N8p4N8JOau/GoByCmyZI+rYh/UVCfQRslRWaamiGD4OkJKjBxa40ahtkHp6pqLieVZO6F57fz+3t
6LWOJnYihRyDQIffA49pi2FuHL6ZSeoal0ZXm4SM6UZ8TYjBzrZuA+KCmnDfysFYIZEt9HfN20Nb
zhCeP6HeDK3mWGvExxSKYtcbSEhMM+pjCWSqhiDDrO8OMeGn1mpu6qm5sCpk4tRvRYAj3YaT+9H0
S6kcItYqhiqeX+FEl001odVdwV80xAdYWhGmxkmF8bgUUNOgsM5d3N+DupXLdiBAp+zlY3+WWeBD
0jtWHRd5sRM5Ri9249jJNrhx2Gv0+a7si54A7CAVEHio3JP2ERiSSFsLASUEGAJ+C5C4mL2MMP7C
joqwhp05u5iiQ8eddbfNcEuZn5OEoAAsRVSS6boVI8IaxLX5rZfWJSiruKMGUW/gjjZddwiozYqn
IHKW6EuoAOzHk3Su2WK1GkAvudRFAcOXlKjGSxaGQWWRL5RNJEJrW+U+le3ANyakL5QRKwps9jAj
YIA+7Hhufm+7aNrluvfMpAWxys5gYWfKeJo/kpsRVN8dtifY6JMkcsVjLHsQhEDmyOrzEdgbFgoN
tjGdcwAWQVDm1vJDizIcuTS1lV0ie56LJdKxCj3YizJZmkOYFl10Z0pK10nXdoUeWcJFyZyUdBCm
S+sxt/XUod1Kw4ZohAoNMw/ZLDOLokCu5wwRqIDEFXwbE9PC/QHnQgdPc9JX+MfsfCgQy4za5Srs
IkKU4Bq6O23/ipKdBPza4JT8HGM5R31pjaLA3xXaNrSwoWsG0qY7apP0vX2+GkEPvAQwyH5ownN1
j9efpRAWSugi8nZoJmDzbe2qfZqidAC95IaFB7sGHLkJFoCNVj8Bvm+MdFzJtkFLc2ZL3O/YT0ho
aj/JyWn1va4KwANnZu1YAoFrV6jsH7NtI4NVArPuNPa2ubYmoxG3jAqvSBdtVtB/sd22QTALgAZn
I2ijWrcp6qmeYQbCJTfDj2huWuehJBfB+CYCHcdPoYs4jva8YUmi8RqnzPzHgtaBU69AZZZtQbFX
IaY9w69nec66qZ0SwdIkHFRKFO8t8B5nM1X4+HvgzehwUTzkswHodeQ9ZI8VYOy57qqOKJTBppQJ
PGsMMiS1pCikADd4W5rq0RBzCb3CLxt3BGTBILoZm8ik319nQWN+lrOhjHtSDkpHneGob/29Z3hx
RTor0Q70STqER7QUZM4Stu91U1SwiIRo+q99kVTTN55aNN+7NP0pdjSuTbAw2+gm8cB3DBlmWiI1
fOsLnoMQyHifaNJnAi8wETwNbgmUbIqYDtkrUwP71HCgQILYoILXkGvrFM3GUoc1SPeYAeu6eIT3
kdc35o5Vo8cJGnE+sLHC+5xsPlKIarHcOQM97xuvRdLCsY0o0OQrtW+9FBui2DRDeLxSq0/ZVHvt
bcTJOHbWvIrCdmg44Y18UmzzMVln/nSYqtmzv9TxorMdB2y/H6MGHyZEXrsw6qdkaMkNZlwNRHTL
uq5HHII+1SpOCTqXxo++pyn4IXejVtELnbzy2FRBln7XSMXyeK88Q6H6Z62I0kNGCn3b0go0OYvR
TAIq25yx9Zv7j2SDUCMHEDDL8YrXxADn5+a5qlcV0nhaj3VVY8tIwdrhYstmonYImwAG1IBvjI3x
e0liPfAzaqCiIFGOMwFEUNSOdFqI0hPNJehWGqSbKRaRr8/isUS1QqM1nHVtf+2m1jaNi8JnGfmz
lv2qlP2yInlSFuEo71F3ZQdI+1551D5fVyhmMTQu3JMZp/XnwL6czWmNhqCR2TuVkJPK50/XWT7H
iwqr73ID8KrnvSDdsGWzgwDMf+8iJwU1F1OKRq1GyZP10LTlSWUL75NIZ1uIfWnMdD4S88KW9o3l
TldFZOz9ZLy0anP1djVkqYS/rGQ9X1SSxWSSErIUkk8KS4LCfI6/d4ZVV0XrtgBgOgUknztbmpcF
+6EcQ0y7R5hH9lYTEcpW/dXvkNt++Qms18+2mClkio7v0DFjJE+SVk/BmhDEIC6S6q9+kc8Xo+xO
AdGyxGlJa4oV3gYPTnMRgHsDjlIUav/2I/1prJxcYvmaX4yVdErJ2m2cea8avL1puw375J27+GnY
cwlbmJZJ68BlZjkZKVEeAW8lXQ8t0iUv7ZIiziHwVpbO8a/fi20CsmVtovh4OjqGKTXaKR/nfcz8
CyZmH7vdO5f4edRblKyp5NqUG23TPan8lWHKFkLWS/PiejRJAOlvq/I2RRisp0MP4/rtO/rFgF+u
Z9PMYcBTSz15dgbWhHwS1bx3O1JT0b7H7rJwfu676RKC7arEMNlaF7PxPa79d962k4IqL9uray8d
oZdDo5mNOM5art20jyO8RVqN6fDO8Pt5bLy+xknRNvPamVWF59kQaDR999MvY3XI1Je3H+N7VzkZ
5H4TIySNuRMHUEg6b7NckC0uyIjL3vnCfn6dXt/PyfgYzFRCBud+7AjaXvhEpPPbt/LrAUgPxaV9
xkR4citUKsJczHTPPGWvkF3M8uAgzQjc89n6XBJe8Pblfv3k/nW5k/ux0EjaJge2fQbnq++upoBi
AwKC5N95r1xTSWY607NOOwYWMm0d4NtgnFsPFhlYmvYSeSCHeLoysCAhq39ndP/yQb644slE3iZL
CFjImIipxTV4zqJ67xWPSxgrdi8TP8HbT3IZyS+aMMvbxI2xAZA0V228sK/fJp22BQfPbthDzPXP
1oNr58iv2fWMifoqYem+c73Tt1eZ9JzI18Q2rulRWCffHFCwUjmUXvbEw5DR0rILHIDrn+FwGzdv
39ovL6VYFjXrMgGBJ6syfdxhaIt4oMmVwOTD4WNS4eMAfvX2dczTt+v5nl5caPkgLxarBNmVW3Tj
sK/VTD25H+J2IdE746e47qwPVg2q/Dw2MdAuoKfUylaWOaDhGmXzgSyb5toPiEZGc1S/1yn95SPQ
DspqqqPASE/msYkzAIgN8r0hvepDHiK4gzMKcrINKN++/RjeuZZ98rjptdYkBuTDXg41iiCiM/tg
TW1x89cv47GUCt5KBAHOyS2VzThT9QyHPTqrh6ELbnRbXLuqe3j7Mr/6Tpf3AsG4KR3e/tffaUW0
QNwLW+ypNxmbMm81XA7YKG9f5XQeW0bOy6ucjJxQkADol0ZPvCmOHH/C1OjjcYpm92nQU/TvXI1h
IJilufDpRqTUqgjNIhhoKiB2Uv0Mxqec1FrDRNlk+Lm2b9/dL5+hzQVNVyDrON0nxow327ecfo80
96nrKSmJJjPeGQ+nExiPkA2PdHjPpY1442RCGePA5XRqdHs7p/xFVnIry1WM2naAu2O9182Vvxjl
TCcmu15vOV6ok4XODmAYNfHU7CuSHuqbrqHUkK9DdwKnNYZ02dj8qMjBr15FiNwv56BOoBxlWjoh
bHbGmriphzmEHUjP3TTjbTzqoSIwPEAfnFx2tA5j95iGBYn1eJ4DaJW4tbL5kPl9I3Y2yqfrhhAh
E8OImLPZWtGRikpzj9p5CGzKnZab/KOYI5JkKPSGSBi0zgoiK8ehMsvOW5WlOfo+kjVKs6vGE6IU
h1qh0oiYhsinz13dApV8eyzIE80GbjaayNKkDkI5mZno5L21tG44ANvBPkvQCbYxLiZjKZlQtqzX
tpESpoRUfcoGal3yLogsINp61VTRoa/C6Iz5AIPleEP17gF6MQ1alJTYbteULdFMd19JbT1UoriW
IZM8y+X3pLa+khDHkk0fI/TzdZeTgv32XT0LJV4un8tdMQA5BmlUQ/JUSDGBzelJOw73aR3EkD5g
AAc2mPugJFlCjYcmhTIkM8pvhcanjw4trJrDuPDJFxbH25/m51eBDyNN4aFgMk1x+iqgoYxMLZpw
nyQVCJPJvTSEQ3i401wRnr52gnn39gV/ffuu5uVmSZc/veF278xuFHP7ZRmSOxM1V+i6PhV1tsLH
S9vIrfdz49DBhfMz+hvquce8kDuKY+/MAr9Yg3ktPaE8zc7CwWfzer6GTQJDuCafntPpfVnlF9Sb
vnd4y1JxJa3hRtrdWR1eB9c2UEAamRQRMdNVqfv4ziP5eZwvH0S5inOYsGxxMh/J1s/KsXd4JHG3
oZx0bsAbjnzjvJpp1HaEFcck+tqUPT3jw/O1/5Io8X+kOPy1cvH/R82hx5qCLvP/ITq8eSy7x9+u
fgy/7YjV/cFX9aeS8VmuuPzVP8WHJkpBj62mberFZGdaTOp/ag9NW/yBiAxDgGJqWn72L+mh+Qev
s80WwMH9T7HDYfH+L+mhaf4By9VG8L9MZ4ht7L8iPVyGxL8mEU3NjUM0XE+X4SIlv/T12IU5g6xD
k8YQDhZC8UgVcBTi8E42PeSETvNPTCjedUUOmBojffnimd38eaGX9b/nw9mr69tk+3iWZB5jCf2p
EqJqIDE5M8RRpekPPSjvaBiGvhCxnLdwdZKPRuqjn4iMB+xThA2zcf1kq+FbwEy0ttR0Ly3ENOby
j6lz5h0eMHBeXbx/53Mue66Tz+m5ir2EFNaiCl3W5hf77NE1aaKRo3WkrYHXamoqhVK5jg/DqNyd
nokdiHL7ygzaT26HD3qsHdxVlLHf/hzPe79Xn4PmBPsnDILMeUQ4ncw1bYmnWdmtOEotyJHDPn/T
k0J0ZhUO6tPQIoMSIVHnduNRmepbrrLhg2AHsJo8AMSx2tZB2F3MhTfu+sCLbn1lHjDe4D+1L/CR
ZIcSWt/52x/atk4fnmMTIsgxgEoA/zstjGJhaEXMKnY0n126MJiGjSKAJJg671OHDo9ifyt2eTrT
sYrERJYtLsJ+SAdcoUWyFht65O7eVPjv4rA5wIHOVkkXd0hm2q07dOk9zr7o2HpxiPxBDgfPIdKY
jfywGuuOVSHAK0+/t/hWYrrsxdQ9odxYk2R/TbBAccFLsoDHJoPQFhVvB/saiGqOHzGTMFrd5Las
Ye44Aczftx/NySrG+8ej0TwdV9oIZtlJvB5XEN18W9bKP9op2aZYTdILL3RwjLRi2NSV0THKJAap
vP08LV82xCp/13R4ip5NjWTSW++s5D8PMS2X8WULdrRUDU/rKXB5QpW3/sLv1MVliSV2N03XUc26
1ThN9HFpnX6Er1KmxZl0E5KKlxB2N/UBtrFEngNuJWunte7zJvVvicPbabpCqvwqCAwhEPy9s7b5
0xy2fGAtlufIttg5PZbNAT7uvoxxt6DG2Lm+41w2i1XKJtRl5ZngIIo4aPAUCbWusctdep7/o6ga
Z9MIw7pQFRRiNbfxltrDPcY8PMVTR1CWq/SlEZn373zlr7dKfOXs1tC/eoLPattCLav4i6mktcYR
o9II7QwlFBvw4KBQZu0oYeHpgj1HlKY9xNsxvoUZU5557dCQTJKvQnMgK7AksM12yE6ce4Qys3qn
6mT96tNxwpAsOxRlvNMB2VW0LmdKaldjT6rskPbAb0nLqjHRG93aqVxz7cVOu7UjAlZJpmr2g0GG
mHu0QWRsBsBL5xYyO4II27Xdm9Fl0Ezx2oxHIOsCN3U146umLi2OrHLWWYZID+df8NkExgrOIdfn
dGv1+u1nbr/eGf35zG1JLcKFBKa1tcxQL565KJvabrFpXKkeDllTiOKYGf2u5Wh0oabFR4iSTuOV
caPE3mf5DZw/49J057t8xPlioPVg1iDkGMwNIXhilUaevZmlLC4j4+uQVMFRydpej7EDm5JKHXs/
MMxkh+MJacsNbqQYyQVskbJAJ9nkzi6uxfgplCABHAB2pU/MDL6zFZHlwR41wwUn6XVlpuY7K4h8
fTJeHoUSQKfZlKDZtb3TydjXTSVkW8dXTYE5EpvjOmd63kEoJhY0JNY6663pPCJnw7KG+UtAj37S
TnceTxDXrJYROZCguJgXo10YNASroOjatA6BjBLL0HXcZNN5Ry35CuI2dOuhTZ9wrzumAZKgJx+a
nRKHMA43cE1Jv5zM6kcXcDYvDE4NkqyxGd71O3Wy52rTq3VTKwthlmBaU1KJ09ofAeohB0AM+sNE
uEOkkerOnWufT1lwO3fj59Qq1VWQDfmGnITmOi3xrOJWMvdOnMOWMUqwtj5BvolW7jZq67ugHCU1
USStqSYhDLZvuyotEIDpDFeVD5HtITetDeTF2J+mrzGQYKCWFOLo6N7ZRNKtYBZczCLIPmQDbsdp
Tr5bJa6/5x1Nj1vu7Xfg52mSMgjnRM22gW4rRpjX78BAXJfpljK6aqosX6myzD+KILpMBpwmNI/u
izFeNeREHmxX3pDXEK2Krv4I9uqYu7LmmdXZkRqttW5beW7DVn8wsiWSph2dd8ao9dMY5aMyxtkB
s28WDNjXH7UlZmYOUyO+sn1CFciPQGAztu7daNAc7shYMElq2MXxR6Nnwmj8dOMztO7sMAp22Rw+
jVawm32grMBDXJYw1h8pzYciMykxaDLeBvIRMTw2Bz2n5cpLS+PwztN+XUznNaMjS52Q2Qa8NPew
lN9ezDgQUfK5ndzkSmo4wzKDYNRDquNLuDB7mWxr8z7yuuGqroksToTC8U0+Dkg1B6sazz7IRzIE
FJiXjBy5syJbKG7Gu2fXZd/66r1YPqZausfCxOt0emREZoMcOOFjmiBZ5CxA0WaL8aJGH4vODwQ9
hCjPgbWLvszKg1ttkIjo1tWN4+XRbmrM+mDUhfHOhP3zvoj6E4dpBgCSMJvj/evHN9p5ZWrYl1dF
PnMQac3+ip4VTHst75HP2YgICaLxnLDc6Cz9oJOFeldn7ErKsUXUVL9X67OWnfXJk0Kqik8Lqxgl
h+cqwIsv1CMHJnXrLruycf5s1Swv0imjzheFzqWgsI0SNnCZ6DsgRXZ6XQQTAdLIlc5SgTipT6MN
YNxgB8ah3nh5zbNzST5oyd/a1kVgnymkRGthbhIiei7qHCvo2yPSfV3wXUYkAgV23xxJpaW5kdeP
NMvm1K4dO7lKyRHDR+4MCA/lNQLEHyUHPSI2aupicpTrKCe6ZpwH1rok4BYTdRNFM60uU4Ev6kin
i6x8Y7fe586r2ouuc/QOZVa7b9DCCwm/F5N2Ldbar+NLGetpB+Xh0ON0vxCZIy6qpLjuULhgp7eh
bMhgDeILH7oVN+uKSYrUaNVexktEcZmJY9FVR5JFHqhuUMa1oLg3BP2unHGMoAvK4gxjW7lHDr4o
qd0lcNkwNq5LjSvizHkemdLjyOBfE1tdHTPl3QAPNh+G6tNArex+dDXJH2bjEs1M+zi3u+rr4IuD
BQKrRVhzCCOAu29/F78YTGz3OXtrk6XYYcV7/V1gkxUGjbH0yi0GiJ/QqZI5wqswlrDY8L9391R3
gxXl22iXTIEH52zmdFl+6vEwF5Koc7wf17NmveIYhM6JqOvDqCz2N0AoUJZm+4581TPLAEf0zmf/
1TjicEBZnbIBK+nJERRtWlYryolXDtrLbTWP+84tQbTHxn5UZC9ElaquIAlus7JRR6MkI4Y4tz3a
aTA6UNM2nepv9TrYp5Sl9sbwdRThcB+pJ5d1Zg+M4qIUDfbZIAUhK0haMGWl3nkZzJ+2ubwMLoV7
nj0SJM5fr7+AysIb4ok+ZYUxseSM4kCeZH9RUnfZkvP4pYGTdoVsHHDAPOzyfnIuMiLArJFMPU5s
w9rpsw+ACfYFDEoqsBCJ337MoK1/mnBspVmvPcoiNIK8k3I/r5GOXVgTV0DUvDOB+JSDDv/WvUGC
iA+YzvKtp3LK7jDJXHagmc/iuDDI7ylIHxctumMwlVCE9Krq2aJxuqF1EA83WPe3NDbktXLLveJI
fl6RnrNT7ABBrebeOQQImAPCTr9BfPuR95K0Ly3L8xG/956zgbcNHUM/1HCZGqRUnTKKD/DRyw/g
8cmXsivrAtqWf6FT6A7MOOpSG97XxBuJ9ohTsbFixrYDSPE7MrQciqIq0cpuiyr6ZktiWtwpHs59
TfNLxAWJPCZIwdEYDiS23MVA9s4yR3+El+BfIpENzh2aB+e2U37vMxCKeZl5n5oSiI+ZB+keXe5Z
DwzvQ4LhBXjyxInEyPq7yZz2IusOVmvjA2CfHvmD9bWcus9dPa4XfeEdZuL6HgUczgxwXrExwFQd
mocp/miV2l03chyJz4jzu6EJL5w+EWB4De/cG6DiGJPKLkaqEqseP9aaEn0CkK2/lp6XX6bEvoC1
rNf9UKTv7J1+NbJ5LynlcTxdoBone6cZ0FIQmGl2hfMo2iTGJo29ZG8mh9p1vW2mkn5bZeCC+9q9
bUEQ7CEeyI10L2tEa3EK2n/mhfAGc2O5VffOqH4+aL1YRVl2aMHT+2I5EhQZvJNPV9C0kFk0yqOn
UB0bY+Otw1TDNArCnCQApEN9dmnlfJ9kaSgXjB2VIeNMsfFLBbuPxllXgQFFPJrumqB1zt3BYzZE
9HlhhvnFKK271FT377yL3kn57/ljezxSKiKCY+np8aGVTm9WuZqO6Qg+dOo4w3UDvY3UcskcHrVc
e06F9h0t0jcU9R9bE/htVufnM/JH9Ixd9jHCCLYdme/xjPXNLUXWr0VhTQeCo9UutIbmeh76PUwJ
8wwWknNd2/XB6vJxo/xs2mn6Z1fYnDAHxt51GRT92ZCXyT5Jy/5glgiT4UTbkUPyTi9iYoHmCTIO
VtZdlE3GgSCV/UBh7qYlj/jold76/xJ2XktuI1uU/SJEwCXMK70ny1fpBSGpJXhkwpuvnwVqYqZV
fUN6YZS671WzSCCRec4+a1WWnp4gWacnJ2ujNYN3NvdiSPpC19HcUmIDj+CRy6jLqr7+eknMbt1m
WbQd6UkDR7MR/ogUQAM/XRpRiFXPpbXtsHcou3owhHOcwPNvIy9ylxTCMvwHoban3wcRP9KqTT51
zS6wwComVXaIJ89+wQdKlr2Q7/c6zv1Fpf23bhgkUlcujqyIvsOsS7eF5XQb0vdA6BFEs/tTSIwc
5PGerx27dkoAOdDzK55YNsQ2pKO+FaNJ9NgwNlbXlzerNeRpEMa7l89yPql9t2L7lqA/p5CFOtjV
nI+YateJWUCkNNJrtr5wXjrGME4N4BDNrqPz5FOryUoHy2loT0en5gQyM7gC6Hv8Xek2G/tzZPkw
DA1PHUVA+7sUUJd6iSSyqafXyUuMfeHOA35BYB0mP193dftSu228h4wqL14L4VxpbdDsDeaejnrP
pYGVAPggxK5dXwQuM9L2PG3edwcNYxToVGFd7i99giNGvYZ+nr8aTeXtLc+mHuF25dbWwHUzTGYE
p6blPNpToFy2HYDRApAO/BfYhSYt0jfnxniM9cLHEOyaKfJPOnjsRaAFYpWAfIf5tWC6v/uWTHDn
6b9qxwyF6a2icvRswBmBeDYmx5iN6UErSn8GrAsAfxXIMFAllzZU4FZ7BwqaK8cjjP7xeP/JQFFB
RwU2Shs9lbYTPendq0hd9y9r5r3m8fuqRC3OEvOOgPa68flR61FUNRnjYFUCXr+O2+jmOFRtRjOO
OKhRjtUtXd9U8TjSXmV7NtXvnI15RjGl0BuIVzHsFngMd0z79yueApzaMpApujLlsgjGbzhWQ1hd
+T8FEjoTfnmAqrHUXq0qjW/QA3F6jZtUvHQu6hPR5Dkqw67626bnv6sYa5et03lirIHVd94U/esI
w12bQwQb7HNc1flRhPHeQp++a1zvwlGrvOImLDpC+zHN5Ksu2n43uoDy/7KYftrXsJayifIMEljc
LUQnPj0CuEYFw0zSPkt6BdciLB7cAhMl60OzqTSmO5qsw5xpBTFwKapKaN2nVSETZ6X3zrS4aytz
rx13GcTXP7+3O2nj9wuBPtwcl+XATu3TM3//hLgla+h6pjhPxJSWkH7qZVoH+uP9Ja8t1DYgGqs6
ZdTYMLPtZNdv9ZQwwWuHT1FGSN/oHPPFCfNt5Tl3ghgSMwiDi5FAFI34ZsM6dYkhvx0pwKK09PMd
l3m9qoasRAcalpu8Nl4YZWhWVcItrZLqJyNymCtKxZ5h0i6VGIMN8lZ3OZrW14hJgF3qq+nZ6uOL
7U3utRm1nymI/Q2PHYCmIp1OvVWebC/od85sII8BqvgFZfLCSncgNPxdHLrQGRMBR21tWB5lWhCy
wBNdTrkdcNdW9bPgE7koOf51YI/VITJRt489kqs/fwf37//37wBwLGP39K8FV8nno7/JLaCKydbO
I1Pe11IloIibOsBY77RbbM4/pHB+RDTVV5GsfngpWLX6C2sgMN+ZRGUYWHzL/p3Nz5gEzU6UXrks
/OiHHZMQht83HqXpDscmdN+sCdIacO+Vwan1ScTGRSIHgHAGSjzJ0cZRTUjPs3ykry3jEBYVYfCG
3RJYQKawxhClfehvVTd91GPsvkxlLTdCmFfD0exNkznBTRhICqJYqYMqNANBVeNdad7YenZUsfNO
0XlYTpWKaT6AHycDY51LEwh+PjIeXPVQRbLUhubIEPYG1e+rDyZi7/fEdMz+ksD3t3TnYseV2AIC
YO8mggT87bBvfJ0MTzWO36s5jcRcKyIz/5G+85PO33GuBFyxsGpvjphT+3Wyz+xkuKJmtJeY2JzM
jlYexk8e7p5YTwpbQt/YzzCo/rIefC7Nsh74BicwSqJwdkhszevFv1YlO2lKhteL+DJSwFkkQcnQ
UG9sI43K8x23eX9hpDZaqjbvVpMGvTMM6jXmrn4Rtma4SGWAZBvZAKbGbhNNZgIAPv3Ofzeha+ie
GOY2QO5N9mnQiIeHJp7XsIbeO2k2oz7TlOyBs4Uro2Z/UNjlo+4orPCddmGWVsrEW6c61LKO7d4q
9bHZ/PmS/8REASFEpItjnmETK/4fXV1G/ST1d0RZKIvodmtIapyqWeUDw3WVYekrMcXNzjFCppyt
1OCwN2yCkeHouqzT17+9mU8HfG/Oq9oOIdl7op9G0O9fCANBBgFHTV7MqEzX9RBp+JY6tcloG5z1
ce9wbt1KGb2TF7M3EGQIUW0BFjXkumxgdA7DoEyu/TSzVD9keZnsvBgJAHSm9GDLGdFKwADkI3Kz
ATNaw66DGSr3Bl5MNol/6lPqo4YEIV9WVb2qbdJ7BmdNs03PDh3fg2ALkmmIykMBMjLJY04JCb6D
qhbmarQUdiM9ahdwbc1DC9xsMYJHR/JIAN0a42teDf6bx8wn4gHxqMNZOAyFsjYUPMWyEx7IR2OR
aBP774hKozdp5r6zcrH02+hQWn617QKjx/JWGIeE42Uc+D8Mvw3eIBxgPIyvMnWMTQw1/0PY/bYs
neoFLMjAYpFZG31+QIAWMV9AhjlH8IAo3XK2Y61mOwxgltr1/hJLQ7u2MRpHy52nV5vHtCNQ7Ewt
3MvCX8KQFnvHGzMOyRoaco7mMgXSZwp9OvhNLHb0/gGSFvW7HtCsgjPaL1PHbJZx2j4HZfyYtMx4
3rdVIVN068IJy1WBFYdik2a/MZBKqwuICAi35og6oT5kGsPMbO3dfWkzRhXaN01o49e0hIWp29G4
79KU+s+QBlce5IfKwTTXoy8sasxTf75KP3f0uEhhMLFj5IQ7Pyru1ZN/rRogcDXBKbW8kOxDbVR5
eGoZYQfkUTyRgsTD7cbOhjh4tKyaiSl0UKpu1FsctdqPckQUAAqQtF6irLeUKcZNlNXllpqj9TYI
ILuMtVyAoYOXm4DATuWeZrjaaUldncb/91MhI/5Z2A4Ls+f6oFzTHdHAwpoN0usEwaHokb5V/pBu
SuYU86z39iFGil0Sj8FfPpFPgzEsIvMnQrKW8zXpBtJ4v9+2bSq6IOyN8sJDLbq1+FBTg+HY9myV
XvdQJeVjjFOOXpZGEBtDY9f+bXLqUxLu/hYMquOE4dhJAx36tHJUbjTW0DypnDFAeEYkCBLCWZop
ROQ4r7qj33CCNNI45jab9Y6tz7MUfxa1p3Gl+jR59xPV/GVT97nYOn8wBol/jrdEjebCw+8fjBEL
uHDmUF2Madg6TjU+ERkkk9jH+tqJrD2Mj1sZB/WK2vK4q8wxf+ia6SjkUDAr3T1Cli/WCrLFHgr8
sLFiRkvCyKkX0iq/ZiBXHqgHtBu/N+Ot5sZ/iR7Zn5phvH3hEMegZE9Ii1/k0/MxrHxMWHVRXAYG
++o4Nk5F3ZqHrMl3dvNYs1p+G/oRVmTfupcmaAcsIfiJtrJBMRcEUjv5RkVpx0m9V8c3+12UCwjX
oOlfO4wYawbgIxwY/LHUuhsoiRoRjJY8ls3U76VEvFNMWIUpjF/CVBdPA3CbbpCSEwJHQLoD8QbZ
U8vsYaWfStzJ6E/KD1CibLscbg8Wk0vR6sPm/hMZyWHTG6G1/vOC8D+uPc5vumXSNLLhs31OmDeh
NU6sYOrSM/7dDiOU+S547CdIrjkn6xSNc5UgpyZxjkGXIt1eM7Js3zPdjiJKPHWNPfzlq/vvc52e
Gu01ch46YXtG7X+/8qCvKNMVbX1Jk4bUWAiks2tGb405wFkpKoNMowc+jTcmhg1ln0LU07thchPi
WoP6+PMn9D8uJI/pVK51dgxzFP/Tu5mMLKSqrzWXzoZ7yYiKQUenL1YmQq9VzYT+RYI52RhdhPpu
bMBySMs8AaCytsAN4Jj2zAVVxIpXrdEwOYLGKg4IgciAy8QeLkKVP2QUJvu800kJZB7VXRGal8CD
L0vJFhitk0dXzEinDIbMiUDWeGiVuTEiq0Mi5lSXgRACvvbugNswXeZYGh6sutzVYZ3uJ2k0q65j
Lkl1I+Ety2BPoQEc+vPH9N8LySQ7S/eZ/gtMQcK0v39pI4A6v2MLdqm1k92701nXx+8iCfRjSMfp
gNMLtIR5KJKDtIvspCfGW+cKCWdFXWPp2n85D33OY3msOqY7T7v6Ftlq53MnOYwwFLuh2aFeiUYq
6fQrsE94Ww7Ry7pEKs6zZ90E3+22xQ/fMPodApBZp01t7G172OVRm59KCbO1mNp2hwUM0lLajTtQ
NG9lGPoHBnWMv3yKn4YVeBSQuCfWScyAAwKx5E/BtonZFpIBnFH6Ntd3Q4ZAD+PpwOT7FgoIMHNT
1etOHRrTZHOTA88BcQbC2qvqPSPuCZv0wT300n+kkqk/JCGW4zmUgoJBPtZt9S0xdecgcn/D6AIV
4B5EBSibr1YmHtnMNRC64dcMZQZRBbziuh0pPI1cXmEJI9o2jwxShH9JmRj/2TnzLc03FrhQQ+gU
OX6/dADK+D4ZGhdDODGzwarwJCfl1XZgKo1axXatDi4SH+Xx3iduv4dJal/8Sn1tusTd9RFbNJXT
a/Ly8m9Frs8tdb4Rh/a1QQqK9A+zd59uf5p1tkevf7r8irD+WgjrGjGbM7rXTpual5GgJAQC9VaH
GUXSOVV7fwlbwznBTfrrwec/zzY6FA4lPIspGgP82fzv/7WLS/Kg8aQ7WBfca+6O8oLsnS+1JWse
tYY4KOrsMKO9leyUsTFbNAhNmP206ilcxQP09inT/zZgLEz+m7/VH4jnOZQJHGvmU6IO/v09WUGY
1GD2jAsbeG0n/bDZgelycb4Er+BXnIcWMtC1LvSTTAKyovThcAt89wJa9pkXtSdOqY+qH6uH2sJ+
3TAcsy8hU+EFNrwd3K0En+cjl3FBrz8tV/Sb3HPRZOmp8zjihgnSwL4+hWnjbsOo80+yDJwtkIQj
p1xteS8JG3OUsijj98YlOLcz2SAsjNzrtyzMcgsXxWet7Qlva5KiRlESU4ul+qGFh3kCwKIB8KNx
3aNKhP0xgh3iEOWlf9l3/ffpR3d9rvOxaDGVy2X3+wcJcoCEGXfvReTTrR38B+Hr5gkd11y7QAMY
pAemRsydMqbvDavSCrgOhDJ4QX9ZjOz/3JfMfJKzpdBgsj/la/39nZgWgzHQlcTFCfTuAH1GA38h
BspXJbT+1vEuVIKgJRTYlVLcK0eO/nIBmMbYZFJLNpZvp1tYONOJVE+5JOpgHkE3G0tHZuKo5X67
nPdQZblh3rLfKHCTZ5tWFQkAviZRVw9QQdyFOXUvtTnUD0VBMwcs3Vkf2EuZlNTGssmOeiSja09X
H9miwwQuo5tG6Z9r5RaoHP1TWzf2FoBLt020WK4YCsR62th/41hY/+MO4GjFaA0NRD4v99PHFfUU
VjzSaRdQSwi+c9pJflSDc/hZ1cgQQ9fQZl353P2V2qJxBpZeKkwHVIOcuhsUBghAWmBj2mESzasV
0ixJi/aLXgDWNvIv6J4YKyDGs0J3v1AOlSpquTvggjc3ct7iQk4Le1sm3StxH7J0drX68zP+cwjS
0yn2E38k+cQcnc1a/fsFoRkc1TzTCy6kifNNCeAhDXtza0bie2gYD5M52gfmwka4TqHJv49mS+tZ
yM48tjzBjL7jxMszbe0pDa9dFuyp8xVLZiiWVPS9BecHzMJCpDggp+fJLEgTUobsPKTnYP6e7ET7
kYtoqwWUsDgV9tuE8toGeXO3YP35G2/if9wADlNSHmNB7B/me+H33zeFxtw6eImvmNivbWGO58Rz
aTgm3iPSjNcpD7yzilVOADA/QJafU+8W8RMjPuX0mFahGXWHHBeaMTeChqo6e4UrX6wo3ttdgCDG
3XtUCM4WIcIFTfQREVA7MBSX4Tgem0cRGQ7YrJz8NyZfBB9aesLp0a2GTCcDkhVPeuOpXQR841Yb
ZGUB5JfvVfCa8Xx4reaPxWMMFhNMcAT9ZD3j36wXVVKXf2lQ/3ffQjqUcyIoAeqabLk+XfthN3qg
ztuAJxL9qU5ANMsCmZ0q6we4LPvWI4mN+7xcQlutdkPHsF0eV/ExcpqLHXpPUxAOL17aHQLX+tpE
hnUskiG8MojNHBig5dwL/SsgQZjzHbLVoBmbnTTESoE+fOn8dNMa1be+cinMJtVrVhffgnr6SLMW
AVhVwzMNYbj9+W6gAM3X//sjz6Up75KeB8rsup+n9yLlxNls7bt2lt5sXS37HgBJfI0SsybEUM2e
mCS9eHaHGVwX48YecvLx2FXesgxzX88g4qovuAFs0RfHKPCL/eQZlwhU5lXicCt7Zb2oaaKxmvM4
BYf0MmmePPR24tJHTBn2gPt20ZAE4bAZOb5utSy2LxjGs73gqLpAA+/8o41l+mSUI22TZuKRWHvx
3rVeE0lbeQHp5MiO1HlVJtf1Mgp0/KSZqq/oUOurX4WYSkeM9CrWvrORT64jMKiLI0B76ZMOznSy
EfyFP0Piczyr+UExgwRASmxi3Rtu7BuZKuytaGdl9po1b/hS/lBSVz/Nl7sDS22mOG0OuF6OUx/0
56HQ1aXp5MckOm1d5pjQpBiAiwF2oFa1MtUUHIT3zxx0pZ9jR5suaLuXXI9Nc4Fl/DHSo+LWIHUi
IdlebRJhewo8oDS1emfWcbJmlSacnafqnCe3zu+c1y4S3jVpstcQ7gXPX+dN1wYa5GDDzh0smv0A
+/Ej1LJoxUzveGujZtHHRXDBdZxQRWvqvddKhHjp8JTTsN34Nv2i//8NNYVb7D0sB3DDpnU0JMku
1jAsJQ69jartu3OvhT8MpQe3svU3dl9a+5S9yoI9hr5rB7N+5EkKeU5f1WOrPXgfRa2ir4wII+ni
hOwmJHoWbo8qGQ3RuMtL42B6pPUymz5LNThMeNGCeGNR33kTD0mycOrIWBnn90UTxdYT0VXxJE0e
oYU6RVk6vrNOUxAe2U3d/9gnkvqGFzzGYUr7kfDQYlJ6uKyAbl7cUZfL2I24dqXunlFrTUud4vW3
Pta2KfDSNy2zO6rNSt+6/qosZfRwfwnP0FS8m0FkJVwGPvQWKdKzFybJIcj7ejaXhPvSDKzVveLo
5am5FDT4kJIIczuVTrmxvM1Qxs6HkqXYarkKtx70+IfGyR9FXoGPU/lDnoKodbIcMnK069uiuUDc
LZ/sHiog/0pbGchKn5wBxVZT2SfyUE+406p/kmR8ALmavE0qcdZ919XHrGf2PxcD7RAZ/xjduntG
8WQ9kSCzyiD7v4USB8n3kju7vVgKaXzP5/NiWAp8tTfHG6aYWVOcknTP91aFHdCui/rcl+FtMBpt
1RQOAnlHH06hq2xiADLZk7qOZ+c6NjO/t8dLZGj+Mhmd5qp5qiCKp65GqiWkGYW9IvqGFdYkxISb
8Awm1r2mwbBLJk0dTcSI0zvoUO3VYFPJL2tbM0LxGzJARf9rdBkxke65leNZlnm7kLA/ruFQJZt/
/UR/cWlWabC8fwKcno7UsFcMs2jvaTNneU3cbRM4wbM70aWjM7UOaXuwa+uflO68k4fe3x2SGIDr
K05zdjHj1yp8cuqgWRPBEEcwqzhn5odf7e6brhDHe4Qkk8jMCxEsHeCdG8biuTFwuoIvnjg7yqe2
ssjG9C/3o4RFWXmVjoz4Q0s8qLyRq1TK7F3nili2mdqKttBWImv8k51inaoprW7DeQGh7XRDo4sJ
saMKqHNF3+4vk1gOZtRczLLTYcyMzwiYCvJpzSKeA9+h+0CbJdo5GrTcijXrJnREYhMhhiWn4BGr
r+lsOzKezzL+0KJiWKTU+r+kxUXv1HjEmx5sW137R9Py70NZN48TE/NZawOtG71x0dOFeXAhepPb
RciMZ3qrp3VIQTauT5EZ8kUBGOXs6GwT4h/PMRyBRQay+bvkwm6NiEp7iAfGixx1iH0Zr1rdjN81
o3CWASOle3pHjN770S3zCFbbWuU9x+yMACOb9RfW/o2Afx7NTRqJjWiNT2ncj5r0XsKJySXrmrud
dktakxE2xbwLj4Ubo5HDPm09VFzp6G2ZJcSH15mcWSbH3KWh05xHRUaZyfSRTY3/VVFkYvcYT4cM
AvkFQKuOkbpN39PaeWAPMP1gtGFbkFpmQr50z+7caWruMcXijEiweQynksUzItRbmjQo07k/kdvT
8+hXP9kyagcXjwERIoxRAIE/Gk+7ARaJNmE8MbJRie6Z2YLkyrj4hWnHQ+6Y2fkeBIPNFlzxYTJ3
224LnWlHABLJowvX+NTQL+iDeNimdUUI2Q2si1sq+6Lo8/yqZHoiXqp5JpJ9Yvpwn5MszQilXeeP
X2BT8lU93B1/YSuTq69OminOPFfHkKPNyiNWylZysI9BL2hbRZRlLEcZ60oZ9V5PeF5IbxzOImke
k6m7tAj86JYnRJD4J9qoD9cmXZW55d1EjaqhmzV0Y6ygRToUUuPGYaTOeOw4Gj8RDTSPfujNNr1Y
7bOe6KMZpPZqbMZ2Z7DWvpqaja5Z1sPJ9vuza8bBSYsp6AE/rj9GFb0wtWEegxy6qOvGibedoU3L
IDb9lXA513PJVf9IpbYkY60PyTWzInWan62ohXB9P4aXWsKFx8zNogezdLy/ZDxXVgmp06UoK+2c
1hhDCZw/3/802WNw+PX/jfFKr8u+yEByaNO1TLQUIfTwhHc8/JBtREfJEfT853mzKKZ2nIcmyE5S
KcvEko8u42UPoKScXafRihVFWz5qQbQpy7rbaAHtvlYO/rWfX8T4nKV5zmgnE0vsN3Z2HUSvhl5r
e6NDriS6yPnLwOGdjvDb3tN2vLk4PjeO/P9yguqIBkZXqvYi/e6s8w2+ujmwZAkq9qiP+NUI3pl7
YBghdzg7TsDC5tqC+AqBPPjQO8s4ViWnUi8h53D/Y1zLV0n+/gVZ6VOY2sV3KfMnGZrJygO0fBSz
mC6y02grvFx/yZdsj/QNOgRMlW7UPTXZYD+kFuZXk68txG/PUwZz9f2qHTT8AkOQPv+qnylPPRNz
nr4qAP/k2MTH6AzmphbVrsvb4Ghw96GbDuqIEsvQrn2tik6c8Na2K4vnLgZu6tWO/hEI71XCYP8u
+C00i3ca+MaPKpmeNFaNLz26AY6o3fDKBoPhl84cdukEwTIpLedRy0GkRr32TEYofBkRuNQycR/1
Nkoe/nxU+BUf/u3rgjpAy9WEd8PB2/vcjfICfWgIRjIsB+B1UcUx7fI5IeoX7gACtsIoRnGWyQrc
MYOxFMqS48bQrHZHUvO9GNKK+TOUCsypqTcroxbNtrS7YDMIdoDV2jVceLVum4rZ70R1R4+wtFpU
mtcs80lJwnley4ilYDjDqppr64T9kf7yT1Nv7TX3rzhMqT3dUj91F1Y45t/x5q0Kb++BL32uhJZd
pizu4b9YwUWvQGLg8k62RN/LtSh064WArLluU/diBOShY7dxz5ZmuWeccpR7ijbaNDRgT9xLt156
wYPFXv8BuDLS0F7shcSsas0veXcK7eEBuXTSWiN7AOIE1Rg9xe4wYhqf0oWY8u7ZjhrvkUDEohgk
zvbe29LSQM9A3mMZoTE42g3UX63vx7X9INq2uUlgxrdyftECq14yhmlsqrEijZqhlB/fPE/WIMGN
/Koa/dgrmO3RMLLViHE6LFHMm+umM5iWkkp79ehNL0H4508dsPF1zTPg2jttsGnqbpqfCO2h7ORW
8rdcxrkpCMH4B/2ujjdn1dveEeLZ98NvWVM738ekuSXgyE5FZ9NjUyGMbz5EnHN9LJ8SqvA7vzVa
UpNs92vNN4/2ROp7yAngm0OOX56vYsGvMV5VPe5DZ3q4x2Ibt+p4bCb2zjRq+9JHClVA0hPzCrHM
Mku19lBJ76O+Lz9sebHTdDWV5puit7sRRT6c7wGiegybRSKK7DAZ9OIN2Wd7FMVwk7Hq2VPh3yYG
ETaYAPITypAKWbF4xs0G5BlEkoEV5jUFRH3hKfLz/qekjNwDz2G5VK4LcJ0e7ub+ld1fqBV4DFBq
4yaqO7lB9semngb9BxWFrbAm+9mHE16mpXVoyNqsSlq8Xyvge7his9dOq1AEN+jwxkGNK7L0xl5N
+odfR/WVCoV4JQez6OXU3xjK+GJITBCCwf0PnYLKgtsNEzWymadcssiFp6FMT7SI+1Pem+4NjaN7
06rGX8Qit5HL1x2t+Cg/m4U3rlw7GA6xmCzeBEDzoXY/KhNJrN6RJYxN44b6pl0P809JxvB2qCLz
JvO0XcvQ6pdNX1bbzCiNk0mMYinxg2yCLk4fMdLKc1sHZ2vuBQUtu6yoGd5dyOnrvAFifN82asY4
HisVjkdTpdkSWYxaMQwaHIXyg6OZA9mKhqxe2Wqsj/UkiUsltQi3XVT4i9wCCE/wyPDLD8hN+jtn
Jq6+IN3bY25d6aFNB7015WZQVO9zRQTBTScKLXHxXTPJ4SRtrD02A2WFAD3Xyhq4/OfSBXV8aynk
2Oy5fhckJvsDz5cyWOL5WylfWXvfkg5d02iCwi/SPZ81Okkz914TQTurD9dZTFpfOSgBOeFOW0Xr
7Mojh6UaKu8WQTgibg0S89h43oHEe73UKkt7DUJo/L8qGl1/GvJ63AX3ZXF+uf+k68ORa0rt4nm5
KBGSHDk54PBipi9Zlh7y27T0OepZ1sYfbS4EbGnOBA0QHiK/spkSVof+QZQKEK3kCx2MH2gi1Blf
R/biXdJ5o2/rpMrjPhFE+J3nKKiaW9zpX2ycSKxK3b4eqmlpZM4H8h/72GjTM+QA83umhvfAQaze
FWW7j7KgWti6emqjMntpS6rt9tgNq04xXJS6wkF6wJwxKk9hUXrNVLHGZqCfmj65un4R/voV778n
Vfp0GSrlPRCueTYFpoQoMtSR4Q+KySpLzgmPzJ2MudbMQLINjoa3mtGGBXj8mnJczOCDKpmrYF/r
zC/MAJMLkKS7hUGI251DDGNL3FGyaC3uvnM/9yISIXF4NPKJNnCf3lpLc3bEZK2bHSf2LaKf0ExV
vaecd/OSsDoUcX+5d/nQ+35DzRNsxJxD7ecc6v2lGx4h1s/qAJ8JDFEVFTCK4Pu9UMMgH6Usp2yH
zX37ywVMK5WQyMJJuscspwPhKiP6hidhm+ECJr7V+5v7xptA4YurpksaucbLgD+2SED8jSn1q8yc
tC3foI5MlKAT9bVTZHngL6LwpwLaBe5+OfmquURz3StDa7wlsmMuKkU1LorH53Yu1jkW4moJrXYX
j3rALFXxI6eOdmTYURyFkzqHthkWfeRpR8WA8GJsDAnspa2Z4e3m1Em6ROYMVzSHtBAarEGjAmQX
5c6PErPgC4EO6xwE3o9iHjmndPegUoEmOTe+dFU57BQlmVVuNSw5NVqOiJVv8+uap383cs2E4a2d
HGZAi5RiLfLOXOli03ZO95IY6Ueic0hnBhdAHgbrJ4Rd3xNLH882kdBFQyP14ETkuacRQvoSyYtY
4W1epLZiZ2e5xQNVDCA0uaN/Uz7lxqbJqGsxmUQLMNqkjTEQWPbjd1NkHw5g/m2uK21t1iW+oL6p
v7rN9G1gw/PoelV5FFpOdDzSHuvU0B+NMDIelW7Oei51y+wxWuo1KugyMTht8GVelZaGLzySVsWg
h3vY7t7CcSdq6qWfnuCw/WylH+8j0ZHsl2JP+YNGqim9b6bbL82wbJZ670QPwRi/UTecHmXUf/R+
/nr/5J3ZUqGrGPvFvLNzccidgiY9I4qxv3bfBBbmh9qmJaJXHAyYffmaexJZ0ZRuppDNWjNnlKZx
F/WlOI7TxdA8cU1Ns9m57C2o2GYZY0y5c7aDg1al4uL7E9UNaIvNhgov6LKxDk5lAttZtt6wmkbA
7ZLO8CGqrWnFwHiwLMjRLO51P4Q2+MBs5Eje4GVs/PSY7EBnLNMiSs/oJ5hoYgTxjDjkWVH2P1JO
wNNdB/E/jj2tpB21OGVci9Xe0ncxe5tVbr5ZdY7/SbpIjsPE5rDLUS5Ohh9+RIRznAdw6mmk5CFI
GohGPN0HZNo6L8Hvu0+a761Gds/sIUz2j/NLUWTrX/sim9jrocgTuh1UJ4uWwig9EReQ4146ilNv
3HVQKIxxM1TFF1GG0cn1y/EGyRKgXsUQTa+3+jWVxnsHvHBdRsawrJS7GbvO2Nee9UTgb2LPZo07
A5XZfYVnmfV2eiObPZPEy2LynHkcOqVPraH7cKJilUR+sbxPL8TGPDg4uGt2P8YpY1LslE3hgsrm
ez+66iMtdPxAAt2vd2L2mzEy3DknxvM7Jg5Ma20Gc9bE8KJvDJE99h0MOpgBPDTDvY3Q98lqHUIp
efPuav0qhLzxVZ+kt2xAne3cJv4QAVUTHscuA4HZe+cF/H7ovvigZds/VBmn6NAgWKs55rR1K4uR
06BNbtrgcWCcGkKu7LoZ9cr3Q6q3dCykc+Nk/I9tSv3l15KqqiHd3u+K0Bz1r4P5TJF+vrXKD4ak
euzPZEl5n9ua/+Eh+z+cndeS21iXpZ8IEQAO7C1B7zOZRqkbhLKUBe8OPJ5+PkDVXfWrJ7pi5gZB
kFSKDsfsvda3Ssm0CRYe1IT+hyoU9ym01Wvv6MFZ8LK9yKwNz8IQf1X4304mfJeNo3CV5JN5KAW1
8bEOq5VDvMuu0nqm6fnAb6fyUhsRgTAbsAaO+WdSOB2RLyZR15k/rXLbCV7snPimzEDhx3I12vmT
4Z8sJyVlafQfk0JYqCOmPd6m+llFzgEYCs5RwKR1Wg4kQMiVkAEZaML0qN8rl+VgtmTCrJTA+o5f
tGMQx2nWOkaCVo5RXG0+5FxBLc3yzSHNeR+6bX6mNbCR0IOecq3tPNQi5YcVTY9c9if01PZhHCte
27xS06bUk3qqnqx5AS5zp79UQnvxwZr4OlVdSnPXYZqalajz8EtoO8pvVFYhVWxS8pcvy4HQkGgr
Vcb/ZAzrR171hDRGAFNSCt/LMmCafPPU5tO0T3TnYLg/LUEhKI+frHlzFXeTiqWCKyZsntNSJ70t
tcqd3qmETJG/Tpo42zZ2vxcMaFk9pW+a02/rufgB7Z4Gtnyo5HjsqrKgGUbBaEVRVz2HMi9ew/H7
8n8oqVITM3aPy6R8JmGGtzYpOfsFKqRtMlyiLAnv/JqCOzqLaD8WebdC1U2O1WS+K33TnsOBwyTw
rkhp5QAr4/bc52O75QvIdkTc2Ie0dc8KHsqK5NmXSKr6M56xPS/IuodWcGl8Vz7RYST+CjXAAaSA
fMJZu7FVgDck9uz1+fcFEKW+hpH+aOfa/YKOs9JxTsTWTmTPEozCFJP2rXU2ZPdH5sKHqRRhrQzp
YKeYF5fj/GkXlV6wx84Rbal0M5S8flUVKst9WdSf+uDv4/CYhwic2VSV45OhBvKA3m5Y2U3vPmnq
SRP5RLUdAUtG2iBuV32YNo1ke5E01rZj+/eNPESHbhH5iXbfR168qCfLMMsOJhQhE3vCHYVx+CjS
V5a02bMOamXfFD7K/IloxNHPmIrqUEdvpsZ7O6TWHWkHOS8rcl+OF7dGqSHDbMsnAV5Oi+snmeNY
Vfv+PC7rKzPRWDeTMQmRrXkOY35DvJTXOmjp7rmU8Ajg/OtWQ69mpTeTWZPTptYbg0Ik6ojge8Ki
YzvG4XDQfD14QRX5riNf+8y0alhRpNXvY6JguffpPiRqOlcW7PyV2Mtw1blT+xXUZMNoOcF08RDv
idNq/LOh5fTWlZ6gI77GIzYLB2v80GOVGS37WMff0M35h+XE4MP938s/S5jDf1R/ZgSKQNo2e6Ad
7Xc2nEGPoAaQ0t9IQqi3KLaTWatizqkPMTMU6FfHrPutpPN7CMNOBxMWqsey8aVnGzWWbVAX245k
w8JXP3NjL5I0fNdCKqlZquxUn/LthBj6zr7PuOf0Elfsri6OI5ktRdS9jJHh7si/nDd9ycYvtfYl
F0FPHlX+QeCRsdFDo3I8X+vuHcGZx9CsgYxY88JTfUEN0nuidPKnpGTtRqNB/bS0xOO7Ozgq+W2e
lpDZxpp7NQ1msidcjPaJzPsrouWdb/WPZBTBx6Ca5Ra2nbEr5ajvzUEbvaU8LttLWGGAmWiH7+zM
NC4OcU5r1ynKXdePLKrJsX4aqh/RkBT/phKdiSG/fTM2IWJIF4hmhXX1m/SwaNMECwp9Yi2M6SWS
wbaeEF+deNlMnC35AU0CG7fS+7Wv5x+Zbs7gx/5HqkzaFnNStm34nNZjxZqXH454bfWW/CGVdERD
auiBi71q9MZabUW7GamlI4/yyOi8aHnmvKDrP7cy7TfTv2FrNG3Wpvz2zoBBIdRRES5a2u/ihDat
KbDDHLv9ujLJ2U12VRBROLUw5nVDla/zEFFJlQSHzmimi1Npp7EKYy8pS/1S+z9ZbMZrmajKoW3Z
97IzmFZV1Vu7LO/38UBTKJbaWqD5PZad/ya5DIkiAhmp4f7eWU3nX6VOqmXqXuPSdRFlsQ6vLD/1
yqhx9su4YsoXzQz7F1l226Kcmgfd2nISMCFEMYv5IA4arU0CaU97KNWetLjPXxSH61pNwnVfuv3M
1H5NeSbR4rLbqQk1v2Wl2Q1xuVeZEVYO6JSV0Tjtt+WWinZyZWsqerBcs1cIT23snhVZxBFYsgS8
5ziJr7Rro5uSrnqHUMHq2FDyuPRBZ20sP9pmfuWfxVjb6ySWA/EwVs+PB9WENWCwxA0p1gpglK0T
dMTQqvGloA3z01TjXTI9OqND+zBOCLTT8UrnlnhrLUqukjbVodBaRu6sH3DcCJYyrW6eQBsxCifV
OdbxKzaROCl+juktVl5szQdsKCIgpUV3swvh7iAF7gWfzKE30nwLrcXaicyxCVCmRDD2Atm5g9vh
fx/ifkuXRrhsgYjj14/8h+A3RFP8HP8hSZ16GyhHPWGFHCdyOTN3N3aUjKII64y1KWcyaUr/N4ns
8lRInG7S/EZ/1feCgERK0nVhiMYkngZT9llGhgHNov8awQCd7TZztv/vrxbbIAxfMELIehfo0z9e
LXH0sRKH8XgTca+vM6eOHpPck/xNzZsqRJeIJwTkxipPLW9KWpfhoRJ0aFmE6+q+TxFakItaHw32
JvhpvXhyNTyVhH7iP43+P16thc0TKwuRFbb9uyg8ysyy7QxVu01GknssBNMRr664kBOlvSDFL9do
v0xkF8md94MmHBUSlwu5lCvff2ozxYWfpV0hYlq0jNlK5AUpPKb73XcyhrPMGv5FDkY7+X+MPvSn
sP9iNnNAA/xu4einMYs131JvcBzeWz/vHm6d+8fWjLDXOmpA9nAUwtaR9XnE3AslkNWzlRCwHh2x
CYhvehjd/EygVjPS6qFoRrcbBegHav0rBDyoviVMjGBK0bTNZXPVGPN95+fRva0GDyP4MdPa4qWu
4vgskpdEz8J1WGftWy9gI6lZk3xi+zjVJeWcxDnkhECe+3h074VW7gi67052W2zGqHGnlZYyPmdd
F53d6l36VUxBuUtRbSG6iTuZ/TIt0n47DkxfWAUQR81JVTd0bh+Qhbv3fBKzWxzOAwGo2LwqVC3z
XqakGbLNBWGoGouAMcmikx7I8RtGhCD1vSkzcLjb7m0pYzVDcs8jW9uWlY+jVamiK9HfqiewKn+G
ZItPxI3WTL5krarP0g2AGpn2O0XJdWV3eH5z6e4Ny20utC/ZgpbuWXfgeg5syO49mm5v2WdWrJzz
0j66S62U0MuTX4zdabQoRnWmQg9Ag4BAgerNtZS99M3huc2Y67qEjlA7FzHm7Ls0vTk5lEFMlD/i
pZESUpBbOU4VHauIyWdSlfaY63rBiJayu0XXtHNr3/bcBgVhSfamN7Llv4e0jTKZjv8ms54Vif85
P87+MEHu3CJY/92ui8OrnSTxLySRpM92VaiXbk4/B2zi+YBXAMHnDEJChQtgo4rqX1Hq+Qc8bV+j
mxE6Twfr9V9GJXTb/+NFEevnoiE2MRzZwKT+cxSlCWAMUMHETRrqC4jnm0ap+HmaDzKMii34l3bd
DQnCyZaIzbE1ruqYYH7Sgvgyy06kJp9SCpEhkVyfvsGVAFLqiWH0E/VIurIJZfQaJUw+KXHQxOta
Zsy0+6HE/atJeCeqi4Z6YJ29qnZWHWjQrEXLFNu5G6qRzZqQzuKsJyXfklJ5uNO8pmxyBkzWilLT
1uSWCg98TLRVuu4tlYN2cvxugPJNS87R4yseuvLkoCgAsiUPbQwDFNlC6WjZFV/uJKfgubXvoYOY
m75S/xii+s+4bmnOJAWClZniY8LBWLtJra6nInrGdt2eNQFMNzUJQe5V2AzLKQgwwWwSorl2tN1S
aOLHZhxdnJMrilz4khFQIG4c6YvFmAV3PuJYkHbAt1T8zp++ZnxxsT87TBMh/ZljKxsm6TKyvQYa
Fxr+5MR1JTAD+RuAH2vWA8+6GdTbai4B1PNhWZGgnD0FZILfrKz9oIFdHITWc6b27b5Rh5+zaYu2
fBI8+1DG93b8GjTptURahnQzvpoEZx8dPeu9uHPFXe3cP4zKiI/LWadJ3LKzGcXI9E2kf1RzcoVN
Nu1Ocgnte67idTj0/q7pQXD4vkYNrYi+O7jjYz1rjgmcvV9lD8joSDFdIDJldWusoHg1jVIc7ThH
q1u68qypsEUIbUjfADTfJ8oRfHpOvPYbr5t6C1wAI1ralwR8TYRzbgNihSkWWN2ZnpQEJ8aYWU1N
RaCGEx/cxjX2iTKk1Irpw4YGgaYxbusncLibsbWQ+Ae8L3bYFLSizthEditX+twuCCKkUUN7M524
3CwvaEyD/jjy4ZesZx3lYKDsKa1c33SIrg9GO4TvEGM3hmgJRvZHrLyB7FfEr7svZgz3LWsDqtUM
cyjsKOhkNRBPPATGmRn2BCfpbKfNcI/6jnC5AbB3a88l0/BE8Zct8cxWNE1kBVIk8qaZTULAORvw
3M9XpqiyU6EUwVGF3gMGyj19IRSLnwe2yM+gjS9WwcZoLFJ3jVjEpEoKlWkK/Pjis+hnBVLnP4kY
SjbDaB/aoHPWMq9WGRuvfR4286tjnaJVNbw2aKOnBrLGMR/ZDI85uKQiwHQQRaKb27THRIJ9Wn7c
pgYctd8A3/F/4HfvaIjI5D7QKVsNIc7L0JyaXWVQ14FkE2RuyPgeDMVVdvQIxfCIaKtuHL/Vb26c
6Dd/vpXp04+6QwjNGmqzdCSX3mTLjxE/tWUfepHpx8GmZlK1RrYPCHbeuJ0J2DNMqNCV5I8g7p7o
BdiEqaLXiVpao0qbxicc+rRJMvR1Tb4uZxDJ0gUiI6vhe6sdT2GRXNE3134S6SN2igjkSdD7CuJm
vDZK1yIkCo09CZ/xc92NP1K1ijeFmn4GXR6floPs/Ogk8V56da9G2IGbt9rVo5vsDVhUqlp6MCWR
HOQs89pY9pvRrkwvdOzq2OfVY9EdLweiWd/bEN5fbE1XGY/0NK2i3em1z4hRDNl6UVlPbTluW738
czBNIFaZtC5uU34gFKeBToj5RsYAbhJyEy5zCzofynNv28HazSjwwLq1n/I+znEhwrldThNKfMps
qVZ5968RXqHWr8S7gs97B4RpWrlqQEFyQlsxHxaVd/193l/9APW3AVlV/5mr8VXAuUAXneWYEGLb
pEGdNLdK20esTq9+VrNQon5C50R5UeLurxpQOAD+N0NeSlt1D78s6wfQBr0uPaU2xLZ6cnXVv1pJ
5V8TgHBO1FQgcxi2oxB7VdFrlKNpdT/JDhuAaTykEnjZCEuV9gsjRiGHX8VNWCNeJ0f30BhGshUl
oOO2YQc1ZVZ6CmwwiDYZ4ttaOP5GS5u7k1nVResgbcJJeYVqM10zXPPClNOu69jOOZPoN24WZGth
6/VJmw+NjNRDnhl7M7DbF20oq9UU0YQl89t/jMWK5XZ0yLAnruu5/mWS1exrbXAqItadbhP8COfh
vm/97oIGeGXMw30j4FfVWpdsfhk6RPccIFrBTm0iQ6VNA6kvZ2ucWN0xXTOF9MelgMoV8b1T+uwG
Yv2pT9lULg0Q2Yf0HwMU25Aw8vsE8XNbqFwuSR5ZqMuZxTK0bA4BzA30EWs88T1r28QGTbE0KBCG
UuWP0MLUFmOPmdZQL6ygfoLXibCrf1Ha0OvKvntgREwPCH+yVUvVxgtF2lycQpg35IEokiCzLb/6
hd+GC1q9JuJ9RDi7CCOnNHkuSMqmBeO8ZlQT9o1eDDdQ8gAiM0fZOX5RES1QHY3USoAR6dM+lM0J
m2kfegJQyzaZLU+dH+6S1G+OQWAxYZdV2K86LM/biNTmq4YodJ1UZbP2q8y95WWTXUi8Zdc+HaWi
ND/iMLdXHWuerUZ7jeGoH6/Loc5ERLXYCwsSqiJ/LC5pWBYXRnPHk5HRA/BXi80v1RoMcqzWAUL4
+aAblT1nsJFjuTTCwQNv+tAd12BD4m074jkAy5lsByWiD9dDvdJ7/U+YRix3JhTFKe4LR+s83ln9
Uakk8M1KoShSYQjUGw3k4wrW56M3O3ffUVd4h1BCE3K2Omnw0QRfw1bimN0HMm/BQFC9pu7irwdj
P6pRx1bQ/bPV+fbxUv2IswkGIJR/bM56GO6bCIIofpPWDpA9dZCynCSNQAWOwbpKdXoahokjMk8/
s3jsdibZsV6gFONG7aP4DLDCa9EnbAVYpV2r6cmRWm/l8U0l+6YZy/USOFIJ+O/E/32XDQI7dvjL
KsyWeXfDsX60UDYvLgHXotAUOEzWsXiApED330++pzSy2Ie6Jk/ZoFIft4An8stcqYCij2T03Wu8
OfZqUt0HseB4TtjZUmQEfQONjyYQkP0wq9xvMq34tKiazipeafn2XZYzN0ePtZXBCC603D65iSFO
qXULXGJ7Ipw0le500E+VAIztvMF0bBqmbVOxWPwD6WF5TvpDPvjjt6lG4U8tnMbRvMHuw+S9Zl3w
UmjzlD5Sy0qwMyiz7FToUbMLYLkCnBL6qrDs7uqO3boshPXT0SsSeSey0GyGI6IUzEPL4tQLkiBm
cnkmV+5jgEMw3cmsHL3lIjYm9XucJK0XoH961M5wK8diPGg6QRxI7A3cotOVL715yXD0HdWRhYMu
1kFro35Q3ms7PUkTKlJa2bTrWONVpu5Rx4vuJurxh5wdQjANhY1etuoG/1pO7Po9kuv1G3DqirJz
Xq2XpoiNkHau4DyFfnbRKhSDYa3/MCZnONk53YUmZTmCmDPeWaP0V9lMblwOvdkbG9yjw6pkKjsX
+RDujVAK6ElCOakkXexYhT3RBygOkzu79ZWWKZsiQbqpm65aaY1dn1BnWXtpWdtF4pSUPkrlJLm7
Ig9flF77o9FqDVc2283c7huSNax4Yw623NFD989BPX4uI8cw63mjfjwmEUtj1zotJiabQI8VVHlm
fzM1p+NgFM1T0+2oNMTruGnN99bkQqNIPq4axYgPDRPT2oVUcaZj/mWrfr8pulHsFZVMByhG8T5P
qdOUmsqobVTTCwEYKWueuP3yxcPHLrsm3UO/BUFwHGJf+4p7/4Aml+lVNZtzi0zzyRdVujL6Mj0u
p2mV5CcL1lPmWx84Iqu3QfenTWtl+TkYUp3OO1Pu1HT4PqCCkznYrrSxHZ59VyEDSRVvdWpLiKIY
A1iutne2YLGOG0C1e5fXx3rbifC25on7EgZl8EKndJydhFmX1JtYMYjjyOuOmgyAiWUptSyq1Gof
m4m4odYb7qLL64Od6N/DWde5HKaS2CdLFudlADNYVbWmUW1EOdWXUUXhCvbV03pXf8oi0Kx1xCyS
1O3VjuhnJ3SGER9DbWl503Fj+F9jzA+nrZs/etMxV2rMoFao9bQpnIGu+TCOz8st0PHKX1ovE8rZ
Oa0tcRkd9wsKu/uAno8CvesPbtCOG80Oxu99YW8aSzPfxo7LtCrs5ijpM8qo1c/LttTRlTsWgWan
jUawZ3sanOC6xyer0PydnujiSo0Hq1avuvThi+FAlk3+StrfNcHF/aOfGt2rzRF8mTniMwO3Ah2x
U76rxdmCLvng+roodVr8Okxk83hqnsgNgw4rjCLrDtNYaC+mbD9GfdIukemrt74HItGa4tJnyQUv
jTgsZ918l962Bn2dAnSJ4zgrWMvRSYSq/spwjsaxFuFJTfv06gTO0+IIqlvjNrg1ug+nF/uBAWLV
dswEBb3Nw4LmqudT0jLOcIGuCFt6b/GVtSSse4aV8902BrAbmbRr0Sg2pnFThcA7ZU+II6qjmRjR
tjPp0+b0VOq27sw1bcV058YVss0GTZhe0V0pevs6ZtGIlHg0wGSNAMDsHtp23WhnV0gV+bN4mZy8
3Ahke+AxRXRjKU/ZYP4+GydSnoSaHjOFECsnce0V9hnLM0jpwXDIhmeKqUbGmUsqiT6hIAfE1FVC
v8mixoXedn+UOWRAendILByhsVxLMFzR5Mi2VtIl54CivYGBZ+mJQyT2kLFQm6uYmt3Yjo6ZwLo6
DZr2Mcnoe+Tr7HWDUXt2WExwCXSf4F6xVkEcv7S2cdNGdvluVgdsF1jj5yBiPAvMo2frRMOG0ZhC
YIcAqqtO/IyBs1z5Kqa2Zbal9zSxWUaZwJgSKuRpEsFp/JGGq0o3ywedsWhtfYR5W75H4xDedDP/
6pFRhhktRnaZaE6R0t4QfusHlmsdO6vaei7sihJY0ru7PizQ/1edsg+7TPGW/9M0TcKgVDeMd3RH
NtmYoXNpbLRKgQovd0oZnNuy9DI786/LoWyYW/zI3BodrjPVGu4NxTHETAq7V3bdz0rChpXpALvC
9NXUJpegjVvIWDJZLD4eZ1S6Lbbi8XsE+TLQInTHpIfGHnJ4EBKW+ajMfNgGNV7WEZXa4pytS/xV
pZ1eBykQqAaF+m2ab4WFNX2Lk+AG3fwNpV3368KwkHTwLC8wCYIkPtpFSmk0G50uz8oeEqwPoArn
ile7B6kVXWm47BI7w4QamNk1wzGKPyN0KWLYJREMLEEDGpzXVrbF+tciown1es4wiYFJIhTy40p9
C3z5Afu7pBw+dOem0r4yX/jb2E4Qi/u1clFUOYteWBCrUaqWR2hevBKZi9eSdLauTV5ZpuWb3moc
at1CuSz/ajnAJIxWCoqT+Wr72dQKunSU5IAcmB2WneiUZSm/+30YJQ9cP/IneX1PhaCgUtTgPqUf
ypOTqfY5h//O5Tyt2qyXL3aROsBXsT6mcTtv0aN7HajmNaWHH+J5f3Wc6NjUXOrlJK1nOOGHpVA+
wYtbYwcwPUvPv0zhNKXn5Ma3smWc7REIPY/OOcWHTu8a+xAYxyrXrM8OXrJXSRcBU11QnS7f2ymv
76GG7SRIWX0QzlSja+S+5WAdUqsp/nHHmJTCA+2QbJdnDvPTw5gAiYwUjHCUO82kBj71YoT2NNpH
3e0Pf4/GNW2QdVAw3nV4nnBe9v66yseAaKokPAnXjzDvs94/Qeme1tOszMIJbd+BydabnGiz9bIi
XdamehPXB60kWXd5ynIoR3ZVsa17qsP3VbgllgBYfOqqm/zw2sdVdOmiF1ZY4pzbLS1mV33Ccqg+
1SMtCvJbo0Mxe6gDp9CeKBi9CR8x7XJXmmcMl2Xxw85YukIzUxGk3H1ZPRbyWWvhidVKKnfLg8jq
U5TxmGH1rndX/LijHXm6f01KqI8Spsx807XGoVPxFVIyZ7pI0ccvp5kfstbtYSnmmbLtjKl4QG5y
rxGYhHaOQ1gOdWhbXKOC9bXYj5M2vnV6Zq9GSzTn5UfCGI0ZTtNeWpMyrgH0OtkAy/LX5HCWOzrf
0Xs6NUdbBsgumdfB+tAkLZlzWcemOH0UA6tqz/ptlmpbpiW3ZlOLzfJo2kEG1lv6eW2gHuipaW9O
N3RbNFDVNmSJ+pbQPVzzjHDf8WG3EVYiuqP1cdTUalUm/Jx/HYqWSJ0ihAwx30dM2nOkKvYexS0r
zIDGaJ6G4Vrlat+hXSTSBeWAgtXnitnkIMM+rlEKMPfGDB6FxWRN7oB51AJjOxlK++bU2B5D9FWb
lMCkk91gOjT80j+wnngnEkW/RQqgLuSmI1YBq39WKvsFSX2JVYjOJmucq1In70FUkuTIhvYYdGPW
nJbzXFGYBlO3Z4+t+/s0MCu/9EJau8fGSIpjYfc6gujMo6oT5vCuRY6ohr/RmRZq/OVmUbeUUpgd
2w0VuU9dy/IjMKAMbTcCq9VynvVa9utOi1ktmWFBf53//fS/n7Pc9+tfp6hqiayv6c0rRAdH8yEn
S/S4nGKL5o8t58Dd3b9u0jDk3r+fujz+687lZjy/veWWKs1srTYoVVOq7wnfYpcf1fkN/Lo1v91/
nM4PgLP7r0f/+3R5Cqwg/gJdTPhEAIh//a3lz4SWOxI3QDdJ7GvY3b1pZsdQc/hw/nFzefvL+XIo
5zfZd5InoYrPjsudNFRhmNm6tv7tjSynyzv+7WNaHiDBsd2iKn+i0FseuxpZ+VAORQrd9L/O/UEh
RUEd9um8VsJdOf9WKLZ4tDe9wS37vczGevLE4LabqSh/DpP1BfwwWsFazXyoThFFdV1UH67v7Gie
XHMXCl2YmkcrDq5tJtZ5LnLWDcaHbdFBkrlOmGnBWo48DTsraBen/Zut+8OaNqLD9MsmjAX5hz3a
KDvdu1LqH1Gu/eic6bnSo0dFO3MDOPHDKKe3tH+BavpFi/lF6MEhd8LBSzXJvqmmUYUwci2bKqLM
lFM0JbYjxEaoNy+6rT8Kv/emAHZX4aafuSjf8rCrt06hrlVdeytRlK1aRdpels99MvHDbaw3J22s
VZyccJXuhfwhSg1qTPYz9R/IdQdwMPaTHQYbN44eBJ88Cx+mWtr8gUC/YT2TNh46m3OOIC011W3q
mtugJSyAot8n6QoCzxWZc1VxF7V6zT6wmV/rRN05ikRRLWJeWNhtG0toaHdrdVVL+x5DA6kqxT4L
rd5Xqd2uB9gLmGf8fSc1ZLRmdsaUsWuRhKzR+H1PwEwWedruzTJ8lhkFp7pAPVd+kBAzTd9Z6WOS
t4fnRqmCVdbbwJ3Fdl7pH8B7XDt0tDa5VczrtJrgElLRN0S+GeFHe0pg7xyNbHsVjZEJCl5vg3sw
WUc2Bs9K+RUMPQ9Grb9ycv1Rzy6Q1noO4u5MVthea9G6oWUIX+kA8JkYGX298E8gCj3wgSKNB+pC
2uwVvEfY6kln5DPNSuUxr3DCRn+xZiZ/aJ9heR7jpvgSQn9rBT1MfeeYzQHbzMU0ZbV23pXdGKJi
D6RarPXh5KfTk2rELy46cV480KOCAqRLhXdTDsF3dEQtTsMVwVP03NwOiZLzRDDjkdp4tY/SJ7Y7
5Spr8u+J0X1m8HQb1Q63Zf1Zh8OJYtxZdYtw6zapvdYRrWuVvg5DncJ0qFDFSonhzbSH4QyhZw8l
qAZ+1lUPDq0wt2zr1/YUfSRmYq56FEWrKKVEJ/PdFAX03mCu93ZOWI8pNpNdr1074WMbX/y6weMU
MxEPCZMOfw7XrhPlW2ERDjS702LnDMrS2DpIreq6/ppkcJYxYIcUUDItkOjGELE2oheUAusG3VTV
YIkcsDkS5oLsJO5u0NUrFNTpjcn7wGTTBPyWk8CgTGT5X449SpRBOl3DBHjK+zI+pWU0EQkxD3F6
7AQTAkHKRWVg7FguMuItY+EgBgvE/PykXzeXe//xhGVcRBIXbVKXpIlJL6vjckBZUR3rpDgYat7s
lmFxmdKWgf/v0+XWct/y6P/ttBhH/6+p5O9/p4fsaRpc2d7f9/39j9UW+FFdiH1lwW8sW6M8yvmw
nBpJhlF9uXM5Xw5tFFZHNCGrrLXigzIgT1pF82w9SgQqq2XO/nUeD8WsDWYGWu78+5HG7IlpLczb
b/f/+mPLnaNBZNg//tivh9pWWNQXArIg5//x150DK3sGZ6vw2l6Wx4k+/j8Oy331fz8gSCBAFdps
67yZPFy74R/h97IL8HyHP32DwlLkuuM3CwE40Elac9AA5TuhAb2/hbYS7oFDDJcK0v+mEpLgObv9
0dvazTFS2lzERq0tY9QPLH79lV43w24xHZNTAlu9gkStRA4VomkWHVeKToroqMprgbp5JdzRAbhT
Psmhc7eTGIyDkgzm3SqV7QjFAFBEgqYV3QOkd+P0S/Qys3mWAFxYA8UFYbpKvi3PQ49c33Lf/ZNO
uLXXMvd18GMSZ0b29FKVxQ7F3Xit6AkBTUjfyrBCSN6E1IY4EGeohdK812W1Twekp3UaXZpvWSN/
oBnuaThXb25I/6vzleaUQCEHECKGTZTNJnJLZzXtlynKeqX1Kth2x1JvAHfHyniuLGtfNunGMJT6
wgYkvptKHd1Ltn9Fk5GVW07tuaA9OsbflNr0YNDhuqOqhLozcygTm/GuM6L+EMXvdYpRBRNVeNFT
29qAtyMkba7fmo0db3CW4PKctzMUXLRL79Ltm+vrSQJQuLWa1yGg7MQF+By5Ff5zq7E91aigms6a
dfKJ3EI675n74Yh5M+Ob+R7lXrQyGLFPeWNebYoKmxq6+1YV4fQQlZ7ARozvwkUW41M3phA38cvv
tL1amBLYvduTZjB291AOYg0Xk+ypJuqOuNZo4CTdailYp2nwMwir7OoW5JXELjFEmkk7U1Gd58R/
+JSa/uz0+PuEKPid/ADYS8TcrO0qrDwXz+aLpWp/Utvwz2Golk+osDZRDCGCbDO6GWxubnn0ip4W
HIviDmsNM9xuTGyawRMvt4PPdOgVU1lN1Tht2znlMYUWvbHGHikhJbxV4sr6OENZj4JLBowoCQZO
f1W6QdmZset4JZyHbadKaHLZhgq2bCsW7Ejetrifxh0lvH7dTM0X4b3D1n5o0Czu4aR96hi3Ngs/
UyQYzgI/Zx1SE28Xl8z6SdKM7L7ZNBMjaCUXEh6rLATLgX9YKrNjILc2qaPZP3PLedGAFQTa/+Hs
zJbjRrJs+ytt+Y5qAA4H4G2d9RBzkAwyOEv5AqMoJuZ5xtffBSj7lkilSV1daRVGipQQgcGHc/Ze
Wz2PGSTwwsvQtUxg39OCyS8TzcYcneGMCvdrqyO5M4YxXdF+d6le52I/RiOK74AWVhD2FxVTCwQf
o99Xc/qr299GbkzPdDaWeLl72wtHuwl6VBCppu9tHzL6UOfGxWCn/d7qLyDqGqfcz8zT8pUpBx5P
ylUbONtrg3DcU1m33mn5qkb2fRUp1poRgBzR1fTL5heHPAt6c4a/dUkvPkwjJl2Xhem3wpZIWWbk
UtNWisrUVksK60iQWrn1nJFC4PDa9lP7lDvtvZ5P0UmHz7GlXp+fAyvMz4V3l2t2BgCcP4ktMCat
C7RAMyD25rMNwSlLACOOKlZWQPW9rgtxMC1MDFk92Cs5Bekt/qDM4zKy1zxKtJVXod8n5wLszCzM
9/f/+pY4MopMbsOgx026sYiI2zSFvHZV6B5skZtXaeSaV5NbUR+rsnS3SPcqnSEG3vyhIK0rjpC2
Nr3P+rDzdTqE7bNm1q63FqxNv0WhtXalQzBSQFlV9irRaO/Av1L4kFZ7TIAslZ6pMGDnalU3xakr
HY/cEfqoPXbIVWKL6mBqyR8dy9qLMR2qVZ1Sceb6MhbqNGsRO+w8IaetPjMMnI6hCdrnhZWW+pUR
+XRfKhbTk24isskQZhvuRDyWbtvr0oa7NOJn21BqvBZpmZ3pVLi4sR1FKCV+yc4v9T1/Cwt0x5vt
WcShgeNXClA5q9pt1d4moGtH61tDG07R2KbIt5aZEe5D1Ix7pJo062arNfGPf714XCEpC+/CjMuc
aGyyWYZG77edMcj7BByWwNKjULynrdE91DF+JYnMyciql4h8953WWCjK6sRcscfzT0Vq+RuzstuD
WbIXwg6nLqKh7+79acyOSp8BKfO3o105O3+IKKc3BDZOKEyfl69yvBfPaLU4b71krIWwuU37nnus
Ja1ta6iJrkqZQkxoPAMPlisYPzPrZBVuioMe3poIKheHoxlc5wHvKHGnepPQOfpCsd4cYa+0kuDv
rlsNaWF97TF7mfbXAR4vAgRh36riUZo+EUEBspWScsEmNHtAH4iONkNT13uWESTchZB/Jsake/Dn
6aTQydelSZwIpeMmFXuwr90O6Lu/l0k3y30LIuXrqmtYHKCacAr7yiend8+sSj797K6MFfjUwc/r
Azmp2aUaano6ZZ7QEZuG7WBY6cawKrVxi8C6tFnVj3ZiXGl5XcFpLAGGIN4aYziFsmgeBhpql4U1
DmeNzcVqLNOzFrXea1YjyX2sCyT5C+8JG8ZKlNZwru04fU6azlqPg2pu0jKw6BHPny2Ks/tGeQ+g
AGHdMPNUFabMqjXLGztnJ4zYqvhs+ve1AymvtYL0HIlkpbU2yOM6gtpHttIRKIm79kf0ILrN9GM8
0W9vDk1kqa2d2PplqcPTMjAa7rRouNEiBqOsVfaOHHZUDbOBgao3CxiP3tr8ZJRVsLciuzhB+hjP
YxWlCMW1fqelQU6Qil88+x1eVkLdWxQqMBcpFzPi9F2673yrRfcQ1BuNyTYNQm2G68HAitWV7LU/
sTnJh6oV5q1PZXA2LnBW6H3miRPcB6XvXBE1NKzSasTnDTRhCxZzRr7lNAExhztZmV4YsmQNNC8X
NMHgG5qmjRrRuVeL/UjgAYxGbPoFB/6jKHZVqyPYmhWwNI+GS1117rlqPi9LlixGwqIiC52C6XhH
TyYvPJpfFvNfqaFnTfzwQnbUWFch7tcVJPtwV+ZwyTUa3rukA6HzLSsy6FC/ZJhqKHl9BsH8TYdN
od5Z151NaRZic8gG/agLYiwz16b67oBk7z1xCuaX5asavcPaI9Fyo8/ePmFa/c41qKg0GjOUNTdg
Q7RMa9ujGb/tavyV+iybIgbhVc8+VfhKHqcB3fzkmc9aOKBZLoMLRhHS1wo13AxVQrsfDjkBtO0G
MzteLsaTq3lTFBaU+k0eBQJ6eQkbngskWyvdTksiOH3xSPbWaQ6gjKZ+/EMMPORVKMRN6NfGgZ1j
utII+1sJvHvPaSQpkk76TqdPt1kE687snbET73Y5u91styS8+QJoSnmq636NTrC540wk65GsmJPp
2TdidrA1hXWuhGlc8pT3e38uQ+a2DX6IFjdnRzPeZGdcLEd1LbRCpl6Cn5jfRJ5KuMQqxhs8f6u8
Rq4KyDdIZigIi4QeGOHn4rEVuD6zyBFfqs7dT4sWR/jgdbpZbZS9NqKEkVclxh0a94h6BhrYqu6i
yxR2z17rCQ5tjVKHpYPX+kY0wbTVbElqM92l2uvEY63L+tKJzxr6vqlI4GBVKOSQOWjBbihYPwRN
/cy0eOq9JNlZbdNtjLl717gCPbBCfca7WM46YUpfBvgi4xBZd8FcJ64sUGx2dueTP3BFpN/NAurp
ZYvPBpTEaoH3tF5b7N3ZpsDpDk91WfQgoWlk56X+2gbKvUVN0F4k8IDIGuxPuLL/0Bq8xkmNwCB0
wkc5dzLjNp8u6uWBRTiSrWzAIBmCu8dSK11UsVq4p9HXQAPv1QYV4nClNY3OdAEhyEN8iLP36ttf
R92EQdfzr8J5vgritDna+USv1TSKrdmrdjfMMM1omEsCorzwm4mxsSnzo2dRF0ogy6XogAFtBhu2
IWzjNPG2MG5gbc6ZLjODbiR8kOHTqwtk7vj+awescJc2D5kK0TRhLaZDY+KXoXF99OdiPsIgElsb
aVzUlQ4Y1cOd62aZt44chZgjDt7CAIiYhj10s2D6YkrBEIYAUXlNTvCurIn9BdA5xOydksBqSB7H
5df7xcs00siY8v42ngo0eXFfPHeW+MroG0TRbRLYTLNunq6nsehv29AQq3RAzmgPxlNjeh4ObbAT
sVLJIXdYyofDFCPOJCsLkfk89IeXEFifDVmpm3TmI896WlRP61hjo9BML8LrP0dZUd1rbnBvKawi
VT2mz3ls7SpBfdLsmnbjhd65912oH15AcKJKoMZ1eXUfMxBeju5nA+L+SiO0C4ljNK0jSIBXyIsf
9YmAn42n+fVj4xhf5sfqoTP6dp+WaX6YZbNABS6tmnmioALxpKfUx+qW3HljiIebtuudc2eE+JTc
DZ4puu8NfqUoY15TTvPFvwMBS0KkrbviHqtMeh9o5i5ovXijPIZoqy7q26GqD4XAr2Lb5smPCTpB
3prs08ga16UKq4Oe2NGFwoi9bL6dKpnWbKqik5HPzpo8pdmaymqdKzntMAiXjf5ozo1ToU3dQcyr
1mXSqKZ8ZzDzH3NnsLY9+5T7LhmANXONdA3xRO4xwjolGmzdfooHzbkurGS48Ir2aYlOXF6smjA8
r/buljSiViYhUjutWY96wmyeTqNYaYFOCDZKz+sqhQYBzGCk7tmIlQzYbRcF++XWoI5Ohx3RNGvL
qfNRF9iMViFVvh1hZc5BITddk8H6MqWFdldpb3BuAyJKKcIXrnb2o+pQWkG/dcd417Cuu4rYWTAc
DomLI9J+SOa2PFmV+brHXozUOI52ttBhNAMvX7U9kFvBsoxhBcIA1Ynt6Lv9sSeGYZNErnwy7QbT
Rau6+IAWyYIuYVo3HXPoyrTMYj1Ugc9pQMmyvJRWsUtLma6BKroXYUgFVStA/xpZB6vamOxv8jIF
qtMuHswobs4qAKKG05QZzPLtVcn890IfcU1Ayg4GGZPePJK0BY/WmMxzNksIVbJ0sZrIpZIcsxxw
LSoX7G9pP6AE+eZDR4wRXdBIBDU4v0Q1kTtaY14DxU3WOdSDet0yv0Ootz/DP3PFxjalPMCGDrfF
2AdHKy6RVHpJRPqdu+297gUL250s9fpaEsQaUyzdSnpQrjWpQ6nZR/hm2TkbxVvnphvbbgIAwNFJ
gLToTRzb8xSsBgoquZfPuaX4+MoOxlcd16u2LuUVpZpbNKYD2glDXrnZNIBoqb6IXqr7lG24qwjO
LrzQxXngpzcaxf8NYMZq480bljr60pkyuB4AX4ZRPX1Kqufec3CEIT4OGQhJZPAOtXaRs5W4gq+a
VeOm7+xig4Ge2rhblvd5he2Ek5UmjneRo5DdDLW+bgKu9uSaAEtCa6MsVW+p5q2tPnO2sZcGW6zy
GERYJjmdNHZMMqglRL4ODNSl+mCqXesU3P+QIballPaGpIqVpHpIUQRREIgaPNmJAKYxdJBgQ6Pa
0qkKiPpAD4E7UK0iUd1yrtRFqSMlVRWOOVoLE3oiBfkBy+/BItPQ1DQSwCJISooaAhiO6tT39CjG
gsG4n78F2PYLO+ePiTI2GfO6xXzOas79IVUgiYPJpvotibpDwWNOzx6lbEFSaz+hu0J6lihiZCbK
IeuoMss1t1+1MxWsDiy+P7ecGYsv970Njga7sCTyT2P5773jzCTHwowIlr0Jyuwa2ZS2tyM6x7He
3MFZMXb5nYFvYV14OkGi8GdxFzjaG8X4R8uMsgfSW6KzAyRn+c7XobCVVmyvFudBlkw33pjssbUi
Ws2A+nv2COWBeerFQgwjEns4uDCfkDZmJ6VP5tcsZL3rpRsEGDrBaoN3lXk0cmAp6U+eMJ6FBjCU
7sinoOnkVZraHbmsPqIm3Tg2aW+daf3KlVi2pYm3ayNfw2Uqbdw8bnUlNFmsE/ylV+0ksckwijGN
nC3RBQ8Au+rLIKv/NDOWuVPYq8tAjvZZGyXcxH4Iv1C4fPbo/sn6vkaCdGH1lInGQGZ/dJS3/OOy
c4Pimx8jrTm4rp+eqMvv/Za1OB8Ctc+8JVHJNYX8/NuLF8tDWzkVUijKqblDwMpYhU9twY1q+sU9
yzNtxXr2KwbSgQytUO2wArg7MuFAwJfeo5UE29mHekIDaq1kHKrt4PrAOeZi81hq6tUIv0ZZuS0S
/c7Um+rWGSir6wHGDMLwQr3CYUKVSgtMdB69W9/5fY8NsLUpHYIZPfpK4+TNmuxeDNo99YJulRpR
dSqmpjotX4kAjlXj2MgVBq3cVr6rTmPZHxo8/OXKiqzsaGYDJpxsrRtj+Orh+KBYYB9MJtzLAW/Y
3c/vavdHqoMjEElgSNfBoCr1IVCRtaLXTJYO9Ryj7wpxTrRix9wCsOAFEB3LJDxhZxshFgEZ3b5N
R4H/JRebb0L/nLSEtdN6n1QIOikoAKjZE7okVyKV+cNMkvjUGOqcJBU9O2dy0chm8n4YWwgvjCoB
qkO8uwQtfdNydp3/KIY6OVikHOxajCubioXMqqkMsneFd1NCtT2y0rHvq4w/phAz6mV9pXSKKoa7
w2JhoUZBG6onJDix3H1wlSku8jKgtwzl0dCtZxUOzTYYBjZ6cyDkZF2HYIciKUgOi+nL1iBwr7wq
Z85cL5SprDcO/ii/eMiOyVBgc8byLbqxUiIJ4i90Na2zPbs3WGsEGyRH44ZUmlnjZlYPFWW8i44k
VN6s5x9jheXUz3GLweMut/DYuw3HC3btBP+QdZFbrBAG4FizkBllocsNp2m/gnkwgn60zwIHY/GF
pgduk2ub833xna1/oiGEVwVoUI0Xw2jH9ijcQN9hhaKuYgVIJooiPDiaUxyQlsFaGaNTmIiRVXM6
d5c2bgtnW0NSsF2qoZmZFxunq0gdtMP2VqtvKt1oj0YSJOugdU+abIxnUDOCNOywvnTL9I+a6iD6
Z+l451y04cZN7KPONLOhFNDdm+hSbinbrqOkgOlf6f1qqRN29SarqoJqLugwLSxPoVWZ13XYpFuP
cF0XyLpJ1fykAUB1vZEtAE1wevPK39hBIfYUJyfqRETHzPUA1bXDxbc7mYwVellBoT96jp7uk3FK
t9P87aCcdD8TiqzQw5rLkiCgloiW2vlETPde6rr35GcS1jdkvx1bhv7YJARALXCs5UXEFg0JBe/W
hlq0vPMGj8JWJUG+X4IOiqL8E051dldRX2beZwE9tHPpR/piTaK69jRNSbRDGKl2djqOG8Ouor0Z
Jji5bPf1m5yV9Kc1GbP5EWEH1SAz+jqV0GWHirCDrJotpX4Yrcqubm65U8+00JtLKCEBvoX60Wcb
hi78Ms+Let0XMr3rk/52HIz6Lg6Zpqq5qDAD40Phu5f0QDSk68HRjlv0/alpPvqhf9TQTa/obGgb
hZ+IctJ6pDlwCdWGZkAyXekxCKxgfNWJ6WPdbue7SL54nbIvCzn8mTRBwkhRE5WBpP9LGB6kmzzN
fK8LAJ36FbfsM5q4YhtZfvrkh+NXdL/em4cA1RmDM4mP8XCLMSDeNlPhnhpNvlJHxATmTZ/znL0Z
YNm/vsrDMD3nE+ovF74evZHi0CwqvDG9w7Ew3mrK23Ss/9dQdylozS/Ci9Q6CR1ii1SBIayE61aa
AzYJfcA525gXdFyc09ItqvLOOhqRrNiYuPqxzHPvehpQuXUjgtwCyTvAxfgtGpR3yIPmmqrsgD83
/sp+/fOyIsgzQJvoUCgZ0T+J56pSSWKSXztbCC4KuZVMDlElmnu/TqsrM6m+TNrUo2LNqALmiUUd
F1ptUJZ35LAUd5oJ6ZzBujgN3nTHnIBHPPBefDN58+YknOWlHofryujD664tnVs1AuSl+nmgjwLY
WQH8t1VaHaxSYXgBFrTS2fbsFi7kkLrGGtkH3L7hYGSe/hAiCbory2qry/Yz+SuzW81CRKh8m6IC
BcoqegWWlpzSrj5RiNGO3x6MNvgTsZTEZkQJqtQm+rX0vP5QoXnKAhwOXk+SQzCDQ6mX1cdS5zEJ
ojd9xmJIPwMsGvkX01yhLpvs1sameQhHUV1xjxDF5ol1XyaoSnX5NESNjh8AljbFMwqcjv4lSaW6
E5An/RkGpdljd2W2xgPeNa4dXMlzOXnRdTfxfLWgljLfTu+Upx0da2NQDnsj5KZmNV/EmwaM+skc
nuquyx7ZdgLBwMeneT7rEh80cUYF6JJcALZLHmGUS+XYwApZAsNBFCMBUxGcvifep9n09Uidgxzc
FYO0ufVRG2wESSlXDXKAneiMBk7QPJoNKE6ExaKktLNP0Ca3/UDpOIS0uhS+hJa0SNHiT/BwnbU5
Oxhsytxkowwn07dpWwUNsjrjMz4R+xjMCAFQRyTJIXGWlfdoUA+/WcAJbgeXAjfdmrYDwmVfW0u9
I48wTPWbzFfAArETuk7a3BT69KxBLz8tBNh+TLXV8qtDXamVtIaQu2vkEJOwcAmb/cE2wV35dE7X
Q4aJ8du1C8gkpWT7JFMMg65viqsqBorB0padr30edJSiJcnctAFk+NxlELQdvX4T2p+t1c/h0EZ4
jbAMK65FCFXZDwOdTNOlaot2Lqjz6hbGRbGTnTbLy4Sx6WqzfG588KF19knzPIGLmsVn7nNic+H/
GRbo8zVnZkSMaYA82qEsNAzBOU/CcwPL/bIyqc9EJULBmVkoZ2Zh2Ia0QylWL8SDRtbx3jEzMqCb
88+XdcYPyA6H5D8poMmYrm3r8gMdwyvdmkS0VNwEaaQufCt/1LzBpV1jsKpvaM1Fc2dJpNSY1BTJ
W9U6KPJxe8blU4/t7nMfVA+/eE9iPui7DZRL4VOB5pGWVBC/PhDEirQduykDSw33O98s4aWF1Z6V
pqy9NU+Ry0vibz2/Da91X1j7dIB6AFBtvI5rZN7A7BaLUZYfBEzAbw2ksTHe1CQZD+BNIVgIdFww
2tYicILO4NienM7Jt3gfWdnBJF5Pbi+vAG7DDx7ju7HJ5ij3zjvFPh3dTqe5EvVv3CLuybBZG1pM
RicjKlejJ90ru1E03yDuVQb6PzHgdWo1pPz2aFtns7XaS5u1PAPcYzpCoNQy0CHjNJ5q4bfHVhcv
URyN10oP9vGc/FJ4KrpqAhjYs2ZkgdFbaMuUGR1NzzlCxyrwBD6xjvMA6o8kf7kuNiJaFWuzhbyR
FOU61+700O4em2w0T95I0q5qyEeJRjJhp/ZFC4Lq7A/6HVT9YtPHHQ4F34Y52U37oQPUDEA6OGpW
fqflxkR7VGF3RRezAqFkAQkD6eS68bYo2wAHAjTBqqIelTinpQvjRnA4jJE9ltwELUEW5IWIvZFG
He5B03gYWMZ6K2ou16w3bRzfoVzrjRV+6igubuwc7B3Vu1HkwX3mIBYsR/IB9dLb+01A6g6yJ/xM
Ih7STz7moCalGxXVVbKb9Kn63FYaiQlpsUOAILmI/+OTLPva+BWn6YeNEvmi9BHBwxnKtEh3/LBg
9sNay0FhnZFM+WuAOQhEvU6j3ZrmNHf7ZNX1TQtFgrruEshp2hCtHWOv9ALJSwk1v0gnBOvaJxr3
MWgaO94HJdDL2pfm4efP2vJu3j9qAiqO0G32dgbP28dHTcSeKOo8PTujLTFUGOpYJ7GY7VrdvVQg
jtK0NskLraLNoFn4oDE/yTh4ytzkZVlVGRQWNT/KLmMJAk20OuBCq06POqwy0n66T4VZsN3VA2tb
Wsq90ab8pKQfnmic9huRsFOC8YFIQzBGLqa4qa/9q14oCKsj2thsag70Li1cfOQm5/h6Ckf7HGFJ
ap1+t0xOdeU2N7UX3eMcAB+nhyejYt+1vFgIT4+Jrz4ZAiwwHngG7lkZsgArxUytXL5a/qyLcuNX
kYYf+UOmTiHNlhb3gu3+eD8UpeX5DmXxs+YC4QzD3mL5M9V7vabUUXdDfjCM7Tg3YhtGYNG33b3t
pvVNYKO4QwqClIR8yksr55m1smAdgCm6nyhiXEAPwc+egPMdDSc+as5ao+55Xl5aOpNkZRTXyvGI
wxuz7VAZ5kVTFDdfS90pbx1VXSz9XEoSFyxtqtuNaw83lUswmZcVh6W/mBf+QZUD6MDEcW6drGkp
prjJa03oWVOKfV1SIGyyqL9qddldaX7e/Iop9ZG5iLjQEjxNumnClpPLXPHd/hOoU2r6qKfPrNaN
xWs3F6IESgLRl9hiZnZO7ZTrenRZN2J3X8ducbuUeYVHQHxqVPpBiV/gRw394xzF++JNCcc1TMcw
IHm9f8y9ptVit6/7s3A898apVXfB771qif86ztCB5SUoWzxGFK2WRCvC5LytHeUUzancZhsije5s
h9aZienZmMc6XOjqImwpYmZZ9VBmjc1iJes3VJLcE5N4udf09pGGiblZJFx5Ol2F7AQeFhtL11t7
scDqWLbhi1ueni71cB7WptwumzKrZb2EZyLdL6SQ5QVk4zpMsZJnJZ2lfvaapcMMeaq0+LB8i9ag
OJgNPNPwRPrB8EhrAL9XQbWYUqH47tuFWWDZCCoji5koi9iOB+iwCStwtR04bH2r+Y2xy9IvvSqz
2zClC8c3Wq4hKucLf+65mMLM9gVVAOonOyQ89aW1SFR6adzqsx9wUe5Rrbc2hWkvBSfgs62kSmAg
qDaQCB/8rqzvIP9tcR2cIsoOezlUd/YcftepFrTohLPKw3VKm0dR1cARvBlB6RNPoD31MTsJNOxs
Ui3klk5LiMbPR157nge+H3m5gRxq1lLYUhdS/8glq1OisdMwH8/wcOC0BMNptM3PfeX1G2Wi+bZC
55q93lI0odqsdrVFnXbp7zD/5ScbFeNGx/1+7JH67gL/MTHIOrEb5Ml207xR3syxGk39DRSRx3Cg
vbsIodKQaDuZ3GdLwIMs0W6mdYSN0/XOc3jOFskjHg7Nii+JxY0vl6+aKM73WoTu0CoUKxd6Th2V
0MNIf3tdlPAEqOR+CfCo76KUa7eEZdzVAkYZ8jQdMAL3pitcrDmFa760FR3RVlCDtq5ER28bMMpD
EA4vXCc2pY088ezWNxMV1d4PBlJntGAdzmU5fI7OxXIl/vN1+C//LWcdPfp5Vv/zv/n+lSjsit1h
8+Hbf+7f8uuX9K3+7/lv/f/f+uf7b/lLf/2jm5fm5d03OApDNvvtWzXevdVt0iyH4/Dzb/5vf/gf
b8u/8jAWb7//9pq3WTP/az7N4N/++tHx6++/GfOd8p/f//t//XD+AL//dsy+hi8//P7bS938/pty
/iGUY1g6fm9gHrYLUbR/m39iu/8w2AlgoeV+xHfssg7I8qoJfv9NyH+gTOUv8PumTUODka7O2/lH
9j8caRNPzAbCMYVhWfK3/3lf7077vy7Df2Qt5ZIwa2o+yId1v2OhIaTXrhjT9bmRo38AnhZpT8lI
AxuXxJqsLvvGLIGXyLGknkJODCjtYOqC5lnPCIScwyxZQPSNtIc7Qyt80ZBFYkzZvW31JXa8kWlT
vIRNQYYAZmRJwGShQdcl/C1LUDCOPlVWKk6sKgIt1CxQOqFsaRlqooJfzihsOFuFdpQOdy4t9A+s
7EP+MSRzJFLEmpApOm8vp1AjzSJh915NVXVViL5TyG+NsCBGZuzadD8CRrkkrLYKXuywc0c8kIh7
P9W9TQBP2Gpte61rw5R/HkO/iHf55IDnWJmFN/h3nWsXCLzQOjHbR6XE/annTlonNHSMWke3F4kg
23LPqxhwZeN4CNm1YGiJEx1MazJuKqcpCfLt+WDi0rGMsf8z1gpXPFYWDytelBzqywpdhwqeC+ai
6UvoqLz+TPk7lxeADGY+eR7h7HbXnST+4nI0Qje79jQs7kQbG5mCtJR0PnHressq4jPBSmZylXte
HX8dc6kqlC9GMD1Xfk/JeI9B0AhfY7ulYTxmTkAVmd1OqIAEZ2m/QfE6enyG3KJuuaX0kUFO8pHX
XoMq72OEx7o0JkU9JAjAR7Ju7J8oMw7DOerYdxNRUhlelq0VLij7NQO8XuPFSVmh/WGVvQzvLKF1
2ucSsW95jkcrjbf8kkzOaHkoCq6Sifb3E+hhbBMh2hgc74nKjOmyFp6l6atRRrWz7seRdIyxS/Pi
yWu81Hjwkf35j3mA6PYc63ZnX+uCjK6tH4CT7PETxsk2YLYOt2mexC19cMtGCWS5bX/TxaXe73qH
DebKLEHI7WND9MTIBoJ19aeug2h478Z26gIncOPmoiznDe6qVVYw3E3KEQQF0lzTfrF8/dBZ5ZlU
WLQNSbvD0k2aAB/y6U1mfYSUhdy2Fmr/itsIrngKuoihYifH4hUa9Evf1XdlIo+Rx2pVw0eWRnA5
vhvG/houvh8e3i8EuS11ek+2DROZ/ys6Ee8XXGMYuHjwOrkdDb8+6ITbPlW6b322fAEn7efHer+H
m4/F0YRJ8QHG/Lz2fH+stjUaPDMSPIkj4ZQBbeuqrQWCtvR8iHiVfOpSdcxDnvyfH/h9OebbgR3O
MyUU3XB++JBVmZnoAxl3WkYRDxegR2mc0lzz9PPjvGcJOxCaDXrlZFg41Fccw51//t2qOoODPYSx
6W21LLd29B5acWEMxHtsppb0WJYZ0v/VVvPdeufbIaUOA9ymsOPq7odzquyg8VO47RwSYpbbfQF4
ySqz+8UZ/PGT2ey751YV962+TJbvPplvI1+0erkljQqjzxS8Gbnsv7S1iP+sYjd6/PmJ/HhXchxu
EpveGC+GKeaff3cie4dhk44obTkcf4SYpXqg08FP9faSocyV9//u4RzJlbMMlznSNcSH7TohzNyt
w+Dvqhz9jKccAgwC/WuX+eUvLteP59FxeOQ5ikMh1f74wbA+NawkkVYmHrYnm4InQ3XOJxzJoKWy
7A2/0E38eEDXcgy2eiwm2DCrDx8tw1anRZEht0GuAVLUnrQGOzray1QffxFR8H7pPd+KLpVFc+5i
W5CBl57ndxctDo2EkcO2tkFbrko92ZjmtV6efCYQ9GY/v2Ifh5KPx/rwsdBRed4QNA595Ix6ZXpf
6PmTtGxt3Zjti52QHDbV0aqvYNj+/Mg/3pouEKCliGrZuiPmd/bdp9TZjWdOOjrbMpjDh/zSm+49
1xidzcA8cv3zg/3N1aNFbMGsB/lGhO6H52AC9hg2HlosJq38Lhi7AGeQrrGPleSjY1H6xd3yw4dT
ruB/FK3h4rOc/VBliysV5Dminy2YtXajBV5yqAOzQpU0Gr+4W/7mUDzcJs8BN4wLRO79ecxUPhmE
rcttNcDE7PNDHzk73HT/7uVSimWLo3Sc7eAf52X295cLKVzbpykTrQruVPTZch+75PXnF+nj7MJ8
plPiU8Tmsklmof3+EAkryCK3A7mVKt1MJauu5OvPj/DjuXp/hPk2+e6ea8a+gu0TkzlV0MForxu2
rKhl/i8HkUC9JVoqWgTvDxLC5K1TI5HbpP7ka3961W1o/eJi/DBCzGfKMV1uMkD81lL9+e5zjEE7
Jt0wsthIciBaCQGDyVBiCDbMB+pL+V7l+rD7+ceadzf/KggwKi3HZDPFyKQLRsL3HytRlkdFtJEI
TBxUtx18Xh2TPaSvfJXkPU6lFjkBPjpn+/MD/81FY0rBd0s1xCRJ58OzlFNcckvEnNu+oslmA74Z
021Bl/7nh/lhiFCKyV9n0SEZd+2Plw3WsDNVBdnIORnZKn2Mp7OOtspsf9HT+ptrZxKSwCaXRZyJ
/vX9ecQ4SinWza3tNGdr48cngc8NmI7pEn3++Uf6mzNnKp0ELsr8gsv34XYnsDCHJNmJLbsAgOyH
Vgc5UnyrT7wrT3y/8P2bzzPX6CnQMznaTI3vP485irDOcgQxynqrh36b4TBCVbaKhyc9bn5xL3y8
CTHYIvQh386kWO06zofpSi+aeqDsQu/YJb69HdG+XtXhuC/kp7BqttQUNz8/hR8/HVpNRiPoZbYw
BcuM+RR//6RJ9ll2ixu5VH0e448n7WNlVZq9p7wqXuh5Z6eurcpfdT4+joWcSGZF2+HMutJkUHx/
3AzrT67yRoMxxVZS74D9FRKSxM8/nTGfr+8f6vkwlPkk2yeeLvfjYbh0tufnpbYBd+GSU+ckqGN6
vd7lZW7vx07z8C5H2V1QwCjuxqF+1iP2qCvTSUr939zV8F7o9PBcKPP/cXZmu3HrXLd9IgHqRd2q
qlxu47iLk9wIcZyo7yiJkvj0/1A2cE5cZbiQDxvYNwnCEkWRi2vNNWbgrIf020fG1qg3x9gyth1d
Ni10r6pe9uR9z8raoDi4YsGDXeCZJ47qd2ZahKR8EQe6lkU55O2wuOjEaZJzdo7Ini4nY0Z/DMr3
6eOZPh6F9DopcJuvngSWd/BwLeXkrnA9OjEHX58njjVclBSCXv55lJB6hO3yKm2Q/AejTFo7+Gt0
887HdY0uAiiYwOiC/b+P4tl88sT5lAKCgxlbepl2mazmnTVP4mqaBsD1VMZOrM0/gcubtbnukL7t
CJal44eHLwZY/kx3+TTtSlqsApL7Mdd3awFzT2tNZdhE3s73trDAkXZbt7SR/zU3WV5EsfGwyAuv
/mpD4g77H5kNDYB2aaZnV/XjhnwzDQI3Ia6edj5syykjM+CfJaSpaJCORocEdHLiadbv9fhhPMGn
7AecoOs+89c+Al6cJraCrmAywJEU/iX9ZWd1YZw1g7edm1/KxBGgkyfW9tHu5ZkoVENSEwSHXNcP
Rq07aZQ4cituEpiLd4Ats6z/kjUZfgH4S7aYKXy8NN4dkOoyN03Mi8ThtQyuasl9wVY7s3iOsbgI
RXaOHBB4wHNp/GO4SGGC20vIRuE61OAOAxKk/m1vTELt8j7/DKfze+sEzx8/jnf01sgCU9ULWIPo
8g8vfbMeRI58QO3cPvhdlf55n9QUutT+42GONgcPlb7r2uQ8KMXywt4ujiWtgsFm89vBtD2Hx01g
lW8/HuJAKLsGNEIEa2RBRsAiV37w0UL2qShVxAiGHYv2j+5s5jgbK5D7EqQx1jvOXEUoSvYVnu0f
j30YWa1Dh0wkxUKPPL19MDRlSEwbbDXuOhDP0prPaCy+DOcnEAMnbrPH74uROKfJQhCwHl27/CIj
JesyEtL7DNMCqEECcNLHj/PuVIYOCiDUhWtAcrDLdgtWGmkwwExSP8wBBUz14hTPDu2WVvvqqmTT
9NWWfqQT4x49nM93THDqYF/EDn+4H2KY2PuhkwD/k/LZmupb2ca7DtziiXGOXhc6K5zReWPkSAnt
Dlaj1diVdLuY6JT2Rq0F0Ec8wwyEyWoohhODHS39P4OFhCCUasLgULdPK34vkYEy2FTv3Lb7qsLm
28fv6515W2+V/2+INab8a+sVk4XqKWAIUkYR/nv7YVqdvOTm42GOpo22A8510nsWey2AybfDOHTi
g55I9R5AD/WGIMZLtcRA9wEubH7vNxXu6v/DiOSjqEqhjzuKEWGwJHlKfLiPu+kTPUa/p0wvm6qv
fqDkDU68qOPjmOfjThsSopElJdv+9vlkY6iqqqWL2CIZOsTGVle209b2l8L97NRBZ32es2mKzY2J
K15S0VfvzsZ5Z8U4Q0cz4h4ahyHeuaBTeiE/dUEW0JWKJNW/HwERDmeDWbv6c1sS+UPoL8fpoa0d
kP6cnNnwkhmml37B4qDJX82pQwACIiFofIVHmY6Du7xwO+PcpHaRwDVVdt++9iWmt2fY9nn4DkyK
VrUWNHihtP0/vIm/5+Zgh2vIAbk4UOi9KAoqXg5mhsHctw8ejQU43Vnj68dv/uiYDQOT9FK4xsrM
xmE0UQ95wH2/nPe5KLMvXpDkl+5guHeDMeA3ulTC2eXa9E885dG3yuWfrYEviWjVdsODjcHvF2R+
VTztxwCj7Tqc1YMBJSk/sdKOvtd1GH9NIXMRYDdf//yv7zWr6iTtzQBCBmKDKF6wcU+LT8mA2+zH
s/j+QKuylEx8wEb0dqA+Xyo6BkL80WV5mYSQlNgo7kujOvG23p23PwrW/8Y5uCG7wWgr3TFv8LEu
J8jpsvXO/vVRxHp5sUlgrPVzKt1v5ozUWZVQDwz2GIvP+jaNFwuNPsTJ/AyzzVmfyL4fPxHDcWli
RxDU44ODva625gRumR/si8lJn7ygQhZZ4YD67w+FM6SHdptqu3c4iuFozC6KWuyBiiw39hKDGmhp
8ZaIL08EysebN7fswFxPPT4t8tJv52/2kwxPljrc57bhkhOkyzADeWf3j7XQw86i5frjZ3tnBgnL
kdbY2BH6R88WVmXnetPs7xvlZxsIyvZF1ozx7uNR3nksdJNr1tsidUGM/PaxzNwexyVNg701joVN
C14uMLroKDjTpdAow7gftPKLi38flXWBHI50NMrCg8U40qsQlHr096FCJY8x5ytXBX1BmE0HOiHq
ieHem0oezWZf4gVyAL99yGKqs7l0pL/vdJs/kRCrHmuJKu3fH4rOQtOm2zPwWJFvR9FwBeKqwt56
wBaKQM/xk2hwvVdoazgyzso5cSc43uK52pjrNZsM3nrLeTueOaUw+PpW7BPCPIwXbQM9s0ABn23K
pYK2nwxmQ4vmhK/zP++L7FMi4JxnbRLRHOzz5kAzfkmWd09zd11TMjHkEuE2WmDWVuEdf2IzWZfD
m6sxz2kzGCOte/Fh0gLFwWIIcwj29ZLXye0slB2vjgepf5EYyOx/fPwijyd2TYlafwo0lGAPBdBV
A6ClQ1e7L2Sa62vcTs350nInNCZIedoLhbF7i2t9K061Xr83ssvr9PkUHd899OcOrQTHDYrY+1GL
PoRjWYTTo9W1Jg8KLQoKnadk8hs1A5iNjx/6+M5CdtslxiLEJtdF08jb5ZR4qHBwRiK77dhI5dkF
8fEUOW7IbrUPwZ/caiuZ9wI3z0sjc2DZuijXT2x6x9vRWg5Z6998pvCdDzYGctQ1eOMl3reqhoGT
a/Tm22wa56/cd6oMX1AW+L8v5hCVCNvCuhdxj3/74KpPArNcvHAfBzHmTB03+Us0InN2nxjlPJ54
wvfmee0ICSgSsxux+b4dbh5xDB2CLty3S4kjGr8qAUwn+7A+m+gqFF88QW8sbSIBTS1GacX6miKP
H3yVmk7eE89+ON98wqZFzsl0hMO15CjA8dtU1mUQ7ofebp+5oNDq6k6VuS11kPbR4He0CX280A4/
ZoZkOMobIfUp6gHrT/oreGsMUcFBxC2Aujz4sGahk3qju5K+sXZ0luLEuj7c+wOyaSwnBDerLpAk
9tvhoGoIF/dnrK9MbP7mVmc7R5Lv+vihjtLkpM94Cy4Fa85sGy3h22FCe/YlnobhFh5clUZQYppP
mO65z2LpWyzOFzq9sXRMvi/VSON103owHYQ/pTb9xZn/7eOfc7iPrMk83iqybgQrEC4PPiP8oB0j
DrBUgeU/Ol+xSriiFokPATaT/anv52gNHQx28EJDJ4MxSMfwNs8HCygShu1xysHTVkpHuR5fPn62
o/VzMNzBC1XmOASTWp8N2rquvybea7H8+niMwyLSf/PHJYbijkfrw8EY3FsE36kRbrN8fCwJnaJe
WLf20p73dXYp6wQSY1yeSIIdP1iwig94cWzDgivU2yU0e61MvLgO4TRk23rqz7y2+RnQu/Dxsx19
EJSM/homPNjnEUo1Lp0tIT3smEKfmY2d7nOTvOyJD+94DYIOIfXALZA6tHNYlEWhhTcNDZNk2tqG
LSwDAIQDB33Gc+LvlAoA69Esq0+IHY5XI2owuhmI1km2UJl7O4t17C4lfubujnxS45wli0MLrGuD
fMWFtBV3pVBwjf55St+Mub7Zv7a0crCyjIy+sQV6NX3DpmW6rH3K+x+P8s76WBXO5FXQvaFAO1iU
MRaNlqjnYFvOOn8wx9GieSZLQaAncdHffDzYO28vCFEnUHFDRcVEvn0kzMjymI7vYGvV4mZyMvo7
TEwWWr94BpHKmWwXVx+P+M7jcSbwwdEx63mkMd+OmI61aBedIu7pcIjXvKlwgJhRe/mJE/i9gagN
o9Om1EY9+iBuTg2fxozSC/GjxOA+ShP4gbV0kshPbHr9P34qe/2c/o5d19opVT10CWtq2zosD7tj
VmUF9SmIVUseFXwB39Lccvbm2OVPGprN1hwb0IQ1/hZN3ZmXEAiH/WAN9x4t4+d6gFrQpvO3rgSE
FsptDeksmnKZRlaIB1Rpxie2oaO9D1oG0kOOCIoz6KAO3kPcNaGxGNQhm8mdvxuZSQcPnsSNW+Cj
lz7EMeUpA3zXie3iaFtCL0+ChUsarTes84MFJ5d4gJBEObtXzNdFmFlotpciLOMTr/9IEIwjsb0K
y5CpUHYQh1lySLROx04QY61dQmZUE04j+GFEUpaAd2nzjhqFUfe04J6BSZiOXFWlANm6fGv0gd74
beDuP14lR0uSJB1UsLWhAfECOoK3a78szGZoTNnvRkjHi+c8gDL/WQR69/EwR3PMHZg6D7Jcrt7M
9MEc42VmyWa05W5qO8xLp+Zr75y6Rxw/ypqwoCfoT1WRxqC3j7JUFfzfeZK7emG9W3393UuWMhrN
9ufHD/PeQHRukHN2QwKdw8pbFehUmyCOd6UR4hhsewR2ntNd6Bou0cdD/Zea//srFtw+ycGwXJg3
G1np26cSHt6QSrSgB4Xo+2XjdIUVtGgNbJ+Scw8KUTwgrh0rDD5JL190Ze0mr73A4AY/JMNRQbDJ
8gmQlfDTufN30IitsNh4qWni4mxhQPtJulUOaLHLLahlGKINqgRRlA5VeGVVKpk2mZN6hs32P4zt
eVHYVvPDGO1cf4d5L8X32p18AM+s6pB+JHAvD7np5yUuBwoqFex8tqmaxS3zMi8uVF8vTBTGuwFW
JIFErvsa4khUjRtOE9e7qLmCCbUCTxf9LXHyfpxBsqbgRswmnCR4lWUKjZ/SEK4xR9mIjU628RZA
LZ98WFtiOxm9Ie+maTJoJLfYRO5UX0BPpeDsie85CWSHAwVn5epySYIe15JADsETAoUAL/sBW9f7
DrIebEiryfBt0b2FClqRMItmg8S3jGqXlN9Vu4hFP2tFEuJ+Ieptn8c870IY5y3q0RdnpgMNhFrp
DVEmVI3dphLhD2w4Fx/30sZ0dtC4Zjx1gwSQQbrMUu2zCiOaKOdDyoFh1jLbzPTw1JdwZazS2jS0
4k7GGSp7u7bov8+MstxZWdFYgFB7Df6c+Du35JnOSaq1G8dfavsyXBxnya4dT6UZ1X1L5lDmR1jQ
YGAAj2gun0bsunLXxUpDDMOqHjjDlm5WBxgy3LO8uTDjAPgmFjAL9hQbSy3ZGLW4p9oRrxyPzMoV
3+xWQdyyGmlshadhVdlUi2FfNPZ9yLrwLlULFEXRRWkH7YWQMrioAFYm28XBNf08djtlcSsph/LK
zLGs3rIWcywAurC+6TIPC8wBSoveAKmP+x7KQqWGPSF5PQjIRTYuOxE8wDz9Ocix7umxrToahHG0
bXZZ42DyhmHlhKtOH3sdUA0yTInzzLwXaNDgJtnjFatWv7Z416NucoMBvU1fhfmVU4AQ2sLTz1yM
lrijjxsB9+Ar/TkGyViz0j+7ZaB/xqnKOMbXMRMyAuolMPmN7V/DAjh6iwR97sB813mxCbwFXnED
sNSCrbzQuY6gegVDg2erd0Pe6nkbLHmcI8pQeMWWw4g9gDcYTXkhGr9KKPubtfEHhQp8FlAC5jq6
8jBpclslNoaOdb5PHJ1aZ7NlGfVnUPAeF30oww/plFYFTgYTDjFpYfvVdpLayy+S0vSeQ3ss24tE
mbHcdmAd3EhByJvxEdfKPBs9VbMwEc1XF3XSq+Empcvt0iqEDB88paT85XLxLC4ASOlyl/g2K3iy
W3rwfV33OZr7Kfgaw6koYZQ0y3QHtqf55Ws6czdicsvlKfblqC+tdqqX587Hep6tz8F3L3ILnfe0
UuKk8FI5XjLDgGyLLL4PsjqOScJX9bDlfWl2nsCCVnoWGxjjPGHbZSzbIbRE/hKAFxvOSXKl51M4
GHsjC43kxR8Sc/nWNzPwuAilXVn8COvGd+EtZpl9PTthWqDtoaAd/w7MbgLXQ+ViPsebQIznU1NV
1nPpkRH9CV6O4zsynMGPr61a21iWDH0DRFt/KhAsuWcA0UdjZ/WxYE7tpFAPbVzgJRsvOXZHis7d
7Bq7ddP/XkmUbSzsSUt02oPhZ4JuV7UYt1Noqv4Fh6pu/ooNS9XeWqXIgOS5NUyvHSb2cXiLD7vM
76TBTOw8vHDHG1r2XAcbI4nnSxiNjdHbV31mmfqpBaAAJtQYLYS6aS+S59Tq78LK196enFIbXIO8
f8JsodNRuli5yfcST8aIneMwDPVFIyrQhvCPrexy9OfYPPOCdjQuOVGK8sym9Dre4JTgL7A4UwMD
jDCol6gNm9J+qauQMykact/BXSiuqxKTJ1e14rHLR4yUNsIbHXZ9Mh0zxKGGfFyAz2H3xIS3P70w
wUw+qk2yH09UF11vZ+kRhkRYAhxCQlLFqprOMCVs469NlXT85haL1PA65LwOoRDlRkqqCUHqhJYL
S/RkvBK0mhtnjo8j4fnspom4HnNdc4SS6dGbZBK5c93ScHcxo54vvoxqaOYaqq9Y3H1b9WJ6sWea
2y+NdU/ZDnUN13O0DMc/m6hTJtsK75lyVxU5mW7ErzGl0sifhiz7WWkLq9bcUaq5aEua6T63o8As
EkqZMIprI24t+wkBonAe55Tl+qkmci2uWtOwS7xYZInXXVj3Awl5SF1xetNLNflfs7odu+tEdzS7
AE4PhitiNVoLdoZXYkJQspyG13KQNlXNQIWSvH0zaUOex8xJba5WiJx99eL67UanCI9+tDD+v41O
nSuorWZgqo1MgCtGJccxfevU4cutN1t00A+dUlR/y3oEwcSSug4cZpRGPr8of48LxrZ3lhSGfW6M
CyzZqOkpIj4uOCta5xy6dbZNRFU4r7lv9/QI6kS45AcNFsXvNE1n4zf/RJvCgOmNYN5L3N2XH4bU
urgs2tEv70lkxtYnP68cTEpsjTBmcLLR/C4LB3NNNPbQWIdI5h6QajaUYcQQrjdodb1RNUHOZsav
ybc3ekhmeJSm2ybf0ekX/tpzjyqg3wVL5tpYSGKOwXnR0sF5sfY76Z9Gbankt1lDnvsWjBK7CGnY
UwF2asll85zhiSouXTG6WADmdubUFG8cp5rPc0dAso7SLC7Tr0NKcImR7Ri2Pt+Mx6v6TExjui/m
PAXNQ6lqT2ydoWoULYakvVb/ltYOzmSXTHgnS8cdR2QH+KhwTOLjTjhFzjLpm/NFZ9S4Nxzv1njD
3ybz7nvD3O8K8lTeS9rmsXMGu9aeX3F2r9CO1An5VU4NkAveXZXQ2f0pAOhbi60SojW+5JlrKVxJ
WjDUUAHVeMUhvzQAMkbsN+HXfQcgYD4lEivaLdksQ261LdmbiABpNosSOOQK3/ecGOlsyGVVfu+a
qpuLS6Mg/clNNBAcO5GgjxefQfqudXMljMxuV6ajcJlca/JTwCoDJ2ByBn5xsfdaCbl8qxGm0ouI
d1KCjJIwVfJZKX8J4sibQeCiQx/H2ZIbOw97yAhOH7fmxvDmocd+1TQXNwUwucz+cxPz7i5j2mjM
T5bTS3K809gUgJ782HAfinpoeDsgr+gnZtdq61dhw+unrzZNuHNj4gh8Gx4JahPru8wtCuMsgBlv
g2gaWpZ51DpO3F0kOqnslzxv7HiAopaxnKNGpI1U0VDRu7u1W1vb24lEtrprgQzg2K08DLu243oG
3MciNASG8KR7t20X2Muln+Dk/Cuvx0Leeo2/ICjtJgeVKnkAIKgPIyBCsshtx/33ufAVvRNFPmp9
j/nXuHzSebKEj4YsgvCb7+H8hComc79BnvOnL1oZKt9VUuTGoz2sjpVJSdkT8wm8VxHeS1B7X7oi
l/6XRaSp/tpBM+qybQ4owsJzI8yx1LanYbF/9ouildJq2PU26UyzEhw8LzYwi4yZLmMHTtVKbxGY
+N01jqUqPveUo7W1S81lqvfGWst7zGuTMnkktU1QgHaxyXNIHKSwbgBvzB7sbSp49bmT5YkCeLN6
TIk6kG0fOXkr28c4XIuM+3C2JmyYuAj2yaXbMRq2QGYrzjRo+I5WGrwH+qt2HPLmazpXQ/Kpnf0l
u8uKAnuM0QCATkE0zkIQh1MCqrav2EVlLDU2OMvk2Q0qhdQcv2SCsw2IOokXUgS66/DPpOy4hRbl
1Xj59VPu32hoClBZCF276gwbmcpbLZAtO3MjEAGdZr9qcwrFkWRvNs6LjhPlnBMwL299ozLDxyHA
rP6+WYJ1AQJ86s8yxBtcmoQ/KHKXYMIrOZT5bZLauNoKIywTRQNFnOAZU/Sg6XPV0vgfh53AqjxZ
kvzJ13TlXLv8oxpEJHHaRqWV8SnvXLvaJ2bYd5/cmSjdi1IzCXnXqUqU/N35hjlft80QDJtm6UR8
w/2stbC5HIrsjmuu6eHGh5inh2LVsxiinFMUvKDw5Eynb/Afb4BYDPgA3vGT+VBZIwTnTezl3Ih7
rwrMjZe7ab+x8TqXn7lz4VfhSd9VIGwH3dyjfAdqFTVdP6l74i0Hpmyq5MAqt1ie2962xuq6VUPv
/mZW6rTbFoVFHX/W0pVXZbo2jjs9bcl3bgfx4UJ7ah4vW4JBzu4sC2I2zRwcw0Uxm3HxuW3sAhCC
FTeZ89lcmirHwLKyMJ6rsezLLqs6tPsLczJrfgg8KcTgWdk1wRnFtMC/biozAdcWj6En7W2Ymhg+
YPMQYOLRFBgQYwXVmMm2cwPd0nwVqx7H+qDON0ZFPY/LqFEhrvbDVNA10jcKpFbiLAnEBDkqj7KG
UWZsnsDh/MrDT6GpDXct7ddc1fuUhtl6YzSNrqwL2fDCMKDzrZzIKLdKZLwbjqDCuwN0EFrPvVww
ebkTzkJbP17Q/modF8LrvCqqsuWfLShAmuQbMj8L4FXS9mR0pEJVmCXbNtU89tYk/hgwoXAqIX7V
ZMPo5Slnu9aXzFJjPIpyme27GAiLc7sIL+t/Cu126VfACaF3G0j+q6KybfFDWEgChsTJzZC2UWJr
Ye4drYpYRZ6/LMH3aWhW3Hcfokq/99rSTgMWwuT0j4ljJO4jXSe2uquN1nTulqrr9K+69e2OU6CA
YWxJbpRsEthiise+jok70iavlp2ckxltP6IaP7xuQplmy8YtEGuuNhaKWu3WXGLpX/UYnE7XXkU6
43oqurZ+cM1ErDfmWZXbzLKg1lLF0CsgXzsjFokGHfWPbSsqSYl+Nq16U8Rm4p+p0YDG3Aep3dIv
5jj6uTbQoVzLXswx+eakYcPxIZfB9ATqmANKsPsgfh6HIX3srFJXAMwHYlPAqngu2j+WtFbFHYaO
Y7mxltDMzF1q2cr26cyZ9Ih3Fy3zGKLYWaXkPqNYXAAI7mGRf0nyar0utrbyHtOlj7HEKooxeOy4
4pVyV3iGO21N6l3ypu57VX2mSxAtrGXdQu5oHsuJrNfLuAix0x3Ob9epr1vzTE6ENLf4AKrwwnKX
4vdUEcntTQ6S5pYQfwofoJaZJnbUiTdcFkGn5Q310yTZ58sssseuKIzw0iB6CLDo893S34ihti0u
UDDDh35rwy8Fl8zfE1DQbUGfwhnQ9WD+Nptur2TU1oUsLvzKSsQdwPGmHAm9GptmxyIJ6/pqKu1Y
ZpC4+YDLKElbS+1AsmTmQ5D6fvsoeJoUK9weT06/R6J51reFn/x2MsKTveLYxwiwHDJhXWYetzX0
USB2u34nF7+3Pmd4gOAg0Y9527C9g0XXdcTV0+vtVdJp5r/8grbF3wtGOiGOpNIBsFUTzkFQoxd3
vCrdtDaeQyWVfhULoe/On+t8ue6dSfBGQZn38qmo/Dx/wgO1zh54UcbyqFQFQyzCpsNMvunWKZyf
Ka08Qc3OUnO8Fn1dpVedQkyCmmOsuWwF2WiDU8IFE5fmiC4DAlwqtGAzfjYlqP/Lxvdy41YQnnNx
nijEwxLF6nMUt03SzGRpiPVwKuHoNH+JqRyCi9iwguVeAbm+HKXj/xJLhYltWQmvB68fx3tLN6p6
ndgx+4sxU1m40WYeknwO6Kkh/WLicysd++fs+kv8CjFlqr7Ziwez3oXU5l6MWs0asSowQpY8Tega
XFQZ+j/NPAG2F03+7FmvrYnh2ne3NMXCbWbs6fAJphD0HK6N1kStJEtcZ0cXHruHnzRlCgGuE8Dq
EnjcWKTkWsGvQtuHGc4mHOvYHiOXm7j9Ff8wK1/3Hf9XEE4ViRFHXVkZSQVuUEq1eBXlk3qlExpv
VRikVfmtGpquq6OV3xJsCssdwpfFTWzvoXOzAWNAxxzMtkNlJ1vJZdsb+84jx8vpRUjpho14rZyl
xMQ5zHW1Mpj7gKYLjDWsrNvTIBYnZuSbVd6T/BzHUm5Qq/g4UQ7lWBblZuz8EE/oriZB9IIBWEqO
K57UEIMalPQ54ARSej666KaL01xGCtXfAvHSSOmOIfz2yaJjncJU4RPF7bVzALOzjU6bdqgll27U
dTH3CL9IQ+97M2La1ZzKtZNJP8q0rwQnd5WqIsp4m2lfpqLs0r4vdzG5KSWf++xL7d4Zwy/R4all
RZ5zSuR7WPCiUsyZjUwCZSFa6cMOx7TFlIqUXU/Gwt25MRS3ysZrsg/BPttN+x1xg7xQYX6qEHVY
jVnH5a6D1gu5GZ/yQdGHeLUYqJEMu94TGG7nRqi+D6mpT9S73hsmpLEmcGmuWatLbyfU9TqZBCWt
r2Na3gV28oPA90Qp5rBYvNbakRHRBAVrCiXV+hP+qn8nXp8s1mS5OwlMVanwSoS37jJFJRVqL+xO
PNCp0Q4qTKoYRj4DYOZtUowPSMQEpSzMF0vivzqSI7faq4ZY7F/5PetTEtBTDQegSzr1sHpWAXEL
yTnvQr8bf9lGAdMfkVeMriDVJ4qwh8WtP2PREkURDRWKExw8I7tQo5yxH3cz9s7tpM8MsXzBgfT7
x4WtQ7HEOkxIPYun8hBYHnYJ9EPcgH/xxl28DO6wLUZLe7/cELzVbQConHxYmAa1OP941OMPDpUL
eBsWo29Sjjx4OPKW5RpSjDvDANRYT5tUNfsmXHAVqkCQSZhUp1rqYUO83VeEiQIMVQiiStSNtC3Z
b9doGAzQKsc5vSBC9kEDZOS8SDQtbaLwr2rJkekojIs5Ty/Jihvlj+JP8iNrvCWwdspspjFE3DqB
vbKzBbeOpFl6rFnqyr7CjoBM7MiLvOr+5FlkGUwjrpykX/A75jqzCQbH7x8NwLBY0E8JboQX0p7M
+DkQ8Zw30bTYOdbdlu+2/ndDW2l4lmijplqVLV2JSIz2ZLVFGjtbOzSgXEp9rrSl2oyJA6f8vOtl
1ey5Gcmi2xCIjv0lpBTlX89uYUGdb8jpveDNHCI4yAinCf8NqVDj6KQkHURP6kQ4hNX3cG2UeWU8
FWyV+KpNYQ5DW3ANsZ8pXYpgJ4JhThFEzSzcPZDzKiH0TGITw02P08o4zzpmC76Vj/ZmY8R+Mu0s
NDH+o1FnaQKQ0nbx8Ezmxjeu2ioo+/iclrxKn1nEVutFsUxjCOMOHq7XQWH2K/dR47vwbSg49u9N
s7fccQst3qnOZcBRYUZDTRvpo1MMKAeGhfY+GdGM387fRBn0JCXHbCE4jUpsTaztZDozqiTKPf7P
ANsLuffGzHSuqkXHuCiaMd3r8wItoaE6OSf1zZj19AVtMASw9EujyMZh7UGYs+OYtbNfk5hFTC2p
6jOHHwz48SqlVmbhllksT/7gCRgiCnPg7MnPHZMcjAydCUK7njADOU+CFvOFSsLIulNUnmk9jpFG
nvjmrHV9/3WuCto+Vpk/mAc6z9a+7LfrP/YoJ7hG6+6SvDVe7biwrsKl1TuiabySkS7u87Dr7q1B
Z+dmLmbUguPcX5HioeHUGvsTm/ihDPbo9xzspshmnM5dcbshdCRzHL5gS3ZjNdZrjs90fVHZwLIT
rZsoz/ITaouDA+S/oW1kYkDl0MId9jwndWGiwa2GPdnQbaHPG0pgfPQTjja+iK/H+cTxeLDLruP5
nMDMFAqPYwmQ4tNNYgif+zgLngzcsLEreyC0/jSH/evHW+t7rxkGCso3+jOhlAQH00rbmxClnOS+
9P2rVA/UmTBE2JPLnzZz49wicfA3sayeZDeNEcZyv8h6zp9qPz51XB7EHetTM7n8DyXjimw4UMRa
cZIXqW3JPRaauCwH+lM/1P+mUvtvjCAAXhKsU3uouq1HUbIxh3JvG8uud8dHLg9fsrE7q+bgZbHG
p49n950XSUdv4NJPiZLm6ODK40l4HA1y787hLVfr/WJ1eMA68Q/bn39/PJb1zipdT0hkSmujxZGQ
Jq05ClJUR3vfje+dOUuvKrs4V2TcyCJRiBPYfEVGXZ4XHj7nIrnqQYM2sOK2y5x+sfzhvFSOF3Ft
f3LgkHz86955uUg62awC2t6RCB4c4c6A6WXALWY/4kPSBT9zeWKA9R842K7eDLC+ir9CSm+xSbZk
TDXQLuL++YFqNmBLsz/xbZ4aZ30Lf41ThIF2845xTEtFoKCpA76QYThxqXl/FEI57gw0GfxRj/81
Cqn9HoOiRO5xqfyMgQ1awza/m0b3hPj11DgHQU7tV1qHldHt3cE6d5MFB8F6W5A7+fjtH8ZSfNW8
nP//OM7bSetYg7hh8zhEFahkjEVuswGbciO21Bbv9S0nJVqJ4Knu9Yl1cRA7rl+84ONz+OQdwuPD
hVdPuTslWSX3AVH3NlniT91s7MLCAr1aXJZGfxlkyG8+ft73PkX0ohRQoYLTzniwlaU2NsWSU3qf
08xIDcotIzNObkC4ykhjG4O3YHmi3fBQN/rnQcF2IU8lSPbRub2d49ni7j+Dtt+7nuoi7OpvjL7/
CpaWXA5NJRv+9Mwu+/Mei+2N58Qvq6dwTHF6qsdrs9HfyOB4UQDG0e01VBSA2yJZtp4Pcvh/mZ2A
RgMOMs85FMvXOdWYvPC6/RhUm8S7I1MQdekPqsTl+O3jod7bdmCbehZpQjbHw4vmSshg3zG9narN
pIwo0bR5pBzsp0688fd2+r8HWj+0vz7YkrrFUs7h/3F2HkuSI0mafpWWuqMXnIxM9wFO4B6cJb1A
kkSBc46n3w9RPTvhcIhjo/qQ0imZlRYGM1NTU/1JAXYnDukXJ7ItW9E3XzdyO9cr5/K0ls6Til4a
8zJh6M6VNzxf9wVw6gX8NpVqgLd1h24vCdd+9lsQdUfMmy0wkpUMbClWTDQkzhBfU53rDQEWLLH2
Y4pli4EwPVXjLh6/Xp7Y4mdkQrSveXudiUflxVB2+RQoKslpywhwHA4Z9XMl/Z0AC1YCwDobGHDr
7LrgRSEFFVZNTtHQdS0nk8XJbztd2epL83k/zOy2CI1Q9yO6sY7bfw/oQIZ1D9QisgFRrqzOUsh5
P9IsXRfNSurQnC8cyerw8XmqlWOKN50RvRrByu5bCqk6azPVNmAAznkFhlQoYoy8gpM0/SMFns3Y
G5vUS+1KjoA9xoc6XnOfWNp7Orh4CsuUjc4w5kHeYxE9ZJQ01SEsbsHUjvFtWBVp+TvKhvZweRcu
jga7kWIMclFwG08PM6DPHGhnXTiVX2CxZtidD6pLWFmxtVFmd+9gDYB/2oa7F0QwPm5UbZ+MOl0J
TGujzK5ekAhYafTMZdR/R+kPzQNa5v2NMVDrUwnmikyEmH2vZigHUxzJPMXxFrobRWv2AoX4j68K
qfQkc0jEJvydrkoMJguv9JJtNxmRKs+yBwS/y1dWZWlzvx9lulHeBXI9qHykViuiHDJ216EsV5CO
uheQtT+CRvk0Aheww1Zz95cnpyzdVLylqLkikENNeVrHd+PWsQ8O1U3I3ody3HR9fOwjcSeVyW0b
58a+1urjUAvJLsZdhWqD9SecM+UbfsQgiIGgbSRh9L6k+vC7B3mGPXE10DQQf+Pz+eAW1Z9N2NqR
3FI1Cx5HI//TQJFno8Sl7FQTBNtWZVRFcsCPjZQe1KD/2Yvek9wE156Zf4y385aoED2QdlRB4rOY
pzP18pS2V5gXDiCKR5KB3MbV9MnsamV3+ZsufVIMHCZdRwI8KgCnA/GgLTqj45OOvGVNP9oByF6J
7+enC6UKsi1qhFDwzlRT/bTICIZp7vD6k+ONmAmTALCC/1odanG5cgLOJ0QABMFF5VWhfj5PnGJ/
HAWrLjKn7nXJrjLjofHbX5c/2vmNNY1Bm53EGdbLnFWV5NCd8ATIHEn93WrFHstvR6+iTSF/kNfL
PmAkEmQUWeDx0Do/XR7Nk5Vcx5zdafWiTbehH3h3caUF380W682VT6ec34+MBtAT9XeUDM/ED4zC
CkO6lHjiJMDTnlEYrLprYfqiticYUTxF4VA60PzojGsroHfBSzL0u2uvjQcJmMHQ6Dc0MwqSLUKg
cITR4MkbrIAxfmvB5dEQD43IOEhgKfpd5WVJ/MSgnrZH3jzNPrsyTJoHNRzd/EeRNKJ1hwidqz4q
IAuP3dC0V0Mh49nawlYtvyl02BRsOqGRfEP/DvOwQRKx6kLhEYBD6I269MB7Lem/ZQMOIA+XN8HC
tj75WNNGfBeMtCyKWnzGMcApLd5mmC7AHfD1YuWALu61d2sy/RjvhsH8zxiAhWZOlI8bEW2/XMOn
eJA3AFBWwvrajKYf5d1QaZoHGcZkmdMBUAeGWOy0IDLpvQsrgXzxjE5kOKhitOjmWhAlzUHgk2Pm
yIkC/kmIf9Uqz/fL67M2yCzZg82QZ62Lv66RjI++Ul6poTL8nTEmMQt6SlSU5hQz1fBEr4HW6dSG
Hjzhl+HeGuEgfPgyUKguUw+iwYIS1LzZ2BRVLWkp7RwRlN2ubJX8t1lQZQZUHPy+/NGWtgBdK+5W
OLH4R83uHSmvFHxuYyakvvrGrZ9/Fvu/szCqZsFJJBPiyTkbo/TyJEwsnKPEcbTF4U7VVgo2Syv/
foDZyocR2GHEWjInj27gK2/AHfyNk/J+hFkdAanqwC0goDpU07bBcJvIIKbklc21uBY4caD7hqES
uh2nx1HtEOlqgSY5gvoLkpDaOQCf/s4YSC9RDaX7yoKcjpFhqF3pZsqRLz+n7nXkXcvqStFlcRrv
hphNIxAqMy11VgPc0YOA7JfXkkbpRvh8eeueJ6WTMBuXpEI1i7RptiaxGMHY6zJE2F3F/DM3xAwY
bzrcl2FgvuQGiBo7MXzQ4opRa58uj70UpHkmw+6lkIUUwGxL62hYjWrK2EKgGbu8bWobxsDBqqMX
LIfWwAdLXxSYAzK9cLtR35gtmlKbViuJHKDGT6FaB94z6ma/geT+jZWbtCiBKHNYUdw83RyAdaNR
MXswx7T5BGjrqhU5vbjWtVqazvSIREmNEEqD5XSYzqwDpGKMxEnzymnwYql0+cfkQnN5jZaSm0nc
bpK2m0r/szWKIxOqV22mji4lwIrs1ATRvhtC+gGOJoWKslcDMUr2eZwF1kpEWtof78eeRSRCuuFT
NEodTXnK9Xpj4Ng5St9Hb+08Lw3EKYDHheAPymqzSQ4ehutVpaRO4AqffKkB+h5+82LZkcf48PHv
yfNEQdkIxiYWFafLlnkt3B25Tp1RlLZ9otpi/7VHFjKRi40ePV4e7HxeQAy4/8AwITF7Vk6pSpcm
vqclTuz+wFXLbmJvqyMI1kAGujzS+eUxjUTnn7uJzH5+pftAzcDGK4njw8K7gkCIuRXwSnDUl8dZ
nBFFZTjW5Npn9YAocesW84MEdULxR6o3AMxUY48HC2AfPVvzlZxL6fCQ4PmFNAMMskmPaT6tzB2B
Fog5Z1lot22l0SvZ+/Wx9TW7qK763LMtCds63rtrhaKF7ilDo6eGuJU61fpnG0VUMwqiepY6YTj2
E5PsDtRlaWu8Ccyo+CEDeLX1IjhS7T4KrnUcBWWDeeVKiD4//ic/xVyJC+GZrtalcoLS5lhSS627
qYLS56CU+j5XR4iiSFusxJyFRZ6uBf5Hg4r4Nr/7yrwPwrCCKOAN5jbhXTR42qdGG51ULLuVHXUe
R6ktTVgEVhhQwryLowOrixG5ghor+Vq9zetWbTeBURbDhqnH3ubyBp6W7bSZyL3AauIKSbXprOGv
RFIbllgeOm3cITCNX7y5DaUwmZif4Y3n6i7SGkqwl4Owtpu+Z5Uv/wAL82VHM1F+QRh3fuEH4Koo
B5Wx0+SS4+rtvlWGQwYJ9PIwC2vIMNxPqCRjBjiHc9EZixPXSGPeedqN1r169bDxcmE3Ydcvj7QQ
ehiJgjHpPhjNucpDGxZy2adZ7JSWBZ9q0GvbH6WPgeCmQIAMnEjvi4YWO3p2qQ/dmIiFBVYoNu6L
bvKZ+CFow9/5ZhKtg2mDoF08O/Jt0GRWBNXdgTpvXamtajpAcMeDUmJkmKqttb/85Ra3AiVvyu1T
wWzeSwySPB9hrLFGbd7tI6WJb6BGKvg++cHKTbS4SGQQ3EN0ec6wIGpsCWUfJrHTe2CgxlTfFRFC
y5fnszyIyWaDTQm/ZnaNW36Y5aXM1tZgFNpE7iNyk2vlnvOEmZ3AS49+KPnyWRVLzRrF8IoqBn+u
7EHr3LRavJEV+FPCQR4sWwiDv7NMUwEchToEl+YvP8GkTISGW+wYbVc9RWkc7fvOkkhSJOv58hdc
3BHvhpplXGCRIM2lnFqqVNi5NZ0o/Ci1XnRKl8bt5bEWI8S7sWa7HY3h0JJjxuoNrd+kUCunJdNt
pP9fsQH/cXm0Nx3XeeBV8T4n1LMNuVNPEy+IC2ZcSA2HS9E74z6aNOsOVtUV1sGAYr5V9XYwDn7Z
wXxLqlKr+XHwsU6fpaQuqt9mXxj6pyhMgGYlauANtKRKFAI9KU8f2tEPr5IQim1ge1Kql9d1bFnJ
VReorb/PzaAQj/GAcMCh9zAovY1ZUWEjKHEavV6e5tIRoEcvgfIi5zvLw3CoHaxc6yLHLetviIH9
icnQylGeixa9xUIyWDJlMPiUoWYCNDlFx74Pem3nyVDBU+1G0NQd0NLHSEMLxpc3YC5toUCpWjCf
Q5wHRHhvfrZS3lnITPT3P4V0up6+1pUiWFmeVtkAHrIubZ+acujp31H7+VZZwfbyl13arhQUURSS
JgWteeKu1UDMEDOMHOyUK8izFrILN22PfAJKCNVwl+cNT6KPj0lfkjIA7FUEHWdzFGUkNuJAixyu
Jf0R/Z1wX+Zq8Vkr9ATOnmKtPE4W5mgyHg+gRUcKxPPE2o3jxhk7s3xOCqHaJpEHk1vw8oeSXbe7
PL+F3UocRV9QB8IzGUidrqHrR6bQwDhwKhUGnK0gD2DRLu/aZGWghYmxXVX6vAD0EEKaDVSWMjb1
hts4vRzGzz5QzH1WNJlde0X2cxCE5nh5YgtxFHDl1LBkMJlc9nRihpdAforVxokD4ZlqwO1Q9a9G
q30MMz+dRN7lE4h8QuaL85KGAO4tSgW3diK/uzI7926IhiurqR+LXPr4zcCrS9JEGokLYM5h8FE0
VTSAqorRH8QWNpNQBr5De6FaWayFG9ZCtwt4E30vYDyziyGosSVoqqBxTC8sMEfonLwfrz0vfZD7
4FOSDw+GUnz8dIPkIm9gE2OuNYe9FFZUKUpY1k6s9NJdGAnJzYiDw3cattlOlIs1abKF6DUBDnBN
m0xhtbmynT54dRkDNXbMNrJ1pP4a97XA8E5NOQBBufJFl0bTuPKmTWKSF03b9V2LIhbE2OqstKEf
hsafBy0LHQGA3hjMb6n9aHY2rJk+Li3iJHkpsWe4jeYfdLA6QxuTsHGiwbijdGTHAuJNwRfP9zZx
9auK1t5xS3OErwtsiVSdtGyKNe/m6MX8DNRTMF4M9e9irEFOC1X4qMEnOv6fQxxxV/KXpTP+fsDZ
RzWDFsJb2DQOxLmvoyD/2RWgYNs2/HI5lizFLkqJGs2Mqeszr0F06BK0JEcNTFWIwC1cokHK75Xc
0+wYTYa/MysAhqYERZcvOT98ea12hsq6BYZp+zkMYzHbxWm/8tRZivxYgf7PMPMcgh5M3IgyZ7wZ
oxc9bveox3y6/N3O14cn4aTsjAY+PeD5hR341tC6qVg7FXzV+6EqDLsvc+la9P9GbsBQMvamU4Cc
lCNP995Y84HQqaydPOlehkS+kjrhd9q4P5o8dy7P6nw3nA412+Yxb49GQJLF0cqqjd/Em+vtUAfI
ceZVrN5L+BM/XR5y6UNSnaetRfRH+UE+nZ0a+DCzfarMELMOfm+ZtqEN31rL/315nPM9gVUznD2K
iIQM4JOn44A/gJUTZpOg1ydJv42En5f//fMIMf37JK4A5idp+dmBLfU0TjWBeYS1dnRbbSOhusGz
3k6z0a6UlUb30mwMKlhTBQ/K0llZIsIlQ2+YTZYMR0gXd3UHt/fyjBY2A9cklWv57erSZisD+krO
jEEuHckY77PkQUJ4skKQYRQ/aHdJpjF1arnbJ79GUM+znB93pKgWTcTWEBP2NrB5q8cQ7voRSTRc
0zsxuUGT6DFTkQgQ9HrNdGEKOqdvt4mYikQ79Z03CMnpzkhaLVAHWS0ds2oPhZdv+0chvxOVo95W
dtzxCmmSlQC1AHpmTOQ1qVWgHwo+8HTMLnQtaoE+vZVQ8fZGlofbyAvSY422Cvx5FuU2qq1Jyi6t
P6F0Fb+gfBA6rWSOV8xCtPNezbYYeLeOPIzpxhxic48anrxv20o9tibSEqTi/fbylljY5Fy7eOZx
3/Pjz+/dkNeEn5ZD6bjiS+7dCRECax0iTtIvJVixKV/Y4VBCeRFRGafFMG+wg3E0Yb1qpdNp0SdP
dz9bGWJdl6fzVus9XXqQ3HTscBWhk3+W4npmpMGHdwfH6MWXERUiByUAfxcobbkxQuWRrAbtN8W8
sWrvz6KNumMu5K2d10ZjgzeKECeTVl6e5/GQxjJ3F/tCoWj2Vml4l2m4qNmgy9Tn7Az6HaH8Vezj
qyKNViL9+ec9HWY6/O+GQVMtS6C75/iQCb+izJd3EUowH65rToNMlLCJPUMb9nQQzwgLGC1NjjfX
UTO+m/XX0Fzp4p3vSIbAXwF7FvRQie6nQ7iNH6HzMOaYBwFPklxcDgHONVoskdtLz0NvrAx4HhUZ
EG9s0k4Sem7l0wHVMg2kxpVBzunFPlNQNB1ctKo1epdrz4bFrYBKNG0KYjzliNOhZE8qibkan280
j5bRPJFmfkLF5sN3CR+P2gPlU7jtZzdj1xRjV0SCuqu92jq0auM7KajKlQ23CBR9D/SeXZBhi/aI
2YNcL/fNZtyP2/ao7uJt5cTbeJvuo12xCXbRLnt0v3mOciXvEWnaZtt0l+1Lx9/Fj/UGU4ddflus
1CXeGKGnUYDi/jtQx+w7C+4oAEINoWbv0qPpKHt/E2+9XXBb7cdNv0OubVNu/B0isyvXgDJdbPOR
33fzp1P6/hQOGJH65pA68bHdqk69LY88oXbulbKXd+JO3Sjbxkmcbtvvhi2dOEfk/1VHdS/t6o23
QednJcC/pUGnPxFpzLt0bLa9UXZrjJgKtNN+FT/Lr9X34lN1m31Sfgbf+4N/n16Hd/mdf0ivjGO+
VY7+Y3yVf6+/Z/fRc/blcnRe+DonacHcJ8JMEy/huV45uAwcjetkh2rFRnfGr9Y+uiqc9lrfGpvk
ptkjnbjB2GtX7KO9t0fQfds7wb36tGavtcDlPQ1os5SoiIhAQdXmjqcDpnZ67Rh9L2S7UDddsE0a
u1jDmi70iE8P5yxR8Gq1yXju5o5aoSRmlr509OoeWcFxkmrvjAoh4tJ9bgTR2HuTC4WNiJB6pISc
r2yNpUj7Lky8rda7vSrEvtj6qpg7rXAbBSik8MjW2mCrtz6mbWvOh0v305QRAnpFtwEG1OnJIMfU
ENuqc6dQQDsKU0HIMFY22OJyGoCsqQ3y9D17xKG0FqB/NU0pgZZvd73S/kxE3zyoQlvdgQFunFqO
/CfPrII9ci3pnaFWysqFv3ShgBsi1Z7wAMjVn87U6ALkl1L2VFw8mu1PYcgOZkKDKV3bvWsDzYKN
kjZpjYYVmzd9LVOYDvD5wiaA17MGLzgvz1BgezelWagfhT7AlYeRzLGCbl+IB7lKf1ZF1duNrrx2
mXRbacLvy+Fi6bYEmEc2QBeGIs3spJBSVUYsC+yYAeZ308dONtbXVUPt/sMD8dBDHh+mDWr7c5/e
WrVCOS6S3CmL8EHzq22Qi9dSv+ZjuXDeToaZPvK789ajSiiFepw7bhZjJSNsk/jo+a+yCa0eI63L
c1rYG1AvSbYp9oJrn2OU/BLp7lz3ciquB03EnVafnkPV1nDjj+dPjISJFI8IHYTCbG90Yl15ERII
oFnbYF/k6U+Eu1/Qwv4i6P0aTmBhI+JkSWJPuxv04bwQGmg9imR6xNkarH0VBVs1/qlIsHnjnaE0
2/j18ldc2ILUg4BQAx3SQQXPlkxtcTjBBNjYZXUn7etaEZ1ByYGJK/K4Eo0Xni4QON6NNdvunoAj
zlgwNY3zdZcmeYvzdh8dOj/OrtGxj7/rRZzcpVIx7DJ1EPZJKkW7FPWGDaYq3nYMMzoUtVG8XP4G
CzsJlhPo64nrZNKPP922tY7Ko6J02i7zcvMKrf/x2MiS8KwOVruPU0lb+xDnORQf4t2Asw/R14pl
IFICdHkIvJ9uVAjosQnCFr0VejA4KPInSiHsMBxoDzHtN3pAabIGUZtGOc2b+Cm4sHBcmUyB5w1g
JTX9Ie878M3VV9ns7AJjFct6CYUbQyVta551rVyZ+eLmRgyCrzy5+s03d48OZxGEfu6ABXoxxLrf
RnnVbsK6bgD95P1VIyvoFuTtp8srrC5MlesK9osMKwX5ktMV5r4umyDkBSQLY2cHqFRtarN9vDzI
QvSbDhFdSYiMSAdOf/4u+pFkeZUvMUglC0G8SULP/1PESuRr5lEQRcdWTb+61Ac+DK9FZIOqDJaF
vIbEuUQaRfYiw7mI151EoivoKJvqu1KsDpdntxQoKEOC+aGfcG4ZVmVYm2hTHqkJPF3ztG03klHl
u2jo1+7ipfNIhsONSIuS4s30o7z7kG4eRx0yt5kzlrlx7SH+/0UqY+1n4vfpJ0+O8o+/JnHembp4
FCYBYMwSN1FpFGpT0C8ENU+vKLn1t2ZRWV8vf8ClPUjrE0oZyjaTk+bprEIoR1EVcrTVhKtmU5a1
TvaNsGy/vzzQ0kpRhJr6x/RIzngenRL3oYVxjDP0aCMdjRDVIITJCzB0DRf07vJoi9OaRFcg7zLo
/OPRYrPqsmGx1KER8huvGAwCWQIo4MMb0ETehe1AKZFK5LxDUtYj+9Js1V2eRF/7wb8SkhGxxLpd
SbHPd9/pOLPdMEph57WpUSEvEHZQMmIL/lKlXQeeW11XguIfL3/A8+VC23CCBE6FVSias93euDBD
u3HiThRiLdxa8RB5+0Yv6nLXpGDwXi8Pdx6lSACJGKC6iVPU40+3oYrkFR5cHjwKqwicviiVx0DL
mleUv8JvHZckFopIcq0koAvvlokeOjWgUHmb9HlOhx3wpzERy4aB6IUPSSxscjRDbS0VtqB+Nrku
7lXBuw9xEbHLyF25duZ71Jg+sDSBAniVQW2fLWnj+zn9XbwUXcXqjzm+qXsMKT6auU2j8PAjwSFv
m2idp1PsYDX2ed5GDu8vZasngXJbGaV/63pSdZXoMqbd3LlOXcBe/diavo0MCg/9GpI41uh0ZKG3
OqkOk8jpzBhZwEj6YaTqvaVB9YncF/iOHzRuhV8BslSBtwpFAM7+vBcwxKnue1OFVxKCR/KznclN
cHlO09d6n528DWFMGL/JuRVKx+mc2iHKcqh309dM8JGYZN8VaUQ5NhI+Xx5pnpRMI2EPq1FNhIh7
npSkaOAGjReikZKXdpSnhyw1jJ1bKRyFcSeWxU8e22tuyvNzOI3KBQflQQE+S132dH45JOzWkKvQ
sWpUJFqB+ZEMPkgWMVRMH6pC+HV5mmdHENafStGANgiAaxGJntMR2ywDm1d4lEp1FI+udfBSxjVI
7667sfRszB4VUcyML+D9UmBOsiiXP30v9HA06nwhXlEHO19eshXY4lSjoaWdQXuzyAjxgDTNfa1g
Unao+sCUHT9qmuEgtHUVrbRmlHlUJ+DBsZ5gsDRoaEjPPnePLBHwRN/cx41/EwzHKnrORdSnBWs3
xkBMhnHbtw9y8qxjkaB2r12Lq06GSHf+IGuFLVSPcmjY5fAFxXt8oQJccxIbhoftomYchNItnNdD
QFsrLOXrodFs0fP3MarxGgINdLo2rtk52HPvlTX44Vn9k6kRzTn3HHyu+zkUu4z9JlDQCt2nVeog
kb8nOd0Xpr+N9XFHHnU1+MWXordudSTL9hkcwDgrN20w3MuAUmwEgvDU0HSgNveYz6JcLW4U71ct
WzuxkdBxwvBGz9Cnxtj8INWTKU+2Ep/PFweHJPiiFM1Yo7NyfuojpJD6KPgrcjfshA6ujOpPnH5k
573nXqj1tTba2faj6Q09hzYP2GXqdbOzgAuHWgiyq/OaN4y93moi5ToNuc3gJooVQd6vnL2z8cAr
0sEnHyN7JomejzcacdO0rFGD1V1ug2tpXq2gzGNbCfJEPqLvLhu7US+Ur0WM4opdpbGa4T2EQ8dV
HgnYPlmdGuYbWpnGrz6H5DIJeX2YRMezDAwWO4moCz9qnh1QPUrA8Gj6nuzBwLVCw99p17hiIVzV
MMXzlcrKmZDeNB4UE17ePF+mytRpTDKsWC2MpKY63qbKYdCzwHHRLLsKBV3Zqb6BvBbGZvQwPUO4
ttIh+zy6Ja9lUHmfcXWK001d5uJOwAZ0R6Me8S9XDL7w7i3WVvAsh4DxRJIG4AMvRgrcswDS6HUO
M8A09loX9gd0GeM7zIdkCO4Ugm61cjQPJo4u2EFVCuKYFcB3qa5uhbGCioXfsnut5bm6CcbJ3ejy
7lrYXLhn8oTBOXVBeSuJZLEp9MLYhUliICAQqMWr1ESttfMpCmsryca0JCcX80T9ejfa9NO8e50p
jSiogKmNvdtGPT4aRur6G2wvx69mGX6tm957BRuZPNWiIH6Jm8oNV1q0Z/f1VDqQyZbNCSsI4+D0
Bxi5WYs0U7W9m2CZh0KrDXZ93CZDunPDVEEWOT4YkbsCLT27r6dRCRiYjlNFPUvT48yNrWRwtX2i
XsXZk4ZYvqG/xNmf6IKsfOGloagy0kIFCUltc/aFaSH4Eoh6fU/TxA3jp2j075UxuYla7CcL8ffl
3bM0GikcoAIyfxrSyunn9LNBpsRmMLFM9/GsQy43FKRfvjByN5Dp2YaZrzyFl1aQ6MIrgCejZJ3l
dniaxKEQ6fsyRQ48G77AkXxOdfEr9kiHNLcOcGNWsp/zM8JrZ3KHJeHCf3x+/7tKid5hgHp/h8yx
+LtS0EC97g0jqu6oqajeSnpzHi0o4fLKJ7uZIup8CfVeEArPy7U9m3H83Gllh6JDs1bBO8PkgD4C
XkdrH404jv/8WglytS0QXFf3bZ10P0OtKvNNIPW40eU1yBfPxsB0vO1cNfhSioUYFDYeK0OHiHcf
7RShqB6tsHHvvDTQnmFX5b/iyqKTnHmx+1AQg7OrKCWltPNRBFti62C4ur82+//51f+X95o9/BU5
qn//N7//leVDGXh+Pfvtv+9+tPVr8d/Tf/P//s7pf/Fv5zW7+5G8VvO/dPLf8O/+Z9ztj/rHyW92
aY3T2mPzWg5PrxX+qG//Pj/h9Df/f//wH69v/8rLkL/+649fGc2n6V/zgiz94z9/dPz9rz9Q1X13
Aqd//z9/OE3gX3/c4Wn2Yzj7D15/VPW//lCkf4rEcF6qpMWT6S8bq3ud/kT955S/Y8kCWE+RJgru
H/9Is7L2//WHIf2TyAQZD1QQmH7Uwf74R5U10x9pxj+pakEwUw1Yeoopm3/8z8RPluZ/l+ofQMMe
siCtK2bCX38f/CdkHTwaGplYMvCTUE89DRZGoyiJm+XyNsEQQQcGqWwhhavokFHHxU9TLR/7sgzv
sSBED69O0Bb2kr3pB9WNX5jpsdfHe7FMlU/6oCu2WRTNtdTq8l+/HWN89dJ8SK7ybigfK9rCe8qL
8RZ40YNSqP2Dpad3KgaFCJXr7hbZbizGsuwrhTX1akyUDW7CEm4fLVZw1IsezMoL7C4tmuPbf22K
2JykmGd+xgx606opBktuxd8NguoaOF94RI1OxV+4fNGRTLAHuRIPdasKuE4kfrwTpbB6NF3pKgyy
wfYCpd8Hqug/i42xkS3uoaZQ/OfATIaNFlHEkFQX5yDMQjBibhy3zZsvsfIjHxEaQ0ssvMmgDW31
8Gcw+NldGkrNDlO2YqPJSXbXWONTT4vLtxP1pss18VlNhBs8Uvc5pn23b78IjXc1eR1jw7JX4X5/
6ixzV4O3Q009zWreAZlxW1uDcTty2VxjVjJYff5t8voqUDC4K8Ge7zDeOeBr027kaR1UozeOppS2
m9rq78usK+8s12quES39Mx2Fmppv5m6LaZ1D9CIBnUU7Ny/9Z6oBt5jNGRtUK9LbVMpGJ26eADAa
BwzukJuphHFbh1aypYIiPBT4Au5D9CZQ9DbkY+OZ/jET6jVyMVyFsw1rsF8pyJO2TXJvUyvmXbaC
VB7ibYOvbXMh1W6bws82bu1X12GiZ19i07ryVeyZTTX/9tdC+3os7l15JKULQEepkSpdv/0yVr58
LWHmTG19GA7WUH5uSiO8iZMgvFH1VP3UK/ZQv/ZBGnY2Dt6FLctetQ+lgBKQ6er4ukKAQS/SQvSq
FbAh7OPervPIdK8lNzadqiir+/ZXHlfSTUv+ezT88lHyR+uhkrtix9fBirNsi+Pbb7O47mmuAjCk
qtZss6R0j+PYJa4deKF19bZBXHEYOSkJ3prJKNzA684OOCGUh9wtlWbTZiUS6151n2WYSkvK2G0t
q9K2DSaJyOFxSrE09c0825moRrUU5tLIflv7DKfMg9aU+F/JGYYDcq6Ee4Of6GGo/G1Tq+JNNf0i
jHDV8zYWnV5S7iLyxc99KRiIFeSGk8Gb/5zp0h1+Zvu4rvDkMbJom5nmVZspN5PKnoTQfapu1KGy
0BPWNwLmaKTdsu1Rsz9gFRm9YFB470VVsMvVoX+o3k4rhjjetQTK7cXVEERIwifOm10EebDzXam4
a8rMwtQw2bUDeBhXFZ/fBfT/xM33cVI9zZGp/ZFNTQrrvK6BSFAoO911Ziv1VpwWOgIE9S+kO91n
Va2so0thlipPITx7tVI/J8a270S93HSt3GPmQx49Pe+v1ME1HR6SmY3zT/VolFL5qPtJieGIgalc
kjyVWSDtddwpt1owmrZrFvjQwtF/VCEw271b5N9iTJfwDUvtXNKqL1Kl09fN/Gez8JMD7rXNJuIJ
k22E1LzS8pSaV4Z2hBmr45UJZxCVNArtbbhRq7x61HushCwhZcNpIdiZAgMHOwndcWfUyu+oDNaw
4tP3+d83xl/fDw8L6jQoO9OWnp1aucBwOOHtjrqJkmyxKS3tAYdHahWDtkmsldzw7FablguXHODB
XHBcr7NXqD6CWc5ws9u4veZSdo+zX8GQJ9kmml4Zijred8N9Ogj6izFpOuJCtnVDaNVsXmFfbc3C
5dhhUnwdtmF+E2XJK+3W8FCmJmlfZb6MXTX89TvZa46a6WNu4iv9w5gEw0NJlNjFhbEmwya9ZX+n
X3HKdZkXPEXLQH33dBcWam6JUYM3UgCm4Hrs1PKGd1V3XdVTdzL/3GIA8rtWlStDQG8hsgbOeNiJ
xqb1+uxOn64hPdeDjVJYgp0o3WOp53m0Da1bo1WJH+gHKkPmS2i8RcYNXHNbb9ynnLh2SLqgQ52J
8qZbyfmNLmXWPRUNaM2eH+3NtK0OeIx4PJ4DsYG/Ewf2qLuAbgZfsCErDU7YWsrD2y8dN+bORQBQ
Q0hw+5YaKNRLNklcmNDTxhe9N5J7xRflT1XXvwQG6jumUvYIbHcdYKyot8sptL6FOtFzJRzQymRv
RGp4BC+FgWXTizcRe9pBaMK9ClT35a9IKkTtCwGX0hcu5IeuNioqZNQcEm2I8ebtem/DK1t56OvQ
tJt2UJxg+q3ae9rNxENoNqVe/04tJbbH0vdu365YHN1ijB2xexBS/ejHevWplMVtPRj910ry6qNG
s/ivWzwzsZVJMa4GtWYO1IHiB4xCxCPJG0rjulY94SIAcnA675LRjEc/bVAFyqT8IcfGce+32q0/
pp+zKZ1q3Ax+viHk33rVYL9KeqscWzW7slyVhKmCGuRIrv8zMOIvzTjUV7zS0odQ+XI5NsryPDhO
/fHpVcvDhUOH8s/ptkwzMxUMXDO3TaT+eksZdbMOt/rop3svF7VDJ2kCpb8mfAil6F6eLqJBQhtE
qSdn2Qyz8L8SPcUozAOj3NTTXfOW+0VBpjrJ9IW1VERCll2H7sjLW46JLAGSv4a1T41Ce2x5LzwB
Agicv1ZKodGxsaYYqsAwRr9U+4LjSX+rWMgGF2FyncZFcAiIh5u8yOonvQ7UbdKb/k3GCaaAHI63
hqfjOixwDaVBtxmQUd43PmTvQRifKvf/EnZlS3LiUPaLiGBHvLLkvtbmsl8Il+1GYpUAIdDXz4H0
jN2eiPYLkZnutqtIId177lnCMDbn8D72tvNa1Z2H3Pql7gi47eNAhC8DIg6c16Gk7NxUZywHHQvD
HU4aS/Yp0/6l8IAsUVKhN1fPeuIqfvzoLdrLeNmwKw9692Qt8qZe8Dif/skLGr7BNJrHj6PRyFUe
5wjhOcASFjNUg254z+KxIPWth0tREoQ5hvpD/fazsqx6d9fBAfG42CAekQ4YbHqP2zuXw+YG+S9X
REGY91xCjIoI8k9dxS8BikgXKa9IclqfubmqxqNTICEZKvknp6M7JOvS83oRtdo9Hrbl71r/CoMZ
TVr7ndiVXXMZCf8O4CtMM0cHyG9HQ7wtpsnami54CPkYmGezmWUEV54XeJdVKSGdTohnNFlkInVx
gvDRmMsgqZWFVmUpciV0EElj1Yeh1GgIIF2A4DPMj8JW02buYMhiZTa9GvPYIlLwTUyd94wNxEnV
+uDQWZM4bELzlM3aPFXES1C52Ie10oPjuB3ZsvbSoRPt2QffZYr0rPq0nUC4RdonphzYdi2tPkxl
oxAf5Tu1kevombN940Xob0qW8e1jOy69/OWxl2INjShMCQBRavfXgJ2ykugLgn0bBNG7806XTXOD
aUOYViEU8Ty4Vm6Yn5uumPbMUPfHc6SQDM8K1Z1yVdA0AwKycXSXxT4ycLced/ThUQeviyifCraV
dYZ+yxTqe9U4ZANZXx3Bf8X55CBEZqtB1arQLjDI/QfsSegtDNhL7lxLdBuk0KqdUzRNSvG0QTXp
qDOYP5jal4EXO0G1HWavoUk/d5/gAy4ia3kCnNl6k8FMLrY3OK8e3pUWRwzaejY31tDEgdLWcb2A
EmAd825ut/+9S63kp9/PTmxSoAkhaxPRZDCxDNFt/943uLacaedOGea41pDAzLbdBLNZbNadBLK8
n2/XmxrYKCmrctciE/hkwDVyU03ia0YC3kfrZxPuTh+B9sVOVJfs1Nf1fJA9JFEh5xz5wlIch05n
S7YwT4blLWqSIq4GYSS5/yGaip2tbETFHqRmkM9fJATgddk511nQA5+64QmmKK8jL4eTA/pJ0vUq
jOH8YjabbIa5mRHU9mbmmYgYgb+NGXTtJdPyb2QQABJ/VG64b1CYYl/HKAecmj/lsoQiJNULxyAp
EIIBiMkJzqh3zTSYljBt3xPnHGIKotAjgSnz2W9Kb1eXfXbxO5L0jI0nbtsZnnpZ4Yl1ikR0BAsr
axHsqXpFEgM0pP3IEXw8Mth/IbsVPgJLNVIYjfkM04gSq9C1nvOWBVs+o03QZns17Ta8gTF9Kv3G
vik6JYaiqCe74MsEYGHfsoFfZ8y0o8YCh3TMMHCBDAjn/RB4h9wBkrd+81ZOj6ahs9v6xS/vUNeH
N9BsJjqWt0VNeUTN9PSrerF48L2A6+qmCOABFVmz+Xl9thyqbujFyHlqR38LCauzn7BHJuuvv96R
9ULJeK0RzZYSKVhcmKX+Iv33xhv50fKFjNY7bC232UA9dVAdOSpHvC9co7vPEVECb2RvF+b98KzL
L1BN3XCzzaf1UnsaOeBF7W3HVuCIwTlgyo5dq3C+Y2RmHycicRJDKYx0vYJ4W3gaZjjb3A/IeIvN
WAxm1LZOCIcacwZS6KHd8trnkFT82XFH5D0iGP24fmZhZHrApo8cv+VPJazykYdbIXS7Ld4aKbqL
brD1HUxeQPpPKhQkTFhhbFjG5zxHF7OWMGY5DMiwwf+cWIsroaw5OmjSpRAUiOu6AfoI9cbiuqyA
zyiYvDpteDFDPb4EGGuXYdPvlYSnU66FcQPLdLo9ygqzADSFWRRLlOOxmxydZhfq9qq4DX/AUd/R
M/VXqsrx2oThdGM1THT53A4p8o/LhFKH3kJGf15KoEQIwGYnb67hUQcv2V051f1dIK43AigereuH
gg6YQFDS7tbFpQn92hnGWcHX9glgUxEFQ3vqEOHx2kvP3uTIJkND7MijAducWMBPcNO3OLgN623F
poaANHGrcIAPbeFjwu95x/H/Xq2fDcFobCizPj3+EByHqXObBM4qPiK/VX9F6KncG4ipipi23KfK
+6YEbV7MrKsOyNf7VtEwQ3pegV4MTy33P0hmQOUP3PdKEUHvJKovxoOXo8LWvSoSzP7rDfr3Ad+l
HDdDbbVJrliZgNbXbjvXp8+z8wl8wkiJt1aPwXn96gqSPxcF/LfX09KMzcq1Iivzvgcc8cZgcnwo
jI3P2M3IxhtreahBYsLfueAaYUW/cp7XUWGXzU0izztFK/BDahsJ3IC7JJPNC6IJU0I52E9Ve4Om
YH4PMiQ31iTQSSfH8YLZhLpkyGkKfeUe0Orjo+VzDBm9Ders4jj4ytsNukHJNfUYoff2bZimeh/k
BsTnXt9HKEjqFyX4vDc7r0AguWr2j7qqh18oSo++uyNQM9+MVj2lcGT3XngIcVmGGhIqgDAxvLy/
UzuUSRCM9zELUZ4GY40CJWQbpDQXh9IiRWQ6Boywllcg9doHu8Gj3AuKwnLwhzGGUHnuI/iv29uu
A2KnTT2l2BGDOe7qKn8luXHn7TdnAbvyUP682NzWBzkIxGUD91x/VkBdlj2rZQ/o7hkV7GQG/ab0
y+vk8vr78qIFHLijtUKlDvsQCqwwQ1JqO9QJZoTD0fTAM9EquzfuxLZWo2DS2JLs3oWNcR/42AMm
Szpm2qeMKX2ERZXY5MbYJniEeDwvDbMMO/tUGv6+0IF5yo0eS9VHu00K78lYKjIdjDQqSS8i16z1
QYXK3y8/WlYD8Cj7jl5/XagHhMg3eLdZPxtLa0vr9uRMTr/z/WxKAW/N71XuI0Ez74trZwn/2fan
/SgCfpn9KYulL6dz81k5iAceK1YeYM4oDmEnLHCXrOzmkY+CfUbdzeJWaPn2eIVUATaX9YvradjH
imLYhN3Q74dG63itmteLDPSW221kV32zXzE9sDD7+FEx88oASLigbp6uHLRNjn/zPNylBegJqe62
2plp3IwN3w+aAHoK8a1UflDeAn/UkU1r9+K21cHVLN8ou7KvJTZcII0FjUyf35Gg7T5ZWF6zBTDE
NtDwYMCEJNAMh1yYHddX7ZyZ8aPzUErh1EZfewH5bQeCKoLvSMOiPvDmC/AlnYjJRX86QnlXGMEG
Y3aauMzCOZ71CE8lKEsizRsZeXMYvApH5ieJ0jHOlT+mveThpu06vu/6OYd3iqc2zSRQCSyrH/jE
M+z83fJsGrlzGBprO+jOvU8QEUUk79ieFd14cFv1IlDzXe0GTcnjPobSkGlBZwvWweCX1pJY6J/h
LxcqQnezye+5q7uTJ7xzkOUv7rJ810uNNTvn/Xiyl4/GEVMF28nHTReqlBZKPT3aeA/RtjtkyAZn
ezmolQDOrRkguMCfroGAejUOB1QYtWVdGtl+uEIh5tQ3uQ/e/4I0lBV02w+ktQsCP8nQt2YYRJvh
YVgmHhaSQzYVByiALNelmQH+YBiQpAqXHD092K9cin/oVxTlxs5dIRvYzWc4fN0hZbBGUiVwAH9w
2tgzR2wxuTgwwhAU0TTtuUVYWdyWYbeD3/CY1DzsUMFmBQREZRTmNZxm1YehnRxkB1wC03mpusLd
c1qg3V5QJNcCgAeY1TvJ8gsLWf6ZDWAeeUWNlgFowa4Iy+busO4dnAm01jX1jwhiqHGWMTP578re
WeUc/yrtESUO0glomijvMWD/A+3rrXmeyEBJSut+u6JcnoXGF9aFBYKDu+kMNknquBQo/kyAervj
HTGd6kzFmMdmUyMGd8hZCg+a4d6CnJiWwbuWHp5u6TZbmBzoDZ6b+dyHl/WUH6kAHsOai+0X/jaH
FCuyStFebNb8EKIo96WQWPFy/DmC6PoByO2cV4krkJ8L6BpHCibbG17OmLF13hPD5DB59GlOMdkb
b+kI7Uyry2BlWzmHJAFHot5mXuYeumA3dgHf8bIdkmzi34bedw8PNMAHIu6KAYeDQ/WItEp9ciqw
vEDw2FvDiCqsAHtlqSiuzeDWd/fOgp8FmKpV+855zaN5OfXd3gDcZeW1H9u5kz0Zuf8PvATrbybO
OSOjSdCReGat84roj2oD6yzYBlZDCXvIsb+XrLZ3zWSnfZ0jFjkkJ7NB2qvBm3MB4/XnoMG8uioS
ukzKZmwOKVXIlfuF+zRmfQ8E04kFLaJsjaMOMeniTS3j2iWbX9XjGNYABqzZO9fumKcwnZ3Rfhup
NMLynPdAO3PQL855aGKSVVtpK0IzbX08fy067Y1l9V4KwhIsC4E3gWszhzugdM1hgmVxLPRkJmZt
27f14sCRqCaEXH59RO0CcOnolLthQNzk+gekmMaNKwozLlBlJFU//sj9ctEguNYGkocpKs1RX1wT
iCahdONyPr/LoTl2rZO9eJ6G4YgXSvwVc2IwzZ4thlwPJiu5d4N0bTaoNwMctMowGjD6fBmG1ruz
83p0rCUwFELIpFw3BhSBZWKY+UUJ342GpeIAX3xMum520qnC8CicYHNo99pdKlA3FV0ZHrIC375h
KQhswF73C6dNiKPQzM1ZFXeqBDbDgtvEK38nzKbYCQV4J2vZj6CeprM5ozPSU5ZazeAcsgVaYWMx
bvqgxgkyBf80uUcuzgQu2nrkZK3fQ/VfnFjls6N2v9AFqsxmu77Nw/wVQUwkUZTK7QpcrRckLpY7
jB5vlqfuJihcezlk+JGBZ20bVqGTqSdECRV1j9gaaucfRjG94vhkHzgEotA0588kQM5jY1hx3mo/
Wv+19d9dL7aJX1a3+fax5auxMfYovffOLN0LB8fvgrGBe8kqDivIUYnPfgUZppmLMcrhJngI7Ny9
goCDwuVVDH5/9kezmLF96ubo2AaAEsDDgS1/ePi/YwwynD3GSofWqGYPWCfg8FI2c8p7ccjtiZ/6
MMv31Ohd5CYbW4/Z1evyG43QuD5nYf7VzEv20RXj2aBcHXBnPxQlcLDOVXkywrmKRi8Mt7XVNzdT
23IDYR4Af0gEW3cqznUNl8emonaCh5YewNvD2GRwKv/QBODSODUBI2CdTDfe0G/WqgyKlOAwSAtf
nEs/oQ8nUV7C7x2DlpcJGeZwDPDoZvYqmlpmNx/6oct2LWtZlHWj3NchGuidpXgaNAHOuH7gZkIV
fJpn1A8xaDhZ7Do5F5E58vnIvQ+GBwaDRr4xc1ukxdTWLxDdqZOjs03DG/VWhOOUmvqpbmYR/zqf
11fBGO4L1y0OmC6/W6AipMh9IafC9p8mpPQ8j430I2T99jvM/Ju/6KsfA8J/n1EQdyNBCQYXkE2A
uvxv+KkdaNtOaApgI7pi3kH+ZVxxOGA+EQBnsREOHyPHVRYiiorQPJqjOgkvz5EflJeJqwx5kH7D
rnYpYxMTBdRRFaYofrVD7Bv/NE0gZyg9yYM25GZaeqn1smLehgUTm2oII8JC4I3IPvo21Ozgc+J/
KhQr0lYVW3TgOh3NanjCrXXuj+MoNwz2ydPa2fhhy3YBEe3naXiqEcn62UHmOn7MBbUZLAPrFCq8
tWc3x2E7ChKeSlG++sicBxCJ6nKaRXbEUdemjqj2jknjAUnKyHDCceMXBzk2oP8tzJK6gJlqZlaR
QQMUTvCFFKksNRTVcDi8rBcNF8MUcZcyttE5AEXShbNFjEOqGwncHtb5y7rt6Zif4Sj2asjsalR1
f2yVpC9l0d8yQ395fBcazJ3XfKrTFodqNRgxhSPPD+RhvVpIjLoQHmBzMBvkP+thfAXPlm3BRkRn
phCEEYfTjK9BDt8eByZAzS6eoMR+RoKEhn2qg4qZ1F8mDGFjIsJwY2WDdXJna4zd2jITzGoVQC/A
pFPxMneZunjK/e54MFvWnbA3oQGQcjIzM5L9ZHy0k5/UzKgv3uxNCTqVr47bkTsce/QVpD8N3o5v
7SRmQTS2WldjSSvAg5mxmdrgVSnH/zkHsCp7fkaPfUYmHpwTqLT2BnLGwFOW9n5Q1pTmniQJ4L/r
OkuYFzQaW0gqCNyhRttudmshilGXBIbH3Qhk66vlDm0K1i2snGv7xlBmn2Emm6Vcqfnw6ClE2GeJ
0Wnr1PHwu11M9UuVt22aY4FFbT3oC37IdzgZV0ffU9Vx/QcyNja7AArbyJ+m8sgrMG4E5ukD76eX
ys1Pg8/pV7hOgC1BYI9AWPEm6ty5VE74ab276zt8Ce8Is3KPobYRk27oci+xg8boOfkBM1MAJQVc
qxo3XPo79iVoAchRYrz5ysg2sz3RjfCk8QYKkhvPuXjroTNIeVCROda9e2yyHPWiNE9rFc8afIyx
B9lOLcv2AnzNBHWl+Rnbx3tPWHAvGxDDPXs4WVL1Z/dWd4BVWu1Zm3CddwDJ/P4YCUmpPzf1OH4E
Cv4FjH0ggDVPB1eg5/ELGMSsHQTv/Pk0gaR5a60ONRBHW7W+RVBYgXQw1mw7Vh+A8SHQcqKfAgvt
qxNwP52h3Y0fc0QCv6IZjdvFLIkDoUTTbx5lWunHY1PFFGDtse1zcTTk/75aPwsKnscjHC1o4sDR
LPIZp6ntZ/1GANx7evyJ1wT1bq0Iak3t3aMfcmEz8ETKsfGj1k7gCUFZGJw9F3SnfqE79YNmP3fO
ghnHksh4rUXtLrsPzIJ5N1QRRgsx0Vr7NrwrTwj1KU/rq06gYzRKk8S9aXupLXW/hcU5/5Th/kZI
eAEkimvcrGdv0JTnx40YPO+JTx5IETj4I8sxYyV9AEPOlzyrsqOk3cHxeJBBHqJErJdnuGQGSn2v
Nbf2Mr7GuDMEJYSaW2Ibw82WiAyIwK4QSNWw3V1WT4+KxuXCB6pImm8ES9KrQX5f+6yV1YXistk+
Dl89U2yaysmPSjZPhW1MZ8ThnXto/Q4Q31iXoJxz7IhzXItSx5iQmXt7bjB+XllJ3owFKRg4dAPL
QcpZ9npHDV/W2tonnCS5C47pilG1anpfS8n/7tbcf0vlQTjEMQiqMFzaMFbw4Dby74OwnGbZshHU
7irzWzMaQ3H3ckdFoQidT2Uo91MxW+kkKHDbBadkM74dWxVHzPj7k3tWPP+kYJf30evsPYDxwAYF
xrBf3hFLNTHNR8znzArdiRgq1HaV70UE+0LbyRYULommkEueoX6Q9cG12YB48emZyoB+6Ll6cpAd
GBmufDdGMhxUq92oQpzpKQ/z7hCQ9v7f92Mlt/9RGEAhA+cwmMBAbPtn84pRXG83Ih9TlHYAZqQf
Ps7nnFupDJj4bFgULkymaRxcvwKoVJRjCn09TpOJIrg6ENWVNXl1xfC8umIHxGlUI79h/YP1M4vn
Ml2hJWFoN1kPRsLR2CAB+Fg7/5TYjMHboOWZenROiokht4eyMc0teAmtnJds8NDKrVQsWMVAa6/t
KhnDEG7d7VRtHg9x3dc8Vg4wnbpHG8GMvEmBe3hpbeQ72VltTOc2j9mC4Qre1o9O5r9vp/snnxUe
x4jdgxcDRHEQ/y1029/HfAURk/QJmKOP8UMfwox3mZqWc0PP66vHEHXGf1LApDWyB3VaQYJfJZOT
9W4UZH2XzlWGjHcf+iiQpa5oHPKzngBpeQYNtwMaI4jF0A1Asv2Tt+no4WnFsYVqYbLvBufQwqmY
Mfc4zE4eNSHLdlQb27WlKUe/fMPR7h0JV97RIuXdmvCVDxTWtF4V4nZqkJhaHKh36dsDZmoAzJZ3
s2/Vf7Ed+MPqauFoOQikAbcS0aUwwFyf3N+YlTmCEfxAdm6sIWpPqCe93eTPdezniFdCuuZtbMdo
HBhidkujB/01AEs1q/pr6KpNNoTDfT2qi2E0P0qQ2KHnRnlhiqo5WRDRnLPadi9lX19A1DuwqnBO
/gyPUmcM/YvRbNgyrID2/EQmSfZiyv4m58UOii//X8+aBTWtA6kHxEmLm92yeH77DQ0o0sBUkjRF
/MF8AI1veELufLunvn2Tkv8QblOD18HrXe14ZQR8SIOqXHfHHrFqexKM3dHMMYUk3D8zx65jCgMF
J8LpTi56uRxNiwWPlzBzMtPHaMsrvDc8UNnW9oA/iwCjdtpMO5u3n806B8Yz5eKWZSDzt8Kev9T2
XSPeMy4Lq92JAoMuWznu1kGYSSKx528dr/9ZaPtS2Emh8SWF0jaiRk8CPsMgs7RZ6ex14PEICUvf
2s5x9ygTrSvc1JGDh0jC9SnIDF7t2NS4e6/gABA8+U/pU5iPloL4hxkJq1vFSNT53nADD2K6K3Uk
vQda3FA9rUME+BHUl7JtsTMK7LUAOi+FAnF6xQvHWWabEHVRAl1l9frAEGcK3I0bkes6TboC4MzU
iQuboeODINrnI+KXFwaUQy7wT8zjwhuyzYrxrhcYO/dpZhZPAFXsjaoCeSjMrtpN2BWjqujCqEXh
80XO+O1hAAMajqTsOe93zXJ3KYaznkIyRh36oG0VXnPIqxDUKi2uKEin97FJJxbyzy3gvDejGfKn
rHztgFYb/TGDvdN1pY/0QN/+pvpadE7/Xp42xACg4y+BZtDqLdTn35ana1RBJXoPWcuMHSaj7FB5
AFc8AKJbCc09ZipHTIw/NBwtjjO45Gevp+9N6QKYxIQeVpfX9Y6uF+Wo2B1rciI8zLd4qKzItRS9
rhfKAwqqAUi+YM3raNSiPoIgUR85LJhaoGB42WZ2uZ2XGZPMJ5Q9sKgY48wexnQGOWZlLXCqwoQi
duCA5ME87Vo32xiyaWPZHcGYMtNfJZy06/FEbYE5hHYvYccYhrxzANycdH/ptv/fIbC4mjg+KDqo
MZBgGfzBkxzcXHhm3lbpPAC4RM16FibQwHB5xXr5o7JyUMCWj9Y/9MLOAXfdpdEvHsr6qg8FBk1e
hnHFACIzpFSYVADLlTS7WMuMYr14NUbGJgxiJMRtB7+pjbODGm/bW04Mrm6LDohv+gxys2hsOhfg
TojhujK8PZHA7Gf0zm/YLr0UmTs9cGp/j5mfea8Aaic+GPZ3KNjdBDSZ+qmRIN2rYBifFPXHBB5D
1l8WYbAAEb8vQrgPL7L5NfUTlJl1D/1tEerQHnVfO1lcQ5ZyWKEXAwA7+nyAMJivmgloHjCjXAaG
pEogCAhv1TiCUj7RLukWrgdwvXGrKUco+vK2tYTa1RW0aCtrFBZbM1LFwfle32IlDJGAhQNOW8gW
QO3CwM8gtXWaXPsfJkV/NKqmA7ETvHGhAHLMhhVu1yrG1hyyDeRJ/2w6kLu64PDKcI7dhCR4KvxX
z4IfIQgEwZ0a8JJ3cwoQbmFarpcy//ror0K0iR5Mztp5KLaBaQJTVoJ9sqxJ7EDYsbRZmtuVtmO0
32ipERjkGWKz0pUawLMiIo3lw5DQHOJ+4fvI5QKARBzXt+uruf+b0c3/O9FsWOqgpjZBuwSs9Gc1
XVVeSQoo0dGiLJSZjtBxP4AHG0kZhlhH/geEAigv5GztBwlCZKd8sDhaDPhwbIBeimIGvj0K8gfG
QDSZf3gcUoGAEWhFECjt49BLw7KgU7QE++wU95/VDOil8ovhxVcqLsGAhw1KWgVqPAasTlbmC266
C9S4yWWUDRke/ABwqhAgBLsW8w5caszwiolsfVO74FhO3L7WM6I+0eecKtsL/rKsH+kIv69rz4ZN
wOKy6K2OQOSPs9/3rNY3XHOdOoJTWRj4Z2v5Na8ISy3Dh6/8cjGDyrvC3+HdUhizMPMzHa0W5JQy
8Hdmxp5J1fZ73S8dCqmHexHCu9A2p9hpaPO5IO688dyA7nsf/ms9l3dqDc/Yw9lH2TA3kpW7e5Ah
MtffsIaDh9cMzVPjqjj0Rr1bFSMdCHpH32jv2A54nDkBrAqqkIBmGLpJbmrrLAqLXuB8dVd+Dx6k
IJAmLQ27i6Rx6c/mU1vTPgJP4uCOxXxzbe4lYw3Sw3rpqeceDGp/yTwx7+ueT7EBp5qoAZ9t62Dz
Xml9oXasCDTzJgE1+5syO3WxVYeQHI7Iktz//mhI2QRSmzPKpw5YLiIyJQxAK3JogTmJoi9iWe0n
0oWnHp7iieYQT18gwynjVVGyIiV5aS4nj4iHGU85fP6xCBY6jsIem2k8Tb822rLGjV5B6DYYgtMk
8/b8WJusV5+GoeRJaPpyU5CgfCWQAZEM20VmsPBsN3Z99E2oUwli5VM4cdeYZ3gYo6/qqq4qy8ct
zIc2YoPhnyzGnZ2pKVwwDRvcsdoRz2I0y53f+WLHKSl3jdPYCSXI3dC24W0zO8NOIwFv1BwWMbBt
ITJhfctATdtS5vDfAA2EgcUlt+wLflcvrqStNysXxKwjiH+KJ7RWVdSBBQoytz1sjXywNo3CeYXW
+p2COkQ6UJMJjlfsMcAd1rfQB3z/73ZqZff9+dTAmwkFMzz+8ez8cZLOYp7HecT0OzAlOMGBHE5+
0IBwvvj7LOySqkOXN1IEAa9vacDNeHKQwtpysuDZ3PdP/awwA1ykSzoA1Gjl0rg0nQPuc+AUV1Lm
Mm6tYet6vL2hdeQxwiUxKp4bczctzAeFohQjN4rmHdkgvGZ7p25irwP0NoxZtdVMv4Zlh0CFhZ3T
dxhsgLJXZaAKj9E6Z3EGMe2MLG1M/MXr8h6NViUGsec0D9z+FnJ9XuFMFfhH4c3yOMJiDiSf+m1t
8RSOjnwEAR1CMn85gcipnAzyyTqwEeixDbnAkIn52HaVH/fa5J+FMZrRYHA45I76NsAw4G9b2uoD
8u8vJ4QSBL4voLMuWvY/trRhbkWFPh6EXSgzUa5BRriW9Wuva/ZMp+Ddm+CHzCBchk4mEoyqm/hx
XK0FTg7rDySd2tnJzwBdUr9vyk3HwAwsmRucfAnCN9X5tmu8AhBLEy8NIoRN7ktV1+ZxlW4YIWJL
wcTwI3wjLCkx8E2qIIM6jFGRroU8aTU52qbmYLD1n0oCiULhndZZOvx1nwWyI4CHw0oFFA4c2tK9
raClVKE86cw7ImgnWo+V3sKQWArwq9xlQu7MfrXNS6jqc7pQ6TEbAqURHBrM1kaoEcBZyWhVb+xA
6D3HIR2vqFoPKeZaUJvBCR8UV26RCnupuP8qDLoJ/UyVfRK+AxemBc/vXNoejP5EamhFpab+K04G
aG8CG5rQHJZG2sZQNAizMZrNyTgZQ2DgYTHDBJFMjp0Gi2G79MWTkQGvlUNVvjDwoSMbzOivflXu
a3M4TOWwMwPtvrC2g0lNUUxPCrh/sr6C4dbmv59v8m8VPdC4xSMJJ2MI0QT0G+YfcEmAfaOrDYzF
H9OLngmksy5Kysy689kt3ljpeHsQ7YqUMqO7D8QAHBdi7uwSqraT01kPsQbSQ1v8lGhb18/8EmOQ
9d57FbYtglYaE72223ocekLeCdgEFE74YZsdAQHaGjcAQI0E1EK5qw3Yosyqrk9GmS0ttpWgtsE2
MNT91Z/MbQPy0AnDDRwlcj4qUv5+gR8kxgKSB3sDcNceLNDZSkb6DjYhFsxjhMncb35d/1hFRMOi
JDLAVcaotrzO4M+Yi6Sg6MroAXgRWzvbupTqGULYKO+GI359drTAddjORZcSxoxFO5vdgxnEY/Tg
A77TXp4hvDiu4zCwyDlWTG3tum7YD6C7gq/mdLdezxtdWiwZXQ2grQ2g3oPx491sFlcxeCbF//1t
Pzy2ft8xAqA8y1eNZRcskfRL8f9bcU+cccBsFBHPD4C7QI26oeY3h5uQSgkITizp38PKKR71fT5h
ABVYeJbAR+qxIDhx906HbDnuWCCHoNpPV9gM7opDVGoB7JthB1mVO4Kgp3z8O8JQEGoGkhxdr2MQ
HmYgIaGxWWkuq/phBqekRa7L0IaIPent+cwHY5dpKBNkHZkMXqkCyNhmFaH+Kh7WVzzrdz3cRXAB
1bDSqAAAkU1YZQT7Hq8qhfqf+g+syiRtd2nsr2TO/oewM1tuG8m67hMhAvNwS3CeNFGS7RuEZFtI
zIl5ePp/AfT/VXdVRNcNWyJZahMEEifP2XvtbKv0Eqi9U3e3pJ1ClLWMA7rKm7ZZqunru9adSuNS
TPTvMhlxN3++zwxDJUgucMbaR4QWxWq0aBp72ZTyr0S6PzhDvlVTzOAt3IjVfZpOJ6XYL/cevVyX
zHQvtCSHSztV+2UxKpCIPN71rtZExbHIBQVVgBlVPg23AQmA6v7Zm1DPsAj1AK/sgg7JMm5aDkZk
ZRcNdWJWtc5ToChcI4n5XmrZztaS4EIZEZiL41NuzII+UNDXym7IR2q9vmcKL2vt9/0qsb8LxkkX
t884R3pT/zP8qOKkogM1jz2ainCY+TNUs2BmVIL7x6NjPBwQIHylY1VibP9iU4IdYtTVPZ0K9GSu
MPzFtybGumbBnrS9FcSkJ+fGfTFRFKlvJs0a0PmNkS88Tqz1clItD4tKaFlmekd2G21ymTgBxMUk
jUZOdaNt01qoHurqWqBNXyaXmgdquCTKe59l8XoIY+e6CGCx1ak+Y3V3Gx3KPXpHjsFkocVFovox
enkDVX/I/Crus0O4yKlL5UOUA2LoWZCE6nJYU+7M335B9jNyPT9karMZo2QXghU4sx3RgQHX7Uof
1//7el6a2f91OTv6DEaaKYx0bPWFkfafl3NW4aNCVb/pJPkd+7KlqVkO4qUzX/HeO2ulzO1jzf4Q
i3wrX/u0ED7CRuc9V+lmj1T6stRO8fzQxo2GMPg502lOg/Q1Xg2WTj/O7iafmFbNiZWYhp5jj54f
ngf02yfV7VDDd4KRC/pBY9fOE6XFzBhWTvRnW96GOuzNWYWsSJw1q5TIG39QNfjXtGDWMh31/eIM
qgf7wciZmEnp1avaHe3rGE10QeKAmJNGDU5oRrjQlleCjPln6BWIRKLprelQd7o5U4F9NRnIupT6
dzYrABYP1/KTUTQoZFOHYGa3/fzf34S2FMJ//yoMUqOggYEBJMTkv1dWI+rdQtXNYJP0rg5HrhNX
ArjE1Z0fHCN8yHNbPyzPCyOOrimEC98JEdCjw0xQIKXFYZy05GRYQbJfABJo774EO7l9SKjCWqh5
uV4W22r0SAaykwY1Z5qErHihuhkT7SkYymxlZ6P7YymCavPHfaKJFh/FdqZhYyqYWbKDs7Zq1n91
jZqdoPq1VyNkykUy91pN4DyIrnLfdOHXQy7fW23M1qHVe5RXymnZvU6YNFxrdK62sDY106Z1ohi0
7KdR2d0dkIpOE9b91lUthlotCND2yuJotgp/O917Tdtp+9y215Ph+mr3qyNU5uwBsCCgu7su95H7
vixrvueT9NbZUsIyZ/m9vCj7pN8uwrHlIR7y7LAUmm02JsRVq/XGs5t5D5fQsZxpFnmS0exVBpSr
OlJUgSbp7la0M3vrRkGxGQNUzzlTg21QT1iIuUuDLpn3cU5Pkczd2NtoTVAfQ82ks1RnJVp2nbuK
kcTbRb41ZQxQawkEeEpa7yGjwrvU3biBH+E9iLEJVyW6zX0RF/1GK/ptXau9v2w6tDiotvdV13O7
vSe1eCfKMXjJOxS3uJl3XdVjFbYxBLHqwAJgdTovXV7FCxOUKCMajFm5oISK9u2u3Kkncp6nYRw2
mRuWD6Pj9Me4rHVMlPjN9AEJ2GK8qUfnGaFfejCVwQRLkGgg7GrlZ1oMMI1pno2zG0+UmnUSSdVv
mdb+uht6VFw4m/99IQEI/Fv/kYgmF7irQU+L2Fzr70CatksDqBHNuBVBt16ENJlh5n5QTOKQC+Mb
imv7EKQTkIqUFrwSxX4ulT/+rYCKCmx4drBm1AGigeHSGVxo9MXsD/0ryJI1zADzayL9oVKL6MfE
KbqauuRkFV58wF5qvYQa4nHROSYKgiy4xhmkxAQZ0m75VcGGuyrsXsXzjqrRbML+eD9X6X8O+3ER
CMjC4ryvLI9uUBbDxUjT9aLhb7lVHe5eilq4w27Cor8t2lZfZTNVLghD7dmSBEpPWk6eA9C2kyHi
TVM24tQtTXg3sTE/GWuBOJtB6oEY2fpRM2pOZ7Xb4c9nADQbHMy+/9TSpHlUvYqx+oRdbZ67qoNF
B8NSb/aUdTe2KbGv0emhZ2i3t7JFwxureXsVRYSphHAVG4sV5Xi7W+ghUBbFJik1c7tcbV2Cj+yv
0kPNrbtLCxAYq8xcV9M0Do/mDPqRFVbtTJr5PhuwTenT6D46XHYyM4v90sylEBaX5SdMknLLDHTk
RoRW835hNC1Sr7kyr9KqprGsoqEe2CIQWP2CEyteuZP55TGyZrqj0osn/HgzcavTpasg2670R8Q8
m1iHPiS83L4E0UdNj/qWp+1z6ww9ZxPcprQbfwQybvwxJ8twafZ3IR61tio8Lt/J4jAyplzGnpFE
rHP/7u2Ooj/q5/y7wXNWy8uqN8Mglw2HZUORaIP2UVPG8QoTCpdInD/iXzvHkZbRqZPFn9qjTgx3
zxySQ1cLyo7GOLdTTHfIwOW5HB2tJ/UV9FK5YsqO3D4tuNsvbAITYoPfB01+6Ce7R+XbmCsEPvGv
mDoY0OiGlJUVLqQg2XCTiFedE5r7mFD4472oTQemRdjm49+hKT91KfOVfQkzDyBEFkr9vAzwBoQq
wdyeXwzTumZW664cu7t/mjZOd0j76KA4wS4K28uyl+KWrlzaiq4o1O1FgJxGo3kGPXFhWIxgaqYX
WFEFKEHdmaPgqo2N7hGFWgM1oi1OLKV/HtglCrma3HBuYmOZ4Cyu/TbGMlfWsXmOkW8Gi3KqNsST
inXj5IzRIcP3fLJEr6xLe3i+L3vmoD9MhZkek7lXkYnC/BcU5j+cs8C0YFPjm2WzZZNa9Le9tdY7
cRFoMZslq3cOiz3vLpYcJrNY1bLSNnfPXjxa69gMABktyxqp6542oq6azOCkA045UWOpGfbN5Zm6
mNRTmBxU6sEX1RThGl3YtjU9DglSqQUPlSgt7xnGImZ1wYspmnFc3Ys1Vy3jAxtVCL1uj6i375Nr
IWHaoviWO7WNrY1nClKpmTi895VRnYVttZel/cKEZ0XScYhbzWw/A7wMuYYBZDAm6oC87P/Fs/1P
sARaDraqUNAsA3XM348gETPB1Jg2PiLuQSuQIokprXbDJOilG9Pq1CLPuNzn1xp3XKATX5kSGJwG
VncjSrBbB1J0K8B94GbK+JpP6ErVro2cFRCT5tKoOfuGyt44EauAIT8yTSjfhDZeNF1BlUl75nW0
PHNTtPq/0Cf1uXP6nwUjxEIAf1xN2iz10heEzX/U7g52KZGUjnXHHPXOhNpi3kuNsKyAiOFd/D1F
zxC/zC9uIm8DxkYRE9aw4Htioz9bLk5X46ChFH2GhY3gtDb2dpn0D7HtDMfGnj7BFKtnetvQujCv
rRg3/BuwcKGk/ufHoCPmwJ0nXBEACICfv53kiTXIpuiVmDJ2ps04aaI+IOnMV/FAi5gEjQJnyv9/
CBp9jZDkQ2p9cLY607lpaIOraq3H60yLnW8mtqmV1hqM4PJmlKtcfR06ozuqCsP3nuBbbGWuuuli
NK7UmPleuvmIDceNuYeQTW1L1tc+0KLjWFUMUYR3SSZt2E/cA5Yjt3QsS42bWq5qB530EteX+uCs
g4wvPIwS58ANwxdKsjeZID90Sddjs6+nXZ+nOG30atoqg41nPGr1Y5WuvfmXuHU9n4GBuUZKfgnT
xDsvFrY+kOC6gpSMOBaDc5M553ttVrjcQ1VVo47X9Z86g08ctW7kV3pggkWps3/DZS8Ezv/+nlCX
qYbrup7FSNb9G4DJ1Bn1aVIXlKptsaOTwMaJjqZNN3UaUQ4APXLV5BSNWcp8NLO6C9dI2YmdJ21j
62lxelzuhognbby7hnfzDMUns1E+MyL1bnHgfLOlGlyW13IxXoNk3KUcZC+amh81oj5/LAs6Qk47
wyx1oKSzR7d1lH0ICWRTTBUDudme0A/M0v9SF8VKXfvL136XpRSlab+gJji7YyeOiZm0f/aZwg7E
NRklLdWancZiaR1VncZUGD+5udqe7g29+/3G7DoIHxNGLVPE+gVwqHnwNCXzLWmdOIO6Qx7H/a4P
VByd9rGf5C+tN72T4Rbw3HGnWNHVCB6bUER7vVDpbE3q1sK2+h24njX7GbANvWYviyUPKkv3OFoU
EjHaz0VAomki30mzwMKuhl//u4o2/97WZRgw52jNMhJay/9QwVm6lif4TSZ/qlp1zbXkHJcH6/9+
Wn41kbDnq4YU1m0wmI9BF/SzxXB4xPE1rSLG/ltoe0DX1PR2n6gUrreaahvJVKyk3GEieZjoJRDj
1p8WseryUE2XqOfA36sfAYjoucvS1Dc5MTf3JwvdkPuuBBQ3oJLbVmxgWOYAWwVI32rNfM3DYzZr
t2cZrUiBzU2l824EafYvTRTnH8fKBAuCNhYoGXsPRkv/vXMPi9r1usntwU+ht4LrsevqqXvV2Eo9
W6EKVz1P1oaOuXmx5MfV1B86B+0Q/gUaAtmNCWDwpNjBypk0v1c0YJmN5l0CshI7LWmOWdU0x+Wn
5cGsAm3XtXHmg+UnSZEm52V5kLb356fIRoAHGUK7EWIQp+IQp448W01hHkJSyeVqyMpHLWvbg+0I
cw9tDreVF7n7sXRVv0bcd8cANqq4KE0WgvOrkm2j01UJTfFmzRbOZRKiJKuZSxl2yN+9zmWKlQ8c
9xqEjzMFO82LPhJJGbFzuYHs7mtXN2j6apimeGOF0eDrDnsh1aI6T2sQyqNeKH7r1uht3VF5KNrx
CfOQd4yCRP7LAMz+xzc3t7wMppKeg0na+rtg0fGa0mJn5vqzdRyhwtHTfuWVIIuk7DrHL9U63GDA
q+FuopkdMnNWdin7+8egE70Ouih8NOzh9zIm73RLHk239ja0vlitgvYl0/L8rFp58dD048FDtON3
kHt3oVTMlyxpHnpKkIOYPaZ6Jzd/Gr0tA4OqleEfZJgc1TtBcWnQ6k3iwXZyNK478lnmyRKozeKs
meZ7B7rDN5Cr04UeKOXmhzmxdjfmwy94otVG6M1Ja8sGx2nexJsAf7QPrme6ptMwXSPD2C2m3ykq
nyu3cf17b5T5cntZ6lwrRKFlt3Ae//eKgyVG/7uym1Ek5GLXBftPjN8/xpF6Ntp9guzFv5cCHfcT
4DnheGoJHNBA+K50fYrehR3vM9iuV70UdK5DyHRd6r3Ghu9aTcRRLelOuRFy5xKhuuhtZb9MNWMv
Hfy7jh2E23fNDfdsiYsrsPlPaeXxk2lyptdTLW9Dy7YiKJLkUFvxb3UImn2C6nzbt8XP3NGthyBP
fhoFIgoQnHtXEfGTVXXXKVLFpzMng/RtcsRndXM4cdbApKOXZl1To26pccSTXrSKPwhdvjO9CZmv
suOyqhkIive1WfUKsahZHTqnwkpPtZ15j2aJ+gn9DA3p7iNBvvwKeaV/7Bz11jrhk9YV8lWapLjG
Im+OaeDQR3Tkqo8y687gtVy2Bz1WV6D43esyOUUelvhuBV4NB+KiZYVgYD4Al4JRxldvF4k892Pj
Pptp+J6MmXxBEfsYli2C7ahgKjpz2Ioe/Qu0ST9lWdpURpPfMktTTqUkmiWAeOK3RZDRfCjGH4rJ
eM9z6FnaQVVvtVK4x1zX6T95rbsaR1iT6xYuoDpgyzKzBoxWk1ovg6MIhmoAePLZgBty4B6ZO2ob
qYhy5ybcGAySU9atF1o35uTWKoq84kdguy+TbtdfRvGAI1YbK+dT45P5KUqd+dIt9wxEaziXrGLe
YiEcdfeR3SpFRpo/LoaC3ESaRO8Ba5zO5KmQQmJeAn2zLxP0PTHpWaWSGUCHHfVhoLmLzUOsFomu
jLLhbE1sdwfzZ4nk0l0JE8v9bOFW+RbOBdPn/dS0GIdqzCc92AnpXDX8LUhi1Pqozd2K5VcO8ilV
UnxY8yFfnuqbYO00SnT0nLJ8yaP6tqCAHHTCa1nngNlqp/RjDfy/OYzaHs5jMBcOzXMVu/1KpO5v
b94fLlvC5YFV9gM2yKnXYTEusLwk5QIqHCyhxC5enKjhUzvz/K2oAVDM/xRbmsATabUwsafX9ddD
oogbu8d6Hbjwbe56FrhohNCrtDHvBKcqAJK07N3z2EVAaxL1Yaa1zf4RLkhO/2sjmz5+dkbvFCe9
fI8UW99AN3YfxGQ+KHDbr/Gs2HA1wvSCrg+2YR1Za90uzXdFGn6UO8aDWSDUWJT3VlN1O9OUMWZu
S/lk0ImvZfEkxHr1NlGDPy2DNM8d0PEFeUDyxxT5XENgnAr7YeH0DZnx6DXBiR0BPZHSEy9CQcNk
EJrJLDZ6CRq2vdrQg1Ww6d6asJhttQofFmUWJSrkaKcY9xowdQRIotxGmpU9mnkd76M52HLfI5Ou
xzp5oDiC2TKZLwo+4ze7bB8WcnSZGcz2xslgr9QMjzhT7KvlgKRsphJkQhx2q6CVxVumSjARSfk9
LluxLkqlBm4EckbQSv9DOEyTUezwWMXneJgQ4NHHAB77S0li4yWAeED7Q2CFGQ+Ta7U/LUP5hcHJ
+QaNL/SlJH9DH2QG5jNWdumAMAT8d/KckCh0Gr3mVs54wOXMWnoQKXBZ4FAtgvGuxafwHcZb9Yfg
iLKS7gOW5UXR2UxQGpefEjqLlkOCQxdV49bROS2yLh6CrZWUjNHDvrvqhSWQTkJDxhHxozJiDQUs
Y9g2LBkSNr3yFvBiXzveMZ88xCxaqdGIMtRzGZQvd+9iTMVzQMF1GmeuzZgiH4g6u6EbqkSnxs2+
F3HSHss2MVa90bSvlKY/jcoD0hoFRHUvCAJAXqBpLlRG/Xl025UHi5h5FZ3AUNbbHEz+jTBBwwe3
qKwM6ENrs0rCX7hxyn2TuRNmlhTmVQrQrI1Dza9NCwgTjOntQvvlFGg3iYqBuZ8N+AmXDk5fuTGq
7EdvKoGv0qe7VHbTPgzNGKykkx2dqXZuqoy+htFFRz+0crPwOHI77redHULWCUrjnao9X8061HNg
MePAHUMBHW+bUHnV7n4zREA/O0xGpyQvWVylBe190F1EDeE1hlC6V3qQePQiqk1UQXR2Y+O3mSQY
+HIWrrBQQSfMXC2oweF+se9EYSe5dSuvtutS95YZ3hojjY8KUEvdsOKnjM2sZLJ+usMokJH9ZIiF
qH7+Oz1f0QnbJcN9rwmvajhFay9wD3at27/coXsfYp0rpwgfJwYgT8Rjn1gSgKq0NMOOStqHx7DP
3u9GIvAxdLYoP5eZWcqUCWSJboY0ppPs5wSMVg08FBmm93KHESrFOcMNTHpEf6Hub66V7oFdTc/L
/31EQa+UOjOQxacNjOS6LD6JMYbYAk1/WWJ6oX3lzInYPNIxg2/L184cU/OhH7wFamveYu/LIldz
tYBGlIhhZwMz2HflKM6UzUWyzXBWzktrLjZxYD70PVwkWJPbEpmVcI2E1IZbbjfuyXVDP5vkWS30
Ycvm+CeoXyjF+nTVQATsA5xcDm2ug6aLlRZXzsZkGrqW7jwPJRYqBNLLNgUzfv3VJgy/J6X63qfl
KvFik1GGipDAbUZy2KbfCNdW5WRiErX6ldKoOsOfBF9JzUREBV+aJgKE+pCfS48ErFpztM2YBXKV
9FW0HQ14Czo7NKb2WoJ8mqypAQf3OuwKAN9ohiLrAulnJ9s+3gNvXgGXFHAl+jDclZrdQxspTjFT
+yZi4GmZyiGwHd8wg7epK/sVlCEyeH5VCZ35hG3Qdoi6Fba1jzQrHvI++620WCGrj9AOH/OIoXs7
7D0odYpE1zs9l0r5YaPNV2X/WzrkeoXJo+aEJ8/ZoYE6tGQeeEF/am1xM93R2vRT8zklIbz+iUJL
b9Jblk9+kGsp4iSkjXkJWEbLcHkhlGV9O6Yer5TPNkZaz96B4TorofjMA/pYqoWAWuqrvIULWgwO
t4P+OmjwTp0KRGGVmqvB/hWgT/YbL8A0O3OtXNIwHb1IkSLU6KTTcTs6UbDKcU2atXXMAhKUnQHG
uGsa0aozkapmufoiMj9rzXCj46ndYbb/NdT6AUoKfdDJ6p7TdHrSJnQZNrFpw/hdyUsYVeEuthOB
DrvD+FXh4idM0WraR0HOgTKob0NXPAxgtEDLHbzOW6eNJKSgKOGBtOcoGW9GkxxCVTvaifN9NEpy
gPn8QYBRYOz7VUXhBpLW+w3O1GetYkfacm+KDQj4Vc6fIiraVJX521QY2NYJXBuOWDDpGKb9StCo
Lktz3/X5+8DHHBXv7KjlrwmsnodcbIVlXt3ITryVWlFuTTPZTxiqfWOsQyY5Dl8LSDs1bXu/cSRg
xfEJoPF7bDTXMg7dmyWyj4pZ+npscK6TVOqtGPAi8+ieAFNvwLf7carv66Y4qEW+7meFo43gsTKm
EDMBewmXbDOZolzIzOQsHw1TvjgBoKyW28kkvJtZdNXqMFiwlVzzSoBrecmahPlQmlb4XAG0wYXZ
NbopALXLeaavfbig9huzL9dCD9oVGsXQxzvEctt7X11rg5hqOft67anL9V/kOZDNdPSsZx09Gq1r
ymgJWg+eNaIAZqZ4TxQUBxih65njKS99l5ENB1YbOgfcSV2VyUYjwWxfh81ZKMq4KxT1R7d0WT1w
T3jcWc1AtMgrCG4uJflGXMhTm8c/dc3SMX7XchWPp0QBMcmiIPxCFMOqpGYZ2u5V1mHqW7r9Gccq
WD/1xPCkhEZkHDEj9BlkjwnnSNxyQDOZQaKRD47Z8v2PbPDpFz5CZ3oOPf07GQHJaoqtS6CFAacC
AR01HcygvdYp8DbUgNFWTRw/t9Ht9MFwChwdIbw3qFtPRONG6yeI5F3/CrFXRYge/Y4EAWR0HzUZ
HNBaHBq8JviGE3jnfEg7HgGeWdAvw8RGT6YxLsAgK8dzP6hiVVmlvlHr+Czwws/nQkVjxxHXbNzk
SEdlBcZCL5NPp4zfO5ltNUhVvoZseZMW8WOSjmLf2vJmJBGwr+FF4+NuRnJiV0WkQJADPqyoBh9Y
EHJiKfuqjL8s4X2DV0E/rQJ/mFRrj+b5OjVxfdughgq6/BAMvhpkZH4IaAEJRuntvFi+8L/TLpkK
MU87bxOwyNSir8W00J8EdB9sxufMSku/G7elm7rrlIqFKoK+ZZBNh0lv/GBMnzGTF0e30DB3GAHj
adcbtmH6ogJcF3oljg3vVa10ZEF3XDRE47nD0eqPMX4GYyyvluVupNGBfDOwt5ZCvpJWuSkysohC
qPz4SX7qZqJvrIhADfRaylH7WVaQYBrLiQ+BZjl+yzZ+ZQT42c1SdVZGZd0U1aMcZwO1J9prnStH
leiPHTokHAXIT4ugzziBI+MyGdG7PdLcpQLN950dtbu21IY1bU5xrG6Jld6wCuavtjLeYsHKgocy
8gcKIqOxuh03/oOlJT9rrx8v6dj/9mwu0gaAJFFNvLHLrLWJdo5TJbc3vWWvRxQ7R/ySTGubbvIZ
erUYGXAMsFXx4xg9sSvYLDg2ig2OOonxesSoQ4sYM+QB9xyj9HUvGfn/l4jX+DCZyeKPwJgJrYdY
E6jVRonx9pnlF2bjDK5iSieppavPV+W7auOsiqAzj9B4GATGxZ5GmAPmTfM9NMbzrj1l2NKguupS
YilaiTEvMPdoXeBtQcwgokTdoQ1JSU2mWNOSep/ZgMUCnPtuncgL00NoceqnUOEYp0Xh0yr6sqzw
5+Qp/mi2t75Uz5aSARwfLlYjXsfUoQE6PGe1fjNTwBSNKXZgO+BL6NkzyvOUkSliQaY+B3Znox/3
qf6hMw119Vh57W0WYWBtR90N8mOtw2K07Q4XZ279iMYm2wjBUEpPwqd6MMN3pm30QmTNnZlhul2U
PzL+MdvAMj7hDG4q/vloZUy5yjCs2fpY+7E445r6FA2Y62R4aQMaZx15wOt87Ljghm9sG4tzmQuO
PMMQdGZXqgpnPWaQI6UGKMzUFB8VQbs2EslOOP9GKLT73HVdfKw0M6YlIgZa4np81eeHBG7TelK5
KlgdvYsnXXHsSoHMh9+m0WbqFfWHVsTOXuW0Ddl+Q4KhGrFzTd8HfQcqg2PqOSxA7Hc2KFPygxJF
6Ql+9ZjBNCIW95ITEgs3J9nAaVbX6F/BWEvts4vcct066U7roYE3LY7iVtg/Giv9JM325KkSIaBw
tjAO9bL4OcVkHnpan6xMb6YYKzNDAs3XkKj7Mez3fZZHa+w9e9PLIW5a7IW0zIq2tGTrSyXqG9GJ
4zdGuNEuzwnnNOZfp0luoPn6IpDWK1s/7WI2gn2ZEduvbTOWyEyReSyvVlYdXqwQabBNRvVrQuYQ
uz3DOIauPWBaq6wPWw+OYdCVbwp90z1Sh2gXklnzraoUvxls66Ma53EMuL+zN6niaaDuWVXzC7kV
fuVpNj6bCVamyMyTzfL81D7SDxyYZWEpsHFOrkox/HYBHJ76QGnokdmmb6VkKqV49U8G0ULcEANv
WMd24QLUo8irbPkKoKh+tMv6DT5N995EMj8kHiI6Mcnu3XQrXN7cXQ7F/GpWly9VrziPSIDMW032
4/IfTeA+z7rDPWv5j4BztrT3qe1H9BEQX3vx1E1ZdY1VZc2kXDxhERRPy/NT/KHoEy3Q/3sGHMmD
27TJ2dODhM6Aq7EMyAy+r9C0lTDC6Wl5sJv0CxnKgMW1/vOUrpcPziSm8/0N8/ORGqzdKXWufz2l
kGATNcVJwadCFdx+h5pq+MQsFXt9SpsDcXgV//yRhAV8x+zuNeTBav6p2+h6wUdFl851c0DGM5KR
xeszd8Jzambtm9pAe0u7xsQTEExvmiJPyxuUgVDfJpMb3UiUS1aq6j7QcYN0nVo/ik6ZfEUPnR+F
Z+0A5re7schUdgFgE9t+si4TDp73hjYeVSDa6RpNYj0nkXqp+u7UQ7ujyeMBLFIH8E1atAdkjwV4
auSWXUzD/jHNj1aeuaAek+bm1bbxGKrpjtjV/sIZTtqFMZ4EoZQ/WA0N+n2VfSRFSrvpnn5Znmei
yGIQD+kp77Xs5jXKA3+6ZpOegDQO6swfZDR9n+LqVhdhRBPa28bC8EIgzyMXeZh8hGNnrkzpNjc1
KpINo2toSG7fQWfvkBFS5fezacZQ6NvErJG0MbLmghlE2ZLm4V1dKw23cRv3CKdQgwFUqQ4JDdez
mYO4j7Op/FXH9mrSDeVLb5xrqerjuVHJ8wl6Oi1NGlT0bnCIplrjvViV3a61ElWpBM2wczzSBKJK
oS2ptvJQokU59IXlnFMxDNtCc6MnSxn0VWtX+sMgvPYaGm25wlyZfxtSx90U3WjtCiJcv7Va+WLp
9Y+qbffSabXbpGrKKi3H5GjW8zFtcmj1lZNtl1ejzN2ajFBoTyCZFV7Xrt1OeC/c4gc/dCP5Zqno
piYIwvt6nDxynl1sqi1d87aU27Evgnd2d6XTfFZ16cxLqHGKqCUfEYKi45tfAMBEBJdmvbJfs9Z5
OD3qHgSHTuvc1y6pHnld+0yUvlspZVQ9VTSpjzR0hk1eWc2PXIMLOb+DZpjjJ5ZmXHq8qQBop2mb
vAVhkz2No13DV0W9ZNLoAm/I1m/OTdXD8KmAz/+I53y8ZBMj+FpTHuukCUhgKd7MwTYemu0YZ5Vg
TxnL/WRWN73PvPHaEpe8lRDk0Fe5yi6zWKrmAARYTgqlgqvxSfg1UAV4537OPlDGKN7lyfRteSHH
KTSOBnB6gkLOyvxgNpZyWh4aTroamLU715ZZt1bGRuxz1u5+9krlTv7nAdk61qkIkt+KaWlyNNB1
L29ZPFV/vW95rm2yEw7+7K3CugLld8LBH3zUOD7wkaMB1keTbnfESDQvmA15annAhaj/aoz8ucvV
8tOdil+Ka1XXEXbCOgnGdWVKhUqCNgdnbXfud2z4wHPNP0eF3XEfm3+UcRq2qzgciTPI4UItTxqG
QV+ZrKQuduQm7FUboI6ErbP8WCXCOAvzh1VCTRRtz9zCKR+dtC8f3Wb2DenVVzk/NXkWskqZGM+j
q4vT8o7lvQA3E+LAHeEDb1LkpmjYlsJIunZx4644kfR1gcBw2+I4OEruqNehqPO11Crxo+Ob1ilW
fhsFxD8n7N9oqzD7yJhSpiroH7PTFTZRXvRN8aaH5a1YkK+5TJtvU8t5bkdWdSHmw1kbBhbIzqJb
mOE2+pbzpxNuSD8Hsi4Y3Xse4HLslklDLlw9xOFNhkzJlrdA/z2nTmS8E/LmEkPdE86UderDKKva
n/8Qkv3gDSDMSa0d87XLa2C6oN+2TezkH/LsWkbzkVoiIqsYt3Dd083tRH6B+tJ8DHlu+MbkErWj
4K6yahViOeBTxiYcFYD2/4+t81puW9m67hOhCjnckmDOCpbkG5QkeyPHRmjg6f8BeJ/y+U99NzAB
UpRMAo3uteYcc1w7Zis3Kd6+zShKPuB501EITslwuuGCMp7i2pH78JPQ6Z40GE6aQijlC7Xp8qU1
IGZ71vOyIwUaJxJFfrqVVh9G6AZ4vZIYiUmJ0WR5uGzsRMQnDBYrS9r0ZkItuyyb1g3+fbTsEjqx
MwsvPWaVrQ8rYtG4rxn0MRKn81aDWfSvLCK8dRnW7lYp0mINs8RgjqEAr2MK/cFlU67C0TVuyrzW
wd7+oKsgV5TtSCaheHJUtZIl7NBmd6cm6RhH0aalnQr3NBOHUAjtvmyGJACIq8nET7xUh6ybxdG5
qKmb9RBqTcv7nHJLPS4bOqdUfOaNYUm8WsvB1nHl1mrD578vWR4tr1t+AmPPf1687P/P08vusoFp
nW4qHWx2X0/lneVzfQnbeFuKoLwHg0w81rGY1eoQjyrpBaTXzpvao3OhWd152VuOLz+PlWFc2Xoc
ITzh7RJCL+52R9Eqi5vX5dDfH8gSIAp1C8x5OaYY8hlONtRct+EDV5v7VFJ4ziNjo0I6PWAag5sW
9q95TPG/l/2vLnXqd7MzcbtVqHc977VqYd9WzHwQbo/XsFYNH07NSB6M8avpBYZZd0STnM5gRate
x7X5NUxNxsge6KcszYJnOQgD9PGcfTRHEGZmzy1d4IhlKeO1cfNc13r9zOqjo1wmaXnMu/EUPHk4
kbZVM3vGgqJ/tkV/igKaoCitND81sW00nXImTubXEOonPSiTb48m6KqwEIgTG1HuBXwHzLRxszdF
lTyRHkkzhfXzK7q7jxgMhyOb4N0Eb7trg6DbxeWUfxCdiS8qzT5blL0b8LfhiuhI1m25Hr0G5XBV
6Up/OjoKfaCrLPZgYd+VYqr5M6dPmFHacyr0p7YZma+2pC216U8tqe2fcaCVpBSAG6xKMCPKqPQv
lozyrWrU42ZhJk21FSBZ+2OTU/0m4+bZq9iT1Gz6hRC9Oi17qUo+ikXZfRGKLIdQw0zEcNS3uqdi
QLWsfAyjXTxIw9C2LpLYdTS7HwsvP5A/G21jA4RBW0ZzM3B+SJ0NYgTKwhNY+l/dWITfnVO9N/S4
XzLWTPuRwOEdJr3s1cun1+UF7swXjYeyfB65Tg5YMMPdWBED4ubeRUo9/E4aW6woG7mPUAcv3Dcj
4WpAZd8R7e+X97DTmtPb2sK/rNdNZtn3Ueg4oA3kD8oQlA8gjdlaZEn66tTw2ZD1n5ZNpBvYJtrs
o5ASZpKcFzMNNT5sVJkCi9HCYebUsxxTh5Aq4vGV+1r67GUCfAaQMq0YwfrrL/DUhvn6LLj8RyJ6
o3nYT7ktCVkrr2M0cDYkYfyrKzzovBNRNi7SgkjTd3nV569DiXHTo0SWwkiiHsW60fC+AUxxmxJ4
rIVpn7CDBUwZctB4U/sR2RGptAQFbmPPEB+pphwn+O8vrVtll9KeOHfn46xInz3UCPirqltehP9u
ZBjbqzgbvS0OB6ICWqUDWdmOt2VTh9RhBLTJDffYg0C69pTggnqqy7tgHoCTPfvZ15b3GBwDGlLu
/JPqLayeeUODfNgixE78v8eg/x9xxL8gWaYDVNq0+W3ZHQIiv0gJYYGno1RwSOfeenT6FV3m96j1
OKMq5YXCxK5RTZCshlmvWZWOe6vp3huhRtcoI/gEsgjzACNPL33Lqr+PvrllCMqpo7guj7T5EQmO
IZBJqfmhVJ5Cp5VXr03kNaBlcV12475rKFcQpIsockVk53Cz6AncRE5qkQ0k2B/7PuP7YHc5Jhvl
H82z4blR0rIKQhAXO7QjhXUp2/oorDp45EZjH+ismmtOQ9jtittdSoIssIM23mygrw7hRMbMiPcI
fxP3fMUZkrPadfSwgKFSqo6A5VesUxU9MZjpTcmjKkrLH8z220vD/NqM8neWJPErxTHWQEWLRH2q
vzRI5WuEulXTadcqsJ6Zabu8ezkF1Potc23UIWFDEVRzH+NGsVYD0/Qz2SHnypQ9Tvji0lXDf2+a
evrZQ2SsNY3AUMWsHYCiWP7EGJJQmRlWffnzcJwC90xSTdWpPAEx/BkguXXijz+JXOHb6i35pKYD
4C3V/UeZyiIHpgP1ruubaVdEZkkZj4iZlgJfS7zyBs+MTbIHGwWsxhFO77Ayabb7yxPLsZaFKJ/y
/PTywjZUMXEs+4GRoSuj9PBAhCP3VVjoF50YB/qQhuS8l/plOWbjH//30XxsyISHlNU0Nrj7TMaX
+eDf15Ss5dRGU49/3+DPu8wvgxwrj1pOM+bvjy7PLpt0JK3M6+Fi/M/P/n0DGrfDKpBxB3yav+r/
ep1OLFoT4Hb481Pzy1TsCBDkEMAfinL8839BkzWsQLHItVULb2uK2ry07Tx6xNHNCpXhmNMugWWn
DMbJCRBbhSx995oR2JtCdgMZCWZ7aHSK+bSxIJFMdnqUoQDTJUoQGsBGpmlmcpaMNYHi4P5Pmx8s
qpyopL45tSR21A+QWl+dp7z1ZoyUIcnAk8gqCbZN1/dXB36gCf7xOAVaoOG/AIalW3m842IYWURb
4yYPfvcomm8q+QuPZWNimmzrrj7btUVzJ/JHPeyfaMAVsNa8H42rdk+e0w6kXrb4wodvSyY/FRyA
+8qytXvaQIwz8SxruWGfnM4E6QC/Fy/imbEufu+6yj3quZn47pjWG9Ob4jmS1CcEASmFtI5ClM2G
0c5Ya7rIbjNUqalwhZZt7/D7+ge60XoNelVnFt7Z17zoXgJCyrpOM39k00z6a1rtzUleEwIBVP7f
XolktjLS6cDCfqeLEX6aRonUVEe/ncJyi3pr7UjkU0BzxcqB0qmb8OzzoF7nxtg/2SMQ+DqjTpLq
rvLiiNAjudwUvldX4WsIN+KIrsZmrcyzVVNiC6mL93jea1J4wpkXbpbnuthFnodhjjqCLLOVMKbf
umFgnF929WWbMvIel81/7eOUYLCfn+kBmB3/7tpO4pAGND8TmDL3DTBd695royegz9FTRZYjxRZx
h9kVPWVTJs8sb/88t7wKwtrkklsVoHf7swkDvfODjhiXv8eWRwh0h3PRDP913Ovw7DrLRgla2rd6
QwviP+8UyzBnZmahpdXpFAZVWD/CHuVJPBQaEHO1PBVvBjD3zXLm9XUdw4MEOZvLGxql4DMSb5Nh
9t92Svl8MhzLtyTNbWDT5YYaCC1MeC3g2qqnmKroYZTJb8MBkUUYziOAE/tIZIhZys62AZOsVSjG
8UFrb6Ru2UU7XPzpKh/GnXCrAjII1ySslTncrXfv+Ri7l6oiSqNr8lNdFrcJT+/ZiRuEtYkUCPJQ
VDtl2Wb+clAd1X+ftrMEAJ0SRdZBtAFOIH7k72Z5G3AoCfyuF5VsOKDuBEdwx9uRBhzv3CqaPhAc
sB51qGXYQHGaMHLReXA8SWj6KgHUEsOMUSDi5TknJhqtUHvNydHYYariHlbiItQzYt9rur/6MPYr
tcrw2fY0Jryino4OTT6yaO6dXuibUaOSXYba+CYpxq2mdjBoQhUj4uHdHOL4Q3dKhxwrJwJ+yaug
O9k7x3SwAc+7MZZ5KHX9QOph8KWluth6gSJ+KJLiY4t/sS3kRXxJQ5Xv+LrCkzUAYckdzX5vbQOY
LtqTM04T83UWUGNqb/dUTKod4lxvH3iJXJWta0T0slyxH0oHhUnazx7S0WCGpdGAmDd5HW5wOpIl
2Cj/HnIHDSJ8cfasvFJXw4SXo56G5xbVx6HDgYz0y/MKev9GItcZa2sEGrzm7yar02aTznyAyqq1
oxOowLS8Zatifmd8nw8vC85lY2lMMYn1o5FuEGFpkeK1M9JOfwt1LL5xnGdXU0+aNzpcy2EIjcwZ
AM/HM205thV7C6gNPdW8i0QzvS3IZYtuKW0Icf+f40VugjP475enKE4olzbHIsmmE7rc6bQ88saI
jLYuQ+s05qcAVt6f40NiyBP2oypWvihHkq9thL+hd35BH0Jtk6c/7B4EWlS5xiZJkoAbR7LX3S55
E9nwnghgIW41tRfGwZZkHD745ZFql5K6sqSksHgtZRvviJ2gMWcox1aPMfl15C/gCcSdMDDwm8yP
qPHh+axjl05s6HEsKiN0y3xzSaRmJy1XyThbHk6JfQV/kzNc7EemHpQ2S8xb8BBXicZI3lf9iVzp
zmeoPwhlRgvYdnbTSUBmFu8+SDH7DGKtIwRXvMhBGwm/M+nuUxY/5na+ZUKnHeIolOdereR5ebRs
5Lz751g5AMgNYF9bjaQoVALVPLO2/3djZK13zgAY0ErNtnVfn7McZvGIAcoOnHuU1FiVASMdylr+
k8x7y/EiByqlKcEpSLi1jtD8iam+qM7kbbouxf9Ql8GemS9xHjmdARXv/BHmPuYkuTII0r0XVffP
YquXJh+y0UweiWbjSz3m7ilJmg+mgqZmGKz1P4GYpYfE0t+BkWRny2oBKegjp5PXH3LU9bWqqIcm
i3dpieSYEvqx1Gz3WJnBG7zA6ja4hraJhUvvebBLUHsdDXivBfoSKSsNKftqBrwWJs3KpinQecQA
aBQo94eIsFMtfI4aVR5yhUpfoo97R1+VxMH6SaTFa6vTv4Y+eR4SFxgXmc+TUA6GwIpsVuqZ84K0
af2au9zb8itOjlnSw6nYqw2SHCi428l2NzHc5PtkTLdaU2Y4o7wqeYIBO/D09WjrGpK9r5J5YCsJ
FSwIesP2VyZ484YW1jn3B19PmSAU7mFMG+HL8mWogONPtsDSY4W/06ZsD8RPihXsZLFqQ7AhWMFX
HeCyVeIWn15T+yMq/JHrKQmdfBVF9osaSmfThcOugxrgZzpBSvngHaKBu7ZCWs46ZEI8ptSeB5oo
rnR/ZFYp1mqe3zF3ApaPhb024iT2BbMjwCcE+sA0PE8JznHPTbglBt4JyB4lPg0nBzWKW12CQ/bi
4iISw1rp5Q8ChoatDuwkLyi+JjkpbnYF5CGtaL032M1iO1yTlvFUolP22fB/tEgBlb2yC8fQ3hBd
a/0o0ldXnWvgqLgvuLm7hww7iLjmJjUgnblkXgFqfXdFW7xVdB2ZqeUprX12AZc/tWjjL9EvPEb6
AW0S4TPmAWPDs8RSBDRnE9de95aIlilYqq/zHFFk7qiSfrF6sbwiPFTkRRrghu2JgoEsdKbKTdju
w8ixV4lg6orrsiPafAMvGi8yEak0FlC4ZpRmxgJsvOdgKMs7PJIa4rhsMGH5F0hdHc19yuLurCZU
//sm99uaZb1LPnbXilcjLOt1nUq4dCm9ADpeaFlpRZxwMK9HooTyWGTHOjJ/OSG5OkzJ8d7UkHzQ
Ku8w4Otp95sS+EHCeAqleinK4B+VJs2qpP1PFqfcCI2qDkQ3cI40imNgf8j5Um2NWFqqAuE72M8a
Z8BAzWJA9V2VyPBVc3xppdGQwV6tTFusbSazWLgqEvowUTIJHn40kaf4Mkj2Y2Qo18Sg8mat5giO
2hnPjRB4LVxuyLECWsjslQR5cfhoXE/ZGsgHQXdyR+qMfm+0Le0wF2Y2sobyib8j9p7L0bPXVd2P
fh+zHnJcNGGJ2Ovh1NxGG/IckV6SNsNB671sjyXmmTIZvV9zW0ZIYXq4k6NCFxK+YbZKzPZnx/zO
kMnVnmzrpHiMVIj2zkUxZwwP6FIqFIGBhROX0FjcnErgMxF8Yfl7DawRQ/rQdedOrcdjEHtrURas
wGH5n7GuAFFMvAP86k+Q2EBQ5MxYReSYxKz0yVYbUbZ0xTZTnX5nmdpXQXPl4g38hyYihrap2Wcv
zGxjFRmXtxU0egC7C+WEW+86MRjfYtqAQbbyOqqprZKVjyxpihtdwLUurU1BI+KWlXhztGZSLsAh
VkXVepRQOst3W2Z4TatPEKKTT9qF7cWqpdiaioEUOxpfW5uqjpETAy2fDU6LWbA5nuO8nM4yiWCP
/N1fHvVTqvgELyt/nhgU9MutkdSAVFvNJ0aV0LdJHDQj3ommmXy0H9BzBUm6CG+vAUPF2SXhyabU
dVQ6G4uUZ+40SjiHHLEAuttVLlMgEArtUD3UXkZ0ylXnxivG+Dwj1KbrcWHmmXMIUpX2PPf6zcjN
iCD3GmsUjVXgntsy9uYGjY1YCeOCcLZuP3hHE67c4igoGve7Fi1nNWm+q6BKiRAgoDurAoUxIAig
vI2IMIa5PpYCsC8bIC4BwUFNkRRQ1Zrm7umZ4QezhVKBJEVUX3YvETkhpxDiOmnTrYkbaxVi7CO1
RTHPugtfWAkp8zbQd2PGQNX24g+G950xJ31yE9xCcH3vVa4P+lQI0zs6Zei4d2bU7uEtVJesd24x
MTEYtZBliZwruZ4hJoGjNbcgEZeRV+3TWduRZzF4fbf3K8b9iTo40nQBiBRvliYyjyEyZPBFGZmZ
JB9qyLXtznoXaAfR1nTl1uuR+XR0EP7UauTU95umZo1Qq219Jl26Putq8I1pCp2EEbJWi8yXiCjQ
Ha0kFKDcTenr2QwmjCEp8m2FedCECKjNj4rUrmnK+NmjR8+V4lsD970l2wHGUYgOlDo5Ql/8gKEx
HkvvZ0WrcUuFgo8s09HZslw6dkr1KwhyhzWJ19Ld8rzrZBW/O224jBT2H1TrEXHOiJSOTBM/D2T2
s22tJ7cek73VuXw1RmM8Mag16yLQsn0E3+BhsG4LPfseW9XDjBqgY4GuYNxHxlNpGfV2FTT0KAjU
mPfsZqhvrYTVAOylWzUhjNNeEejCIwf1Uj2Fa8cBcdWGLIeyaFfr460rM+OybJqmNy5KU1XrTvPy
Ddahf5+wabXRBplfOJrVNnCY5S4v/vuzyyOjppCaGKBb/68fjWChIFwvSr/rLOOCnwl17N9f7PT6
tbZhoSw//F+/kqtfJ4nV9kUd/o6LYtgwYdiEpDt9krCarnQEGu+tB2xGAIOgWtG7a6kP5hMGx3ij
RWZ+13u93XaTSn0lhNWGQXuWZYlXJPHypKorEJL4eUbnbYgdl/Eup6YzqqugoNeHT+KKHojJhxY1
t4jLoDXV6Fibuce3n+UfeQHcykKDeNLrhAIWNlqRgVSKpudRzajOtIN1rCv1hAvOu1WDqr/QpFUR
yjbKcdmtQFD6OCCj3bJb2wo85AZXG9oBuVdnwWeIefRsN/lv+vPDC1V4/cnKd2X0NKZu9jLMm8pO
/3GF0p+XQ8JQ202qqdnWscJHDZExt0VOia//BzzSoYP5vc7qMIMr8AtwBi21avYVxAURce2g+krX
3kU9OEdbo+RbNtpDSZRTBtVjA78wW9m1yO/JBRpA4bteLHeEXrqPKMSYXhfKnHqFRSqCLTNlxVc4
YENIk6rflT2Ts77ZzfnsYa3/HLSmZJ3OZTO05jWr2m3mgCgg9hffdV7twLRg2j64wv50sQuubCf8
4QTMKclYQ84Y0J5GK1lX5LzmjvVRetBPG3dv6FF3y8J2eJ3t6J1DExN9f7TLnGk/dSm49nLQ/brC
PNAMTP0DJr1vpJzeTWWGQerI0MtLYeZPdIpuedfs5FSzbu73SVf7CQ6lMp2OrRa92SL4qWnMgLRS
OZQlNmUxXFNlA5kDDfOYilWDNwQe1hZX7z0hgZlO8AMcw2vtlfcmfJoongpAq+spA/3txATllOLm
htlD148dlzOssX8AYR34+r46Jsh5YzSr0mMsETYrQyI6qABlg4G54Y5td6tWyjFrSDqdnrRi8ulG
HZzAxzMMv07iPhtpjqcBSqmof6AcYT5Aqb7lS5z0s/KE4hXFHt6TNCffUwzZ2RhZGqiXOMdDX7rV
PtHtzxoEAmjn53KoIDE5mC7c3oZeXmwNV7sSZXCvqUh62fQzbIPz9J0PFasF68MynmxZ7O1YR+Re
2lxyGgsrbW1KdEROC1zUblZ5732r0wW5+qHO9Fekxm9dTBg35pZtmSOe67KP0DLvWi+PtLd/mAyY
8+IEkc85jue+Xb2FEL+psdW6iriD67eJoa+8p6FdhV1xrhTnYTve3dGVA7WUmcFMfdICH+Ud+mos
qSNLunB2e8Pn4crqUUAb9gb5HJuUKNQRb17AVL7eZqNyHxj6TXVHXRpvpDPhXMiOQ1y9Dsy5gibY
nIrM/A3+5MhFfuzhaQNovqkJXaqIGAGcTzSq4/y9ZOKMuOq5z2qmXD0rfVfjVjOoBzelFCAU62dt
0lowoXOjFYPyVnN7oV05S58jymVOrf5wClrG7VwMnD8vqkBilXFZrUrV/IXhuVa7zyIncrQuEL3Z
jD40ljdKwQJBtijymeYOrRiABonPUfUOuRZvLGaAQxz4gEhJSZM2ai1mNgljYmqLY4XVNmfdHmbg
GTymw55+H+CDW854ACkDJyPFfRIGR/fnIO0DTQDFnp4mL/8SpvwhQ+uACm6dgpWVo3nBsLipaIGH
Ha0vUpj5Mn3P6nbId7fxSMQHIYQ0hnyCjPf5iIN5UEHiyofqUF0fIkomBjbu7oWbCBF1ARjWn3Ro
JxLsWLXGOszZdNq7ffKFBXBD2PfVETzrVBaCFQqvWJ4Yzie/jOxN02U3LvPvvGPgyminxRGtuuSS
qfHD4XRxbDLqOgIfQu+9l5CKY5avRXnfd+rKMpqDNPpzV5sHTVP2pZ6cHffC6ulgkYmydlK0QGP7
Wdi5cdL0X5Xy00IpuK80xsam13xdV9SN9t3q2lftpqyd8FZO2RaF6JNliXrljJgu+/5EGM8H3QpE
lkaIcD+6SFt9YZ69tTV4pCJJWCGj+I8V+TF1eLt0tEYUjd8RHoVcsMUXcvRDZXPR1g3aS4feuIEg
mtDGWWiICXTlWD8cHaVGGBWcBdNL55ZfKMM0PCpg+Pjq24/RGo8NlrDSK0/WNzaibVgNV40bE86v
PItwUnBdSqVFeXQuC0lLQfFJvIQrmg7vYz2hCS13RuFd8dHcrQr6Fis9JCfJDn4IkSDoB/LpGIbb
fJiudmDGWMlSvojoWLTWWa1xIzghNwmwB3G3opHxQg40K0+6lYP7HU3RmxEm18mj8ir/KZgpQbhb
t80bsoruVIThbz0ItqlMAfdpIURnebVAgzUFL7fRRnC+tZQ2+rrDIFBfTJavrqJh5M8307XqUYXb
qCSQBxMFzKViUaCw0hYLdeietH74ZMmC0ERrN+0UlH4bJXezVI6DQWgfbOP5bqOmwbumtL6bY41x
1B+jiePIoXJnZ2AUubfsSBO7hnqKDU5p3nsBGNF5Qa71UKXmQaS8pb31ZZDebPXAEmBlrKooxffR
fJRZ8EhsphCIODaGgFjmIfqfdHRMZi5+xiCeKhRx+PqzjY5HWuFuV3lyReHgQH5OMRmfZmD9socG
O6VwnkoKLppEeae28bueyXHdcHtfFy2FK9O6S3P4QAxAtZDSWaSLp9HU3q3izCLYXWHpDnGf5Htj
4mzqKYrENLudMr2atnVHGLEpi+GEcA37eksyJJVevaQwKNL+K9nBVtg1zGyZV1U/FTd9f8A+I9BA
0Vh2IT90etX0hcmNy3WzzxR/J7WyK/bUH01R/DMF8d2FKLlikcFMwLBfzQabc0G+Uy3MZuXAcyji
a6zSNexZJzalt2mk1PalF/ojocs7K3N3LFMC32v1q16YsFOtlFpj+ruIxKvqQNUzIio1TKhw0lzV
2IhxUkw721Y/1SrcFJm+QW24jrHLWEzGQ7oVQbqyFd0PmX+2HxbhFRYKRWOgkJIijYawMPb1RiMo
vh/6NYYEA2YtSBiSpNWNkNFOxGLbJTRbMUalTkgEVrpFOmxm25S3TXijSZk2RhP5kcg2nZ5u0yaZ
s5n83KQkPq5FhJpfoxlOWIWg7Z5aDh2PZidEjgq8RcpS7KhWp1PhdyY3WFH5qP+Indd8LLw7wySl
NGv3nWNsBPGbIgUOpe/Qum61MthFzlfB2omsqoONLFqWw0EviHk1pm0Uv/K7zymwGRo+W1UZCTIK
H4yMx7Hk/02oUDjYu0Azdi1FF4eClhjGrXQR28bOtkrKLaEjm4oADJ3bmXB9oxw3aSkPwIr3Gc7d
njJGnmiPjt+uGeY2Qh+Ak83PZvd6o+yFhXxHvBTUckduHwHadIrChzDtafNT3GmhU3EHLw1nM6Qs
eGW8p5ewUUsTwWi8CatrTxckGJJDq8JjmrRDMBca8A6EuDdY5m0z+GbIDdBbqGjA+QJpN4a8A0ER
GnEchT1sYz0+VK51GuwKiVi/05zWN5Nxq8T2uoAlEhVAnznBRwpRDVUDp74RurGTNbR1R91gb9qO
aC8s1srEa/hCOBSFAUORTSsbuQefsW10BBXQcEqiU5XA3YBQqqxppnZtTGJGEkosTnKNc7GZAKWU
uo3K2NkrHTFqic6/GJOBrBZIpChPY2ieNqbKAiyD1B3GzNXjTS8G9B7qs9vk2/n50lH8JyUGxlSs
seYcMgXDczb6lZJd0sA5sIDblbaDt3p6CTt/tnJrxkltjf1swp1VU70//z1OlOxpKu5N5H5RZ+7S
qjyYQE3SFmE+5L+QZB8W6MfeyQDBxZvYXReGvm+huZZ9yYpBnEIzP6e9eSqreD8TSYGlf5esrTRO
3kgdd51l7exM+swZ51yUEVC3cDepovpxGF0FtVroDsQbq3sXfGytHHIS41TrO01HP61IUVWsYwpR
T8bugevXH9S9UJrjjPNP+XRcybTOXaXGLzlrWrJuWzDrLAfbTzHqEp31Jkpxxt0c1j8lCOSC781Q
tU0+KRsk6DimFNB/Ft+p1+xmwwY18skSfOkdPm9QvHT/5w0uyr1SZjS6enSzc5ZH0ubRYYmxB/Me
7uhx/ZyZjPAmKnUDKca5AEkElkQP9dIiyXOROq3yMkBMnDiXxhqfBtF/0DTCYTODmhYE/7JpNGu7
QDhaZYrOGU4RwHvV+zDsm44qf4baf8H5tnRqTpOFzqOrMgfiNZjuCEcV/oCC0qpWK6x1x+ZhYlFb
xUGjHRsDJJMsTnr+iW4PU1kJrrgfg/RoZdPXkkNIsV65uZFX+poKBIGEH/wm1AAOeaSw0GmHrxIo
RhLKFS3bazTHECTzZgmzx2uC9XUG0ANArxnvPfWsAhg4m334Vg+V8WpR1kao7PqaHpIfbnbqecFP
LbjeZddEyjhPFL9bQYrcEpOTaeOLZU4NbatMLbZ2e6EVCnhx+RSWKGWqr9OWCeOvJV05lHbKOeTF
6J4Y1jA05GczjtQjiGyP20VHRSaPdkw25VZhlPIXLA3Qz2jPALVZUHNFAekNpAMT8DIu1ow+AN41
6AULRNeBU0Jpf87wQLDELQdK3fyfXQLiKPCvCWQkamim+ohITdGqBumOJfitUljf4EbodpgRTYYK
mvgBJfs/75XpMHRzryaxErtB0cqAuQMbHMfosHua8QzVGSAbs10TL6GQYvCfTTGQORI4mUzfsoFF
fNnmizk7fQ5zGDJjt29Dkt9Mo8/mm52gWe3plCCCzl1nSsRkZY5MHVpH3AqVu/6fP2jsmYpH7THQ
xt9RXlnXBONl72Jtmms20aE1x+PC+14SFP6GPLZ1iwXHFhIehKNReOgJ2SH8+KB7TXf788HIxv1t
Oa9uB+FwNJWEmQwb88Gqvr/oWbiHRhKclo0c6+BUOPGnjEEdt9pMP4rnZ/WrSjHvatmIT5ZNazJM
0Hs5Lnv1LGCqCvtq4jndL7yYhRxToevcBSL8bDO9NvzHH/JFNGofteeU3K9BPmuTqtAMS03WTvym
Zvmlf/+kP/tup6bE4chwuzyz/E2gAh9yQCAlJ9o8935k1hFWwt1GSTteMdT+7l2n2Y+DMXdKVdTy
BuGal95TlY09I/AWfFhdZ0+NjPrDsmeH5ndU1wOOvlZiGDRqv5mZWL1pvjZ8OPs4Hr1zb9e/cnK1
d8vesrE0gmT85SGW8tpXywYM3og1IKmMt9HsCTKS+s61wv5h6o+hkfrVs2i1AiPqz6j0WVDoVY3T
MgQDThl/Oc7fflADrIKSsrU2JuMt6hskqP8fmYdzk1WsjhARdwM2XltvtmMATRe/u4mCaN4MZkiP
ok0slF7IYHANB60f1boBpxXXwrKpB6wKOupSP0/ITNE0gzEgqKmF51Ob+DaAF5hXjcV0RsRPZRq+
pEX0orTRFhilvu+phe+Q3+K/rGamzzz4NCniK6enDkd+NRcqhPn9/N4odPpD4PU0fjy5p8QQvzbE
wTN4iPsf0GRqTQ3WHcpDHR/Ona5osjUhfxGTw38+DtDSu8lXPH/TkxZDG2WMvWLY3lWlRk7mhGig
6kMFdwOETSMgbsDtoILPtVxdJuaF7o1xMVX5a3bgUzcbXqIWI6rNVH3fDXAEGt2hsFwtZ+UrYWL6
lgYRJXx4dqMwhl2ldEF7MLhTzD4qIu+iH0FkugjfkydN74+dNo3H2Mg57esiRz+feMegT28xC/aD
NRt+jXkz1CHL7KTWp5VF2INP8AyW03lm46kFrIIS17ec+CVGGmFTj2PtT0TKkJt0+xETAbo+6UsE
XLFGlhPJneYRSkgyCrm5rnP6Q8iy9YwEnqZjzdEU1NXUIXgRnU0smDZKxMQx7LeZHt2Nvb1v4/zN
Q6Cszjw8Q6cN+/+4OrPltpFt234RItAlmlc2Yi9SlCzZfkFYKhWARN83X38Hknsf39gvDJJ2uSQS
yFy51pxj9rZM363Ie6bDVDtzfMEmXV1yLvJLg+3qlLRIU5pCLy70XKyNTUN1lfnluYrA5cHj1neL
ju5cdk9J3Jq0VpCcuhG3qm3VLT0ic4y2+A187BVpxleO/O/oVJq3nPGrr2bTWegfXMUA8hIE/15t
/1tN4FMIkJFX2Yagp+rZvabdyK+e8bHt9NzOT2VT+j86rzw7BsRalyNSaIHJN11L37cIIDeDDyyK
oPpkU/ephdbU8Xa6YbTrfMSrKtte/8S7cePjkvTeUAZryS2GcDiHDbHXzUuoi+6IZKtHSmSjl1te
5mzRF5MWmUsFpJe3aRjdw/ITy3IbTXWEGA3+gVnZ9CUt+cp2g9quabWCmVNDuPSmMAv3QHqZd4mX
Hd/SLBre1GYooj287mkbHhOoPCr4qs6Zq3M8WjpbXCWp98dzi++p8Zud+j66NC32PbwsWpsyOoBY
7Pay4Sswkbc0Acpk9S1GRs0QZmlOTfLTGFrq+OWfCyUwRKuM+gtXIxFVRAYdTR23B4KH9Pz4sggL
zY9VEEKCDYancUiOYeIFB6HCYkACExcMFGLljMvseq7+kzOsnjV+y1iQgaNp9sNKbzTS6uokq45F
ax1VuaIeymVMR8Lah90tV7Yf+zuzb18LJGY493MaoJXnvMRZYK1E1rX7HOFXwFwGxl8+HVydKaIq
V+zUx43JSCOlGFyrMAGjN2xGqtPOTV2Jtoy0QaNyEgyTQCpL1/mWuBSxtIHTEkwQlxphcALvaA8h
mLDpHpTGxzTW8qqX0K69CVR+aJHo2IYTTOmw3yvglVe4xm+yblbPlmVWpLK40VPZ0kkiB+3YdSbq
KpdQECy9KBg9E/ZPFMT31qauZEaBfht33ZzsYUYjfs1u6kGlGi2SheUa9c34KzUMtARkce6wfk7P
VUrUhFqEHwuqnvgAllL0Imo9HYH1aeaArG6oiRpfrudB+BnUZB/Ptzn8J+MAOOG31uKY0hrduvjL
AwLE/Oz2Wn8byC3ZqaXhwWErHYRlqE2s25TF/DoF3JDKLOybei/LJvOQhAwtveqmsAcN8iVYRssy
qJUQpw0yVps6eTZqYZELjWUJaLBz920XSEFMUHcNVPweBIgDWONupPvSaPKqdG+kmfkcYp3CT+tb
H+HUwbkOf1bcHK89IImMdMinNEXqL5j3bDsJnCOhy7qZkfHtjCkh0LLoDirLKmEuvR/X+eR/ogkL
X/V8iF8cWSA/hI4MaSxcdVlrkTtMhOoFUKBzmgY0JgulwR1oUSIeiJ+E1PyLes8HMngZZWrti0i8
qfItqqFxWMDRBkAFe8kyQpzD9Ky+tjpO0aI7tAU51hf1MUua4NmxLPcZu96CO40882fm6aDelxIm
BNGjB5LAE1pUV52y8smWNeJsux+irZjzBgs4A4qeSLn/vlnT4TF3cZ8AAFErl1jeqTVCFgXGjhcV
uNpKhpQiQprFSBDpSlqEm0flPSFgGgPPOLnOm1qC1EMXO/56rBiAxZMBMA5iwqF1TPdYa0ZE3F1N
M86lkeJmNdIRPJtvtfjC0dNu+3lRZywZORD99EufJGuV6wcxNllZ82BvxWKMOqj/jfoTILkZcsZj
Z2LLWlXQ8dhoq+BoxIzexpI8Hl/TX/WyL05mLO2b2xrfUcwIYT/YS9QER4wbGmIc+uNF8dkobcAx
ekGzE615h8kb7OwJQb1KF4LT1B04ajjeZsikzvywsA/0hV5U8RELrFQ92b3bqBLHEF/c76TQOqZf
Q/6S0fB4micSLPQlxhJ5LlOJZflqh6F+CtEG4fmrOmRL8HnmCSGP54fTxknSapNRANF6qtL3bsQ5
XJWFezMFWjNz9Mnk9ToH2Ak8FrJ/YdJGMFvEZ7ygDFtGCwdsoleEwPGzWh7sMvpSX15U0/ptIzt8
ohD1b1rys04KBp8OxXCbtiem8u/AbDhBhNVNmJp9M8ngngGpLCzTiZa8SFXi1/ID52ZqnCqAISAC
6cM5Q06Xq39XlD1XGqfJHFI8XDFR8HrwZi2fNnDfdcll68ShcXPm8jPktHl2dD99siKUu1wcEHNA
OHFr8FC0BE60jYwf+TTkeb4Q2dLtVKIMTJ8nszBursRJ+/h+xhqBdObAVyyhPQkjgvWqdSRYxADx
zBbtaO6SCUYAxIqqPH0naTf+MVTzTDRU/147gXwz9IG/TqKzOWAjyJNig5tEewmjr2j5UQlUy47k
MJxwQOjP9pxqGyMyoN7PlKYWEbXpg3hb4KwywkvRN5Jxh/Dew2R4QcEy3yMpNlkIWJtFoyv0V3UI
JhLMo8uT6dDn0SiiNpp+O7qR0piL81PTLZm6drJx7SF9D20CuYp3qlvjl4WBCpMKkzKt3vtOIujl
e/V5dOofuuUXMNOnaY8j7MOqsg8r9jfdQozUEGCupCQXPAiZqTdoAB7NAa8y2D2t5iVe1ja1wOHG
qLct3YQ1yHnjEpKqsR+Hkaa3ZqabjFIYpGf2BL993xjcBSTRRhs05Ee2PDFgFOl/z+gQ9qYBFx28
K0o/wh/Vq7yro6OF9TaFQfDsyZZWmXBvo9+6bHEBFv4i0D+zyMb9MWTnpm3t1/atT0fyR7Iqv7ml
XCctpBrzVUVBN7QVLz0U78d/2GQuXNdlWcycCKCDyVdRRbP+HFQEbaZej0YP8sMmNLVfmt5DLQl/
RrrBF27gy8nA8ewj5P8HpwyMQ+Q5Ob8tmdTqwciZyuVTGpagBcj7BpzymuVC3FHPOPemIKhajmAj
8mX/QtF6DDzS32DsfBVVHP/w/MS7lZLEvuWVNIalqqNEYxNktheJd/Ccy7Bc/FKvcq+0oIF6zVq9
FIYTr6uSXptv57hfEB2FJGz+fyutjhEeo/J4UGlpfj1/dqC9Uus7jbp70aE6Gssve+FfU3fA0GGY
cu5n6DUcXbGGYebelxNgY/p09PGpmqMJG5nK8pkZBxHScagA/CMt7OSGYTGp3yLS7j53q6p32rD+
7U++dW8AY2x9Zmxb9TI18wbuKVM+gE7+Lvazj1T3blVWTRfuC/E2zv6nnJL60iVltJ0gT++c2uPL
w0lxmlAL7+1WEgbWh9ZR9NMbkpKMqTUnI7yvC0YoZgAepucmHputE+bYZea+2NX9j3pMyzP4ghM8
mXqXLO2gSXyxJLD3pDieslBLn+MF9z9q/XNt+HshMmPP7s3QT9B8F3H0FkiRvSSp9VMMZYCS1w0P
uuZOH17E3Mlj6hyYU70mlNu9BHZrnhEBg1vV+r0tLXM1BxNqODHxH8l9bbZbZjLo9KPdMPQp8VXN
Nz+w94KBMttVUVJsY4HkVS3goWvqn0xo3d5CpcEBrqB5K3XQ3amZVQcWZ5qMU5acZ2xCO0u2qJUb
srKlYRZPJv23fWZqBf3ppkEtgmoWIHB8ZDGsAEVk8ZFSaKRlcJWCwEdC7Q84iuKNU8fWB3pj3KhL
odh7sXOtG3TAjF2+i7Lfp03b3+YkA2jcMU/hWOWuay2tDuYgmeyk1nMXRSdrpsZW14XhgCVW4VFA
brf1LMTJoJ2N0Dm6h9G3dKS5K/Qg35l8ePj3wNNAqI7XmSn+bYqpOJVzXu/nQBcnM5/e7dZKX3Iw
MU8GdB7wO/ZpDPue2o2qJzTZHgJwkl2QoW6x7BerdBP0UNDtYsv+Q2FRn/O5bs7qmeZIIgJq3Vy7
JKVsJOmWO3+xlSO6xQ+tX/lvZ4MqmVi6ch2V8/xst2db+4Cyt/Xm0ryoQthxeyx49J3N5dBmLcdR
b0wkJGD6Qbqbzz8ak/LssXTYgg81hD7H7CT88OgirPLQZJaW6d+qYek01b7D30s/uWLe2LbedaDC
aQeELoHDV9IIbTeMcCHqYZabMgYENEqt6OnHNt4RC0+X+tUH0FbrCJ/rZrXAzRX4e1gg4Zlh1qja
R29NneivPCREzwMg9W2vZ8E6Fw1omqIjrLCNuvXAuaZ5GkzSHtSpwiKu+GnuhERJOciT1uWS4zaT
RTqjKIVZdseE1AXuke9u8r8UCd5qgIxlOoXk7BKDFrwXng0XX3clCePucwzqe0vQOUFY0xidEJr8
5yFeelR0yT/zPIFUCe3tluNXwYvQJ7AjqQ/ijB52zsBoIypUtqo25hBDv6EEhQ+Lfp8MuBh98mWY
gfTscG16j4m/0T0Q+2q/HbP6H6T6/dUaDTTSjR3suhDCu6g7tNU17AJJjMI6I2Ow2wxaEW18hlFr
M7fqawoahEEGqZ6ef0aAyj5nllI2W69AuRB7VkMFw4JdN0W/D7vx3GrizAiBstvq72HlvtWIxuHj
eece/2W04XgskHM6e7v6SmwXSKZf4All1TSQw4+oVzLOsroj4BD05gjS4yUaRuZ0df9C7fehegYO
vtu9PfSvHmKggW/3ZpXecE9MbTe7vv5OEd9s2nTgzOqTzqoeMMp6kAfJUHY8a2en0ngTdKeO9lK+
1Xmxd2y/2FYz5g3DjF9NavZD1eJCxabUPu4Brh7Wdt1y1upftBLbOHmT+f1oF5hj8TONe+roMR8B
+845QEVkNmbrDO95Fd1KBrtHs0hgQVZY3gOpM8koY7yFc3FK3fRP7y6AyypbJpldcIhFAzTLrO+y
beNbWGN+Wo6gJTmS+5YOw0obati0HnbgStOYojocxAMtjI/0G4wXo9V5r6wvpLnpR1hza1Xo9YXX
Hhwo//VYi1e8vSg2Y2s1dvn0ZNbNp5+TH1Bjv2h6Ujwl4AoGqOVwaSyP9pBriz20TsYNWb1lNhL8
BmL5GVH5GAYjEj8sPjhsfqdstatpnq3jFI/Wcyitm93GzTExpLetbE4GMN4Q5/I53OaqO9Mqtn5U
geY8y/QFxXG3IhlPu5EZLk61hhDXKLHy5OUEFpHk6WeHdFjPET9aw5t7rB/5q5GZySZy+/hn4nLI
BhjoHb0Wp+8EAjRyy2L9aCZFGVpw4dGsMmtynQPSMfd6KsOD7zPPjvpucXHgypgH44vhavZmaFpx
6ULh7UgzGQ4EDW3bhDzsaIlKAoqDVCTGNd0auKZt9tUA1Z5nFL/NPIvvj/8nQrytXvhwUOH7niJY
E1fq7+THgko0i/yiKmUjScFFjkTy9OkmHhEvaDpWTnW6KfK63WqW7jG9oZfpxhpqPI5lG/Wy6exr
0iX/OBmgTs/VnEs7N+0LUsp//UO10fq2oMJO23dTkb8hFGFvsD8AS4NCWJ6AgiZwYj63iaVdjMLy
Z+QRjIXayIE8x4kx/HSXM7m6HcKsSuEvLI05q8ixWSS++yPP9N/YYZ1/0L9AiRLemzs14gnZ5PT8
OE1K+tk1GGyYku6wygTsPuQKnfkx58QNzSAr7lk6HrqQ6kwEw091dRpRwpSJ1O2dWrOTtqkpbafy
8RLuKH3KEjw2ga4w7DHs8Om8WTLY2h0m9cQbPvg3JeGwNf1+1stjFMs/ZFO0a8IujKdoOZvrSedf
KfzblfBFsYO3OTfPth1zpiYdwc+jS82Z9FpZMR00Z/xHlqY4IQ2NXhO/HI5s5TRntHvcRfUX7LC7
1g/118STgdjadRMDOMnJp1tB92Xs6bRPvjPTtRjnlSVa6weDW/Ryjs57WjsCbho2Rse5DEmWaleI
lpPfjO9+7Q2zcTJs+hPqGR8hqS1x/lmxCtABQRHyd2Y8JHmJBQsCkF6JcTOJDMt/TS5GFCq0X0Rm
l1YQggBSvk5QYuUJDtmlBae6b3JElbNq7HnE9kKcagkbYgl1cvYamNfTRLwgmHtB83mic14QGdSB
0d3W2FERuWoVDa/hrrLESlG1DDrSei+nEouloYNFSFzrZAdjtp+wC0BSZzbrcHxXt2ZZ1vmiVfHx
0Yn+DDMKHhlb8HAuIYMbjnNqLBPrmm6c/l5dalBCete1Lr0YVGQRsDjZKZc5rPE1PjAC7suSrNBY
jt+Dw8qjTs/Uit6Ks1W16xKDXHssPpvIfwWoZX3FbwiWxD8eZqmYFANhSmfnJcJ+deB7nMyyhRu9
nIihEBdPqMh9PG6YubFrIFVVMzhwTAdDlt9YP+s3XTfWzJK8F/WK7WYG2gAcT70kQz16AmClbxHB
9cC3af4AI2pesI6IvXBoS4dC9mTv2KQ4x35nAaQiwPT/9jb1jBk7dgC1II7kRKvOlOpRUVG2524o
H2+p9xNEVOu268ljcDT39PfBSUoU8k31QVkd8QvzSv1hp/8R8y9VuOh5CB7d1yROITs4qhMq/uj4
VKMEVUdVkHh4ZKnTNyYU5nMeZNVT0if5a1n0NOO5EOyDRRDdWo28/j7ESbNJI8D/Qqdeg8K76nQz
/llWIA8aHVN60pr2dWxMgX8h/sLrZxCKLkBFEQ8VtB6xqRoGQ04my3cNtDmC7RGZ28jRrwk4xw99
8JoDAMUNcu0J3bQH7aod65uMxvbax7e/76i35wGrVDGyMXYTHAIrZo5WGxw5mIggarZIpneGTn+y
S9/e+2izNoloQUS4CAIsfDwbOD9QHgsJUa4bjOxqvDBLbfhZKLfr5VntVtnVeU1y270QJouNrzA3
OcZjFC8oj2mS2ZdIA24jHWf+XTjUx6FogqOlBQb0ZPQCSiFB3kzClpBmFf0bt632BifvvR+79QsO
6fxpzEK54VJDxCLDdjcv6ZldF1I3RAFYpeWyrovI3jgRkYh0CcVrY3PNVHb46f9Qt4pNFInxxCIe
olMnAl7Ls+LFE+W6EBDR1Y7Zekx4Cxe8HDEj+DIHedEGv30xtKJ6Z7Wf4HSuxoZOgL2EepaCbh6Q
HiBfji4YxBdjyfiw985mQlovRyGPJND/voxL6LHEBRhr2EuE6qhbvCWr5qBUBxW/9RGG1DMos/rc
yLE8I/KfByKqJQjJgngYmicDX3pE5B791K65qoOb64/9H7fQKeVb/3m0Opzhy2LTLYtP56CG7Rty
F4PAAblaOXhVReEywhTyjocLgmhboFnnlVMF4DzDk1qqGvVPLA8pLUC8bHAm1R9MTE4wz+rR92ix
PNFbaDdtkUv+2WVDzDFFsmpzp/degOFd5NjHvPbdM7uM2Qm2rbqw7jCBaQTJGT34knhMzOAud+bu
nAiaPqnLdG6ma0VpwcDS6DnmN00nnwtml7g78QbDBqLsAjQRXc0g48gXNVCw0X3+bYOn8fyraH9V
Np9gnXvDRZ/K36iUxlMqRXsJuoA2XIKUjOYA2Vq1TiExte9hRCsp7J/lWGRvuqkjhIghlXPag/sv
jGsc6/JeoRTxs+mlk1O6J/yJ8Xdsomrj2HUp3EYejdCptn7YmFfb7D+iQeJ4yfry0mXJq+OSqJkF
d7kMcugjVtf8ijja51emB4DC+/TQTC1lUgH3+jy7v1oTMZdoyXyK1CoqrOqPi+O9jki5x+9l/hgl
8njLbHCal8WPpZ1YuOH4xniwX0+N8YlCBL2IWqhGJEIjonUPqFtFOkzVvVJfwWqc7YPsg+9kCuLH
CTMgTAeIHar8kM1FKb5CifoYwo59mdse8FvCOEGbPExkTENzB/mC18p4Z89VyI9iv/6n4GJuljUL
omP5a2y37VNeMz0HwTleHgt+brjJyyjn8mAWNGSCtCD1fmEYqJ51icl6neVJvFbvmcuvPM2MPQdD
eE+qg69lGMoibaKGrgwa+iyxdevoO1l3jzA6dfCk1s+wTZXa1tcRxw3o/e9GSFMCHAvEDhe0e2Vm
n2mhQcjvaHYF6ET7JRdonkNohlncbu3l1DQ3kXlSz9K0m5lW5fqmYrpy7mlbxFa7bw2Hu8AQsbHv
kUYTUXsNlvmM6rHwNz2m8JJQKmigAbNyM3nOivJVXXcmYPZVGA7dKl2ivzhY7rkTBk5YvAqijmiP
EgiqEoGEgVfsknh+1926eNatBndPUZaIyZMUHFnCQMNgbCHBwK4CpWdxsWOqZ6WFXziw/B3JIQ7u
0tLee7lO1diL56Jy5zuaBBCP0wWycbyGk1J+1Pj7nwI7QywfZIAT3HwikA+5hnqIHcOAbjdbm7/v
RTiRXXvaqCkFydguS6w+w5M3Ap3g75QBUzNrdDiCWhLEFkvs3/yBeukHNEmoiZSCz4dczDqAh6MX
RxydsIeWB49R0uOZeulY2S8QCv7u7/tB5BBoO2vpbmoxseNYJj3TAfjQsg3ZAKVOcJ85BZBOcDH6
tFxPIvmtN177rO6s5ZUgMO/kWuRoLjKoaVFiOaXPiq8BsNXGKIELP4cX7FDhHhrkWzuJPNoEEYLl
GXdK3KPLdxiUnRnTVCe1bDdEzKwNUIR4YZY1sDeHH9xSJYm7JCAChW/FbsBm/6SEh03Fnb4D9VJt
q9yuX0bj2AQx+ZJLZlOQMH0OmwQBohte3ZGIEb7PeEq7d0wB5cnLvb06fbjeqy37kvg98Qp12DoJ
Nw1vTttFZyTP9qos7R6aUCDxrxFYVloID5q6g1GTJP/0EoQygBsBAxbG8zIGiUMsKsA7hkNHW/1U
GvhfI9jmq0lUwx5aZk4Hkoe88I1jTzs988a7WkYA0dwlmucYXufFqwImf6FF+CZ63vDJ1fU8WNVe
TISQiZq15PTS0lVr3+LEj8+qaA0nMArSN9ZjUJW/NB8fTMl1MaFIvZRWvwuj0gPjfAnN2n9TuVB2
ov/bLTdyS1LKIah7xNp23u6lYyc7YcbevXUHO7nMNqXsOJblxbS1EsyF4f4ey/AD6vNVXcRa61+R
DCWrcbgEUTL99PLcPMgZE+gQuvovfqp39Dv/1LGHw90PEShybfx9SKUz4L+wiVaLaCR38fRzitNv
9VU6VUFfNbWbvR4HzlUTegrzr/KOoL/FmsbBdGIGgxtxA4KieMmLeuEQGXgph44oNOoaIjuqTzOY
8z/98EZ30PjEJM/hOXESekRyfhZZBISW49gz2SrBXt1buoV1wGtIwlIvVRw3ZLGXKTCByJCIsrKN
IbqOGQmcq54UmVPKll1ptbuLYImvIGSxY6blP8uTBsTEjdUkXhEnXe2bkdwAsoVmHHhE7xVxfGj0
UPv2vjxboncZtO/lPYHyZuXYIn5Fy7xP2CNebECaLPrlEmtASkNQcwOqr7KziGmQtv0vFV4OruU7
BBO0ym9BRG98ncYjJQlog03hRF+jm4lfQZ6zx4EIgJzR7x7xYY3IrpVj4F5u+aS9smN+5CVPcZXA
gyG73TAi1vyBKxOcMYYobbiYwSJBCgdYgkxqjuj4YqAeIw2bLEJJrxXiKAe3O5Z+hXsJsIxv8kNW
Qh6jvKreA7NFpICXlFlIcmm4766iDALG4tY360K3jwsXi9cyBkxNw8USHnE72fLAScp7xkynb4SW
5PceF2O36A3U5qr6GiUEo60BfoivX6sPsz28aGT+dI/TDESnKpX678C0tGujWVfNSPyt6dXM5DiZ
pcXU/ymzKTfph7T5nyETS+aPLoo764P5qMJdoBFnwxFkyAX/hKV8D3GmHCOLHiElWPuCDDFfbv75
DxlJ+SqzGb3FcfBvhIn5NRiXGYXDlqxkPJwrlEB6xgd30bURC15D9tmE2o+Wt/VBkvW0HRxYdfOi
o6ZexgPC7mOLYk2yhPMW0PW+PY5LKh7YY84cIoGa7BV8Umc3h4xmvciytmSCsQgVAYKjAsZia2CX
DUtGSJph+tduXkufo1XFGrYavH766Nuw3EFaxRvfjuZabUMkqv5nQ/q7SbnIyPSouWgVLVqti4Yn
Q4MdtjK90D89lnAYQ/FDGAxPGN/cBEY/qcLLNMZkxYUky6h2BQAx9+JZWEmW5oWamiEG/e0npdg9
VMZOVhx8DQiwEYFlYQKY7Jw4jtAs2P/0U9ceMxJOVz5gvJJxDHkjdiyegoKihqZ1d4M7hNWUQdnz
43IGYRDv5gRlUy498V4PaO1cPZr26tCTseqvig6bdk6KRkEa7TsOjGQdxYn1kmjk5CDBJSGIXCxj
qTiqFpibg9p7ybzlRArFaZNXZDRLr+kOHBucFYn3ELNzH0tn+PI4JvAjka+3JMqjbwlv0R+1sso6
WbKumd+6KExuwxwFm3Qhm/XZ7B6Rr7HwaSgFnB4/Wq0UXVUG3Hkm13Wl+7TsXUc0d3yk3jUgccNC
M9UvMaGMQWfSbUtmBB6AERhK0vpBCsIt4rQLP8Il2SQbFvyUCzoOiRcdJ/V1YHS2dwUhJQ8pOKHo
W00v2qd6bvS7XH5d5tpZjT6ZOWjins1qU3k4T7FnnERbJWcdAhbA1mAvDOurnaMKS96It5sOQH/W
I85ody9KbmVs1IRNRJhiScqxysI7y6lLL0Hc6pzBk/J3TGJG6uVkkUbDb/VrLkb+Kwk6T0lbTevH
d8s4xC5nZNZRTyt46e+2E2dvryStIoi9n35rZz+lnu9dm7yoKiCB/vEJPdTftp+CH/M0jIp2h8xP
oxc1Kl2OmddrNUwyl4mSevY/L/2Wn5zA0t8AIkH9eEJiqzCtfKtmeGlEfpJr0636q5DWlpBcsiYJ
Th+qy8ixkTw/swLe4WlcBnynWhyJq+kQ67wU/E5CHFnvT1hd8qDcZkA3NsLAfe0uD6XsPpqqwh5u
EW6NXyE/MqRZ00bEJ4CP41Gi/c+GPJaAKrZdq9dPrpF2uz6PxeHxiTx2ibGhllg+R2qFl07U6Qkv
+kXTxuQtnOI7sOvpYxjKr4xpsB/1r8UykqiGYHHnEjZjY8FT8iCw6u4tmPEvQ6ohLXiRDJH3HWIk
TX/9j/uDKXayq4hjy2VXP6rFeXFoDZaDcMi6KUmxjvwEfg8mnMFPu3U5Cxut8V0dgKVf7V0BOwP2
xDUBc3+1W+GvcyIMGENUL2Yg5Zn8PWKR47IgjgZgQ2NjUVFln2GRWAvwHmCU8sZoJobk0qs/zaQq
wKB2TOZsv9kUczJTjHUul5fmoayoD8OcZrte4OByPTDEqYnMeBlAmQ4CU8eiepWFpeF6A6IDmphw
sMK+Q0lun6eO3kBD7ZYTESeTDKOwngDZXdb/R6u+DL2t0HvqN0L7zpNoyIwo/2hlkN0DWxfnYWGT
D8xz/9M7i2uGQF05g0CpYiJwWbvWSqNtZ4G7Y12yDuPI1za7uXjF1uFvstQantaaN5LhPIrsS5KN
XYMubYtGf7ZwlIOUC+mYaXXVblRfEnbBNmBXYliN6HulGpP9fPFQByQXuoyopiofnf6QcnxflJ8M
4tZ0yrd5z/5rVOW9qCzzUjnpL2Jtyl/M0VD0OKj/mgb9aJJSvLpee+f4q//25wta90W2BfhW7aOO
7Jo7i1ySDl9FgG83zLvyIxsb7moj9/dJbgSnx8qFYPFnnMw3R6P0ot0BVsrUTm0HUxr4Acq0MduN
FJrO0RrIDuGcqmw8fY8ZZ5zMbN0nrOBPjcWE3S50k8hUPAMMbv91te7ii3Z6IXGUUL8p+hENk3FE
355ccm3xfRg1qM2lxV71js35Yvxl5yP+c7+gDZehW17NEM3RpwmQ2U7SbAcsUWtnuak1Z5x2M90V
TNO8TJrsDBgZFzp4mvOIYX5tM6tksMw00gG1edMDCAJEdvNvLiePbtlTf7r1TCyq68G4qQjK7Ob4
ixklAJH/ewtU02mAr4nKrc7IBwkG+lcVkankbh0e548IkpDsmQKnLpRlNVOQMxoEJm25TWu97H0E
cQyAGwgkOZg9jH+lVnvnJor/9Vng3+aATLUaHHGB2v2tSNIjJUN4VHe/HBZqSE+kgFG7bw3a4uPj
BkHUg9KeYxcYwONcpO6baojApCCYLX4dItZKg2QXIu0auudCh4E/xsNubu34prl6cH1MrUdbir2y
SMzUfEAMbZsgHp25ZK6HT45Wy0d7wFt6BP/TKOAY8vLoV0aW6x2QIVzteQhe1AN/391VhECBGR6w
p6m5Ws91v1KWPu6deJUBvjn62b9qkNz0bM819vCq53oZ8vYIBJ7p0jjUW1LUOZrGxmukF8nekzKH
O9pM4Emngyo3bDwJcHZRYgaSmJzcZx3IOWanVFHg5Yb6sSWrlr564EqryI+mKFTlhiDljJuSSduj
sz1qw60PoXZhSRbDYkTQUanj0B+3yna37jn6MX7pPgmHftdJfJ7tpD+nY9aQPzrsICuuHtIfJ2cn
7vHoTyUhmFAM3pnS4XVaxoZ41SyAZAWTnWWeGM5uu2p0PF+4wH7mkdNfhgrZrVaQOmw3GiUIYG2A
A+M0IhuPo62+fGfqoUmoNemlQ8ZZrvdAs+IbcNqIThhTKwBRjJ0CS67S5eRp9Fp51oIDS5R7xAjq
HtUz9eAb439eGr4Gk3z5U/VeWRDo65aNv8nrKMXyDsP6+OhVuT1oX1vPSclabixkZJi7czzNxHM6
R1lGp7m08XsMzDtli2DHmlxj1xiehJyNwuoxAxJZirTeNaDsSP0L7+HjkKClafWcp+1ZrW2pu0EM
R3KKSTJq3lL+9QH0wThBt/x42koOFS2smU0faXvRARL6+wCdhgO6jjXFyvqK7cXFn8hJZLS83/D4
WQ5CI/6NwKQ7NG1KtG8gjA1cnbHY5e5BmG++2U+frI4ylOwEdOQ4chmkxPl68lS4rby4JJNsKF6n
T2vYOM34J2Rr3StFxd+x1uwiDYl95P5BC7hZ97mv0Wr1Hw2RGjO6tXtD2flaRxkBs9LfP+pPh5wh
TPN9eFGaWKtoXouQPT1ZPHkZAIbHAYOgI1wHi4jWD11tW3VwNwaze6nNAX+czonGL1DEBjQLV3Nv
yV0JzF6NZHubb6RLSO2aC0lrlp71djbN8BTbmLfUs3F5OdFO3Ue+tVfv4/0PiOtk8yej3DJ2KKUG
miDQX8rCbM6qhC8yethO3mweta0s5opQHYzx/BcuHjz/v5bgpb1tZAct67ellyVIOemnqfZabjNw
kDP2Pr4danforGBI0DjLwvn9uDtSHzspOQnq5lK3mbQtMpzTmFEJH/meIp3mNp2cdZ4M1pkK+ZLF
Ts2UdKQTR46fuDjyp4GEA/M22uEQHqwHIPrvGcwEBZkGoj/EU/2NuWF6UiZbrA6AHZbiobcKuVbz
9zIW/jUmz4Nhtpms9VK8QpiPcdSiNVWxJS20nTM588/0uLoQ4A3YbcSp2l7n2LxNeuRB/4+rM1tu
W0m26BchAvPwypkiRc2WpReEbdmFGSjMwNffhYK7faMfmkHS7mOJBKqyMvde2yQHHNMeZxC6ReTI
gWtSPTvXz35it6rONnOQI/FOzFDVpKXxCC60wnEzZsP0nTX5PfCZaGbaTBZcRoqN3ufubvYifmtj
UUet+wD66RdlNFbbDt5Qim4KEtcieVdNGNW8MZycnnCNemCsDgvdrY36qYrNbxjJ03MzS/M8jBjW
hGiKB9WSQSgmqd6newuc3Kdlo7LSCj966ZkiHpLa6UEgLNqOfMTo6jX9ax4Ahg9sToF9Ix+FQ1Ql
301zH/oRCTmphKGUeuUeRVCzdbS+JMIcMCeBsAj0sJxA1ev8cfqekM+5fDMblmdGhZ1PcGYTEe5p
9Ocm66dPYUa/giTIr1aRrm3jf51hp+1pqrmhJIoVzxYH7hn29yvCsJMc++gehhWyfya423osqncg
noArcf0cRw9SL44oVF26jQ8EPpPfzKSppwn7femfhSarx9Qe4WMXePKDup1R++C3+nv8pRFw0HSj
P84OGjiqDyaDfr0p8qR9LXJzZyRGdYfPI38sM47naw035TNfIqPNwgrk0Z3sahc26Y+SwFs4gFr+
aLsW31rcUij6GvnCDdW4B1rg2YEnQUFCq0LdSHZSyt1oFcSkYYB4bfOGgHQGM2A8aGEIOXxJCxyE
6gVWuvtdJpyCUAjMxQHd4FaDXnBtDGS8wuz6g+Oi9FAvy9awEUMlmzamtFdD2Tkrvaclj16dw9H5
YJY0jZva5+cUjjNDU3QLnNwNgiKyRSfbRvm4Y9WFOIZ0hPCI/tDKDpKDdEikbkRytRc9X2433cmY
GentDLFTorpBOh1+gdK6NtOIMGBpjsdmRRRQ8akFWnmSy6oDY9C7V0LgaFmOtA4GIv7OH+r94Apv
qIZxi27QxTKwuP45C2TbwnfurBxlkvpASRJr8CjXJxs5zt8KexIvpgCNHWX4OWU0afdT3CJEakkL
vfe80YPL1HBygLe/r0hWu6r5uRqny3Jqtx5nDTCbjCobH+g0Usb+bFY2BkQnc8B0GSC5lh9djQfV
Spp6zbteeK9uFDdXPe8ihhslRvNgbA+l647P5aRX5IqJ6mN0rL/P1vdGOzpEpukA2p2nS0FR5SUB
DjMEI0yUPrnpxQ7opXcZRsQzQhff18JuLItmyX4bdxFbxZUshH4fR8wfmmUs4ZPRckxY7LYj5E+6
bYu2rQxya6s6Fn4vZoqaSKDCC9/JicreejT5np3733GtAGBxwCAPdWPdO6T+bQyZi5dFDg1NrvoB
zyd6YEyifxP4htFCmkgcR/nqpwke9QooDA3GSxswpgOUvQlLwr2CRWDQR3V4x/d31GjS32s0IQBj
tCBaKkSL/32oYv/vS4E+54Dkwdzp9JUJUSMSqfdg4KkNxejCcU/DsNgG2M/2MoWUhd989k6eQCup
DDM+IE4WAQ/cbu0+45etc/1FzS0Sgeke9ciuMyDDLpmJ903ZefqOHvcSRm5j9LK66GU2RbBZTfGN
iYZynGiuJRaA2tx/Qfg70HWNKajyAFvjUHvdPdTy0Uuso5aRupYV/TIKgOF3lHiEttMiNBtkEKzc
jrKuXzDcE7ZWSQ7ZC3OAs0f6nI+IjZA4BPMAlpPWlnpoFvPwZLrYBRY3Lv1aiRu3Ffu1NUQNewfW
nEJ4TBwcKxYyW/XSd5rp9M2KUWoquTqStI20QXWsZwkvGuqjz7GVb2koL7IrPgPp3qstuO+Dn4jH
nXPLsQhrZ3rgc0VXOEYDagNijlRhpOoh9czL2deH0e83VtNuWvPDp7P/GdDK2k9a55w7PSfPJQYt
SOJKfeCmoddDwtduxueIYBfiyTS8qw1XXche5OV7MmTiTUqIJDNN0/5R+RxKk/lpsMwLp438tZpm
7+p4+S+3bqN7ZuLRXvoOzEir7QFAZ1tGR4KQyJ5FqVxQNiFhtDUKKYdB8nKfF1XzU9N8WlbLq9qX
KOKzpDt0oDyx84ccXBb3OGvZvqycs1I+MC+Jv1k0q7ZCg9vd+OgqOUFcZhJi1s5QxivstiYsv9MK
C6ED6JLdQZqPX5PEsrRdU9f3b233W/UI1UPpiPuExDU0hVV+LvW4uiT9XIPI6H+oojFwreZSDc6v
kJtwu5agrL8MqXGmbAlkdm+0//ckIy4+UlGCreAGU8/+PZjYxUlGwtqkFZP12EIP25IJ6B/iRRjc
GAzsceCONLv+U1Y6c2u+WTOn4PHPEBbTkwY35hT7OqlLTfGu9z3sUM7HV8sBADPnRnlpY+9tqHvz
LsuJbg9NTjdIfz8wHXHK1I2vKKIjHjeMKSyCyM4e0fHPgmg3baFzYt8mhUPGtOCAMGxEOvOFLNMW
odOCVa4d1wOxxrRAf+6nsnz0A3urXuV0mq6hYVYnte64BW1wWwJUwpd84wM/zrIyz6oJNVr1X1qA
etndrdeGgcZN2UUlAQu7dqIDNU7cyvs+6LKd8B2Mo3EkyWDWqg/CHexdwM547nMiiUWAeWfdZ1DD
f/t31ifip5Sb2JZfPVKzY21hSMtN8Vsuzlb1ECWjfqcGkFjtkSZB0Exq7W3M+ujQmcBgW2fcD0bj
P+mIgumKVNlf4XKpaxstcIOPyo5p9cRV+DF4+tkoG3B4TXytocW/deOPdXqnI0IoZ7f90wAf1wPa
1lpVafdE8iBXNib3oYm/qUIO0nh08shk2sjBDXDsp6faRrAqaV3BsIDlludb1blj9aRBtYRqc0YP
BtbmTidJsMgFKIWEXSzvsr0+oKFcRvfOcspQJJV5hBs422AP2hStobBTJAnqbpP+3jaCjzgdKji9
g7Efx3o8DmjP7kWYB/dETTOpBPfkSVNiuKnFJUMIwqEcPYow8+Gs3BosmmScWDQeLEqQYMi/10Nl
vXmyOmvCdN9jz7uK0HK+sDNfi6Yjl8n0dr1I6t2Yv0Od3tn4yO715WeKPBArTuozdFpepnq/aJ52
aigZtC1SPuyVV1+bW7gT2XSm/+5It3yrLSZ8zdA9miSS4Rtz/bUp06aojmKDrhqyVSg6/5lPq+64
GlLRE95HkX4mlqsCJW6AEdCC6rieIVyTKy0mXf0kTdNC/bbYsjnybJTJlXgLk+QVPtk8Qhj/dzBB
2wL/XFo89nZQ7yOHrM31ki/L+YhyFI7PIkKLHau4uTVz6SkgZnFp/7IH8+uWmJaG+gGCICgd4uBu
mV61J29RFOcXYXnwlRdhsZtq7KAxRplwUYc4ZMuTWjLR0c4G39wDI6XkrE30t71kfjNbEFijAMgd
CUuy5zgM3WAEUGybtXs16vbOoP10UnLlf+rlVOr0ZXw7ZpO0EsFnHfq79aPRhgGRtZeQKR8N3SWo
WuOwlkHuBCaFqVR2Kp0lIGmcClx0Qau9UMo02/83yyU5mzQ+mizoisXFHA37QT1IZ0LxbcBsVy97
vF2561bXSZFIqPLI00i893CusDu3iEdPhf1Y6aZ9/NeQUM8qLHIbY0JTpjq9amagcwKSI/+ekmOO
nG32a8WnuXqy/ff3shTWRejlZ3WtRCk/emMQAVOD0WlCZN+2laavUnN3bUyN2bDJQ7ujOa7TiXtX
z9K2r/EUEmA0LIbwSTdQOnqW9agerB5Ua1aEofM9NjKx0zI3Y3pYveNTB3VjG0l07eM2ug6p/ScD
iWXsukyvLzq+hm1AvfVEhqX1qsYevkSfw1JykX5WHkqnMC9Ju0Q00I+jVWK+O1HUvqVpzJFljM3X
tBlfu0WDSBuq36di4BhDCH209TVgfGUj5MWXUeBv89SHQO4jvDUq8bz4wW+M//LXpHguGtDrhRn2
3wcLpegEeWt9pt6jU9tvhuW99Zme7gYDfDFs14T02Os6RUXUStQmHTIO0UnIMcTsCb6Pw/u6d+wN
uWVkmGuiuzaj/9pA+jm3ZmRAGhflfbOUbeqZQ1ArZSVAWZP0JRF1/UtDOOqjE8v1lWsVcstJaZqQ
ubDXIf5IwZOqzmHdYBufTCQ46ggkW+4bRijhTl2n9lRSdi5/51oaY6FlyNS1W5BIcJgtCiGE47/1
1iu+NaiqOSN1E9PQ6bdRSLhbi3u8C2FytDOVvewxPsLzSGgFzdWuSuf3OUDPjkCuetYj5BFRQkyp
R7eDqStKaabC4lCPqNs8SzA/W5YIr7E+W3V5sOuDi5shFW/iVjQ4EajaalIIrIaBoJIAJgLBktrH
G8su7grQ/ZB55zI/YbzDSssWbAPIOVt27norFgXLF2wUy/zeDk7F7Hyhc0Oi5C9OlDMsSSfTH627
9WMRHZMCKuDpkEvYhEYrzcMsbOlvEsd2bnX1Cz9QzCSmiR+r5VkTECzh5htHGOZBjXAmIDGbRQd3
tYzQ2rUJgos/su6RPzqS+NTlYIvekTAaJZUyZljXidcfs5z82CYGyf+PKldro4ffAqcheZtMPcS5
X3KG6ylJLwWyVRrHHT9VM/9k7kpHqY7G7ynRCNGYnNcVYCUzmDjIKWqhnhnYvA9xBwCTKd8bW9i0
K6tWu/Wj4RxTz9+zTS68LZSy6iFP8Is0cNzPdv29KTnx2Uuzyxcu+cHqiEidw8kkqgjhLqfPhcNX
E0m4zSY/35n/nTREaVRu5zTyjpU0McZKx4bcLUcmN91bZBkfWuKNj+7gfrGGbfjj8YVjIcO5iFCY
hugWoYnxRRezfUc4xXNF3+LSe/2TGsbKJU9KPUvlkdkAzijs5r2vI/KLtIuaVceTE20T0orWbgY5
rKcyGRx4KMCYhqKh4BhmeOqphBrGzHhRZ5lW196rVwHZgmijFxUTpk9rOwRFARvMo3xdTnxF6xNe
IaYDc9nHYfKqj9gWLtlJBCc5Nuuk0jwLo4eJRMxcmqekl6hhi+8FwdW0/CswmPLT1W2yeQToaWmb
4Nbpb57FAsd09frddLFRr5TFRPtUnbuGnj5YK22rCm1zcpLHsqPfMHS3oouar8psbjoDtu+Gj0DX
T7ZqUlnpaXWSTPXYZ+kHj4kx7sJFrZ94sb0xCuteWoLWjG0nFSBas3mwcv80+g5HPpF8rcoTMFww
B5LmbpXbB/JXR/rmbazPsaZF13+sNbA4w5VbKDgG8/hCndsQzUeoeumUDJcaA5+dKQTFKaSayfDI
G+etf++n5nWKA3mgWTTuHZOIW422+c5HQvlVtXp6ZsI7nIwkey/F7D7HJA3tzS5D+kX9EHK7Udo2
Zuh/0HOFu9vH/gc+XuRfNeXplLw06TAfjRa4rslwG8iMfy5nFAdGol8Y5oOa78b2WXWCEzhgzJ+2
MfOd+9kHJRB7FL+ay5dQZdSGnrHA473xWxFBvlmQKJ1R9cxz4YBicBC4z9r5pedLfowMd09ow/wS
hbxVLSIgMWM+BwxUs93W8VWwnp/+59kwkiIwVAtprI10xo14qjrM6JckIqw4c2m0NXrvXZcSvZFu
94dp75FWIilwWA0P9ujhqQTl966bSG8kHohfQ+AfrCTWPr0imSDicDUHE/3kruRQNXWAWVzDte8G
rEwblE7yoXN0ZyuHkvR1NVaedRsj4qLUaQ06QFGYOifVMohG77VCvbftzbo7z4473HuA5IbW/2kV
9PW472wRhLsUZvYlquHQVhoOPBmisNfzbyQtfG8G7+b34y91fuhK8q3zYlrkhBS9iCwWBnfNcJXb
75ZN8Mj/u2x1LhcXaRVy6xskY7RJWL00dd9sEw39uoZcXQ3+8Efk58H76WCrJbLEtO+EpAvsmYUD
/NO1wM2AolDDy5xdnoHLBQP5s0/BtUpSoGQ5aLbb/qhFMKeqoNJ3Yhjkh03NwlDiTfez+qKWTDRK
CbFqfr+PfgQeOm7VxE9BqOyrCDEsPiNmJbZ2Txh8mG4nmgOHPmnlzkLA/2zYVotuvTTeiqlDKo70
GH5cJUzSw5PRfrBrmtZF76SbdMgwHdB/xqBBE6vOXrgknDPe4OZx2pEwEwBvAGed4fZnXhocgYWv
3EYh4Cpwp36vp9TCpB1jTWJbRWbXfxus2Xr0OwuaRpli3+H/s1a9pMyRUsivpl52vuzvkJxdNDsO
McK7H2r5VG0La0lJkvI4A/nGgAetM5ScEyzbrA4tkYMb23bP6VQRRGEE9AD/6y9yPE6HHc0kNS/L
DeNrDErn0IX+TSmI43L6jtHDe4pivLkLXKGfWs4f0bTO592xQWSTt29dKpb+dmysn31fG3+L0LiH
byzy8b28qusCkPpD5XvFzsOW/Wpq9XMk+t9p4iwQSWoxiqEWzEP+i1ZwN37O+QAS+E8+hIfW7TzW
8vJWRyQE0eHZBE0KjqEzJCT4ZVHtAvdlMMsnR9VhEBaIUYqWVR/2S1yEN6azMZ4CC6NM7KXHzNZO
/svspRpg9rH5GuWApaU1mNmWqZWCjNLenL57jTMzPPttBwzMSWBmqzrDTjlTc9ZA905dgyrYuFcP
RteEdIEzwkNTMX9V/Pfu7cwbzlEnvqZuckiw4/htiSn/BfrcqXPiDmImKAaODGCkAgGynxen2jJ/
I2bqbv/eVy8x974VWgpMZJFOqQc7nb9Npa2tb4Vua22rlnwqMRQZidZFdrBFS5d80Jz4CAwA1T8d
z8grgbhTcKgRW/SD2Pu7PPbpZanKj6reudqpQ6MUMqMov1skgB2XftvgOi0oc3vhyvFsAAdxpvjE
bI35jEAMNDJ12+NqjSFTFN1PM0+5bEpDnMxp+r6ee9WmXdpWuRNiei9NT/4k41EVPUZlEx8xTzDQ
l0N9EwHXcBuAXmSHmAcuv3Y16f87vCWJFx6apriX81hd3MK7YFA/9x0QSEOjSQQvgClarxG9OLDM
Y7mjx1HLrNwFVfSMur++15fGu41my0hpnPS+sFhmTPIBCverTccP9g7sMgFsXXXT6U483xvkukBh
RgO3FDVEtV9SNHl89Yv2PQDclAZ/GsZvy1SnfQ4gn6BIj06Wn2hLyEzyqsn4UY/qEVtbg3RA16Zr
T2rnRlUcfY/2FlQcHaqOqhd/WH5m3FZu6XYbh8I09J0b0H6aJbWHPmnOMfHy6YoUa+fCTbihIPnG
SROxrFiCMjn8IpzC1nGC1Ca3uktZ3DXOhy2HYVnmiZTwdNrnysGoD2Z7K3VM7K1BejgL2wsCccZi
VU6XcsEq+FifNxzvv6MWxYjfP0xkPxFHBkYWHJ6/J0BnfCn7YB2sYVQ4JwR0nvGexzuodu6iaCmh
i6CUnW0Nw/XERMQJxK2ndXi2ZM3eOnjGCV+5OK1yX5pWp24iV09tUfHMKdAAynrKYOnCTE2z566Y
n6zOxOiXYepLCvPBpDt+YVSML8UhUSw13J9NbMY46Ni51CBuCHXz0trZZajt/apoGio6OH3sjLfC
qN1d6KKOrYjnUAVeXPtb6Y7ttzDL7syo8o7BUE07VaBz/twOFhZ0rq8v3xjvi8Kav2j7lj8bYf1p
Gbxd1BQDSYd1V41uudGIBts08fAr6BbGjVk9Sdr190pwGIJtRk7Rjo+JQZK7GgCMBWAiA8HkzrZg
q0ZteQq5+JT5xcf4cQebAHqH5Q7guRPrIJZnhc49rCTjGRrbbRd4wWl0svipcOlkLYcmlN2vipVU
M74onCK7gJdzNnoa2wQ7Odk5ru3qlFUesT81Uaprg4YyY1saNgE4pZ4f1J47JSi28fDYEAKEzoKU
uDu9wXvqxwgHRA4sk/DqRw4iEf5svb9TfixUjujMYijytu8d4RhHP/tEn1G9D81xCnsWf8/sfrMm
PHhViVgsKop9rkHi/LcIID1F9jLP4a7EzLP3ScY4xRakeCwJ0+dE78128ByhzTD3KVfrfRHU1cbp
aXlznSZnvbfaTYi47WRiL2KmtGBwB8TlkuKZ2jziVAFgSMnnSlc0l1UIO6GZ71rCx2ge2c8NRxBO
iO3nPLEmbPUQ6XkN4f/I1cqZRotofKDcuWZLAGBEbtzVlRkTjJGsruWVFcKqcj3S7TETPZZWE/2c
2t7fYCVr74Jyvl+d6SL/BHSBn5ZMo7/S7Do1H/KaLMLRm+7MlBA4SwmmtGGUL1pimajx6u5xReuq
3oWBqLzGy3y0+ryjqW9kL9i5n8rCIHupNl86u6UYWqwTA5DlZOHZcF7RuXNLfhf1cnlQzzowVftY
Q2MXFUb6pBWWv+E3SL7y9qfZyOjC5oGgoqrp5GRhevXqrsa+sSi6iMf55qAX3seWLtaP1yrEdv10
ZRCONxHeZM94IimrAXA4QhWjH1ErlslbEengMiDeGKJHU7KMIxRxEs0hxacgi2gx7NcR4+e4Gr1V
C8ksuLzri/a7+i4NQy5h0AgfNx73/0mwO+N54Ew1+7M77BIE31xuOKHZF7frezZ6xBopyoMLREMB
4rMzbdbw0FdV9DpkVr6ZwuQ3GXnxa9/pdJ91hPt7KaLP9fhHhG+45791ssvUwH/EjLgXA44edbrS
3CvWFhCbA7E8Xs+dvk10eaxa0vYaxwwvtGGKV6CrRKuHWBCLOLlGHRlmJtZdhilyuhDD8ICeamYK
BQ77r6u6I6J1rgLrjnYFHmOb9r7fpn91xKmRHlWTTOBU2znEf21Vu2ztmUHnAgDCGNnEQ9hpIt+0
ddISNMiDluThFRHfyV20ZuqtOZm/gCIYSLPSB7WdMW1NHtWrDJLsOnZD5TOsc81KCAbPSwSGMnrI
kmlokU0ltwHWQaejm5o0of6sxkm6K35bkRaf6rB0b1kuTAxf/KK5278EHmJzs//mp1ZwU9pYloTg
IeuH96rCbYvJN9iseja6R8610a5hWM2roPpvSz6Yu0uJWoIe5Zz9aivjyOgru9fGsLv2vfM8kq7y
24aSE7b9K3c4MgnZf0AuKo7zAKErSoujVo9sCny7G3Mw06epcieytNyT2l7VwxAnKGoqXJ9p+WNq
jXqjyggER6gulZ464SpTolQ9ww5P3q4/bOsW7Z2SO/AdMj+l9NtEsQFFbGlyqgf1JRoGPcBKNyR5
cfip+9gAOKM4ClmHJk4BddWDOQbY0ZPyY7BTmKuLtMZDREGoxURBgPlC03OsTkkM91+L48NY0B1S
hl0odeScqKO4pydyR48uTqe7ddJGi5i4GGTWJUSgVQgStRneYUDznKoW9PaCJVcPHvFWUMxpB/ZV
+0cspJ8kSjQS2qbpECykn3Juf0XWzimdBmcH4n0HoPHeYy8EueZHe1/SEcpbcB4wE/lB68C7xg7Z
c21VcJQXafxzbuY3eRRpk/0ou+YXQ4jqxxxWty74rbQlQxtnFzuPF9BgYFwTT3Ce0QJMxKvAp5qK
nYVH5SK03LnX3pREQT0oSQuBp4hbPaLvSvC6u2QS/hPNeqzG5HxjCWNvRxX9QlTlzE4xcbuXwaUc
s5iUa/1Ktor9TWbi1+CKByv226tOG/scz+OXkpur81pEXNrGRMtwVqKRxipdTDVdv6th1Sv9EoKF
8JgAVdrEnkh+CoJmkfQuEBs4YzJDGuF0u9QlydLS5uuQpNaj6PUZI07+C6WicylFfq9cHXP+rBrI
KWM9PXxncZ2OTWvrV8NjV6ysvFj7mEZIUk3q0BNX/YEAzQzygcWlOhagqFh7G0g/O1XtW2mlH8sj
7fzpxTQ9cGix99zl/amrAvFsSCO8G7ooh4ZUxnsrmGouLiJA8oFTnJiGH4j9wcxo8seYiksySNAK
y8S+nByDOEgqfFU0FXRrN6joW8RTxEWtujKz8p/VXMa2Md5ACGI461QbA7X3VXRzhhd8UeQ0OCuK
1LavFZ2So59InCpqkCL09mK2PT1eMBlkRGXxqRiku6VlZBBXNjp340weGWYHYAM5y5acEN6joFuC
gKbkaWbIhtO78c7NErQhA8ztG/VULEEzeW/TycmJJ9roefKTjYVeD7FFdUiqEEuD9s22O47uA71F
9TL2+YQ9ohTdpRanYkA7flW/IEKnryyckn2P2mu13tkLXW7tiJJd3e8Gh5grT58ewtBefqMoCQlD
BjqmaovMAE49SbR9UMj83LgKrQEBaUbWAQ1vulf1aEtUagi6aBPQXj+py7Ecabas/8rs1cbeJy93
6VAnWho+GTMSaNd1f+VkSDxF2tws1o1gR9JesO+bdOZzt9D7yephykqsMvZ8ihF/nZpAL8H6EXgl
TBRnQY+LUD346GLXZ//e85Y/TQdMGRUkqd2/PwBfdSKn8dKOU4lXwH0elHYgzqgDlpdqPQaKaRFE
67I4Yp2/Ae0rffzkLPW1b/3orUJ7NuBGbQpDZ9jo5I+QpUCA5tQqmutQq474j0uSVq9FoiPEiOXb
vJxfESvpC34Uof7y0uCwUPtJTTdXTnSUCd2BHroVHWkK5lz9ohwfDiJv0m8o5VKgiCnQgdLUGGyB
FJ8Ow8mdavmVLhoXAx3NBv3mAVKc870w4SeqKaXX5fVhzhCpVJONopbK4hS17fyW4ab91bctrZQw
wNqK0SmJjOZ57mOGyqDR70yU8dvIZKwekIGAIctFEUlxdS/HO9UpBE5tXsvc/abamWHTfJWh5y1p
VEzPqj58LH22sr7mZGGPtXfOp5wQI/p3kS+APMzO+AgZUt41cZptNAsKPa2YpzTn4wV/czZac8NQ
rf9wdJDZ4VT3KGcB3KkVhILRuoZohZ46eIqbumt9DtKMQdXS1JaMqrI0ev4346kGtpxBS8eDcNPx
3olQ/PRmugqalgSVBx0Kqd2OHbLlYDzOnfcmfa07rrY/PO73PQLeh8GuLllVhy/qAbzOM9Lj6KZe
abAEwE0CQmqDRHuR4Fb+qjrdJOk2Rut5TxXWdy0Lqo8cj83fe7EEG9oQ1yXZpsSA9pFLRyMvadl3
agaQiQ+KywCYt8vw9n2OEmRjS6h13nmH/8Et1C1CzFU8BlbhMwHv9WoSBNzY+vR3VcpJef2nZ1DP
6ATIMrg6DjEregK5XnRx/dIYMPbqCVFOLU35kgRYkatAe9V923/OYUkuejgpyXC0MdGsbWEEn82h
pzrdEUC2EGVb4zjHyWluzOBTaGAROW4Xm8qsB4Cfi6OzjuP5UEs0CcQVYq/WpYeRWzdOeVF0nJjC
goF2ER2DLhhvPg1K1N8xddbiFZuLJWqLHKzMHtp5E3Mvbqy6yY5FhOA2pzZGILTYjWjdDWgtomkD
Grp6QMpCTQncWAGPR48pcNfg+EJpWhbb6Zdd1dNzFo7PBNe8rEK2jjTgSg7PAByISBsYUZPI/OzS
6HrSWnpXa28+tVtSpkOnveii+GZqPp0Vxyu2+YDezcuFvY84Lz7BRhaQyDRCWP02J0OLf+8aefUP
Z6qLo3qlBzodnDyjA6te9wQn7jpomVt6dNNV/bGNrdxZZPHT1Zs95xgz20zy/FTF9qmfz0REgpc2
AtM/zGGd7lTZ3DXaLiqcA2hvuFrmJHYReNlzGhD1NFkPXs/YgxNvJi8dnjd1OlbT7n8P6r0BOgJo
7vpZvV8uk4KmmrU7s+HclXWMWKTfp/vGZhKwiToXW38A7XR9nSfDr7FJ/4QFaW1rRcRP+ep6nXkX
lW59V0gZXUn24DzTVTYOcSveNVb3jeXOfHHc9LPGf7bJsc1dlSDfslDWJ/8hDjoRXSx3BmC7WGJN
x/8qzZmEboYYuyi0IOxSJL6uxWlfcZXOoXvU3RzgN67sOyu0mluGOWQHlCginknvyFgUzm5G1nqJ
u4zg3ZQs1LXxIbSaA7uZuhu28l9d0H9MMkv3jhUGAGvbmyDK68WbY/846GQMEAJ8JwzDfSfI45zY
uXU/gGP5Z2TRNbjSY/48LFkeMyM9/lfdGDniQ1E1RZhgZfUxTDmL0TPQQJGaBnIMpSsShNGNsbW1
s4pADN97Z8vUVqbgP30O4mO2iW7OkTEsd43XkbZiC/iurie/oMFR/tjabG4VsGj9Oy1IQ8xk1X6Q
ILEZKFjvlhfhsxDeofUt6yGTV6gPGxjuCcUxyWrtpreq7ro+1WFSboyz8DlxrQoA081Dvtdl0qvj
Blfz1rDXvDvaMSBiaSB6lhYcAp9OjgpJCaDpnZo0dteX7pKZAssWxzdW3b2XJx9ZizbyaEHiOSlo
JIJWeuoqx8WR1ouvTdp1hNbwDP/hZ62MD0uqOXaGszf221WESk7CTLwvIjzGDKifCHSrDonOeYjR
KlVKO0ZbZTIzLYFnSD1NKm3XEe51m3rQ4+DNgZgqcXH4uTas6pooEZg/D+HYA9CxRfmMtK280TM8
q1fz8lYiuNpEWF5Kp/8dsQe3Ni2/5WRXeVW2kcZo8uO4TCsrslDyPnKgbOHXINREPYQ+1nFirJz9
v/foSaekU+AN6X2n3HUIxE4NPYL9eg6Tgqni4CDVlAboqTL9VI6+QWbutvHAdxcIhe6LfMbRgKT4
rUD8kbjR42g8rLsoOpFjaqbjbR47pu4yz25pAnCej+nOmFr/UMxzfueg9jtbJD4rHy2yCPIZAcxD
O1nW5inR4iMB2UxK7cB/CCwEmFEguDAXP2uRwR8JnNC+s2eHZVpvaAIsetdIaPPOSQmA48r4skOy
SNRVhPTnknWNuy/DkRzaxTNslEsGt5t1uJ1TZL+FGdyZBgc0uw4aMltTfb/gUWmNGeiSlmflbF+T
vDL2WQU1g960+Yj4FywhsMbNxGz2Iy7yx9wbj+q+KuPJRIm8qOv0kJMCMg+2S7gwiTa8Wm6uP8WC
3hOX8myknwRSertocsHQW19KUI2I69BJTHiVJSz4aAthYbSHx8TDcqKA3EGAUTfRrlmD83m9R/ky
uo2q9ENiqC/uRBa2HHOSs+nF9k4c/0zGFhVoeiCX4kH0CTFBSp5fZ5jKiuE2+nVwzyC/vAGqvQH+
LB81Gt77f8+0oUVAb0OwWmUtgcmcNugkIeCVpR9Hl2xRJeqSJjredYHKsiWD3o2cq995cC4Dy72b
ODU9OujSmMg4z0lQto+0hNvHEJrVOWOt23gUe0rR4QHvOqG38fZF2Y5rsUdDE4zwHMTEvOhE9DrO
F/g4dpyhCx87q3zVEulwoM+nU6nP3wEbyINEqEWCbiH2fsiSohlAKJQpLGxyhHEB5JQqLw4iwxFP
Zt8tmJN3McTaE8bm/BhV+nSzDGjDWAh+etheNwicuVhxauCXZDnrsTBP0aMu0y82KoQKzuS8glwf
tjR/MxjamvM6bKwfblm8qaG8o/vtkbUyPLayYaWEL37KmSId1g4PMnRmN1lwgrc5fhix/dK4VZWS
q4o+RcY0BtG/p8VMnpIxansoh+MFaDVcn/n/KDuz5baRNVu/SoWvD3YjMaOjqy84DyKpWZZuELKs
wjzPePrzJei9e9vVUXXORSlMyVZJJJHIXP9a36ovqf+GGFNt54mCqz2QF4OOpnHumOVdm8aYxuiY
qlWdfqrYr9DjyuV51LADlD+ONr7t/5E5aXrJCfpZvaDgkIAXmWmjD68hEYdL1K38Tdq65qkBjXBX
GNAmYQA/X5eT0KfhRMYo5jd1X2IaYGhV7kqHgkIcqzr/POiP1Jaky1h2GPQcr+hSHu8LXWFWIieQ
gsn4oeE5pEyG0zhDiGTrWnVMHsZtjmFfYm/obKT0CUYTb4Bo20N7xAdKrXIgC+05WAUKfdBtdeuH
yqsjHTcZg7GNPfnFLo5STtb91B3nI1j5rQBDtnTlSsy6Yz4oMbYVURkuvSclXc6TxrzSaqullhCY
qfOpJeybkDl2mr4+MWquoRRlSAf6fn4wf5rToNiUHZA/W+oe88heCAX7LTHh+VOhXt4NEwGngfaI
feNBibDMY5bBnrQKnLO9dAD+zwcNUNmC0Vu6NQxp54FasZ8luxQs2KYue33pUyqxwBpGf5lXeBe2
Ze1N0KQbxuKCblLNXJkejaGqFMBi2T/RgFPFuApKoJsoOaURa3N1GxsCE9TovKlW2O+ud2t6ewjn
ehczUCEdck5ezf93anLwGsxX1SwRKSautxljkGkU+5TNKGCB5o95W/Y+zy+NzXMu9Ecwoor8pbAm
g+2+D8TVpWKUMwYJrU5XrX9iaQwwECRgNMLs5mOWs8zOby6kLUkWxthIbdK4ZJVO7ozBuUetUB7l
3pIt6aKQDBvqRAv0VH53pRuKy/yncsJ4ZPTbJhbVNdszB3wayB2wtcuvV+wrm/KITX8xftViPGVI
HhsQg+LWh3Cx4F+OHwFBzKtOz4tSDsFDMbXKhibMBdHwSdG5fpnpPPh+x3Z6uCH8MNw1vvCIVk+8
53NZmk0d0vyUuQ6ddzOMg5k0nY5wUeB8dv52kFlQm0zLnlWB7dLopQvJmziobN67pFbO193GgLw4
kLPoGoo+ZzPe/EHAp9/AwyINU6vWoVUEKIDRCl7LqsAMULo/TOZpHVSXNFHHFWg5e41UvMczDKOv
BX4AHCDh6KJQeCI/Zbthy7xBDuOUQe9u85SLAwduuAc5BH0Emb0IaE5GxzrNyntgAj+4vr1CxRol
qDhbTYNq0cIKxQCpCsyCi7R9otVZV+p7NvnVwbK6P65amFAMd5PcQKtRFyBP4bx6bfRpZpW2aBrH
OJOCNM66V1DbNlCLOIccbSP5FosmwvfZexz9+28CMvB9RkWKvyCKM2KRRT/OSroYRDjBuMkx3IuW
PNJ8m9SV7kcgmBEa/Cvd/cGf8jpuL0CglrN6SzEquzGstduZCTdalos8l+VosazY4INDjGZdtp1n
5ey3gFrOV4zCvun6HWJZ99SVDG0cMsqcXTTnVijgF2f3zsy/hfH4FEj1XqUH5cpOSSusgYNDyVrV
jY+lbktCYuzQCjefE6RHd5x0XFHzVH9Etj9HE9u3HgJwnjuXeX5iVVhOQyvCCCFnKqHd3Wccvo6i
cbRt6Rragk+Hq4jteryJ6Phdpq541EvTOzV6mz5Srgh43O3vO3hppE2Y4c82roljFq1B020dNWwu
63TYeeoYnf3YuJ+XQ80hVYFKAu5G7nFaRaWzlL7dlccB/URrYMs1d8fez94EhSWOCQmdIyoBYZX5
2SOjtNNkjZLLoYEFQkBBLbSjo5TFAstgJavtmPTn/ftQUwjP5XI7S8Q1YGBSmQBoSmUdD2ZO1KAq
D6Ho2FdTz0BBUgcq0Kn1+8FPeqxf3ckOSPp6hkaouk8JsFxdpm4+XKgKUHxh32oexomWUvdDGOXQ
wrvkrNrweypNn5hBD/lKUf5QMH5RA2d+u64YDZQk+arHm6Yt/BvOm7vRN/x9bzIIm1s0KBTvrg6u
WLpUeIaNa/2yp3y0zPafqso+YXtu73xnUp9K99lDR9pfX3+qvr3tVdbt+mQ3r7sCUOeRauRgVdm2
tZrX3rnguyv64ywEWeRWF13/mmtJsHFDqz5Mqg+HBFzfUkH0v4d8BAolzezV/NAdaGdnZF7yXEYA
rOVrOR8b4ZKM25RN0SlZFuRnX/ELh/sCD87a9PT0QZ0mMDquRoGH6azmQQNB4D0OauLGRQa3CTL8
0pLJ7Goyhv3MOBOTCsgnrh7bwYKqMTDEC53qZSqFfhrZBWEFPZv4QLaQlIfF/HD+oBjA9yLMEFoy
jnsb3NU2KJ1xA4YXhEY5pou8ENF3i+OgPzb9q0r7EVOMSzZSIz3IjWonP9hWNBy0onsJ5QZ2ygLv
piO/Yf4rMDXnpww7ZFaJqTEssuSO4cX7LPeJqZHgdvcGkdDaZWpv70LGhJssp/e7GkmWhPZ0b+sF
9xmwJHPCyCrsSyg4404ux+BZW1eNgerO+b7XxGic1gj3sym5S0D5WPiv6KyutbACNZT9K7D+cFa+
pAO4shJy9kYLMeRTCuoblnHO0TM2NYq1dDIXy7BSbnL08e9tmz8MgQtkrAih/xtU3KQaHKqQzEHo
ZcW5CXwkLd2xblxN8+4hYN7THJV+iCl/CVfXWT6lMSQy81cX6/wdzj39rIXWuChk79ukmt0STM5b
5I/lap7SOwrx+Ub375uaN14ipndChcVqCByKWodEW11vyZoIvfU8mYw7GiraEF+XnFO6oz5coMcu
Kpp4lqVM1NEPnu6b+aE/vOgBKvEo16cEADIR2FbZ+kYE89qt9nP0NybnuyhTdzorU7GmA/k1zUmJ
0hb0NuF8DpvwXm27C8AaDZsfGw+Lsa0sofJPac20kcbtejMXK3R6TCu5nwKbcimmYVYijkEbFTvb
yI+d5Wt7oyQHK6lfZQLkiVYW7WCO08KyDP2POKruZo8snBC4lpnt7jPbAuWVaOqFYDY9c8RIY9ba
3Vz1klUAz5sgUzfYi8VCpxB1IWbvAM3txTa3fToRi5Lb/Titq7qzNn2or+Z9cmkgUIMsN3EvoZSB
w31yoW0sLCUtme607Ex8LFgAq+CK+eZIV16M9G/yeRMV06pEddfXkHRqM4KgAz57RddVs9fZqUdx
jDckRQzOTaR2V0nvXF2htUt3GP2qAS2NNl13mvRWD11H7bt8OHpeTAEYmx2kh6raV1Ger8zQwiDv
PFZhgooo8OTJ5laldfBNFF7AwMQOvlkUehQeMOC2QTGf08ImVULLnOy/TILqhpff0wOKd94HcCko
YXtJ2EzvVA/9CCOY/2IF7CQlo9Ov4Y5mI51ZgwWmFG5stIsNkzwPxEhl2eWt4D7FmbkIm7189+dR
zNRn1MU5USrK6nyC8ZHfuxtIys1mVIrvvTDOXkfzETwNokAe5MuFsOmGyWxCCWk3sPVqobRVD1Xd
OKvrrPEKXCRhlWDnHrIDCJtxY9jFvdIbIT/RFKE9B80yHun7sPiBVwbBkHVXDhNXIa4Rl1LZ1fV2
Y4useHIq7yYzmRdZyQSVQgJbCZsHC2OKldcgzTfRZNiPwIWGvTdggmsN3gPC0ajZjaQMGT1Ura3v
yW9ta+nvdQwPlGWuB6tS5XyAgEM/FKaeU0B29+D76dcZNzRk/I3KzuhClbaQcjRRAwYWMpahG7WC
INKx6bjSkBO7iTeZ6w63ONKw7/VPnmnIWVtbXoicpG8x+It5RBsY0biZSYYqAzFgZtjyLbdAitdC
0iWiaJeuxfeXXByibouJLhQ3g042z6frsuoOaWLIA8xQHfKuiDZZOaHt5ykWXnzSFnavW+Ts5IZT
1vtMXMI3aiyssGIvmuk9dZL9tyBKt9MUOacKUMyxy3kLjWrf3hslzCNogN6uDumr7BLfW8xXmRn4
+rIxw2Kh5tYLuUDrO1u5vaJM70zqcVtQUL6vSt1ZZxIgrcTxyqymU2GqlAU5g7YPMCkvSzv97IxO
e8J8QlylYiLa+dTIWVXC5lEa1NOMJZ5A/tvVydi1HKTojrjUzXC6Dj3xiLZrb3BXdeoFhywc2yVm
is28eqaJ9s2egnPe1+YjTLVs2wBsXs0Po7YHawt+aNE4zF/cyOH5kFiSeeRJftMHbm5wmDPDaKsN
DBDzyjeAwQTNEUGRdiAaXe98PT1mvYKVRD4KiybnF6alEnSdrqmyXlBiXByvP1u5jfHLNR9G3Vfv
5lharHDaDaMp/VCwfncAPWh+P82VtOB2pxOzc2LlXBpO0tZP85/qwZhug4m1y7DHdqFkjbIMrY9I
n/ytZY0FLVlyZj9mNLzPG1lm6nN1VQPCZwe8jfI33PZrLa5pUzY0hJTa7td+3Ng7V0TTAwbZez3o
h3OvJWRUUuNgMxw/Faoj2BjJWd5A4n53rWlmvhHmC96tON5ozVtpA0R5j7fKNkDH6aOAMin5xsU+
WSCxUQCrmAQR5JwlqymG87s2PuIlIOmtmTe26l58gi23fjSVTNh0mN0mdJH5XRrRdbHmLP9U0idw
SBI8wvQQ1ydb1R+5JhmbNP03Gv7EfRHg9ccua1GXDAYAvmPIazBUqvoE4qBdz94F+CX+Rm+yfhXm
hXPy2D9DQOqio02/VlQzCJ/vC4XiHcwJ6KvfE6K2KRxbZol+q8ND/9raRzXo4U4AUzl4YfktlZTE
Hrel2R2Yy3VQ+M6O3XPO1TWNd/ekrGxk2s3VslhVNTfGLtrHNWRs+QdfzRmbjP0t+ziDHbRBg2Jr
n+MB3nZTuuecVOFKCQY22wUjviNJOwYMHAgW9UwtUpwSyXIaVnlCZ8+cQoI+1gC+cW4AksraY7JK
s0ewrJgxzPqfItL0YFhqsLAVdXoSdUIppHJS24tjdfmhROU45yPWeyAZy0jL+qf5TzjOsMgMAIli
IcKbvhrurj4ZJVLTmywNCNioTnRRlGzrN3rH+prFFznnUSdJ8hltq9wkhICWnZLiqixWlZn1H04e
UPzhSRZ6PXDBOcNdNBFe8nTfWiLTxduwHL0H4ADr66jSw3Hedae4FO0rS6myZYyTwP51zqyyuLr7
rNhB3mBs6fv7eQtbqwhFHvf6bTi6R7C/GhNDxlR6hjDIxlFhW1uREOgpe59zqANwU/Yv2pUZBhX7
odMa6X8Wt1rMBl72wakQM/GpuF3DsR3AX9HSZNra4QPCYbw2ckJVbVM8UOOt/6GgffFfRoVawoBZ
iY1bhZbxheYYxWsR2MnagV28n0V+bj6QTEwIOHbDVtQwyzuLiuFVOk9mWAIGjrz+rWf5z4Okg0FJ
rpYVeNgerMy+tuggUkpNLAosVDPCbJQVYrph1XgHtFU9Vt6q6DLs7a19f92x5IDlFHpCYqzIJ8d5
bSO+ZVeNIZxKVMmpBczADTVchCmnK5vk4MPIPpIt3fSOMmSSKaLRQ4quN55rh4taScdDKSP/ck9w
UOvx3Sws0nO0W8zSQN/Y9SWpOfB0tQF1Xu6EnSjPzjCKVxDB0KLNUDsq9lRgyMSNHdHAyLU4PTSW
UV0yRmIrinCnddmhoOXFq2niXUo1YazCpkluzfqRoCZYj7IeSYMxlHC16klh7LataMKJnQ4LeJfd
2KPqHQJa0Baa4VS8M4CMz4GNzEnq68Nouo/oNLm9oisy3123XoSxqBbrVsLv5bIQdDmb2NF5DUen
xlQr+pXSpT5+7+qIMqGckqxt7nMbJ53V+TfkT9RtN43fkVTUhMiAnApdQxNywxc3WXoYYt279FV1
cPQls6Y0XmDwrNtGey/D8rmVBKyy64+1KeyH0itwK1u7fiwYxssxfSKSrUeicFnrXXkTO1VxZGLq
bKg3UNcNNB7sCUN947V9s+xkHFXAhQbXtRJjFr0ISzy7jJ8+2sHFwgE+MEvMm1CqOL784Iw0NiqZ
tsoDPLSFUxuXKuD/OsX+G1Qia3td7QjbN9uyh1yADJFICmN0zwYgbWt1l+JPIFOOuGunof5kUPSw
wDF+00n6nl0gNM7vPFt/mezsznOSEvK51DEIW6KopwUEA5kQ8yvVPIS2co7FEzKGfTuDJnqViEqd
sh8alKreoiZip5vH5GoK9brLlnS0xNtYelKiT5uk+GboiARf/xdWSKXWMGVIqLJRuMuMdhd71dcZ
MNYhCENjzYZ10eslJs0OKJlVYH2TjLoyDFS4SvoOf2B1p8CmXStFPeIBArp75VXlCTb1MjkSrW93
fgWQxDWqF+zoWOoI3oPcbFEayp6blmHEu9p0n/02/ZxjZ0LTaWZwchMBykXi9zGRBtp96VGtbCs4
1JlUtUBF8cE5Jm0aXhFnp0Q4L5pifZvdlVXqbErcfyVmuH3JJASp2XQv8zqBW7ZZ4VBLmaxkyMd4
RlhLs0fdoIk6KhlOy8PjhDnjylVMLL9Ab4MX1SikL/CPzFHYvpeVcymGoqpp3mH10fxH2/0Vd4Tr
hJEDEdZUH5hCyiOo/CCUYGlxLT57hr1ITn4t7Hdb4Q7axhU2QDLtC41Eqr5IfBYuVYMHWwb6+LVq
xMvET5cpBNHEhhTNdLpK0bbp+Pe8RdIfjHPm5Y7E5BjfVOymHGZkIFWr7aVPxeFJq0omuXp7o4Zi
W5L0abAmaiFjrtpdBuwWh/GrMAd98eW3//jv//oY/tP/zKH3jX6e/Za1gPzCrKl//2KKL78V10/v
v//+BZu2rmsI5YawQLxxTNT5+sf7fZj5/G3xf+KSiaBn4K0b6HBaMwkbTo3JoaVWAYwFxcUpnAz6
ml5cemxDqyiqnvpITjIiaXvLe/ejSDD56dL/7My4gEwzZcIU70rod4d50SrMaljFugGLq3NwTRpE
klRU2q+hre7MTJnWURpX2zoxcVuS8L6Z5AdRMNhis9athF6Ux7QZl/M7aBqSBP8glWyFO3zNiRmO
ZecuTblyXZ/V2ZYzWkm39KlTZNfKkDrpH0Qc8NfUTl4lvfM3z6Tu/PpMGlgwdMMwbYZtlm4bPz+T
bWoMBeRAfuRIN25UE17zGPyhMnfYFAXYgjCO/GOe6rjPJ9q0XOpUKBxGQCN0haDSVfRAylcZ3B7u
XTd3dvND6UALeOnWZtN7Rx06dGCEGyHvLamtZOcqqRZ4As2jU/TmER9E/jjRorUx9eRmyoCJ2Lrd
QRST5bVlc4sLMFwXVt3cY9PBUtwF5d88Ec6f3lKmcByh6gw2hClU45cnwipStwmKol460DoeitRj
AlgHGXUYkXKMbPGNsjmFhu4Jq3fLHWHKp6MRjuFu6Oyvld4UR3u086NWEFG09UHblbUMcMD6bmir
vnVl44IzQvmQx2jTb2CaOxerdNJLUerVNk9Qr3MvCA8DqsmuGZT0xLyg2wR9iAW6jG+DkZsO2/P0
o8Gn0ePzeeMcTozUJ33pxlQoOTDRuGPgovfyQ2Lbu0kXIXviXnvUSIJAcU92epMXd5YXP0Brbtd4
gINrglwbzH2Wd8Y70cG3rB+bi50WnGDStLdAWFkmLeVtdOyK3Fo6Oelp4WU6FhljOOaq+41gM3Oo
KKZCzMXu3peefy5YnM/znzQKTddcYO1yttdqpXc7UmRzmDq3W0XdCDOT2yOhq4e/WSf+9O42BYUf
hqrZjm6pqiW//m/rhF679hjBL1qG2mQTo5QL1GgkzDd6g4k6oXLNKo2XkUJiWFsGKZ2g7o6m0gDc
zsdtDEzvttcDjqUJsFK8Od1SbUjLRwlMuMpsleegg1rBeJ2DAdTx59bpXx3QSpf5i7V/aAMleo6M
CaNwMHm7QEGyjCGGo48hJ+n04Abq1yT9nMXBtpGenLpVpRoZLVyXXpwKmib+PegTuRGMGNMViCC5
Th7TVoyV4Q72VzOlPDZHVDZ05GPAxN3knHMdDy3VT/pb1qHiDlH7mdvTY0HWffvXz7Lh/rqGsLSa
lsQVaKwjqqv9/Cwro2nbekA9DPd+1zqQvitPeMyoYZ5qruH3eVY3fwiBsJH0Jyjh+lXHwN8+TGEV
HgJQ2oskUYaLI3oJPDD1tU7v2K6fODspNc+2X1Em15oYkBMcr2cFtix2IkoBvOE0c42aJk+Rodx9
rNTDevAs9cmtsAFFoqfaAADtOnSUYemhYxzTaXq2J7090whzLoQTfMsIqi0hqr82IF1XOtuHher5
0TrwA3m5vtRT7t+2DDnu/vrJc+S68tOtzMT8Z6uGZruOxj7klycvRrRhCk0fx/WMaWHEX6alEt/w
g3L3lmppaaDwBoB5cbUG5a1Rjx6mJWiUU5IdgAffhXLvGk9bzmYuaFbZ/mUadr/LK2FQkAJqlobK
aBmWTnjR+LVPpmKTlkEWDJLKf57CIV0yqONgJP9EtabFCajGRiQn3AbMBppn9xMVMrdYDHEeFKq7
1WrZxV6EGAlIUXYJUciRdWETtF64qaNi7Y8Z4akGDdtK7zrumfc1Rh9PE9aZMqVVouC+9r17KnSK
U80rUEPz3tIvZG6CyKdKwU0fxyJj3Wk4+MpNoqlRc1NYnbIq8847gn7iqE62wsnL00ww8DzlGxfq
sI+pcFzMkqLSpy0AnfRuYOGTHQTebpbOqj6TBHwrp/ppZQvvLSx95wzryVn99eurq7++vo6j2Ra3
WEtjMXLEr6+vCHVuZci1kVV9zkKDGWkPae5MN2VCILcyiQjahdcfzerRsJkYxcnG0qlczi12aF2s
TsdOfq4qqnSjBUNyl/q0DUW9vyENTqdpGOzgSLcXV4TWwcYgg+QR289dONwZHiJ84W81xtMBt02/
+ptrXzf/l1/PdG3eTmSohSF+2YklSjmKAA105XJ8ldN1WBcEbTVj3M2/rJpM37UOqn/amAcz82jU
DZVp25JOxP4+dAvb8LJzaEbfrhpvWEOTcSge40VuArjVnonq6Lp0g81bzwHec58SMU5qrORzaiW1
4Rd0zrPrk7MYg0kiC/4JTuNgWd1yKyeB99evq/GnW4vj0lVLXopuUtVWf31dw4kWsrJPG+SXiUq9
IBnuSt9/mt0jjkmhy8T7OJi2RSHiF9UgKEwF352VJffVbPPS0qPRcROhhQlMjRYeU71MlqVWvf4P
0NjtCufo6tVq7uhLQuMRhwGnHzKG8xueWXt40FFNdLWKf3Dye4m8mZ8XOs+HEyvJw5zyhtLU5U30
0rT+2m6K6cWtvFOZ0ENWVFQAeFIGK2T3cV/QZKkY2P3/f58xU+gC+pXGb2uZzq+3iaDxaG8yaGlv
8ihbhvL8kE0UNgAgYP/uKrW5NX3/gzbXdjny5B4aRzH3joYUnQFyiKq8wP3i4NfGVnXwaW4FvNvq
tv1kIgKdoC0QXKGn/GmwGLvFsQOuJSlWVAWHp9BpKfycjLlj7I2cKHIzcXV6DjB/NinFA0ohLHCS
gEPjwqC3dhzaq6FDy+AuaMIxd5ndJ7dtUn0fdLQXrcc/WnqPatg2N9qokGiRD8Mk0v7mItPkRfTz
PUITmmULFWe/w6FHXoT/to1RNV+XxN5qGeNkZtYL2bqqq2zVxoQkc1cCwWhZ3IzEv/dhHXdkuSu2
O2ortuYYJNuUmh7A6uaup3eQ26B+HCi0PYSjyi48jVMiNdOKcXHHGsLtN6Vs9vzXL7740x6BH992
4SqyUKgu1seffwUXiLtphlSizYdh0+57Ijxqfu4KdK+RtOQzGLlkwTk2vUyQrdalGqRYI+vxBk60
zWsUEnvDTblkt1fusH0AMK5LcQJpQ+Bf3/31z6v9aV3j53VsS7B5dC3H/vXnpXTd78Gh0veUFdpN
2AzWRbinftCU8/xg6FN66cem2FdZ+unQNramHtWkUExGm1wGGG2qb1F+Y/bXgXeYPziqnpAnD65g
DDNMrYXXjdZaCTOLgQo9rxxSxd9cd9qfTjb8Kq7G0EGwRnPM++UO5Hp6YSu+VS+TWL+zuT8vZg1A
77R3M/ZJitPa6HXdN25CBS43FdlaSDqRLPlonX1it+m3yS/BN7eQ7aPYFfuoca1z7YzWWbHEKSzh
Kv3182/Zv77lHZcuH4N1VdOpJZ6Pa//2lkeRNpE6pg6wkkSmBUULtBhv92KsjO5+/qAMQllUhOd2
80OYadNtpj330z6UrSb47DnHSVMwYIVTGw/ZIqudRVOrwXn+0LuVAUVDTVeGrpQ3+YDT2Eltl8ZS
w6KgQ34w3W5Bf00Gfrby7q5OJIJu05VDgvKWLqu4bDeibtx1rRk9sNUgWcQhPIm8jMIF9rrqLVbL
E9DYY5Yb9Zl0bPEi8rOtTumzNd3SMdnftpn8/SQpfip7hGjR5sescKubQcpGGr6QlVJp3AjYoN3W
fkCfyFQBm5P+ecLOm4B54M0Y1zVZ/Hig86XeiSbf//WL8uczMou2qcOF1h2X7f6vxykfjjx+cUle
m0zziJrU7bxOaLsm9D/qdnwc+sClX4cpVvrMmAmHFkOuu8nWdk5hqbdBTG9NAlWZpzt4NtTJ3xuK
gyfKzeutWln9mg22smxsfLSubff3ftD39yX9n6HXObfzI9TidN+pnJ714Bmbnw73JzdO858Y/6MI
xaz0NECVNz1TQc7RxGgibYPeR3xcEE6Ng9FZDT3hAouzAfTU2cPUhVV6dEHVxEWQ32codHkxaLc1
mGbTCft1jyJ10qEJ732Rr7oKRASzphKDcL+fPSBDQwq96MRxdu/bo2Ox1DXv7qTV93bz1uHiXA10
IJ594HA4MDKqKgfM9VDapr0Tg24knHhpC/V5/nYIIRxVUdd818335OTKWzUvk+f5Ff2Pn5S0elbW
PvJiBCUVNL88/O/tZ35+Tz/r/5L/6l9/6+d/89+nh83jX/6F83vXfJa//pWfviX/4x8/2Oq9ef/p
wZoyBdrQ2k9Sdp91mzT/FAPl3/x//eJvn/N34VTw+fuXD9KzjfxufphnX358SYqHwuTW9C+xUX7/
H1+UT8LvX055lX985H/6F5/vdfP7F0X9h8sxTXVdEyIbchH73i+/9Z/z14T9Dz6h6ioqmcONQ6qS
lA03we9fdPMfGKOQ2rhoNLbLlvXlNyDc8kua+g98XDr3dgcF0WRL+eWfv/wPJfT6gv3vyqgwnZ83
piaKqMvPZxuOJvjGQpMr67+tnEVUEyt1y8/J6JM4xIzX1JlHD8uUYMsL14muVRA1JlLf7YfwvVAV
C5W2Idq+6W71DEOiG3xxP+I9FjdxSuH7sdM6Ye2JYnbOQ6zGFv2l9lC53iUAhAZrRZ4Dz2QdLf2o
R0MfPav0ZaQHxTE1BkMI+Xq1L1QcgD76NYHkvTlRh7ko6bWDeR82rrJKVSHMrSHIdsJ5jsoiJbY7
lqcsDhjrVXXfWKxvjTlZWyAz6YAq0Ez+FG0A2FvmJ6qIOd66BbmrJwJDJnxJ3zLA4cW9s2VgHO8p
EAdrjeToXhjI29LGaUH6SEuAAab/mZamUixSNWpuaQcC7GRk+mMZDrRR9jg5VmajjCeaY5WNFQAI
rDhd7hy3Jn/S+i2WUq0/jIFJHcVASM6vzAKooOh3umych0qo3YhcwaOBxp9sVKOKNrRGuHdKYOgI
Y067ZeTeb9UoclekPWoCwxO1UqM2bIaxto+17aB6eqK5GcwauAv+s7VwJGthSoP4oYCqtc2J0DKF
w8m0ZCllIItmtJxSXLcjOFLSZBRdjrRYXCZmNK+U2JbFSnR6cotBYLrxOyvbjL7WEYS0623cNmJX
DI5y9Ftf2SaMg9eJGDgd6OYE5sUI93aft/sUoNGhZUe5CWEfsBzW2IUX1hho66FMhn01FgGSiyje
Bu7269CK8rPLfaNYmpGIDwjT407EXr1PdaGs68bzcqSNuidjAes/VFFtRBq2EKoLvAumWqxdQusP
ItWVdAEopNzWPW42VY/G59EIaHmmEK2l+C3RMeEeOje26lUYm8YKNE3WvqOFUEZnZepX1uLOIvMx
FNp3FxrVJztXX8FjOmKId6Y0zZ90IivhY0VmhQStXVrKY6nlXYbbBsrbfe1j0gWrrur6IucEcsRa
D9Y77YCvcJbRKpzXlQZPMw3CW4PJYnHTYuLzgK430dG18D2tq7QAJYnwFT50kLJcTCqm9mpyCb0W
tjUdVb50GUmVknLWu/wbZJE0XBhaSliOvi/qaNyySzZsOqc/+rz2xiUaf58Bsqu7gqbYZFRXKeaO
7yn4JGUZkXgVr+SviyezD3DPI3RpCaJbmMUOGXEnVaqloo1WBYWBXueF0AMwFp7ZIb9rcIfIFfNs
vLAh6uONZ3n+w1BGHdVMo4o0CiHSR7yLZXXS2E05PLkuxGrrl+bGtBpz47gF8nmscAUx/uwoIGCI
SpVxCqxdUDra10+lNk1vCRstNg/G0IKQ7R2RX8Kh0cZDjOl9fNONwH6PBfPLyOz3vtGMh3yYIN9F
JjTmjDqbfNSSNRt7Rp5YseqzW7QrV2Ow+VJ6aokgrwTH0TMc0lnNI13T2UprPExBdowNPbAuQW6+
9EJ9zPrhrREJtk7s7RtGgw7aQ6EzT8rNN96/kPnK5Gtg+iAq1TcbgWpJwDA78D8YFnWVk/A3FbHt
SgbpXWTEZ1xS/jrMKjQML/zAoz4ujR7UXxQ43rNCj9VW6cZ0Z3EF9n40AGOIzrGS2UzuNdqIvIqS
UUMQ1khUFxdkR+Q9ju6tRhT3pJq6R61uETY74X0n8eNQYDuOnxVmxNqZCtL2Ssd4LN1NHi7QYGAF
JjH5XSAjbtygTzdu1cA+U33t0CgigUDl4WqtbUAYk7VD13kMpy5b95lTvNuqzDcnWXqJOtIpdd6d
Rls8cjh4VJkaIcdc9Ikpaehm65gJ3sLJxbYdB1KmibXLodapWMQ4iDCFU3r/3VF0D/80a143HFuj
sKh8z8SqyW1YFhhuEiXa1TmRUJeQPdiRXvOeU6c7tF30wav9qfe0pimtthkDalZ5zvEu37iBvtOK
4COjc1oxxGEsxMabrFdMVRiNsuJrkDGuSvJ8bfDG3EIW83dJ2SnfmU6F8QL2BGPkhE4c7LLV/2Xu
THrjRtYs+ov4QEYwOGyTyRyl1CxZ2hCSZXOeZ/76PpQLeHZ1dz30rjcGXC5bUpIMfsO957Lm15la
tvN1XjhXwyh9Qydm0+quTI0hJTbydStPKJsvcN7bKj3o3EnctpfSKO5EI78VLZ7oFYnxvkzDSixI
ihPmR8xfiZGTwODwkjDRz4HsyjJ7NzbkeTr6Qzqk8Ua5+EHzOZlPAAiYCgqYdUtn4ba0u6vMVDeq
Xna6Duc3Aa7bACEotAepwwGdiKVygs5HQwxIpU3vRTUTcq7/sKpuJogoqR96IyKmviadlJDwZo/N
OdjJCQ9DvBTlQ5Iz2rPwzaKkoGk3cCBTnEMvDoyPeXbe7fWjny1AMelQlN8KonawgiurXDAbxcUx
Ku1qnwbsjp00+p6lLmLciu05R35VMF8PRxLKp48oXb7NaaJfCpG+kWcrUEsSQ+6M7YkF+84R9Dxq
4EwpiqcE7TKrVOXlqtVPVlUGNzjP8mlXG2nyrVrhn5EsTgN9m1u/JAYWoxgHm8H3KRy/MXJUxRXc
N+tSYt1OQ+so8x8JwMrGYnXORtliDZna4iVrrl0zvsTF94HW0dJ+Ds4lNL6VDWbLQHlgb/fgfPyW
8aIyoqOrcB1n1ltoT8eoGCEK5vhZWZPXxj6LnoLmPUvfyvZbneZXITZj6pfSK1AqxCvYcb0uJJvh
4dtCOeML96D/yBpgd7YMYj/D9ua2Z9tN4k6EyCJKrnK403iannsVQbaSPCLTq0ZFlqTFUZTL4ziR
QDhrz+kkvIn1U4jnT9qXOA8Zp+lYp9Q2GOeTWwlfdmcl5Lbool3m4lkcX6y233e29qqVEsslnTdR
eYauQ+QZGF2/E7Dr5ZnzlKD6SJrl0bBq8j+M0ziyCLKfNewVtgXaGkH4+Fhq8tVt2qs6fU11bKlz
ADF6tWi/E3mxXxUK5KP6roMBs4tvVRNumbT4ubS8qoXKFWf3eUtKNM4Csmi3zGNPZl1uLb30ITPg
W+EFU/OjVlikYIPzKemaTt7K7JtRSCAgwhJd1rZXNgq1+1SGyamsyf/pXPNQkRMVWVvmYVOVU6Cd
6hqBe+HmXkTw1ng2reRlKIwD23xsBMPqcoxK2u+XxdQPWQXBU4VXXVcfeAeAu+j8aEaRiRSrtnN0
Ye/zmOIVRp+dMFDUP9AB+Fl5bNxxuwyILg25dYPqyiC3faRJRRmz/FAIIasounUWRH+8MokT6fp6
M8w/gN1i0mVamaZnznQk6NVda/fQZB0+HttQh9qqXM9gDti9jd3zxORJJzSOqbneECU1MiHlxtcl
+FQTM1fzbqUv06Qdjf5Q9e1W8SwTFWpkwy06ZY8X+ta0b4fqzlnAtZBy7jAuESkRb7HN5EN6Vvxk
UDS0VG/s5jay/GabNOHum+MmSOGwtIFCQi1o9vdp8sw74qljvRlgx42q67R/WzLNTyhzO3YdVAub
BLpVEt+47Dtdu/FKy9zKyjkMvXbnlGzG1KXF5BLY72Os/LC1WTMREmHm54p9VJYh1CXToNaIn4tP
cflJPt7GtoLN0D7oien1tXYxiYCOlk0zJdeoY4VR37ndJXXXQKqPtgdGxSpSquuYxKspd5+Xnhzk
Z1wpG12wPaRawem6Q6HBFutQqQvHxYHIkdNkp56WaL4z0fEgujPwmTt4xyyKwryEvGUJlvO8yTLL
V7AOZYgdDrtpuxAtPWdbB4lynBBju55z5iPJ9bV9Goz3UhaexZMb2EDkbmrtJ3PLTQU9lonqZojW
gmU+AN/zcsvgeBMHu7JQWO8qeH1jcw1GDuf5sHE7TMAn1xyvmL1ure5OyHhvhGc1PGslXzFzN0rp
G+o6WrTqQErmRu8+x4Q4TfMQOujpw42BRWhFefa0E1T/XpqQwZP5LT/N5ITUUNdj1+4Ya+6Zvd8z
gyN6HnypsXghIiIbMEUXQwoI3/WFo8Ni+Bl95zYB26e8sL7Bgbax+OYt8jNAKRPHu8ndnNyEz5oU
Iq0O8Oa9jIvccrGw0JTeiJY/InorjE3fbYhxSu61GpWyHA92nwI6fyqqT0HgCTQt/qnmbjbodU3T
t8xvUX5eRqpCgEcDh69D7AQK2o1mf9OLS4Sollso0N5b7TXOCy8dAd+tPKVJsDI1tzl+a2bDQ/Pd
gBlWNNWx4h/RiVEP8OI4L6Oe+YH1GJufqi4ocHpvgQbZS1zqseOJXyjTJzHc9tN6B3HhMvtDk8OZ
HQ8wFdAvkTjl4jZASs887qjNmBy5BU1JXp2t7czktXSeNPvFzStMu7YHh/8K3bU3r4PHKAZm27o7
xrXr19u4Trqzo3hjt3K3LGCz+H5s+8UkvLvo3jD/nqd6N+q0LTEaez7UILvRpvt2are9/TG7Pyz3
rUfH5KTZtp8+m/i6E9ZRr2+SBOUrfJTaLYhf0u7SGUEol63sp13kGDdj8F243ynZtBiuVWWzmYwI
zjTMA56ondCNqwrEcjB8Dyt5WAgH7ClYViCT05yUfmPbjyMEySL+aIO3or5ZulsyBfEXkDJJBDeQ
acz3vpZmj3kwPq93ujs024A4Dfah3ohXFP/VtUMnVrX2JmAwTwBlWSPK078V5XMCPRWUqOe003SX
yU5hknECuCtSUH4raFthde/06mcHj8ZvyB702rq/jmj4N9lIimSsx8ubcuXenlNQfawrZcnHi7m9
PXaZa+xEtgaGC+wRodmzMkIcuqUxC/3W5oEox+j7ZCFPjWO+CzpL5+Cm/a01h99SV25DoEI9gSMS
J/Y+Um3m4REiWHRwrGdnzqrHOg1IcSb1gnTXyH4ydC157zAjpU1POdfik5h6alHP7Vpq43ni9cx4
3CGtTVeYPmU83HB0n50o9LMkxVJWuK/hMEh/WtRDFcJYTRFLo6nTegTvxD6u+5Z9Mk43Il/uIhkZ
91qApyHOps/EZOKES0Q+soWbsDzihDZ1qNGBfgFyDuJTX/p9TlW4gXH31OpcjFZLt6zMnppC4CiF
+N4mz06lTomEl7y01kvvKO58GW1cc3gnkfrsiKnd6PAY+4zdZdsdXaCNkGP80h6gOFk8JPnyI4ae
vhGqzT1kF6QY0WbhTBH5pkmajoJw6k9x6I4A2903WPE+4bXdJnHHB2wn+U62TbMhAfMlzLX7AMYH
L4OYjbr6rrcYGfSQRyO4cQuqjtk+1otFDuqakhEgAyLiARHfj8ieUV53ovaWgC9LWvMPBkl7oG53
S2zC4geFv0H6PG9TIOMQwRgZmaa8VY58qSayN0tW4pFl/CzGivZonnyaygfR4JjI3u0FRLEczIZ1
vtuewODux5UTV6mHMslf3Sx5rYu8eHV7jbO8sUhaXOwOLJUaCdDFoJ+fhwEUuDcN1HPkv2W7lvJx
a4ZVc9F1imiCkCeCFcDK1TXer8AFi79JTBDyINNOyWx218RbNbjn16zQ2MEizgwOkHlbkRGmD2da
nEMg3ceEqHHGR/CLu1MSQTZMoKZLQgUymgwxHZx5kDhJxE6HwtObk+GzJcshWhJgf0hS+hHdjV6V
VppXamhrVBGVfImbeTxZakI4xjjjFoLqixia5gxZKiTiGHwxw/XVlthzwcH7o7ZPlmvs5psAbyK1
bOOLQFeIoVvGMLUiItYt3deeCmrPsOAnsykXJ5FzMDOt3FlEm+2ZruWeykURHxy9v5vzkO5LETRj
yhwPE6yac9ZFLhGuJiF12FjIBzUsELY0tzoEt607gxA0Eewb7XB0SnO5DvqYuFARUT32S3VVTTXL
2ZrYZDQfnzqmI6c3z6jPuKuYv3kzELyaoKc0iRfKPB7WlN2uHtB+YDHIC8p3PCA2qglu722cD+vp
V26gUBztlhJhlYhY6/hTM7yhUsj4tJMWN8QLLP0rtruVcnMQdYlwlbK5gePfW/uZpHB2UCtRFQwa
Bs5qP3TBHnm1VzTjfrUnadGMdW465kPwNrDQubULfT2Yz5hE5pqdlf45KuVFcH8NW2IOjbxOexW8
Ue30KXeuZfrUGi89RbQYx3fEYYe4GO86YrQsDmFElkwUyaAMsEWYRvjNNdFoeulgPaXYCJi9I6Em
OMpcVXn9RiU0cGH7IUCye5PUh2NhdrfpIh/G/ki82PoWvcuZkVUcmVOU+WOAexZKB3JvQAhEXLNu
lPlyAHw1UsLW58mG5krmiJ3Z5wpBgkiGbZ6vEe9QW8SasdF6fRdumbzSg4wX7kWpiUeHht9u+3Ej
6vwNLTs3d9fifaq3do4APtAna6NVFASE1Nxq4LvqvD/BBTg0Vs4AiIgOnTJjGd8IB35mfbsr4vhu
UPqZGRaLP0G4QjyfjFA+r9cgEfSJ0iBV9JxgxlFatpdVcE9TcUEJMIfJdkrt9aoiagApCwLhkPHm
DTnmminWz0YVngtd7Pvxrhjkrg4YxgfGzwqv1Nwk2LaLcQdovKEzK6/Kzr6dpPKbNLmynBYr3lr1
USqDrt6kE+e2vlB7lNAcMi9iiLcUWMDr1DPwyPe6BbcZBDcFT95Sk4ah5865ByucYS6ZLKIbH+t5
8nK3xDJM71sxYrO7m8CIrvI4/9BmAe42IjX+MbYtv+NjB1ThlWWyXc2O9cxZYmT5wxKMW40Rleeq
qtwPQV37OXxLZiCRfnCRFHlNDi5xCq0320TZFg6bJGu90lFb6HEHs8vA/A5HN8+uKch2QTet0VEn
9g/bbnrsneaxGvKtM6B4Tg1/YOEbLWSMW/kHAAS4MU14A53vsM5gq7q9ZsuIoM5B+RlL4eft+Ej+
EBcuoUKew/qtcc7TIG4sm/UdSWAjS2Ub52DMBFRxxFcksp4MAyERF7pJqgmLnbQrcpOktKyXJOwm
SevLPMfgGsh6FARLKlfDx5QkiSyaTWo3zujb4bgeg7Zgw1B5eeKYOUtqHY/aubK0hBRC4H7f9cU2
XvKZPRYdUTXX6gIGj5Og1YYUUIZeGF1+00FzS+m7ZhODSuLmGi2mO075UVKXA49JLOK8lqII4ncB
kA55gFq02W6hHXP0sh+3F1Efy/W9wSfKImE3ugmhORPrmoSuStlMWKogZiuwWYrA4YSK8rBbDpyT
FfODqmjC4Wix2aJbCjtTg3yG9JYXCXfMnYWywNhg+4d3Bu8dOu0Jnt+EpzrhWAQko4L0XksjEDZG
3gI6YU6qRu0NGK0EuzSZaqRJW8ap58WMw6GFBBtoEnkK03Z+DK9s26aT+5AwSfPBBSdRra2YRrKP
7lhu8NJoo95f9c6QmY+pm+kIl5YAORxE0SVrsUM4FPIFiL3e7jO0BQGazJOjz6N2hhGAVjAbgtS9
xbdKefXbNvOvheHv1glD/1NZoWzBD88KX9jSWrVrX4q+3/aDoVZRngzhu8DAO+/NeNSdh6iKC7rq
snGjG4W03fo023S2eJPAl2ONxMiVTxa9N0Du8CqJSoxHDKoqR5IBwQdMBuPcBbiRdeqQ4DaodQMx
Fnx6s6qOEHbclN1aq4qKHHXNaJu7SiO3dXq2rIpl3bZZ8W8PcccCB+tmToipfgb6I1Tl1W2NB9r2
4jTMBOFTdUU+BWMKhxgtksdrM0EGDKPCZcM5zCGkMSLGQ6xIxMqO1B2BkB0JTw5MAlq8EnFFesDc
ZH0mbj9/tgzMna2u9/bCFTTGTnyG7ASLC9TpfqHe7zTmrRsWghOLDV03a270rDAyuICV6B8DbPnO
qUuguJIYYMEM9UZscSSY96QT4hzvbMel7Yjccfw01Uyjv1mSorXxZupF+NCA9n5Lhy52PTkiQPlc
IQNptjdXebTmGRxk9WfcBSOTIsIGZtJtR9uVNic5qlnVGGxyC3MkkKQaHZfxc5zYjN14bneW5rgf
Vdzo5VZoetySVwuO3XpghcChquFOIOKvg91zHWoEfj8RvabG9wZHdc+gJ2o03wrJhrzwLPH15MK/
ujCrjAv9kT5y1I8qRPR9m4dpWFy5SCGZUjaxUTP4691K31h9Z+2ERu5nh0EuAMQbGTrvTxVi8T3O
da/lP7GDgn/fkIA9i491MNx+a4aFMbvVVQjE/u9ah/9ZpfCH7uF/k0P8P5QyrCqC/13J4H/v3z/L
5nclw/oX/hIy2OpfhmMqh6PUEEhZLcQKf+kYXPEvEqAclD7UZI5wVk3vXzoG41/8lzU6E40B2yyB
mP0vGYNmrsoItAf8BTaeLEvl/0XHYP8pWsOLY7uGjsKIu9Y1DNdcZdW/nVJBqHO6aK3LALd9aEAb
nPkp0Bytv0yBw0vt37//9x9XrtUcjGVdSMRx+ZwVVAd6m/b3MxNHfyoxT0KbHPdunMCKqir3KNyo
PKpmEFcJPRz4jt6+aaUR+hBh24ewgTkoo6F6ySCabmJLm9+FZt+OGPN+NmXt2ZFFvJKrfyBhfM0j
NW2bpjI3pATmt784NejZF2tgRbZM36Jytg46sY0Xm9hWE7hCvw8iXEN//be2uQyTWCehoRcuXfTX
7+yUP8ilbp1JwfZ//dU+sA9B0I0rqhTQqMPea8O217qmxf31u68/iOaIhTuN7TXQ6S8aDjkK/0kr
+TfFCb4pnY/dVKjc1/vpSyr927Vi1R31i5ylr69yfN72T7ap9Z5VR/0Ostyw6cdEHkYTXClTMz8a
wmnH/58ciH+br8Kqe8x1k+4gncyzFUSTn+ZMSxC+x/tIay+izE1fQx6yIbARiWiWif2kVl8lJCy/
7DnO6spSu8Dtb357YP6Hl6Xk+fhNePvlCJOrDBThjkK+/6US/e0ni6yJuqu0DD8aFQvmBr61KhR3
jlvuHSRdRKITaNPmi7sr2irbZcB3GJFL7WVI7D3UtXNoTOnjYtQ/WqeL4aLBfSVoftmw3p2hEWbl
YdRzd+9YrECogb6x7e4eeQjBzDrh9byOWguQBXtXj6+cJH8L8SQSn6YeEEDoRNi1xg57/c/Gcob/
UCnIvz2CylYSkR+OeVdYUllK/PkImiGxl/aoMbKaMmtnRgsJwRF6xygjewp3CaQc5ett9NbVerwf
39yv7xjEYWul9bHv7OxkjsFety3zoWL5fpwEksCoUUzy8+nB6JmUJ7GnG5r+oLmXIhyqbc3y2lua
tD1OuSAIV1ua42DOD4QpWf4/X9z18Pv94rpYljjMLKEzaETTJf52xNjtuODEJ45uSopbyxmbXZ4Z
8lrI8oJUxDnHET552QKc1sn2tKPiBQtkfBkHh5Xr0r2lJal/duDcqype9prrmtugn10PNgTHU8j8
BNMVtV5h8UGYcfWSctUaAa+vrfSVlTJvbdnn5Gw5n2r8dCAynWy2CV8az9xGxr/6vxKkLLsv+OY4
8SJGy5Jt0RfQNGLeowdpC9+yQtXuvjApBagg2EA3ZjbAwqb+Gu/xVXJM5dMtQDT7KspZu+PNomGg
CXnkfryREcVL3lXfzbSuj0vZf4tqA2emHrKAjm/yxXC35ghQqk/GH51Wnv75Oth/K0i5DjabKYvX
kEQiZ8i/3Wfd4jaDDWTLzwKL7YLsiJV3ASz5XYJU1PxRorZgsDeM3y2QWUn8PgHKDCeVvHa6teOB
nLeDJnUfQHB754y6thVuDcfXURirkQtkTEKGpkxJK8MrlffztZPBeWD0xuWLK/Og6ry5MUEmlAvz
9UiVqJmiFlam4gXRhY5nDNX1hIGeNOJpPi65xuM5E93pKMQ4fVAerSnXtrB2+FdXkFGZhiSIrYfh
18NNFfcLzNKZ88uX4RWXwryxk8tkQMjBftbscD4Y2N1hcYTYE52uYae2DMOBjQ7E7x6GLvGUEvpy
4+hc6ybVT8xovhFk3Vy5XQLbaWEn/OWXx/mWrBbUFzlbIP61HuKCJkgdNbTsPyiCjfXa/NuZoNZr
Z6NeE4oyAV3j34/+MSZFuy2V4WvOzRctZaAW3uKGgW9pSvDlPR0Fuc/Ojnxf5mLI2s4kraEgtvP/
1NpI408v3dd3w1mFF8OkBl6NJn+eWAQBTe0SKMuv1lzDhIjNI9Sn9saca1Z3TW14/WL/VLkmb7M4
TneRLfSPiC3fJluTLbCnkBad18MRIzAL2KS5o7XA0mbrr8w5m7NaszUBdYImzgmM0gECjEmWHWst
O8PObPlxExeYKPwfDI3VJktZ1U7dfpEE0PTOpS2qAJ5JoH+QrdhsUXEa24bzxmsGT6jGvfn6RVrM
Td3VFx2VQQCqi3EEeF24x6PlHl13rMG7mPxDauz2Y6M38G/0Q1j1zY7aOryKhvR74jikq66/Cyfs
viajONAuuGVifR8LRkoN+lZfpYySVAqlOvLI8r7VGYyeLSN6yFJimEptPFrAMXUarFAeklkd7d6w
tovEaQXBEO6OJMRk1ojMCBMsMXZN8IXolH0zLN9DjRC0VoGXjlv5EAize5aDRDia8dDMzJkP2aiI
4YNGhOiNBbGsg6cyDt9aqe+1rs6PAbFD2OTch6Xmr0TkAbyV80liA9905tTeNBW48L62SzY2qPIy
232NLQaaWzfUWSQjOsWWP3JrNsGLydTu6/1UzvMpjhxS2fjtwSQYATTQuoK28ZNwfgwJEk9esro/
5oIR1dJPh0qTLl7qZl+rJiAeuZYvxUNhx/eoCd3TrMoUu5Doj6Hqv5X4iYqiIN4e4w1J2VxrI2H9
2KWFuHU7F00XaVVajnT+i0PBoIJyzbnJVUg4VWROdNK3YWC4vhHVQBkqsrjlorYMttO9xW1zN07g
IQEBA/vRLnlkveRwOM7SYAtb5sAkxi5wSUsf2JIsHWdKUKZHrR5sn/MkOhdYydm6uJRjDGaD1pAH
diJ9U91Yznz6heCqZELiHuVW4bh+qCPJT4hS2LqsNLwoSlnfp8NjGc7DJaiINXFMcm1W7CKTC0rZ
Nrn7ygEWscpBofIgzmV+94WIghOiTiyVOOVbnZlngxCVnl8ypwq0KxIiD5oJOilurOI4ZV18z5v3
YDUs/HlmMapXNcmwrRuxwKXtd/T6R9iY9mGol/GUPVXdKPESyOSBHEoYOEV0Lne1Vta/MptnPF+Y
Gwb8OAnDCzztrFGtGq1/tw8dRGzgyuRTIeYKhQvwloBctjMzBSgvwKNY4/UxoOoSzl/AnZ31SCuj
kdQAI1G6V1uT9deLIe4JExuFhqo65g4IEsAbBGcRP3Pq/BA50UOYJfUOMdfkJ7Nd3ARbB6n2M+M8
EXGzc5jzfCBW+IUns9y4uVsNPuhvW/e6Jg7kUHVXuUyNW+WyXiodEs2sRiuvwZnw6ihvIgQsN2jE
a/h2TOw0sHDjwIoWgzQyzmFx91WaQznkPXrsS4s5lNZ9T9NovNJE9FZaXXjdiuI9zbviYNuoXhIy
zXdLKuZ9XSOC+DqbJvw1HiPQwctKVCurIcQeh/QBdNfPRUNjgHZx9r6yAnBK3lS8SM66Gph8FI4F
ADa02BGv3clQ4B5NUp18zSVN9v9cXDj0qn97QeGqdoTJwNPEZP138xP1RraIJZc+OdAs1lIrPTlO
ctVOa9cQcn8vsaLkMitMq7whbqNBw3M/iGLb6k3gw8gTyIRksc/ZKh2TJkGp24GeDw/j6gEJCnWn
R8huUHKZu1+n5dA5uPDa1h9q5cJKBq5UyGxdstZPSinz6GQgkivaVG+h5CeVoV95Q/EVkK1l66Ql
QQrsfoNWvAYRCSFOL9Zc2Pl2MJPs2RkA7MRrgfb1yxzr23Swz1+OlMAyWZas+e4jaPgQw1pYttXJ
rvOruOhR1iWkvi5KXpCTH8I6crZ5qwtezWgZ2nBiXZig8/6qb6ZgZX1XyxydIGXGFETkGRkpQXFE
cO0xrc/nNVQocOzmiGTL2BodDqjFqpdThnayNi2cpcY7/Nt7d0He3CRL/R+KD/NPj976umeCIZBo
cIFdWF5/s0WWbCKzgomwn5GDvQXLxS2YdQNgyIKCHtKPItiqr/rx0ZDc/mmDdhqyQLsHSYuk0S7B
QDvmJtKz9JGVDoreEcU4TyQ+gniHV+cjEMSakNx6QyOBGBHA28ZBtkYiSuMlBiKmIDJxa2P0QDVm
grwc3JoFdejANkrwG+m9tgGOlYAFec24Ac9mkhh+mEMTNZxHgSNgK2QdstgZN70uyL5s4K/98yOA
k+SPZ8CSJr0xBAyTPYpp6/bfu1jHleMItoEK2XSbHeGSzbVIDsi3va9PKqV9ReoENAHHQM2YbuyO
Qzt+mAaLvNZ4Rb8bXYrGAmcPH4F5+HMrEutkJJwcC/HJbLkpG4x5Z+djcVfi6voqv0o9mm+LuT5O
S1Z6Jp4NDM8JJo1MIAJilwoToPMUur1zk80Cz7LaNGNQnUI87pdwyrYNEDS0O/NjKeP5Bn+fz4De
vC7Ty6K39T6Il2XHzodlTh+dc0chG+qvi5kiDsNddDBanNGhvVIFzIAeQRG0OLU8zuXc6T5z5Xxj
utn3dqrGXbkUj1SO6q5Ixn2gcuLg1vIdswCdS3XuZvPDDvvdpCy5J5LoMoP08PIgaJEnt7wI1hD4
YroCUxoRCy/Da6SPC3XupR6JH5bZCAq6Feu3YxFRpGMgpBZELJPlxqZDEXMvy+YbGH38IzWYIA7L
VdfS+PggVykBwRQ1Aac7gpr1a8xJW94FSKjdcvT++Wb5cgf9u6D/ule4FQSNP4Y2/LrrrOe3iUfO
HsCJJyH8RizTaWGd6ygSgUYXfFejhX4q8/GR9Ueyw3i70cTIuxxyxKYp8zcMCb2XVWNw+jqyQt25
DDVEhaWOIeS2xoVomBTNJaGA65j3ICzWmVLX2OwzUj4Ray9PclXa/fPPhIPq93cAP5PSLZ1HHMcW
yCj0Mn/+THE5CE1qSbD9lUdg6SL5SLNo38d1j3nP6o4o9WPDzJC6Uq/BoR88NZIe4ITLAdnSgFg8
Lf0uX96MpptvZ5mIYxL1D1D1dzom4Pu4nYH+p/nZWAn10H12TRjluwzCGK5sd0FZlZqXVljRToL+
BWKexZvG/AGAwnkYs/kewdj1Fz6h1TIk/in+maRqjMusPFQn+Xq1s0hCRpSBgjST+lVfapeven1y
o+DXwJFYmuuvhhPyhvEYK3ZzVkd2eM1PZqThfBuI5yjX0n2f4nDHdXkumkg/R8+O6uyrakHsxzLU
LtSDtZoQRuIlRjd2912S2Sc7fmEmj5K6M4lrr1jvKJTpV8LECBX3RL0dQBjeLBDoBNbo82hgRmI9
VuxLPAHRaJ++wHRB7jz989UVTJj/2/Vl+OiyBNRdKOaQfv68vprgwVELXAOTzWfb87IKi/pYdafC
0BLPAELeMNLegPnDApxi31ykfop68ekkWH7ZJ7LpdpEZC31EbQXh2UjYFTa2urDRCoW5HXoXA4Rm
wSVIU2vN3KBM52kAvyNZ7kc4ZfTFCEmidcUGU/NWVxnpEjL4scyj2FRGJTyQajeTu9IGYnGlW6LY
9Cwdr4XdkkaX7o2kHS/KnMXOmZeJ5Njmtp7eq7w8xd04em0eh36uCqzOct0x9R+aXu2TsClPsoif
TIClwa1CheUZItR3/ewzCy7uhl4dqpIRURU7Pxh/KM9sTcIrEkS2zpPDmeIPEAc2Rhy9pipo943Y
4ko1/FnWPRMUm49PZ7kZLdz/rPnzrcH93QUsu6nf+tteAM8eiEDY5dS53uhW7zJwEo58EnZb4Mlb
Turw2DJc5PWL9IkHAp+QDoZOTz5N7qWtFYeHCPfR1siEg1w8IQ6xbNZ8Xm2rZ13tlZG1Nwoi6vq5
25mOCohbIZGPOxf1R0yrGZPmkU9o8uJ92bDnQgwxrMKyjGx0JD8u47gNXQNil/UXFOIKMQ+qqJ4C
WRGsNqNnwH6dbUoBmJrF/7LNAmSr2ltqVS9jQBSRUU6fcspOYyuIbbcebHtJr2g4PVq7fleOgh2/
g/ihyFFEh8FRkjUrYOUcJQeoNTIfwSQivNBIjnEs2+3cNPs1zGKzTCgS4GGwI5ueeEPIp64e9B2E
YD6reXyDzl0wHBbtFmsKGz0YO0vsRZX2UJLojeZDkaRFZoLvIA5EzVMExD+C7ZoX5pqGGCuAoABh
OBDuatwTG820LP69pkV65tPWg+pqY3ND0gQmGJGBLjOLYyBxQGCcuTbCSUPccpEozzRycJou/8By
HZ+aaN+sMDpINC/ETIlTtqhnwDr9UaIYJG7Vvk6iD4588m5nSTozYB5MizQfQH9q3dTOTm1fDZFk
FSMkzjOba8SYdmXiXZeOIMhiLhiS18Yt0DfBB9ssKIEWImtnB4u20fjahMC7Gh9K/KPXX79AaCXh
WrqYq3jshwgFM9B3QrjbEanBuJ8Xrd+2jldpcPs7lkabLEBXFdcoHgULBzmv47XyamgY0lcOCGKU
/uz/5xZqaX906m7aYkY8F50pDnkaF4dWS65lN7zDc12BFRwFFapv5AOo9ur4Q4zae8YmGNlH7tHX
kUegU2qFQ1kcMMg8sFkOFs6kUY23PDXwLXARSjqLzGi42pBSogZhXqt8KReDTU/ADsLU9raNItOM
I68fuN4m8wGieHIemby5OPVMNPXAgZPyPUOFmCE+klBHq1Ovcn7jmqcn8VHhzXO2HHCctgg4tUfH
Dk6g9R7Jo1k2heTrtpRWG435tBYUb4ja3oqYERmnvRGPk1fJnHsyEdXGIpJiw2TVj+vW4S3SomdP
aTGZdHuEVaj7mAQxt9RQrafcnRR9W1drbKT0eAFDAXYLLt20EXPjMWKFmHiAOcj4Vntg9vOdHSWz
nwYEhPtfzJ3JctxIuqWfCNcwOoBNLyIQ88AIzuIGJpISHPMMB/D09wOzyvr2te5FW296o0qlSimK
Abj/wznfmVHUWAa02vGm9wh6Ld7Mg1396fqj3ofM2OPICBx0g1uibaFq45hLsfojQ50vLMoLtF7e
3mMQSpsGWrRwKINR51Cz08aAwwdeDcqUOC0KwjPc4nWrtSkR5HyZ9ohQrVz2FbanX7sKT2m7LW13
+HaJVV25XneyoO/dRTWRVkW5y0d8yywoGloCYlx34oesjLsrKI5nHhYkCyF0ccch91M2ATR7Wi9q
ggPe2az3k7sfz+a5srULShNsRNLS914WJA0lozW7DRp0DuWyMYd7ASUV+AicXns8D4RB8ZyJa1i7
8b0sON57to3BUOV7ciWumZuMB/h88dkR1OYy7+7RFB1D2DuXn59NWYwbNJ9WBHXH8RH/dnIp3EGt
xrghykb4E9B5jvZKwKOK+QvNwlZ3TUh190sMp6YGebSyaS/Ab4ccW5vWJmrXLUq1kT6UplqDzYlU
Hunm65hz8/TMKq62QdYQ49M+N5kWF7F+y3TIK75RPdS4vFLSNgJfDqjPARfdPeL2Ntgikk0X1BrW
TqMYG9p1PajJIr0TOJzB/Iwk4aVW8x5mSbXuyFjGZdTqdxKBZ/yhZJ0sP5vRga2Gtq8PtoVGsWDV
F4Qz/uEqhBydIlJCuNwbd+RYCB+nkD58+emQpjy6EyAMM8Vp3oXgOWZ0Hr6yL7St42rAjHGvEFHg
PxRqpdaMES9kdHNZzu7vIhF4rzLPuxk+2RCFzKgS7QqLEIZmPOgHgmv1z6icUSr2gM0JurCSobkY
TaTvdeEne62v7UfH4Is3uqm82nVM7hj/f9/egM0J7y6pKysr5bXSSFdRiT2QGGjEWz2OXgx/NLeI
g2oGZuNvaYwNSPH2lMjmy0kG92bQCgal66ADRt0jQ2I7+4RxUZUa3cYU/fSGcvymYBl/21F3J5Sj
R58s7V2ac+eIFt6X08vtuxn29ElaeR3jimLXnWsuhHRhWvAHKo2guIH50zx2zYrm5ztpijRAuZTv
+RMBdAiTGDjkxHirQbdPKFmCxIHQJOcbrP/qNTJQeaYGRUiOl2qrhwMJT3G506LwCBmGAEg5E8xJ
4s9qamNKblDlG4NtbGDi3cxFWnwYoLtAhYTVJcto1HNfyKUtVEHXHias+YFZZ9WxAj+nFxvyT9jR
ZcjgBaluz+iJsh3UcvPA9hfpespXmwhgIxl3KuQEzDx9YT1WzWUO7eTLSPUJ9W5rYV1qKy7PquCr
bAWPfTgC3L+PLV8oU3d1skqgfWhGnXJpUsPoo3e7r8RFPzR27cUyRXPWQ3fpJ2f/5rX5uzXop65z
7xMrg1e7r/5ohTRJW+fcaj2gt4n9J6Nb2UD3/Co7cYlDCHnDbGGMwueW1/5G6/Wj0mhJxqZ4rtt8
Gfqydy67p9F0DcynL4nZnAeOT3cII8KGw2qbVW57mzqT2NegSauPSDXvMvHQ1vOh3SpCLW4lgkCn
S72zMUTpehKx3AF8T29mxF0XlsNvdFtq7Uii5bjxGImZCWyBSMU3MW90BtqHFNXX6udP6tu8I4dv
BQiQu73sCKDAzcb4QIez1hXeTfHwokCN8Wcp9oU8p+GJufC1y/r+Gic57INoukqbcPUYdwX3VLwJ
/XZxi1nGx8g8mj62BPjop+dIrPQYMaNLzC9WKddwT/O4m/jQvrirL5Hx6RVq3o42QEIK/0W2HtiQ
fuguEsLa81dlUrSU3ZysxZJr68tb6nMUVeQfgr54MF11heJfFdWq7j1saXN576oawDZFwZTtZ62D
smq9E8nyhCH8nPr9U8zhQZf8mPYsc+ZssrfYZ99zZBBjMTzMube4LivF1wMvh93Gmp2oh/lBegT4
vEpoCgTaUIrEHuumSf4ayorQQGpbUVruIfe1JNCyezZ9Dw4D9sErHryWwbYbXV2yHza9zjARVzSJ
otUOT33OrdP6lHpmQJD030mvd9VcHkPXe6u7/KNNmH/S+fLi4irLupOIyhel6hy8fT5jLWvBTlAy
mOlt4pJe4b//AoW8zpGCc64ZpPgQe8sTzkvh6jhAF3MQgSq4RRU/gZohJ7NlhH3PkziwpMBOEopL
p8qj4WVbg2gKWGIFBQxGm6nRTpaTfBiyfQX7UK1mgpgK3/xE5/NLMQZDqByUM01FYTfnZOQS1lKY
y3FzqhHGcpWE+br01/4wLjGLl8pwL23DuBQHyJ+SCNjVWLEQ090/RcXBropD67hF0Bnam9ehzm4m
8gclUzbOSawtnfaiS51eJyfH3rGz/ZSomxBEZyOPc1teCeGjpI68/pZa2cEJw78ZENJZRGcdoDx9
ZUJtEpvrylmM1+PbPDbb1l5eQzyQns1GH1cL032it9Pd5NSBTBfue+IGijHxVhX6jVE5joIEd6qP
byC3f+VDTQ5cUhwmuqJQGV/Kdk30+1CQ62HnFe4d9cney0MdWtkvWAbfSRm/F96TDwN5DQ+/P2Y+
9kZRZoAQltx361et6w0vtfs19cPeUqlFZFE2bDkMHrLeAL9vK454Z+PoX1EZY4nW29cGtin3Ow5W
8Z6LLlybmgdU3DEvMcQr9lrMy4v20gFbW3cGq3G+Q7Yf7gi/C2ZMpmUjqyCH1reS5QCoL9avwjTf
wLvGRw41cDOKPAYj9ILOS6ar5eFh7ZiZrp3iECf0HCxK8JotKEbXfBQCVINuRC8CheO2bSNeJDEf
3Zbxx+IK4VYAVV/Gxh/C6rtdaiRnJ3/pjXKHn/VXn8+PVGN/G1U/WbOusXRieqhNn1MiqR8q3h9/
yPGI1OK3nxJCTmkvw6tuiCJwR0stritgfNnL3LgN3WvVb5KBu9DCXGwMAwsxcpRMqVYwKeifDedi
dvrX1GH7c1LwJc6YYCtLj05V7NyMJzOMY/J106sW81LC2AgPovgCS2yjEog+kO8TwmWcWKl5e5JE
eMU75EyRRdYwQmrqkX3aZJ8Wsbs6OxHVbWdZnnAfEmU9VF9aXtBUgvvvy11uhSzcXSgrpXYgr5HL
3i9uZo+ZBETWMSyXV3XcSd740O5+EebKlRgMnMkHMcDPA0C4s0EaB6ZXbLw0QtCO/96pLDKUOuPV
L4fN1LkQhIyaZKTM2iFLo2WPgRfyZbDEd0fUVN9+5tRbX+gfnnepa4/ZI3+JFZ6trzHlgI2Gfdx0
OFlmi+2Pxe9hH/yMGfzU6oYTAHGXlFsDF14kXizf4UJL1mRc5jurbhD5CY7Slhtnh0tJDvpn6TEs
bysobWb6rtpxG/YUT1FihNhR1JaB6jeaoxYKPRevT1cFN2+bRLLYN6DEAgY5B+ZqMzvtoQiUOV18
OG4bWtMTFLsWls60yrHtBtgeihbJcDLow1qYal1Sc1TL+ZBmlG4l7QB3PIt5r10ZU8OCyMaajfXk
iLfNpQ/2o22TdJQY+WHstxRj4txk72yfypfUsLRV23Z/iGo017HDNDZNTXlNJbs5Ih5v02zPmzCC
i2dONXZls5ofG6t+Y18UrxGnpCuAEO4+IUtro5E0EjG1ChRkF0lcEUspTm5ZuCsp+A4ygY5uKZq+
YSIMSovSbu80/bAphfukdQyxYJ9DS+pIzbDkLm7daj0Y+L11KhygGVp/EJl+mLP+3jPleTDKmo8J
t7zWh4ep9cOFJfGpN/ZxasyM2Hk07thbkQWBHffjbq8XMIy9pNkmvnyG2fdtFiAA0MWxtFH4O7tk
Wk2jHTJD4JvOQCAxfCSNXJxlbD35OXaNEmTRusYbgW26AHhjV1uVgihtjINo+Q7aEhRErr91CluY
3hMMMnklK+5lONv4LE413d2AvehOIdWM22Hl5m6N2FhyFyJcl78nJ7OZhChr7ebzd4KkOighDa4B
fyCKT5nPE7NdVSATZCHwKyFmWpFryoHv4m+yZXHNGxkDbyRyrMAJXmXMpIisuE1+3+9IqJPbuGn+
kOapn/qe+UUxZ+56SBfVWdKsJf3aupspB8GHrZZtl0cKZ5J1e7YudAxczl5iP3aefmaUn64t21Mr
pwAtTWrTauDJpfIjcK60H4tK9Xv5mWL0vOIgiIPKio0NyUXNYzENB4KjORWlAcTH/TSH0nrKyWXU
/TQ+Vab444RrwCZiW2cuX6NVndI+3ZsKr2vr9HGQ08lu4YK98N7ZszhldXYBp0/6l+FtCbG7lEVy
FO34MMb1kjl2w6aLQN/rOxqdBI+4dK++B8GLxmxr1OK9tXg763J8Lk7Id2e6UKarqJYwBZI4bE3M
CjvBIiHOvbWsz1khL6PvvEsxfcXNLAIT1juxzSxDY9t/Z9R1tNP4j+VmbwaRsaRqRoQ4EqctmL+N
LUyf0Pb/ElUoNypDmeB+Znb0bBP2vkFxjHPZSFezNvzBxEoT8RQ2dspotLXOpV31bClanruZuxHX
RhuX96ZzvEVmsstY565LXMyZSdAXx9Wb5zTHtvB2CBzeepwf61yrPrTSfey16U7cM6tjrjvEcCgb
w/jJJfE9tKdpJyf9PYlm3tZV3TnjzoW1tValPJtY/pGiOl9Yl4BZsKpjjjVO48dYuu9qDC8pPEvW
BRHFuPmnxDx00MfhOorBDgwzpevIy107Ru95pSv6pfDy6LnuDceebLGUlB3uMAA7ayFvPcP4TP/C
vVBgJzXkLsJwr9OPc0/igMyGytkWRnnXiOpkUSaGfTarp0ghjIZRJQFVkeIk6ULWbiU8FOHh3tTn
D8/UDjGMdIYaZaBFDnuAuc6DxufsHxmiWnFHFQu2hwrxmayFZ4enbRXqJa4KkojW5G/N1DoT+1QA
EJbc8JlOejdtW4sysavLZje9DLQ7D2jJp+04exogDm5ukVfmNi6THXtna5+1AO0gXCMAwXi8G4xI
ZwJX36XIy3WJxZqsDSu7tlYVOLpPOjZ4EL+OPu3Spco0iQkrOPQDTx7RZQw0OjyaZiKdPc5ojGa4
cIko8LM/5eymGyXLdkvIIpXmJEn78zXMYOGx6uyWqT1q99ohC3LE3bQKk+i5GWkXtLDbJeDlV7Lz
xCaKSoMViI+t62KN/FuLlAWyHApaJdTg8LsAGbi84YBSnL50eTZoupF8T+RhrWjkbrU/7PXOk5dU
cUawCsm0IcRo6EKkqjKu6twj2mZgR0965CXlfxcpWJjckNbI7ezoxs62wTPXhFWHbiPA1w7cBSSe
6ubeAvWwamVL7njkXsu60Xf85EFaER/A9DUPidz0Qjtzsm8TRHt4F/s/DhJ7blkEHXl10pv8szHa
FKkzb6s/+F+FNvYbo66PU+lMjFeLC+GQ5bnz4+zMFqGuRgIPX1GYdAcYBGiJw+deGieMy6w9amOZ
qho1harOOipnf0BwKHoxr7AOGWN0lHDNw1wDD8POOx2KuU42vco1qFbhllhmwn2tcD+ojkjYhBmn
r6sjmL82MFxqw0qYYhcr59GvFXF+OUll0VGOwvrWDPexFvlGNnMwAjQOSrADW0MzKUNy/TJyTwfh
ksGMpDFZl7lgz6OotRrXeMeE5q6dHiM9cXfOgcnKPZTZcNXT4UrrBrdKy/ftXPSBBSnMd2fYDhLJ
bGmsDS+G3pC6vAE2CMW+cD5ypKAb7n7aYFO/IOra4kBpkFkbr73Tg7ih+9/R6u+oRZm0xIj7xpmE
aYnOqKBeTSq084ZOq40tPNrFsUkwT9EyrrdJeqPMIdAYdaxKNticzpOP39F7dhf2rzNSMZlzvIy7
3beM2dYqF9FD7VHKi7Ti2UQCZikNG+gEYKKuWZp5ZEzkY8tajD0BSm8J4qPgfeXvvlX2k2sQJ2JO
3EBVWNpALYdDBuZlH3ctYStm/hhmen4WA2oxEjzviqzxRt3nqXL3ON/JFBm+NNxw66ytjy6+yT2K
Gv7SDRmKHTbFabL3mR1K9CXtudOjv6M0yCIXc7uf3P6D/wwwNhlSdXC8v2hIVTahoYYdyfTOi8oS
L5gyx9xBTN9Fi9o2nGxGG4yGdyCJnmQ4lXT0dXbIq/qaDF23yXMiXVzKM5TjsXMVdjHuyMIsuD6q
6aPLkqcm+lXTbKwLYb0ONsiXsGlPs9Nsi9x3r2aknM1k8GjxelV9W39afeuvwSBD/4j4Hcqqd0ln
zbufLXVOEaNbpblx3d5kbukSQjcTpYW9DvRTzHkKTf7NyN6SLK1/5W6Fo8L5Vj3TUtlFxltKmlrf
mNT97Zw/9kZymWVcPUhWLqhqyPosjfme6KRqscAmJLaIzcsCzPlHd1mGgM7Y9gOEO/bz7DNphqXM
C/D5j6iBzq9lhD0ujTfQ9Trv1EvW4hL04uGN9I34UjBxXZnW8FIAIrw3NRvTWFb9UbO97J27OOcv
eKxhMPZB5BYsKdBBHGx3fJoqw9vpuTIDKv15h4Igx0Zu6+cixQ0n+YrWZaUZe46s8kjmnncq6A92
pY4qbW7IjMAq6D8iBgWIGNF3RRw0vp4/Fzw4djdu/VbKh2Qs8+esVNsMAOJEdPCt0tk3hqF/tDJt
ZgoKfGESZdgws9XHx5xHLy2Lmj47n7dQCFe4juJPrbqNTShOvVnbJ1ZuaMkk6A2fALAf8fTyQ85e
9T6B5ugEbICMev0aps3vMSUlvh7Tp3ps1ZGmgE1I1cvH3hyag5NYTCLi0GHSW/DXWlQHE6uekCv1
H9GBfNKKTxO3862DGHqvZ+leXA5KzPgJKyIIJl3oFuefHyjLy3NkqYlHe3qyWq0/5U3hwwMJwTrN
zsPgmuWmsbpfSJZ/N0tORbf8oJl28ZDfLC63NYje6CD9wUGirPmnyIvJJwG5fNbygTm4R6EbMZKt
eoEXVLEowlK+MgQC4tbRvi09fckgGjFvfo91psxDlxkPo545+wYH8E4Q8KEPmDEZE/UXZqesSRsE
VH5NwZeo2aPzYb3e51iapihsgtrQYuBsClCFqt3HQXAn5gKvSUQOLTG0EtA7ifdkaSlVzmiXvd9V
1oBUjVJWnGMPrboM55UXG9Q6Vm5dk5xBFTYYXPGCLc+c9G8JWzQ979rrXEPk/LEuzCEDiR/vUWGj
SLTtepU1gnBwwLV7QtIY1SVj/gwE92GBftK0STTCSHp2EzWjMyx8qKo0ksADQLBmIhM/C7/8gOu7
bNw1pkci9ffDZHyo3m4fRv6+VyQxv1UWHg1iYK7wPttHJ8Nk1JXZm6czFi80JDqGgz4eLYK/RViK
wNku6X27wtiAwwivDnL09TQyi4X1GT/ELk/HEO/DWPN+kZ3HsCPlFOZ13pPMd2lshQgGqd3mR0ED
gH4OfCMvT5CAX+d2vmykU9n/6C1TYTonvwfy5brj1+K4EzZ8JYgz+X6UUPMWwIawevlkQgegXykp
VhQbD1ytK61pJ0QD3rBTvfkUjcp41qcn0HUJPYqqr1EsH1zR+jsUPxbtwAESkDigDDjZjqYublRR
p9kd3aeWyGeyGX5llpkvQb7Rczz9aWMFWICAoQeRIWkRtkPxBOsg1bXHsSbj008z0q3Yjq88CAPn
vMYlnWaIq/Mqe6o6QXVsdrfSYt06J9MdeR2bZMBFGNB4SAs7yGoSgNKA9V91T3oEHD/2lcFaDGGu
8RVnjtpZpm6haeXizPpk0xr44PiWc5px+UoNvJ8Nx+akjwlUExuJW2qjUp9JpMEKCXYsKYxx2woL
vZ87DOCKevpvS0pytJd/WUzk/Gjlb63M8r89PLBoNCa4NQv7wXakwRo0v5dmWx+YubsQ+wtJbN4m
LKLin6+edYD2L9G5TEwHfrtt4CmL1TEhe+HJi/1gBshzHgdKijWydGfj6iwZdDOKzijjkQWF5b3C
4qF11VZE3fS4xJ7dYOYi4MtT6y0qaMMRgQB6Jc9WtBN0Rd1x15YWXuUSUvxjNXIQuTwWRCn/6Gv1
KgoA0580L5w+SHW69nVykRBeN2nDmjFE3WMbwxtnqfeIrV3b9gxkjtWywB8Rn5ah2ewy4Y4b4kfO
BdPyO39hwBDVvneLiggNf3riG300MyK2fRY0F0bRKYPaPLoY7lnAKUamL77BNbW/2bDh7TcG78AY
9hra6XTTVWyd2qx58Db/pBOaFSyFEeOhaSA/y5BFbrypO+Kgm39XvnTWDCsnajRUwFoCv1aLSlae
KPz+9U/mKXWSfhuDCr8JPReBqvT4eXRFugbYgj9osCUxBrZc4/tVz2GL5t5HqHabXNVvBVvPNack
v82L4pMPLXkz4iYZ+tzbuQTeg0ARD2zZDhkxOp/myBDCKBUXI3bllWEs6sVsmD4aA+3/ZEd/5xHn
pFJz+aaPNlm4KLIzcrZ3RjoOZznx6Kews1fW8klDH5ewhMbq3YMEOvY6fr0eWZdy0+/aGw9T3Hx4
XP+nxI/yB9WID29yn7lyh+cW82pQN+E3y0Bjrwbbvxq1Tqw68sOs7PT7OCNYrljCfsbEWg/WayPN
+bdKoW/Yts4mCT6Y2+XaefDU18ATuG9a41lrkughxKlzNKsOzggCtJJN0zN5PuFD7USHn59p+vT+
c0uboT+tf3T9jDqjC32dR2wRsZLCXIWxy/ZRj9qNAgnPZTM2h5r99QX2bH5AUlxu0A0B0eOy7kjQ
8oAoo5/dhVp9VeGyV2MW/zS4IWO1kirT/YkNNDTVQMtz/YtQoE4wQHMv1KL3AT8R9TdVbw5n07FV
lfVSK/L4PFCImH3lQY/1jMxc7kcIWTOlmyr2NRSJYvLPPx6Mf6yNhY/hxKy9BttIVK1/shEE6hDH
YDYtMqixtuPQ0WYglqFhr12z8F+5bLZ9+xXlNqkyDB8fvAne3hxVTtB15biLag2n4bwxejhZKzQI
+frnHP75oY2Sq8dVtf+po40a5grGMExBCbLYxIt6PucOKHwIdmvO4+lWIv++lA5UBkfwjGbavl58
7OEc64gS/Wpb656JCM/ZVTw8O3T1DIGaiA1R8/Nt8WjWGED8RLr3k/2SMha9eLi7tjYv789BnGYg
yP85bI3Ghzupoe8u4/Di2cm+tBdNm6OsK4cAtUxe/I4q3/32kK+Y0IflCitQSq7JC/CzS9jZAGck
5qqm1MbAUdI4WMmUrVhxAGFcbmXfyNxAdhbEUhLSG6jdT354s5mjb2NheGdbWR+GGp3fqTfVkNFr
YIVNbL3lBHuvyAhQFwuP64vreFsPyTh1VjfetJ6PGmvRTR/QNHQ6G/+qmV4EC7Eg93IrGM1Jf50m
uUFL9BpV+aVz834dangWap6XiZWchl0eOoWq8qX4YGvdSWagbBzkrN38mon2nLcvpQg/XZ+ZRq/b
O6ZF5QredUcFVnyzZ2NKgTjTKticpcOtcthYxd0v3Wy1Pd8aRFq10e4jXMBrrSZ2hqkw4JkqUEK/
q7n4WAaJ7IAfPKvh002oxMtCfNUOF27fOoI577XQ5HWcpLtl/ldB2oTMyEbq1SEfng9n3hV27WKV
T58scnf6zjr4aj5XEV6Zyv3jRwNdlsEIKKyb+7xgY8fIewWaBtNtKo5pFOeo6j9M0w9BmMpHz2rf
EeNd4UdFbBQ8c81knwRBHxNEDU3VD51Ll7nPAjFmmOsR812TpAIUmeQJ45Kl/bfbpYfP0WUxB9Yo
gPGHFPtE8g9pX7/oenr0fDTPk+Gtyy66AkUcjxXJUmtstci6bJ91OuGF2ITU77yQQVekHbat/DPu
HdbuZ41Ndm0s3ZoLUIV6zc15GKxK/RV6SB/taJd0aM7KQ0s9KwzVkABiElO6J9fRjnmWCLx2i17D
mmnEaSjwUCAxg1C2i25KovOY4+4+e3MYFDOr5ETWR2vsgkjvomMHNdrXI8StPMmbaHDfGrJNxSSh
IibfBQXvmaGjXHrcYtMWtdgRpPtqa9scDRhNbReti2L+lFdZil0W13/Nyfc2oDNbLBJBD7eCNfKG
wDOEed0W+wXICp+qGQ7NnhHseSBmzcrFH6V1ySZN+9O87HXDpFo5lmusKfRf3DhHx2dP74Xln2Xn
5BtcCclBwrAOq/2c5UcjHugCNG67MKp2bjIUewe/N3CbN84qFhyc8B4DuyC0tABYjWQmwGWpak4l
PUt2UwlOIJzf9Eg/x/DeeROjxwRkrVnv9NYnJz2nC7C05z6zfk0sMhjcJB+UPhZ6oI8Uj+OGz7Uh
RKOBBZ8Ca81f9dJMg9jk++251SvpCE2JNLKe/C9OpU+7DRlQ5+8+EzGSu0wETipTpO0UBw3myHok
2qPvmTw04bBnSDTsiI1lnTLsYMKKkf56nIC8es0eTaDNYHk92vzJjE82nlv8NfTuNc7Ck+NXQL08
I3xkn+i4TAIdmf3VJgMbbWR+Rb76nIzb7PpAO1F4suapgTfZzYmtCwIez9ybuFNQe+hsm7p5bRTJ
01Daa5ZlX8y8PyclX4YWQUrKf/eoa9V24kmyqFVZtpBlavY3vHL7ynW3LcVHJ9M7r+gFPtIra/u9
2aAcKAgSytFfljjLy8o+syjEm5kBG/fIferfUxd6rky4U0GL1tPwBMpZR6to/GVIeXZHgaxqTGZc
tuU3Kc98v2nPCgvtANM3Iots5P4qpjyhn3e7ExHiPoqJ+oFwkX5Vt6QiAqEWGq2fX3YAlO1XDrlb
aS56U5alXlWYK6dB7ud3w6vUSOHKIPkno/88oCNezyLZmHl4UGX9DBRpVTTFxRINsa8G0vg8n49O
2N8iO9zXHnxvgO+U/BGr1rxieaOyj9pMX4q0SkG0rNzSedVV8aGpO5SFQ4cOHSPcynrqdXHOyugR
wMl7UbErtOuap1iXj2VVypUpEnflkdW0GnXnuSP8i7lguq4nMuPYkd7nHB4AGK1TaOWMIYfmd++g
7opB+4fI4yzk1WSmmet2UE+sWD7pyF7AA3DCxe3Jc4Zq47WjfWx1yE/Od8lKwvsNYPWP7X40YabO
9sy7Z8mOvfZBKRboXdkjIsiXX4p4QPs/Isdoq0NxYBOcnmdtHNfeugi1NwmF3LXYZPoh081Wuq+O
NmI+84cba6Gh55ONS2z/qIGgJrHhdXS5TTKJYCJh3eLx2SG5AQ0LPphpK9qx+Y3PYAXe6pcXakzP
lyNd00us4g0aG4KQ//iUmmgQ82VFVu9suHTMiSQii7lfK5Iw9sJkaG8a4UIL3kXICI5JR7PqwlAd
jSWwI9uazfwdC/s7FEvfyN07kKPHPe6dZe8zZSQ4IBvAWxoA9fsSNthY3yN9KQYMOaLxrGqsGBH1
v+gPKlsKacJtWi/8Q0/9RPbXJ5aBv1qrApQE2MJ0Nt51k9NhJf52WTfCRkZQ7gQk1H4o1BoNnyE+
WN9PXmyAtMxgihdoCKjBMj4XU+jfbsxTV9k9Ed0tW7uZd84mVRNmWUCwxqFPIqYfpcMj7Duv7dIu
69bA7ClwSLxhOHmC97LqIW+jEZnZ+w2O4QUYRpCY1Id2qPVNXQEanbX3xjOgDdfdAx9Gen3SpITz
l3JGO5Vx78YIuwX6u3TalEjmPFcvOI+b9qosp1n1fSrXmbixJfE2wmixiS8TPZHVPJ6FRipH9BaL
stlKaDWctN0OMER/DHN+W4zaMWDKeSU/mGKD6U/Y2PXFW34wm/iOveTadOW00fse30Qj+i++ZXPq
bFPprFRi7FojIQpNeQ9J6Ae80jZZ43zTizJCL+aSrBKiy1+jporNhWxppEx4rFd/ivKtZ/xOHMlE
CWLL7Gu3SkmWvthbNZI8K8VNgm5pBXEADX/O7r/JJxVgKabgVvpXQkwadBXXP+ishFNd3UgImANG
W89QZu4ja7oat/ZeUOr6Xa1WTOXntdmar1qp21uk9y8wPtn95ihtDbYzXfWeTB0yYOwBXKOCw7sR
Pivv9AB0HPXgnFCK5OamJXdxJQS7qIhBywI1vfmqfEbQ+oAakGgjh8jEmVd8XsuEWubHuPSviLPb
P6a6/xa29t9++j/+H3hkX/81rO1/F8/2/yGwzFysd/9nYtlTmf/O4t//lVj28zv+QZY5xn9g3hOm
K0ybkRaW938Ty2z9P0CPCZNYQvfnlzCI/RtYZvBLpmn5rskYynEWCNC/iWXGfwCx1B1d19kmW1CZ
3P8bYhn2yMVn9j+9k56xUIR0gdH8h4gFzOZ/9aFZIb/Q2/iDGcwABKdSWmd5W30MEfKtxgORog9d
++DA86No5xf4qtHohWV57awS1X9PbPXPLzjFIhceQvPc2MJ7dIfmBZxe9VEN8a7GtYVmPdSOBCZ5
L3XobM04134J1pLbJqVd7kIr/NXkTOIN9cuJNMqQ2vI3P/8aGyAenWF+wr6P10B2B77idGcrFUPl
1j6SqAi/oD08pLkj3+KxTLdDU/Ei9CkN25zC6MiK7aAm+1fRIlQ2qzRALidxjffpIwKXEf54+asR
3cZIJ6R0cYYpg2yibTuFzqbsXJwcSCbXdtUQa6FP4gHJEbM4a3FjaVb7WmjhE1LzBHR+gv6h9jYc
adVxXuYIeLI5eH3siEORsigE0LkD+ZH/GpTOCi0zAwta9cUq4BXnifWFoztdlVbU/SdX57XUOrRF
2S9SlcJWesU5J7CBFxXhoBy2svT1PeR7q29XPxzVkTBgbGuHteYck9prWK7LrvbXkUi9G/I5kCNO
rP8UgX8Mvbx4KGXIUCa1dlt4UXVuDUjUhr9CxW5/O+VPyarzH6CSiJK6EbzZLTXc0EEuZzdjcBAu
imy0eN7dycbH87E+uniSSLov08ECHFbTwBZp1lrxjXrdGn14KYfmqNGiw6eEC4Mc537TduzUhQPx
BS+1uWoib7iPGSV8zC3o2p30Dhpo2LkM4IjtPP2ixlmzGEUq0LX0/VIpQveQ9YpYYSdJ9yRvk3yH
bWNrle24fZ4+vzCAo16Nqu4eahH1S4AX4iQzEskyRHYX5gNERpFi3ghLHWd9Vwb33KBZ0CEEfDc7
ajXQRizV7B5lSCJMLu3qahWAd7KEVGno0hr98zHehuRI7yvJpklHynaui7abU4JI33hvdfYaQv9M
KvvSFbnzx4qIW5y8DgsKcaxZ9k8z2H/dYPnvbUSxf+wH6zo49riYSCdGkBw7Gzf22ET6LocGtR3r
KkLi5Fh71kbOknWie7IVirGd25Y39h1AdvIoQYrl48GmRPHVuuU1GqJpD4a7RoFj8NIa+0RHXPBC
UtdWN7v2x+79X0r48UdjkDFRN2H6ppe0rNwyHy5ai3w+r1J57OF0r4yUEDuLj3Pe19Q6zaG+SJdW
JNG0+p2iFKgaMza+3RL/t2nULP3sNSvfevLM1ecEWd2nHLBGFKoTvsWJVOc5DJ9zaFrFSmI+3I1j
YGwdu4nWpdHYxxpPOx3XNDjScnozIzJE8sqUP3UabpNY9x4BGdlLnbbe1gymT1ycGy+tlDyCqTMl
eevDoZ5I1Syb/jSFwqRTONtYwzBEBYaqdKwbi6wz8yuWI3NmxLm4W4WkQZyYBtkkxlEjLZviQf1e
xYmHuJnWe1Bb5tWUIZtS0/0Ge2E/Ot+yZ2jYkouuIPbU8FnvsNqzD6gA2LsyN86ecNiLlZ18KHX9
V/tG8I8qBLhUm+LEmDkbiD7uVyrIAM5Tqb5q8chdYuKxt8bYXhsOgUASGw9li8w9WwJ8fGlK+6cq
BmI93O6rsw2Jh0QOB41Wxp47BWCbpslPAJQowmzrx0xpT1hGb10Q3eUbH/zGqsUI+YYG7lOVnUrc
go/pqLQn1FbgX6oqcsjiKahMSH34HMspkcSt/IuPk+aQSiwq/98XtMy0//MdkRqP//kOvcg/ahoX
W3LR3XNbUAumBPGhQRxAYxM7a2oW8YeVD7BeQv9hGgEjgFrhG2js+EMpOxvvojccFE0Ur0ZBM3C6
HoP+WLFoE8vnT0OPdXB9vEdudlSdStwQoDlz3eyHJY1PcaM+57JlMT6eX9SnRxT5sHfakJL19ADp
2JLFFR8Upaj/Bjtw32sSxl6qHjQGKaj5dbBr/nG9Lxt1qYlWrp6nRl/uaz9ubqbXN5uevCsXBSdA
YG55Io86bhRDWRZe6b8HMVNg0egk/pFp81ZA9q6EkyFJhQc4e35HYTtybnmZtXmedrCZzF5tb1HZ
62fRF4/n5aYjTC6uBX7B6ddQ+WUrAYbh0NhSPPL787fVsVstoowPKkl22kz6ivhsZPOo6lq5ukrg
7oT0k/nzepoUyPGt7NVu3DkFd/R6SEwPXj7WeMSy9GySpbYQQlGvyGbQrdPCeesJC5mVerSksR9/
+OqJFIzol+4HBUs/MM8izcxN0JPVwjaseKud+rPpjepD+sP1PRj6+g6fp7omsbmKRNncFdcUR7zq
l3wwd6YaltsYr9PZFsDMws7VZomK6DBqev/ug7+eOz5NaDdtlVXI2MCDHbalWlktJWkGmDnzZhYb
OXr+KLxbgp0N7MHxtVbPhqJG/4qWAcvOW3bpDgY+VRmSQ+c7xjYfinTFYki5IJwjGoEIwK8qFTCy
zPYvJJJG78PgC8czzHdp4aH1TXXjwWAgXM0yXyM/J/fYa817Uwgg5YVpv5t2jrCwVf0vaZjvtVUV
P2Q4H4NqwGiZEawexmSBO1b/2RLvwSTCNO8beJTNrNPmIxkbNF2QPmqq8kPRgz151xdXJPVbglun
wJXS3XlpTbOmJO0K52G9k5WRIbdNOugW9Dzp9AiyNjtwUV2WXiF6xfMk8u1XYLdsDtpaeyTPmYO3
95PO2LspCucnDMdtrgIZf8lbUuoNBQpfQLCn9GkBj0yout5lMx/pzdVEGkRx3vknTbJxZV39kxAI
sZ/av3ozHvQmqH77pDtlOj93iPtLlif1z5Cqt9FN3W/PUt4aCrTfltK+D23qfbWwEAdtaL/Yj/6k
fup/RdH4R7ej/4QBRMmt18NPapjJ1LUddwWyO+o/SjsPe1nvJ7HrCeQRgQrx2H9LF6SzVZYPBqJo
pems2KxGW4eZkYGlw0vZxpIet1T7GcGa+SPG9/2ijzyNEI+FkRC0Rk4LpSefMGsKDiSMTTNrUek3
6vXEZRasegfRZHeRSUzQyEqvgvYL2Ma6PkorCtY1TnDbYxUU21W1HZLYW6Pc8vYBWqZlWrjmSa2V
aBHhs7siYteICar8qx+NW0qViLeiqvnXl5cUcc5vEzeoMYqqvDLiFrhSJeJBvPAL3on24Y24bGIj
UtDCDO1DJazY46N4LRVW2+yZN89HlSiMsQIYNR1DvqlRFdqtqNhWz1M+HxQdZC+Pz1PIfpLXiai4
hlL/1BtmubCplKK9dVaHYr+tfbhJbflO//bDNgf97GfmcDWI+HxeBjZLoFgRqgvBuuQdpxB1OYJm
t2qTHGt6iAdZSlJPhkT9iHV/4zPK/w6a966xLL+rVqsglzfr3f8eymJHLrrCV+EZ5ssO1sBvrVSI
7KpQYZCy5DpXmOil2SS3kiLiy/MhjgRqMhjjR9NRCWh9ddzbMuoP/dDVMC5t79Og2/t8qN8TpJZo
bXAFiExGGU70VZtW8WuXFDsmggU2KPeO3y6ipUjBhXWle9cwqCxcG8y4ZTA/wjPLPtXgwPydfIzp
QD/HYc3yvOxSKElNd7j7PsoWL4OB8Z/rIwvnht+joWbbNZnARjL9GKv3voxesy+kbekHwJTxbJQ0
Z2wfwILh2fppzFP9BDu9ZkIxlkOhWFff0oEbyoHgGAasOz+NtaNui0XpdMU9CPNikWqiWVFpLO49
G6+ZnhXVxjX830q100PIWmEBux7dFTXVV/KZWPfa5ED1WVK9yizyLxbuHtKbh6lWQ2TGGMrzoKJ1
UUtMZdOZl+v5jlwT8sOQNLmtrm4omq8QzzfHssPAWDmiOUa4SbpKIdl+ug77d+ZgPz8XSdguRSdH
Ktmld30e8rBnklKycyRGwBdlN/Ly6dHKA1U5xy4d35xWieg0FbQipXd+nmmmKJeWFAKCoh4s/aR9
qpH7tYrcFtVr4D6aNsF1S0dt5zEPPvqY9mM1hvc86G5Q5geYzEqIXBTZjS4RKGnUG49emfaXXMm/
07J3PiA4kF1k5h5LUq1dNz2r3BCrDyXS6CP1lXod1GwsA8p0H7ZevyehUl/CdEhQAkyw+OlhUYfS
JCJ6ZeXnNRTHRrkqvY2VW/GsX0feSXQqfhresBkhPCrciibfOMTDrgBqJmxHG7H2CCp6Ph87QvHR
kbi6rkTZfoz0U6an2SJPWuMoTpY4zZ2PxNXXGsEub2jfCKUp/YkMVTaUztihaYgwNuiv/blCnOZd
j+0RY5+WLKMpf2RMHJ2/cDC3bYzCTTcHWHeqSY0cXzaIXcs45n2Qf9aucUrD0L256EB2uCfwnUDf
n7m+N6GqHN/FGo0VAStaR4MXOlTllCiw1MI68fSzXWk2x65XrZNdO/gC6uQQoh1aFnVi7Xqpubuk
RDspsza/WRHDY+2l5CYZvCLScr+LLDXfXQVDugHe7YZXK1xYblCeEhmg2KTXpgulI2a8aT5MsWh9
Kd5hnbibga/NK4tacqIm4miRHO5VMMEx6119N3P+ctO7WqxfNrS10TN5nXUMIayDQpR84DlzXKfd
1FaKHDnCMkSTr1wbfjm802rd5K6r37TwiyEVIok5qfJG3/xo9TaahX6HVFRIZLpmhzzUYjkOgrVb
GnXhnFqjvjkxVOk05p5+DrJ6j9dXK7ozMdMvhT526Hwc+8+dRBBSib9aZXS2vl1164aP2LICZgYo
VftBTAk6Rmn2jM3gYel7EUnevQWK3WwzXysOY9bubSJVA32ItsLrAs4AQeogYLdjYWoM/SS/54Jm
HqyohSM1OGKO/iV6MDPTfxAOfjnwY04Fm05qP+HC7LwBMSqBMlL63THr2ajbmf1NerK5EizqtyS6
9BDGidPSVCs651MvVNIgHFQ1OfhOMp7o0Vrz1rJaAkhAzGTOVg26aKeGxVdEU/FAYHNyznLgIc+6
0zCpfekpMdrjZFVZheFkUJn2sXlt8qGBVaDgpvGUamnF3fDQnMl7hHRn/zwlFYY6eji8VbbvnRBF
fz4vN7TB1wR2KHNYW3eRCJeMRCu7en7jb6GHEFaf69bcNjv8gXqUKDNW49Zci4BbqqLd90Hb4q8J
u/3z9H8HSDJ8Ne2/Rz8NV4pd/lp5O2wob6tkEVr2nk3/QbMa9eJMl3zXlFuPni79PTM6SoO0t1pn
n1ZUSMzdzyIvBXISToyuapcKhhCSvDLroi4AGBmX5//9IZbrNmGxVwx6cNFBaF3wfYLaKiWTbGlF
RwJZ46PRmvaqMBPSzZXqomsKIpk4M/YEK5DOxX7gswCoRDJhl66igUBqoWrmGdlFzHjpzZmnzTNE
HPOcdyXm5gRGVJzm495NHbCadZnxtvbj/j/XmLPnZHIgIy7j+qDy4d8VOFbKpp6gm529zwxpX7wX
M+HWLZsFjQN63YOu+zsMtw9PmNUR/Xi1lklkzm2nMe70biWadzs5DqnTHtmO0xfy9GUrgFAqTngL
8uSQsmpCaUDqkqFU17RMxMwY3WL1PHVDhWbNZHog+BA7dFR17+HK7ih5dGq2bVoXZPwQHkRWfKrl
R4ZBtxv1leYhysDZpp8mMjI4sOANvwqmUMVeDDKGCqUE1dZVZUVNEBlELZT3JKEFjRDT+m269sXG
V2c6QXjE0J+fnrYbRbVIRR67r6JUDghgdsAA9CU7EsQPft7tK68HumU0QMxCD51bo23sUSH3p5dv
iuLvM8cZ9t1gWAc/zrn5gmjjQ6GIlz0kvBTZKHQE5VAWXrp+nv3vIGSfLXzYj6xGm2zXUz7d9aWR
EWZYwgRF5Tt7Up/rEQAYPSz6JAiTwj54ZdtjHUhYclelQnSSxiftDTkYovdgMsOajrrExaDil6ef
ak+HDikTwTnG8BLWDS3EOqyv1tiWLMUbb5VmTX0F8f4ZpvWwyoth3IWKXSOXkqRDdZCAYBNXxOHE
LBR6VROvkVcGYBoJ4cAEzsSFAreYnh32vv/OSpDxxTLRiPHEQWN9oKt49CLMr9KEGWlOvtTndZ+l
26zRmAKSXrloY1IevQp2EbeQ/q0Z+7Cw2esFyh8UK7GFxy+2udeKrVv7cMQizVkPXnAUDdFT+Shr
dO1RN3OTCQBRVkyOuIfwJVrxabIJpyKtDloP2hnzBMZ+GEdbH8UxODEf2QI+6kXqN/oWbQTgqukw
mmRABWZqbU2k2KAtCJKXpTs+cma8l7Hv4W60hoHRsS6XI3aDA8ltzcJhownZhdPnIfJadgo2OW7a
9GC1hoXaNeH4cLwcsYqFt1PDZIUYgafd18OmQnv91hoOGjqR1uveNqs3pSGO04mUTZVkYA8CwSTi
m+D5FBEifmR9sBx9ew+4KEBzBIcO+Vm2zjTj46mDfh7Gwu5eZKl/Y1Mf5qnUs7e+V42lYoNALnnV
drKHcjtJJap21H/qnqKnbIM/A+zkAFLiFuilgWDC+TB6YR/7fkzvTQpAHxfA5Xkm6e0OQGZex86y
DlHeQEhtD2WeUwvMxT+SrDzu4dpcVW2qHgdbqTY1JVBLQuYavUCjZ+i7FmQGA6OoSl4nWxuC+XSt
ws+wyJscas10c5oOKZMcfcLyggrnyhCxzqgV9avNXeVA+6h+6D+hq8YPCbz/SDDon++Ncpfr7p80
pUbylyBdzhxGbUvyQe/l9blxRX62h3kRasbO69N7afRI481K7MJmFUhH4e3W2GJk2oAqhvxlgFtH
q6wjrElOuyzThMCNbviGF/DjSqu7lZ77A1anh+I0tne9940X1YmD/fO0RYcBzLFaiJy7ZWO0qfkg
NBLKp+gOlq1W4JQccajHXBzC0P9F28sfikKZWqQ+/PcLaASSXVWRXTxd0gOZzipAoEs1UxS2OwDd
8JOl+DZG5VJklrsaItzZKuoJZxESvgqNurojcy3fQMv1ZyvJd37tl2+upfurzgROYBXkJPC+x2vh
JTDzp0M0iTXLmPzP5xcIZJPLvC/qWQGSlCVSomFZG4yz3xEW3pFdMs/9JtyDCwz3VhGLVZTiWrO9
KnqMYfdHM9bbkyvx4pdpvlelmQOiav97eF4rsrM2ECMa5ZQTpp03EIAkevmA12OA/u6IYEZqBRAu
+RsLwrpNN9K2tUZjftBqsVbsIDr5CmnrVWp3dyMGJ5JorPvtJ8eezhShWuynGO/jZp9oIG8sq9OX
dRq/RZWmrAD7W3uBqxlVKK0mtVP+yrrUdnX2T5BPQy8F7VdVsH8MnQIWfJK4O9023F2p1uEqm6oE
0yWUcCvA9MkMYUYKsMPOQmJi6Xr5Tk0nTEUxORFB5w7KidkIHoMcIt94e572zqvfhvqWTl54Qx33
3ulq+EV7bQJUDs5Bb4vo3JHS6EQqYtL+VuJiXZUNQZbPg6CW2SDriB9A+ZKd6CisdVgmtqnrO9fW
dOQe58b7WFgt4ESb+GaTW2RhhdWrX/jVZ+596VWrzvvR6tZJnZg3PfoEPNtcndgUt7E3T2yF14ZR
uF8mdYgYAtRd8RR7ZbvlsHJrVEsl88gsHXtMUNPBClCHArGAi67QKcy8YScH+l520FhndGoE7rbg
v1Ld6XZkb46vXkh4qO1JYmUYzHYDFC1cu8ciKpId7j8TAwn07sJ9S9GU34DDzKWh5ne99Loz7Y1T
ZFC11nvvw6wMUkZTtK7tWGd3p6d0bhigZWjkZndiZJuNhVh8JnREeKlhuPMEUTMNA7UZdxlSnaf6
1qbttyw18iP0zkf42DRrm7no8jzjY38tLdxPXm3Yc0ADjJx217Ga6Bs512JwIzr0znXbdsnCgoNx
oLxT7CIHMbLRLgML/nPsFOW98miNVk3xsNoH+lN5SLSoPKSGKQ9y0LNDtXz+/3m1RLFh4XHeZrbw
D6gm4f2ETcz3uwlb83jWOTF/KUmUszDS+zX5Ptratd16MaqeeC9c5EyVKSiT1iKmcelRJp4yH0Ze
oWUB2beddP3Av4KFcGGxqWSk4nIc/YNUsn3jKsM6h3JLYSTcpWqwQFwB9SYT5UUN82yJG+dblAk0
0tHxX/PSI6S225VpGZ58SwtPnskBQcgqMBRrJ9BO10pAfdq01RMZs3OrBA2HJLOxlgb5pDM6LNbM
rgCwxqmVP1wMZSQIuOlycMN+m1UBcfXJf44jM5CsyAK3nbbdyRK4c0Dc8S0xCu3FjnP1hxsPWIOL
GlAODMyDvbBDSnVGRYMz4H3fmiSdvbY2Yaky75pVZs8L269PlGWtEyniLBJVe1Wm6bsZVO5HNtKZ
SEoanRSm89ciUPdtMn4XDt7mIIVD4o20azQCx2vVWzpu1V5JwZiW3kpvBXAKWBrKKoR0nfiJv8E+
me2q0sl2VKu/U3qRa+qEkJtwPlfbWnfOtSXTU/t/D0Rys1/dC1Uf9yUZmf/PoZhOK2/Yy1oFqGJ2
zrbHwrUdRTK3VJY2TmmH67IvzRslA32bs9HCQqKIW9RkLvYcrK2OMXxVhlb+A7ECu9YMgxf4bMuq
6MofIyFZPGWdfA89LF/Uz9RtoRuHuNG9SxJ3DWYdvUV144ZHN0D8kShMe2ghv/qCUV1q6rCoKJlv
hqR+ZQQwPgl1Q0s8CrlvKZxfYbZ8NrWnfzr4vxFSaeHB6e3xAtTkjwUe1bauerNyBNw25g47hJGQ
BlX9AcCgegkaHBvUBSFxRUbyYGzzZ4EyRHevRtNsBQ7YscEjTcFPvyCTe7+aBRO6yqtPJQHMrvm1
dtQNVd/S4iawjE3Iaxfy57smGjWJqpocFKAuQ/kYTE+uR6jaJBrk+SdV4zoZ8i8zsMl+wIxJxzq8
weYnmbaJo7Uc4wFgo5bc2mikK1eEC9A3wyaBBvjS2/ZLiL3+4ZaKtjNzA3MDjgE0VDZhw1N5MHZ7
VMtVPJgLdAPgrSazAduhZmfaIcYGO0c2rcCGMnKaGVXGwlMrsdXYZnuPqK3N9T6ZgqI1Ip4VfQE1
FF5s1otrIzxtk6t2uSwivXnXXfZ15CDtNGprsyoXJtzi2NxLPWKjadqI9ENI3oOuvA9jREwKJcsF
7STlvRrLb6evzLPKIu5MduTn8zKrfWNh8T6vRR37H/wZi0iGKtKW0ISmqwIXm35YWOFW6Vt6PmXd
encRNC/Pb6fvkm4wJ8eL5++kAkLzUar2yZWed/HEn6riRE8KByQK5ZUs7MN51lXGyoWbO04SmQr5
zEh/dkZjuTqMbL62uFD+KBUwXOhq+pH26rQh/uq1ujmJWFcWbEPqXVcCY4pCgby7MDeFw0KPYG7L
rYc9JWA582vUJJpJGaqntLwJi1CufJHBaVRqolsS6pSgz/HXFjBrJyKbSKxk1iHxftF9odyC6gcj
t1hTKYd8SGnvQzHgIRhxF53ZuXUvgKyJYcvcdDOVeAiTH1c6ct+pWp7/6i2G7XFUdPT1BW9u7V2y
wDiSFopK0KvgVVvg+wfqnsKAWVj5677KjJVSlBu/9U79qO8Twk4XZoLXyCuL+oTHDYW7CD/zAmVq
CdvNC3X92jRFsU68XKErIJqllwjy342xPHkh5DKZk4hdWcPGoaNzfR4i3LYvTMXeprThjWF6L451
zYc/6TO502RTvEQaH7doNH7ZJtP7zOS688JkFfTGbyyk8lCCenLjV+G1tvt4qWzMbHIaRE23qjxH
7LvvMBrTbcfopYQUDioHPIGNwr7LLV6gPkKcq6Ur9CIPz9bMKxA5cfVGbP4+H9p1xBt6HXvNnBUa
+AEWtPvAj/+el53p8TpArSS+aV03H4O+XZlUjBYsrmAxdNk/o+6fUq515GtvnWaSXOjYpAp4v6be
XHwJxjEqkDf2Hb4FKnn6C1HoyQuyquhg49vYYSrFaNTE2n3UTQIRp6eKwf+A0SEnczr4ykyeW++4
5aL2QxfFpo7Pijl2YYSZOBDHKg7P/zE64YhLqoRtAdSPvioA841qfQziQV3kLBpmFEzZjbvqqm+U
P3Ts6OLD6MuJKO3HGlSDnomu0wIYFQXeGDzmEek13UoAKoPcr2IuBKsEPaifw/0c5tTBjqOuR9sA
Grg04M8lpa4tigbHtwcgtPairUZ2JpZK/RxQO37E7tISSjrHTDqeLKf49Rvx0bGG3KZD223Y9pQz
11FuzBl7H1Aq2IJCX7MuoaSTN8bNPNewkYoWmUnlUyOrCqPdstAfoKCFLR7a8mskY/hFRBVEMn/X
oet3zWwkjzhgmylt59YKqGF66rItdIM3lqlyVmYkhVZNDJIyDYtjFfTvsTev48bGDGcHr56jgJ4x
xmDvNClp02AXCEvxxntZIMNtwFu/wwKsKcj4oOhM1HFsKZgCAVUoem2RuIcfQGmRRpFd/KKA3bXY
zWbxVNBFaezjD6FiUr7T/vnKsnZdsEs6hkjq0K83+Vlq+YzdYefZR7RpwxYLoB3MYGxCR+iu7CSc
jR8n7SWcDgnyNGC7xWpwWIbiZ4EBWOflAVPAI3QqbyXXruJk297WXoE1OZdUQUzf+YR3tI6Lold4
B8XQW5ICYnsFwHcyquHqGDvnIqiBXQprIAOz6D/pkUjQcEZ06fwgurADYx/RwZlJO96PsUv2UO1Z
4TdCLHmEuheNdRoo9s9xchasg4232DCqXdUWYOoVlZwifu/8eaoCBj9LSs81i1GzQqU9yREYXGo0
xUQGuUtDvw1CqktpYTJPY2XZkRR1adb0lswXjLuAoYTtHDyTfW+SJBe/MLCfGyFZNaisCfmS+EsM
NL9Fgf8UB2O38iqbok8X05uyJaYzRT+Oov+VXptsaR2NRHg5nQVwtLxYhmbNNFnzTaSckUhfVJc+
Jwe2axngOxKkloXTBvOMvf3FbrB/GG5ZrcaxWKdD0639nIDaAGMFTwSoGBW6ZFHQzchADZ1UEctL
YQq5oItgzZ+nz8c2ESgdcxPZfTMv0k5eSCWz0H2N+K67aB5oAYBQo44mO8mEQCu75UgLyWf7eMwK
xzuKYZyhU0wulmzoIbb4ZV2rP4Rjd4iKFClLmjMelj99EVmbRKjEBJXdQrFz7RI4HJzcgkTXQjkv
+731fEmgvFYbUrG/VEzwSCLZ8XpaHK5rf/LPdhG6Ld69QhuYXYLoXjkNsUGd3q0pppDKUMcKvTkO
rpVAcujLI8A3b4/ocy1F/I9kqIDMjlKhoptb04iXz0wVdJ2HETPRln0gBoARfn4J0jQ8BSPII0fN
Lq4JdDDw/il5XhPCGu2KOK73DR6RVrTY9siHXza4Sy5Zr0p+VDiLvH8watuzhZ9t0Xq8+EbUYQoa
pkFocGcVolvc8XQOQEs4m1HxArR0322pmywTDp5kqYvaQVsLVjboKfp3EL3cpTgTkOPBY2556jlQ
8JVoVR1V4sZNjXGfJ9CHIqAuyTBAyKgzNOmm92PFAlme3FoexXzCWKwLtls6zjrmhTYO7cvzmtQ9
cusc4DQkLb7YZfXdqFLfPu9V0rj0BUs3+FrTratPt24qV1Qk4QXAR8JrOI9bNzy3HTuUmhCf9TCN
BCmcDMS9YXQ1uz5d+qa19GEa4csARrZVckgOiSd+fVuxvpzefavdpsNIMBxbP0r/kQi+rsPc+zM0
fcJo6wECQMo/Ro5gVLw7XuFgotEvZaGCUbY1ksRUCUcri1PqhIhFUq3c418MfyGq3NzBbL4ZDL/a
zLTwlQJzJTEj/2A+I5DFLMUjHlvnpfWc4m7gRoZUlzivEcyzWWfU3S3sKZpjiEuvIRU9cibAJecF
5O0pk+PUt3G5RCvQkbE86V1SaE1+BBXNkaqkyYImQM/RJyoB8gm2ZHLrVrAcMh/3kAcIduepY7cu
I4k/wBbaqtZN7SAGz1laZmwdTcTISyTryok0o5YPv5NdLDiLc5G5HbA8eDTCj+1baYZw/bo8eyPe
MCOwotJQECO11oUavysRMxj6Q+2DcDN0cbLOvtoOZWCMJtnzs4tayv63r+nqqU721wIjsWo/oL8F
8oJ7mm5z6Kwj1+J1J8yWV4WpKIWYpukq3iknIwIyk+2fkydbA5vTb5sX52IoQ9LglEc2as2XpbNI
LSGkfgDCnKwtAdIUheqwLWL7Ti09oZat1m/8XazTVHb7gjlwbhetfi2pqM7rwKkuxmhUi3rokzMc
sHDZeqFy1KPeJIbBtg4mBJyVUk5VaKFUa4XBhGQaPd8EMtNpCqXIpZpEYAHPk13P712PpKns8Rcr
qy6t8sNooEcbFLM8AmBoUP42/SnK2GwEmRTnGMzgolEM/5rwx8KiLOWtCvC617qmvxoGqRd6r4T3
VDbeS2UFw8MQOUalyA6IvEU9ZaP8/AQ89a0mXvqd19GrNJBoFRWZPSIf/nX0Y4sAAiOVTo8OgAWz
RA6P/7zuxUvLOgG9KEIpPg+s6gVUNUZK6ptNSifRqf8ZMF0CEaJX1+3XkETx7477Cshu+zkotAZJ
AnHfwQkgANXs+iF8XQGL7HpvTaE3M61Q+tduoOJeqUN609sYT2cbuRfybOJF6jXquUot6GSuUZ8a
IIzLRgCNV/EcrKqySA6qLMJ1HnnhXhJouTaHJtxVTD4bWvXR1kRcvaXkneKa882dRIW0zlNU1qWM
upWkH3QowQqw4jLCk8twvATOkZ9RPEMigX5/oaevz0k+B0zWVTi9xjh5RWGHLWdQ+7fGoyVAwUC5
C3adL1gF23fdUSb8XOt/DnysfUcbvyI/eYQMAj+WMp7yynZ/hdQ3eWCq/4e982ium+fy/FeZ6j27
mMOiN7o5KlmWrQ3Lsh8z58xPPz+Csinr9ds9UzXL2bAI4ACUZd1L4Jx/+Im/C2Z5Gar9CqJAHnSK
kPoyHNjpz94xSTu5ExhO4W1vTYK2Dm/GTnODnxwrTo3ZVT/g7d87aaq+okr51QJ7/a3EXuQGymH3
FR+sGrmRyiPbA2aiLZvuc+KAbKy7PHwyJvUI6q1sTsF6rPnyqfC7QFLE78fwntdOv9E7oAiWjc5y
G0fHFh7lCedl/9QE6tudUdfkdmtLWy194s6sbBQVlmhEn9/mzSNLeCYNrblaIj88Bo16aTvqyv3H
eSJOLOMmEjxBqw3Z2Ef+qUgHbOli6+2C6NLbXYJbIAyzGsBkzku5xy07bkg/5QPeJdSWb2NZqc5e
hz751AJfbBqUI5MU/ul4Vj2/Qay8cq/xwIkGx6i4ySArIMXCB26wbr0wAM6c9z56/H7l7UQnhhVN
YHAWTmVMNH33h88uFk2uUIqvBXaoPklt6KfoVThJlt/HdqTxWkbxTCvzval5FoVvybrXY+97D8J4
o9YGmBMOaH6aP8lWap67HKKIaAIiNK9NZnwSOV0nDqszf9nuNbHL59y37adIRxO96rsfZYs9UquM
1anWdPNQTzoWalmUWDxDHcF15FArUXJQvEb+UrTWWtGx4hg72dxXHZ8rc/IUq4ZIBvReaEdeHRvV
N4afmDo0lNArDYRcrkIGCIsOhwEXmbrah+ua8/1N6fNLDxy78qmr4wxsFX15MnklXYu7BCTxCnPY
5qaa4jO8hfPaegJFBQGW3eNe4TDEwbE+YV3ywwO0oDfAcxHRb+ABwDxBuiNc2YXDLrjHss41/AL6
M9ahIUBESUPCRJ++9tXBS/dZyZcNe02k4NCXXLUWliOBiu9J1iqUnfPIQHcE/1kv47VZFlBF9E3f
JNg3tQPs4b7MQWDK+bFoW+jTfQVAP71CZkTvxnhVpPYadR5+qXg9wR93b1pyYBhceGuqrGSulHuD
/MFDYL2m7GM2eUUn+T7lwSvAEpVg5UfExVZU2p/BX9Wr1DTgutbZFzJOZNA6PFiq3kRcmO1q0A4Q
nPIUkWt4zXx63RslzjPcevKN4wfVeVCsL6ZbGbt64Mih2uSWqJ3ge9vhu9JZmwJU9E3ax0XBq9fD
USpJ9xFZmgba/KlFTvSk2M95hAWnAQr2pKsGeYEBy/BCrzXO4i0Ss/h378OJdJuQwm+MGuckh2px
jHKbxRs0bTQdK3YD7FtUZCut6F7yPtqkbdF+UTp3HUVPVmB2/8QjMgp+1b1EY1VvPUdFxhfWziqU
HEir5HtvSE4jz9I9avmjXCnOLRyScdsZNq4rFfVOWfd2WZOgj1sdTK95SceODHqlfYrzn26gv1iT
h41mjeaumITtzHYTjekhb5rsWdfadp3IuKEqxfAAhEZ5tBFplEy8YOwm+lqXpb2R2H2UMkp2diE1
q8TyEj6PWHF5hpG9NpG11RJnlxjI+vEBqVDUmxgan+TR1Z57bEI6cKEWxZFX3fQxKBwy75r7IHo0
mSIyCKDyVfWcjWsW1Ze4s4B41Omug7e67wIwjBhnrdp6tF+8Apa8AvcZNijscDeV5QdT1475ZLMd
GvW3TJ62PCCJ73QOsmc7ZdPQuAOuJRakmV6WjnKuS09aKUsApXEK7yrgsbl507PpIbMyUjhBZS4B
IXUI4Ng8eYF3FWPB5HGQlkV+yTJQmqh9TBX7T1koS18z2NM3hdUa91oZSSfJqYu1OhT1tzQpd5Em
f5b1lA2XEX8HwDa+xBruQU2UUGFx7a94XB18nWJajlf002B+90Dxcw7DzoX/GfhN7D5UkjU/+es/
+YrifrfB/ldeXLPBK3gBJJRPphdu7ed4zSJmPG1OqgZpLJdK6J3lBLejye7EGaOnvpRhzKfJq1PZ
xovXs803YhJgtm7326RTkiNomuQo7joD1LttBxYp+mlkuXyI+TDv3RSxxDKslJG3A/CJIEyBFkfv
eWuSKRjmTZdOb7AOWdriTmu87Cju1BuMfetNZKNb4CR+liBtUgxHVfNO5gCzugAXfmwluz9GmiWv
pdwpMRRAOLluCgRe6rY2UfLz/FX7UCK9dpJd7A4HAxX3HNun4/CoxyN7anPM+SGGgGtbxcUxDzFa
NnhwP2TYg6PhnB2NpsRkQNymkpIdxd3HkcZAZuJf4t/1zrfqID3mqoKDg9Xi3kkC4+jhQlfI/JNy
TI6PhdniaDPdNYHPz/OXviWEbe+G41+xz6ffTVX6w3EcsIloYsATcsu7go3RgESzkVXlUZsuc3sS
O8FNLCyPUhwRFQ4Z+yAPS1mvKY4dsPT4RhG/G9GRKirHK23bI3x4UPDjJh+oVUcbUvlaDn28N1qM
vrqw3PhdA2uFxcXDxsEpj/6IjZ7l1gbSb/yF5VWQHsVdxp7tiChxw/fyif+BdTppmlfgZB2dz4ll
hPNvSfyq0Izpj/V9RyKPF1K2shzFO/TZxo/65IjW4HgcJWkAeYVsu2cN2Ic5Sn20K4stB8oGeiSh
dUBufmNVEV4+LkSGmB1kXVFtU1vqbibwqH2qeZyCiviUVWqHmS01sCCUnWNm7WyrJ1Pqy5i0SQVy
PtNF3NV9yqHRG9Bw5qvW97rmaEg6xpTiVnTW3oDGRnZvoUeqg/L+AXUTUmnTvjaGFGwUqbDYRDTR
zskSpEcKC0y+ne97xMW/4QrydZSVp8IoQWBlXXAeMJ7dyL1bfW01a2uAnPvepuTxEdXtH5QJONBj
himj/4wQnHVfaiS+ymyVu4ZGQbDBvcTAPAZGDtjiDg1/FPeHL5oSY/WEly0SVfI5I2++ciSEZPmz
1dZNkaARzpliNcia970BYFC7+jdD6REZ6fBSlkzv0iRBf2bjBNY+7qN9HlmwlSaBhxhjHAnNattI
yq+F3dqrSFKLCyoKAWI7BRQA+AZeV/RfYzT37BLHn8FunVuog5hO4PhhBcEGQF+1saTucxTCSEHc
aR8P5aUGiL/qrLD4XhpX2aHs5yROw35HhZQCmGcjJ22CbwN/seLPljq/Pbs3/3+VgP/4njVpXQ4P
/3ggAt5z/jWI/f9eJGD1Lf324w+NgCl+lgiAUfafJobgFpx+C/69umgEwH1UfqsC2Np/KrpsYxPk
QNbXZRPXeA6Itf9f/6GjCgBtWJORCmBANf5vNAEUZRI4eKcJQJIZzQKLbt0gG6vwQ/2pCZCQTEFH
0/aeJQkbvcDYQr4JJgKxxuVd49eI0prqE41IU/wneQoryc2LOT2728oChms3cXZXJ8a6gviPOoda
x2tEG8NdMql11rWZilHRMgrHf8wQb30XEVXtHCEGRVinUR9MTDWY1xBPyBLtJoE+YErWqW8HIMVu
HjdbO5rQxeLWL5Dg1rTkkCTWtKmkNr9qJRJmAznUPahf0nNUkiHBuqS3DTZm+1q0W+kaFtAYY6cr
sWbKtLVVoCrmpaBfIG6CXjMKzK/RP30OKLisFM+Ij2I0royHQcI2Ig1LA1aebz9amZOsbODIQHIV
6zEvPL6U8QubRzsrcB+k5iLGRDxelAMycf6kSVzbCIDyPLJ3ziqprfh2CPOtVkrFkb0C76+y4P02
txXrL7diqFQ6XknTpCEwQGuL9nzbTas4YhVxK1aNkOTCT2KAXtWhni4XcJpRitTviunCkbC75pmG
v4uj3YlLMrFiC93axHGWwVyOnQOKQP4hi4Ps4mRwJGvNpQozmRsb1PKfMqdTbnhW89KVzSeO084/
tpWsohpPDitnd6807W1getW9VSrlPc5G1Vku+1vRKnGdvE8tLN+mLu93lAbl6Kwx8UPX74mgqLRz
gYb3VbHQ9pKrIjlnqh2CYlYcEj8dx5QmupgTUDsypYew7pPnJbSYQtO4I3tC2eWLp6GxTeLhR6k6
D6RmwdSrqFhDMENU0sa8E8Durozrb6K19FdZWrfrXAIVPAZzqDzmHdSEaaqI0+P+Z5865a7vHAZa
Y5DWfdugdQFNaWWmnHHNHIlvMG7hGlB6+1qzk6hwC3rhOKtujMGE90HR4cEJca71jbR9NcmMSmma
fYoxXtnbKDdt9bp2nrNcQaOJgGXtNjL5wXL9f1i7kFpcouMgBXxSTSrmVB5bPYnx10CWZoDGtPYS
SXk1sURT9Pg1QRZiPYadc7KB3NxGUYc2OqI6VwB3w6Y0PPWIowrIwuki7kSfuLQDrFQI8/8a08dR
cxjLDl9QF5l2C6HuGALMteiM+67yzEfRVdXKfdkmwVUKZeNRxsx5Uwe6ihYszcJM/avTW/eQsYzH
DDLqEdu1q10FMr4VqY1cVwz6SPKcbN0EgXLutVI5W0GLTtk0nCSaepybYliJNZBhv0dE3zw8r9Gl
LmnkQPJelaxecwZWXgxHbtHkVuqLIztgpCZuY9SQ38ONlCyoFPyAugVOGOj/Yxgb7i5A+QKpT7V5
aGxSMiLkz9XkSqov1cSP9CIqxl5jtF8rMjdR0XaYdPn5Lm4rgCey/yo54bBqcOq5sIsYrrBJ8Ivr
+uA1xCmlbfz+cwAxYTcmaCI54DHM2lEulVbX50GTr2jPTypb5ahcIhdR66niJQpd9Zh4tzonSUsp
37pCLa3uzOgixvug5vuMiiN2q4As/UIxkLJCg1TciYuUsOXEA4i03+ga7wZE03Cs76ofdLuAzCk1
bSy+oA3hDiFpkGSmS+6DHbkR7cuohtZFRIqhJUhMRPUKfXO4Tm9zRKCRAnYrahBUBtYqbf4aGhk4
8Ni00fG3jQP8kHQnDbL+GEgmMrRmav6IW2Qfp1gvA0qyxAamQt0/Km5TPzv2qQ+JabrwBdxfwn6I
8HLSeu84jYo+MUrlvb/4YrRNTe84dMk8NxiSGL8tgQYVI26fzyP4Ah51uVN3RjUUx8K3IBUBnRpX
4jaWpJw67TQkLjJbeU5IIlTP3+KX4Xfhc6QnOeT1IMbz7u3rh1aO6we0bDjjGHF9FE38HsI7QN0r
0RKXkl0wpSvPhAGEHx9/fdJK8wPzVq14r0JAtL/GuGuudItKqA0m9VMb15deSaKvWrHDNinb8E0b
cPZJq6fQyk+aIpkvlPy7tet32WlUAu1RrYtH0a+EvJPjjLRv7bXhQ13I340pXsaxamXZ0iQe3CGA
2wPGUDkuvHSoSVOBStLbHtzrbcI3LDle6wHI+cFuC/cMGzI/yIN6CjXPPbtTl4UbzXlpijvRB6zc
dJJqjhKzRby4LFGFOTxEnlzuRb+TldoJY4ONI8GZCCdnA1dq90VJxipozGFn6L27M1HN/owF3zEg
09J52s7Ukib5Hj67hePCMzYhxsHx3kStomwkyTTIrdnNi5ptcX6Kv6mIsGyBiYUHdnHJ52iS0azQ
vDJtvAzq4mJF3fcU6NXJhOD60APMPjt9+7UtfeNhMu148IYYdeoc99wyl9ZkE0w0Q0mGnnCddOeL
5zt0ijZyyWCWC1OGUfxr+GMg+S7CTdjNu1gvvocU7G9adYz2NppsLpVXReWzbVMVlgp0Asn6p3dQ
O1qTjOdGRDdoi79Fj22i7iSFdHpGucu90W6NK3C27MoPgXI0W5a1aALpymAsUz7h9dP9ywgG1hkb
BC6lO5CRCstbMRflaIwSPqyF2ZqHWvwUnbfs0UTk3MnXvobTae8cYIxtzdaKv8tSQK6/H8a7tlSM
Y5JK2kazNe8r34rbuiuSOcK1jOQUudmZtHn9kLc5qs+oOB8EbU02auneV2DBGvB0eSs0+4TU/koM
/m3CME3AnopXBF46vbNPzL4+p5VVn0fqnlsUgPDZnZpiQFxw/mvm5jKAElJ9VmITk+nU0tiN/1pF
DCzNzoY4j3kNw4qRnRQlcPbLekucmFarzaZrh/xSGvKdjTDSicMT//PodfsbLfM4fftyf2dbZL/l
ke+UchzbjRmF4d5JSvvZcKMvHHWRpJSS4JNnd1tXcaznRI/wG6grUNlTFCLWOH3ajnIQo+BXT64f
6Q/l6Kn3kjPege2VPyuGnZwM16CIqHRvl7ytfyhKVG+bLDTnftlueVmJONR9LX6BUzQ/sHHq9OKH
b/XI6Q7uY6I2xc5vMLI4iAjwNW61dfzsLUQsoyF2Brt/PHkDfCWy6C85mLmT3yggs0aq1nD9S/OM
+WsHSs9HTdZL4LoBDn4FjYkI/zQ6Q/m7/CUru7e583LzqJjRZPYtGY1wpzd9hy4vzIhWCVaiJS64
mvRHcRcmZjff/a3Pn0ZFyMjZJbmp+A5aKyrGE6Iz41OPCUJQMDTfR5l1LJrS3KM5BBohjOWzrfif
IfboO9Fa+iHXgsSaLktf6U1Q06BVMJ37NdDqzfsQESz6TORToDeE6ub/IDiLKO1aqmasRfCHhw81
NMyoVLe+G5a87OLwRXYpNRnqCLG0IRffKQ55KT96GchJriOjtY6Jp+p3OIOtZMuKD6iOvCoV+ye2
pW/N3Ih7AzZZWeGy/NanF11n4ISoVreGPs7T/tYnjIHqaWoUo1+KIBx+D1ZXbSKEWObPyVAWA6c0
fk+yHxztwkUnHnX+/g48/CcLguFJfJzERUwt2+JtquhzJWx+enYhYlKGj94u8qn8gKyZwDwmaVqr
1Z7JRgZ8yer2FTHK/HNTfcEbQ3u2pQSupEZBVeiqL5NEU4Un9Ock5qngvBEHH/McZTCvOCFh4AeH
ttB/9DmkSU9p0CKfRyhGkZgkRlwawBs3QJwREfpzYAmeJ0tNXpywtfs1WXfyTZ2E7UozUpwV9MjY
Z11lfEoVnJicGsyJHxrGJ6SSh4Ou6RSkpmYe+Bp+J/ZXEatUFPHKGCbuNHMOAO4OQLO7nxfrwMOY
Or8O0fx/8agGgV67VjhyptJ8Kfzh7Y68wTWLIO+96/odpklFtSYbDgHid5+4E8FGxH4zsb3TMmg0
eDzdiHaQY4U5LbyMLlO/J/BHVugyNBszlUnpYjqpX70xcxAXwGx1NLRrk7iQDcXtCHkHayhEw0Tc
PCWKbOcsYSMg+kScuKBFjFRDwGYoSqpm82GgLXFb+P0MEetCm7l+eI4Y8Or6xYM+dUWEE4ZXbsBD
E3+s6k9XjoLP4MrCW6tFukP8lZay3e90V8PqYIriZfK3SR7YkkPmdf+UIAEQT/TaT8qg6xdLB8ha
Gu0nwF3tJ+xqGq0M5wZg3tcm0eKLGGLznqGVExg70QSIi8vutNY8irqHWEu0xIKsFYd6+Ek8K4k4
rtvljeKrzs4d88I4KvzYssZXM+o0Zrc21nGlIos+kXklv6sOed1ET93E3lWkMd4lmh89tXppbg1j
yDcYeIdPFmc83PsQbhNN2W7akxL6w41oSr6VX5u0eRZTC11t78kqwvliIdsLvad+K+LEg8wm2PYQ
Li6lGRzRAfXu9Aa8Yi2/YTVDEHpnJ4tA+dAl+t0m9Y+qRVVM9AlIJ18G8o5qHb43U1xkZN0lHV0E
vjJ7PSLKu8mnHZI8sfsHVT3lE05UdDV1lp8VL/wsxsRFTLKDzALKSzx/41xKOLWRbV/AvTqXoGmC
DscfO0NImqrP0TK9AEZ2qD2JJj8JPJWliZLUqkpU9QnRhuu7pPGb+O7/osZ+l4FkqP7rP1R1yrwu
aq1TZhaPGhVTN11H2EazPmRmEUowzDjsys8BSiMb3WhveP03X0o96PcZEjlbodwHAYJNg9V8cSXo
kIZSwFaYhPtM4pvf8Uv/n/HFtE7rZbjn8f7+EC/W//1csb6ja2/x0/pWjowswrX9IcPN7OzDfly1
ppd9ydNoXHexg1JWMqZfeiPfoQ0Uf0omYy+g+qjST/1AcYdtmCCUKmapY/7N6tTirs3N7NGv+2M/
LaZ1pKt01Aw3oikZuM0CRHY4JmYNLKS9mOz7A9svry/5vmDpfOixO/UVeTughY1iaiVdxGUCBSHq
GK+XLkzk+boT7W6IXtAfqfai9W5A5T9iMyr1pNSlvS2lJj02CCDdd54MxVAzRjwPWi15NoAE3pRu
E1xJxqXPHHY5AY39U2xW5l2r5A+iG7oDImKkK1YSQrTP6PeNm8D2xp1Yg/QvNuGJHyHGyCgc53Wk
/4jKVjkBjuPkUtR2ehUX/caSsuSqjHIk7/ARmBrooWfXQEsKbY2nNBI6VwtRA239twl5QzaqKPWf
adXWErVCA+X2Tq43gRM3oJg0jmOZq6NPqATWnZ8YFht110O3uz6IrrCxifOwV6qjRLnOzaGZeL2l
zIF7ACw1wLu9E9Fi/bxFgHfpW54hlhdxHuTOS4CA+dIlJkzPAROuXOcfb35O1739LCLYshqsnury
GoK2RjeyPHv6WJ7T6a6xY6A8oo20CwaZISWQvU/gErNMEX1z8O9lGh8EuSzn84R36y1xqZGAym8h
BvjZiMdtVXZr2YUkaSrIYHiA5oFdTmIY4pLqVIDnZpsw8q49xczhYqYI0qc1+lTeOlKr7z/0i4iR
I8hc50Ol2/sn+8v3kaLbH7+PDIuPisF22DYokTofvo8Cw69VB/cLZJgdiqcw38NXA9I023rKAKIy
EFA83eQIRoNr/lUacHLFOQ5S/3npEne5+g+4n/p26TbbjmOVWNFwSGXpZ5BAxmM4Vs1Oz6J0LZif
CV4xd4HjQEvo4nKF4DzIGKyhcKTT/h5cQ1rTRXDsYBW0BKfpQW9KoGUB/ll5N5T34hLg+3DknfnW
Rya2vC/BzR+bGEXcZmp+6BNNMSDmijix1N/6lrniGZh1FKCcM3/dpKp5UnwoJFOeEvwFictwymuK
tg2CeoUKb7kRzXGY2G29U81T3kXHelfjqziFgxktN2TTtHHtTwv9+QSx9jzxwxPmJUSnOiVRxTyW
WYkprSu/qG7zqoWSbsHpq841tqXHyHK1q7jI5qhfs9GUtpaD1ovoi9XM1+bbpi/mGSaK2xYWFBjl
hshVwMpRAns3LYgHg4rWybS+0/kezP1f68yLoTl3DZDbVspqHxcOhzKt8R/FJQMebxR5eRUtEaFK
+ltEASDrsSWx8iEiaarH//79rVn/UllF4MY2Fd3UTTCHZDD/rKziuxGEDWJNT6bj/mMkRt0eZLO3
TkXeaXBvxqy7yRUz20iRZZ3KLkMJaRpG10wjf7BEytbKrYfupDt+U96IAfig1ltbTBRLzOOkUChq
kI66mZ8jhgIzbdvD8ow40n8OdpNvx0JW/fXyE5SD/OsZS7TsU90o4ZakJEMmG4ggOAx4Cg1oPmFT
Jkf8d5Vvdx/6XAnXmbrMxo0YEHFpGxTbESVVqNseChG/L8AysakR7Vb12D9OMcuwuNOxgpZWvpTL
J3arEyAs7jqklcS9nxUX33Dd3dzpdNo4Ly/i/Q7Ek+7aa0uL9Evc52gUcQxEiB62tZKV8jkpZe1T
rQaHPk2bryOVoW0MYmQnmmGKAx3076fSlzTg/4DRle6ul8fkBOUfj8om2zUTirKe8JRSR9X4xmxi
rqI3GzrdQiJghDcpOt6NiXY1zTVyFaIe9JW1iidiuBVriWdQ8Wappb08StyJGDEqmu9WrKhPGeiJ
rv77uGXah2eIAdE3/xPEk0QnnhQUfK3qp2jNo+J2/qe965gDLBcMYNu42zBq1o1ZW9/CNs+RgUxg
1Yyk/3Q17m761ra+Ua34puZq+jgkMFsqE/AsR8vkXHh+uZP66NVsEvvgy356J43TBSrVIdCQdxV9
y0ATp6+h71pzbKJUKalELzvEsgX5Z1CTOxErBqZ1nQyKuzrY7hqbYOt+mNhM/HMOXh5KF9EKw7y+
K3CiqgyjDldkF9sTHp1fRHw4TXJIpO06rCVXYoIYQM6ZTRUleAy3fq2rtWlNDTztDm2b1LdKmK60
XI0xwoS4AcFb2wXK+KJMXUs/KRzM7H+HFbLmA37O080SJ0Y7y1bRT5iWAou74jsGIMM0bYkTg1kD
YRK7BL5m1+XPKAgGariTDG0L2B2UqP1QTIxsOAPdCnEnRjmO3KVOiMSjqeP9WTfGQW2cgZQkweJi
gJK6Se2mxJWYPjRgjNPY1t/FhGxSeVE1mV1roFfYFRHhUJO5hFp7WdaokCtgOxkoyOYREQx6dUfd
GhLVr6cAOkMAp5ZD2JYa4nnKOfHV+hhrbn2sAj64APR/tcXdcvkfYsSwiJ7XWdofllia4u7fxila
/EWJW2fzt7C8rN9+6lHCz7q09G0mSfpZXCQlN8697sXtjWj3Uv3c+IO2+xDiQVMkK6wSXUEeP4Rt
SL361yrLUh/65GgoVvrQoOP/O1g8cmkuc/XiS6dyXhZPWbrnR4s2n19745fa2w+7BEa4KK5g3WS7
VKriDRC+fKcKJJE+vDULvVHIFhTUNENM6spmjG91JLbOTYkp9dQS/UURG8f//lWt6ACy/jxqUzhT
LJkdogy2yrLlP1/VYGt0Mp358JRmoX2Q9Oi2TAz1KwrEw6rFFezeLRJ83hIIdo2lhRfdl+XpQ9N/
simmI7TYa9+xWl7loa7/RD9yJXvfk1hPTrq2NqrYPCJMlZz8qKWqM3jUicWt6BRhH5pS2/BdLzrF
8DJb9Ekh67By7gTjqmo89DcnCJS4tFGCY5wlIFAShKCtB1Z6C9/sFRQY22sxsoTnImbpHPTxHni3
vBMhWGR4q1opqSVm5aNv1Mlxzj6PXnUrUthTv1qqCZANusRFpLF/xy9d4u53v1hHLPG7f1knFTny
oa4fAbm/rS1ixaypn9p3coSU069UE0tUXvyAxaeLlP66+9AXBjUeWRHO6RmCJD7hukYdcVQzDKen
TkCcNkOTuo2Y+vf2HCsCxCoiHrKCc8Cs64/lf/9IImR+5NTn4C63cZFZQok8C07dxLcSlwb6ILIG
Uxt+xq/bZRxH2W9120Xbpaue+FYflhGjH/oasWigpqv/4ZMDJe3jR8dS2JACagRIqMpgGv/86CQl
0tP+qHlPZmI2g/tpGHFiS824atYVuvOXGtXRC5L48OiGfC8paRztRF9Ud90uK53vI+Tlt2A3CnFg
c7X+CfGPfC8W8C0fvesQsU+krXHejgEernAOyrelqkJ7wqDjmk93uRLEe2y5EY7KcgJFpxi2cL1o
R2e4iNbHZUTcPMUx+nhf+4Qreh8di8y5DTtXu7iVrF0UOfWQTNDgniK7965LhNiUJXeILmJaO+nk
ib5lrujzKnS9wpyvyGVgXlS0k/RHZvvDee7CpQ8UYI8y7rwqe9B8ZbpJfnI5fe9smeqEo1f+bSfp
+Rq1u/FL77p3Rd9BFe+KLWi84VsqU69S3ZrzaxW4u7FUh4MZB2+TomAcv6gugk2a8j2KteigTcVE
4AuuImdnr6EEKXo6oRQmbm0fpVREsCk/T7EiBs008yz1U/mytW32eKlfrlu77xGOyIfq5IYRzCNx
q05tcSfFVNc+9AEc2pienB7E4Fhb1UnczWuJ9r/cfggVK1pNca20Qd69m7I8CkY3Oose5h/IQecA
Gc2clBUViCC1eUO7bX5lCzoi3Ooj5KcncrstkLzBx3YKF+P826qbvu5JXHrWfe1J5YEEVCRTM8HR
VoWWviY3o61ceAVgk2wJdwlwP3MTRwf/WpnxekgG6yRa82QJdc6wSC5zAr9rdGRSSDasyxS9k10w
FOneD7yi8DZJ6x2Q4mj9lVNPCYEystZz2+s58Yema67VMOn81dLulKjkz6aS117bv4R9XD4EAMXP
kJmVlfAe7+rqBbBt+dDmsXqOFP6TZcsbXlK3eRfP6eRdvDwW//Se5Jc1+a0KLmPB1sSwAPPowWWw
mrdL6mYY44l2J8FFCzJ1nJsfApemauFeXJWU6MS0ZSDK0ce+Ee2+jtn9kvTfzJ3vHiPG5b6E34Zg
23b5UZaFlj7ynMD/9Cd3lJNtapflHaZkJbv8KDs4+aRZAtxk7hOjQRxfEeLVYeeOWEpWcVzjbEYt
TMRJ+E+ghGMhxKTLt3NIjY7TehjUYSNWdl2Wr+XCu0jWuPOU0NobkGs2cYOJUd7kw4tTaV+8PpMf
3ERrqalCVPR0be6XZHt88FL6l3iLeFQMxzm+4XO6AipZ5HqFr7Ppfkb11QHo8TxGHX9hAS7WMLiw
voZvs+WvKsQ+AN8ZwKe8l+Sg/j1JRJme+TYpNWptn6Mbs6fIfjNWesgxXjeQ3Q3grMg6xEp43/cR
Qg5bGdo8rzs42Zy41W2D9MEDLh75qnYhgrlFfzCQn3rMMtN49DLvpePbA6AVXXFCCoTSuwflgaaG
i+ZtEQan2DcRSkA9epfKqMYkqltc2hqRQmvQy5sukAKofVOnESJPg1WKsldd/3W00cRIhty2cfzl
8BdOh7/loDifFjn8ibjlUChiix41nyVWjE6HSv33AXSeDmv+IGLFeXSZ8Puwyncgz4ee+hbXyhLt
3+uJQ6o4hn5YT0SUhd2s6hxjMSEAKi6eYsbnyDqUQ8eXttAFNTO+g8coRNexcnN5JfG7Wi8zUFlh
fGn/uxXEiqZLIoXfPFstjrrJd1frngbJ608ipymym0uXYvJdNDUtQ+tOUB3fmt00YWmK+ZL+a3Re
7s+5ioIqC5IHEXW4LLP3kJDaSycDudWl8AErl/ABKmi68zEZXYmmGACKHK10jLb2ok9cwtjeJj1V
4bnr10LLpH+7UI+kxaoOtX+oMMqoDkbWlaQ2iTIntF8Cr9/ISmP+cKr6Z4p6zpMGyGsbWCi9ilDf
j96FSiGWD1NoZVAjXULjobGuFagu6EXDh1VFqAsadCt+gCDAb4B3QLdaDgpjgpdvUqFLJI4IERKM
Fn6mnAzenR7eHTb+fivWy3L+xJel5mOJOKaI9ZLltqoC9NJyvugMld8r3lJANHvjUVzYl+MGVVUX
GHXGIwIM4XbUKC2LQTj52tXwlXfxY1h+RlqwuoQH+wBnPX+OyvBJ1uT6TlUV+ynQn6kGozYKJvTq
2qT5RZBdxcm+tlAFRUojfy47zVsbDSpTfTdmz8j2P8HXru98I7OfxviLmDPCm5uXaCSlOVSKW+5q
D9VdrdN/1k69J9XYfwP87a2cINYfKji6WzWpNQrKpU1Ovm8QMs4w8agq92ZsLONbyXTn13TXD4eP
0zV7xFSnQVBbImMReZ17VJQCA4G0srN96RYNn9Q0vZs7f8c0of2/OfuOJblxrtknYgRA0G7L+2on
qaUNQ5begJ58+j9x2NMs1Whmvns3COIYgNVdRQPkyUzBfgyYI8VVJUSvQNcBQl9i4M3w7b30Ngdu
Bny8KRPjpSuMVxEw/QP5VG+KTOvJRz2hYzscoilX8Ikv70GQve+kJ+Ug0CNhGecQvQX1kaIYk1jC
n+CUFEYR5GRMLENbGMCOYyG8XEINHO+l2DgABSXwaBwlzJ+dvgVMCM+Zlul7P5PyO4jZox9JjvtQ
0UP9sBUG6O4roM0h95mfE3fI1sCL3OQU9bdEVvGPSOU0bY49WtkwXJxQMz0+lD5oEyDvlG2IEbiz
2vSMy/8nogQmE9ZAgYmq3UunvrGohgbZLShtpvgafC0UD+EFbwVGVH0tGBDCmoxfOvW9Yg5Y4BpZ
gK9KfetccBqiyALkpOQ18bVbuLGhncnbdNAGzfQP70OQ1cSr+gFPGt6ScjhkoddgFMBWYpY/t72j
7bvGFHhhasUZXB8gU48BiG56cNliCR1GcvM+Ms4VahxQwAI2I2UnEzmpSbnngK+Ab+7sc2yog7ir
1rNxOc84zUN9NTrqQexdawxs5xeDfAFtPaoWFVu1OoLYEerjfz/SmGLsUTZsur8dMYFqk6ZrvgDc
UB25arC3UR3trMYLAfWnQ7J2rQYrHWpKGDlnfE89auYh/pxCQUzTqmMSJsVGylTufL2rrviw1VVa
jbvNXYgbYSu8AoWvXV3paHZQHGXMjjbN3zLmoQCQdiEiBcccfDfHHDwPRZPP8wqeRZASMarjwEGr
gV9v0tgRKBpvOm27BgeD+FCHIXk4/eSNJvqAnFF1ctVBzuxROWkEnncUD4x44q47cXC1GBwoo5lf
PCvl+6EeHpqizS+znY761v2RVUW7j/GOjlJ1t+FHagQIvf2V4RngaSxQzIrtkzfPfcwU/rt7aMon
I+fcCL7nvRWBM6keD9F7M/QxCI276lC4Vb8FyhUsIOSluKmvh/pbCkXP7rthKO7PQ/TG2KSLOZ1C
qRu3MlyjbrDZuqafLktsQm0TO9Yeq9T0oB8YX/KCRWfqBT2vHiqQDlNApqIAgv/ho2Ap+Rrp4QUX
DvD6qm/cTE+fR6AW7cJe7MhBlPXknR25lgDeTEbbg+4xRfddB6TobCw8Q9xT34s4fGDgxgRvvtwK
wDPHRe0O9rlUDVhDUhDCj4Bp5faZ7MA+YFOZ+gWzYpDuxxLUrwi+cVduO+WRDVqaqJfuvnDGNybI
Ql9ToJ0hE98IhRrUH1gZQ/BAQddBJwYVPNu5iTDD6j8iaAxUtFsgHcVTZgmqOABhggNkQEFDqxih
W8UITUdj4/Vg/n7vk5EC72xe1g3ZgtzU6GocOvJz5aH+dEhWVBYZS6dGJf/NtEGIyrmb/vu0NzaK
oSFuprw5zZvpKGpu6Iw92cpNkhSfyN7ezTgZ1bQ3I7JyrdVAvoInEhxgWA6U57oIQR3oalZ7kK69
IZs3WAVAyo08Yy3ABi9NNqBQfOBn03X4uTBzDm+0lC3EAMjeKGeHBQFos3QeqpBM8xDEEbbdKXg6
9FPHXJs6h9Dy72NRl5o0z/Hgjh2K9WyjEWhikWlLybR0b44NaBGcpLEO1DTj0K77NAZHViAs/M/T
1ljS4RwTAznEd2QUKuimnztOgeGKoMP/UQ06jd+GeDccwO6ePNqlVR6IAF4qFngvHU4mj+0TmTKz
Kh9rlN01dQMtItUju4qq/m6ixJFHKEJVoSpqTnwffjKhEmnfQv5ih7JMdok9vV3i8ahdF6PPL8xG
7eYChZkc0gFrg5kJOD0TBg5y5XVi0ItCzila9mSkFBrGKdMnyLMae0qdRhl52u25W71Q7jQMBTO8
eKMALs43N9OhHsw6A2M6mSiFhm8a0Ak1kHdfSj42pzYX5k5g6fFQa+pZq26HBPujNkg6mGqmvmjB
13Hjoj5lUSQ1wEqkwGuA5If+dzb9/0tgrzKQZ4/Gyh5YPf3vh9KHcXLdht0e0xjUdBQ95TD8Bqav
0+wn282U1O9dPqwEKu6XN2j4IMhOtihOZPKp3Miwmkc9dfDYQkD6LJLgq9NNtnKpRoUPIj25SJlK
VlCFkYBaH49rDOXNgNTa2kNapv5jE2ue0iOrgauFjRqjBTCWy+gX9XIVpuHieU6w3EhJc6hufMls
aVznyDrzn4SZ6hAIRB7ZpebrC8/JQID9Pi/D72FF50Ljk2MMUu0fz6UMWw1QvXKczqPSEx8KY2o8
nIPB/f7kpY7YsajOskUBCu1Dg3pkY2n4hnmwVDNC+Dhb0KFrmYWxrJPWPNwkkGvqZyhBBTwz/UQ2
COcgc/LcDzX5yDo3N1PR/NOp0FlR0M2kdBJlWcZAV8efoGORrXgfys/1gMoODxebq89y3PFr9wPZ
ITY0rpvRFbtqZMXnLAOZfzF+8mVpHVwf2uqjygZDGPBqVvmWzXXtA4V3FQcfWvAEVtlsWVtaKFGA
XXfHkg6Zp6sVEvSLGIsjKUSw5GJQxtnjJoa+TQd2uUmpQw2qzXPMffY0UOIGYCntkg25aZrJMfet
ISxxLVAzztO+z3hzpnIIqrXX8AK7YgL7DqqOYmjxFVvoEi/z2KTbki1TNRlzCHXnZg4ppETu3L+L
kREoCHMrwlK2GpAalzUo/5hammF2zeOYUcLXkR+AabYEbh6oHmwiBZmOulG3CjQgfUdv1YMKejX5
BefRFZIP3c5B1iIIsIC/6rD0edbxAKgHJbyFH1+ryKoNFOVDNFTHE++UnADj7KKwb59BwjPH9oCN
nToDlVRHmZrNytJQBjEZUbGHgBaysVAsoeApZWqZ2aTBZoqsuyo8srj7IaAws457rHRSM40wxfw9
axphstMIrQXOXIcfbqe/TZ5OYjohOuNYUbyNWjyiBKjGFW7jjmb/MGp2BtJlbBZA5A1fgCr+DPGJ
5kBOaryoB0teWUbgtNFQqwexpExVNWyDYUBZpsqwuzrE3zRB9eeaxRX2deooXfsxyobHzihP1EAC
rzqpSs6TLB0gcelw8qhoDXJ9KHAOu/omh9y8VnR8U7qKDCpE/nkgNTrlTIMzN5nOApQjYu1Gfqs9
h3n9hkwEKtC42KohmGHQ2RsLOxAA5gHQSCZqdB3KjE0XBcs5lhwUVxUQhWGow0MFy0/XGT3U7uL5
Owhd+0xHlgVSvcLpc2iw/uXQ6dldl0V30KNgj7VKPKdDZ8IGDT89squcocIPl4xSeXoH2sha2GnP
VR9F55JHO2JnGZnFHzM/wJYCEx/aPuKPugx3xOnioY7u0UCPqFv8CD3lm/PeI9/znNQ8ovJ1nWpF
qOjNU/NAjek0b0d96ho3tiJgkN0lI8U0dszXFTaplrotmn7BwJ5wzjzUTOL9Ae9k6JGpHOu3o9mG
a94nhztQqmiD6kwRd2FNJvUVQME96o2QfzPFWOSvZY76OL4oa+PJiCDZBdoW9wXSpAMWm9LxYJRg
0uiFo+E+JbQvghXT0u4cm5QgHmSou55iM94J8AEe0xDCxrKGQHdbNGzteVnx2elA6Auxh++2qbuL
f43IncFdgBngn8eYI8LawkN41Qn5rUOFBV5JNB1/OQgrSqxKfaCuj3dUUOe1+ocmKcS9t2ZYMpuD
S9Wdg8k7d2nksivEB4uhombOjX9A5l3fzD8D+rajCq/CrT+dfh53PyCI8bSLUIJW/O4XVIUBeMzS
+BI5fXQB4tJS9QpQrPwm4rTeMSplUN3UrqG3bLkosjAH0GUob4t9sYtF5QwqBKzI1b2N0kyqk+jS
tl9YmQaeSUWlMGB1ciO8kS8CjrqqQzOgypAVYKOZeBiSCAInlfuM9UhnlfextaMdMKCHXlzddh6q
KPJfIhNFv2r7rIwCsMqOgAlR95+Ses0311gIC3EpaLNnGwvotGQDpZrsufLB1iY61HiDRq5dcFML
lhAtxC3NCLVzOkDyQIJPewS3cl/vOOs+k42aOSRRwf3QbuLWjI9TwhxnFpAtMmU6rmbbnMvSwduz
3j5NaaPQkn2VuleB4i9IX1o+2G3r4ETdyZZgI7M2oAyIW+mtg7xz8J9ygSWB1nZmbP8xlbLmyWg4
AMWdbS+ahz8OqU6Cwv6UCtEuLKHjyrOevfMparVVQWsqr7aRBBu4sCJryxQyzTB7Y9U0jjkB1chL
Xa5Ir+Yuwdjm4P+nXGgGW4dUS35mwo6rn5ml64e0L50UsOYSyLHR3N3YKpRYAt6I28eIPYhcHNoW
9amKNRZpQQgZMuhXOEtQMNXj5wHrBGMYnT3f1vsVqLShfAGk+iZjLTtHFsBri25I2Jn6Tgy2IAOr
LmSCAu442ambugnWGMwpvHHBVDIdknNM7G4vcuv8p0waqAyHeqP4kkD1noTLQICZkmrlb8roqTx+
buYS/KIagj00BlETFUJE6E8h0zABqID3mcSqg96PZ+Zn2H8H1HgVgxXyClLhJ4BygwNoYsEZS7Yx
BheJa/nFutR4cCUbNXlrWlsngfTxTbQGLtlzAG1zwNgtfxcb7ZPflMFhTqNRwLcIPmE9LaBq1fJV
i4UUgJ3t9AUibs/YCwsv1EPNeAsKKUCZqZtbubHHj85fVqJJX4xe1I8pSGq504BO2KmwAf57ajG0
JfiXEds2/m0q6h0bSiXn+8xDqQUXp8uyF6yDQZzj93SGm900s1DpJeQ75pndRtqbWEu/tA70+qgx
QohkzN1ct/vjnY26vNe/m6NRQLnlH1J9r1Cwrnf3PHwJgcX/wqrZ5u9QNQe7hky3GNZDLYaqRP0O
5en2LG1CQwSPydgAFlI1UGqt4gwM8sz4AOJjYDXIhqWKYNtLqAYNgBhGa+jBsZUN9YxVxsNuD91U
U0ab0EiGpalV4QN4cKxrCB7VzOPZ2m0B8NK03pycFJFrInwQHl64nNY7koka4UkQOWJVAUV7GGiE
+BLk0hjARekQyt0cWBaoJPegR4h6fswBFfF8AYbpZc/1eOlFefbR90Mc5U7+0e97wNKZLD9ijzzE
G29ffQR/0A9XgAJDFTlRAVLfpsXK9AcNevcoaCIH2YD40dbTHj1q5ooVKCS0NaBg2NHvyuAth8JN
pSsz2+7G8UtDW1Nckqcm6kJTiQ23tD/LHGQsDcQzAWxyuvNNk3f91KWQQDclmEWRQSGUO3agVFrU
NYhWaASXap3nISgR9aK/JbYMgpmlGhxVoP5Sc3lahVuZlvZFxCPbGC42dTuRZ9cMbMBXrRozNOBJ
MSr5g+zUkD0o8uGYoGYs0TVIQDog8Txx7v4MsL8B2d8i2kGVjV1avWSXPA/YxclDaPhG4+bOTl3P
wEd0tBLMXyqBmvr9yIdalayYd2QdhAJyK4QmCVXmT0X+2ODeBA7obufS/NTmqGStAtACTFY6JP/k
KhVwrQ5te0PGLsJyb9558VLD3fypgsbZArwKPR7NOv7UOm1yaYfm2FbxiJ2RmoPR0ZWQx6C+BS6g
2vDbB8rt+tzcyQEyRFLG/ClJ9PI/YNr3BVX4/erMQu2AaxuOpaMS8XeoKaT08LSYpeaDOQx9pS9b
H/pqVCLoenW10iEwtKUSwbzUUQtsYYeNvGRrDX+Dh8D40ANFheSob/e8L6s9YW4IZFMLIfZx3X8n
BM6MxUGhrb8Ywf2x0uPRQjHv0JXZkhgluOZnG1ABfJuoJsiGcuR3MovfmSluaC6IpGJmqsBbfHrA
zuSGh1r0QHt7oQYJklDGD/Sk6KNHPtoR1KzgqgMKM/lUr4KqCTh6sWGsxWAHd2Kt27GqFBcL6onr
0jL6lwyMiaAxCUEbbsrTCJJkvA5FD6Yftr9sr/8kMuG+egyrlCClbZ7w5hVvxr7QTnhOjnb/Dhy+
R9yr/6XlOJaFhVLFhXpf3I4aXlnntdc+ZmAKCIDg7r0rgAB87TlRczbMxN6nPmq7S1QwXvFKM644
Smo/QjkpWbhuVfzALWrZGlj9BcwrO+R9CAAGkGTQge6tZ5+D/wrqHd9s22yWzInadee64g0aRfCm
DJzQchVnAb4VIN02CDpF0KgJP5UAKrX2Udsmtc79mofGOomT/LPfCLZOoto7uLpWgYoKMKVA6/tV
Efftqg+zqFuUQeufHTn2JxlsJlNqQwVX2B///a8o9L/f0iDeIxh0z8Epi5qZO/S16/f+WIIR4LGK
oNhTSVDDNHjY8fJUHnITmrBu1/THKhm/D1b93QR5/K8zdv+MX3kafa/B2vAJtMigUDOq+NpJ5u6s
lHk7vABFV+YU/cpqPP9Th1T8ud0F6iEEtGWd7+C5bT5zUHet6jpw9xLqia8tNKusvPmcoKB177ay
WVNUnPQf6k5PnpJINy4QFe0WaW/1F98IICCYsxGKUyEEtd0ie0lzr74URfNYdW76IqI+fZEOW9d4
fXqkngUI7hKa7M0ebA3pi4tL8tYeISpJCdqYN5cux66MGowSbHNc87wCFUKd4LqtKlSZmZeXNFqB
xgfEJGQC1bdx4UGRrbrcYSuyzQ6t8aRKcMLtMOByZ5lm/Igng/gxhshdj7v/pQL5hr+UcfwQ4T3s
RE7sKMePoAMKoffG7T3wJggBgMxb6BYAjJFyU4xlQ4rN8Nx4I6px8EHyMlbr0INW+eRW0+kO9FEc
VzTLaRxnBDzDCyA8SDE04QAag0PErNfpbIKxLrBrXe7bvukfeK9pNgQDY2cHkj9QrpU5nkQavfR3
3AR2XvXINDd/sk2572me4nWznMQ7ipCxTW6BmgH6Fu6HMG+XRlEMr3rviD1TdBD1YPev4VDiNdds
yjOFYX9iSfYASKZ9b4X4SqT9ocHN6ATUgwL9gecp92MHclTQDdzqWveVvGbf1dbGBunLHqiRT3mo
/7Dx1PcIxo30zA3s7IDNdvii7EIrjT/ZU4jA/cnu2Xjz520plsSBRNtBDOKossOa8LTTE1sorkbx
Iv4ntDE0xCUUXMFYspj6bar1D+AjW3gGj6+TzQ6CfNkFZbiCCsgPUA9qr1knTpmj5T81bbzk7tC9
pljKXsVm7ZwThYUKuVlvslCyF+gUx4seRD4fK13/ApYS+wOgRDlYJlr3e+eEq74KoKkhqwDEu6H7
1XexpjmmQ/yCWt9uXXq5fq4B/t6nrdfvoB8dXqNEEytIBub71C5f06yHEpHi3oxQdDAdkc3xQbUC
pn2xmB1WqhflIlYp0yFFUv9mHBDJLy3sQ+Mq+x5YSmiCG1C0umH8LCsP73Yz5WcN2btFnFv+OsEq
JeQ+mfGJaazeoF7BPPR4JT9ApNQ6UDcGMUCGNaa/+hFKTIARUEFT5HtOQB4yzm7q1mYN1HP1ueIQ
leYKc+iN5ve4BB0kUTz/CKGr9Sm07OLquul3suko4t4DDtmvCM0lYmdYGbXQduR1kG9zO33LHywj
+2RGfXH18vh70Z4NCwts7QF81qDH9ov6QA02gKHmBVT4Wz+GVu4hK3IYyV/cRc6Zd+7ZQUNQdx52
zL3hv16udLrV/EZXY1sG6uRsPKMZJkqB7m5FAdR9KiD26o+8Baiha2PnCCKwTyhl87dBghJ3Twc7
37cBpPlbPwwenEo3l9h1K0HAz4JnkDjHF4hCnKkH1SbU6dcQOsB/ot+RzVERAMNPEdzww2fbxe/Q
xkMuroUsP74RU0CcOYmciyftXxUYPj/V+L/s0gqrO9TFun210oxG7sFXB8Ro3H1B7Qa/8tgxP0ro
cimrpdfOZdAhQ6JGiBkXO9vGghA5aQRnTOU+KUADVQFHPa0eth42VGQEhb9pcZH6KW/tJXG5Njp4
W7rGF3ggA3NwpUAzUZgcU6F1n0QowV0eNPZeRJH9iPKot4iUo3RQ6OGjqNihUVcWYxjFXi/kL72I
IAtQpNUKSurRRfMUR6Y5BPrSdFWRvSKD61VTZKXYF1F9n6Gn3ebtrzbWrtxqEHK+tlA+ODEoQ5Wl
5l2pIXsN/kWwrULpmWxDIbXJ6wUmdi1y/zTbHaChDllWvzIV1bStvnSiFIqN2A7btmZkLTPdlk8i
juUTwwUPW2jM3AN5JJ9kOCx0L+eXIdHSB9TOKLmtqNl6GQdaNpXZA6CloBy1ghNFzPY67m1ovspm
S2FJ0wtw3prWugbYcRVVUIIr8iI5QeE9A1O5a72WoI1pXSf6AXUyPNePdfgy6u24rQ3FhBVCo66X
AovlKiR2o6XvWdVXGk1PK/ds6UNyAilIBvFcjFZgtBg8az9E5YI8JA/Cl8SEUlySyh9cVF9aLUsg
Zz1Cjh5fkRSK3895JfyXkRtLqBnxj7570qt+jZs7ikXCAd9A1XSqyTpFBxqi2Id6feZctNF5i4j1
OEIleZPsJi8KL8TC97HeXISAI9AA5IFy1QugQc6BWFd07JuyHoTHMwdLEUKyErczAc5dy9cWoBhF
+aiJpQ4exqqvmflpSD28FKju+zBuZdjnyeYlpbNoLFNs52HLzMMOhKVtdRABP/oeikCA3mFfwzjb
2Jqv/Ryh0QuZqOG16iIJdcDav9augEKZF7uKHOQ+Kc1776cVJI+1AbmjorQgFh8N2S9ILpd7Iib2
WxCUae555iDubZQH9BUuKmGDbY2lje/cIg6DAF/IZONmiXHFP8i4VlmWHD1jhAJkZ1xlZYnJ3kO7
dVPrPuQY3x3kBSsYqGoTT7sZhBx1be4gKg6QyPvgAGxBoT4DQlWNOw/USXAram2vL+ZYCuG5AXnn
rLfXdw6P108OuNzw0/vrNHHl6i+m8/VubBbg8hWFqIzEDQTsuOQOyqZfgZZKVYr9lU8ff5TOz1KU
yf7OziKIFmPnfDYXWpgceJV+nE00Am7G3dqHpODNH4ocrQXSk9aQ1nbOmD6k067CpIMqyvsfCoTj
+jGPUAKoTLNdlD4Drt6HwNv7edMYYF1IljKvxvv/wpiyIyTv+HEeJMVi2BklRKv5LwWW3GgjIc23
RLGsfnY89ytrYn+XlgFUfMkWdByH5SsQyN2ZLF1Q6ecpwixRsYrC01eyATqhn3Ws5A+rsWD5Sjfb
cDXlUyL5/3GieQjvA01Ghukc1MnREU1YCvt1HrAvmm4VuwEue24Rn2WIdf5Fxj8GrnqRVSYBKC/e
Y1qwjBZWfY6xK1uvotCPz2kbQCteN71yzU3XXdy4yE+Njd/5ooxN6LJiK/Itc3a3EGFE3UO/n2bm
Rg0SM3ILngrcxaqpl3juEtuCPy3XSLZ00acbwdg7a47dwmuj7gMZ5JqPxoMsR+hAyeJzFGv1Q+Tm
bw0zx4fMKWpss/9l71sRo9IPOpVTmHIkriauKSh2VWLno7hkUI1XQH/DDYHLmh00EzS0Ps+TUIKa
qfFHzPQ+ue/idQ3KbWJJo5EjwFvwJsiBYwjAGWO5+fiUhO7wBEhdvxaen+Pvyt5sEN3du73ZXSgi
s4bxoNngpqIuNb1vpng8aiTez5Dl6F73WNiPcwDgSf4W5C7+arZhA/gTb8L8RCatRHlnmuMVQJ0G
nVARgnXSQXXBZk6KnGwxZAqXpsJaKDPvALMF7us9q5NAu7tZkB7IFnu2f+31bjuPMX/G+XPb7bAP
k/b2M6YaQNhzlmeydClcLneUpaWyf8RFe5644DoU1OIguPmMfcRuPqMeGPpJtnsIFki7wSvsd9N+
tnQgaOjdFAg98+1dd35XnV5x434MV2n+woUVHLFSjnfiKZoCG4y300VlxmeTjy8V9m+Hsi0egqBp
n2v8zrCWDRg0dV1rZNdEC3cpqimfoavdPuNu2C+4MIsDdd3ANvdJbRkLYCggcchSew3tyeJB8zEc
G6IGlZ86+GNVLg3nFPGOnDQDDde0bydUddihItoE31KakEHiQzkbSz8Tb0L4buwGlAivud++BU3c
w3FjykU+1c7wdgC9w6VzjGCbqTUqO+vcfc3qHQSIfbDMwkRNzMPgpkthDmpw7uzJewJlSdBb7vFc
eRMGvQQskVEaTRE3AMWg8qMDeWzYLCAEHh1o1RZSg+POsIp2Sd02c/gTvp+0mEsW0PiJhYdF4QMI
P8H85tp/iw+zJwqlJjQKkAKo8f8U70mseCPeUCxy0/gB9IXofBwriE5OFD01keEdTJlwc2kZBWp+
mra2AXe8OQZcxztQ06ng2GyGhQybcXUb9PfjLAi0Ke3WNw82TRQwG5OifBUt+NW+4TaIKjLoOaNm
V+pHU1Ve6FWgTw17PyIbeSnurivcHJKggqN0RGX8KY4c/z4HiMOeBhnXW5q2MgdDLijtfzgNiisq
rOMlhb6fP8afZvyTjabA8kZ4rKPD//Ah5hDIS+PXMH3kSIy7xM33/zgDpVHj+/lGZ7Xcj4qJjaum
UgxuvnrRBXjmUHti2JGJnHdh5KiIa23OxZKf3KIu/GXyvg83j0JHNMUcMg/vRW4NkWEdOqYqdxr+
35NpLIMBvMjS63wmd2c7T0FHBgqDVsNYOZuQB1usVWH5UJHwoh5eHnVe/Lhh3NVbVCKDvG4z20Tt
b2M/0/6UlMtUW2pmZC8Sq+jPmWoMU+vOeV3uWm5A10T1UOfbn/VuNLqVMKpdp48fQL8RPUQsjx7A
3FaknXwEx6Z8jN2MPYRALKsOmYuhSx4lNLf/CiFr3S3dXLgPFCeKUW7MFvcmQzTWugmMcUEL+NTE
6hLn6zKrVn9yS936awvAjkS0AbM5iKWt0Nk4Vdp/GoNqz+2cf6ujAczseIW7jkOkHSuId67qKiu+
QY6SAjqGhfnMdWrIaYnyCpAa8HOayb5hRW2bc5m+FrhfgiTPrPd96qXPqNP7RZlhnH5LdM+Erq3t
72nuTDM6mtsS4m9zZ31orlDdOc8NWsC3uUs1d+XgaZvXVXi1bays+lga9QspvmqSAwxX1u0VosLx
weAZiBaqLH+xOqxW+jEKn3mnT7GgEBBggg3fYjXbLJct854IPuO1YEQcw9jeUTcBfcEq9yuQIow1
yJWVd+4OVRDeBM+5gDa2F2wWeJCHyLEb4mb+l56BBcUROrharQTr9IkDVCXsAkyniypj5cVxnPax
1dLvUtlxOYcSHSjHj3jvTz+ADwaLErBLt3bWbRSYuwT1qZ/TFjhMmA2ohG1jw+qhQoeKUNAJSUhb
G+bFBYnECsvQYKcPG/NSZV0mIPoeleccSJypS55ERQOUAO0zjWnAjahA8gCMAFJ2lx9oQIqbvJ4B
DkGPC76FXkXhgPjfdnZYW/o6jVVmWLAdrPJF1voIdWS89vUF94/F0uFYcmkgLf3E69DctVUBUVDV
pQakLxCw9mN95zJprNLI1le1G+j7qg2GJf1jclBC7xvVJZjT3KX/E3VrP70N7j1wvs+55J2DaSjy
lmqi/yEXQsCrrg2MRz2X5a4zoS2OJaXqte29VQqhmK8omo9XZtCz0xjkWD4CITGgmHBoZvHJ7i33
uTcTY1+AMWitJ7n9JRwA5oQ/70S49pLOP9pulj5FvVjnUEMGTdTwhZnQpmNDJc4Dlloe7ayCkIFi
6cizOINuYPjm0JUyMjlq38+mDMfHKpRAMQ0Uc0QhAtB2MwFdIg/SAOqIGr0usYVY59VydiRM/i1u
Co77X6Hk7jQShf1pzCnWPYZuH5woyqtyrcGj31+z0hGIabQtmEFejNCtgV+FVqEBMJWNQsIORKwe
32U14GkLFjfuNcyHdG12gIWUoeleqYnxQ7+OmnjsxsI+zPbKk/zYsvZEJkqnoyRj+HbxFhLHWE2o
yw4XNltKttCwQ7LXrcyNl2ZzlqBWwypolD2h2Bh6bDp4IaauskH0W6ysaHTXs63DU6DdyeZkxm32
ZELk/oqKi80c4Gshav6jFptDiTT3jVn6SyAw+iPO3gN8ONI/11YAJSsf6nRVrjcPVlVj/67n/HNY
cIjDdnV0jDgvPmaetiI7G41oO2DvcFuo/BIv4MAEdB/TMNMOSSvAXafsthUAH9JBaQak4sa1lAwA
ngj71aIECX4ygoI0T4f8ypvMPfrYg1hjGUZ8MSE7pg9l+v3/L4KrMcRvY9T9Yy2HehJSi80SOy/T
LgvpqRn++NmxTXMDKXPzyJzk17/vWHPLvgNhMbzTQ5EaVGFCWKDcu9smKFJDgGbJjJ+bSmxSoN6W
ep/1Hy3NNzZBkgcbk7P+Y15h89kDw/GOvK2BjcUy4Xg4VV7Pk685SKau5MxHfeUNfvecj533YkEf
fDJ3FV7bo+KBUkbcTk+Z1kOvr3C6JwfvPcDDusFzLA2sNPf8gJtp8EyNNGS79Aozhq4SbK4R6qiV
HqcISrIBz1tquNLsBt/tVy0vINb3+xtSo7ah+jQbNrODXniwUJ5Xq9ld0gMDvS51o5+uRx+vNcyN
5bGGGPWxVQ11C7cArqQdzAdD8GI7h9DRHEdpZOsaK9xpg36YY+/CShqT3M4gHnAjeRt4jnubVp2G
YcuNYzf2DnSOwBPPE9E5x8wKN4UejldUuo3XgONeaFhBvrFY2ETrAPucIOyOcOlFyBw39qDaMMrh
pCeevaw75q0hsVfiVVDj6WnAZsPYdOZGgonmRI0ROE948VE0zr65DFWdMN6dnYPmmmwr4uw45I1m
QN0FNb9YcUo98NgjpqPiYbJmHLs6i/uAwYeg7I6slNBjdb1qU+u5FFV4jlj0NQM4/cWQRvLiQhSj
Z37xRKa8wU9MGE56aFFq+uJLB9ovYGIRnRM8cNUUdlBj6bisl13fBw/U+F0WPmih85iPIeAkCc8c
aOi1wcE2ys93YUBsamAeb67//nMU9/R9DoPAsOtYrst0FzCEe/nfMSx0M0RB2IdRBu5qHGyxD3wP
7PJ/qRPynL/pFJLNz7D1pCIm+cE5jtDz5EV1xXGSJSQbhYQKet/aUuwVfdnY5h3qgpoA6E9y34RT
pIta07WiX1rOQ8zjkE3imXQtgHqZttYojRzTWPMI9x9AnQmNRSGoHXsb4U8zUcg8CaXVxArjo5xg
yPXHth481BCLsxsx/dFWjUBJ1J5DUnJRNNVLKC0lvRCD+coEfxGQ/7kt7Cv1cu42J+gNPkOIFvRF
zf8x9l1LkuPIsj90aUYN8JWpZWWJli+0ltQSVODXH0ewuphdM7t7X2BAIBBgz2SRQAj3yEE0zsny
9bIgw3bI0rLAn67W08R/MEIKdaPxPZLdhx2Q9vrdKPDBd1Qxm6mK3qipw4yfUJCwY3/LSQ1JYEhs
AC7Zoh8HdfpQgMfFnxK72S8TtABcQcU6siu2XszRxLK/VYFmK7HLaksTpIfgOKOH6Ke0t31BhXs5
6osytTnpLRstmyM5MdZQlgGeT9pz0aGea0/9DgAOHQDB8W8GJGNynFBCuEM2ocBVJezM41CWLPfn
tHo1Bu6NeaThaDjSO6E83TyOfCoOYEPwW2QUg8uDWlJa1A14bVeRBLmtlHVwwpXW2TW6caNRjlJC
lJ6ribjAQcOnLjWgIrD2tckPdxMJShRPi0pSRMGJZCktHuLAPEgQ4g3K4KKXBSHcljR+vyTpBvuY
IM+ZlsxmZkW1VTbgJfO68G3rZjDZid3tUYSFxFXLDMd1LCTKt9MEyGK9hNNpBKk8SoHyV+QxhDNK
D7W8cjjIZDpEWtsnz2BX6/ywjcJtn2YgsiN1Sr4DqhVq1cEbY42uVV1HUFJzroWnyQLRHstAnYXQ
gSZ8gEkUZ80CBNmaurPU0Pqr6Nxq7zZTgWBkjyvbXRcXA6SKgFL63kijLJESGaLeIgOe/tUCDdL+
TrSYta0wRAni27PR4tytb3xyw4MXgSUSGE9ACC1iHe5S53Qnigk+FJflC+KM+TYLK8MvxtCUa1pB
zWC6mY9kmWwXKEUD98lN2II7kzWdBaq81DonITPnHuh8nwK40feLKA2AWbmuiqI91/wL59ZG11IO
xAOHPQ4SZea5keU+Dadp4PCMAGZfTl6xJhk13uCOqwAe7t0i44X4WqdRc4J/FvToEncbnUtxIw03
A4tqBbf2ot+1DpxnE6JIi8wZWhPlmZW9Xp6pt6t01aRRuCe90B3ScxDa5xr8kqd80rp94vI9jUol
csbRqnxrSDvEAnF0pRlqLJqhrnQTu0JkE/qkxEsLkEyAkdjQwmViGb43QWNq7rbFr6LdKyCVu71Y
VUT/K4HGfkcXwQ3TQTYs45bHPaSqvc+fQTBI6yqzNp+7iHcblPfd+l4GP1F0to/rEBnI/YRCexCw
xIA7PoQmDiT+2F0RgypjP62LNbJpg99ughQv3pg/q8J8BCf58N1q+u+GbVZXMOv9Koe2uOogpESJ
IrK+hdmHuzIAQw1XVyYAyMBhHlST79V1fdD1vHyiiW7cRSCleZwHcIAcTQSR/GWRy1E1EldZuU3N
xvWdrrL2aWcG4E2pv2UOr07mAEC4FeKpIc4cj/Oc6YpzosknA+8AMHvHIHDGEqPXAQxc5t2qcieW
rBA70VZ90Jrb1qmDRxRfa491Xn5zWVafhqYptvpQNetYrf2nfcAxPM17wxv2atc1n2tzYjdaspin
3WkP9dSFyqpLPddArUcRJA7OLoGjUBpcCzy0ut2D1IZFH8rOFmsRt8EuMsr4gxnKYttYgEmhIbJf
u/3AkTouayP+gGQS0GkHroniQyiHHepy9En7rOlqNGb9oy6NLc1Rw68tKlleqB/Uz61d5sdurHD4
GsYdCHntY6sapy7BvzxlKG5wGvzP7HK8+2mmbKbAWgGoAfPp0Df6nubgX0PGDvKGOIpbYGDuplP/
Dbi03ma2N2v+2W1Zd7climziAjW1ansSsw45f//9jGqY1rsrI+p1bMNwHcNCpjjSy94TqTSN4QxT
PTwz9wOLM5asA1N9J4CS7Vcpj8/UwLXT4IuhxnddF6lgZ8SOypP0bjYNVMYu4BH+ZZ0VVs+yBIlW
q3XJbPVf9Wb7dlLjDgnbK1Ii48imdFFASo9iaojJwWUB8rPUHT/CDR7sBwNuHwLQ1Dq9ObeOfFhK
crw/ohkwk4aCDw9UZ0NqJOqxaMHg/NsOqXKvnk07TWmDW5HKXVDjfG1T/A0DmI4fUYD2nUbuJORj
EhfRoZYa+CKaBMSNo5OKnRe38EbRinIsD40Ap5lIdRtppYbDDpaWP7t2mGu7EnE3oBYOp1EALhS4
YVm4zltQmOQyCq6JJiR4bxJ8onmoP0RWoz/UFrLWiigMZ9kyUZpjvqqsrN+SLI7liJ+1VCc3fCMy
md83i6xss29hjxPGIlp0FxnoGtOzQHmU8DsTL1TQPXbbRTFqANj/P367lvGP365nOo6LH63t2PY/
3uopIqA4KdTVc0UF3DhcniIp7DPuDvaZeiBYvx/SBEg1vnUdOLHnkdKNkykGwcPb2lIDVzG8WHei
d+YSMHP3vjDcfKMPLrK6lBk97FHpGpY2Dt9ZcInq4nMrNOel00zvyYkHX3ek84IjtPMC9P+tG4vy
kUSeDf9bbNTjmYYZ6EFWDcCL9zREZWe7BZfWsBFa477oxWgfwhquRLLUO1a8bQN91PINM2MEr2uA
CMSqoR41cCnYR+BQO0eQEAE/gLrLDPVIRorLOjKDF2NW+IuJZd07M+DfrjeAYohn+4stkyzQOqNl
YADNR3HxVDw+K1COO+IsNY8kKgTcqDO3NGyHNL9aNRKDlWpI2QF2m6B+NxpPmcoHaPFKB+69Xq9o
1qtqJLa6cMwrIC6jt76JvAz3o9SQWsTDPpPr9JNZgOeSFKipwsK84DCOxB9jKFGWpn0muWwbLNKp
tYeiXMcFvlnLOurROuqhuvt/vZv/4c7DOxmODdN2HfzM7Tkr+Mc3BMpDcFoa/w9MPiCGdy3xLJ2J
+W6ChLu2qoJLMWTTqehBUhHoyJN8k1OPGn00cUPmTrFbZIueV0XdTtcQ2V5myfAyZJG+mfKsOb2T
044TPFsq5I7Xjtp7MUy9wOwmBGzNeXJZvzxshXIjP3Xlf3m6EcUcd//iZS1toZ7OrUCBs+y/PEQf
T9Vac7rXp6Oly1OA7Gw6TaOxJtFYazjb4MSXRd63A+oD2DeGuOgGMKg1Lq8sfe7L/vvUS/5Nz3K4
zVCEgVpTlKFwu+jgShD92mXNuGEsbMctiDPsNcDdkOBll2X8w5vAzq4hZWug76Jnyvg8a9bqE9lV
0aYOQ3ZwddvIPpFMi8XgBxUXGzZ4dfxDxuCKZADG91HP0WiPqBxrNrqsXFxqnHovwub7qIGTUpRT
fu1UQ0MZ4QKIU9HjIiJ5O3r5FXmf7CiEsycRCtddHeUPMOJlXnE2gn5Fo3cmhcD9KRQbmlvMLlrh
8ClCuS0oYsGyUzTNsA2FLS9e3clLgD+mS1xpk2/0dbatS1S/7mhmDNtf+uhMu0AbwE8j4hze6dSU
D7wFmjepZG08Abi/KkZU7ciNNoCYA9np1R9tGzFbIDtekO7dgBHPLNjmf31q3jFxcAN/iIChYLaO
+wM+N+/KIydZApYVSJTPYKHpzshm3+vwXB483AtwvSqHswskh86nMUsKdEsbnNWRDSTiRYl6+D8z
nGcdlH8Mr8std4+3qTiQsUW+rJ03IKttgLv/+13J7KJOvbfnrAYgi4UOoE4jzn+zMvBeMt2Q29yp
p6OuefxqIeV4jVKi4KvIQJkoTPdnAlVbHwHpUnO5xRXiVVXXShxCrDT4auQNKpxz9yd8ULGT6ypz
ga0XkPa0D5Kbt5lB1xWVGPUKJ7FnzaUWNOuRYvCq2RN4+6IVaN71NY2pr6JsoxVJtZKqiIEax4wu
JQoGrjRynakHpJRbzhqRKn+oNe38TqPUgnKVyCovV/8ySzsgBS0tgcX9D+u0trQBaYUvfwrOgQ82
OJjTVQjG3aNnhbjJa1H4xPQ2fErzkG2Sxpr8yAPoMl4kp2wCzUwQF3D5qSFXdEKlKjWcx3ddhPXi
eN2ACM2GJ/VI6iOg441H6s5NPIqVlwIQioad/99/+ZbJ/nHKcjxkQZoeM3GLNkCY/Hdl8JDxUoD4
qHq2jZIfA6e0AUkqUUkVtQU8s6n5QE1nlNO58NxthM/Zw6xmVFqwK/Op9a2kL9PNyJJh3TvwZ9KS
IOheFwP4pfAHJrr9YpBm1UbwjP1jI1StbfnbclpEm4EHtvVp2Ljfk67pz+RXJv8zXrflKcWHiUTU
3DnajcIuaHbxVQONAwXxNH6bvVthTQlIQi0zWTkKnc8ahxL3NdWF/9w9lqqhHncVWB/N5DqYU/SI
381OhM0HpEP32BLgHy2cpbRcEuzfYjOdyg9hAigVVLuUAK5GI0dPsbva7TbQIy2ZZ3DgD0Hm7e1J
pSPlkeEiQuNKD38NdhnsXK3fDbGTIRoG6J9WNTMIkEINUpNtEoN4UcnNMkBWUAtg76EAiB8LvGlH
NTxWhpjSMApxoWHOkxVSv7yXEbxQjxYShwAZgVohBF6O+QD4f9IiG9og9NlGItJ7G9OUrtLW8l4q
BuydmQXFGhugLytSTGqI9rLKomYTOQVyx9UEyYgK061bCVZ0xaO5UGiiHtNeBYEA4QcwTzayxgdj
7FzcWmh19Wb7nTEa0pJEbfXOKgjOsBXp3DWNvWEZClwqV2sO9C+uZPAl7jPrIXQ08yNelfSfBThp
zjVsUGFISiiGN1BebjtrJOkDMaGNgCqg8a/h1BdfnCADkklVtS86yISR1DSktyjRtK3OEnGGn9Q5
RAZPDwOQg1HmGPVbMOChwLcv63U2Fe0Hu+pMxIXS5mtqsJe2TNxfYQu+4QyZ7f7oBcAI7+LfHlxl
cDycY0A3nqjiI09CJKQ2cBnN9R0gVbR9/IElB6oBcVjNH7t8QwNaEPe92CO5IUEmUtY+UQMGnx/I
xLHSSzKycteXUq6J4j2yeYwgjJBrIoCvzPZ+WJgN25penO/6YBAvQQWuLuRh/QgK/hkhfvvFKetg
Z4w83f+tMFRfgH9vnRoOtnJfZ00JZEUvvljJ9ztRJKPyOkqwL9gdnLdO8r0PQzgqpF4kFym/03wC
diX8t7HEjHSF94InQL41v0VU2CuilwWN/0zO74q7+BsmAhQszKuW9wwtQu6yDaKjCfC8qTahHDMq
kV9uwVEPUPri7ABX8uwCzbJGEvExpYlU6dBsoevhprISF4cNFGIgRycfwYILfxGtm9qe6xfq8paj
7k+3t8xGdWCkufqHAv9p/bzkxe+N54r8dz9WCQrdiulD0lvwJVio+s2cih95nWhbI7fhVMR/cBDU
WMD2aUS9Jboqs4HL0+nP4WTDW7AQXDV4Ia0bo3ZWxoisznVfDRsjB1MMIlc64C4ZkOuXZlIo8zRE
ntzkxyD4W9fWOL0q/uuau/m7Lhlxu+a3sNgAQp7sN4KHE6h7QUF40jPRxVtLi7KTFvTA9FJCakgm
orZhK+rW1AVH6wNI2hq8WT0gTtbdb+I7l5oXm9sCgBBATNTT+NwWK60UbY6jlJLNSpFAV4xVCAd8
6yOco2Zofl7PeawdctwipJuL8/2MV1bIzimAiqnALhLkO6Lgjdp/9sXEkTcQ9gAS9RrrqBlmvOc6
gxuXMDN4ltWVT9NZUuxEEvdHbqAMweclz5FhYaRreMKtC1fRFlRMMXz61FjvqqdSj1GQ64mx2RWl
1Z+ysFtnQ8clYoG4FczdqGIW0gFw+5nHCSngTo4AbqUVfuAahY+kj2hlyWh46OD1eqCe7oDda3KQ
3kxDD58mF/6G4nfI4dYjPQC1gYqwcOStl41xnFVIG0GJLRDiR1BZ/rFHck3eQL8qr4u4zfEJq6sf
sWv2d7ubKMw+o3xtV7tj6BttWvuUop5kUXW14/JGWeuUGt9F+bORNO5lznkfDHcDFji5oWHJQOHR
RPWNVGnRmz6JMou5mwCV+huaJH1l3yX6dCsrn8HZ82o7fbNNukg8LnHStt36u6kl5koasl9FnjYi
uQyRa2qGsD9OyIK6zCNw/F3dBsHQt9C2VhbuDuwPNQqY/iz6T4bqMvcuFBCH+382hOOsu7aQ6LEB
bsXeGEcH4TjRzDDdShS0hXOpCwCAE763ElW1Z180af/Eyw5Pp1C9E13bcaVJSmThb3uWrDedhTsj
gcRkVYrzbYYkULosUAPcHjBmBfUsIngZkiukuZUAxtJW6yfGfaMM8ktqlNsFbob0yGat9HKpeKPI
HlIYt61raeUGVKqvWy7rSEWZIgPzDWV5tHd6ytQUhB+G0r56SdWfWNpt6q4A8H8p+xPPTF75Tl96
AOxFuPFkJQG4T6g7S2kRjdXKEdBRh3nibtGrFYMfdJTHnJzIFA/4aaLQJsj4brD7IcLF489YNwdU
sxCGSWrgrIgKT7abhZHTncfcBpt3lX7ITKc7SlVWnLc66pNlb5wGPs3Fx9VbyXLGcZDH37M2Vysv
E4nR7ENh9OdFxB0A+lod+9ao5bZEcgJcxGa78jReb2kbs9BxJQILtN/p+IK0qGI5U69zxYCHK8SW
93rq04RjDrhe0/TctUu82OwEblASim4AS5KrA94GZhZb1Hsnk3YrtoEyHQP+GbmLyQAISBsYkhsL
sZATL7z8xpiBBwOC+Y94SDfZ3xouYFX2k6yjsw4Adt8yc/azCp+DJBA/rNQqQGmTWHgTVQhyhrkN
4GnOnprEGUDAZblvqoiMFkjl3bYekueBetPWbC2cbSJF+32smVgHrRFewJ8UX72q5CsrlPmPvxRA
cYfEEtd4eK0+Snpm4m2RTp+RYt+cwyb6WSKTZFtZ2mh9qqL0Jyhu2ZY7yOVcW8wSa1nCj0rKQWAD
AvhtHSnSKK+85jyC6OJ1tl+6ymKeMbkdks2UMAkwyXy6US8Pf4INoHqgATVI2wWgImsEMKWgNat6
fbofogSfArV86sbpJl1P3JynxRSpG3E3oA5wEvtFk8cs3RXwbOHikQFyTAcJERIZAIyoNqi7vkH+
NRxJPqAR+kMfjyOC3ihAYGA4PFED18prb/J4VvnLzLvpfjJu6qS+eyen4fu1i9XFHskCD95oMy2N
lVawC94vCKXhTBb4NpD2VtFQA6oesOSBb4wTA31K4frzGJGQ6IpiNtymlfrILOsmIrz2lQkaUbOY
mc0CKPrVTGdpLiAbgDqpK56bHhCpjcJKJS6r9q8RR0qVq1BViQMLLttZk0ZqHevF8yj6fh8pTx+e
D0COqgcCLnlJGnAFBT2K9WiCZDRLDYBj5CVFNA8wR3W3Wgy80ytCANzZIxvWy9rFQM8rkNQXn9xU
IAgTFOZeOGX+5Ax6/oQ69xXSArIbiYAoY52SDvwckeNXibsBVyV/aJBE+awKU3b5BK+Wa3URUhLj
6Bnn3Y1rt/yBRIsGLSDZm41FoxjaVxtvGmTj33Yhjf+6S9UhPc0shwq5bnp5BTzdFxsVmXsa9Ujv
B/SymkCW2DzRGAysTp3Jt+XU6SsXzH7ru2vJfB0RbaaDJNIx1vPFBHSCfsnjJI+vU5PwXRi1u8hE
8tG4L+1kjVTlYKPlTvgF+f3blCsyYhnj81vYmvoji74EUW2txiIYT710i09lAu4lJR/CpALZbJjM
y41pQlyoGbwHMFK4j4x3H8hsPmTp1gFz145Wve3CTDu7IG0TFG9q997qrNX01y4kp11wed6YnndA
UcKXKe/Sp6CPU5B4eABXxBV2TcN5YoqQNqWP4IxVKoCYuNlD5J1b/gNkls6NpGOXmuCpzr9EKJ2E
X+/Nzjwew6zzo7rSDy5wkjaahwqRVES3XGPGS9F28dHlebfB27X4lhgjXiRB+EWOeo8E2mDadYFl
f0bmrE8KejvUGwC/F8es7LoXx8sfnSTIv4H5YVrlXVVdtNAY8RvvBFIVMSG1vvYnrtu32AMwud2n
G6uEl6GeRPHt78cw4FDbkFw9hvJxn/NhGLY2D49JNkwPDP/bnh1vaNcFUgh383DQgY2UOsKnIch6
A5xLnyOWOE8kaRIbuSZ53R5oKFAXuYeLZ1jRsEpj+xE3xnlEIumAzVTXQchoOL4zDOnVUg31tO6n
9MLgTAOcb1/FCBimV20EV4Ac7MMiJzVqRK+D2cEdwK2qdN+t14CPuopF762XiUVPy3Fml4jxrhbL
KNAHMJJmgMqMuebvZaNFRcPf41EKYDfQ00Wu1Od/jpbV0TXeLZoxEHkvIpgpcQpZiAPoR2ofPCNd
tFrGtv0DpLotcoDLSsNpTcuYse21rsFxS0H2O/0IBl6jsdckpMZOBDe2Hu7caZlsgASEWnccWz9q
YbAhVK6A2bhIKjn7Sx5yyElfWHDXjxKeHbUICO/yK3PliGCFGA+8aGdjJF8WvW1S4O52yhxZ72JV
sW9b1UE4rnHuVeU/icZA1BvcGNt1rEACSDZEdX0dQ7znkwn47SSLK2mgRMP0ZkukzPIBp2QZp37K
uQEOeWVV7RGlo3GelymjIi7qDerJsId6Cmq8Rq+BQNchbR0iJ5wm/HxQ+RchQg8Sx/4X0h4RgnB6
77Fz3WdgfgJVJmLT1qpYtdMmaOVldwHNkYEqhwl0mnF78VKwW9L7W+T5uO/GolwZ0kDcAKmQl7hl
6ZXe5O9nI1m9n+2RMrJCPEUlRf+xXAvvbBdldgaWYLsxJuTe9oqkUir2SurFxZc2CKOHLh5fxXWP
kOCiSlphJoHoNQGFrvNaHQzOMs4uFrBJBh/v+kcbx6q924rs4rX5FO9GA84IbsMnqPTulFk8fWm7
wt1mOC+ciEWwDBnIxnv4FYB+Zqwd4hckRsC7bq8lP0GzaGzhUOrPIHbtz3pdGlvd7UKcdOGHp4lR
tkE7j3mQt8U6de2PSV7LHS0ZYxBKhIeKdQ5b5/YP5GcDw3ZyrKslO6AIMilOQ5bhbWGWQJr2+B5n
seHWqmbEL2wX6W64oiFNIJRV4HDpLxLqefD4+kYambtlAmaHvWfg6+Di5bpDbg4gRcZsbRQMfMZF
nPj4axKJH6XrNuZR6gPmwZhEBglqnFE+g7zaBv5LXg5Z6Kc52zVua/5q0uo8el75M6vsx7rX+HeA
0322CzCilg37BYzN4qtroGCi7QEQirg8/NuhFKtAS4Pt4LXJC0euLTlFaTSh0kmgKvPD2xz5T5fR
25zS/P9b1wD71hWFOCHcBB6EKUJdiIBLCsn24IxDMsrXCBetVZ274WUqrIDkae+9ypEMHv1HOQdB
2GLHsbX3dsi+EXqgtx+TnWbHD1Sy6MguwZ9q/EC1kEyN/p4LvfCBwOJJU42WdSlwAakO0pTAYFVz
2Qg0QOBIdqsJWeQrqRnppyYdCh/wZs13vK5PaRaDH62LNl0B0gJ/ApBaX+bGj9wD7pE91Z/x1atW
muYMzwjRwzWWiZs1xE+W0fLPaTN6Ky3PqptlNwU4vaQ8tBkHYCZCa+ukTaaPZVD8cvHd+Q2ApCDq
fztt/hs39e5jH3hsbTZZfg0f8XPH4Wt0rJuORMxVXpruJ+HKb+pl/VtIfHwUDmGWdo+T01nggXHq
FQMF0tPUN/02sb38DK7WAOcP696OYyfsk1cMb3aMflR4hvDGGAzJNlPcTvsIKJ7+1DL2JRyGzB9V
L1GycKz4l2V26f13vXez/9Ee6aEwFkBivdtsuM1BKFB6GeqRQJMRBsb9cJltFD1H0zivszRcZrVa
Ausp5cEqnsBUfYDfvjnWDTLd6faL8mJw5qT42SPsv8vsFtgvqoHD/wNqhLUTjWQas0e3u4RjquGF
rAau2V1YO53mkcoBz0ESA6hCpArdrQFE7iZsNES51SqaKHUGwEa1nauW0UTfZx86JJjfmYvZmbaj
NY0bAs3QQa6TergWnF8HAymUvjUa9oP+JcTv7IEbIC8jAXez/tAMzvcGuOpsVuoK/P4QzJfrPBJa
uol5+Rsw0ulhbJsg3bzaYFMSM/9t/ay6LB0AZem6U3vAvyg9UWMrx7lL7vQQ5OAnGi/TU+jC0R6A
hMeYSmtPE4te0Qp+FJZP4ln1ncZiiXqLdTLyTtYPdgP3SAvw2KhekwMGP+rYT5pwfAGWp7P1+qQ+
hjYvHhBbYatsGttvkVavyQOTtw5SvNk0vJRpDICnpFhRLiPCY2WKyvg/uZF1ESJyaDfuPE2pjTTb
dk4KGFXodZT+uIyj2DgWCHEAg834XNTIH6JeaFWvvVj1hnI0PlNvmZVK9k5vsVLE1XHo+U8GJoVV
npsmjuMavr3knQnIoWOHkbbqBs2cHTqzlwfBExTGhgi4MqP0HiQg1f0yR9mRo4YksyvbBaX7B5LU
qG6bxQC8RwLolEUrmhgQla8dQ1xojQc4Zz8C0vpsh1YBbpYpOzSI++IFmQDji/ZIDNVDxjIgvoLc
Pa41d9OjAuGcJ6120nMjQhmHLV+qApGO3jOMX9pjNQ4Bqhv/rGnGjG2ASyiOxTD5lPRRNf3kM2CI
Hmg44SN8njje2VIleIBb7H4WxQtIvWXZA2HqW3n/gu+5cZpR+LsWvxk1pJRgagp9uhPRIgEtQ7f1
05I9rLTqtr8X/W2LiRR5T5GhkIfBytOA52TKwvpWw5tDIxy45xHxRfGimUeO4pn6W/NtRHNvmoj4
8HViluFVNNVNn7r4hbVOc4oCYFh6UT59VfK2jOMXr4g/RjzKdiMqOa6lJl4b2SEoDW8siDaGUNP9
ZcZ1XAAxgpp7tciWxZqIgXboJPk8SxNAsvBwo6rgl81E6vmLNt4Jr/uh8nLYSu+vnco0EUB01p9z
pL1dC9MQq3hMnM08bMfgSj07Hpx9EIof7+Q0rPA9juD3OodOWAGhwRv3Cuv0ltgtzvCx1vo0xPtM
3qiXxQ9eD6QpkkQOxNICKYOQ8AwtqlLLxj2K5OD9VCp3Ezihhmm2eSVpr9rsQ6KIimeaYXj+rqVT
eMdIySaiHnYgazjIxO/oid9koD3kQBQ1vjom8itjMBky1xFP1LSeB7TCoUdN4JvMssuPPCtKOM0R
av97EYlMw3pdJPA7OInCRcrCukQwelVUyBLA/xzkL89dlmjAWc0LZAEuQpSxgv7FA94STqdImH5r
tCl9NLNC7EnZYPHr5LuhYfTaIay8Lclp+bzbO3PL5jFlWJPm3XPQBgj/PHq4BW6zyhlR6xrqnKOA
3HHWmuV6WxvOzJcSROnHKhMgeVZD03DSp9Tj+IcW4H2pRfO507zuYiQD0MydyVlLNt0vlQGAvWgp
yICnW9qJn72NqgLJRP/CmTTX6ZjlOxp2eo98QFtIuLQxawEv99pG5iONqNGLb4EWxM9IccI8zrUA
avxjrKjtV2OJCPuXfzMGDHW4gQlkfEJCDmoEkKWAX4beRcgsq1UWMI0zGxFMhwfGzrNreITfJqhX
ap62lTVe+neLJ1SG4O0I0oaYhd5ptkjznYFkm4G1+TZgQDIHydEnW0oBNl0nBhGSVuRI4uPAFkNh
KLAPeYmurbp2bD/FJhggxYAcHCQKQ9YqfER8qO2TE9RAv8AoHAyF0tyioJBFZu1XqJQHfj6Uqyhv
4p2tm3DpJmG3mbeZd0CpygTq9c7eNmPZHKc8Nftjg9qAQxc6h2WveW8chfJN3BmBnxQgMjMa5wHg
2vKMAq+y8w1PV0TF0WtDM7qaZvnPDiHuU98U+ECTiCZJdxkilSPywwbX3HpCOrK/mOrY9BSWrDwC
oyLfJUOl+XbI4GtUTRIO2S3o+LkCI8dpEWmIRe4GFL76pLEsCAR/Qt67d1xEZdrr+0SBovdRnt/Z
ZTz8WiVZDMIL1+LASwFs7mDK36baOcyVrJFdBP5uXhz6YrC5n+HIe+wAJ0zmyR49AA/Dxucj8ilp
SBM5sAVAtCMfpzSFKZLxlsGPgzj1bjGQh0I7eYlzals3Xk0y63cU6q2GBm9alCLPvrAASMYPYNta
4XWD1y3NqiHpUrgYtSrzglmDhtKzZw1SIxuLyTcbziBfUjPQPw4WfKe9sKOPrE8BgwbY+5soRm0L
d3d4LgvRH2O9L/YOIE+vKH4qNoPg7BmxePgSdM3+4iThB033hq9pnpa+y8UIKpHEvg0q9BJVsbMz
QomgJsVjuhIheKfoNk0dWS2qQ6oLYzI/z7MGL6YVWUCRMKI3WonVlQbmQSPArcuSo7VF4FU83DUm
TvOyy4Jt6E3iIZXjZ5fXA/ieox4ZQnCt4Fm6Mw2pR7LG9S4lCuYAuhbyFuk90Ju7pDiqxX0ZR3u9
Lp6WZXcquaiGE4DzfYE4LRxFyC/ThV7e9LQFv1/Hou9647wkqAp/6VIvPyRN2237tu6/GGEEIvJy
Xdex99jXUfEydNGZcaAo2qj6f4lz24ULzCj3NJlLQIjLFsBHyVgCA0JG0c3KYZBGasHbctK32gns
YnVa7SO43uGERxJunbATB97DEyIE/JYk1kdzMtLPUZsYu6ZLtA0NYxO5dGlRF2ADGoH+2lu+rdRK
ZHGcLAavNR3XASICmDEzwg4WUFzOzHZPPd60t76pe+Q9pfwSaiDuI1mJwuQb6m3hiRTw+tOQJqSG
9xNAyb/mSmPU6ujQZMlXTSV6UjJnWMXgVQfZAtJGzUm6R7z+G3tFmaCkFWYDaNk0+MKKqRI2QFGw
lKbnRRK5IN5mNkMWFwXqUVOT0X/fpZAW/BYhcDYuIyU3aQ7+ulWThGN8Gt6GWc+ATm4WPV5NmEi0
ODnVSVmX/qwdu3+6KbzOu2asPjGe8H0JdtJ1qjDfzdDt1l0N73mshojkfGsn0T1UpRd+Kj5qrig/
hX0EFDQj+UUrtFBndwaKSutAwgIDNCt1NhsI7bbZBEDsXE0K1yVB1RFfaaOZ7SaPPQLDsT4J1dAs
Ne9k8wqawQ8I145FcxYqWw0Suhf5vISl9hGYCXwXWSg6WnG8DEvfk2N0cix4PadqNDazsC4RN0M1
XJ+9Ktyv+D/Kvms5bpzr9olYxQAS5G3nqFawLVk3LI/GwwSSYA5P/y9sSmK7x57vnBsUsBNaUotE
2HutqU9+k4XbAzRVBxnAFnWxx3fZHJzU19IpOjI1wyNFmcZcfZD501S1hTMJZXPlT2oak2ZyJCF5
+zTp9CM0jl45yxQHYWGM008i4SD2DncwHXBd93cTewfJfBsYtsBzPk6yagD8SQSs+RWRfpDvn9y6
rGJHsiDbXuMuzmEdDiA2vb+nxnM154iKkbtZRLZqVnIHzot+TGQ4PRPp0UdH0PTkqwEEaYHxYn8j
JyUdUlOPHGxpjxubR+F0ZD0ryHcezr4xigtxUJhsxywDYuTNHHP4BE+yPdKbkRP18RSfPGjeG7fE
aVzcguJwcg4w/0A3MgYwvWPj7G4+nV85+DyzF01R8gLsBrghnF4mvuw3FdKpTrW6ghiDqL+4zm66
X0C+EBB0PL9ZIQk4WcsRa24gG1sd3uZ7r8mhpTuL2YT8JIu1pV3ZbEkvrxBwVIvUTfotDamhN53P
rWaReAmO5NXbL+c2P7ZZwReG010cLxiBIuKkl7lxtRgpGqHub2cZ9Qan6pEwNljrWdG1IrsYY5yt
+yjxAbaAIWlJIRts8jynG1De9TEHKQSyVpBOnX29kY86s09jNqzmGFqH9zsK1h7YGMg78h6joyU7
cWGBLM+gzVsJv/EvqWv7F+r5TT2scVGoLQe9G9N1qulP+InHw2wnq2I8loV3Cq1n8LqMPT8UFU4B
nbAGC7sPtH2w7n00RmMDqtYQGm7psTrbkgYgOO4uQJKEn9rvxiG4q3ApLdv3MbD83/3Iwx2bN9mB
V8QwUHkPFilrLUPUqAGASp5aPMbtPXPa/ERjJ621JdIXjSXye/PTrGgMDc7zmNReZdYHMG4tZQCG
tBVyorKV7UgUsrYezhD9asCtDpKxjs0I9J4ddanxIkvfxxWuA5VhrfkwpO5sQj0kmH2EsNqkACWT
ikbNbM46DZoYFM9ItmJ70k7WV+4kHfHeAMSdikHuk1WvPgMJh1G/H0IHbxoynKfQkE7q7Wg8/VQB
ljQG8uW2KcdCRdOLDptXRQVEjQbuvYMwn0mJuukSpUD4pwR4nDKpzOCjO+mE7uebwDL/IbXdDiMg
vJXl6LJ1l+EPZMVJcbJVozYmU9NgyehGsjvcyAvkZF+ZTQ5K1iONdhE4bkO7m9NNTMcV56bxk53L
U3YEfaAFBgADe7tw9KwjGKex0w66Aymome1omCJfrUBCIvxu1EzkKGYaymJJCoo3hb4xnJ3JZh6W
+D4LHJoAwfCXT3UVhTxIT24pEgZWoyFOLECydSu64SUyATYQZXV/iJoIXFvFc6Xl4jkGtcPJE6VA
HQTEOJ56t+L4tz2NgIJdVi7Wy3ZZhd+DRHbgTAFyqg8aqCee405WyVkDMFfAW4KyWg3TND/ZXA5P
SdAVdwKHUosA7LbfxQDeuSQBlToPG/0lMScxYKiiQ2v7/YqsAPxVgv6XyWXvt8XS8OzqNAzd19HP
UFnTxjUg3NGQnBoR1tdDkuk+VuRqPz6b/dHWKVB/Wdbgp1ZTUUMz0Fy/k7VZH++aMX74Y8ibj5T3
urHGoSEY2D4/K5h0s1UqsPwdnySgmQ4AJYiP1JStj2dt08VH6qG43No5ItyQ0m8+zGgIvrk6Rxo8
hDduJPudy2wXa6x6d+6BHLSzZTRNchNvHsYDElu1dtjpte4d2q70DtQb1JB6JZ6K4AhQ46l7oycf
XnjX3jqOkRaxUVirGwUZmxZW6qhc/5iQbG6G01R/Nr/S8x6gujrK5NfI7wd4Eq6BF0SuOXFxgskG
a2bA6xRHkhJN55X+t+NMRaoLC8A75D6RdwZGg6nIgeJ5oIs+dM5OaBwn2BwVzU0FCHOnsoEPLf0x
ONduh53ap2YyJI2ZewBcMIGXRT4ko0Ynhcj8ZAsIjHgR18BIDPBWXaDyMnK3hpbvC5QeH2uvtVDM
yvx/qXkhHuvQRx5TMqA2s6zaTaS25vOaBtkE0XIAo+q0Z58Vmd4FS5TZ6pNC1BXSsiPm+njSFtYm
D/IKRe3gZIjD4AUF3v4DzruQryJSvNALzVjSkBQcSSxA0nTcjZ1o3mSHN8CrX4zlkcxIXvUnvy6i
BxrEycBOZuFf+lJDZdaYxdpWyBHULmoWMtF1q16ZvhdPYaNW5sjoHkDJx/SLDxRdgHlZ9hP+COD9
BFffulAEAQArAUyv5T1pucaeSPRpnysDu9Ku7XGIDcCFAcTdKtinPY/88o5GZG9a+GOLbpoi571J
UwyJBKIr97pLbA8VTlobHxUltbtifWIhy6objSM1QPw0jziIBQ+iljrLWXFlWJVWHKxIdSWdnXTU
hR+t1kP1UjSADqSU4HwyUHR1rsvWOreg21ow4UkUBtmAF/tU0BC3vM7Jl080IPvZinp+2IcbfE9A
KGX5b2MJIkq6PpyBUyZIlfkakhBXwCh7kJ7GdvMt5GQ3++UK4oEPfNeYNQoQCg13dA6Sj5AM0yft
8arbW32xChNPW2B51h71aBD2ibx0OfZLHPwnOHEFpjOWUwrOzpaef8QBABg+qGuE9zwB0RopmdAg
n+2oh9olJFh8+sJBVvi11VmSbnDC2ufbQpFVJ7q8S7OyAu5/Cnh2nCmhPnOo151lgVbMdOqdljfX
vaiOmkkWfPZu7IZffTujwZYia38Uow6QiNTysQLXcfLoNUB50zvvl3HpqIMjkSFpj+yj1lqi4o7Q
SCTHEWuJW0QaaUWPW644TNfTkNs4HRxB4QPEXmSNRAGyPXPR7AmlJAPL0KFxgnoxgZYocBNQBR2E
hd2Cr0hLIg3rTgpHFp3eTOEI8yQfe2AVcvx2iirW9kgqeilR1c0XYRZ7YPcpvWUqCn09KExpXTWk
6At9g7oVB4j39rvo058MZvkcgxT1iJXHO6yo1xftYS6nFVkwAhcqT7+FnV1uqfj1pjaWhqSY3Uim
vAY9qLY38qtyXLLjXD+3SLLaURCPF9/MUqH3qMLeyZa6cxQzwNIorXoc+l8VzIE0W+X2BHsqgaPm
qqiOxu5ttdxUOTfrqKcCZVkR7KeKusmGq/o8gVJTD9W82tN/F+Hzf4F0uaZuggYREHa6aXvmTQl+
IQqjQ5Zg+DgBHSFfcFgHnvGPLHv2qjo4+mSvsQXq4Si0vyR6P6wANZTtsXewHsOepYDHBh9iXZaX
oA/7b2PtFButK7dFIeVyZqKZ8JJxIfjOTONEJWiIQwFGuV8RmG94a2Y7H8itawNP7WXrcZAs1p67
KUDyfceGHAnr1OUMaEvMaN81SJtAXZ6y4arkPCoBMRqxHhkGYbuKAWz5JcFj9uT09luoRiTKi+fS
A6wSDcwU5RxmUPADDVFB02yQXifWuQFo37wFBpAwquy+kLza1ANq55AZgPOLQAcmhQSwkmmyGtdl
bnn+77+cc8shbQDQG+A9HpCAXQ+XKzfwakXE8xiX3CDLy0331Gm4mLE6KTcpuMWeZaqhKAiFPFZS
gdHINQFPp+cOWJG4i3Tgij9OYGUZ8GCOyGR9bAwHzypwK7vH1q4ewsQM7r0QqefUM8sRFRlUSgU8
zHtXNaSwkffEgAvttTiTXfgC83Rcsawrf6ceEvwmiujZBsoJ7uPUELRN2qFwmgdfBeFNhaMjYMku
kKje3wMvpN7yttUWrg043gXwl/klbvek9NWVeqBux/XcBkIWMl13kxm5VR3+IMCMAJVmGFXOhWuT
2+xrKjc7K+odbyWil3Xu/Q9QC0/3bpHD8Mdgrq7rnss92779h3JxfKXlAO14yuq43UVqh8+bEk3F
QB45ddV41tix2ucl+Z6Us5yGzAOK22J2E76DMXi30E79WTdNkRuAN4gtHQlqn5Nfe5G9rT7C76NY
rieiDRlI5J1vI62cfgKUJbC9W9qHdDT9S4X7z4ckan8kIim+N12Xrs0S2dQ0DHGT7IMVsrOC7KB3
GsCxlBVwMhNUwIbaJSiZmL3jwgTYmfIuOXJ1fA/be9zoG4sxDLwtUbVNjG51kO21wcXSWuVhzwpw
V+KkMDNOszy3GFLFa69akYwarRxBHNLgkt5IkQFOsmkeD8n5s53AVf4+HbGQmEnqSJvp1d61Pf00
yws1j0yBJjmz1LUmqMfVPMC5wTz0OXtchy8GoN1N89TFE7CGi7vAwEmkwlf5EZn8SVWBfHGTpNqn
OKvY6IabvlbxG+lrGxVohj88NDa+Vwp8JlBNVabm0nR1e0uyJDDFRVkQ0S6JCmWBr+y7haYHIA2q
m10/JuMisV3gPxFgp9X8xBTD/QTXiXO6c+ANd4wAQF0xaFvU86BcXOF4EuQmSwOwBGVavpkwPBWQ
Z62Z/8SDZh3IguQfYSeJhed/HPV3cxjkEb6HnnFC59BznF9Dkxx789gAUKQbtSOyq6nVGFJ6Qd1a
h6c62hMb+SSa1MRCTg3WieGpK/Y0kDbAXbAXNNfcjcSpQ2VUGIEWA0vpBNeLSqR69mfvRubj+ODo
VcA/+bCaDUjGmlZ/V9N4KGV9SAHVCMgpb1eNnf5aAsIk8ofyVTbtuMRFhXUviijdVRqoglyUyV8C
0BCtUP4gXnDb8sUYJAptMyD4gTBXbDsUQgB1QXe+jlXubFCrpK9TN+RfB81sNiid8ydtZYPeqNYG
udF8GOOiz16Xkukb8vU1XNsPdtevbKDNmCJIz5Y0xbmOGUMNquqScKyZu6yweVxZYZFOMtIWJYjL
F2TTuP4WnNPJQVdh5lhTT7l1HCi9Vmo/zUoKV4+d9R4EqfggGyyXzdsAJNR1jcORix5XPqibM+M5
HzMN17StdaEmGczmgov0yYBsGyTE70fOfliV6TkLMhsFE2ugxWSrK2Hd4EpUC6tkRzaI7p2FhaKJ
JHVXeRb0B8Gz7KvVageqhkmHAATrSp4DzuNrimMUC1u6I8qX8pVXVeNqsFLvmIe+cw/qeLywuj76
K+jHF32UyAFodH2Port4M7ZN+uq1yL5XBuQ54qeePLUB7yzkkUbIve1fgNfoTp4h9oObyMTzQXmS
AXnKJm42DKwuboUk5UVaaSg4knLfDGl4T40lkYXMQXNQVqLK1hZKOcB4BK7L2YR62JuoA0bjDg9W
RKqqMNsOgAsHyPAIOqbJJtf/Kkdh7ltFj0AiUYjuWDv+mUTTpxCxbS+BHsKRkPlh5wc8wbKBlYG5
c3KQIpWjo2lLp3b1Y2kIA6wVOIYCvXuPaiypBCQlvSPjdWJ2zX4WTda348mbpBRCZOKxUWR3JBoB
EL5GLgsWSBxIIZZqCke6ywHk28tZhpT36kjN72S6ghVBCs2xDLi/Rd3QIKd45DEHHTmOUGfZf8cj
7WxM894Mk3h8SfBWOkkZ4+k3OsIARJGrn7CSjQ9p6q1pRHKrG/RJSTJdmVGvMeLkAAiutW/3iyjc
uAJUsBJ7mWOfJOHUI5mjFNQzPT/KFzfq37ncyDgq6vKFtN1iGQ2GsSQ1RaRYI9dj7PqB0I1LzvpI
jadgw8EAZqgifAhpTDDh83C2xvl6ggSYOFmRHSrHrIPEIvoVu583Kwy7p8ry8Z+AclFQ4BXpC7DM
kYHJcKTlMUB3C4GktGhwHh2kgW/jMRGA0vate+YicTvOu/at1+4No3H+JtMayQJXppxLNpkmIrw1
NRMgAMWAdE5NSyxwNhDhqW6EwChBChL1JLgq11qfa8sbBXBL2d4p+BeyBVdOCtoF5Wt6zyhx9s+T
aIi6O8CbjocehGlXM5DpPEPa4FZtllGPZhCD92WWz58Ls5ggFTqTjtsiY4ubnyGtwmDpZ8DT3hQS
RL4AlDqretsDgRsRMtKg4JGo5ws+KWfRbAYOjElJprOcbH8NS0opAItCvU/lhL00u36GnEWzq/Ia
Bz84tDoyaHGPmJ7w0kOlvoaUm1zxhHWMX1DblnypeFSgqg1oCSQHrtFF9nV/xh2dt0R2YXEMYpXg
Qd3bMRHuANj0Q09j1+f6moFkCoWIH1RBMzMPySYKH9dpkj2z43WQtKb+lfxKVNUvQH0bR3tmhX8h
u6VPomUd4XSCljM9EtFOgaEtBbKnD9P6h5ZCs5ZXkd4sXM+bbKYlVFUz/TTbJG6tba1WugvWhtWm
j6X1nAFiAIC3UXGORtN6HnH0iuvv58it8LdA2uKCrNxIBtvfOZEWVzC/c/KVk6lmGhnW7Y3bdUjN
BvomNRUyKw+On697oqIlmW8oPkfS2Ci8idVJQgJgz2DLceIPGCjw/lUOFlpR3ByoR02VaPg3nMfU
i5VhyWpognjc5l7Mt+Q3ya66ZH4TMjX7+nAbdxpP7RRldq0q1xRA5v7NJ6HQSejinD/MvFWaVP5d
aZn3mjRBVVT5trUgGRiKUIIjrXQyIdmkAFDFsc/7wyzqq4OWgtgW+QW1vxy52R5zafo4swXKHarB
Y8DuBkF3LEhI+l4ZCelX/pJURpjZK3MI2zsr7bZZmIfBwjQkNlmaj9IxOS7xnwKoN4YqctM3eYTs
+Hs3zFGibYOJPbGACiwDx9/7kZ8eRtu+bn4nq1CKi0oM492OhrMbKW5kHlY/yMHAEdGNgtxu5phN
pjly8+RrtrYBL2F5iM24PFg4ggTFiRpP3SrkxSHHAkIsyGA2peEs41qd6EtS66Eev3enIGR1G+TK
ymy9bZdrNnIVeHAP3MZ8j3OyYNHQ2knJSJFYMd4EBUgXSlrbKYWrSdQpR8bCoTVbrRSpZQNprQZ0
GwVAMTpOarpxPAQhwIYDoSFjA9fKF5xbXbCzN77bpTkgIVBLH+q6b7dlKvqDPiTiDHTScW0AWe9L
zB08O7LMfgOhKF5qKOhjevdktsE/FZJ3dyjJQzppw3EDhSKot1G08X4akgb42j/ibCiuZTHYs0o7
6/ex1424uFL1DJ5bPbtlzlBThngkirCzu9Si+jrapfbuTzKvbZ6qaEgPZEsNSJ4rEHxbD2XK60me
F9nhv8/hmPkvAF+cvhkmtz0GznPPMfVfUUxjJ+1scDCWj7xlKtNIS+56rILvKq6BaxZIV6tWDe1e
1ubKLjKx4X3AkcHCRoAjKxXpCzuWO601/qIIrMgbc+WlBjuMDvK5UDikT7G7jOF+PPWA0bDuOvsn
U/XLusnueVWGB1ONtChhOBVFr87TfivcoUBanR9YC9KQjTSdexMHeYdJQTK/rfutM+L/N+cNckM/
Qzf5NxTwenF6Nspx1TlG8n3wpLPOy3I8lID4eMgTQBaMuhW8BVF84FFkogo2BU4z8409slyLxyDg
+WSRD8E9ni35t9KxMmAbiBibMbPGdSHbDxz7RcJpmRvCc9FkMpw1M0Imb+8cSUlyINMBPhHklO3Z
WzNWAp2Q5GTRxh4u7PjGGbXqbERW761w1gskyqFqNrh3Ao5PLvE45bGnbVsvALK5Es6PTep50WvV
CudMg/LTgCJl6dhsbuyLEXwmFG2aktSO/n0OAibYr7rhf3ELye4E9607Hl6KrnfPjpLMYoAXI0kx
B/bLlUzZk91QTU4UgRqUc7C7AUiMq1g5kYxZyUs9ZGJPShLBEQQs7pkGMqjdQxLlRxrRjEEJxBoy
byxfMxekKa3b2egz0Wy4NnifjUxJ8fERw9DvUE6VJglSegKcgX7SqiWZ+1fatDkW4ECN84JGPqTG
NCAJ0LgAJ9IDg4uG1MgaRc2GMeKk5g9xIlRHXMoIm3AFvcCRUR2J9s42nOYOJyvtXVHq9d6s+VMD
khZjQVpqjFJm64QhjZ7s8AL+UBu6h+ddaIfbOVZYVzihdF2xBteQe0ymcsjai8uVEQBZjlCtJkAr
qp6ksSFRCl7ZAphzCjprArnKFfTV1CUpNY7Iri2vAhl6CzANVm1nY5qAYrcNSgiQwSWAhGe90joQ
Wyog4ZRX67qbpSAt+EhW4nn9aUrieUWYAxg5X6XewhI/wzE2sODs81o/cQGYGCHfcxQoWwF8hPYJ
lSLAFTR7e+HJstm4VpqgWgMKIBus20ICRG6oClSajvqREjoLPcsOucNfaDQlflqe+R33MTi6eWZF
iTJP5BB+EUvqm0oQ5eGzIQb3bDh+98WvgOhkV2LYZUWyk9hxXliBHEk9Tu9NoCICOwZkuiCKTtjG
TjvjsYpd4xF3Exa4hh5IMoDgYAtIkHFJw0IZCGZ8N1sRnUhkGll1MtPwmYejBd4T1rBla47NlrQo
PjDW1gg6n9TVwq0F2J8pndJTaZFzbuSUaFnreHRqmb27TZ2khMk5wuxHCmqmCEwXD0YU2LvMi35Y
Lu5/EyBvPvIuHVaGBFwgDSMlK+1h2aWJvO/TfnhsWtB+AYPEWpCSZGkBzvQ6zvs9kK80IBH04UI0
AoQFqumi5r1nV30usFn+GM828af17NIYoJia4tyoZ5s5gmu78jD2sbkeOGD63dxHjvyg18sA58/h
MixQG3c1rsoq3Taiq1FBrfTzOO+G8oFVsnqYYwASoXyorCLZ6EhmXmsCiO6NM34FkigOC1p3BCoV
y16jMX0EX2j9lAqjPLFUAUQpOT7WPxo47h+CzIvvSg9lNiSvHZx5ChwbXYCCrl140SABEVWTrwP+
Dkjf97qzLhzwX5nBDxZ22em/1yAGDv5vrp1MXDiBTMFzXd2xOLuFUjccVfTsiOaxLyuc53KuHaRq
epP5IGWhcYOaHWTtblJv0A4kYqjZyxa348ln0k39wU6AMPvpRj3RuvCd9DRVY7B+jn/jMkWjScn7
dkwa8vn37BQdBNE/gKZdbzSAo28CvwwWmtsYgJYEGOF7N81kcCYpNY2XaxuPsW9RaeIokQFO6mgA
ci44U7d2cniGaextxzS+Ixchm6B8mLwl7kMGp91MmQBtsXdTqz/WaYpr1Y8RJQ5gJ/9qN1F6aXlq
rFFFm++soBxe+qY8yDLXn4Dvkl/aEP8EJCez8tNs0KqDicTqJyyHrs0sM1mCmghnFPQUTRgSp71C
nph62MYqKyxUjdYBOVnJtcKodiZSM1FhjW9+noTpwQIb66Kmu10aA+w2WEz/KPOYzOk/wwCj2ORD
Q1KQDHf/wYL+l+bYFIuGpChS0JAP3U/THFowhorwKSqb/AHsZIvWclAsH3a1vrIBnbUhfuZEaY20
Q25QBG2stOQbcBz7JgUIBM0ieLKsJNoNfd2BLwFD3zQDXJNVx7x28FJXon4Imx3vTLkkJcl4G92l
tqWdSYRkbHuHtxfg9Clkx5Y9kqWN1MiWkmf9M3ICzHXQoKIrkEb/zEWLMzQRN3fMqcpHfHnW+Rjs
LVyAv6ASR2zMuM8OXhmVD8A8GvFXxVfi/81CBE64GypNP2W4/UtAz/kSAzRsbcoWufixW52Q4V+u
URfXPke5/sAU6qcr8sk0MqpwnfXi2hTP7MlUKtRPZdoA7XKwmmck4hkbxym7cBllAwPv06/jsM9R
sxbKg4bF2RLwuuaDOQTONjD5iIpqN0H9ZJqugOmcfMcJ2Vk6nP1sgXFZmE3xag6MLaWdR/exZnm7
prKbnREpgJnAbZcVqlN/CNfdlGWd7hwkTa+CEsnIoWmHoFHIDLl3RLojma2S/qlnqR4NdSoRICE1
Thv8ZQHTekMmJAKJJGBlbEBEgtsZFQEAitoTwRoBKfS+/iGjr/88JjUZkgxAcsm+Dlz3HPEGu951
a+tAaep89RWoxcVNCusJ+Mp7U/1PBzEvdrkmR9yZef0LbreQjt5FV2ZMmfngq7oyA+Q68mSGaB3g
xbkbdKAgRBbnXznL7Z1jYm8+6rn7NQK2JH4lfb9Cibn7tdaEscXa0F8Vg+F+1WvQLzQyr9bkqyeJ
vrGr1lmTbxaUyAcGA8aGtGmOZUhVpGDgVr62g6Wth4yxLWlRSuKshg6wnTQsQRq3cnQkRgivlWtL
grmxjmuc/7NI3aapqwDT0D+6EvRNqDZTNwK5Zqwq4Ws7MifDyefWncaxKvGIkd6NM3jABxNTriBe
W9VElpVtcPAXTgS3pLAqZLdfjUmIBPFqQWwshMlhZd2mNW3jQiPQizfbAljqy6TvgYemtPWntlda
A7zvVxwuedRuih5kI7O/pSxwIILn0md0YbnBU5V01/6/zk+MMBGL7I1EEYub61sk0DTPYZvhNhmF
7zhEH+vnQpztwK++pcU4XNJe+0HSmgFzwowdtqIhyshiIArFzn7yicbHvm38+zGrnC8M8KgUOfH4
MqyDKk/2KWiOCkUxkcnyvcmrGMfBHCQiswL7QBBS0Fhra6DQkHlv5u+WKQ+T02xOQzKZZUFhg6NH
YEk0lOw7lSqkJkC049TPtjR03eYxbxQ6l93Z98qKyh48gGNeWYVONVkNoWvfg79hikVWboyDgcjz
hpdPq89YvSqhoBnJiob/tiLnzA0v/dBtHZVXOn/RiE/5d7I2RVqYVSagGPn8VtKXdPq+krCir+6s
dz3erPwG7xYKO1lGwhJIvk2cRYdM2SekMj4iwdI656E+PqGMFdu/MHVWpKxHbt+32bgKGxRloYCp
0QFiiPcwabsQKSfYbgXLLlS3klZSILlBgH1ehbKBfbwakdS6JeMise1T6nTfp1Bq2kom7Gw72Z+n
nZTKosFp4tXUPHNBGjVo2vRD0Axq+jYH1rEtk+ZArr/7DK0cv5M9V3E/f3y3k9FdHpj7RiUK9xVv
jtSr1PC/ZV2ISnssMFFnp9z+v3x/N4es8H8gkzRb30zuUD4zuRRujwwgrUahFI+xbOJ1dI9zsvAR
hwBPKXOdl1HPdJwXj3Lb5y5wI4oswdbWs8CZjUeojs3pIzVIjEuWJoviXR3FuKWsivBgAYH6LNkY
PpYhWLKYFm1KNSIRToGwJ0x8BiBcBBFRq6HuREYrL9hlsQMYObsttuB25G+yrX/moVO/DGmV49zW
HZ40D58jE1lxsWobHMDI/j52BuqN+hGpzjUucO9cBy+ORtTpY2Vjz9ykJf8W9zpg440g/mvsvVMJ
sPdg8b/my/18fIrSKFnXUQE2X7sBRKi6D/OrEY896gLS/Q1AcWLjOVweqSE59aws/LCb1dTjn9ZT
rMqK+rVEcbwJys6lkYfi3jFDewdqbWOHpBN532SWuWyKvHoFBdkebzvvZ16Mp6Jk/Xdw6WnLEBTe
F/yEyV4fO5D76mGwLbtsgxsl70KNobKaW1sz16BI5Fg3/aIYk+gVCFUcHPAf8rLz/dOvMXx1CBl6
tVx1WdifBUpZz4PquQKsRrJhf+MKh3UrkpFJ6BnjVhf8b9H5MTiAPt0q0IMf7EplBMNVWZCuaQuY
zdE9JPtQYJprlkf9gIqvObr6JGSScQN58J+fhzwymnuO8OmW+CWAXbDtHZBkh4nUx/CGTtqHzwBT
vER3s2WJJcUycEElozvsWdZAuNNj27/nbScvARJ3aURyfGv9e9PuNp4BdgoAEnFtgR1LhGQT09yT
HTUOnmtLSwdWf11lsAG1Z7HBhoEvZ5uoG8Z9P2oxgF0wGynMHnUdnu9tphHFN3m2MOK+vtDk9DEK
ET7b8RgcJzO3GnZMB5NB0oH3atFyX9xl7NFAbQ6+I8F1o/XZvnFBSnkjdxPURMjYwvpKOWR2o6OE
l4PWMm89FKx/RqGgSDdwNmUQOYtZASSpblunPjuPBtL3xozFd0Jn3TnME20Z14n1l87+9ljpv5aO
ka956adHVLSb924Sm4uhM8y/kEt2iqvW/iZ6K936AO/ZNXmWf9Gt9nuoIuRaCWjRXmBb1cfdHsWf
QHCuW/ECCOetHIp/sCl5tADhcR8VqBOIW5DNj5U5bgI1JFnfG8NWjDgIaXub3ZOxZhTtuYiTLY0s
GxllRmcBF1G0/gG5+e/N4Fl2pjL8/QNp2KeahmY5BNtoYPc3bshE+0OUMULpJ0pmMMtVdwqW6QxI
qL+6kqYnJ+qmffAQI79rQ3a6lf90R9GvA39oD8ifbw9cNcDUwNaAusB5R5f0MXXJisakp97sPtnM
6tn6SjPFvJppnpk8byeaw1HPscafIGh0fIBDRsxZz9VpU0FbVwu2sHNzmDSZKnW7qmpLmBecZ5up
1I2EoSFR9fZn/TwR9SiG9TnPrDVGwAkyIH0vixrZwHLAt89kZbgXuRFvrVhPv4GAE0hGcfr2nxaD
NorJYpDlV4ZX0K5IPFS1DlX7anDv0XTb9ikOav/oAah1hTvL9tUaq28V093HoMBWm9ulvSS5TMTr
UMXFI+jM3FPlaP2S4oxO9Xduc+sh8YHJnIGVcpIbuQ1I1zQTD4MxfkfufboA1Fx5oIZ/9n4n4xlr
8P1RNkki3/7HSaDh/OsgkDmuyVA7BphSfLIbOtEYafGePzTeA1YD9Qnc6vEZZBjxmXpAWHnvpUhe
EqBO3JH8j2Zm/iaGEnhLKoTQrQpc46kZA7gUgXJRVoe6wH2DGs3ym2gGqgC3eWX8M5mBNa5bkMns
ZjixvsoyAMPdKOYh9Qz17U3DUV9ffRawr2RLZGvIldubcmuh9nM1YWHngb2Oe/VCN+v+UYBgrjDs
IzVGoHX7VJNrAzQEk0jYZYZyZ2WSpHaKSvlPVR4F9TEyVhao5nGyK4PhKOqswzdFdakJ8ybcZob2
ZWzlu4jkhc+2oW1EhxLrEiBUWHZxrjXwiTNkw9GIml5DucBKYlWHYrXyJ97yzVaAEOpM2qrRgZhG
YwtMGGD7BNPNFLDPk3Ibx6gQ9wf5NtSpvLQizZ93Fg/kc4LX3SX2zbeuG/NnVmfBHtzgA1hZoCws
E9VMLUjkaVha/6O4iPF/fRe5jsNoh9ncQUWEflNclBfOGAxIn31wYy7Gb23tagfHRCEOsUCWGpYV
2Ibl21kWpB5KeUAe+a6Z6CJH8FAmjWueq9w0cLAO3GgcdnYLm/njpddTcfmdAoT05S4uS4lNE05+
Aw+nxdTQsKPTX1tpbtRmgB08kPNeZjm43wLUxMlw3+EW5675P8q+ZEtSXNvyX964WAsh2sGbYH3n
fT9hRbhHIIFoRCNAX18bWWSYp9+8kVUTFpKOZObmZoDO2c18qFFKAYVgtDemCT3mZv3nH7P3lZzl
2AH1HALGahC5nh19+S179eDzwdXurZ9Gtzm+E6cGYpsHv+lR5JqZymK+XJtDT/C5QYFELJqc8hXM
VsnTEPQwe0itHwmeRkKSunCNhi4Vc2t2b7VJuHaU7YPuz8dTUEB5K3TB+/yEYzvjzwwUzaUQ6YsN
Pu0CVzM4tyBg3ZaXdPs1TrtOCnw19RaMViPga8AAJGlWHkJW49pRW/ACdkT2VPb8B+/c5IdVP7LM
bT86iLZDVC+fYJdS63WYYXPx5w8WG4Kv30xCAxLNX80IRpih/4U8JRgvxwYgmFtfPqksy6/weCD3
nEGtn9dI+ebNlMRBU4ffwbCHEDY+RJEmT62s++dwRM4vsHMgloE6iPMxCY8ut5HnTkrIzeeeeDN9
5vAp5nwq7dfe0/cJiBeor8EbHBxjbCcs8gSaBttWvt9uUEgKn3tVABo+24ODUb3AY0lyLCHWfB3C
viQuC/oTRkHVJs+nyllkXjDtw1RPe1rJCU8/taO2/tw2neaAjWsIB90OVQpa/poCiThZAM2HwL5I
Glwt54WCFlz4RTSkYoWvH43Dvm8PZdNdSepb1wQ8RMC/O8qxfyjVCgjbpFg1BUGJLPFPAfKwUNoS
QClFQ7UFKLKNzyHDJGGWmIJIYtYxMUQm27KzNF6+o9CmAH/1ZCdKreps4gsSUnIyBzNwjqkglxe7
MmnXl+FLjDlrZIp3HlaHL/2mGY1dsW8Gf2fWNF3mIBoGZKPtp/aqlqMF0hxe/EuM6cNDjY5BvYEE
9RzSqIHsuiH/CAPbhfNN54Es0aQHqmHbjiJ+9cDSpIqzMet/QBQm4EX/AbFYGnsWaw4VFPotsdA2
4IsoJ9pjDHlIcLarIYTze0IVvImAXUlk3Z1m8cUVuL/VIqp1d0pzahebCJ/EFuqcj8nQdc7emhQ9
MrI/t3RefXDOXmXEczB5nAFlz2y6bmtImyZq5LfchhtYRC0bVM42Rx7Lqx/gs6gWAs4yT67fwzCs
ifTJ8pS/nqyk2/SlQ48NJdN2RFn3ABNgf+cGY7SrRVUcMj+bNxniR+qoPobBS7W/HFDfh7o0K0Yb
2I2/RvD1z6rtpW3OQGBBAd6cmklfhi99LiTC8TA1r1a6SSbiy9DXhT6Ffjr9NOt8+nXaZcFP7/x8
ehn69H4vb/XTq3w6zczfa6Z+esFPAZ9OzVqXV8kbzX99VJfOTy/9aeanP+sf39BlZYjdhrs/X15x
b/p6eaUhCt2eTSNQS2Hw/eXGFUFoEYWZTN0ynkr8GKUPVi5cQr+DILqUs+j2SMuHrgiiZy3zaZlp
z4KpjLOBV3kKmhMObijfKvDDd4FwfnWZfq8FCrV1hnL5ZUD0dbrHfubuS38IwfJrSNIvxwjywmaN
jtsrypwtarM2alzAViYgwr7AO7FfDyjPb0wzD8bniLQRTGKy/q4M7CsWNfJFMRS0tCj0yjQla2DQ
in/MldOn6rFSCdwzEdZClX0/9TmUZSZPvsgRHKa8rv2DGfWyRU2j4LnrWQ8JLrZRGde6XPJwvM14
lm1GZ4KwNehf9iEr1BVkAeubAuaN50MPM4jYJ/2wlX4lorggQ7SD9Nh3E3LuY4H7FjY1B9l2Dslh
77MF+LOLxbzWZUHhwXhAVvmWhPYDVz4QBMy6477bnLq8FijMiuDV4kgq1AH4gEjDTLd55n2jDgtf
UwBdlwHQtftBy/YpBAtUah28QnDAg4t6t0ZldFhcnu8uHuCpwJ3HJ1ptzDPeZcAEm1GFJOXGDHxZ
AHfvIi4yjgwJnnN23NFX3Yxcx2dMjjC2J0fTPJ+p2gdw0q5Wlz4z0M5x5swcRjGOWwdq1+0qhzDb
3ZBpeWcNUbVL5kfSsJ8gzDT2g1o0duFszm2vUIuwhIOIiQYeS22r4gbqKfCDAGQMsmUBRbmzY+WB
pI23PTdV51bHJoTLfWyCTNucRYnAPTeUcDAI5CyRNq9xjmSk11tZMx1HlFirhInhZfSCjak955o4
sWSK3UqZqb3O7AYS9yCUgs2E/2BmBVeQCyXYTOQODB5z/j0cxYYJoDSRkm82Leq822gsxVPV6KMJ
0CotQNSBt9ZlJrfT7B544CyuUqhQKsp+krZ9KZVIXhKhGujSePSuCSDdgnqaOtEubHZ2mIodtrzu
yS00XXXgL96rAKov3iDlKx/bJ6m4+gk79kE706ZiWbgDfmbp9bp8aVLUYnXdTBsgzduXHFl1L7T7
bwq32aVdkeJgs4agQo9UQFP038ZK09gGlmlR2KlayKTg4A8DUNBlNXOWoTtmV1EDqTJA/fZciag8
4JGvawYkZ+cx3srUWXbueBOEQNl5DDQ92D1YERJsMAmve+taw5Tum4J5y2KgTn/VOhCobAsAwfBw
5nwLYA5cJo71IACu3ykNQ3vPiuy3IDtaXut8y0JUJ5NuUQLBAgY3fldnydNAZemqcUQbM9Ao+xsz
IhQM2t78pMkOOWsRr8rS31JN8HgEVbbF0CX7AWYJGzKChYecQtDuJzg7th82g+qQBSWvRU/yDszF
Xvj3ZtwPkdSKe7+4aXWRxgWS9v7IUdPIPO/BLvVHLUIB9wXhPwCTMi7qFJ7v50EUIVYogEYrCHL7
D4SGxa5sm2ERzcEet6qTHsm7mRq4TX7ng4plZpoulC7//EphhKu9Wcv+b69kVuNQhfpvr3QOEKhm
//6bIIr/4QEyLahvr2G13h7c+WABRXM+SyBdBJmpuW0O5/YlSANG/im8mhb91PJPPWbWpygILC3O
agtZ4z34gPusqtkKTfEaANg8fYIFa7r/e7/g1HocZcv+qb+FbtOe1qxckSZ9x1fUipkvodobJlg1
sV6qLhjvopaPx2zuh6rO9Ja0/BU89umf+tmkxrsWYIRzfJ/ltwT5fCA/bOamiwLs/5jbwD71MOwC
MdpJxZq48Ng+t8nQ98d+KHFzM6epUYnuRgHeQVWvTR8tc/FrWGgfi3gNh5of/zzvPGDCzaGhSbOS
EIIHAwe606bvHGNkpM+vWGj2DW6H+eb8Xkxk40lIuBEAmTdlm9ydq9i4M7Xwpt03puZt+sxBzBXy
S/NTn+CbdLDaXQHhaujkvLVV1sAvImpfQkjJa8/RQGxL9wpXvio2/W5X0FXoyGxb2E33EjUBdOaB
K+26Vt2gSPQNyZzupXJQEkyIm6zNJKn0ixgnH/5hTn1HJv+67lsOaGpXrqtM6IM5wAd52g74SZgW
k6gy5H0BYOEI4zog3mp0mF6wwtEOB/prouksZQSuvrLy5XmS6QxpC01Qsx7u4vXGw14N0vplKN6I
JvW11w4EO1voyoNWRdMVnNmqhbDLAmY7GL4cIDMWLbqprSFF3rrpKq0UWWZdrUA/a710NWAPvaig
pbVM5pR5DoDRRoblMUQJ1V1F8MfaU6hWuyszDJ4EkPfW114l6vTBBJgJ4RhYgOTobpV0kbexg1bd
2oH7E0qq45sQabOwJ6s7GX5eXzbVckDRdumzsLmexuBNer31BHAJ34ct5IZNswNzaYVKGGC6MJl5
6ikoV0nlggU1B3taXKuoLG4nzaNH2Id5c5BZsEy9N9MyC3p26S9M00Hp6bygaVo1hC/g6xebRU3X
vGgFMPctrLejx9K9Mq/893c5RHhqM4t+eZemCeum7NO7tCkwzkDknBd0sUmXdfr893fJmU4WOS8U
FOZFcsjK7n3IhV6D/JocGjyyHky/OfuXvlF+nXqZj2suNMY9z1pZUTWBbwfQZU8kQDj9CMz4lLoH
IUfknn6PWmKYDVOKzFou3FLVr0PguzvZJsFS5o2ES1j9E5Va3I35NN1kNZJEEER7rXsBb184PcME
Fs0tLo2/pqokAyl/nortwE+vF+MNqPvDDjJZ9RYfANlfDhpwuH0tleevTCd+ktAWNaess6sGYvJ/
xROC6nXSjc/UVpyCXAYXdwuaI3DnQhG0jCtigR09y2LnLX4GR1z9oWMJqcl0nQogpeUUlZuxDJpr
kF3KLYSS8J1gMFmLUUBqr2tZyO0gwAdkM+1p1AIj1eh1WwA581+dZraJzsCnwMU4i8+BZolxCDRo
VwyGU4OYDnXu3Iqyls9DPwCghYQp94m/ymxX7KCP/ak/0wACoLIodv7cr1uAz+Bf/ybmfhPf+1zu
UaUNY6PU1AG6xx2L7oyW00W8acLlDgWimYL5O8RoOdEcoqBUdHhygOwsg0rmEqJ/ZAOwo78MMxIu
8SzU3XSMdjdg6LSnWVIkiTjMPM1A2EGkFvkleytoCzkVTkSzDFoYAPGxPnZFVeAONZ+qugOX189W
5z53KjEs8bEuP0WyZDoifaK3ZrjSPoCz8+Sv0SoU/cL1q3KZlsiOxmb806mZZKaTCgm5yfnuWp0H
KMQ0LVw99VvT1MFUIwPi2bFplpXv3afhmx943d2XeDxNe/e2Cn7FI03CF8ChypZvNKwudyKa9HWa
uxbU3Nh1RSN9bbrMIXSB/woBTY4vfSZEO7DB5hAwWJqByzRcHWEAbqXR+tJXzIuOJXnsVZjtLyt1
Y2VfO6D8wd0wvbos1HA/PPJarS5d5iwNqIBLIf24LG36YZmdrzVpuoVpag4QCswQcDmeRm86r2JG
zAtSNVfVOrffmj6zlnmH9cR3AQSmjpflQ7uwrhh2X78/FhMpfBC7uTt9+qTM0hb0yDfIV2mQGEEn
sps02meFQN0c2NdvviY7NXAY3oBtv+jbVH/w2uIxtZClJQHs3QLUpm9YCKzs0FoQBlHucGydTq6Z
kwP7Fg4SHq7wO7V7eifbaUhjsOMATufgyfrI9Ga1/wLyzIREHvFuVVY5a38I4FJWKyjrj3W3sVAx
vRmbnC9LbLVI7Y6bQkH/23WGjMTmtB2LDTzIq8OnvnyOmSDgZ9elezBhzcySN/19B9d0G1q22FXq
RRRCrc3xuiku6tZ6JcJ7S8aOvOus3VfBpNMYiYjYxvMODO/Snx3SjeD7KrZPoKH4nqjyLcLG7a2D
EgkAmsy5akCLsWf+WWDBwb5qeR93hj1mOvOZtWYT+8rKtdwHADhdefOhr2zvXyiZAfmafnJBgnBd
gp+R41D7KxnC91iq3SDvbkNpPRpRSiM62c4ilOZM8DSDRNvkrcyoYTpf4v6p7zI3cvPmkBRAVlYf
xhtyDJvk9Lul5paVFx/GZNKMza0CDq7wMOrwsjVkTB0AQpZTqOi6mSVMo9LujwBQvGsjQAqa1Lbq
Cb12IfK76Ehhr3z4IITHdJLBqp3f/KdK5KUGee7kJLUhqldbqyzxe0g3WzmchwPvVrvVB1RiyS2M
qvIYTzv1cUKOZQVvUPaoHNx+uha3WPbW55b9oy76Os4k2L622/B1mznJIS2KcPHnZKH/VTDNcQNI
7sMQySNeRPzwS5EQ1FmeWa2qb1swXCI8xZW2fd8q8gY/5+I9C+1X3Q/kwcPfsRlKlW1JwYaHPwVg
75BdTTaVxxIO8AtUKnr8MHFjNcZp5nZJ3Q6I9zzs1pc+iQT+rpb9TeEDuFkWFXiJPKOPJYTz4gKC
a+B+OM65eRmF5IEfIx0+p+O6G8s6jq6V3XFuZ3dh6CS7gnk1GFZomoHE1f4SjuV0demzhuo77aQ8
mK6ka0DkzhcBYyhHR6XnHYaR+xA/wVlia3T2v9uX4abt7ljJAHaFrvXhz/8jl/5HvcxDocz3oQ7o
BhH8B7/8k1jnZhnRUt3kNrK0zkwtrnuUYJJKQhCot/MQhQG+ZR1Vh072MNW4DCdCMxp3vCVHpC6W
8EKCOmNbD8sxs9U9G3xxN5FX5KzUfZ+UCmwZgvpmk6utaRIyegenjUCAn0d9CNbeQwsN2lgsOplZ
eVWH66y1n3ilsth0VWVR3Dnei2mY15laWPReVmW4tS4FAVGWCXxRqq6TXdxiY3VEobQ5mrNsHomK
/C7z8mRjWuc4M8W0TVww1G8VUw2usta0rgXUY2pkbl4d6qJIL9pnwup+3xb2tOymkLym1vTukUbc
Usnk9aSRnHCHnrxm40AXDeSJD6COiceclluzjlnWBmRwk6jHoNwPTm7pdaYhGDtlbnm0rGoDm1+1
ayHJQE6mzxxKbPBwJ5i5aXPweZ4ZMZPLilptPM8u86iHl9e8bJ2VwVYH8BybxAi/JeQKp6rrY6TX
rBur6b1DleK/aAbC4nuqgbZ0eMvWtPToLnIzev8PE1tCvYM3dcj+13R4i4Z38NdjT2p+ZaCUclaO
RX0p2g4B8H8XeKUZgLgapJMEfq1fBv6+iBn0oz75ukhDvfxQhfkbxUZtBKviudcA1OJhGgmt+eF4
7ldz/zD3h3/rv8SjFPwp3hlc+7nW1NpagbBWYnat/of1/cJleNvFsDzbp6ZuucE1AS7ODFfFteH+
nj1U5xHmDtPO8HrzTkGNrKdIpadHl4X1czuyaT0K6uxKVrO7IqVtzEeveP8dEQVAlpuIBImcu5JA
QddEQOriiKziH9aoaLZMR3HM4Bm9M5dIwCthqjVvOIqxfAKgMNgNxFJsNTfFHDYau8nfIZ/6zEX1
97SzD2WInfgqwXMUJJ89D2bnZ6MXuJbVyww4yFVqjGCEJYtr6d4ZErDxfTH29MkcxuYw0Y3eCcoQ
KQjZWTShutxNV1MVdda9LP10C1pWhN2Vrq19+PeDGwYnFKbbzaUfdukIzpwUdElQn/a+FFBhavfM
MAaNSpiBjCQz1dA3imSm07TNWVidhkn5J/gQJJTkV8ZTPsOzHsQWotRdBk6TL02nOaDMjhGIwXuq
ya/SDEINpj+ZJRvMBEHVVvUczu/zxvyyJycT9ZqYMcj+xOdzs1UvPKsAP38IVn/ew081tKUaBb4d
I2IGBU9Nv9TU9heZ4tKDWhPa0lJwm3ISKwb6Dbp6UK0FX02NsQ6tcOXkFXwiTNsMqWlqTuYM18L+
EEbjgptRMwDhyF+jpgnI8l3jJ0B/5BCu4/MPfz6UVM2kg2SwF4CsJkvTSf2KX6k6wiGLBzwm4vrv
iZhnePRaoJYNKSRkz4yYO9FuCaJM1W1M027leHDwk40ZBNDvEnpKEtE10LMA3+9yQHJeLsvEyxep
9Xu4Ex04gXJ2RzGRpn0+03ACi3FPebBU2mwiaN3sJ4cMpEKOPYD+eEqP9tQ5eN7gDcS+51Mk86pl
JYleODAqBOr5Mt5U1DlKwOLiOlH26tM4cAd/za8EvwvYVG4/DZuJn9qoQsYDhCQPwjPA6vklwAJ0
zm/GvCKMSPp9Grmouv5e+vwuFVTjNsHgv36ZYZq1+UNQ0ExXTtmki6mFbDilvhND5ZNcmwO1++SU
NS5k32vn3GX688BJd7LAXucyANs2Z1bSqla6ArMptLXrA3mMzqCMAFyaFJAF88oANMt/0eQN/gOG
5odwx4VNpOP7rk2+QiJH4edOW9f9DTi3ANfDX+qaelW7HbxwwEbShy9AqaNl7rbZUxFRjrtlaf9I
4aYDnOXPSfXP2GqkLw5JxXLocQVMKcsXIkdpyJ06ccpmIayRQsWzjZ7sMeyu+jHAj3Lu9gY3A4p5
qtamaSbxH78Eu9qdnL3mp0AeOi6Cm2b2pf/dMmNMQVxwHqtCGFjjoQogRFQqrs0B/h6veCxQO04r
f590xXhAuhlSoGCPombTQ6DXh9hPTrrso6p+AI5bfyejG0HKuZ6uuI4mANfptOqDxHrG9/moojD7
sNLmndmW/9DT6WHyWTneAlc+7DwyQWuLh/0iCQsCuKG2j1EZ2ccvTUjE6O2fH0Cdr5sE1w9C7A1C
6gdO6DpGg+f92x3w8O3//g/5PwkZ8RXHc8XDCP4VNCvJkQ0DBIXpMK77SIOTMHL5and0lZY2efT7
SRxhrTAsLIWwwLeCWIgMJg+RDTInpnu13gVj4cjvdtrgWXYEVD8Y6VK5ynks3CME39pXYBz2KKPU
j9HIh70ofRhBaBL+y/eTOF/3q9gBAYkG5X4Q+ElE7S8KQjBD9NMq6dOHoG5WFObafUg5uNFld5/a
dIskafDcQ0Nh7/QuB0FwDJ5TKMAtO2hM780oD/mON5O8H1tgkm1wckxUozu9nRIIbjz0EOG4aaku
YFxd9kub2+w7DXQMl3b3NahSuQaat92NKQBLFpdPJqCykSKhsDu5gVhusewEhGXrMccGpqjuaOiX
d61g6Tao7Gpx6UNiIVv4toLH5RxiBiaVLSKXiBtHsGbDgpbACwn4J6jWvpuASpQTyK4ViSPIdx+j
UHJnDcDDuIZkIotxQRq6GCoHz9DkKxLULPxXCOas8NiLEpgNrdvAgQuC10zhk2+DnTv3l8rVqzDq
+t1YeGIv2Qi23LjP5x/mpKsMXwckU0wzIE25jqYavuWzyp1MW2gB+aCYwxXDfwK8yMMN+nkCAO7g
4I9Nxvw7MJtpvWLUZXEyi3RxP3kforzENqy94QTyKx7EIeK6zu2HVlvhUlVTc90AnL+xWBDte831
IUWaYBMUvLghuXVIHfgkpY3MjsO07G1PHXu/HeC9jTPAnH+dmT4QbJA6dx0oaUZFB2IYxEf//KOD
7eOXPIoL4a+QznhyGxfOwIx/+tW1o+imqirYA2AexaEUnnOCmd62Nr4WpjllkPZhCWwskjKjp6Lt
tsVYtLc5QH3XaVot0pSrm6oIx1VVueomzfE/M2em79No68OZplHhonOK6F5U3cqdMcpQz52OGjau
sTM3W9DHNy1vsrUZ7dupXsgACkJmdLL7Q1G4xR0Q5wAQTK63SQqyb7lDrhrXZ/ciH/JtXfVq4dOe
3bOmnI6+DL8nsoyFsovHpG/8W0HSIwoo1lNuw+kxh0tqbJrCa/uNA4mUlWk2KBcBncf1zjQZH37I
0nIhw4mp84oQwg73Z+jzAOPp8RY+o0m3q5JZuqfuV+aOUIx+vgg9HR588w0b2sXgl8XjMPHgumv8
bybKH1vsrudJHuliDdOVbtcGg5ufAF65L12Ig6UJFNvgGiT32EfB44M41QvBz59ODcQJbAcgJ2Qz
4SMQ1C+VBijLToZ2bYcKSHcPe5MDENXegSiOBEOrqxocdOjoJSQq2PIyXpXk3cnqLG5IpJpDl3ob
2BOALTH/1yMeNLdBHn4jRQCZ+N9dyeh9Az8Dj9dGjKC0nHPTTDJhv7um0QVKFTmVHJS5EGJ2tZp2
NcyLgLPFK5hgnZZgok2zJer8gpXreuseegNwfKkgohyqj8jyZDy1efpoA+0ErwbRnPqU9XtU0MYN
ZKvL2yaZXYFdHr7mvbgKi5r8BHsIACxWvudFAuPywkqgtYw0mot9DrBFoziUuEyvNYATd14gAY/B
9/ebkN4uz9zgmfnlHv9l98Q64Z36OsDZ3BztMoixj45Wps9PW4mt1kDwwByufE3Jiz9mEnnxjM7i
d8Pd+LNOUEuHtLr3AQGZhaaD/62RngO5BXe8pqzge7w5uDGixv5gYkuWyVgGDqQyBrc52vOhbsK+
i5XVI52Bi1GT2dnGtM4hGqiGoUzz8TYJ4UYF9S1nPRa0X5pfivl9OF2xsBsZ3oCKKW87832DkLz+
tVUDQ2yVaKFOl72aRaNmDS7OsDC7NjldZYNHVz1QBc9MQkt8/jK6OQqDTmRV0GKux53V1uHSwde1
3ISpbNbn1/E8bu/gqg1Z/RScww4KS8tUCn1XoLbnWvLB3KmF+1qHxaUBUr18MA9OCDMj8ANrj35R
zD8YHgVvkXUH4QPIVLYMGuCjlj9dFxtsDSZtFJRPXtH337zGgWhTnolXkTz1zvFiC+0n4NSPRZOs
iUTM0Gf6qSK8X1Yeca4HPSE9Cc/jPbyq+Am1gHDFVdLd91WbxDA54N9apMbnb1etRH5bz+lFJgoo
D/3Vmux8XxWRDaFyjbvDnLV0IDizCpOULfncpPOW/DKgQ8GWuJ+gYqjmHfsl2gSaKQJcF57JcTWg
CriH2wt09uazVKpmqWdJMpOGKGYdsouo2Dkr0dsHP4fZlekPhVMu8Ae6sTXgkq76Id0NaWC//ozC
Qb+O9sB3jiyGlcVq8poLeatpxe/bkNsniL2BST4HiwYu3t5UjSckxsQ9LgywGkE8fPbGVSjqPA7y
1FuKHiUQ5rB6oTV4SO34ZHml/8FaaKkTmab3Q5o7G6Wmaudjr1VWdnewMldApTwNTmkGhJs5M33D
3MfnPnNm+ngIHxsrrW7/H2L/vKY1yM+vaNazMuupKNi4rGdxO59PwzWHb9O5NUvXuUw627yEbZTp
MwcobbAlmRnklz7kjW/o7K42VEwvSclrqNeh+jK640OCbeK2o1a6dXKqH4ouem0H2PH8a4AAYBX0
zNgvnewDGdsdk6hJQc4EGCMS5EcHtMyTncpyOWVZ982CG52yiuwjaFDL1HjKui2rAZz0odWbsaj4
Q1SAEddS5l53ie3FpOk8bDxQreRFWT2WLKW4XLo5PLrRtGEquoQZp9qgWFE/FiLJcPEW6dqMuoWv
Nx7MipZm1E+gX6+QxF2UHKTtqvATVFNxK6zxTI3f3DihID9W36FYGauk8D9g2wbRkiT37ytgdTcj
JLN2JjbKoWwaAKv7JbYuR/9ezrFqjo0iGfwLlcf/ugdF+px6MPvwSBj6kWd/IZz0HeF2xHrn/nxv
QzV7U8NRaG17PXuQgBvEUMzNf0zZu8yG5h0CyPjAS7e6HfNk3AIsMmxtOcrbTHbZIuiD7j1s3s5T
Zp596OXWvVd04PSMXrunuHVcufDqXfKuyd5C1W5NrDWV1xN+tN9HDteAsAmbezISbws2zjYnBGLS
UPWzIQH5DfLnD4qQ8iGpWbSLsE1cmX4H1mKClN+GfmK4E5Zq10fBEQKL7DAko7uCqlF2Y7nNrzNU
rdzVkFr8psxddzXNZ2nyWjkUcIzOyVZGMATf3T5uQLdB6dBzH5yihaUILFD5gOyqCdPM7v/l8Tb6
+57SI5EbuBCBt7G1pPA8//p066CMDDHtarwhlO1Qsvf3oNX5e3NGfp9d+jq8BQgPldt/ir2EXeb/
f/UBXI2yAaR2UwW/y7O9mHERM21jAtZn4mEqu2T9pd9EmL7zNNM+W4iZ08u4WeZsKzYvpnI7gRgt
/MVMiDCeZme/sT797kVZ10HgrrTTZYni+L7++yHHE8N+aEOAaOaBrtUe9ky/Y8wIyJj+buweL91f
ZpkB02fOgGqGo9il/V/nXUJCsAXPVpsmkZqHebvKoMq1OJtu+tKLWQDqXNkU/yK75ziGJzZrmcL/
5+N//8fDvgjmhH5AkZtwiG9/5ZG5o3bCym2Cm5JQpHPHZam84iMrkxTP9KmE4J/wtjBfy7dj4lV3
jg+cNphcuEbh4lbI4mPSCjpn7skARNMuw66h6e2bAmNXPGEMOAIgR8HiA8hIZL8GhAXNbjPAYJ4K
fFAy3KBUoFsUbIvc3kHmooUCR9HaKLdUwY036uDGbctwyxrQsS59sumsE5/0Cuj33opNHMxf1q4j
6Mm0zCGAo0HsTJKAbpAEN2a+AGd7pVkfLk0InV+C9lZwfgnTZ+JUoG7TWf9RC7LOLRLepymzbqKG
ASI90meVk2A7wDd7aZqZxTRc48Zkb5r/OWniWReXIny/KM/BKWkKcu9GZJ04VoF6gaY14M1QJUF6
FukfiWezpXSBoQVJIXjJ5WKAV+/rBJkCMO9GvjLJI5rId2COopsqKYobVMU4gORIKpnZs54COF/U
XTaRnE6VZwGoWtbZI8UDZ1z4gFwPMOEArd39GTbRrd/l2asmFkTXIOF8A1crd6NkUez7MP01HXnP
X9N10NxleXFiJSo0EJ64hdxsejvyQDxmOYH5Irp5p6YT6k9NfN74Uu5tpAb9zow2QepC5NVp9ma0
S7pbOq+h/loDKKA44UNEIRzjg7ZKe3upiAI+cqbj4lkMFIdCBtXVIGt8aVyZLj2gKzZnz0GLlFAd
ghTv7JEHe5HiYQTgMh4n2h1b2hcPNLJm2oQo1yZEIFV+KHCpgn8WgkGT7+4dbG7mhomXaYXssNPY
u8SYGrZuOKz7bMzPebxAQUouaoGdliI4OlZZLsy/IvBSsYBhi3Uc9KAf8JfszD8YbL50IzKZb0xW
cJ7u2sq9YpDAN/yRM984mytNgFAsL4wTlvASnhPP5mNo5gAqYbFtmuZwJiSHpftr6tCAGujrVu0s
Lx/Bi8PBcVm5l7rY9X7/q8v0D3MzZxyft9+BPesitw+6k96YD4KUhUIREKwS85E0jcVuXajnmJaJ
cJPx1g7H7sq0zPSCR9N5eqF6tWuwnYijUK10GO2LvlL30f8l7cq65MSZ7C/iHHbEa5I7mbXbZfcL
p91tIxA7iO3Xz1VQLsr5uWd6Zl50FIsC3F0JSBFxLwj17sFPn6IdxJq+VBoqDVANnh2dqpq+gAUl
LComn0u0pdzzOgKLhC3mLzm4Uv7RLa65AN4TljcqGrYb2RRF+EviVpzvSxaXoSPrmgVpVKHlEjTE
FajpML2VWzvh1YYWLFN8WnwScgI5sQqy6GilqHrQ8ND0wyKS3QLwHi6QeSbHvc4ukM3RhMv2Xocc
nKMGmpkV8LrdrmTn0RCHVQ+MUhAzdVPcBXkbpTvyQ84auRhahy6R8WqphASij14CPbmQbKPpeiuR
00FtBraE20TwErDy43iIovzvFY66TnBEBBg/4PapT38yDFIvNnVrijPpaGjHg5Vn/eMiRFEa/lMc
Gf/dzVHz6pkzfueaboSCVc3nNuJbFB/UX1WJ2VH4Y753lIhz5nu705JntGMWdwOY5DfD5FVf1+UM
X4nP4BM4xLL4ngtvQqU/mMuqeEBp/JSLi2abSK2uMs3IR60AW828Jz/SC8N1N4AenLaDieyC0KLo
mWZd1WjLrHmfVVzw0xy5wGyKRYEG/bY+4PPDesUfzoEosFzfNAN0vejXsZrZnZzBIk3H0U5tXyzZ
CtRxs3xZCWxU65WLl3EEloi6+5t/xyqS1Zzc5DiioTWbK/OMUnXz7CeAjQrKpsCHRyaQOZzB+Y6z
OdgXpRPZMJGvoUqGF/ltwXsYZqUA8Bq7vwnqhHBVGmTtwRM+tvsV/oQAVG5EydMH2wNlm4YOlVEC
7ICGFgAPy4xEabagiJz6643+xtdWfUUcjY17dFp9XM+a1j46dd89DO1UBsIZLOBZi+jFaqMDPUY7
GeUH1shoT09bvwAh+uTKF+Clp9ccVDXLU3hdnnhD9IJmpwOP/iyYMT5RzZuH7wKtyj61Kpv1U6BK
OQgCZWaffrqhCuvLWLEdSkd0gHqzz5k35Y8GqlKecAwwgaoJ/dAk0lBpUxOwLotUrrd7Ih0WjS6O
N1BWjbzcYEdBXyU4+U/551If+DO6ksQFXezQeyaOyjNQkMf4igfwKaplLg14Fls8A0ec80ZxtY3N
GKTKStSnRNWbsXtwO8KFdORnt9kvcm6+RtgAh+RBQZdwKvyNbrkawGIqoNT4YjOXrnZEnmQKaWjE
DHSRVTYJbWSVNWN685xQyrlP3Pk7GVf9EsGPygDH0n8iNwvGqUJ2T32XdE8TOjs2fuqUZxKl7pUP
dlIGJNEADof6cLPKcts/BEcNvr4Z8CJHqYZIxMFFsmw3jdhx10UinDvDGvaJNg5nrWu66YwM/A6Q
LtVj6hbsWTWtIL1ifXqXzN41FwmAyPgXf5RW2/9uXSlrHVknzQ+kbiZfPNBpcat/7VIjv2bcQ+Za
qVvU1u/QPwBaRSU6s/8EgiX5iJ1T/+SK7kpe+GhlR93pNCRh4AXYlASVArxBJmYJbetV/2pr0Vto
tDNmz6Y2jeHk5t3doAaQMkYbHXU1+yyudQNf5upN3rP2rgTzQ23E5UlxKZkHv0N6q/HSK3kszlGc
yXDy/X0xo7p8u6ytZw+H7UYCBi6um6hfBlu3aWhmkMnZwAVUbLp+MXhvl16u8H5BcsmHBvWMtaUd
8Nl3iOPYxQFdnjzWfHh2QJeCpmfmH30jcraT0dqvg9XrQQUiijNIjqzXCph5tAgEbslj0ZtAUPzi
Yl9wNDrv6LEMvac6cCvCHhvvZcAvxkemeZ7RlaqUMU3d2rygQqZ8W7O638ZY5CLifmAn4xiQJ8Wk
mZXlKJNel6+W97taLri60GwJS9PF3vReF+po2PSzOz+ytcMKAJQoVCCCCrrRkeFG976+9gt3wRYi
N5R/P8UsBQyjZ1kPbAQ/NpN+fCDRRHXLQxm7JZKjqE0lHQ1GOhVX30+OyPIBZo10MTNPppmzy+jh
j1ARwL+Foig1CBFCdNs8On5p7SUHlEIf8/Sxr+sE3eU47UAWH1WkhpE8tmrwc9cOUSmweJBeIc3f
2Rn+Y6tFNJA+Sf6q59i5X9V9ol3swR8vq6rSQU+GQkL0iKjwZJhkAdyKlFeH9bp6VTtb8BaVO58l
dRxY6n6dGTUzayy6X/zq2s2qE0PqhGniPq7/rL700KrXoX0y7V6jasi+mhKteSa3kKBUoiurQOfD
/NmoSjvsUN8VMKWvuo5tkBUar2CcLl4qhCC9mDtxqIGusaflvBoAaQneTjQSediIufaG9OjTdQM7
todT1UcbzRqHew3HiffoxW4Czup8Hw0MundDB7CzjdHX2oEMTFlpVg3WJ6cAb97qS/rERV4EXBeX
Gz2IfYCS4d+t6nhO5FXairwJt7FcV90LHilx6NfdnTma8mpa/sZzjAywmO3HgXSeIrglA7O2shjs
8Heu5W9WsgkVFZLV+zXs6oZObaO9veqAfMih4fPXm0vciBOtpag5UmJb8F65qEbFvY9zy84czTej
nTcnVPSmG8n18YGGLtfGhxn4BW1WTnerXm/Qwo9G2xk/DPiCZnd8EEj73q7PbWR6AI5RAJfXcC8c
dWZolZlEvB+MTG7iaapwJmI27sV+H8Y4r3vUzBunEdgMJzLQ6sV7kfsaDWDd8I2wo7XZt55wTkEC
4Ue3jdPsTHQM7UjXjpX9lGWLA2kKOQMf3tT0HfnbeCY/1WglV/DUld652KgLcKp3I3iMWCSOyQi+
bFtvMjzP0MRSGy2+flFCAd4hDLnyq+cGCfxBq/aka90ZnEilWhyrxSDIgIzT1ARQoiZ2+ZsW1Zd2
lItwHcxfRTL4US/CunW/SBm3+1W1rjIiH+0oym3V0ewfw9GK1ZnW8g50K55E3WirF/ji6cEDEtlt
f5AeAEmxa0B9Qq8BagJ4nkVQOG3z2BY2wPvfdSSSgXRds0+z8tgk3nUG++XZUEMZWcBtpykN1iiA
JZpYdXRepqtpcS282MWmb2JvAT54TbNsDio8rcFT3DxKvd3njo1mNbxT8VfrWBcUeuHgjaZVkrjV
tgb3Nr7Dq6PhJahRYnaMVBhNlXs8AeDERaL0nALP3ekzWFPsQfbmgOMH6sWjoeMMHFGSHRvTRcse
6ahvjzr6fnUhPak8EFscjMR98jWOTdA0G8im1wYgDyHSrFQizX4n/otl1pgbObBYhlcZlc99YRnH
Dpu1O8YGbdsYevUJVX54joDY4y/TavDWKPGH2Kc5ICKm8ZvGUNcKvmTjZXC8cmdIYKb6Mq/AIdOy
46QV+hIJzZjVJ5A7tQD4L8Gg2OPlAhB++1J149sAqApzl7TetCEdWT0Uu1Vbkgvl2AHlZtNMmbPX
wceK3trUs1GvU7NqC8xBAI6394tEBgoxtlUCx1+DL0oNpKdHVAMBaB21Faa+7apYv/A87kOt/VEU
6BDYkIoGvStTYMbyvaHhgZ1ElX4h/eInlBz5wKrfcGTQ/TGez6RzQOeUnMlT4BglgvUEzly7keek
49j7orF9OGMzDgwRp+i6YwtOyDOqUyIL7AGTclC2/9CSQs7SM0JyWMOs/gPY8YyAPAHJK4KJIaMt
7aIFdovfLEM/mHfdjC7OGz2JGY6hCjDWXVd/0jtO2l2YLYMbPYkg5kOKKrGeFgkAbpuytwHfHuAT
v7hybe5GQIGhkuuklVMfojPvHrWPwyFKqz5kaqCZ1aAPHozpmvwokx0A9/etREOhoydVFJA7OVLA
GPnOKFgDkQU0Fz7AsX8u9DNAD23IZ5nSSvJkhtftCy/rljdABFr7Bm38d/QqmCVvjrM7AHjFKlHO
BFCyZ8fWwtaa8mCIwPsYxbJ/jqtcHLSprlEkxvvnjFfz04S/T9AwPi+aDJ+Iid0CA0Y5gCczvaAa
/m+SUDYDt6pGuh0fSYuEGt4lIIk4+x9DNEJ+6SPwpqCMiQM/gA1Xp8hxmKYGEmkYYqCPMOUyoo1w
AIE6HOsS+CtkGQW+h6cBbILYWP4MsS5cY6/W9QJrhHFUj4IltgpDPpO69BpB6MaXsQPxOKEGsTGJ
jiO+slZEoBuAIIIPIl8+ArVO+a4qWkUizciNxHdf0lNIgZ/d+e0I1ZXAXS6T9gWnPqhjnBlHIU7k
h6MdVc+eV70UBBzyri+NqXpW/p7pABlm5OgPdZGQd+cy6Cr70LTYwiBUB3Z3zOxBSPxJa2a1WWWa
LUqyr2tInCerBhCfDmyH92BkcEG48hanUhYyL8pVJiW5C2s0jkwzl3ta9be3Q3e7hHFG/Cp037LR
BpgatYE5kOQJWHKlRiYd6uiCSK/1E0nr8AG9kpRtatXhAl65yqv7CmipArZycANN/6Lhwf7Zn/xd
rhfOV6+PrH2t5caBxARUM3lpW6+tlsdnpwMSAeknM/s84zv0qdXTGNyf2FWQvihKAKqAJ+XKPMN8
4mX8Yjqp+9VjKJBo1btiMIw7BhSju2qOjbuk0/+unKI/xngOeqi3LoyzBeo5V3ksOunaHTqHiwm7
f1c3wT/zM0IaGBGf39zswtR3s6vhzEytxdEhclg07dAn0KQG+IEHnMdt6LqotpvA0yP/mpGWuZN6
x6oReTLv0mtOEibA6g0nYVbAIHqXSVmkJb4+aUoDmRdPkrGjqIM0mVT5x7+NsQayYpysWTqK5wvw
z8pZmzYCp2I7FL6VAapDImDfDujycF3z61Dgky1qdesqhG9NgBbgepiAM4E86rm0rzQjF5r1U/4W
ikQaiuoxMT9TJ2bXt3cVn7IrdW5Wrcnv0Xu0IxsNNd5ex2Ia42DVtZN0g45zflh1vwYC2PFwNQr3
gIo3IIwJpK5QwBwOvS9Ct0fuJqCp1KKp3NCU7Ew2Ipx9lM45U+5vp9zRcZA3fBz+VzokJN7W0rLu
PE0R3v3vEf9FsArMHjnKznATFE1n2H83RX/tvE7uS56gZUxE7mMXSblJVDtv3QrgXTnDa14Wcu9G
ugmMLgPnXyboBkErzc9JG/cvIoqKfQxWv13SOBDLOEHvcT1uyKoDfujRB/3tCAyYFxoAIHtC1iF9
IH/daFBqZmIvTUYHnwlLNPBTd6c4j4A8V3QAffIAjBDOGujEaLaKKCCQoPVKkh3pTM9sQ10NBegn
RZ1c28kBw68aXLAMIYf+VLEOuTlSNWm2wa7VvSy6XjQntLpYZ9+q8HXHCjRieUYSEqLvBwjfERy0
wLw5k75UyOyrkRcM4KKtbwSJhh+49Pi3VkygQ4zb4p5lY30t0EQX4HmZfAPS1a4A2ewXWRR4T7sC
WLAMx69cTHfk4CXYENHKCJW8ia/X10qhBJQ9yLTaIfsT36Jgc594eTepmWeV0+ktFYzqH0fbdFIC
aYRwndT/jQs+/QHABPheefGzyT/MtngmSUug6ghF6oPjMLEqiK25334wRd1YH9MyfSpVIpqGNEah
5tg67oGS06uBZr3RfGesEcdFisefq/SsurNa789OE3Ixpkrl1MIACxlS9607TXhppv65cLz2pXcs
T6Gturup7tsXlNxHSAvxaUPWDPjBj3jUgI09m7sANZh3rDLT+6gouxcwG4+BNXrsSL66k/WHGjXH
WyQlceZS81OMstx6M7fcDIl28FbmjZedcPC/J+vqNzsdXsSkXAa/AkqEK/glKnWB92rXly+mqFXH
CCheVUvbdR1yANgsosRha+iCOJmMq/7WtweqXS/sQ27jz+F3bv/iWnaHjCTQhkBBODvjxp7rZLei
aP8WgXtF5L4x1yqCqSKQQavoPyMgpVBfOIKmLdGbV4F0BpBFXc+/tG0PgOTCQca/zXcAd7bBOzhn
0WWZAionupAsDDDzaIl/9hm+nLe0+M2dzd9BrigOi0gRF7NaTDODcSuo47rcUkAvMqqLDuwe3xzK
DTp3RNhh21UCBw0Pa1M6aUhKQ1kmciIlmTNn/m6UwlMdP3j8/zbEh2jLlHyTGA8D9DNnezDxfaZW
l5qbPlqk6/zCu0J7qtr2s1AdyX0+/lb/G3+KU77Hyay5OdVA6ATP17hVGYdPaDVykEsatrMfW6tk
KCmf5sUGSJE36dd1qJy4ibKuU7bsoDXxvEZdr6isq6+6/iq92+jePBSK9GZRxBte1VtLaHKTtrUX
oTWvzkOpBsMp0nTfTcBRH/U5D2nGZOagdeDdCZyQE4AU5qtLBq8FdMZmddcBaYQ22bHcsm5or6XV
y71ATQGquvP2Sjqaja3bXmnWTnETag02gmqBqwaaeTVYY5dlej2HFmgSTotujUKzBuy3ONlCA+WN
Yb0G3YaX+0jbq9tYDbSCrvl+G40PyLi+kmhdmnX7bLROrR9patHUl759Ruds9aYlk9trCarNnMY+
e9mIUjWaOrPeAO8T0AnBWLIxoKWs0RywRqgoS0CdGWKDjloHsCu8eOiZyI95M/Vgza0YkNCVEl2/
gO7TgIADIK4HUuFx/OZHIg1k5Q1gGZjJw1VPMX0mEdNoi2U9WZVvjixbGM24CqmwP/x5feUb9eAJ
B9L1m9+63q387Gg4Rr+hq66Gd99Vv8YUeGDvTMVapG1MYTa7gTrlDafDH0DhVbt+aaSP1MnAB3lS
aZMxi7YoG9nhnzOFdiKnkGaLOM5g/1ktmgFULqMGpfUomXMWdeaeEzWQ+DsduQz29EnXdMApvPve
LCWR1pOLiF15AIaaL9OTqOJsowFqDHsv98qKhqPkhn8cPugGPz5xiy0edjqDKwNUTng249fpWM5z
mZf6A5CPd9S9TQMzS7FpksIMF93Qg9MDnyjoYAZSjkZ8eOjLrJmWq/715orEogmWJJSGm6q7RDyj
2Df6ttqrCqxgb+AyU6TZ24EX5X0Baq2DOzbywsy0OSWiiU6s16zQSDv7MBkAXe6BcLwr/XJ4NHsT
tQFF7r3whAHckw39l9IWCVBiUvlt6sVdNw3mjw5ceaY3jqg7HD67muJP0+P8bAz6+Fetjd905g1f
wdVtbQrgWgBS0PMDjnt44tXU7dbbQtWfggPy6uW2DBsZq9bO3m6rjQqG4kMTPUzAajrlonGfbEP1
0g/mBWwg7lOXWO5TrXhQjAodjVmOx7aTxuZjnr6QjbxSnI/sBEDrduRABrset0CNTR/II0an1FGz
yzagi5COO8Mns0VTDPnjW5adZw+1DBSDPKQiEXdHMHiR2EmQ/iU4XV2v4hQs3kZlAloYdbuT0ZiP
vvmMZPiEdoMJ2BgADeav5hRhH57qj1yhXOgcuMN9hEQ73vmA+NDA+/3uYcs+C9B55u8HlvWoUbfn
Bsfn6GehWQkiMJR11FpAIvLz7WJY/STa8v4HaCMD9eS/dFCiPthD0T+qhC0bRheFS7B/7KDUfcAV
Y4Pw0DgpeF/RYG6ybNj0PMv+BKnHwwwS3R9uDUDlOWUcdYLz1vTz5Hvk6V/6OtO/ItvINrUvrRev
6eetnO3mIQdSEQrk0ZQm+IRcE0hNTyYLRJ3yIxVAok51k1ZZ8uolaR5m3I23pG8a8FUYwrXvpob3
YBXMnqnSRy8jb2e0Jog8cJiUu6CmtOd8+uqjgbPDceE3CeT5rYaCavzep/J+TJ0kaJQhN+cQ5WLz
5wKIgNgr6WcjA9gPCklcpFK74t7TrPtUK9wXNtbdS58HmRJI09v8guPc6L5sPefFT9onOcyboebF
i6vH2V1WVs8kSaUyJ3OL3G7ziGdB/jKIBBUZLjdPjdUVL3OWdQcdfe5bWuCJZtqnU5OE2eyUd5lt
DagpdvKdi49/a+troryLgdIWZEpp5fOfJSt+tMLmudzkAPDa9FOvbfSu0Y8m1SY5pxqtsE+Vqjuy
I8s9pnXFNrqqVKKB/J1i1o+dzlHLVIeVkZdP+YxDlQkpQCf3AnQdpig1FjiWUwDENJAYCwVAjOoJ
7EUbE9Oin37IUqLzUDnOykDWm3X/KC6haBnFQy/0D1//Lg2FJgfWPNMpvbPha+6HYdUhZ+4C7/G/
c6G1/8LvX7gwILccsIG9/Avf9bLtjNf2ZpF/vdObMPVwAfGldfYMoGIBKrkLaUaDcE2wOqmBZqSr
JtvfZ23+aVXdLF0NN0vJD697HLaukZ0YcC+e8XefpFyB4aK1Q+HHcTXQ7P+jayp/axlefqq97j/C
OXnmAq47HXaGpw9BI7n/R9/jq6cco+/S5Xel35RfGXrPt/0ox3t7NPITHq/VMdMT96GY5F0+tBfh
9PvGMwG/lVSofK41Bc/Ej/6sucCy4/h7l0oD2+JlRcO+qoEMb2VuCDyy4m8AmT5lMe+/1c7054QH
3h9+wbMN6gzFE75axn2EFP11HTywK12ZiJPr+PVGu4o0k1qmBQMeY1vGOz5uaCUvnXjcvK0HGBr0
NhBvA9G1hovExMDdHYAr0WYHlLsz9Rn1xZOLDcMrcBzri45P0YDU5MVs9gNfuO7Si2Z4MQsiC50U
QjWuoVk52vb4P35w2q76pI0AERB27u+QtSw/GZ5nHCTQJpa1bem+9bHRWsBnpyHoWEDHp9YaPk6V
ItvDeYdaCyCMBA9G949iLvy/bMO5B91d8iocnu1nNFGecdrF8HS1K2Cz2OwvY9pPcSH+kv0IVvau
d+6qVgcPGcBbtzjrCvDiHPFaBZqsr+O9g4NT/wH5wfyOM75bVZEPvVI1hcjvyIuMkS6FevmOp1Wn
SZQD+hk+IsAZ6j+QX17jreyabhGQH4VTWPmhX7ov61KWutUDTw+OYH91DCeeJo5bsG0Z52vv2zY+
+Oah3eH7CDQZSkmD1Iph3Ha1AwDeMsKXQp3jGcX6AR/8Xib3t57AV33hrm8cF0e0R2wb9OSE5GcD
L/dqVrp97B3HVUfr3VBuHb7l6NT+Yqc9/njNToIsoVFs02CxyhIpQhLdfOu7Jf+iW9wLp7KSqLas
wP/RuEAZSXpxbgc0CON9XqI/MxKATELbqo3bjrvJ+rMA7nXgOr68X31BK/XmC9A/47XlxmkBWQBn
SrptM1DU+qrV3UQ1/HlEAbK46lN1GdnwZwKKNxAJYvCK7m3oY+2jSFbyI5ffiWQgF1cTzilBD+4o
AToAELhIXHoXG2VWfM4VcnqGQ19kztW0UYTj5JEVI5DXUSY8ej6QnjYa89NHHnnp1h9YfKXBFcCK
2xqWXu1t1qP+rJ26+FDVIjrxvmWoqCpzB2WTAhCCZteHjdfUEeAgMGUrKfMHuSqZudM93CstWpzI
/kFGc7ZEanVGkswwmx5tEcK7SI7+MCtHp8cHpW933oXMWm924OvjpntgXmSeDNN/pmpjbEG6p9pD
51MTSWMn6V2PSvyrRPftlVxif5guaoFFHw6rM1knDV+oRWOc1zrwQdQ46BUA2UqNMvpA2ElV4uS3
0HBWaTlu6h71pA1zA+Tzy7BSfRPrQDqTGjB+Z0Z/35t35Elrk5YzmpNVhNUZ2Y5wwOf14UZ/GzRX
V/+wLNHzfTYM4qHogKHfl/aPChNtsK0fNmAH8H9+mfARmncfZRo813jNgavl1XvW22yzVFT2zY9U
2EBNWkkZyXBTUnlTefm+NgaXLXa3P4s2P0RBch/ld9hyGHf2rNVnHAyMIQ2VJcYwS603cQKFPTa7
fHejJ5EWkO+NuEZqwAlSb8gMnsJg7DX9RFbkIN4uQeLvdKuLW01BbLrluVW/tVQCciz1UDJPYqF+
hFOfAGGO5GU61sYPs+76Pen00TyyNhmOvEdfae/GFSogWjwGSaYZQC7q8B91JjBtQu/T7zzXhY3l
y93oOh0eG+hfWFsUBEgmdp2iq7wxkLjqAMSza9PYwsnFL+s1keIFnqgoNdqPlijrWqSMmuPI8g6E
ZmzIjAClbOB1FUZ7marI3FtR9J1U6wCYsfayijRz1IK20vgO7QKoaVdBVsMq3qydUa0BwM4YzXIq
AF12dSYdiashxk5qA3g6uSuKWtumcvbODfpKT8Yg+r3J6x4fIU3o9F72V5NjNwJ0RfYoC5CsRcyX
e2wE+1cTLOqt6vInDxTWD8e3H5BRgFfnvWCYSoWXquF/LBjuqYD4pu6YqoipDLkVvNkB7pSFUR/7
4G6v/JBED6RIQCN8t0Q4/zsNQGtaXWgFDShoLg6lDypBHNe6gWmAQ6NLfXx3T4axQ0+O84p/ytWy
zeTv1h+/daDJeOFoTjnYVjGcJuygHzM7Q52u8rC17xJFiN9w9BAFboeDmmRoo7MZ9/22LHj+aao8
7Wj6hh2QmAKWMWxTxwSct559MgX4Lqcq/puMzTRkDy1DBkut9OMueZaWC+jGLv9EqhJozpkFFAEN
GOrCjV4cnFdeE9XKaFcjvkKGLD90qgmS5b524oYAQr2yDjmghNy5D/AaBHOTqkwE7V6875Gm3i41
ikMv32QqPQQCTIvkM/vjDSXTZyj+ou4xJBPH44RsII4CfnaUaS1aHTQv8vako8Ed7XuUjkQXkhKe
1/cl0z60od0EIjdRiuhDoAFff85CDAIUmgLF5cW8SUxRPIAkwMem143uhz5twkXEKVKEOsv6zacx
exznKh/HzwHjXxHeZ9P3r1M2TF8G9P2jzjR7KRvduZvFiCoopW9Lvd1pUzuDBgHi9NMNhJzOHZfj
HzjN7sNK6vjMEnV5l9gR9vV5ap2z0TmR3uYiAXGM8F/bNs1C6RYCIIslCAxV/2zqeOY+7/tuAY4C
zWMaCMCHL8BRTSpOFUDanvxR1M+FkR+oj7ZHiyDAp1p/abqlGDwxu/2o2HQtX6RB6tv8bKD5DF+5
Zb5dIVRcox0ORSM/R5GNAymCT1kgX2lqVMCzmVBfzzNQv0TIdT3QAE5PQPADSNoW0wN3MJDadmqQ
HHQ4Tfjgim7KAxp4Epxs/fQzkYO+t+1lEakdB9i3jT/cedUsLy2IybRk6s7Av5MXUuF/Cf76GX4C
KfPxACcZJxLzQe+KzyTd+K06MlAoofVJUHQOTldVPDseQflD5mW6rvGlWG7hP3zWy9DltTT7TLGX
+6JbXMNw76VI/ZpHqHWuCn1vJMVDotfimsuxe+rSiV8nENL3eob2JzVE8VDvyqRpdyS6rtM+5bx6
cOz4bZGJercrd81lUZMCIdr1e38zqJN4Ghx1HE+zCue8oQFeNWvQzAPpY81KQU9GLiN4WJd1HOgl
v0zfF60RI9byzTRE+PpTYT8sIZ/VcaC4dAkhXFQZ5dbhg26ZkjsadHEz60qJRDoy/hGS9qI7YTuP
bixLWIGBzecigs3HAnMUrJbK9ZG4Wsn5/7gWkEQeet3Ko4lSnd1IuZBUQRmhtQHwqEq5QAQTlHDW
tuj/QOvabkUgXg3kzdVi0v2joVKdFO0MULQEqboGHWgDCjF31EaaX000uwC4y213jSb0syOL/snC
0SGaWJPkW8y0dINqZxxPtHg/Ow1/XzhmhvdnUsbdsrBEs/iD1bIXXTukZSuvdokWjCH14mFLcj/x
w9TloOTVY6Sz0YorUVGupmbL/05ANoseQ6XLfA1UrypEOubohUz6Yrc4Lsr34MYMlNy+9ZqArrVe
dfUrUM2Kzn38c8pZx6XUGc/BHfzvEoxuIQ2WH6HaPxV9tRMpMoaNK3QklkAxEjpkoqnJgb2z7wAQ
nnSA5l5EWo+Go1kL1njuoGPXp5dVtXNRjrshy6JcnXrU0IYfgvhJgkU4kzqUOAw6kuOH65I7KXWQ
Gu6Hcf5j5MgOmqomjGYyQQJw1ZkoQZk9U5xItepXsVfrV/F3LqT7F350F+qKpSP/44p5FZdIGKur
OSBPCKTD0x36SPWrm39t0E2xgD5bCkefRANoKWAa8cEBqKyrgRb59pdV4xa6ZoI9qA3A0IZeTt4B
ySG1TwTfRwOh9XnvkH6r7saFRLS4bM3Ks5b1EmXlCxDg6isqR4JpvPeP6PgGQ6gxPzVIGFx1HS/G
zNLMr2CS4wHQIqcrq2ftqZXJE+nn3Kl3Ymia05THGsD4D6Rm9dAfvQ5wTzlqBb4ChC1MsGN4EbHX
X/CXiHN5itrIYYMTtfie4YzocU4tVDbhajhcRWeO6w3oxG6SVzQ9Lf5sjLoDiODRpqPC6sCpQ/Yr
/SzmKEO/fJtt5xI/Z82pAP8omnw/VYm2ZZNXPEd2gwpxexFGoyif7Y4P20ar7T05cHwi3qNF7dja
c/lMKmGCW6KQGjuSaKRiuHiW+5UkGgpF98HQrhNSyHm22Kl0gDhK1nIc6oeqxBdk5n8tGCClZwJh
4S3A6MHGUu0X2UvQiJabDRBWzQJZia7CVwuOnh4JY6UD/rIYPX5PYCuxAiEGyOoK06KCu/o0n8lO
eiFAuKMKifekWxBe1EVMVP0Eq44uhMfjNsNhqVOho0FEcxQCLigKSeyMGVjkDY1kWuyuL3Zao8/A
jPi55mYhiabVTQfdiV/6bkI2UQ3gn3NwWIMyFsBptDsXgMVvuthOgaG92C1VtC217pUW6ty30Y5F
dvCfTBtfk/62zQf7zPBmWYYZ3f3nHHuRAthlmJKFfPwSsJmL8oP9wzQBP40VrKEYyLrQB+C+ct1m
W5ejLLXJ7+1mzFDT6WXXWQ00W0Ud1wTgHWqXyK/qXQsU5moJB9IZ06P8vBi06NjXIA1Zw61BaIZC
P/ANSHGvp1m+XCZhz2bsF5cbz5trkv8almYpEHbHosHWibndvGn9yUPVyGAfkff9RJJjl951cHQb
mcd8/BG5+Nbxsl6+OZOZAX+TVizOjZiu+AoETEP3hFKSakPJ20x3rrLO2OeCO/Ze51KeyKOKQTJD
e9l3D7uY7L1Xmh89aD+Mz4FrmtrebQxdQ/7UGQ90Zp95prv1Gr09kQgetK1hz+2nOk6dq6sgu0kP
/icXPfgMgMdqv6FnYLT41a1Xet/Gwf8/udkqGi2naL9edBjjbrkosAHfLrreGwVXFyW3RkNSwWLg
RRBtNm4io5we08ngAHKt8CN1au/Vc/zTf5H2ZUtu48q2X8QIEpxfSc1SDa6yXbZfGN3e3RzBeQK/
/iwk5YKsrt7nnrgPRgCZCZBSySSGlWv1ac6xW45NwLnwIRP9HuEU4G5qeOxtCKjcshJMFA429xQC
eWbYJYecNnggpRQNFRGYzvXSXJ6pl5ghszLp2TcVwPFV/S8DzaxAbngP6j+becuR67rk5oMOmiOL
IQ+T0e1eyTLOvAw1DQyRpIKm4kn4jEKMao0fe+OcxMVyyJehl/Im5qbDJ/hjrP6g34oDJEmYQtD3
8V8CNK6JMLHaa4CDBXcFHhi/mQAcwJHAi2mDOKcHPevPyltOTtdqb168aNvcroyTXlbt88IhhEoR
kB4IxZBHL1Aufi7MLLvUJtiP6I7po2hZtR8xQX4mExC4EDQHwmeXRJBUinH+v3VzZNJGLrfOyQB6
dfBb/mqTkQrTniIwIA9GoGxU03rZhaof9YMsiI3ZJIQlQSgA7U4gUNjf/ty1B5LcWnW3pCyXz7Xs
yJ3pG5mA95UH9S5UuVzD/hsrhfZAQl2rZldclzkFswJSMJjixDt6akO+As989WS/aVctZK6z9JFe
EOsjvuPuP18QE4Nclj35p9owQzCPJ48K1uWIPEESqmuCxEH7hQuTceDIipGVIG1tBSVDHLk1ePuH
A96U+mMXQdcic6Z0Z7RJDQptd8gfSn/exdPYnVZb1iPzvoMi45SDa2G1AY9d7DQshQEZM5//O302
zkAlqeNv7HC+6Rm6brq+y3Tdv+d1t5IeBFZzHz+NI4CJpauNQV4BE8aZw7e93PfnZqxpOwdspnhx
+Cx0NQEKKsj9TQCCMe2yVslvWxZgkIk9hqvRZ5i2z5pXVpSWvCeYAEECFFbgX6EDw2SnG5zl5qHq
cTfACkW4G8tvIY9reclDjNx9vKkX/v2uZplj+T3psPVdQjrg3ts15euclsWOaYl21qT+KHIw2nHX
SLETMtZaDfhBHgfkVXZqUmEZ81PXcPbMBBQq8+XH1PjJ3uodc29rvvfdtbbY/bEDkXRYhlk1cpkl
dIzwY0n5AlIX44UspoOpIEiBsT0nA7gH1cM84WZA2LRJCo9Yw/CXLeIUtJlFDdrbWXdDDQfAWzI2
vE2fwPmZPuH40NgngMziQQzbGl20Rfqgd0NIttn3sRlV5KADAormkQrkVFvhAhr/LeAxNQuw3X/1
IPESW6bucF7IQdG634ljXrWvqw1/OvFIPbCHFoVIBHM398N4oEUo8hxImKSBkqhWdwfQKcePo19f
ixYLu2jocPAKSxpjSYoTaFTlujSQG3ubuk6OSQ6sPCbGX7K+mU44WPE2OAsXP6zZPemdXn0Br9l0
SifwAZISkrSPPmbIHY7/9yRy51lINsYOqn7CWSiUMvUKrIgTCK3IW8dt9KliU6DbkfbCkLChlxM7
Rr0rNm6sp6FTIwthl6UgDHEwAaLTscSo0ykwy9YEYUaP5FyZNNF7Ey5UpxEU0GOtOxTLwEOt4PYx
kRrn85BO4IXo+h01hREvB+biz1pNnf2Z6WK6IBcYiCzZBJ1i+WnW9DVWS9G/EEPQ4Vz3hQImln0b
az16oMHoUrzuofuluw+kHkeF8OMl2ww48HXsTY7827ADg8ETkAr9k8dw4gSOlROZdDYJ3DdYAs8Q
4FttdsJA+yyLCnp8Zxw1nMhUDnjCzX3KD5GvhySXx3NArHRRGE91bAhkAi7lFgyyDsRgId3guJYe
GFOB3CnA6t6i0VwujiTCd0uQmC8lWOQNIB+r0DPnG68tvdRXn6E3Ce78+Q1f93IhpnDV15vYhLeu
xQLNKIt8jyxbEI+Nvru1I4ZTnF4SWlGB7d7qoapEBeQxds/IG9dWuk8dG7QZWbLs3TIFLZWW6V8j
bp9cmdeiI5kvTFgzPerRjBy7tJ1DyoQRnXFwZlG+DT3nQMGPy25dm6RywUKvIiqsQgOOrYPsy9bs
5eOTli6mKR5dyFgfbBykHQEzfFCJOcJhOLOmNBwdYk1HABFXr0rPqac8h8Ca5ccPjTyhXRL8eIYB
RAwd0sKfTPnwoFrdpDhKj8edaxeltXrJMSADOfKA9FKxZI+MFkQwDvKOqamKpCotELbhEnLX+ZhU
4PGLlrFnVagxkJd1JBUhi6nSd+Atco4jklouIylKSHtttFMJgg9UucvHrc21JVAxPolLqDZwbxDM
ZVofltgA28yQ5Hs17RRbzUwH1wVaVFh2/2fXecsFSGFMASN72ZVp+59k4F/cdMRb1ulSHQs8KikX
FjbNxHmc3uXgeBvK6OJp+AVkZjl/MZDGhV0Fff6Cc6VrbZG2HqDVU58zb6cS41SeXBHPC+gwZEqd
co/mAE7qWcPfUjpucuvsCGxo13DVE8nu+ClYbLsYKZRyMkiMLWkybrMS8jfF0jUM+WzSKN3Nkv8A
F6ZzIFNumXiQI5u6uCSRtVFhVIuQJWBkuKD8vVDR8fa1nqr2kEnTQA8vcqhf4XvI+ltTvz2Km5Dv
0g4jWJxLl50g2cFOXNaGQXM4VKtQ7VSV/H2Smzh37D/wLylpF8lRbqrrWDfDqmEqXj7FqaPt7q90
052iwe19GjHQIfpdPog0hCADpV8GV3wB9N/ZKxPVqCC9Ieq6esV0H5sI0IDYCYeIoQYqYgDcs8du
LnH4k//oQBD0hU3T8Izv7DNZcaDqQ++Tx6DXcqq3ZrGKbeo1xYG8ugsx8AkJ6tjNBbTc918Y1OiC
BNMFrG+xLKYF8roYBnP58+xmUBiQS2jyqjhmL1h5ICkFKrplvk2yFo8gTnuz0VNJXCXN703I0cmd
2+iJZciIDGVw7zpFAPVUO3+oM6CknSitvCNoii2cLDnF9qogCJmLZJEMbeEkILVMvB1E6kE0HqTh
nVhJt2VZhccaua8cIGBUxEhwkZEKRf2hbLo9ecFklN12lftWg69tpBzfjrMaaSDMc5HiZuPkW9h5
DMSF0E6t62oAYKBGtjZL37Ta6oE3hB3ncdeImVlRCWKPf3azRKOVAB4i8qaqxlZjjH2b4H85yWnj
vYTMKTnhBIhumxliOpZlrwPhLOejqliNLHde9Dhv92YydIGZiHqrKPnu+PeUQ3HyfRQydYBW5dhb
TAcQE3aa/VkzxvIy54JDgxdNniX+c526+xoqUGNYjH8BQV+/6rYAUtqKv6Yt+PspshNWinNuDcrn
siOEd5otyIoXvDNa57OZ5d3BtrJ4U2SLeMqd5JjOAtwIgOxND6meAzSZpvVOlOA9nWQB9FYmcFCB
apvjdUZuiqbC6cYMaePGlxgyt2dXxzYqyPWML5Fr/uF2DJwR9rTXZjv7wbKu3gBoXz/6FTYCGq9/
a6CYLZNgHWRvoKaKG5sp/HDK7Ti0Y8u+D76Jex8A3LG3Q310DeFE+O+nLvdRjBoamng/r+kibYV8
XXwf0MKW6wyc8NdhNg3TA/d6/ik9rdo6dQwKgCX5EQ2s3s5geDmPVW8/WQbEm02zRUakltdhP4Bg
tZDcqkhVYQfRcSipSrpVWVCNisXLRBeoNnVjhg0Y468eH3W7s9VZ/JyDb+op5lN5biBAGDKnsd7A
cxRvI7fUDxpEJt5awb+aU25gW0OrPkNhDbffJU8D5AP2uSSw9AoXzJiyRkUHZqXNbLJx5chcqTCJ
7lIxXap+q3vQ9mx2geF7H+qGUVMvnBR7IsiTSSbx7KXnAZDRT/Uk2k+/LNSwu7r71OMcVsaQZZKB
4tqLGmT2uatifhvHz7wv/mi1MZOrDrzZ88F/IsnYaVzqs3DFoyFNyg4BXraJytraDFhlI3sg9h8q
FveQzVkcMN1b5tHHbBkQchAq0qEpNX1kOGAFiSzIXujl6qUDV/I6BcSlyZshz6v2QVsjVaWzuS6O
jpF44bpgAMLl2HQCJHWZWyxfNRB4b0AIYT+x2bDWwmLJJ2QaQ7bg3e5DffDBqpOQopR97kt/n4sc
jGWyu3JkQ2KHIu3MbeeVzoFV2rc+Mlmyc6M2O3u8svmX2WFtCCpF3Au166IoQ+FGZZ4fIA7QINlV
H06zZ7lFYKQgNZyKqNrOsQPYmB3FAei3QFo8a8kxam0Ajm1QikX5nLxNPcR2zdgcN55sMjxqtlXJ
kHLkZslbVoO+yKsS/kBNbcajGnCvVxPa0a8TpHBbSFikxufEQM4/aOBGtqkywDpbjvTjcXST0Jf7
/+1s+Muhl+cBckscM5A287ZUxY055hpF/jWUXBnt+lPVil0eeJaVboXsP2AvzNvS0OROwFYDRFed
bSNnwsSuKUV8TqAq44T3VY8C/MKNz2u1AbDr6OLs/+NIZmlvvkjdynzR4rkE70MC6FIZY/Nz0Uct
xFS8yje9y8wQqZrmudZfRJeAEWsxnScHSl4/JkypsXfZLNj00Jsd9Fj6C4NSyQm5w8s+wnr0WeeQ
FOTxMr1p+fhTB8DrL4zj8AYQV3fTp5CuSiEnaEjEgGxNAE+qlmA50t9AUaLLVJgUpzYH3COIgmWT
smWgNGIFyEVLj2SzgJ765EFss6uNpwX7TwVmhDgdT/AerzpTO1Gxtsl10x4sINCD1Wcxh4Vjjl8b
RfXYQTureGWj7spRQWT56OUJ6Ap2ZQTWy0I3dp3UCmReNmzNBOrKi2aPXz+wT9EYPblx3uxzAqUm
El4qlsg+gx3OPlPzxkPtpdz1HBQ0FJZG5auwYmQqvceT/cOev7oP2Bi5uYBtTC8dRIwdFyrQiR6A
+du5xGZF/4EhK+Xrdg1eChhte9lDNcc/sjmzoEyWO/HJ0ModZUHX9TjsRWM+OoZ3TYwG0R0/U1Et
tVMFFEduMlKTamRLZkio4m+BPpQXTTUqvNFOQnduymTTziWYgwO/Fdkmm7P0TEUzddfanS2aneQM
6TgcnTdVjfIunPwF04E+tyOQq8txbgLXnn6bfauQESvFB4TnQ8OBY0aP9Lg76XAjn4td4s3T6lCP
/qnO/k6zGXqOwBc9IU/Tf+J8MR7kGFwbTn3WYgYk2Raw294+dF3UztjRRRtEeBurwwvtxkYx5DUn
rwqXFIq6fQUx+qCfGnQk/6h5xcE1izcKFAwawzgI+EPBa2eC7S5DOYMc5Dk2hgrnahLPq0IIn+th
731F8lJT2dYu+P+y63ueHsFNfIdPIsMKPGrryDvN/j3iibBELHL/BLnOT6S8emcqCqe/1u5tqWaD
ugEZ4yqu/D343/vS8Pp4whMcCXSydRdrC7/YxlE1rE8N+h++PhnWpwT9v+fygWLQs4UC2t2kjf5J
PQ4ogEJvny1r/e6R4sbQo2oLnJOCARZ735SEvVYdiyEXsbSOZPNzniHDgRK36Vv1RsBxSof9hDao
2Hsc6pNK3CvT9SY0sOmxdxZogpEjKZyDCT28RzIli+M/lFF7wq7DmIc0CMRSw9qEFpspRTGRAA31
9NyL9pPEJYJxXp66Gs4DecF9BumYfvziaYP1zE3tJZaASMOCFoHIPeQlek22rTIzjocnzYYwCG1E
jsn0s2mw5UUbjz4kWWyw7/Q3NgqjjUhp7ztsnikT1d7tFEUmKuTYKl51Khk2yNL2ZDqjvaPz7LtD
bTq2roS7XHx3f3fSTj51zN04fbLD2g4E8r8fy6s4cvjIcQ7ogrGRpkerc7/in/E5yytri6lEunNk
M0bqNihipzokb5dY3aMhwBfsDsbnEbKFnwWkWWQkWWbHeYaYq/9Infkg0lBAlvOYeL3+3BnQkGoS
vIEGfdpSAmsGePDFy2JICmLN2oV9B77FSH+ldNZuyHCK1jTQa5SZsNgcy3Y2b0+ZU+vbFVO66vc5
4IUPeGILEBoiuR33Zz8oRGpiTauDAKh+Y9fHQjfleX4Ekbak0bZ9MSEtx+ujDRkT3QV/KVWHzIpA
+oDIBsJwa23BkaG2VZ6bgcgIdvj5OLXeqsugxBmUbsSdrXL8dlN7oKQnRykXRlSjQqeFkWqTsgNA
GLddyOsOhbPxQOiwcbO29I5WNADqFjPw7UtZzFKC++uUcfsBp7T1DpOBPGhIK5P8ju1ga2XEI3Z1
6SA4A9OA7DpVwjd21KvSRB6sbUfqFVsxjhtEDlAv1jnx2aWpHijaMNVTbeZj2yZYfWSmgBmif2f9
B2B3zimmiaPq58jOazfqAEm3vwDCSHdx1OBhTg+ckZ4yafbJ4LZ18gn4eeOw9KgO29rlu8w3x3PS
x6ADnof2lQo/T78U9sgfqNUJz9t3bWSG1GQybMRulGEu7icyQQA52XYNshC1PsVBFBSenyDAsCPn
YjjYywS2MBgSVh/JRhfVsU3MRrGLseOIHd/Emi8i8h1rZ48O8k0t7Mr1uWdhqxqeMim1chP3GWQe
dNB6SduNoxkGJAsbibiUdTRAuCNpN2RrixinZZkXuICtf4NG7bNf+elLP7fjJ26Nr8h9qb7hfeLs
ew18TzlfSswUTPzXisbmUZt7/UuVTJi6oHfV+ALSvSDboCZWeFgoJEtyXptJG6SpV3/NC2E/RDNy
t2i02BI464/j8kBNeQtAykMr1xXLLrYcZBnKoqwnJB+NSLWH5puzOjRsHuDcpEAidOfgLE+GZI5l
smCNNrN6U1XRjKVoBqMaZ+mMwNbn5MHlBVuHJiePy3EHGSo3GHo3czdIWjceB42/imUy8HyQLRrK
7rryuFTpG12IHDQUg+6mYMNTZQ3bJkqzB7PG39qQRYSU09NcaJ/INEFaHBqWHiCOPd4lGxVHNWuo
/hxbQxxTMK0+DdhDfgKN9/jIgKGgAGXXen/ZT0kHvIyMVQNlEO4MvSgxdiqYvO83l0Tz44xM4IMZ
sfYM+sVrgT18iTB6b1NNxRgzNv88CAsok4olGw6nbse7iyPvnY0GiBsPfzqkAEI7+dcAH8VZtj0e
qxbqijL5Q+tse5uPEpJJW7+qvW4UgwDRhuJ4DpFeyV9NfaCT9Q8bxfWYbW20bOw+UTCNpfqK9+sp
238fLwMmMsQJJtK8oA3tsBsZLRLUcmyzPsdztCPhLCJsW4XFyJFZ2m4Nk4pjSoFrhOav6qW6Uu13
Jw1pePFhbv36pE4Tq3KCcFipY5v89xNGzJiaAXxk0GOrDXZQ3vXEkdpICL/tzOoRaUfkkf2AP2IH
HOu1w4ZsTuz+DUXbrgFZYeY/TKnbQKBsjMDjIwkGMkkmQLW01j0wSIkLSL9v7eSkgnsZmALuuik3
DUWdyRYhgSmIoh7QovdrqGBHXlw1TSIhoPa/Xh5pStqEozAVddNLDXV3Gx9dvPdmH5nTDEDz329D
BbvLbECb8Pc7v2uqOzX8/HnJq2GvxqNY9W2Qg2wVfYv/6s7ln8HCn4F6LGDAwNKtC6wR9Iu9XD+a
6Qz6UmprrLdA3SmtVNy0DYpaY7V20EMuzC5kFg79kKAeXTusbUeOHWUaqFLXbmRwZ6dOdlRVF8e0
rpml5Kjsso6+dhFWg3WpmN1txPHjdcvlscmW8bNpeCIE0aCL3ySaIkdiGmMN1A1lMy9Yd4FGSwqy
Km38bKV+9oqNePJRIQdrxx5iVqBuAsfuJCRtw1CZn6hYnOhNB+j4rEyZVN224+xJE5r5aXKa5jlj
fyu/i3kQ5q3FszK1vdYel97vwX2kX0dm4J7dYdmFhDU5DgWDC2zc8MnzcXiJOyCH5XlOAOqB8UA2
iB80kHaknUYfiqQCKTIN9vxSaM15eFWv7aFMrbMZWdgAA8NaE6g2GVM2mmc/mTV4ik1d1d35xkQh
VBhyBKqtwRS0iNjaX/eLDN83g7j6areLjwlehXkH8BTQYJntGeDKajICB9psWyzfvYuVO1V98sCL
sQOlRoysKmbw18JYe+sL+C81CF1sQFcHUnkBkZ9LgrfqxeuZt+WD5DTQtKtNecuJZ2NAgXG8gMvB
NQGJAWxqDCgoA7ah3lj+WF2AXKcRVm+LtPjAtGZnO9AcdvTwWfR4hLC4nL3S7BYECI3EyDpmgERF
vjV6pMutc2byR32aHDHTeKyLKno2epw6tjVfW9awRM+iwyO40RkS8mQEFaYBZI3hY56tbLnPkCfa
WEZI3TzX859dbc5PbMr+IhPFWiN+9jbTwrUlr0C1uM+3zsjZr18xdJe8QL3n+Aw+3qHHRJZee/Se
c2cjDg0NzwL13rTfbamA4MKY+zaOVW0bwpWdA0GutGwDapupgepsaxe/lBMMapJnlNkSWsvMwAeG
cOcUonweodyKNKre3eEIF2hFqx5B478rM2Z8t82pCZ3U6F6cyeh2i6i6i28P5qmua32vt51+BAJX
hM6s7wmXs4JzGm6HCzd1ZMMCqwPFye7JqJabiBQ74OEsI6jDe0TcOXnYL2CyVlAOh00xcF0S+UFw
EF+PUqB+8mlHMVfkhwSK3ERmZgRiWEs8qnGwipkhrU2Z1yCOYKEBaaqzNy3Xwp5z0JeqtnDZcAZQ
m8LM99ibXiZO27WUNEpnoHW3Q29B1SBNjUtvQ1xT5/OJTFRAyAB4AVlolgtEFsXVEBQ81sZ4urGt
VXB58v1UA/D7CYu2P2gFzCuInfFYHF38ju0Hsv3uiIs47V9myRYmg8HqAY3LAX+zTkdymj0lW4gI
QKDVbfsj9VwX4wbQm6MPxZCbfE+Ac7CKTHsgQF3ogazZooMPvc+S+zPyjRcNSaKuPl585DieJyP5
zRZX04W8UR+NeEigoNoCiUpkF1nThpqQe8QfVwU2yRdRtdWlnt162PiYHQVZCh1eTTLuFFhMQuJo
ghCZEesPUWnLyVKt78Cq5kCK2kgfmWu6eNd5xc+63eP/Rvsn0qB7aGAKe1+xPsVAoNuuMd0UkENq
wLxt1PsMWCogAcHKTd64ApF1IJASfIDO1EtKTXyDVzfFIC/bAENXbG3I4UMA43AFMmDJArixpMFy
AbE4UnXyZmxxYWNqDhIGLuy1Ta4coE2OhXsPAbhu2MVjmUHcGkWEnzyop62uCqg9DE3k4GyE68dB
dwJyR1GBo69WvtDXquopniIb9CAEMCwbd7oU0fYKNJSYQ6ezSwAqpEPkePC6vLsFI/5yUPeV0mOO
ig78hY25T4BQcbwiOhsgUNmxmGdBkvhAWZOxlTiF+3a0AKhAnjzGZhD1oaZyqM53tnWsybTEJrFZ
Wy+vSLmSKjJt9eonbGe7OT+lqfAvttE3LZIIUDVWil0pNVAztr3xQKSFjcFgOMtW13sGLUUzbdb+
sYnp1tAhe1AOQQXHRnTgukO1pc38dfd+3binzf61+g+fZkTRHt/O6R9BcrZmFLPAaZusLq15knji
g0Jx+PK7Uk0sRS0QrGPLlhyY5OObJuCxXTeoUiS1V4SI7F2ljgXVuYWFdw4VzF0wI9hXgBtpPYAM
8k8rx+JCYwZAb7cAOPLnevpzzsE2fOsnTwlZX+wl4diRntCuiyMjUxjf1gfy+tS+A+jR87yxuzes
oKe9ekqr5/ydzc+NcHJHHIYVOEHu2ARuhsaoN1Mbt2VARir+r21dssqp7v/bGIbkmqMguoV8qg/Y
/8PSJNKGs1JBudNUIe//g23gnQjrPDNWURYSWFHdqPZ/suH9fR1v1WaR6jC84Nj37e0jbX+qzVIR
ga6y9ux+qxxgtvq1ofrh5intrd57rLmB7FQ7iJ1XjsXRz2vv7MqicTT3pvjIlqbABiILD7xB/xb8
38cbvXQ3tm4HIuhfF5shTDJz1vw5lflLI4WQKllQzWXg+aRa7TOIi1vMDZUNKeVQP7oL1AugP8co
PpKdChrPIE0lakPmpDlCxfCkhqJaAS76XTsUAxLMQdXesU0qj2RLu8V87YYZyMP7Z2rzbFuQh4LW
Kik65hyb6bfxcpD0vZMa6GbgtQ8g8si+TIDlctKlwGsRPOwd6Ex+UwVLpUBYXfjLVTuM2iQKNlZv
5cxBHyHVxdZ+N9UP+5GfOttLKexQiYuBI2o4QWEJCexik/pA8RPpONGNr9ThrS+ZyclAxUSM44As
jpCZoDqZqRso27TtNDs/yUSk42Rfo1XcOjLSB5N0p6z/GNMpskevwpGzuicaU3WZ5Uv3WZMnwFii
4eyXqnFjltcqtakAvgCCJOSJwF57pnY869q2nNOfd3FlxcA4o4wcXKP7KyuJYVrPLhhCnoY+9R47
qJ/KRmP5INajmsej3TRi6UAOw3d0N8gKHP65BYSXyMgjaAEZ/WJ3+H/iWDVY3yvw+sT1uKGby2o3
TnbrR/JboPADul11Q+ojUe3mE68fkcJzPjPARzEoBXHAFq9Tb5djA1kb8/MIjQVIwacdspatHO9E
ZGGvHn3u5v5CVoq0tKQ4ixSsqyEZIVgDIDnU5ZYWCc+QR57O3IoEVJMxhfOTFv97aJLmxNGwrwoI
v69GNcWjqV/DZwf0d5m/ve9I7cb7o++q5aJVRRMuSHHcpMjzOs/ybDf37BE76u9tqlFhDi20d3wQ
IUunKqjbIvve2VSzdOZyC4FQpEu+x0GLGydcbg9or6OP47bIdIcD5tsAdOoW3hsII8rxmSaASCTq
gUOopUgP1uWUlp81lgVBOGhrY84GXk8yemmUn/OMgUBmsLHPnuag18XBxRqYUSAZsW0IJhZhXgMH
yGpvIwGBQg8EsQcoKD/fpK9MMjtMkcT9HqLs1EPHMccUIAe422f5Zml6/n0px1NVmc5/gM38ykpj
+joaub0dLYedQWKuPySj0DfCB8E1cknLda1V4Qy5QsKUwB5Zy49q/TVbg34xsLWiF2V7SWLGNhay
5r4WSfE3A4Dk77oBNz2Y3fA9/ui0aXzjQ9lu8qEfn/q5NDDxB7dou/AEQkfVJp5HqO59IA4GQurp
ocH5dTgmhhTmw2IY2T2/BMSoS8OcaXXfO96FvmquTSFdhAb88EryIuo+1gu/D0BNGoXug5qrKNl6
CzKwlBdR7nUEqWOmxlL3Qbeq+lII2VSI8t59LrpQKr8y5bi/2vt3okZW463B7x+YmspLg4Le3zgu
DhaK759KXWz9MzT02d4vdPO3UWOpW735ttRA6sOCGRoyRq0kO31n5IiBLUEmGhC00pQrBo2VTIP4
Ntbq6lvrI/ior0wb1O+OHARMLTjRc4CQA23KwzJC0hTobyQdShKDZmTNuKO2TZlBv8f8w02Rse89
GHKctQvZkP+JFEYa8/cYoOmiswtBI0iY+Gt6yJoPMiHnqBAvM8PCW2WILNLcRTXbc2fgwX2eSdFy
EODlLnaOqL8JnWhdF+CwMBt/BmlAXWCKAw7t9X5uPhhVqaCghgPGQvcWZxkyoqhK7oHnLzr0a3aR
gQQ+W1IrMzmjp9qdTcvsHqBEGQNi2WHf2z1AZ2ipOGoCKHYdipr/PzYLkpybFjtPWGbOV0wyqGm1
UyL+JMsKOdakU0W0IFHpbnrEBZAzeQdJgThuOYD47/hmnLEnl5sxzAwKFVON79WU4k9t2jZ7f04+
eWMkZVWketRaJfeNdRqRyIv3ZKRtfVAVB+m4tQD7fkpqUHXEMedW4Fb19xr55keykZeKKGLVxkGy
6ebOkS39fODYkwpUMNU0U+YoXa9ggN4485ymTj7NPF22xIeqxZBzC4rK/6ljN2tHtrlzh/Mg2Vap
dmcD0TN6rP28GlLIs7BwJOEL7L+3E5BGAlDwLbVd24z2SzcOyXYpIHV0779vj91Q7paOxV+ipYu2
rjE0B2uqm+9gEIaEiABJRKXX5xKJYWE5ms13KIRMyGMy9cdWQLoSNKkvOFj0Hl2vmSex06YKCGns
Arr7srD4ObP9jY6N8iO1SnAHAWkjHYIjQX2ymVsFq0saJ2kkD9lw2BFhXuTo82GIh/3aJI9WNuVZ
Y/mv3tTxZnQNVLEu8uMw5mLV0DVvXBA+3Y1eaNjioautI5M/pWuuoXR3S4XH49LFfLteRI55M/za
Vd0zBa13tn5EeVH1CeX3kWF6fVyHSMwU5+sdJija2AM/vJKIEtlvIflE/dxPAelOqh15qCAHhO2w
0uFuAl49SUaq3B130qCGHtZujSFPm0XfmtZ0d2oPmGq04wuQOR5TUYdn1/uOsdoKvtk7rlKBn5Ry
UbjqfedQF/ho2Ah6ZUGtx/NG96ErqcQfwe3/V2Oa2pbs9xqSKo7cd31Vk2okVkk1OegiHwB3dqVk
qWLJhkNtcLMqt+pHNl/PXtupii9ebluvUDhoAC1o6/1E6ZfcNs4mL0GF3OZFK7EqW/w39U9jZHwy
gBZ/0JNmiwx5rdp2AxiW/DjBioX4FJylWd2JFOGhgktRHBWnjUBTBcAqj5AUa0NDJIvR/pGDf9IH
SddpfRZk3vJ604SQ1Cs0KnCYpaUQWAdd8GiBsDBQpMErpzAEiWG95xde29AXOnqlXx4UxTHVLF79
GJHhhrw85KMOyDD4tWQDTVq0Sb1s2tyt5WxLfy7Yop2UHWwg5jlKMA+Q3Zu0aXdsBJom5jgiNGi3
2ZQbz4xP86nNXsmuk6ACUtedDHSnQFfzGJoWUyRzpliubQqo8YSUKZVU7fxAtTWlKmkl4at0U7LV
TZ7Vmnz1e29KwKLe5E3cgofXZavWjvVOM6Ev2izzIwgK+mdHFkyr6s1Yi2FrWEh6CGIG6T0QXQEp
kfXPVFBwlIILsDPG7qgcuTtagKUXljwkRF8KjFMPFA86mGccbIjQrogsZssCG3oGlj6yabPosAI2
//RTozl5YJA+JA2w0gAlCQDUeuiT1nwJsP8Bikunr55TyLNIYkvP1soIJCyZHoygxYKkACKKaATl
5TCzfZqBh5Vsc2zEW1MHiNwEcOshdXv3wYMOwdaV3AoCvKgLdD9ssBK1+PN1WVZf6qRAU++dKpzA
E/KgZXkgwAKeBkjEv9akbYJW2DP+1hkWiaA57klzM554gYUp2qrwZ6d1QeIMI7kXJLkELPb4Rtk+
jPZSPE5BKdueRMG0DVCg056Bs/cLNTF7m/bG6IBvUXqRtjrfNMlriqX9Uv9Ug+cyg5lugrsRD5eu
9NYbS/BVYi4s75Fi7u6MU3ozdfzwc049hFUhfTGvSy41racVw+ThjQqC5+eP1g9kKyOoQ0H9/Plj
9eVf/deVgwseoGXyjwPv3cfRNN1HizjyIK0Q9rJJNvL6XtY+AG8RkF11oKYPpjG5667tyBHb3WiC
roYbB9tO/3MXTGNOMQ4l8gkMsfLSosLWjw+u7/0o0gbPIQi/WRwQSWxXJY842y30IJJV3Ud2dl19
TdIiebRN35oAQAY6sl7yI9l85D1cO2BebIVWI+wNGV1/6Y2NGppjehZidlOG9B3TAmn9Vqa4BrvF
6L/dffnrcoq8Hrz0dat1lQo2uqQCHba2RlBYLUmDk5pdoBLknqGRA6k2HZTJCSB4sSyoNhq9vitZ
iv+s0mv09fSo4nQw5oRFX/vABMBBPZTXT6qTiSnniexq4CHvlp2R8RHpUSaSiyGGSJLYJI69HpHI
89uVE4Da73E3tpvq2vvXWDRMtlTIxqDOXXO9SJVPOKESYu5Y2JdufmhrDfy8mcefe1lQDfRc36M4
K07UQmZ3+WwBcX1gTQqR+/cwckxz810TeNEN/0PZl23HjSvZ/spZ57m5mvPQq/s+5DwrJdmWXC9c
KtvFeQJH4OvvRlAW0tmuc899QSEmMMuZIkFExN7JVFxJVQcJIKalrzDqTyF3o/18F1cttBND7WVb
edZaPQnohk4D3d/JxehiWzJojPPDggzl/EAZI3RfifLd/K6UVyB3dQES6Sp4qj+I2n/INA0bLNMH
CH84BtVilmPQYZyz2jLFotLACVVX7jHVGTzRlgoIE2n2zSYGTJ3VrUgkwxxi9WN2dMpuc7sYXSex
kK7mMRPbm9W4N6BvIfgrqf+gnczNtqqmnQ5tf2zLQi/Lzf6HfEmOvBA/rOHbjYuT4hCqQR0o+pPy
TsdJ7lS7i8zH2W9Fd/xUPhtiOYwTODDSrtqCVA+4cR96mpFOt6IHHelyHcWh/ilIO3OZSGDZSA79
AJyZzGYFoK8hWsjW3hiYh9dz0tEwgGrpgXljtVMGWoVilaHUUC88x92tT96AZHwdwwwEsoCFj1bd
yGxUomEAN70NXFarPLb6/zL2gOc7tnIgX7w9ojqZZLLoyAUsgHaTbcisHJXoVR5ClEwzGjSP9Wth
R+28oDIo5zk4Cvh3cOE469ELxYEG/NuPOFqVMgC/hwKQOCCcHj0TUysxhfxyfjq8m+Bq6027GBia
OW/Mc1A/Ly3jaVUVRMsp8ebyZJnD7y9/59/TB6NQGrxwA7Tz+hBKDktvZr5EIc4hkHyZN7Jj5tMW
9H3HWeffuVM4xdCMzDRTBjsDSRqy0VgXmxpgTNB01qog1LmjU9E2P6mitrQKomVZoRqYU2Hc35ex
zXYqjBuFww5lM+J3jbo4ClEFc78toBtp8crxeoCL5kcAT7zwGg9M1KgMJ12yPxPTMw1E90wzMoSA
lTmwhi/v9L/zpeWG2PRXoMDRFn+75l3sx8cBKUR5Qhdpp/VA6Mv85IST7XHa0NSe8vTUFtYJrEnd
zk3KMZG9rslSbwVfCRRDgjVVxnBjbJHOk+4ecgnpajSiHIBdQQpgKktoj2o5J8DvGTwii6QwGmNv
j5axQJlrCGyXEedrKOKzVl6NxoFZvrsFxcan3LS80819i+5KFIY2NWupblw0A8Ged55n8eebUOVG
oa1eWChTgO98WboZztd+v6L6ILMHMo84qMCDQ8PNdNnEXDuXXnk7jGNqH1zBdkrv9HEoFiQzZ3zE
W0K9/10o6zRjxRLhorznlzXJGYgmllo4//DgCeoYFpanP2po0dmr0PmynVw0afrbRU8M/Q84iDSB
aZO7pnlAx515mAw0CqJ3ENPZVEQ9MHIcq/XWHK8aO68p1qbvtBbg0+BEZprdxPhTrwdHZZr90UG7
iJo2DhowUBsW+iwiEJBHeGE6Ns6wBnxMhepFDE3nlxcSP4zkqvQ0IyMQvdZ3elqDjHiQzMa7cA1s
ZovJ7xmqTL1FZgXJNe786KkEI/3JdfiDnlTx06wSVbflWgveAelBg5ZMAi8QQFREUvDdL3GNK48N
C2zScGuzrL4GxrhQQZnBw/2YZniht1iWLYHTVq/NlhcAhvm5iNnjaY02H2dPcWQwYm/hmVV6HYZB
x70kK8cBtN2y6BEllKdBkgdoOMvalXr5SBJv89rakNUiVoHGbtvlGKctzq1/hjjaMPhny582FhoV
97PjHNP5SbnizGk2bRiBpaJwvKuBHv5r1aGdBhRa7Zp0s6EZi53mYB+sdJVtpgBVSPdKNQWdB3wN
B42ck7iQnlQmIFpBPWexfSQv4wHxyhiBsyd/Gfo45bgpdNM2KkCeslCtDqa0IFk2bcnxxuxw/ZcY
XRMR2n0+tJ1c+K6rgqxqNbrMvCRZjAKvmDftF3IF8lGr/vSu8CnpUzuGPoHV7de+DRl4u2LdLXwt
alGp9AF4hiMakHrjnkzQZcoA5GvrXJo4hfgVIY1ENFU/o/Eo3JNUiRFn5YCwQx0iEPzXpMy0Uuza
uYbdzHsHMLAR9r12dQk61z/YEioPFfQjyKZFM+tKB0QhC9SzzX52kwYHiqLhN3pSfaxL/qRS65Ju
FumKgEsEitIRp2PVEbyL+gMNAarJH/oNzY2we9da4MA6+sF0UY5kNIe43wJvG8cYHysIGeWOvcDT
xDBXd4YWnWq4D6V8q1anCA2HfjWAR4/IcDdn1vkrblXxs9Bq1LtV/XggsdUB+1sM4/fY1uNnUgGN
EmVwmnnrkRfiOxlB+BM9tyYKZmgNiopZ5Rw/PMiNVfG1Q7doDRCQARhweyfHvYiGJjTfZ0qXDCwG
ZgdKdEjXfrjcOVdNWG7qpAIC7cd6alHR2ZKoOwGitYfaTopVSyk/FYtU+c3HE9P08l7rnydRvwfQ
PJ4V9MCQQyoHMEIAWoyU4MHGsyasUeQIXvlZIoODMjY89T8C1TqVfEaRgXQ3i7VqXeQRG2t550pB
N07zhQrvIWGglAM1r3XQ0UZxiOufM6UzADGyYkYPXh7pogzM7YNiVpLlzvz/pVOrUlg2ROG/tbQB
JoFRi1FEXAOEI0E9dJyEX+zC7fbVoOvrwmkvXd3UJ/CmnAgbx/PH6fohAcxxlghGJ45wn84L1MmZ
yVhV+7kPFrhBR3cwk30AkjlS3bTP1q31loEissmOCd6MUWSG+1ykA3yq1qo9SeqJTA9jwx4clKI3
KFn7+WRXD/oPI6nuwv92WT0Ue/ydat0+jIJ2awuOriA5GAP6g4QcSEyj6ccU58aaJB1HDLOeRHKj
ABL/DV1k5w0QVeTy7xeyIFOgWkdd3XSwPRFABgLB04TaHVCGBHkeAtfHNuIVl7pOt8CPhDyFd6SB
u321Ddris1KhntGMV/MKNFWmrERDkoh6vlK6G/eRcaPb0HVQtr5qLB9n0zog3rMEhTkzbAlhkCjs
khuckjuoE+WjQmg2BOGutLxqRx6kugslHcGeNHdQKSrktz4fS5P17hOw3kXHrmW/EXyLZw3YWNKU
hhLYUx5PTiRUtV8P6J513dM87S3GVlOJ7jAVQbP7ZRLQVFZ4z1Fu9x7GBJ6C3y1Fl2sc8VxJ0r02
qLMz7wckXUX0tUazTrK1bJEB/hCDGfN4ZQ56tKpwoHMOcmMCsq9f8RE0AwgsvOkrM1GKR94qjoxK
95qU2HuR8mYdkkPRczB4YSexrDy7OYws0dyXHHS6VRaIUxLj3sGdrv8sLCQnkSgOfwD1D28i+Y88
8duFEwf5p1r41aYFgDMq7PVuG02JAHailqOFB+BQa/D05EC6LkzAHnXgGgcG7ptb2YACQ7k8GB0i
5q1nWXqHToo6XbtKV0XWhhfUyYcXmiVaimYrFLBtSNdWtQP2zRr7sLICpKBynC09gK4K1l+YXGBW
0Qoa8jGbWaZl+YgdI60wK9U6CV+DWQ/8zfJz0IUSDrD0Vc2Crau3yQlUaS0ozNGsZgBx5DQlL/ev
ofQGmaG1EFmnyQYC7ohXWvUK2pu8xDtjzBcei9BGIXcWtBfoq3abYRPzQCocZoltpnvOUm0vYqDb
5GUL+lu5lSAPtQZFyTVS6UES80ugAcurGJbkFxTIoN0VwKV9YhxMoJiQnkrnqDCOBuX7q5vywBtz
BjAkNHD0wQBsLbA6b1C60aPbOXEEOnsnf6NrVgOwKmcadzlwQ7Zl7excLowDDe0kgmmWdatGdWHX
+gYAWJMESAofXsqfzDee85TsZFKeNAussfaPSmk1eK4AIynytpHp7ijEEra7cBug+qrcj89L3p2U
rBJbADRC+SdZ5qxRy+tsnRso75jTREMBnuuBhSuACOJEwyvCixpqpBLOKX8lDS9L9P/yCXXwZtdo
W1K2LmiMFn0Kykqgx4WLMCoufVgeXAnqSAMSue6NeKfrcjxi/7ULRfC0A7KjWvVuGRLtj2sOYc72
Wu3NAX+7fB6hsYhNFViG5Ikf+GTsA5MfiEQTO7NyoSw0IzM5kkhDIoOVSFYUtSBYOd7F6QNOsgdH
/0N53C3FuI4TQvVpnPbNsXAERxW6qqvKNcxFzlHNMXdfzU1X7dS4W9NrvlO97qyb7S1DkTMTPRiT
qJerA2wCKIKQT64JGGXQeoajvioGzFCFI4YRjZ8rUtopfukb5KfAIi6pU1Mt94yNJ5tKZy+KAk6d
t7jxn9frG77JTGynxxq4D0CkLtAmhuxTXjXDJZa5KRINUwd1NvaIa9KRVflZeveUtKYAS+jPUJrx
AqAmvRHNSyojraEu2DM3QiViVWzBBOqehiwvgw1LPR+MrHwrsrRvVujEcU/z1K0zsWh4Yq2NybXq
yygB1nSQX4cxn1CfgXvVwuhAS00xtCRLOrSg8+Hp5qvrU2H4a/Ul3/ymbkxOkHx1hUD1UoPn2pK+
9HmRux/FTcz8A6scQFAbEQ9WTKKl2HkJ2BWXsx+O73qbWSSL62bTiWahhFkhMY8KPMyqHEQkHzpy
YQVev+YVowRQMk3yB3kYwNPt0UeOK6mIpkOfVRfqk1bgcaaXe10i6MS463Sp1h3m3wn9DgCHjdbI
FJYWRWiHm58JlyEkZ/g46xhE2yF4G9HIqHfRErUwyZbzsF0iBwxZQzphD8wjsI+TbCbMkBn8p9EI
2mg5GGN/KUNnFVlW+mixNn0cozh9ZCn+l2rjOiasj4AGqW8Bhq6fyUauuj++hpMeHmaPftA5ntk6
39EaNKCoHQnfoJ0287UY3iHWDMUS88U0fBOXMA4WZm2CIQq9Djg59RjK5SJwEUqd17UwSJFmpKsb
HHxwix/v3Mioy6gut6ftmOl//u0aZMhGES4SXb84adHj30FD5Z41JdVKyyZwCd7JPM+++0kvTpPb
9NdW1GdTYpkKKU2MYWsHdsg2NGaby2L9lOFfFNSVRr/Ncvw59wF+sFvPFyx4yFsDpWwRyAI0LmQ7
r31Cwbi/wz4X2O+hRP2mAWU++kmEab4JR/AEgxKCLaymtnYBVYkAGjrfWoCzWWokA7a7eyisFy+Z
gFntujj7HGL7U1H5bK3ocKdmQg/SNDyQyjET95TjYJMk4tUtzcneWH2HdwnJq0uD6zge7gguKghM
A5sOntebHnV1106WTCWj3mGPDZF0KIyKrsXgPRfxiAe+1JOqt8H5GLnGJ3KdVdJYoV5haWkDHott
kPkL4TvhQ7Ykh2Ga4qumJfk5Tdi6s8zq4PX1Wa/xu7WC/HYI04htBoDCLu4MhvQzAgD0JsDyWisr
GUgE/c2LZZnhjhb2J6+7Wb2zz8zR9fO9Wn4YUL+cLRcUjjmaz3mWeOBk7rxHoCRtBvT+XkjSCyEe
QvDaApWmS5dJGCEL22vfyd9ljvfYG0O0xYuezIsgnAxdB1LYOhv7TYmj/xR/2mBO4rmeHigEfAl4
b3A9Zx2mA56fttU4BxomPwb2qxAO8GcxIx2r/b9Q5TWtTeWGPiVgt0s/FUazu9g7kVzUMir2b5fy
9dzHO3yRARw3aAC1SC02ahjHYQnShH6fZBX6p8kQlI4d7Kgtx8XJZrUgrU3TqkUxttmXX6IR9cpl
m6CZSTZvz93aNKWB4YgxDZHfoi5uUuEVsTrjBb9Z9ehCWTRoPgr41orQuIynV9J89foJSFA6cIhb
oddfg6L+AUQY4ypwp7yORfgXqQ3dcVdRP7p7p7Lyr8M68PVij2oW1E6AVGZVsVLStNjWC4Dpz84g
sqeg4caT1VXHLmyslyxjCShWATPreFXzOQAponBz48RzXz+ho1KfZ6TzMnM86sE3ZTND1qyDwDBA
0dSWV7N+QVk0+HZkrWIoMJiW064ngdsZ6WjA+80PS4zOtgYY1z7mA1gu7AhvnRjQQAJ6GCVP5Ti7
gJcIhuzD8TcuSkWz1EjiM4uH95VppRFt5qIGiAkAFjo59BJLwSHUBZLnqTuyvxiT9JLUydtLeg7y
VDGkK5GrlJzP1zk2AvA0SkqqtWUy4L4KG7uVNkB7g4m/GGC8c7e+ZAHwCoDATC6G9HORf1njTdFc
a7JmEWAZhfFcNp0+rIvqQBt2wMJMOFQVxbboptu9fgyiwa0Y9Wkxb/Rvtvc0JfehLhd6MD1qQKgA
NyWwfzUvAD+xOW4JBJhUCbrGN3Uq2hWJZGjz7FuPg681b3m8Hqyq3fRZabwA4+5gclZ8y8cB6TXh
WY9FnIb7/7cHQGaqpa0bYmtntnGkQbSxOc/+ta4XyTOS/s1NqBFq32zN1wGHm7x3Tf3aYIXX+C/m
MExf+BDaa3BJW8fIN37MLbJB6CSHsZFdyCaACvEu5Z7UgLYvfIec4yhnQlfBSbSgOofqzgPI2bc6
a0xQrxO15baP9Ql4I9p05YBD2baR4y46KZIBdBvlFegUJERaU4WowEBWtYyDdAe08U/ICj6bH2ji
g1O5KPXQ0OP+oaNZPNpI/JmaAxj3n9DjNOvLblmByukM7iwAQ3tNABzJPLkOJIowXlgMheuJiKvT
BAjiU+l0FTIC8SqTKtKjDKnMVzdTvGZ5Cx2klKugC2Ai17TONIA2uQYDW8OAQsAYQIe9hPSeZ/LW
fyNKQ5OH8cprbX92rpgAqCF5O02Vokrg1yWYFEnn6yYga3u55ODaAYjo5PRG29BSKkAvgKrxDlLk
hsDupLO9+dzxb+GT1Tnh3dGiOhPUKmygMy1slr9zHpm59Pu8eW1TZCaC1ngJctsdV1WSxJsiCkcg
C9X8eEdDwTKB7tUSlMXoGXKCxSyTp2jQCb5B7keAW1fnB9PNvwcFD59RgN/tdG4b29aPi89DWH1J
o7T4hr7678kU/r0DWgyANpw72zIctoPTowfHNtL41A4mmmzkLIr8DKVFHzIpdQY+18yz+vWdYUq6
GPCwGMhvohVJHjK8X6ByeDu0bb8bYv/gjzrO5howJc8p/VmmxP6cvadsvtbonbWkKZIFwFug6Vwd
ME9lBqjTZU3BHDZ0qO8YDT3EFuUjYJ72Rmfs+iLE9ifqh2fgIQKXA6T0IJUH9mQrBpCcZ/aajO7U
WA+B5WzJGMXwLzMb3LX4zR9IVwaGt69a38LRCawutlxmHa9v3qnDFG/iwkXFyQk3XAPEN378OR42
xC1AQl9tiHfgp0WXGO4/BbK4AlgLZQLORa/s0LCE6j6MtWdYgAlHFiYKAKZCbU7U4JTj6DjdD0Ob
rSthhQsDPUAgggOJb70Q3vMgkAdz0DazcCQ+N4lcIoT3PEaeTVpp6D5mykB+QZ8DVPxfh9D6iR3v
WVkNqPCM+GvqZziQZdUlQer10vooXABMSWkfpQEgoUiZN6C7nM0jXiqPOQwZmB22dRBlCw9Is0cr
/0FtrqrrdUYOUmhDP91uwIXISGGEP0QiDgcGuZrlLWtsnc73xRq94GeN73+XHtKkrfFukk4qOEJ+
7OylB8o5gRzwm+hSAKZKnAwFaVGm3drRrWKvVArlIshN2dJV8QG8N7+EkY4Fjr7UA8sGMFwzTrFE
VGCPQsJEWn39Nvao8PVwzh0v3ai9FVPRvxlcuGCdwu9h+eHclICoBOEIU/G1mSWPYY4ur8TcDwHA
lXnXV3+Y1o+49+I/uQDbtJk03rFHwcu111E7XFlt/OcYRl9jYC482zir3wePDRt6VGaBd6zo0vRq
4sA4x53mmVSaMP5yqhZkK1LVoS1rMyJZgIJCiBrAlJU/eSS9fePfanq4cUJUhfngUTqODW/X3hS9
jIPHTm1m6E/Ca8tTUmSvlRPwYtlbtbMMUZSyNaLYeIqBv/CEnATZRjsBbJTstKdIGgCJ/mK5wbSs
/Gbnye4nEEkbR5opUecRugZtw1nfGZSonMckrw4xGJyoEhznIByZ0k+p6YEY46fEynqqUHoi/yyi
eklYmlTSoeo60sheuBbAtVVFiXKLmLUY2lyXZAMcJA9A8BYieBjkYAJIAdDH2sGVsAmkn3D+ewxN
7UgqpW8iPQQHWz+uSBdwV98KEIVOj5kemAf0i3nrxMj1gw88tutkhvaiE27xLXTjLdOr9uz3uGXP
NAvgOe5WoQsWWCJLIC6F31ErkFW58NIQyy5D9ZhCBYoIBojkzsY3jcN1Cbtkat6qb03w637QlSpU
IKWbkYOU7Kfue5wCCKIZMHJlHeGg7x3mpNco6DYi1YdnHI0PzwJwTBKZOdxPUuf6qDh3MlcsZqvU
JVO3tUEk+0CqwkShO/ZD05rEvGMObsOs3nUxDqjbUH+iYQhYtwFn3Ljq4kovlqXRXGp0OJ6HqjGe
etsCwrTNkpuIJjCLpQFEqx0tgBep+FGuyR1hLFtf/xr5o7nyYks7JuGYXZ2pcBcj2iT+1MIY6Tq7
/aIVKTYMok52gKQ3PqdVdyUH0ACKRaw39rW0g/7Y5iJal7of/9mi0VauQEvzKQlWU9sL/Dv9qeVJ
cp3vLVHw9rdSErw1eZdceR/jHoU4w+r+9IHWsGlrsGkCwrXCSZTcFJFMg8vDyT8BVOUiCsfakq7p
OyrhZOs2tMuXfPxEHN+RFYtD7FoJwFUC/up5Xr7sS689TWCUf7H9G6/E8eHVJ/zVjNEdpry6+jOp
UXXLD7Udp7OXKLN3ryIAe5GnF5vJEAMokBO0qzdT/Byalnmpe37QvSiPV41EtserJ72Ezq+tg17w
rd7nb+oV9f5Fl1xEVN240LsryLSxv9OiUywJL5CfwRlG/kBCLdkvjBpErUixAp9OOiiDXrfoMsNZ
xzbzcsNbhGmzSNH2yCuUzhjDWtUG35X/CvTxosV9+npXQkwBGbo0cakUzWske0URAJByioAuDUTj
xd1aN+6aiJc4ZHMPFKfWRiKmXKEZDtvRvB4XTtQnV4CJ+Uhf982Su3b6Brqjl1YU9XNYgGWrNFwD
5QzQZ7zapoPvfPFRarEzgcmzycGM/Sb6pS8G/Q8g7zmbTvfqHWiIrBeckqzIDkbAZK3hkPgwlCz7
NPrdE61nRwXAY4eiOJfMdq/aqGG/Iy9k6i16nCMnuaJ59lAWA0CeBBLXTl3z16Jr3TUQR5NdYGfi
1Wv0oynC+rnp7OkBfdHIb8fWuxtnY7Ij8Vc3PXcebVassAfY4FDS+dRPcX3BgUE/c9gnIfKn0VhG
e/qJ2nADraiBItyhWtmJpT27JfsSl8J5qz2QKwd2bj2M7ViceYBbKRmcON91rEtf/EYE2wKY5lsO
oNmXaLLX5JDWSYYeyFqcAKzSXu0KCWTOM+cNVb5vCRqsn00rbQ+ti3Q66V20IqI45y0qNHddO7W3
7+xGe3am7kuIRHtc4mk+gYnuqbPFtKx9lKUnHwT3PMuO+ggOBFJ1ZdxfatyQ0tQEj0bJkAwf8P0u
M9AfZ0jcY4ECBMY3C+CU7N9ZgJYPu669JHa+aSUGddJhX134/Iiq9OrcSxXpSaQhbdAO2nlTtVQ6
mik/LnJ2mnRw97KVH4bjQW0yQbXuVSvab9Lw4eIRt6pLbKtqd/rhg3O86VDZ8V9R5uLY9mMjTlvy
hDh9aE9Oe3AyK5Fms4/awUd5mCwHb4pXypHibDcE7dac/zE1QBp4JfqFI79t1rHsqLFlR00qZ440
eBoYp8hAOrIqwygbbEinDCjieI+IEk+WeqYZ3spau0LhHzUImVbmLVPQHR4yjflX1mbobpVnSuaE
E55RM16zKg7Wv/OIXbat0Qj7amkuOpgTja3C0Da34IDZj20mQDI8hNoq82NvHQNHs8CeuF4Vnh9f
WZMZT0NVJnveNqgbIW+UQjao5emrQ9Tb+lOkpdNFrhXxEnmsumw3vjysVce585lualobY8LJdfhh
9eIOiEbKkTvlxe1R70Yq3x7TZTnhQNS1kaJPJFkpzWz8eDpkjJQaxA2o6GiLgq967LaXEzqIBLIl
P8MQgQ465JgkpSkoldFOS8ZhYu8RTFrITAa3EK/vrw/YtxsrfB/2hRCSUHNjrWJHy1Z4Pf4Jm0SQ
SMi+sAQYwuQ2Yypl0tl3snxFypsIOHMnzGdnY0zSy3tDdNHsu9bst3gDx8YtFVe/sIO/uvHN8yNH
FhkPa3RbT9+B9vTm+Ib2ytD4vCy6MfoUYZsHenFXPDh5gpeIvnbQ7521Bx1UDjth1miDKJi/HrJq
2DhNgeRpZoA+RHKIAMjK39dauFYq0tMw2d7ULW7kbhB4iBZnpSLkZYqNdbSFoeJtQks5quyjXE8u
+OT5517LwBbljK+TlrZ7z2buqp/Y+KoD7Rkw0Kk46+Ad+uxPSLVKt8JzwEKU+qCJ0IrptfIDtCBq
NsP5HTrd9qFbhcsKqAvntEKRrJ7gZte3BlCpUPvr52W2D3WGtg5yoUFLIxz+N5m1bN3WHrYUB3xN
eXN39VU8mpfKDr40Me73fo+npil7mXOBeyuJhux0ViJZK+kcSmddOt/FkjXOshUwW5DJrT3AP8xj
jKqXn/PRrT7mBdg7XN1ELUzQG0caLHn0q0Slu40j7UfwfI3/ZSenlOGVh8fZMS4j62xMA84P9Sje
BgYAULArgpIGX0Lg5iiO7IxZobRUcpHVIDXJkbwHle9vIrvRw9knOs3xsPy5JJV0FHj55qiuB227
A8gzuoxyQTdxso5stP2MTlgtPaDnIasA5o68joeHVA5jj2x+EAHDmAw0oONneCgzoIjHtd/v7iIS
nr6meOzv7wIipMb9Ei/Gag2aaSPbhAkfTyS1KRKbi8TLFi6OBC7KtzQNVAihAqdLJGq+HHBGBohe
7GdnkXRhXkicXqkk8403NnCdBzr6D7asSA9KEEgid0jkWWTozeC5H2J2IhW6r9NVkETAp2Gut7Zs
JJMAylOdkRfBzZSmajB6fWvkWnVQKpp58h4861L9dhUyBNKalbsEZzhPQTjgb19jyAjLFzu8vwz7
osBeBnSaIOMJgmFloJ3zSu9+Og7v127sgR0AJK7PthGVD4UI9vHQg232bim9bob9UJnBopvw51Fk
prst2nCHGqD4GSSL8bPduTjGAV/PtrFdlPu3RfKQa/7swaOv6IRzc2BPhSGA/GpwhoH8JgRuk+6i
dL7SwxPJZY7vrw+iYU2iCYZUbUNmjk3wCke7zZJEv4wR6MlAFe1V0zfb1thOlSRSMWNgmvj2sqra
4mGK4pSi09Pt6KErh1exNpcrthFYs6oxf026HM+KIbfsC9757IsTFH+hoKzdkaT0xTAle/w1fNWN
1r6YcgjBC3uOGq/4Unn9lwxJL5QBLSbixqx86zPDzuA17DSxNM2EPwI4I8D/XCiOfeqM4AootQ1D
5CPajPG+yyvrtZzaL1McN3KdgU3uV6GZz3SkgHqEl8Yeww1JalDMjqSrg9KdKSLvXJouuI93UZ3a
A1KVXuVcJJ7Gxfy6x1JtUTKUlpBFvQLikM5bhiCCkTQc7YNpoxzSwbmYYlZDc6pxAjXxtjABWaGx
wt/OtBAc/fERWFpXgFgfPrk8M85pwV/1Kgm7JZ4guVt+IjYJVHcA8aWqzxQXCOv3ywy+5JJiQb73
snbcJUYstsg9sc9mz8AfmiFvoKU/jMx2n2cHd8BjxMURn26lWyNg34jn3aPyECKFJ7Z3Gsjy4Ueq
FsVhK1EwB0+DpmpiUG6k9tWSQ2nwHzYAePajZ1lX0od95a/qRGgrpeMVHpmBhW8WhwdauNCLUL/6
6GNG0OjZ0NidcbOQ7wBnc8IOAszQpvDWnUiCw2g6/oFm7DeiciE/QFC+R6iwKm0XLLb0vfL1RvaC
vG2zweu4jmLbXy+h/OiKSqTZ3aeg2Du/CQRwC2tg1dKVAItdiyxWUfruxpYieNPGeSAr6ZQLvjPg
3TCJCKgcEw68TFqBQtpOtHt8sSAjmXyx41rN9zpzUF8SdMO6DXQQ2dnYxVhWHv/ppeau9yJQ19oB
6u18w/kG6mTwNk2e9bnBJ10FeaBdaCVAh/J9PqSgqgjKYW2i+O0SxHmxozu/GwYpir/FZ7rz01DZ
vN44VchWM4OiJ0uZQVOOkjQnHrPlFFsLS0uqK3lbbZmpBYwUcGsacIYdDQBXbgf6O/xPxyUfzyuC
16DhBvAkqr0/zD73LpkWGU+gbu8bK36mocZr4NpJbXOdopzpGXvQ9qEu36oyd7Ebxb5n1YVAlZ9l
7gCUfQJc0wG8obADO3HBMzd88JNEe+QePoXfCfT9N+Fj2pvho1+Be7e0kJUhkQyBKMQqb51gTVE2
89IH9EjqKMlD3jU+hYGXH/E6fLIqp31op/59qHwnXwdFton6yjh5jc9XQ5D6b9P42I5N8S0A0Ds+
cdlfAjsEDYOJz17EqA00vLzZTJ6P27wb4AU19Ji7VOVrgBdDLplq0mgoUZgRCM72jRitdwO4bYu5
Es4cubHB1/FFb0zsI0zviH4PWeiVd97RxYca9qULVGqSbXCPrHhvtMuqRSXyMKCt0wv/qK0MZx5C
1hESTR/NGGhW98AxO0d5+h3EyuxzM4Rsownu47i8Bpbe2OQr14vGP8p82Ghp6H6Xro7tNrNrMlQC
NWKpc0Bma7iMKTAJXAC/vtSTnm2DjJebXJjWiwhwgiJElZ7Jim+zKAP3iwrKdKe6ClHHaESWgHvA
nQvqRW92wxHnQKcCiJqo2P/QdRKub5Zv/ef5BASDY1yAE8/ymXMa8Te2TFJRfGuyzx73zTdTYMte
JeV0GlNjuuTAxFo2gKnf6FkMuGKZEwokpLkzVPgQJIcyW0Qz0IuCAHwypqUy+JRRUjLN7peom4hv
DNF8w79KjKZ0wOiogXSBBMGN2txf4Rn8biVDqieP8dDFO8NPOdL+vYOkDhBJTj2vQTnVoOqAdNg3
vRtoJsibphXHU6VwMjCODwmAwpoS+UvJHI8cCXuUlaizzpb88kqHrXG67wwX6SzlQ+bKL7SLU0ao
agqnZ2A28U09hkhsZll61hq/AWOTlnxJ3fQHkz0nmvlpsLX2e40etAVqsfgzCHn4xpzK8phlyCuj
tv+zqY3tmSPxpz5aHpezSn0yUtWuvw+wbbv88x//+X/++9v0X9GP6lrlPKrKf5R9ccXX27X/809D
9//5j3rW77//zz9RygheHjvwfPzXAgW4Le3f3p6SMpLu/xHnjJVlV1mXApWv2//L2Xc1N45r3f4i
VhEE46uoHCzHtt0vrO7pOWDOYPr1d2HTY6p95sx8dV9YCBuQLEskgL0CSe2QrA7j6VZn4DguTaS8
s1Rn9Z0IPi24l2+dpI1mQR6K+CL203keBF6ZaQDdFyRny4bOQYTMoo/HaXLGGTP+zVSEiUMCXBhi
qEoXWF0kvkz0h2g0Tb9AvvIHPMp9fPz2rxH+Qaus1MpnDTmord5Y6dHIxvbKzQT3BAPyb2T9o1k4
3cdeT+xnRz2qY2cp9illL5f67MCHlUywEnYU7skcbww2k7een3+xSOJtqek6PCNKABKpXqv6aGdW
vwZYWjsnuLmBdPmQu67xEIWwQq9H50o1nkXDtWul7wgkDPwOkm4n0Mafl3jeJ9YePougfFNI1oTZ
NrODYk0T0AUeQ/HaGIZm23y+jg5D85UROuIwTx3l5iNEztIzTa0zM7rrvQgKVV74RPmFriruUqxk
L1SLS53B7QepCyfoC/+fv2mO/l9fNKBLXeAFbM90mMHt379odWqJMRHedKc7hjiRj5JdD2U4my/N
7koF2H1RhOOVuRvOMyco6eZyrocdK8L17zH6VAbNFpxM3N1IwlDH4/XQjq1YBaOR3ZOiIXUk7fAH
pMP4AekC2DWNEduM+FJtNbHK4tH5masHmdGa5SWEdf3FYxzvBcBLwBut7azxbYUyurOrQzGAkrUT
HMp0onHNdQv18C2HrhHYXlWs+ZRtgiooIOmUWqrNFI6iY3a1U6RZ5hr0hKddLdLqDOPQ6q41ABak
zZzavRU8r3yYjLbz9u0zQh9ZVvhp2KDXjD56hfX9n/9V+Ol//V/B4Ac3Aw7AhwflUUf139wUuk4b
isx0hzvAMgN/mNyz4xnak1E17nlyzdIvO8HesQnlK1B3yzvJk/LRNrQXag9CLd5MBZ8OOCU03kLt
aPaSvYPS1+/HyAg2FGVj+2lXqbMRsmn3Zlo21xy4k41KtPpUjb2puYbqIhN+21GCmXeREzLINYv9
WD1xAzjfbXJRiv0Yl/y1j6BL6AFskzd2+aJLaDWqqLEeNHjFYFAgpzcmmhbU4ATwKR33nbXGa8+n
JW/huTiBDb1s3TD3HDC9f5dSC/zG6fk1cuvwAMc5fPzYzd4zVoE7Vk3T9yKMDqW6+Re5dTbHfBNr
Ifp7t3n07DBZFW7LjlRl3mheh6zDwSjw6H7tZmIHMksAS6dSO2ixgxPzyHgbyyD+qQrQ401+Rij0
qkUVqOWzK9enJQZdO5an1Yl2i8uF9o04iXDWcO4pfOrguNVs/+Xbw80v3x6DebpnegaDvxvEGP7r
l25zy8VHU4OBlpgTMBGQSZl8kXRNCJKmXiFdKKzhj2rU47u66ZonI83gfiqgMYj90JNWhnzT6bLD
V6HyDvihThsoHrmPcQ4A35A7oLI7jfuYlFp3Tuz6FVzcLvcnr4ohzewZewrOdXAgQTvYd0k15H7d
jdm6zEWwnQLdeSxTbm1xbuzoP6Yo1x/MqWu3YOPJ/RQF4xvovasGN9PvYVi2IAoMci/qfnxDYnuV
dt5H+xKfQsp0af89nubJZfKrd6HmReAaHcYHOzPwkK4mYM1Sp+48A33Q6owApgJDeRbwdT9bYw51
y8nGJdb6Q1GkO2qiziXMgBWuOn5GnBEBSeZKNzkVvaXjaAUXjszenSz05xKuUYc+jcudlfMUWDMx
tSsv1ZuzS8WhTeOdHOsfcxWCkw/FVIntmEJnCHbFHTvmk6cfxyZDyfTQSPWb4k3oXLwJmIepCZap
5qHUEzYSanMVjnDKip2iSL53Y8i3bdyCVGKMGq7Ug5MZdrqpz+FqDJVqDsxoH5T1Zq7S8HkSqKWD
I1Su/vmrb1tfvvmg15mWa9iGA1igqRvqGXhz38Q6q2NWiuRLPeThhOMbAAIg4VrCcoCZL/FnqRjD
j7al9D/jCtPE/yYKuoc8eK65lr5PGQACXtQZ22Tqx+9u9VJAueqdqeYIz174afPq0iU55GUKEUD0
1dXOdmm238xOxz4RCIWgC6MjG81mHStYg1G7P93IMpJLqlfj1ZqApvBFAP1tRxP1RWRwy/CY5PcB
BHHuOgAccdvFS3tFCVUMKOXcS2SNbzpoBIRBP0aMJvjVNAJHvBmc2NAxgYIwjwhguvM9jWNMZTr/
cjsyna+3I8ZtG4ApuLpwA4tcWgHf/FNGI3ESEVrxnQYAsF/ZrnmxjBFPeA9W8C1nvwbFj6Qm6qR2
quaxnp14qG++tFOVLmHftWtHFto879/FtSw5DDoIboV65WUovcI4wLPMSdjrl3Z6D07udse4FDtL
xu6Rq4ueIVUPIqLtHAdtQJG65iK1Up1KkLxxj0vb1xiabummErjPewGxgX3ah094uhvbj9f7n1Pd
vIllri9Tf31lCqR3N89O4cv7zqB3nanXXtpv4pZXWaZZ2gYterG7ttkG+NcdvSSBPyUV6RLDyu2I
0yb9uLRR6UsbwD4DBF7UFHS5qdMUc92pIgjGtTgV/7s5/q6NXgbYZBwafOkOoZm5qrQ63zIPcCtW
BH8CAgx0hDd9a9Ma8jhm2V/sYXKOQIfDYtTRoidkJSHbCgDTH8rJKW3N4E9Wsh+QcZ6+2W7/1yC1
Z6rKodu2pXPBkUIKaWSW5r6TNxPoeMgfaLkW3iW9dWG0vBxVbyGTj96sKyPqBXAlfKIBkwxvx1NE
hPE68AHb3k2i7YC7+dkxeOoXHZT86wibisFI4AbIpPEsJQcCsqzesV2NdgmHhEQ/OuW7kdt7e2Ds
mYaPLqBWlgpbhnv4m2k4kuohPN9xzDTjfpmme+uwFfhbPyG/MwSYelzcFCsnl+vOLNI3venunMaw
fwH38cC0pH81oRO26XOzhcR97p4zzsNN1hjpmze0S2gVw0GnDd0XtyrNO69xoA/WQoZY1VIn4NB9
m5C7sEem++DoVBuKox66gM0KiQyM+NI+5fg89bGeNkYPapA2inZOui+J/CXf3tsWNsgZ9kgqZz+n
8ymu4wAGyyD+GEsjvuTq1VgseOEHpIU7ci5NMg08bip2yPa3K2aJTdNG8ZHaitIDE5c6SmfSDljG
2rCKmrwSOEAlcFBZFTtSyVJVKi0dUskhdCSHQEWKNknFgIKg7ABBg2WkrNJyNXoN+B7e1G2drP3D
UpvAivUfl6mLYPJGdR0ph3ollRfv0j8UKYBWGeB6uSJ00aVRTK2a6F9UH4CgXRmBbm8ShaZbAkFo
1g4CecD5L6Y/PnKx17Jx45itWzP1gcwfGos/euiTAjyO+XGrQKqdLE55m35cKqzzytVSp+7RUNh5
aqQ6vKaMDfal0Wru+f+ZY57NbuptrOk8ubhZmSKLBV1szfO8e6Ru+iPDdnkzMmDLABzbEZ+DIir8
Vu4NF+pgFKFDz3dV1nm2BlDJOkMB+tB7nTxQjS6eal+q4DbLYyVqwO5BXC5NUYCupg+bkcuqWpH0
kh3J8TTXqRhWVl5uqUiXDLAbvSr4FlrWsjhQG81GpSgoFYNFzW5BaxxZH7s95w3OCOMG0L0H6lle
h8Yga1YDb9xrsV/3rDgQ6nuEosmhctoQd0HgyKmt3zZWoM9lS8dhE4W7ym8BlMzbcIHtim8HWNFB
xd6zjZXsul8T43glHB/siDEdTVBDpCpTxAvemNmmVb2TqlKvEafFjgjVYxZksEow/mHsEkxjXcs4
FiJ1VzVUB06J+p6ZSBDCzB6gIhAQVateTjky9aBF+1THeh0BVKRLbGTdphcWMAsqktr6PBLJluo0
6RI9Dwn6bv3Py2Wmsy/rZWXTgeSvYcNGlnncVku3m6WZo4eajVNS4wI0adwe3Hc9fuNO5S9g9y8Y
+QX7/j9DAFXRDmqS0MCvtg1gZR50Vxx1F5dOT1vIMbjeOfH6h0wO7SM1SaMsNpZsJLadiKCOvxmU
B+MDBdClUYMcNWiZ6HNQb3bVCucH2FqpU6jShBhmkbo/6Tgqg7ENXBymMFzhPlwdqJEZuOnHQ4fd
5S5zNbH5L1chPG083C+PPXkMETsnJ2IOFQ3YPG4dMy7xQMsBH0jcX2bpYEVQjK+FgKqLAYmiBw7P
gW0ipDg3kEiFXW9r7uKJW9cOR4nA1DP7RQxjDURA7/6UNrTukdMSIPy4K6/fedjVn8Bahl/0Ao1I
48Rbmw0OrMLCEsNqwUvM9dYABEUNjDr2L2t777/OqUzXNm1Xt3XmgIpnfDm8joOirfDT7S7CgwaZ
4BAcWFVTBQp+kfqcC1S1KivOlePmUCEEAQ7GAyV8HdPMXFMjXTT8MnWcdk/BGj7SjR8UjG8cC4cW
Tg5Z0RXl02MJSXeZT5NPVbhQA8KoLhS9dOBDaK8UsnRQHI1YpgqVk6BeWvn3oCmAwQAx7qmPNLi9
uxF8D20bfE5wRP1At0CHzd4g0FLuLaAI/EZlg+SngxOVqA20t2Rna8UTOTst7X8XexOSBsa267tp
FY9j5GMHrp9L23S/NfxPW8GQU1glH3MHAIJ2dIY3iqrDXj+DF+h9s/I/TRVVjUDwCgv4AIrCVkyp
LGMuisJc1LxE0SCai0H67/wvtxbz61acAbliM84c03E5w/ru91uLAf1aGXqmvJhT4/qTEvqnSxgz
OJzakOxa2qiUjYMPRaj4LhwCuN5QHMNT7iYOO7Ds3qlHnI838Z10I3HopdmsijLNnvBbJ9QPoXlc
HOz5kRHbO2oDVUg/O138fQYCTTi00rCTP1Nsy6AIluLfv6bYOq+qp/w8R/ah8HxZ13yeR2KJd27i
9t1NgOf2xyh7cx2I2NM8ujSmXWW0GkS3nHpdYHN/aODeAJ4FwzGaoyXfcOy7Kypj/N7L8La9BFuT
2r0yv21X8bGeTN+DdHzXrOaptcw7KGHgHin64N5lxWuE0+s3u3GKnRJD3aasrd64MC8fGM2Ym0Cx
il8FNGQuBANUtUmI4EIYwc8+a2qNl88aIQQ/a5/joGh6MwvN+TkO4i/BhWq5iOdXyBLgzIUApl5N
9b8Gpwj/p7dHb/bzLVDk59ub3MYfcgl+aupYeriqjNKBf7WrXbWuz2AMb5VPArsqZBLa8inX7Y+2
pXcpUZzWNfxffgve18yLyvG5luMw3Cpx/GF9+SnIHlwhkfXppXRAYGVth2U+JcTnLDmUFHeG2U7w
ZfkrXc69CqAdazhrU42EKMhwPjT87GdNE8kFv6w/RWxZz+boBg+tPawdltrPnrpAZQIWQWP2SAGe
U/0R63Z1mWsDNDA62RYHCgUSAxDrkIktVZmRjBvD7N8hm5SuIK7KH2Qu+UPdNNluCDWg/FUbXdqw
8tZJ7cjN0qbJIPHH0HF2lmV9xIFx8MuQnnWU3EHeCwj7XRqI8o5GZU2ePRRYBqlXoRYkBqoLMOSn
ZQbepeK4vKPEskIgpkR+nHQw04umse7B/O1V6iZGci6ffowScOImSF+9OIr2dRcVu6rUjbc00H0K
MERmrAcLJKgBRy2P3MXXhjpoSsf1NS1EXmyVB6lz+Je7Iv96VzSYYeu6YXLTNEFV0r8cUFZdJAZ4
wmnn0IK5w8JpswA6sJB63hNdbWlfuG1f2izke9euK8CoA6l2FWZiulGXXriFYQGvFGQLxrl36SAJ
ayODQwuNXTo4MIFsRT0WDrPBSm/uWyJSFDqAmEkM6GajiibA9lvPFOOKujXkPJIdFSWy/YEhxBHv
rTvqHtYDWaGVbyUk6fwisvJtIbu7ArfuX8KqvxRU1xCXza9par90DWiZVNdvMUjRpituDdW+3the
VV5JPdqllUO1ppa5Qu31hmGZfv2tBQDaeNXoCkdVeK2fKyWOTEnv0SWfbHaOIbzWkrge0kQQSkoc
42dVaM7+Jk4Nc8C52HQslP7kghzB6ppt+gicTD4eFlmtqCxluyK1NpLZWi6KbD715bZT8CUcnYdP
Vg97TyzvgLpXNRjo7AOc8+CXLG2w42EUn6ZwVu1BKapXVKRLrhqp5LoTNHhiaW++dnTj0z9/wW3+
ZUNhMAc3OAs5J+RnufU1cWk3E8RFHWCTclHghAj6Gi99Yb6VsWE3/iNM8dLnCBJtzzJnoPZbsXVq
ucyek7gE+DquLMgvoaprMMgBJDwD/tIGz0t6SqC3xaFCnOoe0GlJtaOcMl2KyE7OYRWfaB1P631q
18viAF5VMjzoaRzsrEhqbamUvTah9mtocVvC3e+HsGKgTUCGAI/6s0q92LD/aD8xK8lfETM8hSIg
iv4QYc83p4UhU8YAFkeGmxLJLs/ZuffS14HO/DouGUwQu4/euB3YWaK38sAA/Of/guepXP4tqMQ2
OHKAroOFucVs1/6yLm8tveu5XYyXMQW6x4ARNzamkVuc6DImaQlHKlzSFqihFRVHJjdDDj8lCtEy
WZ5seDx9jLupz9FqNEUu1SYI2q0ZaOEqU/qbEfK6m8Kpims8sOJKpdaBVV8RBun6S8cE7bttWGLJ
Sh2J+olSCQKGAMpi7YvzjL+mStV84RhEx5gPT8vsFOHB5/ac82l7M4caaWO1eiez3RJO09CYus/9
DNLpcMhO2CnOh+GuKrMIx7wFvhp2BsyWakuNJjVWWCZUAHADkpYxnPsW2ch/DVa0qmPThOlS/qT3
nf1WWkDIwJ5kuB960C4aWAFumAhOyPc2fF3Xxfe478HntpH02/1NFUea4x5uq7gVA3jiayPcp8Ks
ZLvBM3Tc0G0dapqK9W23PUTrYbG4k9yAoA+SOwCdXecIKIewnSwnfZUNAWJpwOeoyZXTroUc2d00
yw9w/odDDDYYNmDvNbJ8TWAi6E9j20p4I6ov3TNUKeXS3mpYBskVNDEnCJhCDhUSM16xdokXN49y
nepUIhvx3mSd5xvA+F4cA/AtHPnW6y6ahp/SWBNWWaoAXQXAsTc4sFi4J0J8wmbS2YKpgTz0oJBd
CxZ0BohO8D0FkB0pGgWkpctNYPjZvZi4QScT88RmCno8TNP8XB0wChG+auEESwCqmROa1EXSSewc
AjLm3hDp1Ru485jWeQSLGpAaxhy58GFMq81Q9dNm7GP3kUKM6ZUjY76KLHPPLW49Ba6prZsCBIoK
Sj5PIbIL575svkNAC06ieYdcQx7JdVzZNrYyIOxFKcT3IMkwHQe7u6em0IOv0KrMnPZoeuwB2cYJ
B+cOVONi6T0uo6g0SjeGdljy/KVdNvAUAf3v5WZKiA2A7NG63+hFSzLQqnHDOcg0f6O2eRL1vmBU
1B30xHy3QgE1qaYBRMdk1Y9OsQeXMCCJ04NrBj+9yhO7FMYFK0sdoTeKzwY3BfDmtACAI832v7RT
BLUl0Zj7nQcNR4eocdQYKrpdx2CRqcZS8E3vPNhuP8ZRMA0DVMrxIbCXgyscQUKhyX9yYcFMIpP6
Sxt2wxrnqNq1H+SwG7oYPsYFFo2QFqt2MVIO94MYmrXZBuJb5faw/spL9jO1jT1EgKJwJat4laS9
9qeX87ekj7y3MR9q306y6g5ESMg2QmW6CIz6IEf+SorRdFmoG6OXbXWcy52pvWsCKPvWEB3ztbyt
NwtzY+42ZX1wAut1jlvmU7PksvuYxUq2ZbWjJJKOpC8YpE4wVx3L9e4mYHup06S8VGXfRth1HtyJ
RB6WRJT2GUFtv89RK1pMaZS/LDiJYLOQnID/xbkX0M56wsG8y5x0biMYtNMNcIuHwcvK7EYXIplK
t7LnxgaMmfSouRk7e20K8cq5O1DClao7G6CdlUIhXHeyC2uUHXaSGdGJx9hwkftIVsP/M27sM9FZ
iwBOhr0WxUCAgApLF+qIDYiYhwIZsanvcer0wYr9q7Gg34CRQyNfCanO6qnLwq3Xg1fejOCvLsq9
f4n0Ylvn5e5rNFj17mbcrMU6YiBTA+doQHuzFYznIPfSReFjm0CVsQrzZ6kuTsVew9gYLhyIj+fW
xCmapvdgzfA2f65Zmh111kISQsW2qQwfqzYCxBOdNOD34VoEKkUkAM83+nQTQHRoL91hfINa0jaV
g/4cSL25w1OghSwX2pkKc1VYr6pNbW0jL9Gfwaj2M572Z2hvQkBA18Y3LLpTpSrn7cM0mWeM1Yyl
HXzMSO30whSmZUBbpdCAxX60e46jUFHMy1emWeKSYHm+Mh1RvhoiqHeO7OwNVZ2Kd34QIylLVTfx
LlDNMR5ojiITa2oerRiKDWoO43OOqMB6s9bsdZUWGvg+WOrTol8WUOzAQ39uWtqx8+U+C0CVprZ5
IzBkgK9ZVvo6VycYwFd2D/1lbPWvJT9kgdXd5bWjw35YDHduMhlHoUscyGi2nV7HFt9lkDuHndEg
tbdOiz4GWbsTG6wr4MoSSmjydY640sUAx3lfNlq6qrKwCNZuNuKTNPad239EeE0GonWe2D+g/iYO
c5XGwlqNrZGMx0NWRXdRFs6TxprsDx1u8hS2tFN1av+TmLGJpDR8LGtwN3YwXsJyRMCI/AAu63MH
6t1doCXF3dzhxV3pd4aLLBEwxDfW5RaywoEsoXhI4OIvduazdTl10cDPaKoZTXWq3cA9ehsORdgb
+jr9PD9a8fBqrgP9aj1IKPfldeam0+/aXsN1DtqukfUimkJb160NsDug62O4ihpTImM98L3LInkZ
c5WC0JAdoB0Ej2Xn26B+bxNKGeSsmWOWnQaEB6cddjywE1AY+kTB7L8I4Rduf4IYUn1YlO+p1AIj
oPgaR8jlPoBFNj4X4B8+xjKBeRdqnbTG596KL0Ga9FdqsltD+PpQCyR10RkAHbrBUs3eUO8U10gM
tPmv0koKyN0k3XvTjVhrW7o4FYX0vnVW4bfW2L3HhebtWqRqthQWu+KMe7J4TmyZXpCJSuYwzWsi
f2i7EoCqwH5Kcmha5vgCl7rjHJM0lo+iYi/dqEOiCdysRx07woujO+cUN53HXF20qtI3RWdFm6XN
MJpHQ1jWmSJSF+yRHP7HwH6eekO3XgZHb59d9k6VDpKCTyEIA1Sz8D95AqYUqumh/RKFLHgEkGI9
R7pN94g7En7Zgf0M4FWVQNsjAgeh1CKgwdwih8i5AaY3wbYSHZkRgVvYtXW06TpmMMkICu6+YFfx
skg8FCLB04jExnoHqt3BnuQg4EjQYtHLKr5DJnJaQYXyHkmu/FtcsBjnecCowohYe7TaNllRojcJ
7HsORNM3ATW3OaIcU/FUtdX/OUK9SmDBFc9I9HIzgrq2gvKzDtPuBjZDXQsZoHDot1YyCLAV8RBf
48R23HThEN+bYQZqYujG9/IwNK12pVa6FLnHN7qBRffHRCp+jOGIGlUQZ1e1OS4OrJ0GLeKVxK+n
2Iyx/Z7KNDzStHOcHRfHntmvc0QZpXyV9RqsJMDG/XiLfd1BblRNAGmRj7c417VjISPtukyHRCHf
1IOOU3gaoNntrlBvykgHsRadU+20ovvuMDyqSliXv6iaXlU3tSTUmrsmM4wX0xrmvibo+EthNn83
7rMPqk3FKoq1g7QcfOfa/mfsddgDqBoM68XeDcD9pupgFd8yF2ez9bjJA2BjR6Ua1TUF9NWDutx1
io48WiN+R5727FHyoA6nn0mT1edWdcYi/Zhw7u3NTeSZmKjUez+HKOTOLnEfSexxVhld9EbdJsbC
uYzOpEhK7RWHloNe6OGGREipberS4aTZ/T2FLe2fw9NAAwkxK/utO/QJnOgn7b2fjI/S0valVE6h
+D5BQW4e4dbN1cmaUzuVJryAR+MbuDrwptCGR3BaAZQcXp06Nb6pR/99GepPUsVAYIifUmh+rGw7
zi9pyJoNsN31Y2EMZ0hom6+wo3MOYyiwI1XaxtrkpmsWABdBVdTOdjzIx6zuQMOFPrepR2XgEydq
wF8evIiuRS4vdAN/Zk/VPE/2owNRTaBCwQ7R24ut3live8A+2OGjbZbaSyx31BqHtQUlE+1KtQYa
3+eQg9tP1VTv9H2JG/Kaqq3I2AYffjEPza0SR4pRqR8dq3b3mo1NJrR0DL4CgQELigYiDwOEvD2w
u6cBAj0wR6RqzQfvLjS8P6PEG/a454F7BVOTY+dBVquvm/7Kwbe+xqBv7kodltVStS0dI/6FMB2H
munSRqW06ps1gwjo+kuHq/e1P7ptuqWOpZebnVJoxmECvSR10KvhqPynl8jqQO2R7UwX15umjTW+
B0BG4Lvt5GcqNXB4a1dUFBI9oYeTzJUZZInPJm+E0jUaqZsuMXVTscssYGHzTltzvQB+CyLZjVtZ
e6qJfkyg6aTu3VTng+OdxCRWkeqg3hTqaf+CnDAc7+sJG/ew23V1y/IsD7ypLydsjuuFZl+O0UWv
i2E1wxZ6+FpigZdvF5BCW0Byv9L7O8IojKBbKqeu70tA9j8GIXdvb1tko2AgILJ1kIK8u+hs46wE
R83hH0sLlZbQAMr27orCvPAPpyn92IIG1WiEV9E64rl0IUU7DVAEgLt1+IzDYR2y+SOydap3Mr3g
CVlW1UUNEH/F0YbWmEcK190mxT0txp+rwuG04d1VrX2hGo2CF/Cl86YUaVPOVr2IBYwM8JW3+jw4
1lCif2ngYbrGBjnat6oKK1Iwrk0I61Ewg6/9nuej5VN10JHWi+wBXEQVXDZGdZ3y+H6ObZCwhUnl
CjcQ0fsyxVMMSYtHepmJZS+WFvR3FNox/Gbx2E9ONI8d2qsGii3Ik0+woFeaKXikivX4e5V6Adww
5l6tdm6DQUm/rf7d2KqAekHSwaY80LG0h/3Pk+gr6+RFTv2AA7HmQTVZWWidEuwqHqi91I25yWub
dV4m4DIZDtTeINvhXXsB03RXrc4T6V0ndQmjAjYcg/sfCljasVfrIFMeZFvqmCf5HL8Ehw3UNYZJ
l2vCZFku8tpJH38n+U5qArPsqDV1cSVkVtKMQCqmVrtd4pGf/E61qo7ZA29BKlTncDbx1onZQxz1
oANAM4VcLBjC6vSNgvKWedsOex9fFmF2tWSpvjjF+L2B1iE+PjleoaiYXds0YqtcJdFbHIrOHTQi
grj9zQh4t4/AhmQ2zuBCfUe6uzjewGLLewam3Hhp85vKXz0UVml7CvtrzNBEj0jqefDXAfZytHr+
yuKxOFYJDoDIiAcbgmJv8MZKLvGkv9Hjn1YGYANvNVsPrlTLQTfa0IWq1KEiaAlAiwRAgRlOefTw
SFUqgWAPCA8tGj6no1eAjODHdBQc4Yt+dQPcNyz8ku2ww68yZO5Btnbq48nhPjtxNV0yPvygGu8y
aEia+gTVXic4RNoYPXdap2OBpTLmqmomWXkNsbjISwlgTjJFl5TDBoCDAvGsCaNcj1nW77pKi56n
Gr4RMci1KxrKkyw/j+OwhhRdcRIhcvRV2cMBRYtLqo6BgVMWLc+z3T/nPxilmX7Lfzi2wzykoSAp
YwDg9iXNysu4ZDi9wENaaOWRG9i6uKX2ywu0rdZ3EGCBZuogAfRRPGYQyk2oDUwcjC1siP/A7eGH
qXniu2ni+wU6ifWt0WOcNOSa9TR22rTOAWx4KKtObEu3kXfxEEyQ77djPLwreRDVJI7MM7sTnCHi
fTfoJnafudyOmlbcA3EmNrwOWx8YQKTysNz0nXroXl3gBZGINsqfViou0EUdxaqQj3pbRtAZ7MWm
8jK4K9gAS3O15GKBIv85zQtyTMU6CcbiYWy7fBtV5XTRCo3tw4E1YAj10FeZBrYzRaxBEgiJCCPB
qjttuTjYlmWcwPH2ViyojW/m4ER7h7ca1laoDjqQlIkcLHjcogrLe9BlcWh2oqrn8W9mWRlXqsWu
XEFt1Hy26y55qsN4S82C1+XdBO7p/AJ9wY7wGDWrn5ZlQv5k1RrQNATLC3kmmUCmQaFQpBdbq8Ke
qhOhPprPah/i2BWHjE9BkD3IIRte06EHblxOwI07kXs2YE20AQQqeUNy4I4xaf/CAdcD8oz9a4Bd
waaD9OsZGhbO2Y5StuYKb9XX/c7Iqvx+TPTsngN/DjzzCEtsG+cAYAFn95oHnVUOn5QdVSn4My7m
ldzpWhDB+CseNloOfoBhwbmHqiakNEAqAPB06SUcqqvX0O/RouRMz53Q1HwuyvCJahLL1KVmT2Jd
wkXn5Ca6CThUMkvzJiaedtgAu5De7vPz0HB7PQxZ/kNn/+eIuHQ7EGNL7+/miPXJ/JfUJGdfwTC2
BwogWFrcZkA9u45KXd5ATvUAJGmtwsQ176EquQgrkPhClLBkE7uxnLUYGgOCDLPKAnXPEgw0iDGu
59C8gPYC1WkkdvgSCk2fYg0gkUd+C0DmOuBCP7nqgg3ldKIqQBdAiVKRGqk7AYVvbec2NL9UoM09
xFBxGfhlnmWwZ2oVNE1SAao6jnMmkMRXBG6TEQeoM0q6PVWhLZjfD8nIjyquojg7HfN7iutxgryf
GykGWjvPMyguAh7Td3u1RQjG/xAybOBN7RtMtBeoxyLVnfRz+xgh20DtE7P6BxVPCDPWstt2FQ/I
2vcQC/G9XebsotUDu1BJyQBdQrnxhjG7aYZD7YTD1MjrDmFW31Go0AIYHnLnHniOh8GOBgfgnNa9
ZsiWrh0oIKypSpdSNtleaOMJ/u75M1JZ0xqHUylOxntUDeT7Yi/wVmHFs2eOzR7kIizfVrE0AKCa
FxyB2pdleFK56Y7ixzTUDtAs/RjOQhx+uOApHGTdwTBDwjUDYm/rLJXNSQcEd0RyHKuoqLZaiLiY
rxTWDZ42rrSEBeOKYxeKhTCU92kwXW6CsEydJ6M2mmuJo1ndynildqY7zUET5lnvClZC2VprTsuF
x2V7U/1/lJ1Xc+M4F6Z/EauYw62SJcuyLcmxb1gdpplz5q/fB5Cn1e2ZnW/3hiUcAJQtiSRwzhss
2VTHiqShvroOk6/k2MsIcZJPU+WQz+8hx4RN4K6tPAkXfa6r5eI6sZXtRomJyhPLrikKWdRgpcDu
tTsliWuAoVb7ReWq3akRB+yLiqXqzMlWNmVH0eGe0YYnOUm4OWxLw/IXsx70lxgOJSZEwznZyfGK
hdK91Vz63AooZuwY9warUfxnmuZrohu3vmXWwcJV2SvmXvcjUIE8ddhnvAS6NUKnjvqHqPKK7cwi
+IY/exvYbEmgRgssZqF8USGDz+JpUJT+T0/33aeszuZNzhqWbQ9DB8NVlnZl+19QjVnLB4eLHUlL
wbQeSuMZhYvpXq3dt97s9Wc7QbmadcTbtW/0rLdKdfVnRS+RWPh75L/MEyN5PEMIacKbwDEp5jjR
dIiRSIU9hMyejF07LNErmy4Szxgc+ohlQf9gryYmd4Hirqu6rteKlrkbQCjObZVXAzwneGsqyi4v
Tat9bZvS/6uLykWYmOZ3D4VBkNlFdPYN+yHvh+fQRS10MSkdKwZxCDWjuY1GCtmLzy9lPwyX5jaR
/ZdJVdBeZl6n/zZGvoyQAPnvlZ71+WniqKZp62DQPVtzoJl+IjD0k20hruQ2dy32cIbuhre51kWL
i8aIbBfz+He7ylhWl6J/ok50lMIiRhqNW7hoi1o3ggsdz1Um576vHZwoU8h6Jr7XyPZ71VKJBo+1
owLvbNma1ua6M0LoJlwkiaLwiIa0kvlxhM5bMly2UkAHike0Qtko2QcjrqmeCCexT0qImB1Mmykz
yguC371qJF4R/T42fjjVNbsmNtX9f3+W/0hpOGTnAR4Ymu2ouJxon57MOio5GkJ82d2HrpuWoP90
eYa5AZde7mX+BrUFz11MM6ozbj99PKXko4v6yq09OMhrPEjRJd8N/buEB9pCSj8EepJsprIhKyYE
mxrPQDeGLeD95PXzyz8nZYjzLIdwLLaDwGD5OmzPQQmKXSkUhGTMapT6ErMaZIRkR2D8Ma4Tc6+x
ttRrpMBCvNNgIrrtxnHIR3pBdkJOIbjPq9FdBHw+71meQNs2XJdKa1udhmp+kfEuS60V2cn81mqy
4tXryuXQ+fa71oh/jJzmjWyq6swu1opevVCtbiNo2Cs5XbydmmnpqU/C8PJ2cnyd4hIl3y7zAbz9
9xfLg+RTsspRbWQtPVezDBDj/9AYSvrKNh2YnHdePSxmz1x+aO7EevQw0pQKPfJy8P4vIX54y4sw
jxwhziGvITmTKyd+ECNka6gAYvI971lOF7dokScbHcTXG3LuW5t90HdDxVvBdoPqGI81I4pGaHrl
b3aoHuewao5DGWG5oIdb+cOB6qhy1c68Y1wi9Y6NBAaaZrKTTVTUfpukBfG2MBRlAT213cS+gED+
eWg0wP8LGcQ8Otta7XD4t3HXWKXmB/QQTPsLRahhEQmvm9g2jW2Vz2+ydWW8ag5uOKHoZM31hidE
cS9D12Fy5kznJe4bxxGQyMLt7qXdhjt3QnpCqe+prhl3ammMqwoK+rc5uQxowBcuQ7uq70MHpPp/
DbD9qtzNnreKwCKr2fa/f1X/wBg6hoackCWJ/aZpWJ9uFzn5m3ZytXCP8Q71tMUQ9bdZl2gvreks
3FjtnpykmM9+rK/C0lBfhgkzVr3Kv/lxpb609egBVsjRQRFzvAzaleskNWazjJ2qzF/xDvH2ckYL
KqFqzSOWO8wVG0/V99WHX2+n+s7KGDE7vaJCo2KcVx46yutrLPV0+wF1Nhm5AkVTVf99qOyQQ5th
KSu9/YBIo2XC++LyKbFGyU3cHftSbSC6gUuwK/O97bmHxQP/C4U5GYXWbd4HPbnoAS+OV9RTtO2s
oesse9M/T1E62uUUnTbKU2jixJGpfpxCzlEbR72cIhDoiOtfkbj1z1n1g90VDwU/5VF3bUBBEih1
hVCFnp7ycDIxMheYq2uHHib/IxHjit/A73kYh+eyCxjY8DRbV1Hn+HOzZ1ehac/l3NySbwJ4LVKo
ndjwo+/D5l7kW5s/m+BRP3qtXDV+G9zU5jdPRQwoLs183apqugl8zzp7io/Ev5m8wpm0zsjkWWek
DA6O1SIFKULYbH6Ml50JihmHuI1eZevX+Jxlxv3lhFU9YBE0oddd2J2GP4EfbSVyXE8VwFqj8aVF
POGhFgcZN+q8kXHZGqy0vPf6aGm0br5xBj05VzPbmSTWISeA2EAHxP+ZTRD1VWxX/F6Yz2SJc9aV
xF0ndk9qonPUWwq03U2GE4K4HaKiYE/xu5FNpxxDwZ9N+iUs4uyvkZvwwjKa+CWFsLZKPeS9sHYL
dqHtKI9YXby1peJA6/XjjRqpzk3Rj85bCgVEycfkKYht5X985cZnBLirQfkyHdPSbd37pwRLMg6m
NudUqNzeJQ00KYdOQxgoDVt1PeWugm8nsevB74TGmxn9uIbkK4WU/0pHq2g1FNPLgK/RX73n47tL
4X/hlc2qjW3/x1RrX/ygDd/1kRUK+GXzPEeYjDVdkzzUimvd9N2Y7sO2jPdTaGQk/4FMFv/jXkha
8dMPHX6boTr8AA34biyePv3QE8voSYkW9d6EpnOHOpKz7UC17tqgCO5H1xKrc619UjwyuYhixN9U
TOuqquzIi5XxipqZ8j3PwOnrDXhC3VDUldo11UNul/V2mlwXQx6nOkBiMUE3dPN55I65iDKdVOVM
vkqeKezYPODO/ddcZCHSGJb7MgVWuTL4iB9VfXBu9D7ub0nG6ZBNomxjN5118hOMwXwAsV9cR3uw
MgvpNl157F0//Oml2bcwVK1XbMb8pTxFhC5//cCV2GPvME43BfTC5dVyTNGr/4g1wpVMDpbjyigD
cGthdwav1l1WdQiiYhzqExhFa671o28m9cnmVr5LVHxSZV84Tu59OpIF46ssX0IqHUCkp/4rn8FD
1YP7Wmjes69FDr+TiTJ64/Y/UBv+6lf8TthOR0uXOtE9WvnxMsyiL9fFY9H0ABD05ItcSsq145+h
PAF7ViDnfxOE9bKoVH6Lf76KjQQ+0VhU6G1pvPqtd82+DSyMXg/NSW4jRQvB799ask9uKvNiXpti
pNxU/prXiC2m6JPzZF9J6/9t3q+z/Jonz4J6kLfzOmNc19E07R1NGfdlrqaLuSv1SyyAfYa96t8H
Oe7alK9krE8R9Cavux0w2KmgHHC+Ih1TuPG9vr6Mm6ofrupMO9UZ85MD0+MmCsOGLALNfvbyU4LK
4DJ053YrY62IcQksPD0rH2WI/FC5j8zmu2x1QQwTQNXUGxTuSIcE2GmIzJU86DJZJV82lBhvOvLE
bLBEniud1YMqu2W700Lg6lMT4aUgElzXc8hXQQIdBUWU6MaE57EjtU46ESzwwUZXbI/GuXVr1eGF
gFP0STDt2q5UN+UEYTjxDFyanLbcTUaBsk/gpocuL8+hif9DarjB+TpCxjIxAkDxWY6XB+47/3qO
2CnuyXo9d1YUfTOMZuXEo/mG/be1GVzT2pa1ljyXfn6UA0Ic0hajRtI+jx20BJU2WmGwG36rtHaF
Mpz5lkW6zZ4GuQYWH1CQgs7fkHIrWEXS1MwgOmdgL9w6A4IuQtwVP0bIThn7c4Q8x2RaxQrweX1f
q/YZzCh0di0ihRi39WMMnmZpjob7DXcuUhQI/7oNBD+ksUrM18aPseUUWndjm22jtB6Xk8Oa3Ezb
rVIEyl+laYIU9av31mvD1Zhb00MDN2VHFbDa6l6JU56YNIhJLXpy+EC2JxvAM19MkjwVSrZTc9t6
6+3Uv0msMdzUJBkRT5y/TLPioG1ul0dXMV9lGDU6BUwj1g8YSz146bBMjco56rFiH9vCcm7LwvpR
ozwYwxavweujJeq7sbsLEX17T3BK0ZHbycx5p2mgk1PMKd7VWv9RpKXxqJR9Q76gJ+MlhiG/bq0M
pB93iPlFTM7npH/979W8Zn7OpLioQFhcm55j6WhBfFbp8i0fn0Jdi/et1xtwqbVBOFGE6RpzMxQI
KFut3XB0v9uJnyxqs9Ff1BaGbaAl46PhhQjZGWaz9+eeA0mMG2HE/diaKbYBM2U2PWuezY4CIcrx
+RKSSfPs9HO/p/6sLhLRrByguLU1xAsvD9rnVu3Ge9bdr3Kqm7f5Y+EGBzlTMS3l6LceooVM7NTQ
PefDj5ZqzqoJQ2dVjkYB04RDNwflvo8GEl/Xtp5F8JqubcVq71Q7GWoY5GGvLXtBM++iMXtsbT27
gQmgLGTsetCT+tZo45JaEmPl4bexmK7fV6nyjnuWt4jrCIpP1urhJkxif0HVUp1YVk7K6mIhhzC4
sa+430pXOCkLebUYkE15mKms7BXYnNeQnPBprBxm4a66ssZUVRZ+rbmPk2YcmkIr7lzWDgpmcTgk
QUdwESsQbRuIwZr7xvQxx/E7ZVspCf41HX/nIihK7UBOfiNPdpnD5nAZOMZ076mB9yg7UHmOFmqU
G4CyTmYLn0CV6ISBDG5rD6eLW52M5bBpVlaGSNZvwW4Y4ODZCpkDgWcQOAeg+5e515CMV76w9Y4d
/X+o5Modye87Fpd1HAtYVIF1Ssj/UEQZYMQFRjvFeyfLIB1WJJNJIWfsU8MKLdQ8OnWCmVkowu45
R6sp9ObVhWWInToz/vu6ND/voBAz1NB/VT0q2ioesJ8WlnFkWSUJMqRCHDW9m4A48FPlIF9dm1mB
zE8zlaTYRC93mm7juWVNeX3CTwHW5n2NRbZsXQ+u3R2zKMSuWoyShxiVyGUdU76NMoNM86DY5TaH
c7SIepxTksqjgJsK4ae6HfWtl6CNWKKNuJFcK+mDKl9dCVamqf49RGj4y97fDiI2hMbpvz838eF8
WpJ7DpIkNhlNzbVYjn7+5JrGH+EZtdVtbrP+tbiXWmvfVodDI2Ci7E6ChWy2GchQo0aG2LBJm7cC
GppjrbxIfHdY1VBaF6gVhYcibinUG9nezevwIEMU4EBwy7adKSc1Gd1jWPrezaT3+bq2OuVFVyco
1FjJ72RTcdRkkZgTwquiN8XnpPTc+qlqyvmEnvbWDl2FbKgKt6XgziibbvRdxcpva4Z1uowbCBI2
UtEPBbCMyWmgS9RW/8RFtozCTjnKAUFfNpi7VP1edqK8iRpu2o4b2TtriQZDK4PInSsLCIrFK7w8
f1NT3N9I0oTj2/myi7mZy172DrdRmdanIMnNs5k7a8ml4HaGWaRIiOAGbOxDCJJLCOKK+Z3C5494
KHG68DBFmyQDtn6N09o+SX6RAWt/3fuI/FadsbLbNBQ44pfANnSwUHn4GBYDi6nJCN6LHC7JBAhu
BzAxfFfg2+p9Fr82faTty1rXlnI6mYNwWWR1xIKsS5/BoG7wOxQbQyXY9oPP5ToASDEHnBBmJfO3
XTSkKIijRX3RA9Ka5N2dyuz2gvVHYy9axLYbL2rFK28gp0yACsyjimXrSZ0C/VFpxy8yjGVZvzGj
FF6YkPbsM/toREHEopVRYTd+GcRkJzP7jTxXF043Pkln9liCfdWk5lIRZuOh8CPX25Vp8mOSDVSy
05U59PWNbCrNlB+AuT4nqo1H0dgpX4fBaO98YXXeaeraslHVnqeY3bHgUVdlVNzbsXZCWYyr33eV
VU+59pgICrbqFXL/M++8IYcu1JT9zTTgeBK5071iKTl67dFoIps5vPizNT7Kg4It5GOR2Ft8ldy7
y7AsMgDIt+G0Tkf8jwojsqKAxX/14rDf3eQ+RlHY69rvQx39VXhxcsRYBVcRuC8Lc2ycd1NFyi0w
EUltjbQ9u1HziJOg8x75Gmootd/tsjHqkWN+lqeJ4sK7UQx73MhmYPDpe5r73AIm2yeOiR/GBHMt
5Ea5IHngaWSCK28zePn3SzNoyxDPSbQaikUbtNpO60IYeWk48YhG/tDoem8b+f68xFNVe3KbUD3o
hfcuW+boteewfFZiRsoIl90djhj6g5xsmam1SPNqvr0Mz6waS71+aVJkXatYxp9KQZXQIKHUqNYf
ZEi1g/EuV4sn0mEqgtSJFqzlBM+usJt0zJdgsvoFWQPeJcijh1KfqVmlSCTLDqcIjIcJuu+D2hi/
d+hihqJgRvVpxrWjFqdKhKpyE5dr3avDbocR1E2YOO4mKOPivijUf7yKf/WOdtrzYRd2cpiAXS9Z
wpPj95sXmAc4bFU6+iNJHezJ2VMCI63JF5xo7JTK8Iej/AWZ2/8rpC7Q98nHHKNA85bKXMAirjbx
Q22YY7kqlmHmdU7SJt/7qfFvB5/0cOtSzkHI1tkpbm3DAcNgtRGmKa0bolFsj6/XEWYZ2Ec18j+P
qK25X4OP/1mP+BKF+oCJh2U67aZrSIo42nQGsac9JJBeDp1d4wzTWep7EzTcebpyOEzsis6GPz8q
fY7eup9PaxsvmW040PRWOOuM77pixDsXERjU75nM5uuITnpwHpTxcQCJsUkbo4Nv5NnnQOMrrxzL
+GGnB/kxpQ1ANdYK1nPmhXiEDSN7uFBt9xSjVtM4bWt+PezvyIL24tBgcYZxq/UoQ15XFStguM2N
zHQCQpv2k4P8tDVo3x3Pidcm6MHFhX9cGNvRFuZmI9xkVSPd4ZCb3F6oyj7S1kgMbC0P+S2A+kix
/LICubS7YBRoXeEcgpsljCZjSDdtOzf8PUM8v8C1BP4gYFKKf9IwWX2Scny5cda76aMR1Wd/qIUz
mqpX38pmMCoci5x0fom6onzJM/g7VmeEB5h1xmtdoNkUmC99bo33do+2ngw7iJujOpNkm8EYRv7q
EG8Rg1ucXU7TfZZr+gqaW7ySTVPE5Ct5aM3pcUg8b6emkfDCEb2hm/m3dRDdXmI1lLadBUd4q/mW
xuqXvXQU6k8ttYKnThkyKgRet1HbGNKVjSKXGNBgBb5yYEffFbBlHns4veMY8zRWqu48ZEO3hqfG
Rrnzx62mO5GQUxvuIJ+oeNW1xbFqFOwM8EV6Qa8z4zmPUfssCHpxk2MuB/zLNbP4Z5AqLwoque9m
GqfLLC1YfU2jD2iKRUOUlAPrQUXZAlPpn9QG3uugJNZK9iLQluM4HyUL2ZsolXcKehJbYmovDqFj
PPYBFQ5EWQb8Zcnidty2Dklq7dO+Tk6TsAc2FYitVYOagGxeOlxczuUEGZMHfUaghhrQvWyNKS6E
rjZEC+qWyFcCYCCZH1RPqWYi/AHB1C9nfevkBU60gmBqau1fhfWqhZZ/dnPbW2dIctyRiPJv2Tjg
k11r1hG8Zb00i6L5EufdHf4v5k8NnkxXZ+H3AZD+QjED81aL7O+W0lpn51vBEvcsX3vBkC6B/Gc7
R3T10TjsorZAyE40y0HtlmqnjIi54+E1OHq/LEv2oddFsFzwmnWHM5uLdGSQw28OSmjieC9/vIqI
DUBOARjEwGrlq+u4P3sjszYXZtg3N07VmNs2VR6u3j7ylfTxkbY+yIcZu9qxtkGGbVpU12A4xxrO
WGJkf7R7v3HWjcF7e9itzt7BhWp68AZ23dC1g4OdzEWzihB939W2c8BL5Lvmx/XraM1PRqsW54LP
e5+wcFtdtPj5lagDt/u51ajDZlq4whI23g3AEJaAWgKPn0ERfjE7CLPPY6V/nR2/bc8o0+Lq5HUZ
2vFU741gardz6RoLNMRBz3cGWC2caAzk3ui+pGqvMWkeJOfIMfIUboQJWiCMyKvYBoovUOVeRRXa
sCASGK4Vbm1c6Fa1n5n7rF1lwuuoFHe0TtzAPjVlxzVWjsBYc63fNXi5I8A7KM8eYHBpO2A1qIv2
kRHcDmDKrnF/QpP0GnfDfCs/sut4z0IKpeHWLBQOpXJh4COc4VbDToakjuGv+EgBdidDOpJNG1Xk
lJDqiUk+tAEGPHpy1Cz9ax9P1Tumfem6ToN6l8isU7MZUuwrWBNnt66izqtRjGKTHC9GWD91jdC1
VWsl6W4teezS+CuZMJQTazYXqgS2jq2x0LKw30u8vOyVTb4U9FbF4GtvKgZPYq4hMPiyOfh1u/T5
PpZyYRo3DeqPSUg1TKxTZ+ote7kwlc1CBXlu7y6KQig1posiz7x9GpCMqwsEUKIKIQikJK39LA6y
KQ9lXpWLdvLmdQrcoF5ce+RAOSUNeOTGWWGyMjRKtWbPheHsqwXy56B4ysIBDbqyM5aMEpsAw/Ng
RnEMDTYwTrZNMVxgFPqoiW8FCGglR6GeUq3KuHrEbScbj5elUqK6wp5rzg8lafI13EX9CQBXu1CV
3vvehenS5mn20wCfpZbm+N522GaOjRUfKbuPN9BWOoyii694JVskyhEZB0CGRdx0Z6tT9K2KpmFF
tUKIBEclnj9/D2jKuyge4m+z2fwxQE9O42xzV/G8HJGLIn8Kk/5B/ipVA+Huf4lrPfIk/G6KfaPz
RYnx8levKU23Cl2eNIXvzo0OpcyN7gZl2JN9Ru9ZFHxkJUiEjLSAni89oH41ZwHPSqzGu79IP3VZ
lx9GP2MLQy31Gzq7C1Wg+SAmt6ACu+LcKcpwA5O823llkG+nILNhz1u1jeVeq5nWbenmvz/Z9XTY
5I2q768Pe/nsT9gAoQdbvMi4ERh/P/ah0upLHuXpWp4pd9KKG7A5LeT9x517lnc4lq6vlaNPMXkj
sn+Nk005+HOMJSa6MvCdC8BPu7lSvrIQbR4umhSZiE2G+6+xQeitXEUt4qpQb3zj3Of8cnrXi7+1
LFTButk/rGlEImecvXNgt8mNmQgipa2bD4hyz0vLLXdWbxmPGTieVT5V7SMcaJ6idoLECuKSt0B4
FLakU/KgpDATCrghT4gAOUj9Tu2XttCPdSSW0Jr1sSbJm2DfmX38rZv4z8JwcJ7HOX0ZfRM/jDHt
biREPmyRfW9w9rmRK0PZlL1ybXhtSgB9E3sfg/+/5l7PLN/oOjf888+Q78tH6N5fFp4NSUPAfw1q
PQI2AbQCN0tTH/MD1LFPSIoL5GIks7MEhT2uJCrDA/uyn8x22zSK9TRrpMyqrjzO1mQ9NTZqMbnr
jXed6IxnJH/6dla3sol4LjfpsRzXcrDXB+bO9Essd8Rcbci8Q9pyBxetNs7dU+qPCzlTvpWwaB7g
5354D9vOkye284HFTl6+clP7a9mb6a3Tl+z6LbVW1kmleEtfZgFsI5kOmOttml61bsEtWcvMauD+
iZVX5hg2pN28OCh2E70M/FW9izoIKTl7lyb26vLp8bA/NtNgwwEKuBkajmPfhj7vkOhzfM6LNlgO
rhOti9ItexKZjEy9g2kjq1AG4w368skjbgPNCuvQ/IUqXSGULqrvyKtuBkAoEEm6aOUAQv1ReCM2
R6GevMaVEqws/GofR6cPb0TRYj9oRrSX53R7fL0bxXPucj+BY22TdRrdTt9pFZkcKu3zGTJChUQH
F4yGTWaoF8Mx82Z/abXa3kGq496scHLT9bLE9oXcl3RxkwfNxGBVsMGUsKyevcTe1X2QHyULfVDx
BYJhdZRM80EzL30o1labqIXTgTRcsE5tK9vPgakfbdvIF7JIV3vuD/hL/slogvLWcQaqyW5bflU0
BNQp/6kNBB1UdY5G0WqXSwpFCdahoil/+LI5TSpN8fi9NuUlhemQu1LDttoUMabZAmgpnRGryD76
Bjp1V59Enk0wcKbw7uLOKIaKkAazCNKv9zFRhOREUoblQ61Fz50Cwc+26yFc6k0R37An+6MdcZdY
KD3VMyW+yZuJ/Fs+fbz4Ffn9hVKoXsySGRkAcz6QgsX6QQcJpqjBvfxz5V8jQ+SB7wO5hvQ1Rojm
9X/EPoeElxt41P1QIZsrBDnJZDorDCztdRugBD0PGrZzejqvSMlYw2WyKaCnTVyv56AfLu8oTypC
NZz0y6hfITnx+gGFUbWWoVB8TZWignatxiXbLeOVRwSWh2QHt7KJSNUzWTz70cfpEQJvupFh9N2j
/SqFMvPQ2pr4a5PTDDDuNHFv3QIGcoUFZ3KShxQlxWUHO2dzjQG5f4zC3AH2y6w8jIsHbSQNwmUA
+DnUleVIIeEmq8bw7GGP+4BgoUiTQbGQOZ+uSI8wrPnBz2WzzQR/VZJYO2f8iF1prkZck5wapTdT
w1LHUHDbmEnQUuKo39v4Uaah6jGzLuFsTOt3+N4yLEeTzHNlCkCFzhxp2o9G8Jy7EgtjtW72SqBk
X6HPeKTKphGJtYbvjl34ofS88NYromxrRvb8UDlqvzKRY3xpBISqVyz7XleTn/CxzPsJUT4SYr5z
I5t95qMUHiiKutMH92xOVPdkhzzMvpmu0kR9cgtvPnp1skQyOmGjiUArbNTKu73sILXBu+kty71s
GXF6ClaXTAj7mY0EzmqJ421tLHkXsikPdjp/xK6Q9TCvP2ISskvOG1HppAu3tWpa4BMp+leeFZ/k
wVfjFeKA6sOlpSCa1YTmUbawvktO7UCKdhwwyrrGjBz9mIrLIKUquoniFmtecYC+/vGqh3QfRNYh
MkHuIJJBpw5p7sb1cJ64jk29iO6+pBCQi1NZZjwu0yEVK1khZ5bn6XgXQxEqhRra1BgD5vRN+TU2
q2AnNcyaomRcFubq2olA5slgkkz2prcqbes5Ubw1SxYt2qzWZ7cv6vOIb7tRoqmTsl06GxFbMJ9k
3Vp2Vo6PsomqrGWnnAQAOVpajRHt5AhEGw3ER8Xq5dcpM9d/0Ufw7LZ4A0W8KV/PXVHlcIL1SF04
iAWsqrCtnWVFinzvNEHX3hlKmO7dHP9XqqlE5UEG5SSjKCHfOX6eJFuQJOouRaA5gwWZRps6ytp1
ZGKkOpvUHhPL/6vMrFfLVEGSWqO9Uso4uG8DFSWy3iHD5Sr9yc1CgIYt+Qx7KJedoHyYk/Oqt3nx
WlXQA+Wk3NzaJEcnA1ZWgxXRYzxSi5AHteO6K1QUO4nIPpNd5TpLUcBxSRr8NlQbsSouau3+eoow
Dbx16AxQ1MRYP7AASWsZJh2Amc9FjyCmQICO6fhb61efhINOuvmDZRCr+o7Lp0l6/Qku84yu7xQf
RvzFbmelQCrNVIajVUTdUsvq/Eum6XeFGmg/VVAKEDOtbypssAW8Y4ByUZpu5iou0H/vu33QDcYm
7gBSjrUbLj1TH742Vrn1HXt+xgLi1endblnUrL3IPVtns4jjW4zykN4TTXlok6PrKfpJNq7jg1Ix
z7oYH2lkJ2TvbHjnRlezA2jq9dwk/oMplPWsAsCEloaYr4qmFM+rqN8MGGI/yJCfAjJr4iykliE8
R/+ltxK9F0MpcfZm7qnkF83XlLTtpk4AhWb19OZls/4Dc4vbkmz2ewGwZeECoVkYlD23tdOjPZjX
z0nmG4+BUiVPdYA/qAg32J/vFb8flnYdGa9uaPsrcn0WjwO4ztSaKpYqQJBfpUVUptUDd9rc3Uon
KSt9K8rBea2VXLvlYgLFKQymqgFz+ax1mwfuluYRDPSrbZVveLC/emYyvxU2hAQE/k+dD6wCWvaP
Cp+cN290MnxiYVn3Rdgs0sxoN3N/n+mhfZJ3V4q9aKyYtb6VzcwJQhTCZ3MxGKF1LgrbOjM+HzbU
tKtDorOGvW36NFslTRMv9BQMrvwn1RK2ggIQ7EZ+BCUJ0UXV5eq9ZQ3qSzTfyzBVTB/9ISZB4dk4
PECHaePNd+yoHyu9h/OJMF3+aJrVtHDYBm1TmDeQZlyI72KM4EQscTCwLorFkRLbkLHU4eYKSefD
cPdd+AFoD/Sx3F0KM7Vd84sAZ4GiVvRtjhXITIFSnEqPUl1mUsaSGeZgofh58C1VuHqx/NRvSWXW
Jzkx0Kk3Onke7ZrarU8nMvpUo0RdCiCNsYWeD8pWVqHMavAWLeuqrW3N1tEKN5bk2ZglyTS/P1zy
cSXNwpyGg9zNznZnrsp5nmB9ZgWGXBzkKzbLyTIyImN9jVVApH/rtZyCxI+Yce2Qg+VcR/TKDnmg
wPAx7tp7PbNqhzujJ4kSFcObq3dcQX6M61RgAqOK6zg6N3413CWluTRrrVsomVlfAOnZbJoLxBap
Tgh8ulO76PWJXnnvks1rrxz8/zAX+U3wZdcqasjNvUtBrLlyxxWiXLIcgElvZHlVjutcV9kNeCbL
FjYlCbZOzTHOhW1JmWeoNc/uuLxYIbsqqiIJvjr1bBn3eUHZJ+0ULFiazPmb7SKJL2NHic8tqPwr
o+WPu7Fwamg7RU+WZoyTF4lkarK5xbwdzKJsel3Br7ds3b2GvuwF8dToGca/aTttda3G6rIt30s9
x4wBQ5GF7WrlSRaVcXU1FmB1oAqKVB4WtPbGG1jqyl4um13UUEqRUp+OoXerHJ+GpdT6lDFfiHzK
gyteRbYZbxvHOE5T5ZO68dBTLu2Hzs88NmyQfa7xqterfiODvjoWm8TXkvll1IuHLq98pJhRBDcC
7o+lr93pbAXObo0nMD5JqC6YJiWFQLHgtPjRQbJFYHVmN44AS0lGyJVBUjbVrbg+7yynyrem20eL
TwlimUOWscJ136huxTfX3PJ17NhaQApJXq7AdvcPQ+h8JLx9luMPNd/G5XpzWCJZGzvuHHIC+Ola
wvylLtXnKSm7Y1ur5bEZ2hcZLklor+BCbONuQi5PbY3s3LhB/+gV6caWOsNxiHZ1MTm2qLXyvOOu
eFPbUbvSOnaJiMQ6lrN7yxAIeq6LmDUO9+Mo80ZckjMDLW+a7f9h7L2WI0d6aN0nYgS9uS2rMiqZ
UdsbRvf0DL33fPrzEdUjaub8e8e+YTCRSErqrmImgIW1Ml6FIx3mjxplD5ht4fNLiip6LNViW2oj
7b5qmQVPnu4ot9KfPrnAeU6rCSLE4Ml3nH7HF3XYiZvMyoQxzBy8teGTCWQHpMniLC4DrEbyY8QX
5EZAppQLQYO16ezUot2Q4X1Zs4yLZeaD8f2XlIfmfPQ6CHbspHQvpa04lzltncuL3K5GGf4v239c
TMvW+VLC7rVOuO+PXm3/eR4n9PGBqP4a9Y6/gVnY/E11fM84paqZwYjg7SWndLfd003iH0aGeZ+6
G6W7R9ZQr9+HC1Hyfc2asVp/Dqnu6QCBt7pp+lHjFDMERxoO7FdekXTllHX3J2g1MkucK20oSNRq
RqTIh7u0LXLjMWq0DOwk58K6KoMvtIY9KNpsAfsr07dMj3cCeZqz1H80eQVtZFhPhvcQZ+SiZThW
bbKveo9gZsFH5X02keiJ7WtSh845QEB0H0COdpGLq0IoHjhZgp4tE4MdQCMixvvt3SlNSfvLrTNO
1QUyg9/L79Nupx30sQh2bL4mLVH/BE5O2yU7GoXmg4RJMtHpzWtD7/VVTGESmEB/7e26qB04AMmD
ZjN8iYCiXGVXDGKSGLCmZVvFXGpY67iTepWMy7SgIIa6xI3gZScJ4rDupqPY13yx+MI+mW3l0f95
vtTE3DomB065/khmViN6qOpDSLs3CY7E0k6z4v091tX0fLc1DlR6oZLCjg8GQS6TNd/CReMyrkuo
EFK5WtaYbJPMa/fDwqNwN/Jyg1JhuehZuw1JQV9kdF94d9RRCew194eMgghQiJH1wbbNSY88NmhZ
burAtfaZ7UThPurt0bZ2pgoj8b+BBQImyNnBz4NaQx9Fje6DS64rxUNhaX8Dc56O6AD5x5qX9mdY
SM5B54Q/VYhatqFeDTfVH4ObMfXj1kuq6Cd18Qfa//MvRVbE5Gy8Z1vzQ85AEEWhnO49G0pEhWXw
3sQ09Q9t4SVvYnGS7AZAYHqSKcDg3aYfMvUik5ZKVJ0lyIbJbGPZ9QGhg3kvs1qDPkUFD+JWZite
UFe0ZcPN/cHGCchE6Tsv8zgq+9HOmitdLqiGBOZz2ZfjBdIW+I3A0V5HdxEOlXFf8bh6KVyyHR4T
JQG2ggylepSxqxLVWoVRGtABk7szYPrZ1KT2T5PbWZ9zuMk3Ch9ygCwM4757yAN1fFX4j/nEfxYn
WMx1FE9Pzlh8JVlofU68xjt3MWg0mQzDLD2WVWvtZRh1XbkLIjU5uSFUckkcEy6qySFBsH0vmJQW
bpAbfNrgW8CrBEtLnx9On+u2W1Svq+5iRg0CbfTLf+iCX4ZEiVuAlPVltduh0NQts1UWJvsZ5DXn
7H/WZr1Vngx1vPQgw6neRN30+7Z3k4lC4dg+ACM7yailU7k43X04pV7uaWxj7sZDYAfNi+8m8bEt
ewL4JiCZuY5BRxg33zO2ylI5l/K5XDIjjc8oGx/XsrrYu9Tyt2Uf+LuZhMNTC6bZHIi9thEygefA
ROsg6XT/RS6u7hv7oinNXfRuC1NS8H1Tqw/iIhNtFZ7jfqZKv7jFcWE/dFn7F5xV+6Az1Ve5KAGR
NcqYGSAKd862k+IfR8p2N5n1K8s7OVrSb9YVbQq4DP4DuIyrRHsdJppwh6Lbx4EeX6JY+yRnsrXl
+kO3tRh5L12dLG4e/uNndZa7B+9RbdTCI32ju2O1q5VU366sygDwmOl05+sdaF2gLniqTM99chZF
izoKifNnc9hay1BsMuu64d+0CBan1U7ijv6f2NuKA5st5Q11vMFkphGn5uUtV5r0PNRqSwjeJq92
Au3yWHbzT3UKd3kx+n952fTJ03LraegnYyuBmxwMdaBlu9jsYQlQgZauE6eQ8uzzVHlXDcAJCSrP
ejDbwbwhc+TtJjfvP6UUnDcjvG1/avCkAdyF8wT+xCNV9uZnp+iI5nbZ+KZ0ETqvNY2FZmw1qIOF
MxyKHLtimAsFaWuV/GvCh3VPJcBnAeU/tG1bEDwjFQJQ5sNJ90s1P7uq0W1djaNXBxdzfjb1mr12
oIKujl9lELJDXYcmcjZVRioH9kq9BWSO3GNe9i3BRe5326yNASQtxrGiw3Knrrf1UDgXuYiRPosH
v4qUBzHdnya394X324CEmB7NjzZEk/Xmw8OsDD3Abgzrnb5kYSFw67cBO9leUrFik7soQ6dPH8dt
K7nbe8q2Tv/UYx2uaKsb9s7YTN/cLoAhN8z/ZH8ItmXqps+g/5LL//AYnTTY6smYPi9Nlxdfn+2t
XrX5bYRw4bmuU4VNzQhATzGUizrCMaQlxqsexebdJPa59ze65pFvfreTdB83dEh0D+JRFclNTxZ9
ooWYfkweLXVI7gT1YpGLm872IlmuHWw+i94OAlnjSOmm3Mx5Pnq7Nhu/34OeGJJwumJKTlgmd1IA
UYL/Mbb7yd/fDyQdIdwuaf1PE9vBfWtBB7rMdvddJvNgNh67X6GK+m0P4cFGUzlfAjU68dU1zpyP
amMncTrvtJO62DRlDrTNmhXQcebNZZzXYH8Wl2WFPCUyssq45xHen7yG/f9+0v1HGApdpDo/uigz
hKTZ9XWQOTDthenNGJAag76oue/69Did1aq3PofoqxzVvtOPXp9GX3onOXWTCzuUXr0Yvq3foiT7
ek9O9oN+i434wyhnH5yo6j0YXtDT41vBRR6bYbNXUdfb1KJ5nZRGdZ3ypzvuYXSsrR/NHCsrswu3
Ke+L+xi5LMbd+/wdE2FZ+m9/QUzQ8FQ8+/rNNcwZ9QC5Snws4bIZ5t4RKu83MXUdguaUR3L+SaBe
jQCdwllBA678IqtNhgK5EBu6EXBhvWM0rNY2NmKTX2Bd6zQdXGsizTX7KE+01VwekzQaDhIjgoz/
ns0uAHj+sNeg9F6yKQWjfEdmFDphdg30QPoRKtKeDzQCLj19gMa0WdNvoIpfhmUkpkn5Fbi+8ioD
XvJgk+aivLc/pGFi7sI6S47KwstSa/3VnWPS9/BmftggIFm0HmNERmUfWDeOwINHzh54i/1nom1e
YyhVB/ad18JM7ZfRNZ9Dp4++MuqQeZlIpbRe9NUuLDbgvHGvCxPul+xUFFH0tVIa7Rq1OnWyZU0f
tbQxRIH6ILOU9Nk5ebJfvt3raK0zmMmj03xFw1E5InWqvVlG/w0oW/YnX5PvA0CRt5kW1we/D2cU
N7of+XIC0/y02Iwt0bccyDqqMImjma+AwJy3biLRv5zaLJ+u7SRyv8ka+NmM8+DMzf3UpldheDRa
z72f2sisQf9Z6uWJ12/A8a+j1wr2Xz7UIAy6gXPBGJDCbBesQhblyQ3+7s/9MvJTyB/1JIWbSsmX
s1F1jMwifJHJFGrYTVHU9VWGCenw7YCu4YM8yHCUYZEPoxMtL9C7TEGFyOtQ57i9CUYH7av3lyvN
a+pBcakmrW9Rowrra8T/Pogs83m1O4VLjbWxHsUkb+mmN5wde3zxGM7VjyzOjSO4g+KRY1CSEPOi
tTHq5hfx8JcJX0SXRwLFHacqZxv26Q+f4OB4nxBHufQJYW8QO1+gioU99P4EWRyExY/QSRtSwhlw
5iCj2V9HM/xU+YDVwbsuQZtv5i8DbZLoQy5x4mimLzXIHY7zlNRdj6K0V7kXWM4Rem4WUcb7LYCB
cq+MIyu6oIDnjksnmo2rz6SjfepE7F1un15qV52f0Inxjl6WZQ9Fk9ZvnjP9gO4u+zM05q/11CIn
Cup+AQ58cBCamqocv/ppmr8OXpbsc8dEUGO5yN1ETyds4VoUPtJRGE9Zf6W5KkB94Bf1AzLR+fhV
y5Vq7/rgRU2Nz0/hlMlO0VL9h0dnQFlq8S+kkEF4eqX2QnIgOdmFChV7rpRkEpS/da/zn5Gkp8bj
BJ8DmEz/AHKcXq0W0nc11mEhJmpNGv/WQJnJ+2uwxjOFwJvYoJ1C2vH94nTDNeoq9P/eTeLWekqz
8wpIvWXCgKaHZoqjbXYVIlN58mca/ehRmvilVcu3bPTjPxSNGkWArMZJo/zxjOoErGEuOOvK7h9R
2Sr/oOP+5C0vjRyBl5MOg8BOhqTda5gdffS9l9mq/xHH/fQ5h+Pg0eeWHjTMNBmgeIJYzlG8oIL7
Yhu99hwmNgcIZ/7ix2VP0UbpYMrhjopDf7+D+OHLoLrGQeyWsOOvLh6qQ+VGKab+koVDcumibEOD
UvlQCWE17G3Whg7xf41z0gq7qAd63A0mbf69p20E0xka4XyxrAUNv8BD16HAQ8VZZqssMDjnRJ+k
vz1GGCHmuEZIS1N5Mkz9yS/IvcukXMJ/PGRkwsZ2sg31t0eYtt1DMsbAj4L5p5tUw8WxreZVCXvz
pkbWsVuU5cUEFKA+VKXd7lbbsqjs7F3ffNEXuYHe7L6Rwkmfaey337ImRxsa2YFUySEQRRBnq7Sm
8cWkc26vhyMdkqHmHONibA58MwuYZNrwoKnw3d0l/ALaNdAaWaxLZgIEMk6iwCp3MX0GNlIgxzpG
zW2EsPQz9D/zEQnNYS/DYnklV5nVnmRoV+AdYHGbbndnd9qEZMPf6HqIXqdOOWt+H3ypiUCuvL6s
jefPD1rV/+kbiYKmB/2P3eSpO6Xw/KM0PPZKBKuWDJd2SBmOs2ZsZl1FCe5SVunreuCSOwjNUT0Z
rPkgBzhTtArXmYjUAbVxijlpHeaHrsi1S5Xt5jkYfti+P+55q7TnIoaBxEujv+WwZhpQIKtR4L6U
KTAtxMDifd5zUK9RHHHJOqix+rmzMu2mdDBACv7FpiR/HNycup2AZsoEwrlp8K8yZJHdl+4h8hta
BZaITAkV4xbDfiSjNUjzF3nRwuLIdLcthbVYG+kaoYLoQ6d8sgOLvVzAHUOyMxFvuDcH2J6Sb3U7
CE9d9aOEL+5YIo/0qKi1P6MKxC358nbb13267xJDeRSbXhioxpTU/R7gGPjye7h4rz6Kk+ztrBsu
SGYGB9cJetrVOgSRvJJMp9yqpLCAYXPpl5n/ZRs6Kg6pOb3+x7eUp4jRz65lVbtA8xHoRWiCssik
kl3P4uRq6ygXxvq5XFL9rlWhuNY71jXWk/y5zIdNlQ/TTUapmJRC39tWGezE1nrTkkXq2Qo78rZF
E1SXURK161iMSTDzN8nt3SmqjS1vlxYYPGsCjZafDcjC388QY5UcKmTjn8rOUTZlgVC1xNvyH6jr
SXWlJHOWsFzsJNIGyNgdbyObPaKfOVqR13XzFvM67IIu3wVwVW3Xift+H0K89A+42TPzaN9V6vhf
QHm0ANHXyx10fkeZC/48qUs+EMtCsL5mTt2sD+N9SoDtFBtnsCao+pJo//HAKqfWPgEHWadutJfh
enHgIFGc3r+oMA44myzJrbNaxq9zmNSPCBIR66rjEuGOz57W/tImxz2tOjKtgu5H6sC1K25g9Kfn
pDEdZFF+r5wHuz+ZwLy8o1a4ybfARowdZGKxTwKOMY4ffskzVzsCIbCP/uCYnxU/PQtyMeMAtgX0
gBCPPSa3aURYSwhJ1CQ5cfCd90oYJ0c37ttLZ8zqtp2c8WvYcNClKW+4DIref0WswVKKNzQ5jqUe
Dc/eSP/r0lqbKGRW8wHcsPTjzp72PBR58brocrFVpzPvQ0hfPyte+xNCsvYI60F9FHGBq2l3w3d7
MepVUx9FWOCbGLMR6Z3Kp79WG6z2kY5ohU65svoGNVLD4ReATzi29Se7VQ930ANk8MdBjYz7sMqL
i9PV8R/039xrCBlRD5xb5lkqBrFd+S/ObS0vjI3ZnzlixOCm2YW3dB6g51q49V78G8McEYEWKauI
ChBiFvZ5JuG7Fkjlbo0HpZAqw2pJ8YRwmgpGbP2ROh+5HeAiFVQzlQ+ZWPBh/gIUExNpfu3JCsLd
ukggZvKgHmWFnS5A18QlJqrCoUk++0EQvNLycd+7w3k6xOAFn2TbriujOzpB4G3ve/qy2cf/Bw85
CVRjkV45NFzvcOO8/uGW3vTcTXr6OiXZi5htKkjHFpG6w1DAebF0r++EwGNaiLZpdTE6pHH6GFCJ
WOaF2ERp0LoQW8bmnbua+pgE4+dgadZ0/Sja51Wmn1Sgm1+7/nHu6NaslbB7KOEiPsiwsPprleTR
mz4hZuZlFl3My+oONDA9L2p96zhFvS5PLcNved1mya+BV/ShVOryoQ0czpd0+x1Fr7FzehVyU+ip
ZGiORfmit2j0lA6928CMXl1EPG6i5tha7WWQZhL4Qg0kXdAwsT13PBUxQaKls/Wm+pTuq2UIP8d0
0bu43sisVqnxa0lwJpNyqWNodYjcn2TEBwE8LcRZ+mygUd2m0yV1fOPmViUpt7Ci+6qI/xaTpc+g
EWyZsLJvqJ+GpwldH/QdlLcgiIrqE33c1dY/ll05fQd8XR2HzuyORmJ03/1jwC76nVpWdZxV6O7E
SkIr6P+aIba2S8drDkUbOS9080IG69fBc5wW5YMVFcAKVf75kZofrjA7cYQfk+DQNCr9gstEbzfD
Ve4AHNBzIOP7bWXX59TR45OtDwFM88vqdQ2sFka2KBQMYey8qJ3xSxA1TuLnG9cNICVz6/zCezbY
CwbHcg+GOxQ/AE9r+9gyinMDgPTcW/BswxsOne8CIIcCdtNGVf1zbPWRRqXUf5rM0UTV3M+PdM0Y
f4hv2d38Dg1JX7VQM0gy96plNhKd2bBFumO8WvBWXI3lYs9wOx8a1283QPuA5rRW2NxSD/U3LeR4
01v92MNhQWOa6qFZp8ypfuXMbkO5oIAEcJoLB3yEumTCKKfmYi0XvzbOEfnJY+ST/dq6fh1fCmXW
XOTOuLX8sIULs07qh6aHoRUd1Qs5asht5Nby0o7Na67bE6XQD9l7Q3O6y6Tpm3saP1l0EkOtJKMv
t+/Tq0YiNXnCSBmn9CxmwQwFmWeGD8AhvmaGVSFk8s+FKLcZNzKePMq2aU/Fxuo/uiDuXN9XVO2U
bd2Ys+WHZeuz6MHKDhl1hM5J4W+LAQRDAgcQ3KgQJDWT4iQgm04yy6mX5Q/iKEZ/gQ/fITqLt6q6
+clYMtUyK5dh6PKHGvqYjUzooXWqAXqfJ1Xtb8NycQMjJqNeevsUAo/bOiF3flick4ZoVSbDUEHS
cHFrVcW+WAocDMtI7OIvw05jj5oDSKhkKBNuFfK1DGnzq0G8PdHj/xl9CZj2mjp8kovYc4vm6BL9
ILBy/55Q1eLBSkpkjpcJcZY7Iy6zm5XfcjTbzPuk2J0pf6DfE3HC1Hj4Tx5XQoi0U7+mVCQeZCSX
NebogukrMnjucSzJILyZXpRt75kU9GFf3MZJdsFsRTclKYNr4vrlnpTY/JWv+dlt/OiX1hEyARYt
3iiiImwYNzGiAJP+0nmjvhEXSEDJwmjzD3kaidh6285+cSwCR9vBvqR80uYY5fGmi39VobWlNZoK
TQuMCr1b44eZAYKvbEP5A84JZAeKeiIhohonZfTYGksje0rVYl7gi6cg5LwX55p7kZaQdhKoYPRx
2Lk1MJQlVhNn2vg+DudaGzdVavVnqLG0bWDRJ4Zs3Fa6VQAeEt9YXfhm+0F0DIDBnHk9RGc9oLo4
jRnloK67WDYCtcZykTtX67NLOhPk58lwq7r+t10m685ID7VK7UKG66ysDzR4Axpq0Yd1dn3K+w+s
CTc7zuV/2DYSM43Tdic0MIJvdQ2LRTJ8ydjGL37X2FsxW7wrOEN49SMdwdYbcJOjtVDAeCOKNADB
QXUtq900elNaNXxtKrguTAf9VGdxswrIEtwpfJJ8iCQ31szI/4NNXHJ9Vk5OacNoTCrlnicZupdw
jjUqabSRWA0f6GI8U9HhzG3HnBk5A6SH/yST9cLdJmmnPa72PIVkb6lOygk+sJQDxbvqPCdxV+3c
pHYeitB97JMUkDn9qPRF1UtfVN7Bp2il5Xi4e+qWDYfdCAUGbJnTc2W3LyRz2ou0dsklz/Nkr6Pd
u1t7vqghZ1cT0Q5ZdG/0KlhqLkvFti7VEHfYxQnvAOKz38tkdvVbfmqrlg8llDMX6akr/RBq2jgp
H2VYvw+l8Sjxkt+zMvwwu/QMi5rOulac1cwuHqVLaXVOtLLbz+rEX7doA7sciZU+3HuLALC1+zAI
j+g2IQzuxpToSDwQviemdlkvcxPqH4f8FiAE3n2ygpQR8u9/zjKhzn20y5vKoSFQpUbxEuqjfzbp
YN7BAzJ9j4PhUe0gmm7iuj5KqPqfyFWC33BBMsmsXOwmS/dt68G69j7RS6i8jsVRFre1AUUMaFuI
KiEdqBedNWTr/AeCiBcZiV1E12S4evRG+zKNYB4264T4KbPuP/TW+PJBsE1cqgnB1jB1TmSD3gSt
bi+4dbY7vhhN0pKIY0jGFvlZp3qTkVygZqQ0MiOULavaog0fl2esHvIMeEF+P0M8lmesP2V9xvpT
lmfQnOJcptL8S8214M1L3U82IIhHVOHCt6iiwX7q5+ogkxFY2QsyIegiLbNiU0BqFtQ2XsXkEeVu
5zSaT/3iUcN+R8YMWK7MVmHRPFeL6OH7cnpDjo1Fe+DSpZ1We9/Kw7+hiaDuhIT5ZzXWTIrUrXor
lKkk7PImQEbl/MSXkUqsl2lf4nn+5pEyPJtQgVQ/m4Amw5Rqt+F8cQuT9JbrT98rgyr+PCWorMN5
2s4xbGLzAFUPdkfxsadNeVGhBeEjDWeAZvj5QTBhaUzfp6FpKOcKxow82L/GMu/ag7cVbJmZB6+h
6cQ70CyjtfGrbDxPZfBi+gVfnD7qecWV/jN/g/ppcFIi5do2tmlTRz9tz+K939tfFKRUj+nQFQ9Z
bIWfiWQfxaEF3L8lEkZ+DMkdhHuCk9PSoeLy3/TYhQiUQY7l7FPXqz+78fxlmFrnV2fYp9gsmm+O
0k07f3HV7Gy+TJ3/wVW4Qv/typYZnTtyHwUfyqtbtOVe9Uvt60ATRKK18S/XMQK6jrv8DfK54ej6
c3Siy8h8AaEDE9LiUibuJg2d8Uc+WynHnyG8cRAMyRV9bcw831LHAaxn9cV3pQm9C2Td42umuuVj
WClPFjv/q5gU5Bh2pWNHh38W5HsgeOqTzIJchFqmAH5e9GpOBDdayobqq/Eg06Zh58QfP+5LFU8L
QVYhUyOTQQunSkON+gDLfvTQzXoGqkCLn5q6552QpL16bRsYtBcb4g+9eZ9WPXQgKy9HxriJFN6F
fIRDozePPaSiv32iTFU57VV8pNaF8mOUHmoOBaGdEGK6q6uqtAuTYTrZUwJt+aARly/ZpaQ1y12V
28Ne8RfUYa5yXnWBl/tVkD/5JQKCsVe0zzA+hXxdvA7FJ4YT3UzPkOToR1hdAV/L8H0iQetaoZcG
Jc/FbbEHagQvbUbnSey6NCSqfICuuWOd5Ul3v74B3djkLuD6vvPSQzW5/llTZ//cwQpFF/wyhjf9
cUjrhtPJuy0yqt+O4i1+H6YrKofKXqbWS+EbqrX1miRfvkApPTkRJ/sycVSUr3XLPduB3ifXkE4y
nw/5kZc90vOkMEhEsNFvJz0GoKsYzqPcRZrtw8I0/7HaU3Og7zzkjfHYolK8ydJsPNpJbsy7eDFq
2nRfIqMPE4PihhvL84ejzMgTh45IyC6oY5M8iyFG2WbF2KH/Ho6Pd0uaG8N9DMQjd7rHaZlLxVvm
5NIDYWRO1q1Wd+5K4kVv37ophKeKRZEVqfjXVqkCiIEORkFHEsA56IP9QInoUl7Gitr/UdajvcjL
qK8qDEOXYnR+NCHEH1sCjQncaNMe42EnmRzJ36AX6h4NVJk2kvQpRU8NRpCnqe3ai7i0S+7H6lr3
mOWh+oHOVZ6y+LZl+tuXJvYLf4v3OLZJgwKYnZzll9GtQbtRyTnFja++immw6Dhj1zHpLuTXHeBI
eTWRpErsEinOxRQ4AEpcIK2bdRVl2D8b81fezhRw9NR/qZvwq9dO6jeSG/7OGmxYzKau+JrFn4o+
0L71jcY7taE5CdFJ7RtJDsgW0+otH8v5qkVGu5XVvlFQJ6FX7pan3dPowsYwbO5oOXK1fDADxz0T
QisbbeltoY3y91B0FtehzK7OIsroRGggpvVMM2Y5G8csbVVK0x2Ib3rHfihms2cn9P9S4gly8zn/
WgYBpCFDSvUt6a3TCEvKtpgBSszEKud+tOrHKKHPOOgt581Oi2aT6F78C8qAjWMW5t9xrD07g1J9
yzVP21bIXNFQ5ahHx4Mb37Ea+vGdoDuz8ymnIDXb/94l4PXOfR0op/+7H8el4jBAM4Vat1a/wIJM
d9/PUUCdrZ8ug7Asx0fO+wYn/qCxDMirYCoG83W+F73u16Z1rx2Sxx/wTNZ795OW+NdyWbEGtHc8
1DKRsuMcvNRb/rf8MvxE3+Ih1APr7zREUJUK9w8LbuJtb3XVa1tE9kENreZCs2x+zSslO2jktv6Y
fdfaqCYZpmW5A/Z5T8UpP6g2TR+/UFV/tdGjKGbPOtm5P9HQxzCF4HKTUgi4cbqrodVe8MVLlWy9
aEP3R9A6gO8Xe5ma/iHzTHfrBKA8LKB890P5OpTjvgyrJIwehXZgHX6YpQj9KKd/me0L9e/fvbCN
o1DvdjLP3+eu6Z2dlDaWB7lNl/EwjXBQyK2fxe5vrwDenHNSEizFxvwyIEaS07SNbbBC/wxowz4U
w/CHM8yQNywXc0w45Mutarq/jeu02AbF+KaXrY6Qxz/LWjuiS98MEFusOZWc4QFBt9Sb28uYtPZT
paS0gI9W9mfkECSolXnzHP0nMFztyTUVKCBdms5smhNtwKwYh4HQLUhs91CPpf4kNrlYc3BzbWJy
qyr53tSjot9s+0W82ndXmIhpHDbn7+tqmWwth/JiZb8WXU2C9B/YV9KioZIn7fUON5Ph4pEh69wW
kN/QpwUCdLlItHkPPP00p5DWxwexrS55SWVss46hhqbfi06evThWkGBTIp48KMF8cJFuWphnXaXT
0M2LbD8kfg2tfBLvV7VqsCPeUz/P57zMlQu8QjTkxCj2PZhaYNJmyev3rwwFp0Ew3KFfltVmWODb
cvkw/nArU06hF+dxoX0age14w7ArTD/+uehI9ArQFMsFT4n0QUVXatKcEETOj6Oma29m3/8SD8eh
Iwiy+K85iJR9XhY6mc+8uzmapmw1naO+YikA05w039LjVl5pbq+/2Mmi8ESHljFo5zjjX0KG/3+v
iDaCr1Cl/vaKFipZ8aIuV13BHMuzxOwPlnZGbSSEUJ9Hr15V95zSxnZKoiF+VQBYIXWghT/dHACO
TXWdM2o0n2EQafd90lo/6k9qkEQ/DSOBHlg33LM57+qIaJ/2W9rinLijX2/pvJNLpLQ0ZqeKt19t
5Njo0Fu8xQZFL7hEcYz71N/7ReIcx8L/9H/kNs97Fai3T//hymsudxC5Bo93hvSogjNGfOIFVdQN
QX0xoE2H3Ck1BmBC5KfDg7Pkp4GZk582JUsthlDS2FEJjh2hSWeHAC0c95KxTpbk9X2Bo2u01Ma6
Doy6yvUrJIJHpe/UB63WJyC1S7ocgihy5B2oM7iSajgaa8t+oLuM8804fWUjik8z7JL7QIWg0KsS
tMLaPL3BBzvexsYjR2H0x3CA/l44Q4QSZLWtXCWt5f/2ExdxXv3EJs5imwgSyP4tYLHVZ33++qx4
QMawzFqdYiL8RdIYJj1kc6LFuzanRVuGMnFvHqt0VX2Mfq6uZuVnm9EKskM3Ee7S9hXbFxchjo2v
WO3eBiJ8EZvcyUVFL6s5yK0RaXz9VvdAz4t6I1OaF6bdQqn2F8eU6hAulXO5JFIpl1tI6Fg+LZxu
ID7f2DQqNF9x/OBTNz4+63K5kyVy977uvoQg4PePcbLxz2Jk6yAK5PMrH2VIsZzzgj+Qj7iY7rPO
HXW7fPDpoHDOGY1P98/9fZ4vVkMWHr0ax2ibS9+TAPh4O9rGSxl5+VGHM+giPkaYFfpVbrXQzs7B
GM0cNian9vhXCbNmU/d6eB2iFnad9zuXc7BCK93pP/ZYVqx+69rY43NbDUsq8f0pq58SkHOEjuVf
ZBX5DBXIQl6hpk0XHWLF8Q56o7wW74QWH7gu4IvCnUBw3PayQ4Z8I3b/7dDpEIi6kPu+9+ZIg04i
wMtOQy9jAPC6F6OLHMX+N3s7revltlFoM2iDPn+QQiVshdYxNNAmkeFQTOkjicif1pz1b0Hpx2/E
hDIlF6XSvnjDbD7KSJ4V+cqb6mrGvutj5YtdFdsYpPl3uqbjwzhZ6HeCx0SIQj/SbGptoiXoDOMZ
TG9MNMpLS72JrV9CUgUkxA5F5GEfSTQ6L9FoRjSaQNiLSvkS7Jad1gGexVvWTe+P9tjBkSSwTvqo
mU9y4Q+wN2Xf80FZbI5WmU9zG1hPnm/uTa+Cg+DdN4Vm49Ka42U1yZ2RkgJz+g7J58UXiEyJcJbV
7+jCAyIJ4kvfwgM37eDkGR/l0saBdc1LrSci1qON0MFTpe4fDIDJZASQpeszLdvF9jidZBib3pex
y4LnyImbz0pxDhd1utrNOpB3ThV9t92IXGMGN/OUUMztjR5Mu9dxUjNbh/2Wy1THfw9RapxlJPZy
8rZJ7hLFLYtgA3RuZBz2jWW16InpdK+EWgGt2bJcFlAzHg+RDu2irHDbnqJlElqE/mkfVqc6hx9s
g94zYunL5T426Ce3FDrIgVTm6U5m7rfJHBacsCvzYFXhrwRhSYKUxRbhdDDLXGfXglsCEMCSfRW2
10C3ql0TQ5622la1A+GHFZdqcZntjM+YO76GZM/OsUsXqlB6g0v8BE4l/SMo5vCaIWIIlSP83O/2
1IFm63/YYdkKr2Gb3MoxgFXNoVm3c/W9kMGuBLGNVFZlbHq+hpoa+54CAj44rp6y2ucQvqN5wCUX
pBJLS0+mB25Sb7dmzveGlWBshaOHbgMqFqn5U2zC09MLyU/tg+01J/1q15W+i8vJPCMj8Of/R9mZ
LMetbOv5VU6csRFG3zh8Pai+SFax2IiUNEFIpIS+7xJ4en9IcKu0dY93hCcQcmUmVCRRQOZaf1ME
XvkttMrlJP7r5FfXfIIXWPVNRnQr/2o5X0t/OLUzQjGt6/YytySaMf9b61dfBj1z7fN7Oi5ABSMX
PxXU8fEhnZW9ihg12jE2P0ssQ+TaeGzmB6m2GOtILgKt6eqZQe6ngPV/iSv+FZZj5Gg5gHS/HC2G
gfzpf7+AHNkI8AlOkf+sk4mVqwkF0TXL9KD2JS4c2jjeyjPTCOhdxuA2kSprGW7yxDwUgwJdheE6
k8mUpLitYrf3ccHfJspB18P16jIGwQ4x0uzz6Lf1TYQa6EYW09pIB2RYIaHd4dH4pKvlScZDkSlg
hJKQW4Sam2k4d42PED67//5c24I6/hxPgr7eGFPV3iCUrHx+l0Ej5BNT5N6jDB9DXGRhy1oaKwuL
fcgMankt9E8ynI9QQhLoz8vPKz/o8oPJ0+XXcv1Bll+NhnD/2jH4geSgHmWmrVY1+SoboqFdTYNZ
3xlx42o7w6s+KWOt7t0wau7Skt2JjXI+6/wdKijWE+7IaJ0bnrMCPWMdcek2n8Yagnru2OVa9rYR
BIeu3JLQt716jSAVAuB3IwLjd5rlm2vfb6x1baioBv/quDbTPJiaFc4q08EJtJsAP2N7XeZjcPtP
py6i+aCZh7hYgfOfbqZuK0P2HJdn8hLyrNIRPkWjE2mgCU3uD/5LE+1A0Cl3stIoK5CR0dtHtMS/
mubAFkt29IaL7GRQGtslWCTxxSxbDG1B41YbFHpXebzJM3yaJqQwzFWIcPN9PInv/OjBsRFpel/N
B4uv0r2m1ugpWLPl/Nx0WgusdoGPyTYBzEehwqEGPMYGrsCm//bHZMoKNpgc9B4TAPwr2SsvUwlv
LT+BDJGyOaJnod4Znh7eGoU921hol14Umr9yfXPTKX54bmUzzad0XSZlui8yX72YiCBekJCywDKy
8+vneXJymrv+GTmdj5CcW5btt9QZyhs5TB5c8h9beCTa5hqjnrp8ClAyM2fKexFNjVavZ+T7eK7a
1OgmpOVXGcVw5VfUsPXia6Ki6yujXRnNYye9Vx6wMq9XTYHASyMG/WvZ16fWCcAyFAj34yab/egj
UAigUP2XvNPLTRy7yn1k9x5ed119E9aqc+foNbgLnAee5JXMhhVl2qdVE4GYBUkdziWTBJuanam4
6TPbm3S2hrHe22Ja591kfRsUVgpeFov7ZhbdjeL+eyvYKNa2jiKqaYPiM6LyIS06xI8iFK7mgiCu
K0i7zSNk89cI2ZKThsRQN00eXRpMUZZHQ6n4L2Y7ZQ98/YaHKAmXR4Pe4o1QR6q1kxtlUdovZlbl
DxHw0D9GoVxl4X6E+0IWp6zG5md5mAWPWpI3aLXQkiFjfqxTPHnser/+LZ71KGA1A2YDw2wqOI6B
PWwGuxMn9IXFycvQcM0jm4QnipNbXIZEiMGe89AFRrHsT64bkN82JHFm4ZokNyPLaZbMZi2UtVce
zvGrEe77pXbJ26kQ6LZSRtRMejLIvGtnnVGz7hJEEsJpj4Oq2OaGZh2GWas7Ft80IYzXyJ2MG7vX
CgBQ+MmFNu8QN2lLCoia8xCZAHxmP7k2sUAJDMqzYYOvMMgTPST6rOTjkgLUssB/UPmRF93TFIUi
f3pHdOFjZOylHyNRFgK+apJ1lJgTHCrcVn1vpo1OuuG08B4WioP2MthNfsJLDWaEZEIs/AftJfSj
HBcUHPIQ3TtJTIFqfo0Lp7p32Uv4q9KteE+w3tovEAWlCyzwVnPebtGqjWNlj9wnKAzPTu8kewk8
Pu5UJC8eIzPVjpk9TDsYZdkryZo7u7TYc0qnLlQNyAsWxWsGofgOQof6yI1Q3PWF8xpIQjxmLNYa
eYRmL3ttS50e3+WpPJCwrUBQJc66bxJKF4lavZKmgQlZK3exCeBilQxTvsa1Z9p6SlKce69z1oPa
z8Ia1HpzEjkX2I7hWTPMaC3Xfkk7fXToVDvOA2vntVmbEaaws55sUaG+n/vaE5WacoUMtfPeDiT9
i7T9rsCgW/dRRgUyCM1joU3FPmKtt4GVOW20fBhuTVWUG/l4MZPqQQ8M50nGW/Y3JH0oOP+Kg7E8
oSxWv7lmmr+WRa/kx9ahSOWobX4CLI1w2iznRyYuP4kaHJgsG/TjykI45gxQxL9VWN5KHNefcK+5
M3Bhnc9EmCvSKxq88gZFiQyFq+0wc6vUhpKskXslRqh5fBBlah8ao4EXjPQcGjLUep5qv0TeaxDa
2XFt+1QalEaVFvIvRox7qyu6V+ws+n2NBtJ87zQvjgGktZjyC7iDYdWPabGB224CVbe1V616ayYV
rTqvsQ5ZIEaqeDQNNJVIGLsPxSwiVft9tdJEBBh8nt1ECBNZUGE+SLsRJBQoKt1hybKqVv7RXki/
PL4/2r+N1w21O+jZYKxFW44IQsZgMYCkb3od7TmnK4Jd4tT2bsRw88WINcoQvImPspccQ4Jye26d
ZK8TmwejT8rHbHBshLYPchCkK+eiVdW9bBl2NIKpDqn6zdfP+poca4r2bg4vorOcDtsGL3tS3wCo
9k/9fDBz5C11dKr2stnX7gQyu/gqW3KK20SvjqkGuKgxHghTv4+RWdxEhWcccP+iCjrX4SqjgD6R
hNVa1utkTNbhBs8GsoBG/DWuKKG2m1Ogiy2jHCt78wTg7TxWhvLUB3NbjWz++Z2vQc5/qnIxYswK
ngGP4Xhp2hGeUFQOBIj83D9bZfMiSxBUKP2zq5Qvslzhhp4n+2S1wppHOoyU6KP/MG++ihzpFxBX
Lepju0jN9nL5KBeNvoJivWOH8Z1cZoZ+GOy9XIiN7GVVml4m43XQsRSehZTloUTW+uRrw/6a8LPR
45OhJd+HF4SHlXm/92sPBZukSA+pXrz6MzMtDc3h0LciBgUJb80KgZA3oVaT+aQJQXZrNlH/nJtR
f7GwlKiiLyx+/B/u8CMBuvGeKbgthZNVPmGHZ+wicOy3bIBQegus2bkibV58u3zz4nHauIHdrJEF
L4Cv4t4a65q9d6ToDPjxv7Vlfzr3d6nOV7iCLvIX/XWq+2IlCXlV2DWPeKjw9CnHkwzVSoG8Yqw/
SQKfPARz5ZU0JLqwM89vOfx/TipDio1CsnHV8N4rJj5OFjvbuOncoyv1DvTObTcfDN0eEPfOiT12
d0VbAVwZlU8WHGqZ/7Vd2zyiqjNumpE1C2YM0fRSh6ADUxJDGyl/IuXpFuG9ftxQo8Vt2TasPUz6
J9ssnFM0C3TJM3hTzqmtePiHZTtu/+iQQwbqLPg3ORvZyjNc6lKBSEg6mvY2RJ5tKwkU0l/YM3cI
jjQgfOBbaKV2aCgX3mgYpo2rK0RM5P7RC8roRoK+JtkrTyWUjDQA4H7xt97lCnOPnCcvNTixujWx
fWW17/CSUhWw/E7VZ/qd0b8JXu6IyJP5ZGXBYt6Qp3OitNUKpADZZDSANrVVE0APz/pR3yw3k2wL
z9A3BQBudX/tX26mIenPi+BFJjy4JxpCHkHfKrfxpKm7LjGDRxXvUbi4RvNlMNzHWKpG8/tLCkv9
6Tv9FxVp4s9pmMPvrqPgIcU+by8GZzgIS3+bRPfUSiRVYzeYi9BcvodWrFu3nT48RaWynlp90RFY
8KCC39eKvyXPVrnPcpU4OuNcu2y4lliaYNnCaqdGYNwAfBk0z4MQ6mu34flpvFKs0/HMyDsgJZ7x
igmuuouMxtjJ3trFZssMLWAjVgdG2yzRVOi8COU4E7uB2W7a1Mbw1m5xjpV/fRnr6zheGTYwedk0
VOdjiGzKg7zKHijxcNAmNVH3dWh/nTxRfKBe+Uk08l/JukoysalShKzQqG6DvSSBy8O15xqTZ4Ok
iMtTrcMgAbFjaEyRdqMPzjEO4WI5rvFDV9S7pLKD9zwBAgODE6RZ8r1PFf2rXeVoDPR58qUOoMJP
LagxrQFqBGMsfgl8pPwEie3nodS9td2lUDV1lhtpyo5qCnksZqU4a56VnSmAUX6tA/Nb2rv7NJvR
fBDxo65Wv/Ue63I9a+xHgEtiV/GBb4uRZ7xdUxKWlmet0iVHRRcHqUcmQ/KQze5BV1O0ZexsJiTH
DaaRHfs0OUhNMxmqlPElHNwe6kzXP41QZbsE22lvtnaE8JRs/dAHJTA3YZTH92nY3/iUERDeAjVN
KVkhd5rZ/RN6fvXR1+ai8nylkiwI+0RjdvkA8qr9ArpeIa9B5ejVKgaDtzPd/MsV9irPfhuXcF+1
iG9ML2RMjHmH56FSWedK+CC3dEmPXB58NW6HeUcoYzrClbo7hQ8yxI2KxGDGq092jgiq30GwfUFS
NX+OnHwi7QRvvo94X7k6brYjaxbJh8pxZlmDkaiOhqdmzxH4172YjGyjqIOy0yu7WBdK4BXwviLt
DondnT8Fwc0S89P6Ke8H495ZlYZZIPyTWVho2JQD5zWcbWg/86oYQDca02WwrB8yTLXM4ynt6Ecj
L8Lnvqr2f9gQW5EG0yaY4PDOdWt5QA6nP4swwRbX+gjJeFYG+q6rjXTNH78HojZb1DjkjO6kDNji
ruWqNQ4zpNnWUiUssCKe4naerzrEHaifw6wvi/rUTU5w4SkYXur5YBaRtzYtwAWyQ8ZkbwS2Xp3R
HfN4eQk7UHlAGOD4/7hGUqjfReFpRzlRdhr68AlJPuOg9TBxChcHP1mXWQ6ZhSzGLKEhD4ndOABL
nOM1JM+utR/ZHCz9Z+0/QhnOD8sOTwuTaZ8Hwl0tCHNNjNElNzc2RmPNFo0YBCDn0b3T7D8sOw02
MOCuc+tpaAL7KQo/t40/PMpImg8CdEUzHGRfUI75jVK6JMIDEJbLHgrs87S7Qj7yaOT2v7Yl1OM3
cEjb5C8UnYL9dYgusFvG+iY9SkM8dCAtoOhPiNmiVxMUAZZ8oXon+3LfEZuxnJq97I1cVOujcERu
F+D4s2Kp1XmMtGVqPWr1KmtmLLQIzDU6EjnFm9mTxSancczc5EeILkazJZUDID9WTsvvEOPMbTqh
bVoXmk39GaBOCubxUgZlfY5hrV/hPDKu8pPAQWOshyrIb2PJhPw21p/Nca9jx1L8BOIN/BiJKaM4
w8UWe2VUCpaHpHQ1P3trAlFdajPuHsFR3stwVMcfoyTuQZ/K30cZ+r0Mh1QpfETvNmHVGMj6CO9G
9/EgZXlrgJ8omzUZ7/Jr0Jh3WYJxX9sPG0NX4rewcCe+HFH4nCWdu8WLsFjXI+qSqNm2jzaqjcew
85rZaqJ5lAfBy5VVR6/u4YzgtRq7ECNRvr7EM5q9s21zqbfZMRvx2Jymgyy6yfqZrMF1AFcF+l3X
8GT6Af7I/ascdI0XkZNuNcyrNteOHqvtv4qaVeNDiCsLd+ODqlijgIQB4oDHwnKmReMZh9jH1EIu
9xqXnTr7kFuf2zw0ZwcGGZOH2IUz2jn6T/a23X3ugFQsbVhd5JlehdpPt6RnkjUeHOVrJdAFtZUI
sw27KV5hyLkrJzWzO9kbTObO08b4oUvR5LQ2aeEnW5mimYbw3Qor/yj5H5JTMsG+3FmOZ62XO9IN
FPsEb2OZIIekAudlBdlizI4xk8pt3znJs0gp3NMQaOg3xZN7GuczEg/u772x+UK+KVhjUm9+Rolk
I/1ufNaqm6AW7p3QKv3e9cncS7q5UDAGrLXk0+DihuE3rbULgGiv7b51juDozHWgNP7eD3hB8lpo
7waslOW7Vb4zo2j6hBJdfpItY/Zf1gS8Qvl+NWZ3Zj6B7JMHF8Mr4FnS1WRISL/XVrjv8854aOeD
7Xo5BtmqfQwm3qDrJjPvGuC+p6XpKUfKgP5FjrUKXh6+Nezk9AJo58NUhsGtpYnvH8Oj2c+atOVa
61q2B+Skxq1WIxvtj/PVU8VX1/ITyNl21b+Oho4BxVyizEiQrZ22DLbX6qSsSV6b1yGuk5D4lD1A
bagEyHqnqzXaZpwqfU6y9Ub1GqbDA2sEMtL1eIOJdvlz0tpvbSnQQKpMH1n+xEQErJyxCvhxRnaV
UX6FUJLnRvkIxbdal50DSsor7rRpqHEaJM1rs6iy9tPo/FnRHoci2iQBD0H5nboe4K48s02sbmRI
flOdgN+m4b/LCAUeRAyDGlM/ffKKlQzWjrIZPB8xLEPAuson3zv0aX0yZh1E5FyrfrWcLt0GppQ9
9wOqIPNwGORU6WIUs4PSCe+NKaxXilLqewMBx/sBnT5zNY0oWsWGgnvcHFwGzmcG1d8bRc8ffhss
TxsLoccpaU/XsY6rWIfGdT5JSJOEMMVZ4K4Has7rXEKeEPiKb2W3PCywJolwus75DRZ1Hb4E5TXl
8KxBvpsf7BsOwu+23MdHZH1R8BXv6rzLj9G4RKSJXMNZYB8iO5ZxyV/j3GqKDoYq3odf8sAtN8tJ
o3B+UiLj3QTSuJedsdQWlqdjpKd3bauurmP/mO+EWF5ZZY5b2K8Lj3F41Gwo3I3TK/c4mMhn1JWf
1oWVWJWWXx6uHQ2ri30JbmElY53jTfdVcpL3egGbBDuv8dGnQmvdGLVCU+sea9ybi70d5trdv//1
P//P/34T/yv4UVyKlBd+/q+8yy4F4vXNf/3btv79r3IJH9//69+W7rlsZxxL11HTck1TV+l/+/aI
Qg6jtf8BKFoUUZCnN2C7s60VJVDoXL7kc25UZtBl5tyAoUu6Wn8SOL00eiqedd7eR1zD3C0269M3
eaBc6W5JUWjHOK/HZ8+qkdeZKa2alqLwX45nzQcfXg8CaVwzVr+hfvooRKcf9GSy4bMN0Bpu0M8z
bxC0uy0d8nrYl8+uAviEr7Cm93d2rio6Vn95cIc65I6SNmUk3HGXDF0gfOwCKhjgWh71YCXmZpQi
t6TiFOEUVrwmFRHjWMEhGdFHB1aW7oE7JEssGqOTrXD/yxFFNdlngfPxdRII0uwgL5SmOM//81/D
1f/+1zBU1UOanWyN5VqGxt/j73+NNDFIu4C7uEkTcD6jFdSX1K1rCoZas8Ftt9zKmDzgH6GdyiZe
QujIwdrqgF/rZhNvqLii75JWwz18mn45YMiRgxUteO8CrEbcJQ0HUMqdth+joYm2bVO9o9u7+ZD5
KN3GPSutCNahSnYZUSzojdc2hQYqWFPQ3NfzmezQK/IDMubmDkCErsVbTwaX2aXV6igG7FPL8KEi
s2Fctpg5ihlT8bHhVFre9almfGw4kQuMQR3VN3KonDSaDZvOsDNu5CsQTkVzvF5yiXHJtPbsi2zJ
S3aFiHeyiZ5ffI9i0bJnldeVlwQrbSz/jbykpys+Gm9senW+QId//lMbqvHH31rzHIevHGliwwI5
rv7xzVMU18BsLA8PUalqNyJ1yds3uEPoKRrAOBi4mzYcwfP4Bek62R671IYb86SPsXXuzBLDvAb/
3DWSVvV2aXuR0tx5CLs5UffXmLrhryBi9HKNvHTOIejvQ61lA5n0xHseveQrNnnTmzFlz5goeZ9G
RMp2htL1x6kK7Aee9TzD3E59C9oWbkDYfPFDKoUTGclbrHR8hB8ajDunYXpDbq4dxujN9m1vndVd
ftZ9gdM49zsUG6uGUgjJz+R/S4LGXnnWoFymJE8RpUfaw/TSJ6RRgxsDMty9PKg16YYwTxrESScX
Di30LRmTvUKPul3XGcG67vt2tj1kXliQjcDX7rTEcjEzL3tdPwaD6DfJkES8/VM0rn29JQ/FrQ8/
HTUcedDJKTQ221rZmpxBnGxL3F4Fry2k8/BX5um9XES4lJkbFhHb60WsAg0MIAjxcuG0qqojObAM
N8FYIzmI0wGPd40yUqyV5yzFl2hI9BLbk6o8l3OshY3Oa861f4RtFB+W0bLHbONX3+mAhci58ww5
TTZh5N4rA0A+GVouIk+1wjlqfWtAVDG4sIzJq3i68VLY0d7q4/i2nwAsiF8H3S6QNEBRHiwxZfQ/
OmQzDFpYNBWwYtmUM67jTFsxjhm6tX/Er80OpTPHw83sP00f7BHWWAYAUk5wOn3ahCGStVeal1o7
G1cJs9sAOVoK5ZIgNtPG5g5/7riGFlKZdcpctpDqV6XIxLcuqqxV05TiXjNT81RXbr+WHVM2nRGn
zz851lQd4zZN0JMrs28IZ8p+DOK7lVYaBxXRkTNJyPbsCIcD4PetCSp/bc1NF0CEiQg9JW0V4MTO
CkCWb+QctcrvDbyyj6br6tpKDrciduSgnObLycDS51e1fTTt9rIMktfAiyDfweZ0V3J0D3/7wMaY
7D8Z3fip7A+OjvFe2el3DTlmlPxd8yExEBDSoqURk7U/GV16lF3dPMju+fJR6MtwP6MpYyb7L0qL
sJFlU3aYs6IzXhopqW3GyZhO9gMX+yFfricvWmoBy7QZsjP/73LsEINUC9qH2pgskMjGdCoDhKds
ICAjWctQ0VFz6KDa4Tc7YWEbV8Z976vGvTyrMnNa2bo77iNk6WygIHR7arFrRse8W2KOErd3KQt4
2bnEhoYCBaRbYEPyP5BdjSV0SMS4P8jmb/9LSnJEJPWNmP9jGc+mAd5oP/uyeQB25nhZjOQD+/B9
iQHvPP3zK0J3vT9eEbrquh5+bY7lcWpa83Lht8UZz3vdIYll7DH+mBFfqa2lO9GYXfnZP8aiGm6Q
4fIvpoIYaTtU2ZupqvsKa6PPtcmrpCqm30eQ6hGfywwTs7zWPJ4HFNCrXqDB7jZwgWdW3hS23Vr2
StFp2Tt1MIWtXDV+G+w5KPry1bq4k9LummiIeBO5UMCTsZyfsS76MZXQH+L5IAwAUTFe3QcZC6P6
JRpq/Va49vcEOucNksb6w3JQlT0O7PFZtuRweSavoyUtHYxAcMe+sMotb7VZ693wwq5eTTFa0ZWi
ze9EVN+bUSW4nM7tIIVB8x97UGn0Jv33AfN4eeVpvrycJJvyTMZks2PtufX9AMuaX/8DShm8Z3/7
z/5f17L04YESgrq/Xm/5dPOE3z/89ecowrw5tIZ2e/1Yy5TrEPm50iw+6hkQv9iz/RPbJGMlNCf7
4uJFt4ZtM9yCSHReRg8kOQt71GVGsdNmaopUWfpNe2lRXeIJh0LwvMW7HpD1M9aj5Vbs+SGyyI7r
JYSHOsXujx6rb/Df7AJn3cHvv9i98YaqhX8c9RLXN0gwNUZZurp2lNkFbjJT8lFZu0L2ry9a9zM5
kfIwxqrYoViFcFf/I+kUZwm7Q5Jv7Mr295k2GP1qyhKcfEOheHfRUBW7fiZ/yGY8x+TZMtIuS/+u
1agXdnZt3so3S+NUiMuH2n55z0i+sdXpwMgjXf/hj6r46JlfNHJMZBnNuu4sJPtYd+2N1sFv1YjT
V9t19t1YmN9sz3HX2B4GJ6x0g0sVkxUucSH95sMyHVC/eWotgSUCVnlbGedbGnRD/c3CBGsbVrl1
TA0zeU6UDL/EKdhONeUhtsEzMT3BKk8NugaMBlJpS9Dlm3Xbo3kjYzirm+fW8Nk6jZHqrXgUNrAz
CcruKvbAmHjA8lfm8o+IumRf1op/6xpNfJNUBbmJXq2p9OX1Dohp8sADv9yA+2g+FV1mYA+hJ1/t
rHoBs4TZh0g32PyJWxHij9opina2c516uShYynmqfl5iGVvSVTT0x5in/23bVR8d9Xxm5pjIQ27k
7pPjZFDOo5L0FkS4jlRdGJzj+E461AYoiau+FZ71GK4bmFllJ5vAGKEo1UW0n3hen6Vzbcib+ujH
Qa88LYl5zTNbID3NRYIlRaLUmyTOm1uDKc9zXCKXZDxuiss/P+o115u3dr9txEmDabbqAOrTLDYD
lv3H1k8dipRNeq/vREeh2Afud9TaJqAiBKLIpmj9DSGrTdPH6Q/bin8kZtt9is0QVnaVIchXpNrJ
BS2/Udxx+Dyl+Zk34vs0sRxBT7DdjJRzXvHliLaoq2YH2TQd9lEhxQ3ynvQaobnJcf57KrVBezRB
1Mtw2JjVnTnYJjJ2/FVLkU3HZvwaaJ39SXNFf+kiA7FutXzFeNU/GgMyEfGc8Q2VErelVE0Osrfs
o1ddeeoQjHuSLoiact+KIXyUkbYqUS0W3NkIyOUFZZSlUxVVdggDMN6eniaASf86iFK8Vnyx926C
qkFQuvHSaaDdxnfnV1t2y2m4jiBcawTOtrIKa2Vq3nTOvcZcN25YfBrGLFtnk+W+kFPQ0U5OJ0xI
wIWUWO58VdrhTQVI+L3I1KcOM9V3Hhy3oepHP0Gv7XRVxOghOIDhWJfFqxhAnlCzl1ZN6xV+HcOr
iwQdlNQOTn6hPCJodZRhLBVCwMvKi2o1d33fD8XesidUDvxMO86xfOpJhOoIQK2spEjY7eyVUvPf
0C8n/5pO8QPEMu8Qo+B8UF1SRW5lqOhadEiDa8iBZ/9tqCuyeGVrJjj3eTzshD/GOyF0eXlpHTLR
QQ/bj0v/bShqRtZz0Llv0VSrd2HWjVsVgNsnJTd+Fl5l/7CGFxwv8veiI2MXp2r6BGWqX5VT9EmE
BtkvR/eOLAWT58JClTGaDOBmZpo+93jRnEGM36smJlzYhYaHRgnKSwmcbq2DvNs3ooMUoQx3c+rq
VrYcLRytVVn2d3bWGntqm1/SVFFfAKd+s3Dm/mFj9eXWofmW1wUb7bqLnsy4cnedmjk3YYEbmGUD
TcrnSdhefXPmSUALV6UYPiYNQW9v0hY9YQlSSJDFRAY+Py0tWHVHL5zwWp2BD38foScYW0VKdRkN
RWNx2p8W8N2v5oLNC9sSpgo4XxVhb/Dnpa705yLSygeTYpS275Q+gw9UOXw3VPveRzr2tneyOxlK
jb6mBJE24xaMiLeOOsUmy8FBDs4d7tA0SxHJHNLGWQ1KHdzoHQxqCN8PcoM7uMWNagUUT+aQokAQ
D3n4XDe/ZoCOW+NSEr5O0kbP3NZBZ2xkTG3TTSIMJNyb7qSavnWvzwd5VumtzXevMdbkqbSD0GBI
yCdB1AZsooWDA3RZh0+uHlYPRoQ65vyskIfUTrWN55FhlRMCtyoffMRrriPkNbKisLZ9BpvN055d
tOtuKmFjeSObbZvd96K5b7hFu7UXbrvKSp5ln2knnzq0Zc6y5dRI5+MEdmx9rbp0celv1aDSNvnQ
ooyLzhAvCjLtx6Xd5l+sKXEvo6nE4HrM6TburS9L33Wu7E0xCni8zpcxAFrjPfo+KxUSzziyJh4K
PnIMz/ixTaJq32LidjNNxuzCQ206x6r0daqsF3mDoqS+Vn9Nygy1evRT0Pdogt1Xepad7VJBnds3
H+Uhc+NiMyk5y3Orq89alyYvocuWDAuCp0ZU4QvY625MXrJQUZ8GrV2zQUxe8mBsHybM7+QEFZzA
vc17AgIfAsOIaOF1XyIpOCFyJJsluebbukzeZUvMIwaryFAhqYLb2KJuhpfyrnVBmQpU4x/IOsZr
DBWdNys+ymeXyFFdN2qrf8wnXdnLoXZnh8vQoijdN286dC0MetN3nppZqhDWfgg13u32kqWVAz0C
hK91i+i87L02M7STfh88z0Vf6pSyV7+tezbsGXWTL4bhJ2sewXi+RWX9xJ75IuOKJoZt7ebQscHq
fsG4Fb3UeKsWBZKcqE2tqzGsv4lCOWDMrf+ssAXEDcL61iSVsspF5TwKrx53loj1W2cGinUC/78o
SA+Rb6UHud0yXb/fUK3JDnIzBsFo2Ih6/OhNqUVvckoCsMr1ZDPm+DbCrjU+iTxLDorof296c7NW
Xf1TYbUfvdemnFviK/NUlLwch9Bl1ZNRMbFDGIIYU3yJ+mofVMP4Dj79x+inzrPvhfYuKgoKB3UN
tqWjwpkhlvA9Hn7IkXqKrORUUC/IUSbaew2r/9osqxuSdliKd1G7LuemjAXgcZezf46VlMWngC0r
qwwb/3UQuCp6scF+mk9dy67WQy6wlm9ESAE1jU7yTB4yYDtbZ2z1jTrMMhA6ihZqXnweKkwS8Qrt
t22pFZ8dsCaruKIEnGV19GIYaAzPwwJ00W7SpnfX/Zh8YefSKk9DVWo7C215ti+W+NpGVBsUMEFn
vVQLFH/okELfKjhItOqUjw4oANVKin3LjusM2eFZ5HQmM3sIScA/QiA9sjhzz7LlwzU6+EEfr2VT
HpSmfWHp+DLymF/VYfZTSiLzgDTPklsoD4MbAirvouM13kTJpXBAUKiKqWwV1dGfUaoqVqlqk3bc
jFrh/7AsP1tFvek+q0ovtka0M7PCvni9ZyKFFCqf8eN51LrB+emJ9wprtXfbdtNVze/qkyIcHM5c
csCFYYmjjo0ddMPuxsry7BQFocuaNJs+w427W9D2Qwm6rEhecaiq1lpk3xhhiYhEUeZvU18c2hFU
Dm+wU2kOoFzMZLiMZep/7TVNXfnY6X4qcEDejKxHLpmA4aC3+muDns9FHuq+whMirer1NSbPJgwV
pgw48zUurE7b5sBVN9Wv+bLXjG5xmBnuMbmOvRXsCW/mka9Y7etrTSlRJPK89HumDsYtWqDTox9B
C1dMMm6GPT3KkCpQ/rb0oN/JpuyoIn3V4eV30eZhddzYB8skadIYYY9cMM+hrANyWMbqRWV/duv5
wC1jIGvfw+fQyvvvkYisjWK4zm0oqvIymKjJDlC4vquDfRK+rd7UaVPtzNjHo0Zqiy6n8NviQz0i
lfWHKYu0Z7kqli7dUsZ0kSE10iA5BEp+2yEDuc2B4p2UsHLWY4oWw5SUc6noVxv0KbAhB8x/BcRj
lXnUKLrCjl/RVsaeNPUec29UnxrsHXj3xa+oZQYnp8fCSDadRKNe26TNNh/z5BVfcYrw0Hlxx2Kw
bhhfMczs72WnY1EjFwqrmzh8yGF4rVSMUD/ljSrgASvFJWFxth+Fjn9rrqU3iHGoh7Qvcb6I/y9l
Z9bcptLt/U9EFfNwi2bJli07duzcUNnZCTTQzPOnPz/aeeK9n/fUqXpvKHoAybJE91rrP7jOztDn
7kkuiY47o5y+DjpIVX1uqx+aXRzTySMhneeUiKpxlVqUD+ZsVN9dmU/hlAj7RbRauR3LwXtcnADm
wDjqd8uCCu8Y+8mJ/1x/n5Zs4qHCu7c0cb3NZAWnuq9b5NGT9i6WOsWS9ezz4EVevUezsQ7bYMBd
DoO3jupOWmwH4i39MLDf/WhXvV4CYVwnqc46L4tts3YSMXR3bZN/ifWKzybSvSc9CdynAXEzIUcC
Gcr9T4tnDZfMyX6pljp0bePA0gL4qOanheiukZV/zNe00nsaMVaFZjeJA6RttCj8ajq3aT1v9Vov
z4VuD29Oe8xWTljrmOUpmLpiNyjmWCm+I0FZ3LxUlptucuZ9hB9TSOxQvhsT+73ehRk4wbp8EzhX
rd0LQvj4xaJT9tHUu1/xEA2Pw6JZPJWav8lxVe9uL6lutulwiru2fB+cHaBs/a2wGuSrYSFtVXcT
dTK0B8+gbq/PtzIb37Jexz188sc7H4Hs3ZIMxlESir9FEV44FOFf+Hlh2JmRA3brxXkbPV9uTQ8J
XgQW3LcZ0QY/LnFQ0suLD5ENgTK62wjmUm/DWBEZ9KKp0PJdhMnG68Ri/1qhL3ZzlxoXcrpIrad3
JrFVqJr+EqXHIinjjwtEK1B+Z+k/qlE1z6U6dCBn1YHRXt5EkkyXdDL5fq2HrC7CIu7LR8pe3s3t
MY1M0Ff/nFA1oJK8CvbgZ19EDnM/+4Pc5hlVrI0B9wghT1CI6i5qIuz2XyXKj2fVUv2J3WwLE7+2
zrbzrZW4Y7GN4nKE9+YidQ+X2djNeT6GtmtOBdZT0XBnFGQd9qgoHw1nmXCnom8xoln7OFXXRClE
KTWi7qbORkCnqSSCEf7UP8YSevKsJeM3y5EkoesiucajET0Who1z8DrgCb5knqFB6miT4UZW6ZeF
JNc3X1b9xoy07L7xK+3WCPOvjxutErq6fMalM0/85ToUEBu8FK8DuUzUhkDcmaE6TavudQUIn/7R
F2vSOZt+jFoM16JXM7lbPKCTreOZ9lZdFluDvw8auI1KAtXA2M1oZfKg9FP/dOmOFz84bdXeVL9O
9lTNUl2L0xqU1yE6IX5Tsh1vjdBsF/gQfl49N7qTXywTwWbfM1KATU75amgO6o9qskcyGRZ/t/GS
PquQmjWRqpTDoxqVlRejkVhnu8TqymeZpPmTbT99TAUv/5eYx69oE1Yfryytpr/aAhuK9YXVHZqy
+v1mPm5oCPnxZlRTHcq0+ccbavK4PULIwMh7fUl1p3+/qd7r7+Iuvl+SIHtEij5/THWbzQPpLLDf
0Jj+9PetQSFaRtX+c8CnmH4VJcW/dZrqz3M9hS/vr3gSHom1aWLVAAeZIIYm6Bx5T9b7qYStBHCi
YdtJPkgc1ShMs+gB61no6t2lLMbmTB0Xyyq8SHcO2mL2SdbNtEvShAwwWNZtVCZir7TQ1GGierat
scP4R18eGPgH4Be6LxMXSCEmGo09NfvOatpXtzOfay8Wf9vCAOcrCrIruHlItjvnwE/FI2Bp9tXr
jJE/qCr1H0ZLRtoxu/4hMElyUM4Ve+Ga2muZWo9NOiJM7/hfHbKSLwPWP3tXNs3eFNZjjVQyJNgK
/2z8eN4K4TyiQhv9bKxmrxXd9H104c+ZbCluRl5HhzmX80ldlEaYbufmsrzlXKTcioeu2sPemv9x
kbREdBjXiwo0tR5GoUMdXy/680rejGrAtpvt/B0JKGNnahlafCa/9Rr6DG4Wmfwxxsh7/p8zZmYg
Sfa/3wN+eP4DCd+Pe8A/3y5unN9H9fuUa/JRHUxY3o81ROFtCU15J43M91kz+uSBaenSs99X82Qi
g42HwFSWUrntJ39rl13+quVShIVmGD/T/CwL2/rlGP7Xzimjr86io/dig1Q2AOkdDa0eTupq78/V
wXq1rufmn6sDHzrdTNqDxx++y73rhYo3W1QC7PZi5Y9G7CxXNaDS2NWk853F1URB6bQ+dXaJRwm2
UxQ486kVKGpm5j5x2uyoG1327vsvKmRpJjYwZbHSRGYve3f/2f2v2SqOUbPT0XDDsa3f+7hz7BPP
0+KuWw92uQqVBh570rZcad4BAVPM44P9XZY/GWlrHah+OId6jVAXo/zh6TzBB3swXxCV/EfLpJXB
BwRDRqS7zlStpOmnH4X2HBCKgBsxqpcA1aGFGOJrHGcmZm5z+dHsxzzbUSyYjmoUHSnq5SPIIzSb
n82+OAxm4H4VljGfEWOj5p2n5C0n19iM6/tVBH7F3VcHvRPdsTMsZPyMVfy9slwqdGv7k+lvVkWL
Rg+7VyfuU9KHuUOCK0ghupco7Tv2s+py57kMm1JWF8AGzrMuBwwH/n0B7MftqJzqnaRBMq/NtnWJ
7Lud6MtdHCUDTG7kStX3upPPo5U73wHPLtsOe1y0hNrhyheAFSOR7zh8rfBtCHmkLaANWsG0VylL
E52FGy5MYTpXrJifo75uip0L+etgUP4hkuqnQ99Z1Vvdj1+AtTW3Serazfeix8muqjcwxxTBNM3Z
qVkm4VE4wLq7tnYGTxAtics4W1s16BaOdtI9H7TTescs1ygAUOi5qFHvFnCzc22s08kSnitqpB+H
ms1TEX62jdL9PdLAHA/hecodwb93/ryuaBOfjNB0NQsER1FWdk8ohDdPAxHQLZBPEbo/T6onh010
LLwy3aimGliSGGGAQphH1acORbmHjI8xTQb/XPr9vBllXcabBZXTE4YoVQiqXNzUYfQRaxmL+iH1
4yomS9SOD6bJ5ks1UaMu90D/yo1ut87WEg5aJaawpzCtgu5eHeqy6O+XtQgJVutv1RVVS3f/j3le
lIpLWQO0XueqKTm5nFMKOTotDf9MpLigEp1F/lkd/D9n/z2ipifunG9QGUU4a52o+tTZx+xZ9NYh
Rt3XiktxgRInLursf2v+f/UF6YA0heek28/7wRCHagqxQJPzeK8OpCTG+3KFmFdgKnnO+rvPweDP
NNU369iM5oBZ1Hx1Jewa5KfVqT7W6Z1EGFDNVZeOTvwHX09N3dpNVmMAFLb1u9haoi1QFYyzBbQv
txV6H3piQMRPMw3O1QTyg/HHBLumNP1b0KqIunsCG/kkdC272e1TjIp4hpSfLk+R7uqhaaNqnrLu
V5gAHsTcWju/95I3xKqpVTcBytgkUr9iYtvyw3xrYiO9K801WZlU4m0owQbqADROqhn1012uoTHR
Awm9jZnx7MhOvrY2yL8JiGhBXcZtAFqppoMFrhtGvfaGGqdxUn3e6I8PcMWYbFUnjTLHRbVUP4Qz
ebXwAVW2l0LUyWWZEMtWzb7x/W2l+86RjapFCVL/EgBJfizxOCg9fWvMuX/thxIpTYyPIgQm2qcG
xxLSQ1BrtgLxV3NVyP0HKUq6ln65Zc3wtR80BxbpGD8tegQVoAMW78dPhcjjJ+w9EyTA5d9qfFwn
1X2W7wcfVrWaoQaS9BoYtyr1XshYVo++Ocav5fSsOCsmVrvXVi9zsrsUNGe9K48ztjg71QzWRAQ4
COeD4LLewnN1uAUQf3Z4L5Zbu7eNNy2bPnZP6D0Aq5yH71Nr1RtHLOUtmmKNMns3nYRpiYfsz0V4
WX9cVILNUBdZpHUKdl7rAqBWDIm6oRkk8qZaVg4Gp4OkRj2UNcXxodfqdg6ycL1A9RWN+McFM9ji
DvfD7L635UsXpz/kKj/YZNGwcUFG3sd279xIZf1d1eb8DelrbEQ11DeG1tZvfWL9VPPNzmg2sUV5
a8Fp81b7mJ+rgUTHxLOa2uneEFW1mqgl8GMi+z4p/GBvKHux9VBMMSLFPXXG1Vnss181W6ccB0Qy
im6LFxmG2/+eI0Doog01wup2pY+SL/eTOFSeflPFJt/4a166V32y5Vs/umveiJ1ybaBo7g+jfpJC
k9fYSwjyjDR6kT3USX/x25+dzgbZtn/9+2qvsZOPqxPX/ufVQxc3IVHHvFVJGGyGyqvAveIKq87c
aJhFbod+gFiu0jF1l7g7gDw/OnQIN3MdeQ/I50DTltC92TBRUrcS1mmzrb4Ek3OdMdcD1UU6dmnu
8iQw3pv1wqVbKAR63u8Lk34eHoOUsHXyg/JS4iO9aRSbPZkT3glSOyMp6NPH3k+xKda+fu372B/y
CX801SB+w8EpttNx5xY74Mjeo+s2wCpSvD8/W72/BVbuP2aTbG9ourU3emar/9qOonoAips+EFvI
0Iqb+Y3UHIom7kigtzb7CNNBMu/PalpUUjUsbRshYtxENjGCmAqi5kg+28SaxztVBrH+3VSj+CON
d1NWxDvT6lkBpP0661X2Qr2XnSVo8WNWpMmXqrB+KAtxOS2vVm3+nmBqLuQ9Ye00J25vNbWsx7l7
dhsU2T97huT5Q85DjdNSQ63RRwdrnLXQFx7TXRJDYkiKY75+Eo4+/O6rRFUcVTP6M0/1mUIne1Vf
EeL2n0Sfn8eK4rdqYZKjHZtJsAR2yK1vnNF/XyIp79So6bUVMlkm6Vx3mOHMsHMe9Nk4qabaSKtm
4jH62VSjhbv/wLxYlvnoJCY4fl7m4jUgm1csv+pSZ0nQaBcZd0cytd0qz1LzqE6TY8UicxRuNH0J
jPJbnyRIKub+e9EFyxc1QR8TgYIMLBDCvI8JuRG91/74e4K6QzKaWbi6EN79v7MmrU6ORJ2/b+Px
OhbqrD/+3OZzgnojrWy+mZasnoms3H3Tak5DrnaJLngzEJmZDngNl+3XRXVmk7mvCqc+/Ve/GlR9
H5epduSbh6VAIfXQS8O4GRJwOURrLbSm1nuvAqhd0sRZNhgwAmNr+TaSkv+/AUKmHvj/RdWxvSAw
PBg6lgNJRHdN/99oUHBbhesalXNirVuOCeYMyyYwZHFuiT7mj9OcfwM1k7WXxOlwqmDVGGYf723M
HXbGVAdf2iRaayMLCAHdtUnu0Zd0RXnXTlURUpEKvkjcEckYOufewxJjI0OwXf4XNVMs4uIZGJua
68S28wuUNqBtqkHE9RwqU759VE1qJ9qOpJS2U5PFhLWLH/vvHpq+G2gN7hfHnQldOrLsqmk5lL3g
PO3roaHEuM4weLNdmeTYYNMSRfaKR1R5VS3s0ZONMO303PcznERS5Wc7DqbTRGJrmyCne+xHUEpB
WtZbPiK0NDo0iWTDul0uafAxasaBC+uvr05q8lJZG8PHdK1Er+zUd0v3MiC6vnVFJSk40wx0rLF5
XzkkXtm9gM+I98nYI0y9jpp5H+1LOdbEPTQ1S4sOU5xN29TQBYw8NDPJ+qX33npgr5zeL64enOeg
36oWMmm/+9W0zz6CQ2B+GeGE75U/+1Iv79XBFWX1cfbZZxjm4yQ87/jZRcIJD7P1oPqQioTTwzOI
BMa/BtSoNkcCZQvRnEljOKePvgjx0SAG3ro42bOA431f5HEE6Bsm8d5Kgcarzn+MfLZHiPKB58aw
2bju8/BxB0uu4s92/2hM5u/RpfSRM4pxHTEXqT/N6CjVdvmkGhkPu8Oc2PNGNfV1Qu7WPwzMPy6q
S9XdSie7OasNiuoqUKrYQpKk6L72dV2SPJZDta34gpHtfHChS9zFyTg+kY4CFC/hk6imOmS2Cbqo
8cQJ9dDxyXUJ6KTEUXm9QB2Q1UJ2ibUc/Sf6IP+MT0JUP51pwUF87TKxhb7WuCaqlrrPhPDDzvPS
cqf6EJchRVw5wV6Wy72HwNG9FFX/lDROc4d4xItqVb4OzAt7bPixCHOpPnVALOo0IANwVa0Ocu4l
yJq/1HzVhZ0JuP3Ge7WykaKR7rffBvtvbeytt0mLFzz/ANxK2NV82014zrWvv+TeZG0nw0y2vS+/
OU2pnfGSLQ5emU2bQvYVAnRJvzEW41GM7BQ0ayFb1jX6+2CIe8OXwbPA8wp3n+U7GPD20MCA40XG
ZYeSyXCcpjZBuKHA/nHqzuQQcL6Z0qNexO597ETpYWJTjcfS4F2bwHopG7QY/I4QI+BNBEabn1q8
q3bBCGNwbOShdu32TivucS2Ra7gVDJgeGLyj0T0aebrPrCo7prWTAiPPUeOI57CaF2goReLe9AjX
a0vXpnORCCqSvvFae1P3HYlmni+VrV8rrXYA1cTsg/wqPtheY+y6KbcfQOVuqtmMn9QBkQT9tABy
4Ob/6QNpme2aymmAYP6nbwxwlk+0PDrh5J58XBu3FimGPH9U03SgbHdUtx8+L9JrbeTZE/XoIP/n
ogzy5cYwvPSg+mZUx+6iJLgMNhiN0Grn+kxJFPMb1S5X5IVqq4OrAZWNZ1y3UZTLw4+jiVnc2UAC
4pxpg6HvVNsc7OqszqCcM3VZx1t1ler9faleTWEkqf+olUgtUnEaoS2/HlTfZ/Oz77/mpWotU8Mf
p5/jn7fgx+r9XvA+TqUcEKaDUIN76nlqu98HEWPBka2H1HOSPFRtNaw61dln3+dAJhrEiz6H//sW
n1f/none+aGG2beJahGOsePfNORDn0U+nFCJ+Bv44PKgD/jD2ENsbltAPsDTZfS85LIKNbI4Px37
ZxVPgB5GbGZ5iic3noP2sQraCiZYYt+GUeKGKbrs78I/ppaR/qzlNKB1FclnravaQ2nk9snSchOC
Jlp9PkDf7+nsbRcd+zQnAKIeI2iwddCGvFhLlb/gLnRycJd4T/JB7P24AfU3YqHGBdSL4zR+MXp+
mX2b/tVRB3wxB7nzbGlR7sy792zJdlNvay9ju9RHoTlhN3njxcWH5YIIf35p7J0pu/kU5MVaciXj
QaKy2FpuExwdsziJJbVOfYzQAxiy+lK51tsKelAP9nTNO/oEgtvohdVzPki3QzlNM8R72lCw4wN9
SkV1TFAeu5I2xQTFznFkWuZDUY3pwZfLdta6dlfLtTBedYgbAS47WHGsUwADMc33JjvNGoI8HrRY
RA38HC/09ElrjP5oz+xwopREPxhs9y/E9o9pSTE+mZLxrs+AYrKubKSGJZgxez+XOL3ZgWZTQ0g3
9pi95AhWfCfE2qWx34akpfNrWcXjNUJWcoN2nva99LVLJPri1UVb+Fig43dYPEL4ASBb0FBX90X/
owKTEE5+M9ygavqnfE6nfRoZ2iuIgyv4//oOUnaxlVFhb3AsaS4A4PM3fd7xFDQ2i+QLg25csHUS
CL61WR7aeiouuU8x26vLB2JFrJi7ON+0pmVvDUpJD4NhB9sJDdLArbZj61qHXtjB1TX1N3B/aFB0
SCrWmJWcUsplmyQ2//bcKTsjMAYFzX72eYx5WVmchxQ8tVbpK6Yurk6lZflogYqaFFOlH11Nnu2x
NjatW4WByLttYBb1tkQy+eq5Ij+7bOigfYRaV4eB7oIbm/zoa18j+tnJwHtOT4J9JTJh5PmbgM2J
I0n3CqCfum8d5nR+sfq6eC5OzihuQ+disI2sDd4C4HMS8k57N2vYyi+av2sku7DZfMCgWDtHVkt1
R05A+1bin0Q8KQ1S0p96c9en0810U5jUNw1XrHCWs+Bxn/V3EFjiKD1FP/t0NvYtbqJndaiDJt/O
2OfNpZ+GiON057pC472WAfJdRXZ0NHvf2Lnp7tys7jfV4L7rTPBMrIDG5JmdULevzak8q4MZiOrj
TDW1yi3PwXpQzRiHWx7jf2b/13BOho6a/xhaxJTnZvUJJLSbi492W5R/Jc5fXu3wPUi8Df505rmU
uXle7MQhRGd/m0Mz7KooBLD8DTcprN55igAKxkIYMlGwbNQpqOcX10yqfVJN1nlMXevszdA0IY1M
4N9OUSaCsEwGMiQjBmCp1A7CocQeBj53KJtqk6Y9q34Dhrj2EaLGgWP2kM0JkIXe8IwHaMTj3Uop
U0/y5o4632891M05OzWNWxibKZevnvSwNFvfAaw0N9Cr09y91FUxnYN4nM7aegj0bV4n6C6WQ3GO
1oNaa9QZKjgJJB5SmKEba8Z2HFE/09OxP5MEwgRuPRuc4UfVlF9w4HDDWs/4BOp1iSUr5xxmVgSM
4xq+5mO0X0R2RbpcOzer+aM6RAJZES23SftnqPu188kR/GHq/2fY9asDmnfXkWY5j/NSnNkA9Vo+
nFuzsE+2A8DDNSQxmkc1b7D6YmfrPWooyIqey0B+s8rW2RV6OlPMKDtcVOriNTaC5syvFJ4dH6w9
aRc3xcizn6ELBd5B/WEJymSbopLgP4S5nEXdLWenQzGK9DnaYX51Jl9Rn9nL+wcvFWxICv2crT5y
sqn6j4/p9434mNRZXtTDx1mG3vOps4j7ImQ8gOObchOXPhhSvVn2revcrFKimRcHiOhrSXtWB1+v
23OfQc3CsgNsJSSNsCrLEGJ6e5Yi+obb062pwQNWcd1tUtPYgkK7+E0f6pF/MZzpHAv5lNag0Cxw
IKchbs51QVre8Jz3xtWi+3Qalk2XFrcylROuJsZfqMYjdt6OF0m5FjX4GFlMt/BheyAu6wJJyPTu
qc7aeOu67IiaKm/3AlnpDTxdKq+1jZgWuEnAi6+zGck9Ei/pFnGAZhc7eFJoYoyJ/GAJaxU/ODvf
F5H/PdNIgDtu9zyX1bSdqtjnkiDaNKaZhO7S5fuEyB4C1/iceFRXp3kAhb4mwNbiaua4GKZ7iEuB
q8MH1Vt5+6kXzqs+ROeYOwPrhD1yOaCtCKu2/KjgAvqNcwSLrO/boGNz4PjNLgkSFgl5A/SJR6Y+
wo6OJ+cIAekhiLdaU8WwW/hNGFExHdAbsnjpyUQ1jr8nTRbynZMRxjzxMQ42+St79jJkmWT0mGcx
8qx5oB1ikT9OqdMdfbe7cyPNvWRJdUpZs84iEodeph0f5eAhc4CFao6VWIgdl9w1S7nsoIngdabF
10zIapM1jb7j2erusKUG5uXlr/hC6js3hVyUajWuRhOKBiLJd2NgYliP5OIu8+NXacOeGyn8xF43
XVnsHvgNNZciwXraG+7WZTWEdP+uo4S3FZR0NoVvgR1h1731dY9qpWF8G3yo8l3XJGeA2xuncWds
kVs0agaR7by+67dBXF+bRJyKxAIhENgPGMRCFioDG5ZNbm78Fih5n7cHfp/oE7flzSwrGApNu+Of
tRxdXzqH3B1202i2sGDsJqSIxJdauhcnEfxftTR9Wiy+cqZ1Wkge7gkmruvu/64VaKfl81SeDGsg
NBh0apXsxrNlBrrfs9BT2diMFdKGDmpZl1wXv9K5l2D1V+WkAYVq8rKYCto4q+nIBwHVxfM0Y/EL
xoc4m73Q0RaUIkC/3+X9Y7tg7aVX/P3dnP3tVHWxM3zNutccXH/JwPwK7BTtrLx5IZi6LK2JdrcD
aXn09Yc0RSyhCpaDqQX3dp6Um8zogrNjAHmvDHRkstTfZ6iaX7vgfoqNGB3pRDx7xRQR/uTO0dcG
b0sOyYHy0z2mto+mH/GZ6QbB2RConSdrIjuIonso1RhxkCK71nWjPSwOfllAe82yns9a3i8HyNXf
ytIwQ59t8eM4vpR5jpfDiNs0Gz5jxz5q3DSNc+fmiXNE0B6VV6P5Mc1sVxDjiC6sRtc0d+rjPD0g
m+eEDlTtQ+N46cXNdcrjyb0XDO22oDLcDJX/kEy4TlhNlx66EUSSRQ4+TKPMu68Xnaf+0rswrG0D
my92VOMg/W0cSHPT9VYVGgDg9lMVhGikeU8wjgxQ8uV2CKS3LtwOJH6v3tQD/ktxjZElqS0kbsHs
QbxCbrR31jeVXpOheKTggs5gHLVIkqD4mgV8T6RLaVLLREypz3N3/XJGK40/H2LxUvvJRlvg5yMU
WYSmT1rOsIftUgWvc2ayRCMAd4iXao895jcTutc2WijXCgNUaFmJ/KGcwBqCh97E+tTxegUw/8Kp
NmMCHAHpz2wzkrrZzKM3nUdpPJpx3+wly/ODDApYFQ6MIRaB5DGOyxdMLe+Qu7v2pJevKMfOmItR
6KvGfeQPwc12hkM+s/7UsrZ2rq4jJVoL+TBrsxUGU7/+PWxFi9qd941ePgP8b3e+VffbUuu/Z4Xs
9q5f4fgkQVxYMd5+WYJEnGVPoAKJnPhHEOxHiz6CVSrRvKvECE0crmHmvyylrX0JUu0RnPTFRFX+
ntTHsDf1lADIbcerkXR7P6uMS7K2+k6MV1da41XXYufs4sIC35kZIgHtzBNik8P4XKQGQSkwryJZ
zKuEvbZtkRvaqCYP7fM0py2mI+0Ebn2p32IbfHVX1e1bVY1j2Ft9/zbB5A8D1xreyOkOACfj6S1m
zQ7hMcKGJCIJBUIwb0Yx98AdKG4GS9YDaB2st7Z3IWvzhX6zMaVDMqTx3oBLtSECgv4b2w+iH5jN
26kzEEC3yc1UoP3fiHf4RjWd8TVtF0Cvlp18XW0EQiuSw2uVJGj+oyfw0ggNYCfmp01fv7gwized
3jlfkr6wkNqIqy9C8lSeXepmXhAVx6ltUQBCC+UJChwRoG3HIDDuYQYLFOtAaDsGsLKl8cyHwB3r
fWzCBoWNiCGPaOb7IBX2Ic27+a70mvFoYw99IctenzqvNc49sHyUPbEW9gEPwK/yo6M25/jjuWl+
nMfaOneAKXdSups6dbwTPEJvi88Cbwn2MTolbb7rhE4YK/pbPuuHMm7lIwjt5tghCbfyPxy0l4ov
TYapY7pUX0vozltAQvqmtPEdK+yLK+w7nMUMoiDjx9Bar6B2fxWuRuKFzb9u1qeM/QMgYLmdatgU
E4F4n/ADX5Lx92HItHPBewmt2Q+2VE7vnCCZDo03v6JYOG6dyF2fe5O9FyNCL1Uu6wvRSZgW0CsM
z5iOBQJjmwkdwNC3zGkzY/u78dZQInWs8WSP8skO3n1PN18Kbf6ZDETmNt/XRDv2Wpw+NHlBMBF4
bxH0xLBynP7Fj2F+wYoHPNTU+zQmpas1JrBzzSIYb7vrIEZ/HweFGXrujG0q+dvBvINajwbRKsaQ
+tmbAX58Wwfy5ATk1q2BB6qQSbKXSIciySmeZsrtoZEnr5XXQjwIrXEBb9OfK6EZx0QTNxau7Win
08aYUQky9eYX0suG25RgQ7pfJGRHVvMOlJsuROjEtnOWizHslqIv8GBvLonpZYcyMt7ofYQ13iKd
1T07mnaXe/neqcBPamwCP6o24xo15uULCQBCSiQhSQj6pECLfTPk4mDa72YprT3Pxy/1UBQbU6bj
fc8XnrKjFW8RKj94fZNdpAVQdaxGWJLu+DLltXuIo6jDumb4prclKQVb7hY34dk3RcO9IDXgRi2K
e7Bed1Tp36XTwQey+pc4mgUIjzBf4Pn1DSoNmmBl0qpqV3aGt8s9Fv66R4MhwRcGws4OQkfypfX3
dY55ZKkPAfY2CDsF9nWpeuq6KLykSbA8luyk3XT4oZlIkBl+hjJlhJSO6z1L86/JI2lGLZwd59S/
37wk9/8O4KSlmBiAZIU4UcTnqDUyiE4Tnt7jEtzQdHTPnTn/bObCOmTj+oEIv3mYPdT+Nq0g6Ymu
70McCHM/Fkt7bvEqBDSH3O245gpk3Y6kikhRyGbTZe7UPOimzhdcBMQd1UzIUVS4ggOo7k9shIfD
rIbVSAPpCd/WNmW+6vi4wT/G1F1MqZ9tIeeD6/3K6qg5Db1G3aTxNzo0lLOFsz3uPFDTjEp3jxjk
bCrY6ZsKaVcjSd2DNe8yilhPaN5cczREN6LrgXEVaNNOlB9foK7ikTPAWSqy3dhBDdeygoclaCHy
NwetcL0fcUrtH4tSFoJy2bpLSQ4/wmlDIPOsk4QKs9Yizq/GS5V0237oHymvVSGmlnBQDQCmrtXf
+kVawEMqGyJZt0viUxKjk2PluMbOmV0jQ7H6Q8pM7mYwQcioJU9lznqFppmGN/AcuB0SRI6FHl8T
baMo+dJL1GdN79wNg/HS5190UDkoL8TNtS/HnzY138Ow1Omx1hPKZwbr2wK0CX+zHVRNa1NOwBw0
bb5GARI/VdO+iKihMhf9isai+KJHw3fiux4B8nY/x9GqaM1vsaqyq4uVywmT3HgTuO4OSZ934nC0
r2W/7HovItht/W+4hebHRcPbxkoHSkdWtISy9uIQ6x2+V81rZrsx8VP7sxmxn/LS5YtTZfuseKvL
xP4e1d2929TYWaB7K+evsZRliOY41pZz+YRjVr/3hPdkTfnXssAFXrTv2WS8RH33P5yd15bbSLam
nwhrwZtbek+mkTKlGyxJJcF7j6efL4LZoqq6z5meuSgUYkcEkqRIIGLv3/zMU9apXfBNjaZfblTn
rCi8jspBEFCXi9Sjq6F8ZEX7puq2qt3N36oIXTYfg1897XFArRZFSypFybVqo1VGu46tHB5+9FeL
yxqFq6I9Dz3qlJmaxoAFK7Q8vWGtRU2zUvQDdYQswak5s/xfjcBmWQ5EAmSf1VvfkXnjmxs5mCGn
YFBR/YWDzOqjB7LhzY7D3tr/qraDsSqtyV102fw15YPBbp79SHcrKsPbjFkZ3vzRtEDMXQrPXkVs
nN+dZtxb9uAvTIhzW/SPPyluFl0FjXQb+wqPqNbbkY72tjx4vymI2hSqEexz3y+egzr5gd7juHA1
vO51Qzl+d7hBsHxwikNAqW+BND92yl6fLt2RG/yOVXeyTxLzMrisvApSassCy0pSCjngWNXgJ4FJ
RGWU+SpCB43bPxuqCPzNZiblslJ1Ewm3whwv8sxoSbc6MNLUoYBX4tc9FJ46esK/fB80pbOzbVtZ
FnGpXIyCt+rgN2NhS8NXODUuVTRZZ8pS+YIFkvLZmwDMWWkyi/WS8tmYVejqgZ3udKsJb0pcxBBN
QxuZYi/VrsCiG/IqHmntIJ7rtT21/CWsytsXkARoeafdqQ18ajzJ3CJtUYBE+rDByhKg7X14Vnvu
wuacpic3tqHwQGVdFs7sn+Hsr1o7RPO2GuKfKkQxVushuT8N6VGcziITQmGF+0E4UZAif6HgORFb
CwnWqYOsPk4JbCbJaC48tzp2OFstJLJHjUlUPwbLXtlkQbm0YuzfUhK5ojDcYz0U1NkqUsNhk42+
d7W14uMw+OgdgFp5hHVDw/RxBjnWzrN0dP8YWisY38cTtBUU09Hl7nRKhWQKuUHCR4fvML03yPFT
WnOvUw0vsZ6QhRBhOcp2WULgj3Yf5bLNus6N5T7rVn+WYYSkLo5H5S+BI4cVZP0ktWa6AX3XNEmO
rD7Zdzq1ipcWKFnZKZVrZEiMIF2Eg5BsimsYib6Hsh/yqLacmzzo2c8KU7IriuM8Q1T+TUAMRIfH
gMxBY3Fm27VmyQVIxUzdcRuOWoCQg5hCYRWfMUQm5JS8nMuVHScUkuz4nVXV9FK2U31QSbvcpV01
/1yjav7VCadmU6EzvNesYMIjtj/z3Zu/hZM6kBZSzXOuNe3VaQdnITsgkby7ZXPuRgAdk4erRNok
1CcBOG8VL37rey/czrFKkWgEMennYf7ZiOp3af4XR6D4ZrP/UugstWAQd6fUf+PGBx8HVYGlbXcw
MmO9TygHtJs0NZ2L7A2Krj5baXNOdL9LIBP5yVbzVJythD6DieT/BRTPa6/aKwV45nMlkFMFEtay
JXkFojXVif4sGQi/R35grOyV6SbTKm6NK+rSqHEJV4u7jcVstbjDZUh0TbqW7z6Cov8f1hfxaEd7
4ScoHchB69rHu0M5fmbNlhT6i+yAf1iQY4QtdbwblhdzBB38btBdDa5zuutka06+DJvaOH7IBv+r
iV41Hju2s2nqneO43s3HoWBj6LO29ERTHqCpJYepyH4+QkGETC+88SVKHKaCUgtjcfZdO3WZAdb8
18yxUcOFm3fWnkq6f1PJ/N9ml0wd/tLlRo6THSj7ueyFScN8iw1IIGWYjU9JFunnYe7bVUYGdaWH
dXzVNC2+yrMxMpDCd6dq8Y+OyZ7zU2KlGxkf5qQ370Ma9uBVDpxIXqSt+85c+P2M6KYaRKTXuPzj
oNhquyrhjyy6bvwpFejzcbbWpds3yC8KufpJHxcVDJyz7K1Cf2k7Sv9azI365HbxJRKjEvL9h6Cv
AcaA2GUX503rAn7+phqQt5fmZm1O6jSyFNZ8wusMowgc600rOssmn89J79TuSbYmHo/28FlLe+2p
AjYig01bF+e4QUtA+quxIRr2RhMGq26M1c/hlPck+aiwma79Q/ewJ8mavuIfFPwKQlPZaxJOGfgZ
1MD1ErOsITTeiwK8rhyrujPZpC5yN3KsZWQfU3thiiKnsrX8mNr31n1qPBbZq9NaNiVkx9ncx5I1
gQhfU4QURePK6bRXrAmSq+eO10K0vDLSXudsjeJ8dG9kufqJW1R6kV0cmiUCevVeTtY7IFXT0Kpr
2RvlYXKA06gswg4mXkCK8OoYzWWohvQ9y7QQ+G/r8oMI2hNwxno9zWP/VvJNc5H0+OvvQ21X/xja
q271j6HD1F3QYK2SXRSWwOe6oLqBo7OBCxV/qcKzxZqnYM0eeNoPHUSw7hdicsGXskf+KmdNs5KD
5GQfE+kbHFf7ZpnpH5PhmU57OaxmH2rhlfKYLa+pwwBfyNlWTcaurxJl6Y+A1BpUTXda5Hs3N1S6
5eBTX65mfWuT6f456sbFm4voS426g+DWNFcVs70F3vHUUYRridoPJEfmQV/K5pQp0bOFDahscR+x
XvpkGDHAmuFxBwol3NhJ589JeoVy1iCVaFQ7M1BTWKs6Cs8yCM0EVheWGQsDt4z7wKk2sW4bWp7h
kBwXQZdHp3rwsldlSNV1G7fKWjbzRoOvHICC0eMxe0WMxn1xoT+IhhxglmTpqPedprxpDpaKEw+s
m/m9DVh4N7WpH+QD2obi3LTtG0+SCiBeq99Udve5NisXAPvGp7iPP/O0UmDu0hJ9mNYqlwhfy32F
YfgqSKwF//k/q3n+oo+az9Le8Mnu9yZPsFQ9TM0cbvGmM5+tCbOOVOmaHwY3GS1vbmUjLVvj8WY6
q4C7brLI9VU4UJqk0Ey6NrufKKgCYs5DKeTfxqhYl23K1sPRyRnUXd+Qem8Eyw1zSHWnVmW2mry8
PN7/lGkLXUT8bAySRNKjaDaD77DmgrMM5ajirkmXgPETP2TdlhLT9gwLmwmCwPSMWg9mpKEQDW+/
RpqgxWdNfvKSNrihJotzUhE238fORUglTD8XVuduKbBbW7v1ys95lp/JaTbfGwcYQG4q7rVJ6+rU
skFeVabXHfMeKoAkymCh1e8aLX3uu4wMuVP+Gqx8V+h19UslX/b3EzFGRkZOBge6uBIgg+fgULvK
EBDfI3k4oTsyraoSCbxWpaaQABFbyK/B1Mf2Kh7Cbi+bfx8G/exj2Ni865H3NrTWEK7VMcGgSplR
BRsHciUKO2ChmiBR/PLMaQNnZWoqkjNIOqyoHtR7hOM9zE1z/ekfZ7y8j5iRD+XR9cL0FijBZmbf
9dxkuv5JtBpDLZ6hlujQy3W8VTsANiHrHAWzZtN5ZdFjIU8OwqYQ7Iuwnk5ZCO7G4Pt6bl1f2Ukz
HU3H5zpCAHLDow6MSgfZ9kxKaCNNdyIVRd1EUY3knKshVjkIPE6LFn7Ztpm476D8APMpL9sIkAWY
PuAarbpThpGtTuhSYkeVOTshHBUvKEvb5TShIelOwN84kwf2NePGLlEbMX/HHr1jA6dRZUu2lbES
V+T7BYyxt89GdMLCWkeZZEAVIgqi52wup2Nr78yqJVtcDxSrwTv3C36euGLruo8jQW4dgNfA8iAk
D32DjCbwkvhSm/N0eIyVZ+o8j6tJPO1lEyiTt+ucAquBwvWfcqPZaAMbwE60IireFywXKQTSkgcI
K+XesEmEPWJgq3JkDTnIWbLDJWWzUPOsQpOEuUg/pFenz9fuUJDj6o0rL1d9npHZ2rfo+ZK9KtRs
2XQde656UFA4rbTn1ETmB0GeXSt7Qxji60xX8DNkG5stxfUSPeyvCfDtVHGQwuqcE5jaqzLODryF
3HlKNQVecBIBQhBN2TFiUctEP15badfGSyX0PVz7YNsH2IRTxDR95ErM8SRHe+Ja9lPKBvd+ySiP
jCWsiWQDRVQpWucymD2/Giv5n1usfQAvkEuRz45ImaJTUeDet00UJ1w1BaIZDWvClTOi1LByEKmh
roi1WKb71f0wZu2Sp2x/fMQHKgD9qiyFLaVnFHw0DG6LiYLGY55v1s62zPSvj5A8u18mXtvmJqzr
4NbqPx/7MxnBzPy+PeuaILhl2a9UqobOOXYWlh1g8gx6Q2nXuobWjxUOyko6Y6CeuCfn6O8w9ZvJ
2+s4nCZttWnMCSFv0UwiHwueSKsupaYHb5O7wQrDeDNgzZwQ9K63U4uoh5Tu4oH9er8R3G2lA2ts
0Yd3P2WFbp/uvnaWNe37dETrWFidgzjgt0+2aqWZQfQyk7pexcGQbSPB7Y1qM7rh5LGOJJnXFlot
sJI+eo0qjm8+31A5Nk1Rvek9o/uD4Qjcqt9oASQNyXBsBM1RnsmDvLfX2ZcsmJy1Qq77MGqGfm5T
V4FnhZBmloVfJW+pBavDOq3/kQw9mYHIt59j8mZbJOKObRP7q4C7+4uJUOR+DICqJYICPQriWmss
c2CCLzJCHj9f2ux+9yjgHqIiMD6T0BuCafweGyPiqLy/c5Mj5lNTrKcsJ+girAudYPpjQN/OytkM
qBap9dQ+N+hOLHPLJG8aBH2yzy4ddOTr7JpsHkEh/EhIKMP9CL+iqliuyTn1R8gU4UoZMer1EQti
daLVLyGL+p0325R2J83+NHXWczmPyclt2YPH+tBcdafrhbKYujWF+7s8/KcOGcssVBapkNsbN/fQ
1zTUdhGqk9gm05QxeSYPyjSrpzQwVYDmOXd7ilmfY4FHd+x/2dMmqrZUyii6SU/bse/aQ+SA5pIj
ZMzB7GFpCVi54vhfAtOYvvp9eqmbcHhVgiw6wlobVxAO56/oEd/jrgCIJI3yEXcZ34rxtohnIh6j
nrrPnBYpCy+IF4DAnEuJuO5nM32DNGO8hUNkoRCAIKuTKvBD9R6vadT5tpZoqqP3pJZBPn8m52Gv
sOeGjibNH/UqeMEq0UvRDqrJnLcdDMU9aBoPYIwytgFVXdc+QYqbyeqVCNZa+rcCD/HnusmcP+Jt
pt7jkcr8oQeXbuc2hiaet8QbSv3iKli3i9W1PrRgHYPha2ZUiMPoxXAzO7XfTXat7DC0x3TMsfjr
BioxiR03VxBe9iFzrQsqxwMOeSOypQbCBzJG4Y0FtNGUKF2oCRYMZqn8ZfDNal8do7We9YFFWte1
d3YpwAz1OKlKvJTb0zTz6009dyafFftQSn8oz+VpdpJNJ3M3mlV7Z6ziXzR+i6em9OKV9CVH0oGV
EyXZPKGkhIAihaZiCD6phfPkJlX0XdVH4VYwWlctLaIPphgMr2kX6K2xZhOEKY+Dh9hSTc1ygSaM
stdUN36Wh9o7WaoBfKoukufO88ujrfXfZZcMWU4rSh1QTqR1dqgjnIPTacgdZsxuMibduCHVfNe0
yoV7guSKlyDEG40T2QxUVoazSymiVHG2vcfmAq5AGEWHQoX3HCSa9fQ4m7PSXYVjaT0FLGFX2ArM
h3jKLpFmZYimeAhu6068gpyd32I9+Th4UAJKJbAvMi4kaZe6V/sIdrEijeJEe5p6RAvC1Kg2vukZ
b54Axos7zmNEGowfI4yiNt+SoriP0CmyLIpGPfZZDtpaMsbtP47spIeN5mUJUOZOPWH60zgqWSsf
5/bZmIJ90PVf6tkyLihrmpc4L+nA6fkn0jHdropabB7c/if6MP25wZ6xtQ2lWKeK0i9ddlGoFejI
WAqTxlbDkETL0D6MaxhjjmHc8Oc2b7o4TD7miXHJY7mNcMJBrwjgTKfXMDIYJw9RW/mb3DURgxEz
ZMxXRhPmen5ITR8YJHIUbC99Ur1bV2gSkn3i1SqOssgm1T/JmJQolLKFZTO2a1LT01LGdHxWzMw2
q+9J335zI1z1lIjPI8XiIEA7DIGvzF/JpkLFmmSUyb3dChGonZXi0OiYndcIwy0hOOBk2WCXc418
/NClwScFC4oCVe/u7t31iMQ7UnwZ/Gy41Lq3lmsEJe6bp0fskbUtxLimF7BSmbbF5eKj/VhbyHl9
WePmo2ruTd67NE+5WNPsnE1xJyu8wYRLWfJ7knezyQqvsleODcPS3LV+i+4sMAXwKRRgS68+hSZc
YHnIRDMBgbdECHNYPTpGO2vuQ7R+nNd9hzrAoA8d0ljTuvO9+ilMFEoI91tmWEXUjhvW0gamTgfg
6fnrXBj2Bg6lszLEfpyyQnWe6uZLJzbyjThk1bywmqZEwY/xoYbXAKikbax3CuwdcP8hwgS3eU4/
zmQsFrFRxOLBKjYjEMQfVQMmuPHG8GBVXviCjWh1AoD+JavG8MWx2stgqThcDwP3TByJp7NKoaEf
lICvmg8CFFbxphJbe81xbaRWQnwC/t6UorBQ/J31NFLX9Fr4Fr2SLKhO9E+dUBpmN4XYEiI7K9mM
4Yq/IBlApSNFYE1Q5T+c1U1QF16bzh2OvvyoLDBvKwpVWP+KB7F8JONHQzd1/58sPZ0FebZvkTa7
10oJk08AnO7iCJZdYjI4YY/mCX/tjsLf2lI0qp1CKwH/i/ukVuv+nyZNQa4d+1q8wQrBF7m2DIAS
7WVTCr/ib/LRlL3h9LdmghHOfXCiKyCjgvhzVpvVqnTRTESLf3q3i2aRRvX8WVUsB34SuBNljLKN
qc3BPlPYXXqlUT8XIwkazUN51cQR+XvBFpNHDP6bJZxQxUQ2zyqevYmVgSc6PMirCp448iXO6D1f
8GF4l6+w6Gf14syQyKEofEIP/J99EyPDesQPMXIoZloN1ZcSUqJZ5lD15WJ+CANA7nOv7qUGlxzT
47j9H2OuKOTIIWFvt9t+AOcYruZIQ405q67kONyrJapQ8iyJSGLnMdi8f3TgsH7uECc5PuIFSLOj
OcW7DM0MmUuVGVTLaA4o7lJWEGnbOAFZhsr3sJOJ2lh3ux04HmMpJ0xKp12zyTjMeVIeUPQellqa
II9uB+HeUlrrJfd1bc++BX05Cs4vRWFbLyidlmpWIQ1EhOf29xjgXoAuwffIxrgLA5lwQCBUjXLv
TIE7PafxUK2cnDpKK7//rc5nLNaydllFZyqbyHbRkktZGW8T9R6XoVH+XP8ek8PkrN/XkGMHkFX3
CyGjswaHcwNdC3I3yn8MbMMXo9XWFD6H4Mh3c15nJsYZYkTvGtd7TqzW2jWstPEsD1FRj+dAHGST
3Pc2toCfj2BAFyYgckQQD2WTgUgZpvqpF/dDH5RcOEw3UwjuyTARN3OmWyu6/xUxKneLOANpYmhO
rJAwNFre8y9qWRo7B1rmQqZnZBZGHkbLh6oTdwd/8t60YQqPpUlCL4+8ux2FrALqTrryKY5f5OND
HiJoUqnVfITko+f3xPt2VTQbvTm0eg0wLVPG21hX001vCuiBYCo2MmYP2nSDdgD9JmnZzolx97Kt
A7LGQALuotffxwnviChkwV6pGj4jUXFgXxWtZQ5KxLUu/4gnThqtYVjPX/8+XsYzVvk3MHLxIgnV
U5uG5ssY9NpZmcDNy6y3rZgo9HlOekIATv+ksrC8J81ratiI3YwbmQWfK/JeChZ3bQ6csq1QPFv1
zQGwVni5t6xW5AVtNMUVsRZyq/T5fqtu1PYTqsfqE5KZ+Kw+zsiEI2xerUdcKclITsNyHjX1PUrz
L1qsx7/s/ovapQLiAUwuT2Pj26CD4EhHy35tukJZFdiqXBQFrN44e7FAGhjUU4MKbHoPkMSF6fqL
N5OwXyvs5NzMM1C1XrM+h17sb7CxgBQvm7iorLzObfay1xwctJYzVz9XZWF9Ftj3Mqu9594N9dce
40Q5CaRqds0C66ucA/9pPqhl3y0teBsXL0Sr0cn8C1vZatUPuOU2ug9gXgbVFgX3OKmvsiUPaPmR
RhMzXGM8VnGvHB5xc8x0CtLgJGqw8haw8U0knOaryPKu8izAfSaa2PQ94lZrODu8QeOFjAEP9a6a
OMiLVG5NLSOIbqSnp4ploMCeKGm6e0gNZ+oxmVz1OLpatUXP/72uXYS6psGsT7GSQqnola4+dYF3
704GipIrGTNjCLubADTHapr6EvmQ1aCr5qFTfBKRca8mx/tpKk6H3kuO8kwerAFI8/LeDsaZX7AY
dI/iTqA5tXnwZ5uXO3vHStT25TMEGBxmStHTv0fuj5zyVx9N8dOEXWW4ZLBsyafK/2W6QrF+FyUt
Bg1NHV69FEHaeKZyK5u1ooUkFemARFMeYhNcjjlbwY6yyGLOELLP5wEH4PvcImkADenz9jFNdqQq
upR2mC2xUx0BoqvjTR6MkOzzgEJUK+4Tj7jVBXuKH84pUATiIwhQiHxMlYPlVCdOPstZk7gVybPf
Ux0qOEioJehEyqluq037gl8cyzrPICWuOFQN4nh/bypacfVx7pEtq9XMZ145glKeGlBkLc3nQhxw
TehKVulylAt0DgeEUF/KPjkKBN8LFAH3JFsqGvRHVe+AMIrZclZiTb8yGJKkHsz9IGX2agduXouM
kZRPIiWZvqAfJftkBLMKaED/P+PTfvBh2EbjzgGws7aHwdrowo/N9t0JUkv5Z/PRKwfLXlUMdsXg
R+9jria83BRXB49UGdbGmlv90z/mPpqPvxsGIKUr3dnGIltdpSp7wFZbNDId7UxOvmlbqJbFYE4Z
0Hz/1HiNe3aFnIIZW9YBa7FkYchkdelV8RL5nWk3oL77ZDrfDSPPd5pLRUoqRmrTVzSOlPcuCf4M
R+G3DrPB98doqUYZhN/+MVqGx/4bzAv/PtoMXWONhiHfaKHzHLvFGxyd56r0hDpRVH0K4AfIsN0l
+hnZ12rRdmX5Bjbc2U6+12A91BVvShbay/s1sq9OjcOziahVjJQG3/bWhGlhtWZ8wa4Dx4hBsz6Z
M6tWxO6Ln1b6IlU+c03/1Adh/V5FCfnuckhuChnYXU1CeO/8nq39nm2XY/7THV/ytDB/idkxYmTv
cUCacS6d5JZBW9sNvfMxO9CgOfpt+aJZA345fgiG0fHHL46GCZOpqz8bWHvcatHLHzGNmrXa+4s7
2VcF3dD3dsToaFAB+gwWRYyGRNdFM3Nliwq6d2hNMFlObMzb0DTaq8o2a9W0SfqaTG8eMLNFrLXx
X6gILAC9Kt+cSAlWIut5yXvdPGJi2K2TMizeTbc9uo0P3BCzKjSqxlckbcpthRc27GXsRGLQBEAh
k3hvA7OmZleGxzjBjkQgnVItcm5ggvXbeIjwn0MDyWsJ6+Vr6MzF8R5Dlrdfzg0/Ftl7n2mia1IM
iIckcl41wi6yA/QslbOrRObXwNN+yRP81O4nYFJ+aapqfBUn//UYMX0Ws/52nX+f/nuMOmXr3giD
Z8t3etTVwnctHtgzo1H52rDLQsI7fpYtO4ElFDt2fjD1OH8lg8yyAbrYyvXH/gzgPFkZCRZNwpOx
cPvuxXcgaYo7QkzZ7uV3H8Xme5/E4sk+jXmy9Xse8hvgU8aoOFpZlWxznxQSaArzkz03F7kpm0s/
XJY4S1wTyivnApmyZYAW4XcV9RFyM81nJMsWs2AfpsUI3qIg+RqLM9CzH2cyJnvlOGQP/pfex1VI
6kBeCqd2P0EaR5ND+9J7DglTPap3ZjRoXxrjqYrV9j0MFXPvT/xlOaqauje82iPyEnp/CVJoiDJO
4aZBxbLWTzqO2a8t/KzB8yKUomrt2Rsw3baLrrlZeq0gO5irWBuo5Zeg1FAFwd+pKXpljUzvvPa6
st7JGjP1jv1Qk2jtcRW4Vn2V3UvRIdC6+zBZsRbDWGYbL7ONfU6N4Ml92OwhDp242VJVQkPAMItt
gdbz/3z2v49zU009mr6/dBqj2JLL+O+v1KjYt4eIFCEb2FwbfEWWDWprm6JtsNZKYSgumgk/Cwmx
CMKs38r3r4ftTemV6jkd0u6GuOJ3V3Pbk1FR5zTURjvB1f0uCzyyiBOo9j7UDCiDouZTCmarAcJk
I8s9iDd2ixCw1RaqAlBNU803sswm0aryDPR1cYHmY+OH0f3ZK93q5TitMddTj7qwsNLyNIussWIl
41m2HYUcgApPbJM6BQlR/Kt22DkHZ3ko/Dk4kypZqoGHIs3v+ECCe6cZNZWNqDnNYjFayXVpEe96
RbOPMiQPWtv3LdbnarByCuwcHQeoKSZt9Yup8ZmRxkBvr9LLm9aFLfSS2vmuQH7pFd/+q59e9Fx/
lp8r7GFyY1483T/myNKubOe656IHUgRZ4Eel6/MitztBAwMv7W0eNfgm1oUPkfZLFt5l0V6F9a8v
fLVOlpVdgJkt/1XEf4zBVBiP6sI7yVI9Rn7NylcTe2v5/Se9c4zPc13razCO+KmW3IqGqDEorOvK
OzC0I86W2TfNRTq0hLmDzGO2tAqrubpD5Eyv7atVDaiihD4LYdNWg22D5OhSSgZK8UAZS6t8XPZT
uIHm353UaS6sc9JXkEhleQdVBChv7Ah2xpzVLOk94yYPg19319n8kY1w9O9xdFE/5/rowqMvzPso
Vaw6jQJI2SPWtLG7Kyh2F9UvqXmn6gNfdyOxwl0YNiVMSgTyDHGQ3bIjEnByFY7VskQqcyt9vZpO
13a6Afx9EkhTGSu9nsdjpFGmkVBV8Me3zPGskxwSYdl2HRykQ8QEHIWAnksgEep07fW+vZ/mGsiG
OcTz5yra123iNRt8Y6f93ORrXIZ6JBtnNiqtdsogRZxqxJlPUwqXVOu8Vxyzhi1sxrFZyJgcYkt4
RVb70W7snJdJJml0xdEPrjEh+yGUrD0rMQ6WPVx7kZapdKxwYi1BJmY5Ol64lJ+E+MR8hGbvooEy
JD8rEfcqxMceod/j/xmPQC/apIOXeGLwqft9M18SX1DteBG/W+I1jKMSL/ABGlCDAoqj3WTGJo6o
z47YtWs2Fp//alEFaNZRIbLzLFmuto0egdJl+EKJZpal7RFgyfH+zlV/gnAR+nup2Y052u0OW8j0
/ixzMJ0GJyAkFba7G4l6Pp6lWev0uw/AgOhvNTBOMj/DPxVS+n0dCmug4myHLURLeTrGc7JyjR4k
n+hxyr44y7PHQcYAHqseaTQxSIXzvPn4kTeh90UG79dEUQV1axcPAxn8x+Vk0xN/Qu3MZUjC9PgY
NnVVvY+gP0RbTXjCxpp6GGx91PfCoGKdFzqV7luO9hX52N//H3gQiPb08f/f/S76b4jj8Hr0Halq
945U7zNQklGWe6s7EJ2kgLPrA60hy8EaTw5Edt87e625vsPZA9ERAMGZKHucY7mC82ZTSClrGF+h
rrvEBdNeAanRh2+2nn6NdGfYdHrbH9sx6Y+wNSsfqbishB5U4hozzBo6uOgHy7PHQfEprNrOtHuE
/tMwGQMA1IMLm+I7EkkiifTC59YOQHYpm49Dnk8tz4Zo/QhJ6BLKDf4lbQqoMHWMFBT4pS4w7T2S
FqAcfP4VYtOzlmYFoc6efMtZ6S31u9b7dTf0Dec6XLuZoq6ybsSkCOk61Rjta6+m7fNsFOpBzedk
ITtlzEtMyCuuG25ls5rUdzysXOrTs9cNd4yqHvhry4dmYxlqjukQugUyDdeFgMkyVMLPuYEzYOCW
p3AYKhJjChhlAzc7P5j8hWU71lY+kAMUoXfVnLw9HtSP5/HfOx/xaqg3PoWvQw85884QMRBtO+t4
ZXzwR0ipnWWvtCcnzf1nbyeaj7myFw2jlzko2286FhnQJ+Gcy+UXq2/SZsH0PCqIVwZR/Fc8YVRb
98N4DEa2Dqd+iJOLhZvgkpXi3iuw/1QbH2JpNH7pBPzW1R0D30MIEEHjtzs1bucb5lsz6dNQ/Som
+UN/1DQy0DK/OvjOfB5DBZaxyIL8Ts2Gbvp99FFKkiF5CGKxlM5mTG2Mcrgk3rCKSvxVqVB+0FIG
yiqWhd+IXBuMuoIJROMWF8Np7sPkuwyGOEAqeP63YUo5apdKAC59dCmd8Uk+cuIxEYZm/l+yJQ8J
Kdd1VwpFZGFWKWM1LqsLR9Wzw4fjpbkuTexjfCjq91SyfBNxmL9lcaYfQpkdyhBYWs8uCezH+4wj
QzkVJqp/4iMx68lb+YrjruQzHAbcFYgE5oP85O8P7NyDXuSSf93IEfKpXZhRuAOFY9wf8zI2aCwK
awQeHysCvXVLtBE1nepzrSXztkeu5AI+g3qWMBD3Y2BZydR727Ryf8oHQ9dPu5oy+1G27uuANh7/
iMllAOzPejmYbCqeaoiFECAWhlm7eAoN9n6yeaLxrO3f3ALzaAEI+E8j8LDr3yCu/DGiaYSOqNWi
1CWWNVGsuKdCU/dGlLCkkW8zn+Ndk6LB/XibZQZOyeuAdD5icGPCreX42MGIpU/Cs24/uzG8YaX9
Pgx5/UmfyLDDNKcc0jX1ldotGD+sH8iiTQv4WeNfU+PyDbNb2E0YuJJ+c+0dH+n41PIPdh8iHDPV
3PshLz3ouig6uHATDDtYFEn0nukIOuJl1x5qfpAHuwqajYODKNJ8Wf/ah/14zPDkWlTx3L/WaG8/
zwEWqEXkt0s/bU+N1k7Xxko8yPnqtLJNvm1BbKZPNRy3Q6cBTsljtYJp2e5knQgZ+o8RrRjR/Hcj
ki6r0DHo/riGN5ftWsUpbgnmItm6WpwucxuOC2BZv74q8ZducmDEJRO0WD+Mzd29t4NNvTKrZJPp
BWm81jTeFJRCl3FgRyfdS803k+JTNhXdpwlo+pVs2g85qghKb2sZHZN4C7y16YhDIku6IsBHQJ7a
vcLXHpsnOC7CWwDtjE0fCW66EBtXC8VbdUGJ8ItoPvDLUoU81SwPgavEXD466g6Is0XSbOU7Xrby
BhjCaWrsHWvwAHSDIoHsnAesGzHDgaQsBEEww8FyEcnB3PxkaF2/RyMDlXsnKN+GHORNMaXTLsy7
8k2NwcVpkaFeZG9oQd+ch8/wFt1rb9rvnRvhU4P5wUKt8Am1ldD7Zvn6wbQyvFSz4cvkpemvRpvf
MZmz3uc26lh5mu1zyAZmA5A2PLu5Zu/dXFV3UT8MUEiMdKXCMojxudxItyxpkqWnOXdVEUP7gDVi
HjQf7UHU9ORAGbOxm7jPkzHfHtCT0PVuI6ES/4e181puG9jW9BOhCjncMlMMClT0DcqyZOSc8fTz
oSmLsrbP7DlVc4NCd68GKYoEutf6Qx2DSVFrg4W0Zbv7MRjd/VCo3gI6rTRHKMJs2e0m0l4MJypq
4kiPzgfZ/oESnHV9OZRGGS3MDgsX0Wc37KzAL/h7jOGV3SUOFfNxl4Y1YnPMj2PTn2WuPVbq3A1R
JfHkNjw0Zr4syMpcI3pkXIuzriujNbtYexKZ++hzcrW9KkPjbQiMuYqE9APZDFxExkBHr8rpn5sB
iVS9NeStPgmzO6gIIvx1+gDvTJViUT8WhWUtVNf8FLwb0TKUQF7gFeOsRFG57EGMJ1L4W5SksXD8
SXXMOijTQZzJtfzsJk698cn/1Wt26P5GrpzXwKo/Imq5GFZIdbH3dKpuE7GFZMHYQbIws4Fqdqes
AzCZh3MTbXnytllWLkRMmlvVjVnWOOskWGenrsUTGIG63jeTl3RIDAQPxn5XRp35mPeoaEZV8gKJ
dtiMHWI+uoqhBuWnfgZdp9qMGlOHyoO0iQxpeW6TqeRr5KraSXeVl0E31Mc+HR+sSsVyvQ13/AC9
lyhy1UUEOORg9LG1G91UpXqDypbsaLqDB6lZSGDJ+qZY9D6WzFmtXTVpqQHCgta75zYRLb1Go+wt
YnS1NPcwZ7o1t8IRmoCMHJKqBxC9s3vWjR/Zi0u+gpRzhL4fYOm9K98PBsphVrhEYavdmjG/o/Vo
yQFIiQjbGj2zDudO6BCYihOziqAIzXKsfQ7CxKPjJ6pr5ROwg+AYNWTORXcuQxxTWqtdiaaY5CtV
OTfa3p6LzVNqFZLtzHr+Jyuybc12jJVTzC3+FJd8MJmOHMoE0P1hFtppwB3yS381Paf/jh/ZCS/i
1jn3D6gVhelajVzI/WKXG0974PTzgPr3tPUVR5gbEF4w21jBT0Nu12wfGigrVy6aYwvxUkrtbjtr
7B5QqCy+9E/xPjWRCTtdHdKSTbvm6reGZfunXB+24s5e6w7UucYCNEoN/wn96JY9J7sMM4+j2w+Q
FVrxoIgUI4abhYNMHQColnQLNZ24oqDVAZY9Y/7EsDiYcWoAlE/U4tXNLXdboH2wsJKkWzuTwMHo
41M+lAa40MiCP5Xb8W2Ev2StNVD/pq5YKSiSsfYR8TJazWqZX8UkCvbfnzGijTCbQgKoRG3TlcKV
rFbSvAtK9Yh+KJKLSkha2tAAmEhNt4FOi61zXxqn2Kj7O9fmV0VjhDh/Fcnqr9TSvUPQZNV8KHEY
FM3LIaL4fxBN/G3R9ADbuEbZqYMoYPNJGGzNVwWVpC01mSerD2J+KEW4NifYXCr56Y3sWGxkJgxw
JqmvjdnI6OID+RAg0cuhjGsQG6X189IlzjDI6Q9ob/QHU4tRMdT1cwRKICdfN/Fzy5NtrVTDSw8r
bgG02D5UTcs2U0FNP0jl5NHV5WdM5Mw3KlYUNvy9KlVPiiZVd0Vf1pQWvd+ZF8Y70ZVh6XZd9+lq
nAJEl2m48iqMpGSR+o2GZF1XLb0+j3CVMLy5wMPmo4zrXDiYWzyqqn2AyIE909I3CbFwpVSsW7Ye
1rYIrGY19hW+jHG+E8h14GTNzJyKA0i4cYf1/GOUVpBEPe2hlFVE82hpVOzPLeSdfmk+Uj29OyC4
JQA/FbvZWS+HO99X1bshAOZrp+qEKwathhrmtkRAC2AxzaBvgoUS28GV+AFMk4zBQK1Ct9Eb7nyA
e6NjZjs2VPuzQzBZL96p7++R5UmuG5Hh65QVUpGTrh2fnviEVMsd5poj9evLx2rkPRBle7wRXYj9
eFdehNzhUIUFqVtQOynOIyCnjWLZDVb+IlXjiyNp9a1fKuq1xZNgJvrRTkQf3PXrqzo00+eqPVhd
XrxY9n2r4nHtx9HwHGu8dQmSyAG6r/uAPNa534gKfUuNAY2G0Fr0mVwe0x587KO4rXiIUwj0gxRk
Fts05C9AQYgegYwIFcVZjUPoz78NpDkKS20plxsxoDqut3ENV79S0VfrveJB1G+MeO4PNMS+mBH0
LosHJCnHo6IAd5ky36Z+q3g2PlX89LJ1p+FSUimFclMVRTyp6SbvJVYPiaf/lqXuweSb99yjt4Ls
pBrfOGg1bWpN17Z4BITHLsb2BZMO6bpP0aQyUMY4UFit9nlXPLA9RJRV0n13MValsWyxxbsTB4Ws
ghmF5iFJG0Qybdff2IGhRgeQHMpaT+xb6BrytfhGhrF5y9dPJtfKd3AaEy0gb87dqIxLr0tWpcGd
f7AkLId71pZKlJpXKepQK1X30wdIS2+dm5hvU2inV8k88yOzeMXgJ9q2pMKOmRI+GkXunVu4vmZH
0d9Pg0bpP7rUC7eiPwJGrMzM6K3U9KfSGSxSMRw0nqGwKKfTDtDi4Ml8zjxAxaAdt80IwEkuFiqe
qYsMrZrVGY50puFZUfmIm3qxCByWQOIfadXD1+ZlVBT0NOz45m3v7dU04s/96xuESre2ALyLatDf
A6maH1vHK3eX/iq1y910DWcos1UxYmrXNoZ26KdDUuYSyqYhBYsYDsmXvnNMZSUbb5BexIA4RGKG
OEUWIp2noZUvm7L9uGCwxpwcVJCvGeOr1Rj6xp0Ujvy2QmFy+jkGvoU5lCPDWqls/0H2h7XoJ31P
0QoPr5VootR1FaZReY8HQXwQ00vLezwLCDi5d5A71bdeBt85OUCUcryXd5GbZzu26B7SRbYM0Ldt
gCKwUg9ArzJekz7IZ+L0S/s84cuYY8vqTNPybIOkpn1tSfWN+F5GfmNfA3m7UTBh3PdhlyDeh5hd
kuT5oepTdkJlObcLw7jHWbO6za0RhXAoGkPhyVcmKbW5Zsv5k4si8LLG4mEtJjW/1QZwwbgTGOZQ
dYybIoIM6baUeJvBuPkc89zMPLe4AjsSxT92OdTRupSiK+TTNRIPyhUocAOd2967C5PkGAseWmGN
W80Fquw0Y3VjFyg76COeds8SmqcVioJHdzT6m9BMWm7h/oukR8ON6Dr3R826Ykt48Cmonfv5U8MF
d3vyQQiAHM41Gr9Lr5TW3WDsJT0bYxQvwzTM9g6CqAcU6vOFTrH5p6EjkOsnQAlqeHOOxjtlN2Jv
eBwqa82QcI1IbJTVdDV4s21pw+rK3Z6XQbWlOUsWc+5VnfqnekD9b6m2qC9pep1vvmxVA3Kzvb4b
azZGV3mvwgQ1UmOvhYhRK3J4FLcoanThXs6GJ3GLEl2ZrECCItd6vpMpZlgcuqbal6G6IcGmvdRj
0JC4qryjnTnljtkY7EB4fMT88EVsBD5DC9CzqKgHH6GV63qrXov8R7TmL6FOW1j7UYvexYoIg2rv
vCyydOkIC9/aXFZKYrk0mAr0lCGCXf/JWMml+8Jzo2vBYRGsldLSyqU1OBkoXXgteaocJam2N6Wr
ApmzvAKpZgyZln5lgZvLO6m9Qvrox9DxX/X9pj0NrhqebOCDidkCMvDb0/RsncdjYK9F04lknAUH
76doiTlVVj0O4RAexCQncWvE5pJwQTlTxj5mlJfkpb1DPcJxIWuBe+dUchUHMSDOSNv5ezNJYHQN
zjBzjVB9a5fetM7SwwLRv1azb3MdDqvtAKIaZSzp4phlkd6l8TIqQanjKnQPQ8j79dcJZh6+6GGn
cT6x88J6MuJknTd4s3O3MW4juwYeiNf6snNr/7WEx9vUOCgY1P0NlhRXqoG4aqP372JcTDTRx5rn
lRpfI9S7tVgb3lle15yUSTpV/P5HnoU5tjAzyayyp2acIF8NYgViNIuRNzXrhBtAHwQPmawv6xQ8
EiQ8mGf+umzxyNW62nlR/XO3jAzrWo7ij26iR8nFqM1VOmTQHqrpzsFeobmnIRQQRCPQUdKEJdGG
qhgRfPQ/Dc8tkabEq+j2zDM3mgwgnQkhB5vUH3aM4ELEDudoqdzKAAAC0kVr896u6t8IJA8/DcUl
A9M/VZgpbUaqh4esA62+HuhreBxFJM/vB7BJMCb97CBQaqKJbnN2ECi1sURcTIyyN1VXTRglC93A
vqlT5WZn4Sl7SkLppuA1pfugbM5NJbL6HyIsc17lEQzMmKMxOyVf+Ve9UOFV7oOgxWpRbcKNX8qI
N7p1vzF1pb/t4AOJHYU4xE5kLNTCyFflxK9FOHogy/sRUeomG48pIjWHHKVG9iG+Vdyj95zeajra
JJUWVAfWW+G9aSM1PImF4LCir6omrtfVCJbEN42VzaoHokrb7MOkRL6uNSu0hqaEcqYqRzBs/inS
2QO4LvJcZyPeoZIWXokpjBgNplFPYlR4+Maa7Z3GyluOhRndDGaVbiOXnPcjlfpo48eIxWgybgVn
SGqG2B81C9qWoC2JNvKpf9pjqy+aEZVmuOA2AEi4uF4uoXWaoOwkmgICaWB3hM/ASfQkTo6g5RQf
TvGGgi3EJV6E2PU/47UkjWaBjx1oOVm4tpamLqS0GklYOEO7OmOos6gLSItONV4lkPZjnA573ALF
/jaVnXiTU9maB9N2V6utFF6GtRc7YLHntdIRV5IivhHxBmaBLFh0c2MibbujoPyCwNKEIZaL+7DA
y9bJQNAi0VjhwThE5TKVlXFuVqzlzm9BTcwRGgarFJFhRMcJxhwCANzxFh5b+FtMgcpbGxGSYxtb
E7SN9y25wbkpBkWYiJASY1HClF6XWgl3f1pY9iWGFE6ia8sgcMjNfK4vxRm/onTnOjpcdtad5yXn
edpQbdVoNKnwVQHyY3ya9eBBGx6rfqWjiE45m74vh6xDBSx1qnPIZWDoUbia8f3X9nqsv7oJtW5R
E8kMrz7DIJpAQbx/GhA1fyuFMAqHk07LDbpztKiWiGFnKp6KAUfBZOs9s+MCp2Msb65RANHXnQH1
QfzDaux1j2EW3MB3sVC3tPIVSoLG+V8ngeycJ/6Qb7uo924GHxORbhjefFlCZn1awwco+msLNU0Q
a34KQrBSr2ASB5gWbPJ9viCLUKaI/C0PcGaRiuGKmuJ5+JIcENFFMspzG5mx8/Zg8KVy1/LYFC/7
ZceAKwsrggDxG/FWbH2GdUqIrTyiwHZaSCvdRFgOXdVpi231v8A9sdnF3FMx4Ch7hfmI4oy37OMq
3HaIEC7DSXdHQLLi2PYOYG4XXZGjwCCaklQuREQM2N+2k0k7NtCP4tAV7e+U9MXm0iWDjTp6gx9u
oVY+i/40UeAQmOVk6Osd7CLxD+IMca9xqScIR136xICuGsE8z/NhFadeslOD9vnyna4SZOsQgnsO
ph9CgE45JFXByYYww69Xau0dypYR9fSMIpCL9m7Pbv7dRFw86933wICSJ3d29NBpqbFUM63aywpQ
0Up3RmzW0QRQtAFBC9sMz5gxB9mowxiWjwJQJmBkLu5pSYqaB0TZfhY3ublKTwjg+2B9s+Y66YJX
XQ+mpbofb1HKaBeiWYPUWaRebm9E03KlN8segmvRSk+jY+BFKNIiY4swVG0izJNoKuZnk27SmGUa
+nI3mtZF5byYtJMSpQ2uhLISZcR03vjqSp6gY4KtIBgN4ux8KAxctKXgXvRfwiTVLZdaWpQQvLLq
iKf98lzI+NaMvXLT6U4yb5PKO3FDCeeUDIYfSOcdhsqvIL12/swCNvU+av3vmJ/GE8bpGURXKaDA
U1trxE3rKy1ydPzTcEpTcylZmV35HjepE2/NhNRpZJQ/W3Xou58jwHgUomBHTugKlpEfh0szCwYS
xaKdugOuIuww/hUn+tRmiYKCdxD3KXO6WUE5V7kB5vZM3JguNzAxKpqe46lLzCA+Qi4DlYF6iKJf
e8WQLV2osguUaNMz51mchcG1FFj59aWb29DXUGkk/k9oY8TFl9A6Dm7AgB4xRR1uo1aSV51tpHtp
7IYrX65dnttYIjR1pi4o8bYPbds1s5EV2WvNLf5MLnINZaaZaY7Cbf/Lxl/uqewKfd6UNm4BJAXx
dCjMuQ++4FVCmCPuSEKWgA9XbtC6WzVT9Ts2xeyppwj4TL9Qye9OkZM3W8cdEYBWG+250amNTAFD
COMUj478iA6eerBM7mXAyaW9zU3zIE1Ao8uhqV+aakj2lx5x9iUUVtcC37F+fukjS7WwqAneBGWV
rxoHsIphpuOpxdvxxkGjEzjzeOpkazjlldGy81T6K9E0c8nfqqxtQAX6dTHX2kdF7co7MahPe5E+
JtstmqzauMGNxus51K3R6ZTgH4nB0mJNVifeDkAv5pUkvI5IeCHsHIQ1+sD4V8NNJek9tUYl4DCF
hGPXbMYoehP954OYhWFONh/HSGdVJadXGZipmZmxBbRVp7lu+EUuYNi0T4hZg0LyjN9xNDckOf2N
CjniMe746Di6SiKo1I/A9PB1D+V2eU5/jaQjU3cRTU5WTlfYCLODtg0dZ3imII9oPM6cu7AJhmc7
XCZT1GBhuX6Omrp1MiV/R0lBIX291mfU2CLlLa715xXLwF+4CTxHaVjYCdK5Yx/qd00Whmv0kqEc
TM0RsNBdC1MdR9jxELQtLWvAWE0x8xmeNbDFJTzM8cBV1a03Dfte1x6Vtr4S888zsgoTHzh2qxgl
S2YMi67FA+fMo+4zUC95i2lO1Pfk8EPyPZP0e4alu1gCA91HnwYlbjEcT8O+638Mk/GBRTnNtgeM
bkK1uG2xclUQuquhVXaUJL/VAsD77kyzNrbfHu2XWgA2I7s8VY2tWC+IsCKUuqseRZ1/lS0iRbsZ
W1PelLiBdTMRAuwFFwWxYf8cFgNqmGXYfEwVETGKUOV58kBC+M8MfFdRYmdnjlZttBs9dLrPp6Kd
T53irHnBdVK6Eue65MfnXlNKib9EieFvMaLpSS3ktjh6SRKnPP9pXZu+ayGq4NQHP9IP//qTpyyF
HLfpeZL4Qy75CjGhS1J0oK0BJcjcm9yZZBtUgpdtm0D1dwCiPg7YczCK7IPnry69pV0o+NZOoecA
MTQpxiQWhp9abqyrCQg1b8b0UdYzE5R2bd0OUcDBRW2cxeK5EfC9DW3j6hzu9l66RaYaTfspPpwO
cqWRuqoDdSFmiAHPk9K5Nb1MW0jtxs2lyTgH3MLkeKBWOyutsYixWxdpaFurwfhMvYkZeTi1SM7y
+4gh4iFZUAPqFm5U5dd1pBVgQsLkV0npPw1z9UcH5Go5hokNHYHSqQO0eJtp6qyQnfAWS1MNkBH2
UquP9b3U/US+IHpyozbftpOFiZC4kfGZt7w+mRWUOVZpZ7lgasrE2qhDfDXmLbVQxTaWQxDhPtdj
a5aX2NtlpskX1hILv7rhm9jZyD7wQNdmk4nIlEhg4RphEgktm9xB6KqszoqlyB2IERqXkT9hf+bA
ASQFEqUa5at24obW/UxgdwWduhjgi3YBQuSuPsEz+s8YMSyY2Kaa/sc8JEiwDteqk0tK7970rGd1
KJNfzpCh915U90lL/QIMlbPOqsybGRmIPepewRUYPezg6sF+GlKD5w45ghR9jJltGt3tf49ojOSh
KsMai8umuj5r+PTwl9oWVIit+ICYhfTP1IeorrT/FidPfSlG7Wtfrtjcg95fpUru7X2pz/Ysqq1l
G5XSvabBI8H+3H03cPJWtHett1HpVAr5Pp7mDP7o7dHiyfZup1tApV33HrbEx5xm/22OeB2nw3My
tINHhRv8AYyqskS/A4PPqQjQ9A5FAHRzNXKdtMcufff7iL3Z1HIRGBlmYh6b+XQ/ZJjHfMaK/nOI
7nZHVEC3jt1uFKUx3yLVeMkQAkJzU/FXVSEXu0brfLwBQGlQq9VfptAiHceZGye/qcw5Fc7LVluv
UXYdljytsZtQUNLhrliewtL4mSq2/5rjLj/reiW/xWq323moMy5EOi5QbigNGD/CSnsJwlYHt6QM
G9lFWCaYHoq4nuWkMXBSQKIpvE8d8odSWG092dKhpFJ+44mFFHylWMXC9AuWouagP9YNWGiQ3ygT
Zh66ivGQIK4I7jBaRCpZ8zGQ0P9loG6MaD85ts1HOzd2vqKfKs0N7jroftek8XFvQcX/pfMx7Cnc
odmKppm/uCp5Mq9I0USPkZrkjuK/+B1JTdvQqkMQ2to9Pjlr0Y9GHffByGETPV1sehEbFNQM0XRz
U2atuxMH045dRKH1j2YxhDB8GhVzrc+QEtRGsLD7ftbxzpdD7janilvHVd3jJCea6qi2LOTwivEi
6QhmpT0pWZ5gQYeZjhjELoiknGHOxaCYFLWqh6WYlG1dvWEHoxc9X6URgzyrte6koou20Cv8tV9E
1aNZsgUp0uqhtdXuqprc6yb9wnw62KYbXHHDiHlU2OatGEhlCYy4g56F4qpVOPcnkUJEX/z1uZ3Y
yluUNdaVK+QMp3mIN8/1OpSvxVVQPFOPXZitOqnJVi002SvcpN7qIEp+4Tjw6LtZ+qC3hbKuTe4c
YTi6p1LL/hVQ9EmzSVsyk4oVrWIdW1hofu+B64KfdMBC6q0Lkz/WXoMO7HvjBepDV2HD6iV8IUKe
W+u8TlWkP/pwj7w6XBGtq25HyOaA1VT1CZ2UN8QKumM+VXzE/dhvm6UWOs1ZT9QYOtQTuuY27B/Q
1A+w+lEzkNWx/dSa5lb8UTBR2AnHyCG3Kc4irM7SvTyhEGzYSZnsazeilRaGs7UDE3H8aRAwR32H
QEM/73NfXl/6MAv8PsvQ1GomJogwozfxA2L98j/OalNKOhCCqwlOSgH5MuPcnl6jHJoddwt3DzjS
P3WZM64MB8aM3MUsGPG84sdk8dVjPwAiJJRXPrkUFrATJKRnlEyed1spy46E5JPRsu/w5Q6npMbZ
+zaiVu2kJDXGMkUxLY5wtOQGoRGmxX7/JUz0i7AmQfKB6u3wXACQFWGeEn1crf+8mjVdTTSnsBy8
+WwEXnxwdfbwsahA8sB4MikYrXoLES3weGwFJH+y4bW9awX7ggdXjeei34jaajcgKDSPfFb5dT0o
C3XIs60Y7fljCtQq78yh129NtwcWw8XUkLorpC9vKZr5SD1cskt3J5pe+xvP2gL8Cm/I9YwFImjm
rAxRYx69JHxGTQ1pB718HBBWOyLKXSMVWATPZY94bdpmwxo5ieBZtaMXRdLbGyu1qRfl0VZ010ox
bJMeJxcxqfB6uIS52+/E6N/XlsOMJfv0mlVifL02MvsvjVW3N1Gddf+6tjq9g3aceIqf127SZ7kj
x6Zp+9HSfBRaOMhy/XGm5dxHLE0SImb+MelTPBtFICIY7iLWIoT9pmgEVhkRs3s7rrZB09zCvA2O
ulI3ykJMgRM0kzpf33d6YWwQcn0MUP1E5lOKKR8il9TKpYG3UJ2nGynL2f27tbIQMYZj2Ad132DE
nuw0xX7BMwu5h2m6OESfZ/poxgsyL2mi96t0kl7ybdYureXfWnqn3OqxdGL3jC6SXyGTkOOSJCCd
1Na+RYnJIkpG3R4dVEufx9yzruyifEs7I/w5neR/TnRSBaJHnIx+8yZOlD8nU/D/Kua/vYS4IOjS
A58pS0QJLSypy4cNC4D+OUv7TZzWwX2TTBUoJchnol+EuRpCAyaLp2ceLhvfjcN7cGr/EeZMVxNh
ctt8CStaiU2Tj6z05WqfLzoMqNX3f1/NduR6KV7UoMy1yCXsi/0AI7JogN8gClmiaei1tBdlrpjb
y3lUyC1cRoWQwyCZ/1/nirchXkhcmbq4tL+87uVNXl5XjHafb2MI6nYNr9CaR4YNZsJxDkbY6dey
ZOrX4iys8EJxI73HqGUaaJvAmhWOKs/Sse7XIlAVnVVZLGKzrA6Xyf+vF51ezcti/fpy4TqNMLIV
r/l54XPf/+aiYn4MsO78br9cVAFJLFv+13fraygOeJp0/gjOsd///M/PRVzUNuV+Ld745W/+v134
y+unrpkstWYhBPBbP3pq8lDGthD5PcnGQ5dsp78WTchwAD6SEufKbpLjy2v3Ng+oj0xKfCIiU/0v
07H7/I/pdpF+nV6Z2Vxc7HM6DiTjLA8r+eA1JDHNCeQcaT+TcQh+USVlG4siNZqRNnRCDBzXudtG
J4+y8z9CI7P6CO1N+DgidFCK96jr5roVxA9apuvLeIT6gRervQP4B/wUt7r7ccq9leXQsSOZ1dzs
3zP0oOhJknXN8mimTGWNcTpoeevO1U7HXGyqgxhli0YRaoA6Tq8nESb6Lc/AZkdSKZm22LU0qLLu
xNnloOGBQM3R/gi5DHwLFk3X1vJ5YoEFpArcHSK3hPHgOa8oDFcIo/xphsC5M/CrFn5/rTQuMyoK
aIjEIIaCdJjsILsrFo/GyUVJDKgcDtz6JOaGgGR8R1IeMvJvNBLDeyjA9X0pPYptt2jk0qPYkGeo
1P49Eg1fwr7PEWgAvn//OUcsNHVdq+7l6klc2kw9e+VIFrr3w+P/ZuI/3xP+YOrc73HylOUmm4un
E4YF0hxZf/1KPMMQ82RB1j4BQ0v2jj3w7ZzYCn6uf41SlAOc2vaJ7ctHlDyWr3E9pqDg5AABy17Z
OrJrnMLOfaag5L82MpCtUetslE4hsw8j4n1C/DbM3nvZzn7000T4mMq2QvzgZPv2sxgHyfJ1YugV
6OFMV2zT32JiBwp2FWiP1Wi0V1XkYmaOthK4GQVilcEjs3cfxTdYCpy3OveiR0oExVK1u+jAbgmL
zn/MKfpHYU3xOaed5tR+Gh36Ikt2Vq2NKzXbVLqkrlh0FLgJ2cauTVp9kk9Azr3kN+ZTVXuJZaRc
oKB4M6ec5XnmTt+n5xw9gWds5vV5KzfJrTaG0XqM8EHWkkl8FSyvf8Lk01mO+uQL2ffRdWX1CkXw
LvyV61uB5JKCOJwHYT/csOx3tg26sqsEe6cHM3eeRYRiqNeZBlIzb35K6aDdRBPTbcwxZMMKgOIt
LdGf+RnGBCOP1VyuWaZL+Eyu9Fhx52JYHExZo3qfSLelCAnDp97E2BtQRHjQqszcFq0nbyh1DEfD
0eOlbYXVfTVgi+OD2vuJ8NAhK6f9WcQ+Xtfl33k2PFptFL4Mg1LOY5D9d57Gf7NObMxKmrZcid+2
OKRm3iM0y0/dyl6NIK33OQpsW5kFxMwjKVGfhgHVf+daaknlvSJPmqFSD0dzJnRtw7BZB4o97izB
9EUNL19ZTSjhgznqR8rKCkqtgbcLS8CRQ1M/lB4QychS+02IotlJs5V3BDKyGy+KhnmmtnOorZT3
/j7L9AEFIC9q8Iydzv4eZblIH5vIj9G/4zK54vZk45c6zfoe6zMrFPP/vub3V/yf4rx8n1ieXLwC
sI4huujyHU9zRPaqrkfdmKZpJM11n+FzH2MHOneLsV0GrKmXXRXRxittXbEJvBbBXeGh2SWTWCyL
SLlDqCtZawitLnNqLAgj/iS55yyzSGu3fuLnD+poHGDYVD8NO0JgHtmqgwkf8Qa/p2YmBuKEm+3Q
m81tii/qPjexPhdXkqx8Cwq8Qo88NzZ1oberKra0H7q+qAtAfGjGFOve5JkDie+BDCwSCnHxJiDx
qa9Y6ywxxqVgjJiV50/7u3gv8PPTpArEVOZT1UM2amQ1dj7z8hJ+dEhfL/o8sKxfRiOrom5jK+Ds
1H4pl3YF5AfcOo4E23F0zZNhUMSGjYziTOUWJ7zJMMYp3lMzMn8pnnQoioo7fKHzE2s1UAoDENcw
dlhKeDKeUuGu13JQIK7pzPGDLI/G6IHZJ4G1bEyteMl1f50mofVrVCUoE1Y+3lkjqsXso5R1qJTF
PV7e78YYujeWnyBzHMLqUFXjtfJK8s5Oad+7nhovu6LKj6rsxVvVlrxtZ/YNO1MzWBqpGjwYuYaN
LB/JL2l0sevsqGhPV6ridPwQfw8w4EBVrYrmqtaaJKp6/5j5AzqYem/+NNj62twyH6mSNxtj7LFD
9Crr2accpW+c5CCgt12fa/eOeRBqwaIBjE2MjAiqTSNfwpKDAOj2HyN/zVEhY8IQ444Y9Wij5Eaz
pNSivpBWXwh2RlcW/rzAwvPmv0eMQZbuQNaXfo1w1Ax/WMxCUgyjPawyOz4TBDFWNpd+HuBCrKIO
XpOS6jVQxqQ/R8RFt5MLP38qMLNfkWJrWLH1yp2kSfFHRGbe1mluP2A/3qyjmqypUuruyfbSX+cX
acaX2h+7e4Vi7qYCpLhGGN2aGxN7EJDfTaJZ/p1nxdVtrXX31G7zZ1lBSozkBE/TqanA15t1aeQc
E9s37ksSvKI/Uwtr20lKDYPEyJ9RLaCExBptL0ad5ww9v+dGAQxSyLjE+7aTPTeGkKur+62YA51s
pXZScc82Mb+WbDSFsbVOHjKl1yFNZshm3/IUXWZ4WOJ/ytmodpz5qfmlL4wq7NhzpOIuhTp8r/NF
kg3cKj5LY6LwJZpmn/n7prlXoCbtC3UkiZcm902fQ1iZugAz19RdptNLyKUpzmwJJ+sGXtvi20As
Zx3a6phsY3QLLyQt8n6HiHW/qyKv3xk2bMNzZ1Am80JR7a0YuISIGec4MWKJKZfxSzjIURtJB69b
fLm2OHXiyJmhuDgsgkIxdtxUjJ04uxwufZEfPpC4pY5olGk5+1fIpa+q3D8xteGd5w19/1bD33wu
seQq8DX8kcWJfJ3rt6HUg6/JNX2bIoV5hmmNTYIBfZTgDwbE61LKFWeib4owQV3tRT1X9IvDh3fA
n9HLwPeysXPzwdo0XC3ekhPSzkr3uFxiyVPb8uLS18AfgvQu/VQ/BfHFYKWsnF6Kzsr6oge+UMQN
uaq3YzsJCJO5XVU2KtbQpNp4TUmrmJ3bweBnR8Uqs2P/OSL6YKN7Ci6FanYUc0Id+8lzpw/Ldxk2
aKzjLnPtVo3/bFtduJRrpC76pulwY4sgD4NhejJc40ag1uH7XiOg9BFaRx3OHD4JbQuO6D9CS0Uy
5+x14c1Ohiah2lXXhm8YcyvELf4i9HzWdyblRa6AgUvwtwFxgTgLx3nVDhHi+6AVBc6nAxo2Hztw
t3ADQSaKzgtc8f9Qdl5LbiNLmH4iRMCbW3o2yfZG0g1CM9LAe4+n3w9JHVGjoz2xe4NAVWWBbAkE
qjJ/Y+nNuLaDCiDlHwCO0ne7wu2qAhcanGk8sUfcmGXa7fMR4Knm2vkzPJ/8OYF2i3+bYvMuy4pn
N+nz53r+q7ED71Ea1eBZd1WGpYVj6cjr6xTXgc6H7nYoOyVZU8l/sTNjOMvlIsCd99DhdtKSC9w+
NQXuvq16SOc3BX+R9r81vWLB+HlmvL5J+8togwpllvndXejVHmxbYazXvfU33hvpsQ0Me+XlqbYT
bd8Oe5er5q8VNOYeWaVydRP9lbNrXHex1CG5ht66TbCtK8pT8rIbAamuk0nDSHsxNpOmV7fNUV6S
5jD/GL01oyW4yVXr6OjL0s+vsUAJx+/gnv5KjTb5FGWOtp7mzHzytHbBrZIO8Gu3vdN9vIBDrAbR
pLJNfNG68g2Xw2E1T2Px11RjsKnBJF6VNWWDNMLPR6DsPbAAp+lf07nstnqXISXSBD2gdYoP0PSp
US2jGjy4x06p+ekyeJ1AUrzzm+k6XauCgQIlTM4sDLNHXYFLU+UVSs72CI2vwNmyzv0DuJx5LU3g
cdpFt7TP0uqw+n5pXTIZRAaJpr0WRo+esao/XKMT4LO530930TKod2G1rZvR3EZUBERCwcIlYV06
bX0nTSwhngzVC54wCsreYmfmPYbuQtXH86UrqJyMw1x85DhK77057Lc974+zMdT/5CEQKjkYhdse
x4xtY4/KwK0//RkhfTKKcCm2mqrvb+u54rn0c4YM/Na8TQNER3IeRv/mtzgJuX2QY4O8WWWj9tmH
CrC/fZfbh98uKpe6NhvQJXmDTPfylf/3R1jLX9vBZEPStMPPDjRIo9T2azbl9rozJu3QN4pFYkWt
dzr2N1sV9uprECn6MedZsJYmXH33ouj2J2nhzmg/J726kpntMl0NQNEHbvUkAYrvg1gy7ekczRb6
gSX/GpUy1Rcg61sM+zBanLLwsVsOCYCrzWyG2kaaMiAh+tzvTBes3m1CqEG9ptQKuW25yPUwIoNW
t3mLCUqcH6RPrlT85wN1J9z2VxeDMWnPiExF62u51HMxY6OqNG6v7dLjLcS62jvc6qeNqp1BhCNo
tlRTySxkT8gIXONzBb25KtZfpDgrAUGDfh5pemRKLV25h2K0Zm9cnwXYim7yIulN9uOurdyreLeM
6m2PdqKcXmPk9GegQGNrmXwdWMC0QYK/hjMH5qYfzbjcgTpAuaEN7gwjwDS3KYPp1JlzVO7kFOju
dAoVDRI94mMk1BAk3UH13BeuC71rUngmoLhi2VjMFwiZVPGqgFYbIVQChL1v0ce89Y0IN95Gb2f/
L3H9H+Yu1xsCEBhikRwkOmqrbNuCstA+/3ZWNIn+eVTNbDVX+n+NjkvfvIz+7zgZJWHxI+63z7h9
7u9xERpsBUL8S65SdEBGq91gaxBRZydfifd6soHVjXbl0mzyBvZP52BuH3ZZvV6CnVwPn0RV5BYs
l4Oi/CNYRvX2Cwuu7rHUzKOOr/d7XA/jPcyNv0t3at4jvO9Oqj2hSbQMRrjgHVXNTSF7MpraiUNJ
XnO2Mpp7FrZ9mY0YwBLcjfOCCQjLO5aU9XseKyA81THgsb2Mxu2ziSbvo7SGJofibY0voee0b+B1
pLfIW/vJRzWnm1wPHi1SNopRRzslj7ozBdrshLEZDkkUKp/VqGBPY7TGF3R2To4xmP8YXb/N0ab9
CxI91k7knV5Mq4u2TfC8iOVhYR7k51xDg2Rp6QoiKuAL4B9LO570loruFG+vzUVBRc6GUXHumsjY
X7NLgTJMm3YaEIwbNJh7aEfjqdfdm9GMTOeMrmO0dkPjxXMSG4SaVoU70gcsQ2Wt5SvzP5mqeXes
ddoV+8zkJA4klloUu3qY6600g1bpsQod/plx2oDSZJ20zC9fxLtknh5sCNpfbY+lQ1SV9lucGeOm
8QzrISxbE76nZt0pRRecrRCsfqubBbSsyl23hTN+VKn/fUA+91sTFGvXW6wZNGfY+2Vrvw4DS2rX
neDdTMVR8iheqj8iYDs+oVxavsy5fgg75Alm1x2gOQCblVyMTMpxJk5qYLf1OqxSnNvLBoZ3qzuX
bgrcy61ZuNXKT+z2PFeKOYNrJK6Kg2CbWMawrsN82CaF6q4wLKvPfqB+M6IA575xxvTeZz98tuV0
svUS4+S02qYO36MenQsAHz5tOSvqoJ+Xf2DeNV7QQKem01ZTXjhhA63c48ZFPMFZ+679xW6r8S5s
Zv+poHJyPzQmaKtKeZKusPecwwx1YmUGiv8kA07aeRs9aNhvL31yKCu7WiU+MLiRuk68GCZusiqu
HwKkt9eZyl1eTyQyg/J7g0ftqrN7+01LsNquqja5N9CKPMaNxQYuJD+7Cd25+uSWzpvluvk/fQ34
/ajEUDZRGZzRr1BH8qloiZUWdnmaFYdPjR9jSUU2AekpgMWgxW6hThoo/Exj5ZAlfYgX6X9Cuaqh
uOlrZM7TKin8YRcV+DH1Y52pUOyiNUokLzYWbRiYqPVWr7Tp0lJjQeqss/aAZg3euom19n1SvZBe
n+BRmf8oCA/7kdJ+SxdKSpKX1b6ptG6DP1nFPh5XWqd2a0iwWN5L+ibT7GfV4a+9RQTIrPwSYZnu
c8t/1ls+6Czd8AXZ/8IToioA34NdIrqP+DaQFv7INcdAgqhSNm2Y4gk1ZtZr10f8rhaNR2RSjQu3
xzlb9B+lqzEUbYOE+jrUvGALJXJ8Nop6eg4VhbSDY12kC3Rld3KN9hs3YpGhaYW6k+16zV5iJQQV
dq3ltS6NIJ6qg6Gj8S9NOSjgVlFoxFheJnl9HT842DLcIvIazqpZxeH1e+id+xEvAAlgpT1oYDu9
tzSlum9gJ657K4r+CnzlqKIN8Q4Nwt4XvaXvefUFH6kLpHUJkJmDDzi4VceVxy/+f6qmoltkrWfb
rzYSJ4dfxFdJqxpnvdz7ra3swG3iTJxHvziNlnjZIBRYdHciU90g0HWAAKmuhVHU4KfzHMO3yAIK
QD0wPpSckFFB2gWAPs7ke31plriTbn2eJzzSkFW5jYp2gIyiYkO69mewNJOsKfYkQ7HkdYuLq876
t+UkB20rJ0GQBS95YpN7W0VsOGxrU3Sz+26YNrV1zB4usxvVZ1A68baPmvhzAx5iUGDXjzHu6Y5G
7bPVfWMPCsU+lHWePNs9ZncSwq4Uj/bZec111jaGobubiNrDh+E5xmYKrOkgzamFzNNBxLxI0zPb
Lc9d9aXQ9erFMxv+lzTlfcb78RLj+76Spm/2zUEuWRv88/7QsY0MdzjbEBbAAqrdk51m7SkbXJwb
O1TlFR0srK58sZAZ2caDEpHJrPIX0/D+KhFk+JTi14C2dfcpxtWeUpPaPg7LobNqJBjd8nTrN/M6
Z+0c61AriJVDP0buQ1Lsbj1yNqYxcokVHM/bQEpJ5E6fy095p08b/rHbtR5ozpyv0lrD/qQOgPPj
0Y6VR2hG+wIp72HagUu1VqIEjFDKdAqc4k1akxY3T//uqhcbGWWYr1HS+vdEPSbNvv45SVmcCKdy
VO+z+IejNbJ6z/mk+0cRmb1pzrre7G+qDIkgGWiKEme/1AZOlzrh78FlZuv32fw1Dkm4G+rpKggg
LzMAcnW2YUmaIFWzS9zhHzzV7JPuetapXs6aGsTq6pdTGYqGwT75VAcPhdlcpCtQgIxaA6uZMFGx
94267Ig6AMIxMc3A5lWjvpPVt1+kY267AE1KbOmGMWPhgXfbGG7MuixWJjarp4TNO6oQ/zrD2vpH
HwCb/xq9zQj8FMlGdQKd+4e4oXzsazOi9EjA/w6VD7zF/fZ15AMDw/qEsMF4V/iNcpFD5SFfpCnt
hP0qsJLbwLUZjqwYkwKA5c8Zv8XxOsXjUr/cujEad9Y1Tmc8Iao6VoAXlBWF2qk6yVkczCWeh0v7
enobxwyhXRuxZVznyICbkiBeyakcJj1yD1GhHdp59h7K3qzvYTKsQjia2TbF9XA3RQPezIsdnoTI
WTgi9okEq3G4DTRJd53bL1e69ctFSqfO178NZH0NNmq5iAzI1as+JWuBorUzq58rB6vEOGvKQ1KH
5VaMFOdEKdZNHKknEabzrGwTKqn9apgw6P8wSaJ8B/gLv97/66TAqs2n0na/U0fBpsD1UC+hmjNi
Qf4lhl2x8WynuujqaJxrdG345YXaZ2P0durcxd/CmgdHH+EDoCEOfkhUB0Fx+BzPpZGAJNWcBp2Q
bD52A5Ytw/KIrJvMfMjRcV+N+rzIGPWXLrDTd1UvfWDgnr632n56tzz7JAFtkIXrNIu6hyqc7LOq
FxmL7KT6C7miVc6HfqHMrmwnKC5HbRiDFx6X32WmtVAJrWpWn9u+wLl1bC30q5P+i4lsj0SQ7KrR
umQQpjc6QUX4Go/W1QEj16LxoOlYv1QLiG7WcdvSXThY9qCGr11iHqRfwiYDHytrgeqprgbqrsN9
xredQK72W5hIGmvL1f4dpqfZJxanmEKze3lIJoTl1GrsNziJQb+QpPKtU5LKkou+DRgA2hHzI2d9
S1J7MSbSWQUZ3lRRveWnMu0Lqzb2VRraH1FnbEn3z18VH/WmDsLWWVWU8skKs2IVNpP6lSoQggQF
CrmdbqJhDCJuIzOmDnd3fpOfKE5WqNvcRY7lo2Bi62+QKrxrU2S8bs2rMpTBrsuzPP+qhT02cXPX
Dy8N7l6rLnazRzud8sc5Qc8aTPdbktbT3a3fwCXxILH8t6IfN/4r7trX6caPmCGrJihkRrT1Rwvc
vQoVp+Ddc741Y0z3pOlFDm/a5ZCMWfPEzb020zp7gEjtPLFgt47lBEXKSjtYWimZ453l5dUmaNMu
Xs8FkEGcH8r9ta1U+ldlwA8T8QjniQWX85RhwTtWYfgoF4RtXt0jm7SXMY0n0bYIKn9faO1eLcr5
n+VkTK3rSf+fk/8ekh61N7bzOES/uK9n4Vgc2dd9lRtiFjeEn31y92Aoins3n/FLnAQPrcMt5BX/
D/1AU4B8eE59LV5I7SHS/eVVrD1KTeK6/ZbSRgqx4ujr86PdU+Je1YtOw6yMwy7oC23dD9m0Uh0M
jVIrTN/CuESZDRi7GCLXyMVcDZFtXd2OoX9n38l+pcKqctPbjnrxO629YEjC1jTqwr/rI/J37erH
y6OAhXCIAfAUKy/KshPQn6UyGbXokCydQdJnJzlg6fzjTJq/DP8y/RZua+G8MxsgceGkXFCo5iWG
HaRymT3SLkFeKjsZcW0sDTbOIgIbZHAWJOYaLuOFb2gXKufSuPYY7ipAEOXRR6EKSR3nXggIIUDU
k211f984CTXqzRv+rbqdRMzBWN65XXavl2gkoZePbsVSxkAF7T/NhfyWRfOPpqDtbk1ByP0S/HNu
vhhOqbmZo3YapWQ6oQ6lFYzGspindKNFfoFFAL/BHV54+iqpKP20YNLsoznl5ZlCcAIkfg68HRIW
f12b+jKCvlNqH9F9Q3PAz/eOWzm7KIisN2f2qQCBwcj07q2vXect9kJ7B5rIOML9Tp8i/vdW8YLn
yOE3eqAIvgZtgw5Oq2UXDfoiikzjuAnQNf7Sjs2aHvvvcmpxrfe1/KkaMv3oGqOzm0trPA4tlJCq
y7/YJA6+2W1xGGzf/lwriFM4kJ3QGlXLU9ORCkM403v7GQrQ6RrameafQw2/vF41tH6ENktoN6g/
rlra4y9XTUlVsQcB6VDM49lBzOfACuAZUVUv30RLnwzIYVTL8Yxq63jObGOrNSNMmaVLDxLolb+f
Tsniehll40Ym/+la14kuu9YDdjhr1O2wne9Xkxuki9Gg8Zbib8KWsUvO/eJafBsVg2MZLTsjObOJ
+BE8+mW86R3U7pYfmgLyEeBYamYnf/k1SmduDuPKKdkE3voS+XHKsBxk5Ld5v8SAl+9X+NmH3dEt
dWNfLrCpBALN3s1qFo+dqT5fDyZgPbudz9LCC0I5NUby5QrKmnoggJ2uTXsZRTm/eEZkUi4mPWme
IWRaZcoa8Q41A4GYvtX/vlrF1a6QrtvV5AJlN0FMj9ex4L8KNta71n1yk6He10XVPqY12hVR5I7v
kwE31wsr4++4aretFAHt0N7YVhV803yMWOtSt97VsEgRZ1fVxzx3sr2VqP2pNLzyRJmg3reODfNj
LDAwZKvxIIcqnRycZ/t8e+sLSid8KDzF3dsx4sm/DXA36Txf2Ub/vIhMkKbmpS+hbftHaUl/O4WH
AkjNXZbYTyG0lGbdVcFBjwD3jBViIHObmuyCvOoAGzl69XQlPs6OXa5ltPOd6kmfWzbsdfwaKVP0
6k/KpyyyC4ChxMcTXx6js3ong53ljie95HsnndlghBYC0Oz6l+sg6GU4Pr4K35SpnakHe92m4ixN
p0dBGIW+J2nVYfQ5WYTbIypWOz9N56eJvMMGcVy0xUkZr2xEEr6wVn5Fg2f+7mjeGpgSnKIsjFZa
Ovj/pF39UJaZ/nWuzGpVIIjzjmOaDv7cn55Ze45bT62Neyw4bOTMUdmr3Xm+G1hnHwbPdy7B8smx
AcepT0L2hwpFTqMvnXsk0819ZZgdhnakfM0e0KTZWuYlK8x4h+17/9SHcbpxm057a5MEvX23q744
xfwWNHP33S9zZHgDvms7fks8JQpWimreT1ppf0UflYWNnoQfMbiHdRlr+rN8cpGBeFW0TN905MaM
TcnKHAkPXpBq053q1gsfrZ7isTIkPgVzI/hsRoVNZgaOel62PfD9+WDhlPw5UwoVHZgCrZUlLEca
TFWt6rmv8+4BejCLzKUfjJazyfRYPTrLrNHirtbsj3YhtRlaCF4p7Yy18NamAsGrSRv0UxHa+Scb
l+GF5uZ4fXHS+tJYCwlOonqIiNCR8uKThYHvzyhqZsZa2Gy3KLmWm10ZdGALC/DzRKFHqe7Dbky5
J4GD5JVqrYvY4v9mWW7LoV9WTfZEtu42IMHBMuM2MMlSTDrLP1wmhh18gs//KLsJ20qc1eDgjQGU
MHkvkBORfr+znWNj+wOq4ViGIOrYYtgb9K+mx37VM7JnGMX965CFkF1VVTvJoKMDHg1cS9sJFACl
tv6I1iUSFcvU2szaB9POLzIYFIpyQCFHW7O8c655r9z0u71fO/NW0mBjykM99bXpKM1a0b9XfWLd
S8tIi5XShBkLOdV5miHsSoJtqLrwXIYmkmuFTXW/ciyWX3kbVm9a/OZTfQtWQzg9tCjWfdHwjl63
Ta09axAHdo1ZDmcNKcA7lHnVPX9g+2i0c7ypWR58GH3wzcmy/JNDeguHHDJJaLivSebMTb9ydbXd
9DGMKDuYopVSeB0qeFG2o7xUnB0EgE4kbJ1djRfF84z7DhW0UkGUt7zzdNP8x9FjJA3d9i8uaq28
rlS2zmyrcKNLd5eVpLVlx0JRApuJscgOVRObZ9mdyIDEOSjuXOMK2bxMc34IdQtO37KLkX1PPWL8
nYfuse0xJBGVMUdEyGpeCrs/dnZ17K6uQRJ/ixxqbhBPydu7HELgQ4dm4b9tL/QC8QbEU8nuLlYY
BpJyd3E8fI6wTz24PVu7rjKQC6zj6GWep3MfeeW9dNWa8SMiNBdhjKhSz405/Rg1Qi849Lptnpww
snBvSrT3rCv6Q20ZpPZLQ33Pp0rdRrjV7GW0C8mnO4bZ38loFpX/oA7R3stgiedNEBvBi5Egqxsp
369XKJqMPUbxcm1pvMTRkuDTVOpxTo1FO3Ig/Z3iZela0ti3pqSxHY1Pk1FJY//SlCT3H+ZmMb8/
SXL/EhyqLK2XSyXLqHxQjo33PuSrOFlon3KF8oRU5zJcBLbgd5ODlPS0OPuaNI73oKpV9ObUrDoW
jX3XK9n6hXGwA1RkfvSxcwIQO1B0GctndVy8m0bjw49KXLYCN99Y1H4+HNdJEOY3/WNbR3fYmkI1
VI2jY1vNM6zw9jnNw3jnz4kGd5U+Odhm8FmNVO8kLdWyEVhmUprzI8yL7lFx/enLa6un45dQGRA6
NIx6P2XpabYL/NNxDEHdqrVebbyAVpU1et95G6F2NqVDvrLKwHmN4Nhtk3xOz6hbJ+dFzdCd5ocp
dbptVgJRGcQST9pliETQdVNaxn66T9KwXNt2/oQTeXcvIodDgRHy1PIslqYVe+0x95R0LSJ7Obae
T76tb8uYNzxKi+VT4i3UYxPTTfenw+XN63JegBaagDOC2dC2ruWgaHXrlFPyWKSK5TRnZXgNul3D
UfERMDHQRryz2I5xaXzoPBjXfqHOJ2lGabFBUsh6HUoUyNW+/GxFifnhqkZ58ALvME3uC1XJu3jh
iYi1kZxF87QP466+3PozFeCJZ9T1L65Ipan6O79W4Kwt8+UAo8I893Fx52ZYsYXxksJZ9Cup6Jgb
J7SNnYjKmR1Snc3k/Z25LlwttOewAoGWKKWhW6xMVWcKdkusDEpXiKJc4NrGg2dU0+MV25FMrXeW
JIKZefZ+nptmdf0vDm3tR1uGOwMIH6pM30Q1HppZuqU6U101v1MHAu+qtuOXmtf/XaM7NMMsjc4a
tmoyo4os76Euagh3jVkf+k+1lyswfAb/iQKLduLN82koXP8J1Jj/1COvuYP7aq2lT2IBB6HGWdj5
XvrkgN7eW+C1IYIFXGgKVePJ/xIGiO9eJdfRlEnWYVfxn1JrAwsCzorJHfbxcoY6zY8z6buNguWJ
EaNMnJPfsvFq5rrdkvF3HmtsDB4dXCKoa/c6C3r6qKkzUKnRJaiKo3QhAtIqvLjw6O509f4ascQa
JUw715qb462vNOsRs3Cexhj74awKGTquL5lhVZg8qDVyCUub4pl+17OR/aVPYiqJqYL41dVRvJS+
uiqacXWNDArX3Nyuaxm4bldIIakdW2NTSZUHb2TH2A5V9rePIV/SqdbnMs9wnvpDhDJgJzJE9jWi
UbkDQhadT10Xf/YiXXmvbDzbvDhHhhtW092kB8Dh9a54qQxorl6BYYSHvEg2Od+rSmefNhxXWmm6
V0sCUYo3apaeSu3Cw5H7Sjo9NdZWlmXNEMKQn5d7Sgaus6+33G2mjEvkbXajuz3CQ379rgfZpkJW
6SPV3OjY+BgOd168yEOJbCnbmBK6XoioTQtgdTPFZn4GX03GGI3IVZNXyJlK5y/jEo/dFCmVKtib
tj4cJeQa3VhA4hMrBE3ptCc5mCN8ltVsx2a5ko5MRVTZNhYTa+m0JeAadj0Piqk9mUPSnX4dk8kR
25Cy0IPjr/FR0aFyBkqkPQ01G99F5WgjkO0EWA4K6Uh7OeC5BdQt/QLibnp1nwFpOf3WLxGaiWbQ
MlMGb9PbEWsMxfK+BV6nnYwEEyk5+1NT+pTSoZQrp2XieZs45AaReUo64DA0+Y+8efvTyNvk1ALJ
u55JX7MM3Eb/1KfpDlYbxbj7LVZF50QnhzVWNhlitT0kM6hq1pb5Q2cOxkFn1Xi23N49o05Y+Luy
BbGU4fK1tlorRPnSHqYjjpsWmYB8ir5nrhojvqd/Ejol77o1VnbZ39a8YMH4MT0D6IbFaM7DXV3P
7gUumrvB1iLnd2Tmm9Kz4ue5xX7Inyt1NzesyNdlETwrjTHzFVLMDzE4eahKuKZLrBy0YLAP4JWt
lTRxYHY3YQ+4H4VLnsFj/QASw3irrOGFzXn9oC+LnmVMWjIGw/KX1s8xiVzmmZVz6fsxBYBpDJcb
Z+HGb0AU5nswqyO8GiLkcNOrk+YS0dbw8Ekq+rtEd4Nj6jT3PH70t1pVMc4J6vt6STpFc5k//hwr
Eyc+Yw8A7YIkraXjSNypTkF1r0V9VTpzJ1cuep2U+5G8JSwZmrcBS/K6Ki5sVpOjYc/gtUtOmyhg
R30U/aZB35SR1X7t5nHahrZT33lYdzwrg/pdxr1sEXgOcvspgLl5wpMw2pYDZB9cLMy1gwrhaXRd
NMXj5kEOWEc2D9LP9uR0VeaSgZ99EnGbUClwspA4wSAFwdYc49NPlYYuj1fZLTcoTcexj0mkAmML
Mu2xRHdjCDE2bNVA3zvx6KEMTRRq38u2qeMW02OI0eoXMmkIk+StfpJL28hzH7qxmzfWUiAteuME
CMQ8VaaHs8TS5aHfdefqPkI2dMmhW+qjdaD2eB4plPJ/xpJBVtcm2+wVKNZiGwcKEMwoWizJWuvz
nBmvWWpN/9TVOxs6ynfVbB1Yp1p/DWFGTbed2vdxCJZUmOs+GiaviaHos3PRhPVd6QD9oQir3cu1
yz6K1pMd5uPT6ITtAzKb/iHAYGY78ET8QsZ8TVVV++Ae8Q+l4rDV063xi0J/XNTJBWm2T12L0VWz
HORMDk6vrLrUVe7EAEu6RrNTURylMjbVarqTvz5EiNxjFXeRP17+7Uq/Go5RNPwtXfgJqahOWKm2
LpNI2UqnHExrGld2lL0ZQAEf6ibYuE6aXqJFS1m6sEoAiDb5BxQqTWfTW8MjxE82BGw9HaDB0bBX
NFB/pGxr3BV30ThYmBSrZGmydvjsUavCX/ITuiDRXWP6aE5nSv+5McJv2jgoj6pao1pRd6zul3CU
MtONMwXRCUV28922pzXa2cNn8jfmfka/aSfTi7C502u1ezUrxThDoqrWMh0ZW55p2H9dik6JXnQf
49nlsvKllNyd0U63dW4xrMEWreU1rmh4cy0KTnKAWTpjH/kspkpjnCuHJEpwUfgZ8KdJs3OdJFF+
rODo4eY/JsmFHGem3Nyzote9+EPB0fHUxH31zCLue1pkzdeuc3A07zT1AccO9+Jx068bdkZf46R/
TtWmeoUjntyVVdRvZYI1/634AJeBgAX7qNeyA+D55iPv0p3Ms8Jo3KjoTJzCFq75jIbjQVwp0bC2
KRHEFqWvf9lVVisHXZbHKW6q87VkjB8nvo7Ly1ddDrHjnzyAsHfSClTXOTcoYoV5zFrHy53tNAT4
QC3NWlbXWWp/7TxVO0ofjzDvwdX19GKm7Va6pmWZxHaWTfZs4OilIAAlX1IOkj6wu+nZSRTlTr7t
9S8IguKQIBpoIBSQhuabUGaKwA8efrbquQgfosp+E7KNtPAWuLaGbA4lcgb9gV9claPxqjcKld9C
n9ATKcxPkq7q6goEOwWms+Sy/NjTNp6J7KeMWtRwDy0W5tdMV4mtw71dAkdeSDJyIPfYZk7yknVz
cLKLsF+1oIJIvSnsovoChb6StJIMSBMgRPWSON3FNCZe4rNav9hjHVILhRUigxKW7EuEshGx4wp2
ULSb2cMfS8KdIp7uvWY8364nH1nElO8U9GaHKMwejYQs95CbM2LZifeqJVZ+jGPc6aS5yHGf0bEm
M7+MmmPlPjZ6eZCWHDxz71h45kmDWuk9stTzg7Qs22kxzKpZXS2TLX2KNn7bAZJcmvLB07i3zE+9
myPTPauJuu8LfDMW3DsgyjpW9w7U8q05xvUa61+T5VZhI4jTKHf8tKleQEwqEEDLcLzpGuQbWlhi
StXATO2rDGMQrzgNC76OF/ijrzruo6O1+XsN5zstlPdisuBHjtYnafXZXNwZVq+vpdl14eKYSvbt
GrtcMBrrM7J6/X0fzuV9rmCLibhXs23tGIhjnGMpGBojAvscvDLsdhZWVsitRdOj1UbTRafIR/2I
lQ4EAHIbgFd4CNCE/vejKamirlb+q2lG2o/g3+ZKsIz2eWxh6GbWW7a22QU93fTS+FZ6cevaPE/q
Rrql5zbWLQHSx32f7DRM21cy+ts1bnEA3DL0hnt991vcoDag8ZVhn4WK07NWtuMZCt/U7FuNIomU
/a/5l1vnL+ATPbSbPRX+eXmAdiFbYmQLhNFRdo6Pd8h2sPzwMsxZi1Hdj1Y+qrW0KtVLENYYtyXS
rRcIXe7Gcaz505DPZ2spt6a59tJVTfSRu96wdWstPhdKNm0a1/zeL9Zrrm4OW+zN4RgtTTE2iuP6
uckd6yxdBlS3SxAa9zLmuSF2QOK20xTdR6OAde3wQZsdT30voPJfKDinq04f1PeyysicKZq5ltGu
Mazlvgp3dlBr75VqYGjaOMpBRstw5i08u/N5XC41a8lD4GXeowxmycFLe/ft58f1sAp5pN9lrheg
iziUH913Tx+U93Ty+wcySl/NRbR/tjBljNW220hTmUwN1nQJ4r3Vig+nG747luIcKWcr23JM7Y1T
DJQeZzNHELrTbJZ7U9mvQuRt2XTiR4izItnYILA3enc0yOsB9c8gEg2YYJysqIMuFMQje5Pl1PFa
TFdaMmmep1EgK/UPMWe9mreCaa23sN1tkhjL58nQiJQ7C0SlxH/VXtSxO+u8l9yCO+H2aBdpsP4l
eyCncpjIHpxYea+kZajoXezlNFGqvybQhderSNcv2QmKW8B4rrrFNg+fTYuH7pM6uuZTl2GGnOmq
vivTBty43eTk+b3EOV7bmZPede2sXSS678oGRsE6qEE5r51yQsyscC7X0LwFDlO21JElVg5IXhU7
z8oLTDn5NDtz/0K95OvotSRqQnzRUe65xF7asfwLeS2qQaYftC5xHyUkcI1gG/EV8fK1nMdgOSyE
lsNQm/iiLleRgc6d/cWCcnvrkn4tZGG69alMfbRTXO3gDIT8OdX8hEPnsNICtH7DPL2TiCyuqh2/
x+AOgMP8lKgYuJBbz/9/IsIMdkKUseG2XI17V3U2qaMBbLkeJzOKjpaivfyCdrme8kvYF7kRnP4P
Y2fWG7fRhOtfRID7cjubZjQayZIcebkhHCfhvu/89edhUTH1GTk4BwEIdnd1S4pnyO6qd1nRLgJj
Se0eCSkTPplSnHjsp59tAzSahfTT321Eirvw/24LC4X0Ju/+YG8KvMcnd49YmXata6s4BUWcfeaZ
/T7JRhy2Nf2/vRr2WpmpmI5zujoGlTk/DKX2PklXrOxqwSRZmfrIaZWnjAT1xtH/ncevLfR/4fvj
r5nVuwR5fr6BygNPtfrgh6X11vVQok1DCf7WkUrmfzJ5cgAUD1VZu99dT1F2kxeUr3nP2wIQDup0
qY/EvjsEZ2xQnSdZCT4Q3iNBq97HAJTvy1D7UQ5T/Szs5nTpQlBl7RIrb4lauqQlodKld1hTNXyU
pWvK8j/zEfdJGCInSVTlkuzqLUU/5ny+qTuxgVs75yT6Hqetc9lyX0PJX9rm6Snw6vvC9vUBAKAd
AflctTnwVkvOmBnfaWk//+C9G+G83s8PUWbqn5wBmqsMREkUQvT3kxe3icgt1aqB9AUzUh+nc4il
X7MBdbMcIvO5nuzoS8tJQUODatc2RYz5udF/quf+IqzTfqGeFjjzkMZ+lR67ql5TSnmPwkOdEnRC
oFPX9zJYDQgBVJnpnGRi1DnRGb91wKILIZanr3s1MxTXZC5yHPnR8WJs1WL3ZxMp0WVNW/+i/Ket
9aF/fQ82hr72rXg6gVnyxPjZTvPnXIHI5LRheJNLFClfq6qw7rYutlHhbUo0BE/yAuQMegBgKtTC
Q6d8s4srDOVkdW12nyyGctLfO8Xfts/jbJhd9TgXmndAYSV+kUvW8rBLkji+d5bsjvSlxtlqgvZZ
GlOgpddwsH5ucyZz+MOB3hH+k6CSsBvEpEsptS8aRMPXSE+pEECvQRCtZANnWiWAx47HlKmGr/BQ
Dcxsk47M3zKaThVkEsNGTYKyZyt2t+zlMiCXhYvKyog6rdNbf6XGQ7UYAo1VH+xaqzP/UJ1oOIIS
cB5UFy6PXgTdKQtbwJaR/4hmnH5I43o66WMH/6irkyd7Bkq2tORSpImx6zoqHNJ0jNi7h+FY7qQp
szRb/6Q0iXOTrt4Kuzu3csHbL4sobVRju3aZ/G5+mTW7fnXVivRNqR+7QJ/uxHUyd61PfqYMz+mc
VFQa57O4TvptMt5rLQUraVYpXL16ka79f05yU7h601Im2iblVJ15VenavkJnH5dc8A/iPo0CWnQZ
9DQHBF/jTe01zSukbXtGCef32KHpo8uMSuI+wCnhtQstiY1jkzSQZ/MkRLxVOaig9qr8ExBF9xij
v3iCTdHz8MUrJXExDLlzFu+U1MBLPK3ty+98I2lTf8xOCjTPnR22VBp/D+K3vi8a8qF+Zv277Paz
1BqzTsMdVSU71gowAYdz+nnFuxvZH/0c2p/KAXlS30hO0m25RXzN/HDcCww+nWL/YDeQHX5NUmsd
M9Ecgzptjn+fJFFuimqWTIrMStunaj9eQwcAvTYi+IrtCan8MnmtF35elmfG2aDU+tzDOGZPRQiy
CzuNwuafnjoY+wYz4adCj3h+60V+MmBYvfW998egBM1fvJvJ3XXTF2/E4DepG/1aRgYmteCfDjF+
RT+WH0xVrjs7JS90J0vgMHlldrQ0dXyb+gTjgQqgtj7mSOTZWLxkjdrfy+jcowBkRoF/k9FKDe4b
T3efZdC+K6exRea7Tl7Yi18kxKya5DGM0dpyluXnrNHuc58jm0yRHx52qr6vzPxsuqnxvfSRU19M
KV2r+zuhsPxH4eaouPiOcd8p+E/FEG4Pv0KHqXX+8gl1yJr8Z6iTqx9W/RUaD937qko/LDp59odV
c7R/dT0pXzCyKE56myt3ZCXxsAa1qodR+QaWyrhiq25gNDhU37KkI6sbhukjmjjZKx/iJ4nfpocD
YajR/+f02h7fpxumlcp0Wdb3HLhWCZTwpjjk7fiuMSLCIZ7RuRh5pq/SanTfNECyEBJVBqyNbrjK
QGvPkJTGosWDeuIb2Ev7PRBHPlQTXj9Mljm/VvjtR+q4kh4C0HDr72JmUP9mKv67eJyppkdmi7re
77fJWAw7rGjNg4xnmhJc5W7W9fe7re/DbBn2XDQF3t9X4GYPlZtPj4kfeNgwa0dpbRcLiPwjbNzy
mNrGxBOKWLDCfIfk1qlgT1pTeOHzND1+mBb7CHu4A5lmoFLyHvZHNGo8lCZO0pQBQa1jSP9xYH0v
5w1nEy+FYfThvCqdbmT6p21ZWcJd1v7/GJDgiKfc6GXKNdP96qak7JDKUL+XllxytaC8ugzKpZmC
Hps01Tz8NpCbanWTvoSFz0gqvyITRT22LWDa7GRyX2C1MrkxaotL1Wu7bPWvwS4oc23tLQbmKdLS
YVyvk5W6ak4wtZGOWaxoZTeBfNJi4rNsLLKcf6XaCEl4yAZEOnPFyeDr1A2211rqrzN7v0juzaE/
QbZtKNPhCyPmMKsFjA81K1Sz8N6p+kx/kOHVTGYdr8vosYNijXtYqodA/fOYg2eEaYZBZvMKUMuz
935HrwxVSJSUMW4PXVf5wEGWcAnUyVVeirHeWePQ2ifJrptKg9onUgcnybiDjp66ndNEKrDnJfG+
BaW9TVCYOwWOvfWPtFISZGoMzMpij9Pw3Op/bE2RtpZm5kFi1BdOyzYq0tZbc/V3jUJQ6zl5FCQ1
i9x9gdqavrkvtj00b1rmdC9xW92VZty8kYePsc72vq5jqr38IqbKn8HgjH7CJaUmQuKKmU1ggE4Y
R3ZJy2g5knFR9KG/k9EycXn2ORNbh2U0NzABCkO/e5BR2CRvyCf2CIwxuEjQyy8WG4V3mWtleBfl
khps1DXIbUZ+clybizDXu0bXMuKU5vtIGWmgQPlL3zt/F/LaRqTwK6v950IyMpPl3K+eWUoM8x5X
a1P/4anu82TbQGFqtzwYE7qS0oSTZH7KGss9xyjR7IylKQNqqnZw+39KYwvFCvUN+KpzL13jbGGe
aOMxY5HhOwPt9a/24PpX3SoRUDTiAXgESTCI6SNGyEsfqp8X1Sr/Qv1lL0AeVcmVK4c7xF8WAE86
I97p9BzukOgxvuT2+GdpacZTq7blH8ukoWqbvT225atVqgffHYsfFVjlvYaw27J5AJZHhfikcyb9
rMZuuMO2x10UOAiZ7I6cKW4u+P82LzB1OFUiShnBLD8W1dCf+wnD+QaBpC4s0y91r8TXOLbDg/TL
9AQGTe7EOuLNzaK4HI4BMtQWcmvY3iJm5qTzm+/Z9mNf6fexWmjcAPbzBy05a1ECvV3St79GfVBl
r2j1Jud5GZXgwBobth4jLV7IYRxDcXpT6gH+PzdrD0Nhs/R8jBkASh/7VMGJJFPGTyRrUkogvgY8
GvII53pYX8kcf+1CdfzkVn7m72rQ6bGhxzfpsypKF8Bfrj15uaPjGyobmH+rjGuxzETlk83tZeuP
eWLcIEpiBEwZcut3/O4wgSWasWQPOuS6ssRMTm3A6T3Nxwr1F3XeNQuk5T8iFhvFZx8fiy1CM1EC
19NQQ9g3q259jfbBL2KoED4Tv/CPaBvpK7t0Y4dacfBTjdrpIiRS6adyPwGLycPH2Cz+inp9/sHB
FQJVWRWfjKBXHoJYcfbUseYf/jBcxqQc0V/G4MUwUu9UW079zdXHnQQoIXbWZVSHV1It6osWxE+d
nNlA2oDQrqruVfOrHyJVAJm9YYuvZM9lTBnMN9GiaxcNg0F5SZxQ/66bgXcs+9G7IGV+t/rYpwb1
c8pOwx7JifRb1gHhF2VmsoVmaXr/WHX2tc/M5mvTIiCRkd15RmIjAdNmwXLXO/saq9jFdJ5nrwrP
5Zig8VrMaC9Scn7NR70+KFZin8LlPGoiLfapUkW1ubql8dAeO8s6w2Huwr03+vPNQUYEiiLcP+g2
/9l0W/008Jr5IwEsiiCxP98BgEm+50hJJZhwkx5N2Vqj+SndfBhD6j7ff4tePqNUWF8VCKj7Iauf
VCvE/3z0Ow9oBw/1tW2anMUww+rPGwAjDoqjjhPck3Q1oxXclgUyNVZ2iaKrd96kZ5+Cxe0TyNpn
t+Mrm2pNvnYlet+f3QGFOH/MqUjy7UyATqCqs7zoY1KAONEoR2luA9KMUIBDI8vTTkPZhE8xm5sd
tkVQj3UKBUYGlEmaboVLtpLo0wNeFMaXzPxrJtvw5uXa0bYDq0EMKNKQe4c+OU4JkBPsde6kaan9
e1++9PlLSNSoR51c32FYnG/bQfHhXqEv4CaW+Sp9yIrWSuO+SE89uDxIC06JVhF+0vo+fIALVt/b
wM2QjCin75Yd37fxEN41JlW+t2ZAQUJX8X0FxDDdIWQboQGrq/vZiPtvYZ18SrPA/GeMo70eev5P
f+zQ52pC83OllOPRt2GaGI4Z7fOmxaPTLB9j1cZljNJEsgt8o7l6Tti/Bq1pnYdKLfZ+CTJ6PwAf
HUDbP6eZ3b9C/TQOnuXA+AthowwhOiHLUj5e4rvBhwu5kQciO3CPuNEMeyEGyMDKNJhs5xg4I98m
3uG3zBv3KKnz2moySJcQ3/3rh3at+pQV7ORO+uRilR5eWQkfEL30n7zZ4nHaWeV9aM3fAyuZPjl9
yQPXHbRTSNrpJhFrWM2JJU5zF6tZ4gY70u9iU8WzWA/6q9OjUr18HuVjKB/P2GQfk+iJQwL/348m
mLPumjX5k0Rs/W6sqbsYZO/6yZaBwbSS66SfvUi7J68e3Cp9sZ/MFnXaEQQe5Vi9Gy7k+e+lTy7J
MvpfIQO1wgcQ6WwVY8r1avG4clg05KMewOnt+i78E4KOdiojvVwUcYI/kJ338DciQRsj1vy5nxZ2
UG6/hUuLamT64kJLkjGJ18efJlrYr004KJ+dKX3K0fV/kiGnQeog11FnlnDVpN5uD7kH4J+1VA0a
q72I8snoZGfh2c2c8qCMZCLfBUXmqQ5RTsoxbFDwYjnEah8cKqjGNxT/jfWCYAr+doqbPeJDMV1k
wG9U47bFuSGgWaNS79fYbW7QFndtbl2lgKqWKmkgx+fBs1RknTG+q7MWVIbqODxyTWDXdI9Rq9/m
vi920pzRZj5HHTYD0kxHwJrKmOeANDLt0bLB1vhVW+xkf882F3malDzgZEN8XpvbBv9D+8P5YL2F
G4RrsG5dsYxKHuRiptHU7NyxohDUtgieSVuGZt5IVDp71zxWsWPeeVoKWQ7Xv6vYbYURjCXQPvFO
moMDDxDRcufS37vzOGPsnZiPcV4Gxq7AUQWgEu8b6QxiRmpO849AK4rbapo9ktrhDFT6DiZuznO4
SAlPSy1B7mKpJUh7vZXeWvSBwe2Pd8scnVLd4Z2pHIchCAuedzkmn281yiF3jl96x3Rp4sKcHvwp
qy4TX+I3DOLzpU4136TZN3jRgZZ6KV1EIbwGT9Bl0mTX1VMQhd8lCJo9WujLDwgRhbsUIJ1PHnAg
bEeq/KY3KMfuo6a2YAJ0XwRZpwxWeegjvzv3sM5QffHfm9toUevdGXBosM+TipfB5NX2WTZ2kf6A
por+tG7rhkEL9nwB6zvZw71v5Jz+bNVdt5MJ/bIdlAGmxlZi8HVadn/gAIJ9OSc1LLKqQKaG3ffZ
J5G7c2TH6PJUepqma27XPMj6hmos7uU4BXYHK5uSOzEzN/XBJT8CHsEQO3PqH/gvFMHRUdOAqX10
XvjLGIQuP0J+i/yfGgrtp/WHGAXZcsfC0lx+TfmFt1nrL4oxKA/Ln3wvy/XvkKigty0KsKG5/uUy
ndJYdPas5jk1u0sMEYkX9iKDJ4p4InmHH8MugfL2UMCz/1cfbwnkcK8cIsUd9gZYlnPkdAbZ1FJB
FCxKAyhohlJemgUXuTXlnyvvHHMdFZzk1pTRLdjmFfrF9d3vnVc5aHQ0J98ysdcwrORUDrP/JzhG
9nPAiCCSwx+qbbN5RJk2uuiVG1+Kbqge9dDFqyA2vc9B6wCVxr3uovspWGgb5riZuPFNoKO+rSY8
4dLkJmhRGZXmvGAvAofRLdgK1GeIk9h+N9YTgu31M8fE73LqaclUANoIsos9lNW3wb6njse7DQXQ
4SBdJd6bO8OO7YuupO5R65y+uIPfhQluRtmbQ/vEHB/u4FTjWyMfLPkUpMMBydr4/WOAs41L4Smf
P3yMFVDAHMqYptXBMVQLuOeg77PwYFVOck4msPC8xnVktdi/IB02Dzw0Kx00DWpJCOJ1D7Wp30A7
tKcIhP56mlGjFCgguXQopn7ln9d2nHfRI1hxErqgLNc+mQg36RpNP7JFwEKkLCaj+zJ1gEqlBaS6
ec6C6ks+xtV1lcNwapBoS9NXtPSCOJwKYAehGcDdrXvIlFLdCWLgd/AAyCP0eNzOmI/ugAppVFfn
NixAhfs1tiSZrqjHHgW7l6Tx1RcHwq7m9niHLK2h5AmmGDpKfgVwkX0b1t2OJ7VyCSiCvES56Twu
6+VY0R+cYcDR44B3AgC3xFE/cTiAM6b1n+UCBfbUx6r3SVqOaek7JXbVe2kGk2odzbbyj9LM66q7
n42Z77AXDp/1pmlO8dCY9zqmcE/sf4P9GJLpBhqWgHGmTy4AFvVjEanDXtO0+KmJbdxW2GYOlz7q
vkjfFhwoSveY1bzNLZt3+pA8Aase79dJ5Ae0hwTbO0EV9eNo3heWEqysMYEHSXMFGTX2x9Hmf5vd
0izRTN7nhlM+JL6WzG/UM7UjCne86xWf3Aq6O4uake+cykVzabt0i0BTAsbmBKCs593FqKLWlPjl
1hxU+2Y9fuiRbpkla6oTfB1toLgBmRk8UJb4tyi0vRsWVToOJhV1cRmRzlRRCKoTpDAghV2Ncm5V
vk6Et1E4HIAQKcBueu+2rSOjpsrWlTcyOmTEflhKbiu/rXahQ4ZYmjJ3KpuzrRjNnTl5MOqcBllI
6gi22WaXxrL9Q70YLfkD+J0BhYV73Ww5s01jtD7r1wd42nZ7/qG6R/nmy0VNvIGvRTme1vdY5AUd
j1eqt1GYf3mX0ecYZN1KU8v2YHLzc7eAlOQCqZLkz/yc5l37klROgdi+Dj97CUio2D1UXe9SEp3D
SzVZyovVtsmSC8p+Bor+aQbf92YVeXxXIJyd5p57p0Rtc4s5Bx+n1DbBYVj2opzS/7Cb7n59Tusx
nshZ2PzV4MQCe5c1wlZdfOqN5qlL+XINiUrtwVawvXdQxaqSGKtiFevg1OvAh1ouFLI6de8zChJ3
3eCrz3DxWrxbvez7YEQ3OUG1aFgUJnkRSwcXBmbwmzq0zVFJAv42J5turu4N58Cc64cZeM7c1aep
zQz2xKDFl4LJeidNGfitr/RtBe0r/oG2gUqpff7llxVkHkVl2tuy29pDyY/1zfS8Dcoymjqo907z
TxlgbJwtjsfd4m489157l00DOrj/098HI/tJCSn8bJEbzD47cRDdzD7tLzMZaraElFikTy4F58Gb
3KWxZ2A5OHyT1oe4LUQZqKYmaoU2ym/LbGtZgeccbL0vyNvxg7eB35ra1Br7zlHKwzagBkO0N5PM
PFCV8EECROio4yOE5oWOaoHumfcyIBcVlgJC+HKVDmsJlDueMMW1Qi7bnew9PO1+b6kcoAvsxwEK
LCo6m0aH3P3fhTpkGNm/d+mPbd42hdR3tC9DMKl2Ve7Ngs960KAZutD5ApK/z6ZziZUEzdcZql5k
mflVi/0f0pL+UFfVk46830H65DJnabsHJjIBZGUd6cvgDcrSWPIFO8cFpDCdLMt372ER1Fe/pBSs
zxwGONaZj+Jz5QHmwVIkGU6WjJC2jx5mXQWweu0s7E6q+NEsSQGs+OJc/WccO3azC8s+1fUBBrTf
rshkzXfmc6ZjwiKjlHKLR91T1pnxwuGP+psWWcahLwv3gF9X/2jbVv+I2uXwaMbm345r5WfpMpf+
dXAJS8tjaWvBGrlN7NngnNWx/CoraD7/7WSST+nvYGdzctjWULo3rFPY0S9nqP2klAiEGFgW5xZ6
IXnjn7VJAwNSqA3pV8PdG8azbCT7wtxzAE5e5cjg86GUlt8r7s7UApP/xaPeVvsAzWHILsPorbfU
8dHYkt71tol1/ah6NYrGWxRlxubK1nM6G71R7DcYepfr/SnHVmFvZIActgE9x1wpLKtbG3avvQbf
TsqKQ+tAs5ngrKqhvkqnbf1aZXgPSqSt/VIMlELir37pausRhdcSSNtWqu3Z9zpQdXADy/zHrX/q
qaYA1RmPW5+E6GjUAO5Rvm39nkuCCOcSje/Vgo9FZ15HNi1PvtkePslZ7Y63UnPMqzkrxtFPxxmV
0vTNJIv41xK6gH0+hA5+Yl2BaL6HokH2VhaGLaEByOoT34yyf8NwL6604kGwZoJIg09zNzqVffvf
LlNhiyDIM+m3VG+N2rp+TdxAakuXTJxT7FTCui+P0wgcdTcpY3UZVfVxs0ABaDzeREFM+rzEri6d
NfFppk68zpJbuVRVVF9Gf3isF02xrT/BHuMKD/Cg1Hqq7vyiDx9nTl2H1ii7j53uMuIqZniO+vSv
NRqhncVFeRHm8lv43ER4QIgewyhFUFQmLJfWS79qbIPPW3/sZ/2pXLICYxcUt7ktQTcpxX5qSK8f
pM9L4sX0E6jCvrGqCFUAAtfOrOaFsysmRE1VJgV6niZ3Mi6XIQDpDvEGPXV4ubdt4H22WXnnfPCh
3gT7JAqSG/nm5Fb24Ujl91c7djEZgyBR7FqvTG4yMFohDAW57bt8kdOCobVOrJegKU/y9qAv3yKk
Cy5+CidoXdKVW6VZ/s7/+bHoPtRZUd/3FKKvkzpn124Ks6s05U762KKgB/VfMXhnkD83WnDPLBCN
BnFyu62gu5qLvLuZU+yyESyfB+2q9k33WKRwHIcsTf5sgJe6jR/9ZeWejYaPWj5TJ2kuJHLzO1sv
9M+Rk/4lEXbuX0s9S74iRY4SDXsgyXmMi14Vsjj4dHGm1v+3qS5NUBjvo57hvgcbdt1fUArV+Q5H
rh4fNVDn9y5iWHdlXg7A81KqbJERfFcH52ZZpKSjVtnb6I39bBNtxD88Lz9XGJYfpy71HvSpAiiw
rtcYdbnvVYCqbrqcpmI0dEVqV/o4UFXoOCwnzXGJUSraqy7vEtjUoASkL5cYmUP6CKv0VWzVojy5
T70mVA7UJPUdiEDlpC+nn8ivOBstdxP6h8fEj9z3QAO50bOqTz/Z5L+HSJxaNPot6jNggFZv7qRP
LjGn1azt86u0olmHftqk9rFtodWNYKoeuihiv1G0F+xgMHX51SURMogxSUZZ/CVjz3PKPMs8zCN5
hr3ZofxpauNzubBuxqZbDBPAVEId/w79SN9HTlB9qlq8NAcV4QO/a7AtiSJnH6SR+40UKiJ7gf83
aL1DkEwP+azUOHVDTA2Lerx1fYWCobBYY7S6ojJvli/dv30SKBdl0N9k7sZ4Xeeuy2QIoSwrq3PJ
pw122V5wGILYGJLqHf8pfZwYHHbv8OdAc2yQjq0pd+rHqA/Iji0M7bttHfkZUYJMajTo89GTotkI
nv/CicXmtMEf3KnhPiEJeJXW9neAsp3v4TT/jMyHSNeLt6bqo09m3nzJYrf4kpAvvwQAZg4gbIsv
djMqIHFzCNJLs7OaeKdzLnmUphPe2BzFlNccZYcmK1J4VmTdiVaTNllYRtT2C89w5ckvs3+ku4fN
eBp/RSFL9CFKG+IPUXZLFjjyvOkrL8AbmOT3tToj+Ef0n9a19FE9lYaPWVFlZJ8LjFkPZhbGd61X
ZSiQ+eF9lBUugHJG+65ynj1MGGUwWLpSt31zHXI4ZfV3C8zirkjy4a6DCf65Medg1y/K5dMYojkT
a18hq5fHea7Ch0ILIiBjLf+j7HH6AW1hDUUqAMXQJDefp94EBto1Phu1ZTPmxn26q5a6F2xNwNQh
4rlTik+rm6MUXPwToLOIs2r/XCRheBwH7/1u/nW3jW53SBQNzyOo9uP/R1wxgYLgNXznZ2apf3HH
eE9VaALLCPZbRQJiH6Nn9K3XspcVJ+9Vd7Mz9v/kQ/O9VjBj00PfBVcRuJ9K9N7xzYZGijVAhG4h
6xSKWu3MbLHpbTHn2NU9MN6nzn5di8w9J2TL7FpUQ5PmofO65g/khU7s7DHuHMzurjdr/eQCj/u2
gJbaygs+R2hT3+zap9i19KvpzFt9qirgtMVwMbBNeZ6n/EEvKuvNcCP1AUX2RWDYIO8+FcMZXVPQ
wUsTm09YL0ph3EnwVA1UaW0cW2Q0KMeXvA+7TzJo6qeOf/i3pi+wq3LDz8hKqw9mP7kFO4H+MvYO
L6LcUx9sw5w7SuSgfee6Vqr2UEBemv4KkrE+Bqp6LupcP7UGbL7Uw1ILApi2ixIn+2xr1vhS5dlO
BkUaBxrMDysgwypdmgfusJ4DTuBmcOrLpvqacXRz6376Dg6XrYSvW1dyI81TM04ct1w/OBkQTY4r
AWdMSTKTTH3dtESEnlNaPSX3X/oiJMZOOUKI9x8FQyTQ6rNhn/SpgX2OBVJuucg8P/XZw1BYtTil
Y2N6KIbG+mzYmnIdrLTElMKyPud1M39CLvAsLSWiC/PpIurmV+lRs/izihMooHGGdA2xFMcOi3tZ
S+tJR9b4Bp6kKT+pDSPoTljZUVGMc1s9TpSLN5OmBE/PjAMX2LkiS+cTdLf6ARiVi3Daog6Ed+5S
L17GR7dGJXzplKBYgSNzUpe2dOpd/B6zztki89Qm0TMnd3jrJde01/uWije3c8DnEVCgdtH7Mj6b
Sk5TRuTi5ZbpnTVTd84qxfmw6uYrHA8MxuUWSjLMPq3HRzvO6svvwx8i19shchRej9O0W9v+YMxX
tBomZS+3foX9BSZel9z6ZXtpDHkRHoq0BuzW6CjqLSUvqqxluBppSlsua6Tc1j3ENbOZ450QbaQP
zVO3OSFd8C8hIoDFvWLQOiWez+6UfBek2G/CIXqjTjK4Ysu20V8DG/xsGwwzdzqncf59tZKUhSXO
U3RMXbKWzwFqVuCD2ParHfqf5M+U5Og2Kd+dprsZo2Y+qW1gPcFUy0k+lY9rhO4kwQnL92m/hbha
ZT5tS6F2sAdmcbDmjCP9qEf3JjmGnTcp/WdncNJPcTFfZFC6urE4up7dPFfx3H/2AhuZGA9ilQxO
QzYeC/QLTt2oDo+9DvHMtBf5MC8Jj1Lqxj+1eAT6SjJhubPSh2CMoP3sgzF3nsRlpfeAxQzl5CEU
hj6Y2K8EXonOou7p5zVEBnZe1g337zYQkxNqlx4zY1EdixMS6kWQuHtpGnYyHuIiqNdRtU8/+fag
PReRoj+b5cK9cf7Vd/ZDRB4WKUazD5E5WvSdpdnP7YQRH8TQAbI/OttIQYf5UaSg19AJ+gtA/Omr
GyLVaWiWTy6SsN9WXMLwQJq+bsLSpYYIkBHbfN9QWc8GpbqZlmG9YuuVQLKmeiQ0i75DGBOVmHUw
WNgUtju8lV1Z3yRA4sEAAqBdaBlIGJiP3jzckGS2XqVLm0iceFq4awqWDhecBd/t6RNUQhNNPVR0
/AWJIRdT1ZxLl0R/b11yh97RoTE7/yYtWaPkJ+0tZ2FfLKvJAO57zsVqlL+kS8J+TTcmEvPrD0YU
udDKeoUxI/xko18IJ1QAySsOeUMzq2VSPUz6lw/I5A3gnCxQZwRtUND36+xunbthnZOMAmzJBwOI
FFnfJH+ItFm7FqWHIkm6pIU175osXTIuXqBeMYODlzaDqludrPpPXhnadS2W+W79+bdmZ0AiXUer
If/cGU5ySUdDf246WDjlAoaX2mJZ8elqnOh/mjW8HSk1SrCMSqmxXoJlLmqE/ouqYYEMuA2ABQU1
VBui6PuSQoF5EZs3tRm16TDZbc7uOKg4wTOiIHY/7dY5WePvUcHVJO2yzsnYWe3DrEYE+FJGxatk
kJK+g6CTJvFp5VVvbclFSYzc5fZU7zl1Re+B0paJMrxlrqBRA3iT1JGdkp0tXYpBq/yQyBH5quU+
+Jqb3yMWdUpEsGjw1JeF0ns2RJbItHBXW+ehxXYBuHcvqR1J5qRNa8CPLLvzlu6p4vG9L7Rijp2a
vXy6urA7K+bSbn6Nd5pNe1vj9/bKc8wQEbNDzziVFhuksnXf/A6fWbmEZMMfFcV1Hic9fGpMrb7H
mg4d1Az42+OE0crR1chPS7D0yV1TkFyNxrttutyt6zaIt3BUrE9JRVIRxAo/TH406mRvvdc9ZYNq
DuGhKUsDozorKEn4pcWVf63iKnfbpfK98H34t5jarhkJei257xeRxWWFLcSIMEnTm/RB3k3bC6pr
nVdVDYrLB2dkGV0GDJI4l3eQ9QLc/jWAM9y/M7alFEARMkPei+gOFOdaBzg4FJqPK3kS4bvcpX/M
FRpR5NEenQ4t/jlV9Res6PZaH2oYw+WXJUP7WSKrhvxgMmfP0gKJ8yUby3qdh6EIOuHIyFxlEAOo
AWUdNBtl1c4KnYPbIyogo0qFgL234KKkqZuoQycmiruF/EJRheCVXnM6XJry69YzqsuhO6P5FOUP
8J1AGiHHFl8734BqkPnzvx1uM/7pQys8fQjSfDW+ru010vN54+6xQovJcanV3tFz86FqR/PBTDHm
iyjiFEtLUzT+LPDT/95KjA7+Ht3oNjpKc5s8NWXU77ZOL672gA2Cq3Sto1u0ogL1UzyNj/+dM5Gk
9LBfewgdtUc8zu/Xu63PbGr4TE6KUXSc4/X2fw2UyWZ/pcCHg9Gy0oDQyGVSmgm1/g5hKcu6hCT5
J2QhEnwZLHtYL79GfY3XGDUqBmIJBAl6hZH+wAPCaE6IhTawWorw1bX/1ItYexZ4bql1+UmFuXmQ
Mbl45U91CZAG2rDvARIfaP0fdki2tz0sHPHd9le3eLEczC7DF2753wHKFtHj7X+FBLrLXyZ3s+7u
dPQN7rf+dcbW1obgUAdZ8jLYrjadvamvLm0+P/fKwn0zmsd0qrOvaYYzYKQF3oPjBO2D2xb1sZjx
siwRIuvRxtkb+I7fSteyXvrJfkXA2flGqTUAEzO7lwG+/xcMqnbNPDvfsqIb7zIqJeAOCLPB1Xk5
Zjddpmn3cKQxqV/C/g9p57UkJ7K17SsiAm9Oy1d1ufZqnRAth/eeq/8esjSDpre0Y/5/nxDkyiQp
C+Rarwky5XNmoD6J3i2JTBWlIzEeKmeI0mLUnbDPWQ0GGPDWDe5u1Jpfdpve8Ze5hFiOCN6gdeCb
w1+H3qI8APXrqJOlnaZjJNjBQ9hoU9Fckusftqy6F8UvrQdyRCfbacr7ykLt9OTZgQuTJjGPYwK6
AbgXDPmhDx+rILUXmiNna4wRx/Qg4y28uaETWneg+tVrr7K6GCBWvoZWFKJUhJstCVftVasLe9OA
VCV1TdPrtG5hKrgDdaFBSY2b+3oItYl3T0rXb2ysp0KEwLCXszFy9xZRzuc1OKQXEPRaVEVZcjrd
W7eNFl4cK/Z2IaWbg+Lbxh34vWjrghWfWCblCvFN6xmBjhrFZVOCG5YaK4jRBs8iLdnTQiH7hYQL
jmBiV2zCSi1YI7nBao6JYwLL0RZFYTdLF6Poaxcp6rnlSjSjZcVeJ7v+qsNDkrX9XzDaVinUc4dI
tQjNkFlpCINfxqINrO8L8Ac7oT/nZTgmO/5wnAXrhmBSttMbXHYGpOZxrW9NeSX6g8IFEulbPz5o
3IlmPIbJOhlKHFhnOIgAfzgo6i3BeDdr0RSb25ih8bMJGvhem5XeksgBTOKb6tKd4BtxAVg6ZA0t
BErFJn2NU1e+zgED6MpQtBIZDeRQheIpAg/j0nfl4XacPmmiAnQ0N6rfNnBqaIpYosfFXWRJjyIk
DoVv+DnRQ2SJEg/UuG9LLx0y9JtxaKqNaDYqOOuiRYFBNO1KedYSN7iKlvOA4LL+ErlFc02U5rE0
GuklrHrnIOZDLAW1Mh9R/ai7H6tW/jrtZJl32+n/I/JfxnhdVX8KyKGNtocGf1i8mAAA1xp0+WNs
dOnRjgLwYYCxnivb/9o5yPhrcJdRAi++NCll8VFzPWyNWuiE3qju3KpBATiTqqWONvN7zi/bL6Lm
e1C6n0s7bc5aA+p6sFmEh7aavLswvjF30oyLZLKKkgML0AhGgO+yZz674OdRuGrRo7An850yTt+H
QF/1QMleTaqLOwOM7LZA7eFNN65iwlKSrbU+pt0ete7+OfQht00nymXNQ/2kbPBALPp70wGS7SAR
9RR5/b42NXPn+2a1GOKepWzVgPZpJH0tvk7xmxDfLovuTRo2+un2XU+/FSPoGoTyenU3x0o/8tb6
QBVeFtOVf09vjCOFHjfY3/yH5lpj2MHyskdlKyqHc/xWZpx6u4FEq+j1Gv0C7CpbVZ6cn4bY79dh
nOlPVoadn6yG3reEDCMXJP3HWMVXL3eaN03V5WXKw9M9tQqQz/xFDo2pR8tIU9SLbrjJwm91+8kD
3bMOnTE5JkUSHBG7kda2bKlPmV1QBS4K67u3QsYoeUbt5OxMSUN3yiaONbpVAcnFtV3H5BBdO1Fu
PSiq07bEyGYSQ5kGzQeSJ2rhUhb6dpL1mUtzg2NG+7qXYS1RdptrbfmYU8qax4meeYxoYgD7VzFv
rvCJnpSC3ALAw1vX195SgC8EDCPhL7Qa7NTnP2rArkuzHL9wlOcOYoxAcxSRDEbTjK4i1AdVdRpI
yuGYZ2Gmwv1mx+3Hww8ij7aSrhTnNJPT9psUSupnLVHbNZaKPmysQbuKTQ5v86Qm6bZEQu4WEvHY
Gg4FT3jHYFLTFiFTx0gZ7wmky6bDRUfhRPVWTMmlDPMQeGhe71r2Ire7NRnx+oTAVXIdJl3/bnCr
TUuuddkEfXKdO/45VnTKGuBAF3OWpRimtCl0RSkaj4gsTpwR81s2qed0kp4jKie129Rv271W9cU1
skm6xygPPsiW8th2pXMonUpNF1bhQGqoestdy7X8164YcIuKAbexNclQCqRhuxJBMahw3dJYYgWe
7WNkX2o/Ar6nFIZ7zO1HeFXOCXc059R7eOWutElcdVC46adWjltE2RfdbtSKT2KgQ3EaCMY0QV/a
d15ZBxjvTePioQvWhsaHJMaMECm5f6X9QTJSeVNCaZ0eUrq3tA3QBg2Trz1yWGiCp8nVQg8CP1JP
PMbcRgjwnGkpv47IwQQvNGDwvtUGnwJLbyZFbeeEdW/3YjtoMhDmRo92uIK+nV07wSe3NYZV4fTN
XvQaqrbnt1U8NnEjXxs9/JRlQfAJly5lm1s21G0DI8afgoxKcNdZlXcpCzU62mVvr3RWwu8tWDsh
yCRBdWNV7MPz5PqxFt54ZRMA1w2tM28aX6XQe206sLDKxECWjehDXy3V1vm/HYc3R7dReBbHAdDK
zr7uXWovsMnf9dnZVJPsLOJi75+dXuL4wIKmIVMHsjn2vp6Omg/tqkTZ9X38ZqUo0XRKjpw76Ahn
wkT4Woit1bSHaCrMvMp3Vh86xOCgy5otVkjRYj5inmV6f8co+T5H+EG0Cknm+GEs63yPglq2yks3
2+PciEhmFI0Xv0rV7Vjl4V0+tPVdJOfNtscXHM1DRHBl3smzHGKxbQ9t956H6QkbkklO9qXAXMNb
lEZ0yVPZe8eYTl2YIOCfWh1+C9hk1sTlolVd5XLbVLJ6wVduWElqo68+dEQgwKFUkE8JJEczIZdN
o+1wrXXg924xr3W1o40KKwqn6sWSR2wKIqkMduJMIjhoyVfwOPkS8DQQNCmImrPL66pT/XwLxa6N
IEcV56sw8EbsWGgiCD8gFo0OHI/H8QA8bALTKKr7FSi4yrV+anUZq7n5hoeVxFctAsskQuKA+UYY
6vGr7UXFVqTtfU39ESiYDYsWCUCei8XuvPkorhWm1c/KnVU/lJMMkIH1ZBYH5ntiymQ9JKO7123b
2A6oq+7NsbHOAGAr1oB2+amrpXvcoVyssl197wGGSquu/SqhnT0tgIon1cEAscWE6ig7rXrAXgqG
SezW9yTZUWNANPHNS1JkAXXtR4gLAOLbD3HZq6dO2E+0gbL40KwKP906spqQUUBQPSQ9v6unS7q4
LoeTKWWl6M/iAj9f1uexomMei9rTs2jNcTE2CvCRtAO8l06Ki3wS6gD40iT+uLQKaFSiaSljcKws
77toDbDAHmGvP9ShPJxaN20fNSMJtxb0cJTl6WzNtH8IvVufDRdqOQL53EqxZl4wBlvN+rhuZcCY
HExnSY1fjuGFTI5+ZSQfir6sH8b2ZTD8+hyNHmLDuhvsSNviU+yrgOam2Nxh8sCzKIvyZ6ye9opU
C3Y+jt+LeTA3C9uN+qOALjWZYeLi432+IZ4+wJkEsKkaPb45373hnwaBnyIBseZ5Ml2IqrtkRhJs
zDFaDFlqocT7lANMeDSo6z15HTamzhjKd2Jor0cOZAVJmeg+6hqrWGMtvhRTbl8sc2wPoiU2AGCU
nWvyruaveJA2TjV4KAgY3D32vwASwaHColUAc91Qi36EctZCm2CKAsuoWL0V7slQWhhxdOOh0BN5
aSMGuUUXAu8gC0XhRCn7K4zu+kHO9eBQWx7/qkim6Qz6JXdRwwhqAFczME78U0fxPzbqqthQ3eiw
L/n7f317fBVd4khDQbI6MqAKTkVjeWx+9EbdHUWFGNnach3aenYrMJdRFt1Br4WUNdWbywzxK8W9
y2IzuqcEtGpwQwMVZMXuKkl9IEt/Y2NnlGw8PPSZapwEZJbEkr9thc4Yj7KaApkrnixJBNk3Oapu
PT6KgBTL0bKxK2Rup343CHi+mYarqDtBeZ8K0dNtyZo2RW2naFyu46g3TvqQcc8SIbGJ8XCe4qLh
4eN8gw6UDv+m3Bvu5s3Y5hDHQq2/y8omK6AO0ja7EtHuPDuIcSI0HyH2nF6mkpSfu0oL7hrLL8CB
Ij7egJjCEib1P/lp8hlwWMfn/JM+pVvlQ68n3ZtvTww814se+nIYNq3iIy5fN8Fd7bS7utD1BSbn
iA1NmxjSzFlqLXdTBrly6xAx0ZsZ9nBucB4K8GReiVDtGGTGqMRvM91Jd1CDsNgyqvI+c3Wcjjvq
1rfSiWhHZf5XOyy79CDaVgGCaplM40W7mlhKhd7iNFJ5xWaQKaHoRuu+VXaOmCd6jGHcHhwqCJ/7
atIlQS772mejgo8dhsqSPgbXfx7UT8qP00EJOb3P43SQ85uDetS5sUoIa5RJyYCXqqSeydQtixz/
E1lNSduHLCIRYfBOEJdYE06bxokBbJtetJtjHvBEBIvKbiViYgIDita+NWB1F9N6UsSUdLIYtSgi
VFgoQKRlI/bExks0LBvNgjuGIv/sUHpPBs7wV5Oc4qQ83E1OLxwrOsSQeZbcSOJFrQPsnGMfZsmr
DmGRvIbn/9fE8ySW19nQaI9zRMwzv9ailKJ9oI3XD/GoY/E/5mG4L6ZvVDcnUApcl9v3bbv9r02N
xUzXlc1ZjG3U74PWxfeAEttDDgF2cfPLdE006wK9teBO4rdpqn151aR+efO/7OAUbjq9slazgSZU
rgNCifmZxbT8wFpmr2Wxsb9BJAR44obAKFYZUkQ3ZEXZlaQKHGU3KgEaU4mjLEKlVrGSrYfzvBk7
bThn1rpwsuAshoo+ER7BCm3DArLIPD7A+lAFcM50gZOAj5mOn7vFDL2/EdPNYbGXKeWv03042Twl
qPwr/4nwcKsshbZj7aVAe/hQnRK1KMCgD7EYMFW35vJUE+nS2vOdZDmXs+beW7VqbovSWDCN1hpX
WosTiV6rXCL67V4l0/1ixp1yuNXaJvlRSuBfRUiU9MRmCtUVBky3Ch0CGrfmDOiGNixZyjXxUu8y
Spb/rHesTqn0W3eBkgXPUYmxswZDZi96rXAs1l5Y6hvRxJmd2k+vGCsxWBkpZEtWmS1FbweBDAgW
P1dvmqotOwnchUE5mVbhx8pjbnwWXbfJcFRxRu45olXo1YN4VbECmp0E5WvPrwsST+F/07VOBq0x
NfGwDY63XeyZ2EW58Cj20KIMjoiB1OSxAUxmxhfF18wDdOKfG21qGmNTpABwCcqOZCL1auc/213p
lf+5K4bejhIT/LY9n0mMUYCmLJF9bklC/PUSLHFi0basQcYKslzUkusdo4qataP3/nFuBlMsH4cI
MqDaX1uls7cfhlB0jKvFbYyYQhxj9VqIGwvWINPU4hDR+WFqEZs7xDgyRV8izdY2czwnWVvdXmWe
tOPGVhI0REHSHEKMEA9i73fN/yX2Yeb/PpX/p5cRV74bLeYX+N+niZKO+8nvxvzx1ThqDut0GK7i
qNvpbtNAA/jHqX/t+910H1/qr+N/6ROH3s7wS1Sc/XZGXMRg9orAf7ymf3/eX88uphGHVlGDn8E8
99wzxz6+ql9n+h/On8SAHj5+Qb+0fzntL7viZf2+Xaoj1yvLLViSBukhnzZirzOM5GPzd0PEuAlP
dhB7fzx2HjKP+3C2P071L479MNX8Suez/XH6D8f+i7P9v0/1x8+lkaR7BLoRPZ8++j++2rnjf361
Em4qEUyFf3zT/+JN//Ezxd2PDNi//UzmaebP5HfH/n9+Hn+c6o9n++3nMb/K+ZP/49R/HDJ3fPi4
56lMNMmCyEPUpcH2zl4MPECcB1bPS6Or8B4FV64AOyToT+iYtoFuH2WJsxYDRWzu7doQrsPUO3fc
ZgDJSo9mgLidpkGs+eeEoumh1LNEag83iTHHsaIqV4XWyyfJS/tjlHkS8hPW8GZT4K7TQH12MBgG
Pidrl3baOIFpH8PYQvmeltgE0NhZ9CfDNvXCSVWpkszbEd4AmC3SG+U2WgwUh5CDoCqZ5Yd5AlPq
vAtSzh/mdbQRBbUYH1C3d7yXqlLMRdqNzV3Raf4LJeCCenJqHsO+8F9Me/iKWjOeQlMrDRFzgHZ4
ES1w8CgHQigSrVwbyUChGSRm9eJHuXOCRYY+wSYvi8loCjGswy+7uuuV6rIHPvQz2s67Yizpjwox
uRDBmABcIeBwA51mVCZWtulKW/eTZzfaS4KZM3Wh/LGVI++1r2374PshPvClhpCRy/Ja65N6I3qr
vG+XQSQpB9Gr9sFzT0Htarom+AuKmspUDs2QeF0koNvfIbZ9RXxJefDlEBV1P5i8ENLu3Ur7JaWJ
YJuUeGC5Wt9dLBRsL5gwHII21e8cOVeDtSYhLYDUzHkekSMMc66UdxExGWAi59w6d3WNIeo0T95O
OsKkundYejgnEpMvLjAIXKXk7slFGEjKgieLzAMmd0eSDdZGx/T8Yjo62L0aHb2RhIzlZ+YzRmcq
Yo1dgkEgTdMkHY1MFKCiqVn4trsFdq6ukJY3nk0Dm0wMWtyfvehKbkcvSiEFMVjr0dFNQOGuxeB0
gCuDhJLxs3cYi03Y9sFGDE5H6AMKCi0bMVjXdW2NioF66wWG2qwVp/WQhJWZWVbidYwEyFYMzrLC
WemDrGzFW9BIauGnJHk7MXOsOtWKZXO1E8fqGtjsrDW0nSnh2mUUPhl/Xi6+TW16zMknvDomri02
y8wxjaRHRzKwSJzCvp6fQr2nZjuO4avWVcHOiIp4LXp9Gat5CfX5vehFQu8bbBv3rGd5d3Jq9yy3
fbiybMXFAFwqnxrImjtb6xDemZqZVivnNLGvUj+UT1pTVk/tkCy9MIsewlJ60YGa3UFTG7d6FmXL
ttZ7nOg6bMnbtDtEjpliOZZ8RQsweqiBiW+TCTwfqzmsvWDowg0Yf3RWHEN5bSO0kUY1KY+i2Wg6
tg3cEvXJQ8cdsqcMLmluAfDOKyl7MuQIxVBEEA5xBDOL/4u7KbLeBPqnnYe41NEiUvV7DYzvvjUR
VxIxH4rxvSV77abw0OgWMbHJEvSo6sghITQdK8apBVl5iuMxQrZMJTrU0rlUbSsfAyf0J4ezh1Hr
kLZQYF1E1kFtAn7OrtmTXHYythZq/3diI7oC/rq3Zi0n70OFLZkPMCkYMU80wsJ/BKLN6s+qmpe4
zyh9YHr5OWuyN2SWEOoZDBx4qqxe154+bKgsFLBmDvNGjaoK/+opWLvVzx6XPPUiatCP67WsPHvt
t8ZvoxOu7m996SRbs0Q5bQxcHQSouvKR4VFs9Yjh43gNjX4VNGa8i4eq3FpZ7d2z9DeWqpTr1yyW
zym805UPLnvbxuah1CtotuAkllpUjbvGzg6xXlv3ZmlY91IEnFkdyfuKmJLpSGFyyVlU/hDeK4q1
DdEZPCV8wH0Xu3s0JCXk8NiUuldsJctLFqgoSCfLMNtNHzbVAtRVXaO3DUfltptlVJnzto3WNcog
x2Ziu4g9McYmR7yu5TRatj75JAXQQ9rplyQN5KuIkGKYDE18CzQcA0RH6cg9IoSoS4uYbikR5bkU
84qpIt7rX1NsIc+z7b1Z4ysWgHlZiZjYpKmTXjXrGV/16GJTxrqm2jLFJPzJjvSnEDmEcxHX5XM3
wUANCGknqfLKZ7T0YHrDAUIyiMW5m3nZvaOU2T3Lju0QSubJRtIALAByivzpHiYByIfcGtWVlcvS
yp+qgWPep/vIA4Oh+0Ezyf0ugBKWa7e0zaXted2dXYeHuOjt+8Z2etgSvrp2qyB+a6XoU11I3b0/
lHyUCJdSBS2ThSJJVIxSbUCRcnjXO7fZGoBlHqgB+7q8ar3R/G5L5hX7HuQ3kqliWGrI2Kt6v49t
UhB6HaaPIga269SqBWqIOffAOMrSnRYU41EeJH1LWSR0fLAciaFdmzLLVmgjBi9W1VULnOoqkDvV
qbU6bVHaakchZLCOYiNXeATOTbGnZ1ayIyv9mBYNMugi1hpT4c/U+lWsGdZmwJVsCaF6OA42Xt+e
o+IIaSnxJzyZlk4kpUsEba1dVJjKM95j4arTENTwdMm4d2NpiUnUeGjN6RMqcYNbF1KcLKQmfB78
KUtNeVct+/6HMdTvmtmor5nngLer42CHbEu6MQEMm/0FK9T+4vP8tdfrusdQ3VdWWR5pSxP1+pOW
lO5hqBCsH9UjQr6Iodj5YyDr61aqwC0M5me91eKjMZKpdD1sh6wsT089JMV113bjq1Rj56BsuZOo
0iJNNedqrSKjN69iH1ascy0M5ZpJvQmOlpbnlowJdWcBoljfzrGhtPK1p1TKShwlOpRwlHe9grrl
HEMhL19Be3zLZVbKOcCsZzeOv8dBo3w3nHIxZk1F+bNzFlBR0ocmQOS0d2S83lUycVkrQeGLHJxU
0/Qtxbwzd0L92lINudqx9X2wlfStbhRvreptt9fLlupBXnM5czMIvW36UFuG/lQ2Ntgq0G9Wa9fn
mscKRLdB0xldAN88qrOV6E1d3Mz9sVC3UlfHJ7XojUULdLPSkdg024Oi1NU1RkDoacxgbZqB0YNN
suyd3xXe2gYRsurl2rz06Ehu5THMcCl2TFzaIBnVfbVTuirbWkWW3PtQCxFzS72viWceirRtXqO4
JJeX6N1eTpPhwe64PIoRcjDcG17nPMt+jekLpKJdoOTeE9LAX2IHWT0raYczlvPhOq6a8E4xKvO+
ti2eNhGx+5JU3XdH76yHFk8YniYRIS9ls3hP842FQ9pCwcnwSeuGk+d0yifFSJXVMGrGiV99dod0
Urqx0wDgvI9knpdhdZVn/TKprOhLCqVnUlaornaIGofVl3d5XGck88Nmk7dK9WD6Wo7YVG29Db55
HSsfokBinhQzCX+MRvUF5pf6Olq2t+oo/VxDFf95q5LkLYptCGgE6DT6FF+kJoLMrinAz7TyjGp5
/qPVJnl6GQm1wUClKk8eFbk0vxuRsbYsTXnPnK5Y4hiV3MtmGO5kwyr2eabG6yZvomXt8kNVG0Pf
TQyka1A22rJW0gorqR5wBOA0HvlQqI3LN77LYBV4To0Hdlnum5bZwBpCEiiNgj/9fYTE2BPsRwv5
gwBBuKLO1gpaEBc1G1zU/DP76KXwHBO+uUMKMZ4LbgHKtPOuaFcDV1dYLYW4W1+KyBg2ToB8vOea
5bZwS+9kqXmyw+DduXOyKNybvm8fijz4YZrIxsi9dJywrqgpqAi/58VetERcbLppxDys8c33KNLa
7Ryah/le26ydqOcmW1nGU6Kmy2JMuod0auE9+a756nDqjAYjK18tlxowsL1o2oN8Rznvy6jqyRlv
t/yKB4q3bLIq2YpmLDX5NVbBt5o6KfZphAiJTir6YAalxgWUEBdgjBEkSgOvXRVDVy+iSrOPXdB2
z63+2Ddh9QMC3pIbEmCS4E3JbKHChXwEFbzrGNZf0k4BG+Vo3xrUs62kRus6NC5JNVyzzncOXnc2
IOYv5dB8yGwPc0HqgvayxVx+gr2BV06m6G2XW8WwTLwx3+B12uwNDXhB1tvFi2o56F5oIHNF0+nT
dt1XrJl91eoXFk8V9yoki3sbYt2iVYxhP8eyMfrS9JZ1GAe3uxfxSPfvDbPMYGdwk152vbWLURg8
iU68d78h15sArU0Rnu+q9iVGGOTQo3S4xOG4YgUfPndtjEu7Ozy7VpaubL/6LKCRKJwpiDVJ2EiI
ttgAUCOY+9429zVM6Rki4gJriW2jvVec5lTIjX+nSaC1JZdrL081/cJQ2+5s5an04A7mhf908pY1
KP9idwPcZWo6jbN2eSrN9KNkJgFPU2E/7MfAe8DKIj36zvcsCcO7NtTTY2+UVyXMq1PqKRYepwpc
dUV+lksnvjRZ+ZSbSIZ0dn4du/xTaw3KKTMy5QT51ViHklQuG88P791Ie8gLWbnrppbYhEPM+7Pb
g4Bb2diZYcU94bjyuDkYioohrZHBW4gtvk8siS2Df3wdddcS2/ovSm4HCw/jj0vqNp+aQDM3Q9r0
/AZi/XWIK/wUB+fONYJ0XRTuQdejfhexcrjLDMPaVjUGcn1ELsCifpQntrXy2mTn1M59mGXODyA+
rWxAOfQ6OBeQK7/2tsbKGhjQqwkTcNlSY9qanAdkCJq4iqs3X/TUfJVKJLqQ2l+keYZUrodfiKo0
47vlypeKC+SD7bhISxncYReo+wLxHApv2WYj3N2MpOKkNLGWbLMCojHgRKfJ5Z2XuZRFg8L5NGo4
4qqbNAvaH1LbrVPWn95Cyt71+AJP27gTm64PzDt8qrkQhcV93yFhPtadv1Rhl3yNEm0VuYP65pn5
yURnnrUXQvdw/t3tGNvmKzAYCNht+W7mFit1Bcvcohm0h6Eov0AcdXc8yyk7P6sWsdsG33C46BZt
kHubQA34PJuifez78nMclIBIQVo+uqMqoT+F9S/Xmj2cGHeH11R2xog1X4OLQUKsCq+aXKAPoPrD
q5YAUXS0ynlrivJbDe7nSxK298FowWMqEvUsB9jXOEUgnVuzTpBii79lUW28aUFQsth2nUOEj8DV
8v0nG01iHPqUl9I3lQvwvhfRKrqi4uEjrhe5mk0VxfIyY4kCGTHUoErDzZDw1CwPuFMlvvyU6729
kAOnvmsw71jVqWvgUpO5m7SCwpFhZLdC8avfTGXafTaVOJ1vPdbJ96heuoZmnTPPdBYRuayNk1o8
tHCpri5z0Jiart+YK8qi+cJE0g/7MVT0IE7hPt0g3dsCX5OL7jPIUfMdzMVtZ4r83ZVZo/HPMXLU
m+8Wg9Gj6Zd4NqTnXu39Bf+3DOyIaV2TQv/aNW7xJsuhv/bUqt8LKytI+maJktlCb319xVsgw6OB
jsLounX3PtYEl7KHIIR4n//FZ1WYDYXzbDpmAe1dT7ZFYDuviQPjviqDLyTQ9CW+Wu2phLlRliuh
OCxkiMWeUCGWtM48ptnLh/A8lIenJRppSNy3wcLxJz8P1SNF0w7Vup9My+3ECvhpxvF+iOTkqiZF
eo0CA7fdqHgXI1jhTtR33watCD0x3XiaBz8D46CrW6gKycux2PqpMzy6RYl1/SRb1uMqqCZD9oUH
TUiiZM+7MXsdHBJcjhWQd7O8/DVSk3Dlerm+F7263LxIVc3yM4jDl7i7F1FXLYpzZKMx7DYZuA8k
N+q9U4Nag0WbrtpEg5wyaWhCw9C/gurkQZCvdJC4cUmuFG95odmD2JSavh3aUDmLVqoG1QYL6V3s
YwfmGCY/Rcz3PqveTpL8+n00VOBnmqLsDd91nvKovSB2Xr+DXuuXkFu6kz141nEckmDl2XX0ZmXe
RgCbVQWOlQJQCBc/zeLfhTztP0eMBj/RLsiMA+TDZ1UK1Du4k9oq0yr/Syy9QgjoPmt6IK0hoJp7
5B3TdRk0xqKEPsliLTWWLTbWjxkyiPcDsrC6VBuPjVXzSK9V71pmAAhUy2KdSCkkZ97lYtAg+uSx
nPMsYKPXJUi+VVRtiso/KCgknEfHqV5y078DktLfs1SvXxL9knpp8WyR5HzkHwapgqipRu5ldIfH
POVT8My4XaleX2A6Lyf5olakbNvahXGHN3MK/xMLKNgoD2KjOEhVVCEyWTwbttHShqq58oo+3pgj
5phiTNHZ4BpldL6mw7pBaa7TJH6LfTsellgw/M3HMmQAkaPdeHxEcLTEBlRdeHAj5+1mydGYFykL
M+jIPh+5ZASvQeRilYFg66uIpSqe1h/2RG+amb+OkzJ4PpmdLtRB+hQI10at1O8kpwsvwDENcpdR
uPZhUmy0SbRg7EL/NI0FoREuc7WLNoZge8zPLIIcYsU8gAWVbi9FhySrpAp4lJP6Fei89kHsWWR2
b3vO33u/60Ux+WSJv0jryTw6WgsTbcJvSUrSTnYj8xHd7mQ75CzgclPH8XZEFMMag+zLNBbGuc66
cHLokKDAaI0OxlzTQFw35nhBfrjjuoqqUWcgY6VPHeU/O8QRaiBfwjZ88a0aUFEQas8B2mFb0awS
VX1mvaNui4xqOnzB1Yh79UECQ3uVaj9fZrkSfou/G7mmfzVgT+Amz7KjHgP1EIDM29iWJr+40fgg
ecg1aW73nI5cLqpab9F1aaq1m9jPQSFbOQxJH0tzSdaiU5qG/lmL8+rCd9PspdL73MouLRGaNh5L
hX1gB59FKPGLfOfruAvwu+SP6eVfsSsITpES6HdqmjXkKq+d2fSnQFBtoaT1JzxvaIMeOSDkayb8
2bY+xlkIuZFLL2HULpWaBeKGi8d4GEBLthNhJFARgdZzp3i0lKDdqh4OQQnk/Ws4gersAXpRJw0p
ogVcvKEJqs+52lqrLtWVrXBCG5AsXskWvtzC60z09tNgeRpcToOrCoi8GvXBxcnc6lp56q63KoRO
JsXTpHfxgo3j+6BEzpRf7ORZVVgH0QnqGThuReVA9Nadkx7GKkdlazrUaanioFC7rNxWe05aKd7U
cRXj2MG3jvBishm9Ml9nRrzAJZPrldMYd3AtccicmuIaJkveBi3u7ipCiddWq8i3+ZFak/ZMBjVI
VsLqXm71FTc79Twr6U0hz4u1c2453TXyoqVswiwlVZM+9Tyr3Yca1rcCdazF7otU2/JJn3DHOj/A
VV5p/lY0ezOIDuJQqUd5LoVdu/BhEJEtHqOjrOmoC8/tRKvHFXgc5A+m7rkj0JIcwggy2rKFV0cV
hsOdQQLt2VC4CKOJTO5CSzBApeCZW7n/bfR+KFYmfY8hD2qphEVcXYOJ1bzypA2BdxdbILGMys8f
kyyiSDqa3req+1FXObp3/8fYmTXJiQRb+hdhxr68ArlWVdYudesFa0kt9n3n189HoBY1urpj84IR
QUCSEER4uPs5579z9HzJD2h6Nw9yU2qXOH0eAqd5ZllXeejCtKdtpBdlxSEjrlsPO7o1YZYsk6+1
c+7LuhkfRQaq2BC0g16plX/WidxS0W4k6+q4rK9DtAtKlpaq1hp8YMROPUkiF7QIuvIt1Mk/FXvx
r739qDQSldATGdcqWLpu7O3HyigdrKdw+JrpFs6EVv2UdOCnlj4uMaHN5r1vAlzuNJgshPTgCAyf
p3Qs8Qyhizcbsca0dxQN9ECdYYYrpKtuvc2rrDYocAIc2gUtw3wriGpiE8lZK3WCTGurvWmn67ab
xFV2EgfgyUe1L0MXs9IsxEOkF2GvigfN67TvtAFY6vpcRb2oilvrZXv0omjQQhzUV0lwJ+isuwBU
Q6pZ98IWih09ugaO4niiqFpteWghMjgLI0ib0JDWZzCg4qjd/8j1UHlXamd5mnvjNc+k4VI4Mcjv
bIR1DFRBibcdzeDg117eyQReGu1O1IvN3kwU8ySFAKktam8/ACVkdtLiJXMFEW7YB8MDAU53E0QV
dYITl7kyJv4N1bGo2w/YEc42k4x5b6/DaStfxiT5p4TXU3FcubMf9Q7vikhFFxnqImE9Bqh3RS/y
JqrEQVEv9kagFdD3AAP5QP/86wzRJFfLSHP31vXaWlxLG4pjs8LXBO/iFGT1VYMueqd0FPWp0OeC
e438b9Bs5H2SKItz9zv8AstpQqP11Ovh9Fnvl9PmliTl3Avj1Hgo+ka/WVpPVnuloGNkhfcLWWSf
5GhJzs4CMFAfnCMGknwX96V9LuZRvpOG8H/ssYS2z39qFxrhfSfm6hmqqekZ4xvOnvJeKuFDEgaJ
tcYlAmMOLsIgMeNKP4eB0nri6ChZsM850yPiWzZcZswVmJOA4teimDqAEPasMSmKiWUqksFrW2QW
tCyKVwgK6f8SsstwuSX34ieMWJaOmcPYIo5qTp09xXJ+0qtQfzQIhm0MqLP+EHWtcv+TAJWiRI7D
vTioZlCAz3CsnfAUtC+90wGuypwINjWKMDh1L2X6TGCveRY1adet8zns9uKYlOcQ1TomVHMZqsCZ
/ndLDL88DOq6CLHz8CJA/4W5SEclLnoQqQRIrDSASbzTtc9lHMGCFg9vtawBMDeGz11Qa5+tcSUY
zLTkEPa0apqux6M4avXXbUrHtS5DcRD3wfNWXWjaY16r85eaZaof5E59t/TIX0d18iSXxl39k8c1
W/kLjMUpbkrQS6fams1jQhD4i40O5IjGtDlV2jGf7zd1w2RAHaaH2CxpcuPeAaHql0nivJc6rEc9
N4BC+JsgVkIpiliInmyl9ZgoqUanvf9qKUiW9tJ/x1TF0JGIgURIKDBpszl5U46QZq2bCFD2pXXr
G0itVqZxsRmxVn+2AMGJRCX8P32rby3ESfs1xAmWBH3Pr2vMqa49TSrRQwW4AICh9ColivLWxO1y
CKSpOOIAUWCLmOsLqSGtJ46a1ZTehiF4j1LayugjvinWQRwSzbumepQHK3vcWitw02hwNV/lwAuj
lZcIvUW3s6bsbAn/Qm0AjVV6uT0aKwBPWzf1ymY9RvZ0h0HliVK9Ulhve+tB0Qw/3nQHiP5ni7U+
rePejQukcOe4sr06qmGjl5HaGywSBma7+QdaueXBCAv5PI/OWz9n8oOoskArTL4RJQ5Ue4nBeDMD
XamH1WFQPaMOMwNVrGQ5fxAfwDKX0j0W1rPo/6IKxje4S1XiPvtH84eTCIts35Bo5SB5eQjkqTuo
Ba5Z7/91QhQs7cv+K/sv/zrJSsvh3NYMQENeVFcdJOi1NYfqKoqarCI5XcStRzhBR6x5wkBs5+Jg
0vN8A/W0QxXBJIKj1iuBV+aHkS/QtVptOKvTpFo4I+PlJjn/biVNn/N7exwuMk64Y6jm3P46o4vZ
W0z+Rqzkbp03POxfB6Zx7G8DA4ZooWcQKMWmkxx7YltP0zSFRzqb4i0yUY1mzqMncWDWjCdUWuM7
ZXbiW5kTdx/m+MluE+niyBAixhrm8bTWtUTzFSd3vAEGHq9W29K+wq1A7C0vu2MowyfrJ1ogP+Qr
hCQukzsLIwIqB61wjZC1up/JtXbfytD+glYLBsT4xr9LhqZ7HfCxb4YZ8eMKAh9iCBYe3LS+iY2E
AOW213XqyQrBGKqzPXkgsZvbXBh4VKIAiExcQRRpsZzzAW81ty5EMwcwEiTWg7T40dTUr2pbI/Mc
yNW7pGqJF+p687k0WAli6HYPaRZHXtQhzJCQ9kbqR09H1mck323oPXEcEUwKvswIBvmjrlSfpAo1
hbr9FhjB8qR1unyyIco4ktJmu/ai9w+pY72mJgDidqqqU4GLyC/a1IvCcgYzySbNlekox4ieizqE
p6aXPJjesjKRiUkhs1oDxI2lhFxDuWvaR2z7Kkys4oD8Q3+IbSn1a0ljtRnEybaJGuc4WUNwPwdo
nxsO+lwyLOpXsclIIIavMy8fQnB/vtznE0w8hvOpxhXiKmmTP6hhEXxKlPwE0WoIspEhOHAiX7QK
dTwrA2hHVysRfwyVqbwM5VxuR3UAO6gwJRPmA9doUsV2rXGq3VzNVM9S8uIaQlZ/hW/q595eJw4k
5QrOFoctlVQ6cphoLjai5X7iXrc3EXtQ6xekJFrzoVeHL7M2mbjaYq5S1ub/vUsUiluxY7JrlzV7
WpRFU7En6qS5A+j7DuS4O6lOXF2dehouZle9aYGjHvfbj9No8poZXqquJAlxku50dZX4In3hOq6J
/tqaCm4uxvdSMSuSNyLDdYxQ8hgsunXE6K51a+Pk28tJa0JJURT5ZSTVATcvCoKNTAxbwAPERcdF
Tdq/lPXSROKIGnfkoFwrZb61RPRJL60PjR71kK71ydlKsOuSktwPz1gKMANmWIH8RVqg2N6IeHTi
EYvN1ijoVF7Jti+qRfu9KetC8zxJqIalQ5Gf2zVPeVaMPD+LB1gytHbAKnkBY0/QF1HT9bHDEVGg
alVo9dOsPYxxT4xgrd8fv3iZom57Rfvh/cheJ/b2jXgve/G3dn0s8867yAzOOrQMaFgQzucF780k
0StEuSeraN5uOiPzc/aI7NSw0mQDOazc8b7Z713UhX1v/zxRlMWT2VuLvd9O+a344Y/v5ylDw80j
R8jKNZ3eEl2zl4PoAZ2lZos3gOv3odXAC9UZU3YQrwtnd3HdX/ReFHX7G92LklSRkLa/cHHk9/Mc
2/GLCshUHKoleTVyJRNi7UroP9g0xOjoz7nULp6oYCTqfu7qOanNKLO8zQNuwam8Gozd14bwPZ1z
3RUblGfrj+U8hhK676AjFe9nf1wfPvNtd3u6RWMeBic4WOq32cbYH0Jm7XWTrM9DW3/nT8U/1Ykz
xAFx2l4UdXjEfl5KHgkOy9L4Y0id++1LFd+k2PTrQCD2LAHaEWXxIf+pzZ/qoJLgtexHfv8FcURc
dvuFOSc3sKkTj0w7vEDr397fqfiIxYv9rW4vir3fTvtT3f96qf3yv50WOVaNyyYc3HgdI2MZzcmf
u2t5WHuQGDM/HKlYVGdwW3BoznN2xamivF1EXOnX6TPpFqi5/aoUe+pQL6e2z87i4jWMof6iHSTo
LrfvWXymYujaJ4Xf6vYveW/3p7pSWZEboiuKhvtlRN1e3C8juvReFHvbF79X/vZT+2X+9EuDosIY
GL5nWgcb8zqbbqPf77vi3A+V20z8e61o8KGV2N0bRXE9LNtAPoox9sNviVa/XxXLq7gMwbd90DDW
pLC9mK4DixhdRJ0oir3/33biXHFaqmf+kqjteRtW91vfhnVxf/9jV7yPWIzkYjck1YkEnn/2ByGm
GtG3ewXlH20A/C6HIZ1ZDGEZAbXuTgwSopyTtrgmUP4a4mqURvrufR9axbX+ONyuE/X+oYkmv7Xb
vzFxIAkdifj2LG+T/G/f8W/nBrmEF0u+bjdvFt/mSi4vq/G+eJCHwGg3ErhQl+yo42hhHxX7/4y1
D+ZBJAwMcSP7Rty1FSaoimsHk+DGUTyMfeQXxd/qVPEUyV4TxlkbRfJBfLOF2LVJjz7reL9O0qR/
mUlsXzxhbaEiJAH3W7960Txw+rcxglU1bu0PNuh29+I9toMi/TQ1M2GAbu9UGKBid+vM+5tukeWV
gt48i04DWV/mS0sxQx7664mIf7y9SlH5ofzrNZLPpzXLdNk709bHftm84vLiZ/feKvZEnTj6p6Ko
+9OlMrXVoU3x9XVtL25ONO3S8q+QbFjWDLW/DbdazQoPYgGHLF6WcOkwu9Cn/Nuv1p0YicQeqhEf
i2WU5wczV36Emlpf0x4vJJl59TWAUfMcxHgaHobahn0nIgajSAucCUN9/jClYRUzu+2zpJgapzJJ
F28sS0CuxBFcsg++7Q9G7IlNa5D9rxXdsVUf+wT0/j5HSyQyH8lUvImG0mQoPrq9rIOAU3PpdVbO
yCo8t0CdYOQi1xihhDg2X+rWAUo+1Scx5ixNhilTgiA/DDwy0XvFl+0YPZPRYpqs8/vwbwnWOiQ4
q9zt29bwRROlhdsfGkQm4G2jN/x+Nym+eJJigy0Ed4Z1EXcp3sw2VM0I5MKaZ7+KujqJHRcXy5Np
zN8jUDUXzvvtxWSjlBMT/y4+8ayMDkoydNyI48mTehWfSeP057THRbQs0x2GUo5XTkV9s/zKjJEe
cDfCJr++7v3+JPKeD5Bc/IMe0jvJHdKhRTJi8TpkKC6JjLsOTbDMhcr278lxtIPRzvUVQ08/0AH+
Ejf/YVW3GdYfardPTZjbe/8eW7teUyXwLPyy2fanqFgpkZGuO4vPa3tk69pS9G1xkd/GoO37FpW/
nVJJhG2jCnpE1uIzYk9I3gjDNCiOpQ47NOpYxA4Rl2KQB/3l5qPdH+epetYHHT8QWaLA9s/GmD8T
OHMVuGzyMLg3k9TLl+7ZzJ/K2LEO4ldTKD3XiKMLXfoxrFh304PoLOvHBa2UaxgVwn3qWSpblieZ
ftGjRtsWqdsqdrMsxIcovvPdOPitThOrBdFm2/3tuCj+7wbGdo7oBoRvj3JaBqc2Ho+gyKxtufS/
Wh+m1sC7XbSnbaDVeIzZX00XGae9rxam7pEzNJ5FFRF15hMxpmy7olaUxZ7YmKFEoxAFC+zH8air
C+Qb6PnorXHYB47NDBa995fJrZZmc0mbqUSfFu/HLz+E6CZTYoZuj7Q3qJnswwe4j6Lio9zsGWeR
kzNjCu5Fw3PyaDqLHkkCzAzUQPUgmghOipIdxecn3jiRNlcdYvssul63DFsD8dsZTje/KJtlMxXF
nf32u3+qi3pnDc3G993AzOxVkykfyeJ63IazZhyOcFc+idsWVzPbsDzl3U93iriiNbUyLqToixoV
ynKwpIVofnZa4EkWxz/M8OK+t4ly+3rErLZ9TuIfGkobX5dXs9H9rpHK8+75yAdN9ftFKdwPBrGs
ooBZ6XqxdesPXfDDrrh5PS1KP+y03nRbWODOZW4xSZBzcMwSeqGY48X6t1XxqUlEs8MqPoK77C7J
8FovsXnKWv2oFRa2qehNVptFAG86qNO7r0GzapDUtQrb/LqyFl+E+GFkKhcCPyTj7d1PdKzfu2g7
9i95GfjI056XJlqRd/95rT48we2JrpO/2BNPUSbR222nDv3cX8OW3pezX9Yxw94vS4FspOug558Z
6fEFwbC2mkRGYcbniYQC9CMZhcUadNsVht6kRybhhvUaH3aXoMJJUAcxQn7xWYfR0hetRQ+OwppH
K8odJPIr6m0zccTvfRh09q++wdzz8ylUt4ckHk0bxZ1fFSr01mJVb+BImOv0MoCWWzw9UaejSgBb
fK5a3r0aekIizDb3j7gQ0Kb48sHkmklfO6Q97F/4nGfTcwgE4+pVWx6GiSLY+g9/Pqr+n25pYMgV
NqjoluIxc1fXCO79VVHA6U/783cUAknJOt/tdZst263/C3JEdfOBFEr93YDP+5DhZ7sU+aPoEqI3
SM688FmP3rgAEjqj30I2ECOS+GVzsuJDZMH0+OGrEbvbpjTcTK2tc772GDxyzqFG/eZSQV+8GrBS
I580BTDQNON2R3Ze39b+hpWDpoxkrLJ1kBOvQ+ypDayMENb/Gkm3mxLHtk6jpPJyELuiUmzEWxN7
GrFsL/jX7nLruepLnwj436gkqduizo71gnQ1qRpJCtUD1LfG/3x2Vt9Jp9aqetUboaIUT2az7MR4
pNckrp/F7uaoFC9/253sNrwa+tcuyMbLvtZD8QBDTDdr97dF4NwFkLIuGSyayvIK/jM/hNnsZmZO
2h0upUj+oUdvEwHP83wy1vcItQ9JBKKfiGFre8UWebhuetfrq/tB2ICrHzVbN8W6WSDBO8Rh9klU
iY1e3w2oAVxE8yJ6chxuOVut4Gn9Is2uQWwif5eXf4bofmoeVSCgflIch0p/HDqNzBaJsKplkRvR
KpOnmMBcMBbCrD7r5INDuxm5ekPnMQn0HVhs9a7UKGhnkk34qNlm+tgvmnaBZ/UpXJW44qRYToEU
fyeZzfQLaZB8p4YNOCQxCWe+1RJqD8s3uFMNr9Obn8WqIpgFF5HmxaHhg8vPrklvR2dN06STGcQ5
8FoCFeVia8991VTMlzEB1LWI0s7nWDWao7rELiKhwdMyvy0aWnkFeX9PeUa6k+zkFmo8hN8GaeaC
JOY5xxjI4ms6/2jJm36qhsp8Mjr6ipQ1PdDtGKZmO3Y+tUBYfbJuZUY4yd30QOswoEvN4FClEChm
N9+jU31XsHhoZchVVFgAYknWyVMwbnayONyoHztTdFh67SyFTfKl0j8vWiSfkP01/XSUXpQ0hCNO
AjejtX5RVNpnM/p7ADnUrvYwCkpIBaxBTWRtCfz/aMf8BP0lWO+h+aEhKyd5iYJpS6alT8Ln4kNp
Fnp1ltT+Mh+VVF2usp18ivsJUFOOJBJ87rLbJOV4NHU9uR8UlKtXTZ9CMvlWS/NWhKFbzQyOvWlD
5m8k3UlBGtHPkkpDuDgsLsWivHE/2nUireDqBIQe+f7KYACBmYstqXASuCDDQWCt4fcEGFFsxozE
5HpRB89cryAuY4nWdvd9KUAqINmevTvlP1MFMGd2Rus9butPhtqBH+2S/LEbJzIko8W+meNceHps
tId9gt+WUZDgp/4C+sHrIVe1+qq4weXmjSEPAeXfO3V9pdpKWBFaUeaLebvXA8fLTW32zN6Zblmk
BF4AXaRvr0VZk59AJ1Sk+KgXKUcLHtVDwl2xOh8Q+VG9NgWWBXShJ5u4Uo5qAYfkgmxDfSqczM3s
XkEvM+3PeTVAQR9PqR/2qelbSwPMVI5dFHzD277pwV5dnSInSY23W+vEzFifrpizhzkwFGR44HIb
pOYZIQhwfM2kIVPmwd4de6pjRG5nm89OXyR3RFcCl7RcMqmlATyC1ab4tp+DTklAd0wJdIi3biTb
dtvMuolabPmUZKqB0lb8qRsyhLO7ynBrO7+kVooIQGihi4pCCWn1UnSzq7B7XvSme26T5jAMkNKJ
klZMyn0+ape8atL7dN1kFrT4zfy0lMB5dGciFzf8l9yQ4nlZ0nNTWtN1SpXDvwacoiSU2ZdEHbQ7
CPHrM2T77jTVpQckOEKA2WAOInJznG06lA05hq8H1eRK9WLcjGY4mVbeXpqxJKmMie9O7O2bKohB
CmnpwezRTh2nybUhq3wKKHWBrPuNZZTw8dpvJWJBZDJkN8coG6+xYdc1ltQ5K7Xc+lAQAm008vAa
aYMXVrb0LS2dq43y6AxlRyd3wTcI7lNSEBowM+Xc6ackSU5aWYLSNXr7rySNX5USDU1pCQdU61qC
ehZcAyMSFhAsV7Lb1RFU4isJvlRUxhkNPkJVMPl5XVmEBOtmCAjjCrVKUwqvWR96RbF8aTolcLMM
cEE0Ql1a66+60VRv4GEBpTuAUCteY96b4cEKAs2t+v7LEJSoGWXpF6lJDrI51VBwxLgF0j7mbzv3
VdL/o8dlDGNGgLJMQF8yTWLucWFephpiYbpoeUlztUWmyHmJ8u5x7ufu3APy80YkDu5Bub3UA0Fo
SXLchDj/zVRkyc17smJB9a60AIzTeE1kz0AItksly0tNqmONwGcDIrf7t1NyT2HBBzqNdLEksE/d
age0UAkTWlghEiRBnO0aCJxDvguseIh56h2SkKms+VUYuU4C5afSW4CG1s5IHmjvqpD2eqTeO+5S
hy+12s8nJ+8a1yzJZVHRwk0LyyAozuNTivydnPocanmU7wy/y9MOVajpGVfrpFvmQ6sHMBW2AHrg
1I5dVTUmz9BJPmvzB0tLqk+R1H1TgLPdBZT1d8xf7hUNvpq/WwcMZk0nwT3bSiNZ4mClQjUMDmnh
EhZwC0k3DkILetH+04geQCr26gSDQtN6Q6qzCkwrvx8HHKZ5yZCdlpbXS8C+JQABQ1arri4rxpMS
mp8dRzeuUlsbT6iN/xjkpD1apo6uYeppdayfmxxvQhJ/H2FkRh4j/2zWY3M25qdct5WjjgKJR/iL
z5SMZxfEkXat1EX1Ovkpq6rOYzi077Ne+RoPM2wQfULyWtBmh7Ipk3dzCVhvEP7Hj6EQEFO06l4x
0a/OFPtCGis+C20OrxZorHtZkWok5GE6VgbgSguwlhy3kKq8zCudTd83t6mslZdiCpsrqbk/Uggi
SsObgF+delO6Kfk/dWPK7xDrzpcoL2vfVKTxlCo4H41uMB+sdVPo/XPT13dlEKmXtolAdaTqTE6f
/LWqQgsYj6Id+oJgO6SdrtykBMpJkrszWmggDCkhdbOJvRrNey/TIGrVysLx+JZB5BrmP5Fhfi2D
MDumTqEcHMUej1rSnRezKj1j0COweONEskdX+3Y+OZe8qU5tg1XWAOJjJXaWoHW/x1gNvESdnzJz
6lDETnv0whXnICcwpACz7u4tvsRzLZnv3VDXz2Yk4RaaVD8DZnOQRtS9lk79nCLeysw2kzupk+mm
NWl7oB8017Ez03NYaAcVz6gUGurBydTXchqWOxVRKDczJvk5C4mzBqV6XzQIPBiLNNLDEL3LqjG6
Wup36IilW2dkAetGGe6NVJ6YBYbPwGbB9Mb2ldRyNBB+bRK7WhpMTypnB84krgOofHkr4k/BOA+u
1ibyMQ9C7d6YUWVt5zH37PRBjlrnaRmeK52c3BaYA8m1eG0QnfCHmje0TFp/xKTIirmD0F5DIw1t
4SPQK2J2BqpTQ2S/2tiupYRDNG6hl1G192xAsL0fRvuyyl765BNIdOLsUmryTWqsxs9qqXINlHJ4
O+E5lr2p4bNbEEDzlUq7M+TIOJDW44HvR/azseJTSdSrb8sJaILyY3RG/Zj1vXRFHGr2ldiGSrRd
h9lEzd3c+UKChNfqBZES9O79fEA/WK4ZEaeyuaAVAroJjS6so3OKkpiXGeWr0iazn+OZtZz6a6Lo
0AgBUnGdaniQ0AtrtACssFl/znSZIHSR3TdVaz8geWejbJV2x6iFGwfdLtIp5bEi7+lQh6S5zWH+
YE8NAOtGH6vrPGrvRhMN3Ik+AfU3q9tCjvElmi1S6I28fVUUs3lNsXvlXE0eRdWAvQY9N/LH4uBQ
peNLYEDyEw0wNTiJ5IWtPeGi4kwjn5cHSWle9KlvXsl90g7OHGJROYA0QqVIj2UloWmCDEU99cGF
EY0fJlN+zceX7vpxkm9tEpDUb9fQU/H6fNFY1GmKb06aQzIoKDSIkp+1TmoutlER9e0yHrnRdhBw
1Enkd2HzdTIL+LUnJ7+Z9WDJ7iSHSGGUycuHOrFrZdly1aLyKkriND5yNJrM+R5ZLUIXwzicADrI
L6bcTS+WL/bFxghbeHRHXHd7Xa2Yf/VhkNw75HC91LE8QT86vu8NxqEL/ayBgGuvM/vjd6TSSR4f
yIG3ZTm4qk76L0QM4QuJUOFLjyr2MQWP7e91WlMDXmtJ3CvULCYTrLFPY2C3N3HGUmrLDVvrJEpi
07UjXuVZ1emvdvhi2ravWkX8NDTQcaimll5UMC4vZZBpD705P4qS2LQG3LY1qIOzKMpFMt+mhZtc
26tqHb52PaAFFJitk6gDTdA/AmE4YcWvLWg21ygpgcEttxa1kjdPrY6C2XYNWpCA3fv6iNa3qMsK
qfaLXAoOdf+jknrrBUCo9eL0w3Sw87hF7B29GTLyJ/R1pOhZNIlzmHkLJmxP7lRyzMm/vW8LzFyT
TLcXtR0J5qB/5orG22YcVxLxIjhXIZjrstdeRxW9ZYyAwbPW4mTl8WuVnOTR1F5T7JlXeWlCDymM
/iIajCyiLskiId69thdNYE9JA4cFbzjpl9xU4xepcoqrMkN/kKVN/JKsm2pNLW30vMRTRVFs7IgV
ak1a5RWPWJUiKwOVBoD7QdZLj4RC/a1CvMXLNRWLsSm0N4y58WAoKICKozwg57xC673SWbS3MDXL
h3Kqvom2SBxNL0EdbcfS8bvMY5mXqEbS20zviy75kcLYAEC6ia5NYLWPhLjU1ymJ8kMEkDVD+MRL
5qp/bY0xfZQsFvxrSWycclXNDKpxqwtCXQPAytojUNEjs9dNp5ZHsN/J03YW4kgHBuj5IA7KyPI+
1ei875fsncJ0ySdVLqIOVa/5Gq3s/uIEURcMAPwjEFxbC5vwQIFM5UEUJz2unqcAtNt6lwXSmY+5
FJ/V3kk8E/q8S6/o8mvVkRIvayzMGjtVXnF5Ka+TQ98atO5ZVJmxidD6YuYncUIwmcP9oE1fMYqU
V1GVJc6DXvFhiJKtWiYJTNJwEMXY5GHJ9XCoy+Rcq43y4Ojt+KKPE0wflfo3k+P4IjaLnaAMY3TK
OmH+rKsc21tKJX7aWsylTVyBPHuNWMApsSCgi3okqhUliP7VhgfBmFLO8leA2donHoDtS3qR3vTa
gOIvUpQTMOzuWepQmSs71fky19FFX5bqB8rV16mQ4ofRSb4FKxezg5l9b60bs7YCtwZV/KhpxE3q
umxf+yr5e64kHluoLfTyAiqO2vQlJ478AmjyLXWFiyBqYPGYlLw+ypLeuLqRS2e78YpJvdWDAplc
Eztn67Xv84MjfSFPUX9EbrEhQAvQfDKV8lOrOxe+zfBoBVLtWhA7DIXyYtkQVHTf2gxJpxGWLsih
Ldwfkf1cDJC/6I5WQQ0dOmf5c9GSOBzK/oxo8it//dgoZvxUMj4uqfpCgufsA751WDo604Ox1Moh
nQ2YQpbEsyMt/TKko3kcmwR3Q1kQfjWsA6rKCiKO+Fy7KdLvNLCiWhP/O/aqfA0r65vdpndL6cQH
dVlA0Kh19jk0T7KtYtshllXiBfacpJY/yZklHaMktoj55uljF0vfQTzCJlPHMP1Z5FhG3/g21E9l
MD3pff2uK/n8VraZhJZi/bWacvmSriIQrCdR2URF8qJYHZRlUKNhjPaqm6Rp8lQAGSNnWw7+ccZr
YJpQPQxZvm0UhINraYJXLK4WV5jTmdYUyGMQLoyn5W3U4TW0EH9NpyK5obmTYCGaxUHplPZ4hmQ0
/m5B7uHJVWw+FpBkrAFgE7Ot+q7N0fSpna2X1DDC70qefCoMG3mpHP4voCVEHvQ6ulPqKbhaQ5Od
G32qblC1l0RQoOHEDg1fldwovJgE4L8dS3q3hmr5oUA8Y63KR0WQEXaGmwB199kdkyp7t+tZ95c4
as8wCSiuwdIAQda6ba5QD2KahTKiJGmFpmAUDE/90HdvXWB2b/MKETPz4UWUMrVgSRrJy50oTqpS
HSq16o+iOCIedslACLh9V/RvqblOaOBH96vVhXRMVct4Eu2V2DKRqDUquPr4KUNP82M0JtNBFB3w
o3foa7B2XI9GDVO/YcxwF1ESG3TGbrY+4kJbq2jfgRGAoF4UzW4EkkdOuy+KSOEs9yEe/J9Xs3J9
ncHEMXF/RmV9XsxCfRD3Hoxm4g8E37cWc96wCndmvBTrT5XMF7fMKN5FqRvm0I/0NHPDOYgeB5TV
HklaSN086Qq8DtSJTTIEiq/MISkfjSn5M2h6dA3l8BFxYDj3YVB9lGSpuFq1/vRbvShGIFGNYZnv
hw4ngSvqwqHDUiGx/SjOH4n9kGPvJId+qJ3bPNXyqZnwO7aaRYcWlWKDtpw7yHzYexUOQudWklDv
dVNibRcQR8UBDWD8JcuGv1Clv8lNNbCwUkuNCHpk3rpofpttebl8qJvBKB1Z0UI4sDYp1Ma8KW3E
KRbJDRZ29/1WZHWCUlE+Rud1+iEI1BoeaR01q6/1HK0thxv+fFEQG8h/OAglCQJzc0fARZTFIXWe
87sYRJKaq+ZNXzfbpUguzt1RVayTqOzh5wOf3g7HpM6WG0y36hW0GhKnlESV2qjncDCWpymaL0As
a3h2Rv0dyD52UC9vJeT8Tlh9wXMXOfp7aiTHejHLF9GyUfLDkk3LVorn2m/jxdlKFZm4qFWVr6Il
SuBuszTzaxxUxnuvsnDUe2c7ljXf1YDF6eIY9h10QNV7lStHK5qU52y0y3cJLHafJu2jOAYFKRxl
aGc/NFmVH/WUcINuNy8lWr+D4cYqeYqaaZPbKaUtYQAC1Flo+fFQvSYLqnZttGgv5LSzYkjk1fU5
N2eoKgoPvn/6P10vY3F3Vgf8KvOghK5mI3SkVWV9cfqZKVCTzScQSMq9MbUP2oqfTmc7vI4T3J2i
qJSlCq2MibFmkOaRIC44QVTjwaxo+xGpo6cUGrOTNH9pkib+Fv4fxs5rSVJkS9ev0lbXhz3gKOfY
7LkIQqvUlZl1g5XIQmvN058PsmdXVXdb97nBgsCDIAjHfflavyD+c9Epq28dlAVX8PljRAjtYscD
9FHWaArmSpRtCm1q3SydyS1Zdirgi6O2hDZI9FBqrfmV/nFgUWU+dQY5BR9+bJDEyjMAf3h+eJVO
Q5uF5JTHVXSVQhr+qsMhspJCfYsV5eJ4evU1daKXcpEhG/HNqlPs+kis6nuMsb5iXnJv+iJEdbiM
wQho8Y2ve/rFKejY81vRvFleSTXSdxBBopUH0wtVJe8BBtdKGWpnh5v19DjkzW3nlPnniFoijJhU
W+mIK7l2ojSo6WnNWYjKXk+6jWixXY6gBpWQ7Hz1bFvOTertrDSuQMSwCTGVgpu0zjNFwXRLz9yg
Sx+SEbJLXmA/nhjtttVksUkZ+1y/6/u9mvm2W1iRQDgkr7bVgGltn3nBU9bF2t4S0PetsYsxyyh3
SdqGG0s/FEVfPSIsxRzTIlqJxOrdstc43sdWGZqrZVvJ0xgiCwUbCcL2vBsrQesa2jAehpEMZOMz
evaJ+uzFnb7LprR9Eoh5bGrdMsFG9tZDjKQuyY55xVyBUe/u0lAkj2Lww51vd8nGSurth9/+63/+
++vwf/23HG3W0c+z37J2xgZlTf3vD7rx4bfi/e3Dt39/MIniDZioto65pK2ptpiPf/18H2Y+rbX/
Q50ZrkUUhPvWHp8T1TouUqblpEruoBi8FZNLjmnuvD/4QXae24gwf/XNiXmtKLU7n4F/naeT+v5q
eS83Ug8YBUcD/Pb4J3EdXdohVogmMFznd7WdcdbYKdC/ZWlmpvtFX2fZEDwQdKT1/dKiltZq+eH/
9csvr5c78TUvRuY8GLS/7v7P9XPXvJX/PX/mP23+0GT3ll8/p2/13za6PGwf/9jgl5Pyxb9f2Ppz
8/mXHZSrwma8a9+q8f6NR7/53z9vbvn/e/C3t+Usj2Px9u8PX8m6N/PZ/DDPPvx+aP6zhaX91Dnm
8/9+cP6F//7w+pa+/bn92+e6oZ8Y/0IQQSdIxdLQhnjkfPitf5uPGOJfGvboqm2SijMd3TY//AbU
qAnoPc6/VFXofMQWllQp0374rYYlOx/iU8JRTcd2NNMyHEP78L+/+/dO+/5f/XUn1tRfOrGt66rq
oD4kBRO8oTqO9Wsnlo4ObhPF+pU1khJU8goLYcQhdgqVtYsfVm6ATD5Iu35leKPpFmYnNj/dqr94
jrT5K348R++XwNBARRGJVlNX9V8vwav73y9BIszdkchda36AfVdnx/e6hhy8Tp5gAsh3DJOs3U5h
cZ0TDGsddYidyDJlQ10EvmTXbEPN3v/91cl/uLg/PuRZDuksIgVIFrFDachPjo5dMcw4YYaSc4d7
um22d5PT3/z9F2vzz/71ttDrGGAE44ymOSr95ufhxRfe4JMvdDByJgAStRfeWGEX71AYUZEI7m+N
2Hdgu40k7JzyEspv4yxJlKXAiPqapPnfX4+gN/7penCvFo4jodSSU/31elgLyCDtSHxhDlqesiK6
H32/ciE4B66hiGbTy3g8TfOCp5yqC3JxFdVXjCpL9TtYJJKxJQUDFc4/PnnIaPMnu0TWJLyMYBOY
JlV6lEkPqQ2rkmhygKer67cgMM9//0M0Ht0//RCpmrrO7cWP1Zr/8p/Gbc1G+TAZEweop0pRlHJy
EeM8WE1luhVjh/y8hnZdV1stMOZGrgdwN6llvI+ivwyiP08fmviry7BUVL9swRhg/uHJI5XrdzJw
nBUKHico//qtIIceETnskVu+NqiI20OEUUAsw22dbkn1UOz0Udf+h/vxFxfCKGMyDCHAZPDv/no/
EqvqU5DjzqoprIeaoOQyebhCI4AJoxIqN/7W2rlNxucpagnoSb3v+sivUVfMnYe/vxbx5+EIm1bN
ZlzDRtS0/zgctUqj1r3mSFwweObLCQVZaUboMQzlTWaTQ3T67jkLZ0h5rbRbHO7UbVZpb7HeK249
tShlD9qImaOf7npLQ4Ey5mS2YulfpiJbe9E/PBXmn58Kw7KEoeq6YCgVzvwU/9SZWjQ4ox4bilUT
2dPKZ5g7ETUghoWvuVH2w7ksu5dCb4qTYYri1N06zTQ84voLObhQ7vwBpf3FVJYsgLMD9dGsqWIi
0WR094ss4RgEPM95tQ6TZqSaHtirqNdCgBSJvC39+tpFQ7GLjXjEz0AWl2FCLbOAzbfJKa2fhqZB
4BbgjgQ/v/L6VNsUDYol6tS/tVR3zlg7n9G/xmKPFf8uEHId9aI7lqa4BSYf7kvTOsmyf5sGD8SP
I6ObJA5R8/YTtBPaHhDNUCb/cFeNP91VbZ4MbDqjBN79525ASTSUFqhTJ+Iv12JI6kWB+ibF+ZXW
G51LoTZZjSgPcss7JHzT/qxWwj53kS/PmSAgdcRRhem4lYSXK1nPcu+pFq2E1w1343gtQfDuwmiy
DwH1caNVT0gPK98bksNap4JVQTsRLf2PjVO9tp1iMlBEJ1WkzyTOh23hIx/eNdNRUAU6TFq6pqhd
sd4yh2ra+gruzDJIfEQqS4AE9ce/f0q0edL5ZWrQdE1IyxDI10usJ+Yn+qdOByZT9GlQ4ibSmzdB
19TXuuFWtBkUX6eT+uNYTV8xhNfXVo7niNMEyUYDFnAySvsuLwyblACR+d9flf6nqVJjekBVAVCk
UB3L+sMEUYjWpvQjkGkwquDG7px16U8tgtKZd9YcTWyGNIy3U/Eah4n6ueqabBMOYPBHzb8g7vsq
kfM9dhodmhSCInFWJcId3JKXbmj3iHcpQgUWUElKvhGikKp66uvhJIvRvhF9R1w9tiyocMV2vHBw
6wwV1dQf5EZBWcDpqumOav4TKybTD621Y1anv78Df55ZuAMW+TDbloYmLecP/4taZ1XZUjCg26bf
oIrARCnT0tVDWe2i0LP2KdpMNyFZpF0/Fuhn9U28T1HL/oeg5S86CGMSDw+zNHP1n5YmIfcn7M2E
vyI4qXghnxxvfAlNpz2PnWShn8jkEGZD4rYllpjY8O5RIkdxfDQfTb1SD3Yg/uGRFobxpziPiU4S
adqWKriq5aH/qdd6ZtKpVZlagNys7E4iixUW9XjQUa07Uqi03dGahnWV2NIdi8RHwAZAQNg2uL3X
erobml5uU7t7MSFkXHI7trY6GRmcDKrEcJfKFDHgFoRgftMo1DsNo1HOIeVdqy0uwknaazIVoH07
PIoCBaBAN6xg4tzZoRltILEV96GJqdQo21MN6WU1KXnwNEXKHppEds50S6wzFIXWmqFsScUgGEh5
SZJrWWXws9ZSRt05QnPuKk0GatMDBhj01svUG/ej0UbfI0D3AboWhvxq1WHocqeVo20qF5wqs8dR
1BuzzTw0PuOLMY2o3hc8S0mENQFysdXFkcCQmcXR8aU2sPxeijo6FSNDFeU+iA2QUek4ukmXW2iq
6vWlsl9E1flbv6wq8hfJtY/QJC+dYlpbCKjeopzrr+AIubM82E2JovW6aISF3mwdnXr9piyStzZI
Ia1NaBeDXvqY9+Uq8If7Rjqk+rDLSIzw6g8F5TErTg51MX4semxZWj+PD1jEPnhOvXHEGp5/dUG+
Cyy2oIQJ7h+YWA53B1wUJVkSQZaVR5tee0TPObq1UWTeZ5aGznSrWWe7DjJQX/UsXE55AUEUUku1
+U1iv4U1D9KSVSe/FN5gnEj56CS53WYWWYk0pd4kKZr1Vt6sG67ds3ruHTqL63zYA0r+msuhJluU
bQzUzlZtVOZbcsThXeKM4Z0EeLqicL/TUUHfw2jOPwKwTV2qCiYuoPrBt7L0liEPnM6g9oe8q+r1
NAltG/ZtAO62Vy+dBeIPJ6C90wx0feF392lYtPdR3Tr4WyUYNwdiFQZKB6THqK4R05cRXpYNgsIg
M6TzLZ9xA87o5AfPq60N9fvbSjP8tzIDVMWT6CZ5nd0optj3tqhfU8P+2Hq4kieh9zHONIxOWT65
oIpWjWYHr4j1PrECjh4RwHXoPgdH740dAWJ77FUvO9tho28L3cxII8hXiUwhn7WDL/hIrPvmrDgm
Ki19F7pxZ3xF0Dg/2VSpzhIh4KkownOJtP8aW+gBOsoBzI8BQy0eVipl4s1kOZXrzHgEiQC050kQ
QxYpXYg9xtGbFCoKQX9inWy7llqp62nG3NpiulNYNpyCajiaZAC3dWNqj75qmScVVtK5rACid0V5
Cqe02/YNNjFGrlHzIvI7RFn/2PjYmvlVz/qJWt6KUaLeoAMA5s1BzWEctGIly0Dh9xurQfb+uUC9
ZOOYegSojivT44SANK76DXglcays/r62y2ANcddBspbijoH6U1jJ8eiI0VypRWKth1aax8L5JoB8
HkBIUSfC6eMa4tpFAVbi7eQ7J9G2/RYLY0yiJ/mpN0JlT3yHZrWtQ9UcDMGCnAswhhEak48r10BO
ylV71I0W6SinQtej7MO7MWzFfVAiaGY9I3g4nukh4YM99xqtwrBZGitrRkWCQ25OUZhdvKF5wv1q
+oq++6vlO/7TTPZEpvO2Z3CuG2W4J86alWnSAbcZf85YlmxYh6A9F69UCbhrzCQGRLPtUFLKAHwY
UBBE+HZti+t5k0AVqmLIH0RV4rpsVD1H/DkixQl+GwRfDSmGEGWip0+TvXfQyDwPRXstNIK9KmSM
DA01eIjt/KpXETGyDfYoD+Q57fBZNtrwaupvhRnVx5jV6Satp/Q17ONN3Ojyi6CO66p1XJwju9o3
WNhQya7KE8/5XAGs+0NPvtlug3OJJvm2sweHtFngk/zXWZRm3Retx+7LeZBV2X2P5N5IFIFpEByy
UjIpgSquj1YV3CZR4zxYQWudzEmei7j6gr28fudruwJw8HnICmwIO79hsCsuiZOo50m8pR2gnlx3
EElK/fG+Q+cdNlh07lUmvdZXP4epBurKU7y1IGHs1kHZrRsm7/NkUj4oMnM6RUPruBnmIEUTh1fb
qOKDX80aWEabnaAL9Bu9D+sVMEQUHI2x3gvf+pakznQaRAI5KEA7EO85e91aanKPzs6GeTaBQ2ko
aITJCPi1d8F6ZrhoCrLDJY9BRpdbYenTbJXKoGZsmyc5dbjo8TgeIk3/lKhB/qDOpFtod8PGFIN0
Dc+SKwyX2pOpWNvMieS2LrTbos6nDbTeYpWNWIRkmN1QEfg0JR22Rf2pth/zFH+nXD4URayth3kc
6TttiwnFgxxic52VVMZbL3Gn8DMuHNNBZAjIRZm8k3o0bsZsUkFo3bSqYe6HIo+2lozLTatKA3/G
Ml7lfYKUnl7tZRCvW3xQDiY9faWYsHKHAFHrVGAt1frAJH1qj27WQVtmcmFsHCg7YYTYwnoO63sZ
Gfsi2VaWnn1LzOhTGvWuoBPc13obrVUhn6M6dE6aoX1lyHrzSyPcDST+UZGcnkn9eVugRXI7V+sh
PkQsrhLvsVHUx9R7qChqPLRW6JwbB5xfiBlabtXFTg+7aWeV8biVJoyhHHupvpjEgUnNx5EeM+mh
D8ZVkdWeS3CVMSib6fe2pZrQYZYNGiDfm43iQPLAvULRCvGIbIunmAZug+kj9iuYUwWxt0HYNN4z
xwwbFTnLFXDf8iZ2NKhmime7easgJYPi0bMdAOcTTUXByqYkTdV7nXoWUXvn47qA19JsamdszAD3
HX2KPXdyGtvtZ2Jewx9k6F2I0Fy5Y8Qptk2uGau0eKOLm1Bfx2Bv2BH0F9B7awo0mzLQx5eqYoUz
BFl5qdBDTixR3aeqc/B7/AmoDttgXnl8HOTR8iDyH6M4l240iXoXx8AwpiaN9gjxi9ulzmX7j35n
Ezwk4X2IxEHhFzd5B9sB9bDATa3Bp/qh6q/g0fFjaiAoELvtl/FJAdewqr1+zhdlBDe1p94vG7vL
Nr2KmVhDyEpZz0zFKjZMTEQV6HJaZicXO8drQFOMj31CxxBw+NypZdiu9G9WlySrKHGGh1zphweg
9rsALNVtFJm7eALPGBggG+0Ks4UYmMda020B0DE91J6PRua8uNXMXh4VkV6CydCP6gBq3BNAXMqk
vix6yDJ27oBUV2vdZm4WdjvdO8ANGWmAgzbFEF0QWkzBrCcTvpB5dcRtUK61JkNlVKQ3Vjz7mA1h
+ZroAUS5vl4LgoetobThU4URmIsQt1jpg4/3FBywu/FIPhkmle07Z2OwWa3JT75fdA8tyMpNgNLq
rpvMV8XhX2i87r6dfP1FC6a70IJ9AoGso4YtlIcyQbp/hDp/GC1KnYrhHSPqdCbj0KrQKkghhm3i
u2hdIgWpBxge6kUbOmNntcY3TdHtiz5vejK7u0K1X+Jo7+k+2qmmfzJAAR/h/nfGSiM82dQmVdhs
GlYJyHz08YpSuVERw4COjYB5HTXrsAi6m/g/m7TxwLo6eUHS6agFVXTz0ybB3SLK046KV1euhkb1
tmNbYfQCNuQS6O6oo4tsAWlOtFaetAZczOiVn7BDFLfzCzk6s/pTPLt1ZMEjyvzFwVFgv6JXCrpC
6haTTTGe5BAwQtoGYnX0VthdsXFG2L8OVP3OQmMEzFEsN0NpOnekBj5iPtJvpijO3HzoU35ukOUu
AFh17dkw/SjEEoNMHVN1HFqfSiRdCWpQyW6jF1gw4lxGwjwA4t2lMgxWeQkwKw+/OZEXfPTWY7O1
02wVl2N7xguRFFclwyc/wsFTNeprq1M37VTcK8txRfYjvOfm430gVbmjExW3RoOMXRvE12VvUE1/
bWMSxV9mafswZ0HRWMHaKgWY0DVjSLeX/l6V+ueoGArsbfxop3hluRnEABWqhtvTJOZDPQlGGxkC
kPfkeEptghPV5/aYmo9NgRefmyH7Lk1zQMR8HO9UEFd2axrXtimmO1yaZh1DrEd8xdlkDtV9l3gd
slfj6+tMdjdN4qc3Sm0mbt3K/hBYcPfD0byBJaasqrkerqCeC+IyPTaQIm88enBrmS0K8FF3KTAe
OCFvcIyTPNxGPniRSUoAzqV2mQTsjqoDGTcU60pHGGDQ1S0kK9u1m4GQyoEcQz4qOjkZjDqzMT+m
Vo5datRsqCeCZPNAoDJyRmsnJqHa1X67U/rwc9Gq+bUyjI2aNeUtQd7RrCYT09kpv+uxhs0d5yuh
nvrEgmodWfh7gEOOTjIB161SKF0N42Qidm+wpKhMoNlYIFCeHBM31QocTFLfP2udKVZVaUxHDC4n
BKGJ3JqpS88MEnLjTVG2qpictrpANzKbTAsLGzMHn9dtAUXa8BFy/ZSHHuJRg/5V0C1WBjLez2P+
lnd9iBMiKskgTHLg8hB+Zi/SI3mvat0ZWbLV1DHZjLE1PQBAUW7wh92N6Xe1k91tiTD8ncib8dAA
hgIGllh3WJpAbjHUm0E2YibbDKsSKMWdmtJskiD5p4EooGsqOf/s/iGGCGAjbIOZg7nRBsO6Lgue
gPzhUQmL/WDpnzTbbw56kNZMnKz9jFIHzN6Yd4ll6ieMC16koub7NEfCeGorFvlVRVDXZNNFeimP
iFUD/YNvyjTSqvDy0vS+KnMPH9o3NW+tx3He4Jjj+5rzsOxArLlH7dK+alpgPdYmeVFRWONx2bWB
Na5HdYxApnO01cZ5foFYsJzMUs32FOWQXpYzFbYlb6STnMnkW4/LB7DnqKjtvO8IbHPbIa9vltaj
TXZ5imv/9H4ZLWQwBmkcOudLXF6ZfgT0aT7Ze7v5E37ZY1GYiJ7kQWWdGZCCg1WJc58JDM6cOCWl
ZxQuJmjSrfCfIOdkfxrNOFqTHwLL5EgdqPM51RLlUS9G5bEJy22Mdu7d8hZeZp9hiOCnOjcgjxK4
WpFkx2XXVhKTWMmodssuGPFgV4mRTMzcOJSaxegBYAKtEOWxFVl84WH6vhxUZargRhHvl2PLWw7M
BGFMj8vOkFpHct7l7Xvroo7xMR/H9+u0A3Lbwlarw3I07Zxq0ye+tl1OVjpM+kCkuvVytIg8pqii
R7Nkvowa44WrleLiNO9prRLfJ2az7jTcYyD+gygBmviwfNLL1NuIBMDNsmex/iFy8abTch4PNKWb
63hSL0cBo2AwFTbKZjna5zoHhOHxMHMrBOxaXLKwT1uOsgjKbvQStev5oJl29QOm6e/H3tuP/bov
ZXS/NA8V8azCEr0uxwIV0BW9UjsuB+vEweOuS433/8CuVG2r6FX1fh1tltQH/r/u/ToSo5vOGmpF
79/le1N1KzCBW06clp76aLP0Anh/jaxc3+SxEJcfGyVlbYtY+Ry1Nuc/vL/sDjDZ9lPivQTzMnhp
/4dmNexXtLqQNxpKyx7xeKLhjzaom5/LtrPg0vL+cpYfB4chhNVVi92Pt+S80v6xW49+tpEszd1u
OfuPEyznq9DrouhTju9n+KkNOuPVpRvd5VQ/rinGKGFckZ8IdvChcK79zw350QZ54RJTbPKTap3v
e2u4Oo5Iz0rWm6wn2waZ5GWDFEjNbMOhwI85HqIsE1FLdH+0WV4tm6XJ0vjH7vIKXMTVCkwSmfNJ
lrf++HXW8k26HhmHqjU3S5ufLuHHqX+6xMjCTChME999f/OvvvrHtS+nNMbgswhDZfuX516a/Pjq
DjTQaXJg0nI//vIKfvoVfZmwukpZKPx06p+Oa3JoN34cGa5W598I1voLtunpU10QY4Yh+bjAa9Kn
dMACW8mx3V6O5kRLa8S7cFWfGzdKX21RczY2S+N4YoVSzkG5U2XZkxXr3iHLg9xdGutgcs9l6oMc
n4+KRuuueaN+XD4a9WN0p4TNfjk2Ir/80HVPy+eWzTARxCHO/bDs9XFyDPpOu30/09S9GgBkr8uZ
GphZK0hbxun9VDrzlu506u8/oDbHtUhJQQKFSfH0sfEuhaG0Xc7LFKzu4O5q7z+g1MbuoHiMacvR
LnQAHczp+rQrL4PV149eDiKhnpTxLhj0bC+mGieE2lJv9QHGKMFX/mVgba6Qt3wzRzxTCrt+6nuN
WF5U4ynTk+oC88Bbk9Swnr1Cv1uaGmChIwg7rxa5BzxzRu3KQ9kctSlxttjv4EHjDyi7REP+FkIp
bc30m6Xk9qoHn3eP2oncWdQVDik0kFsHQr9btOX4WRuB/8+XonXe58JP/I9obBuzA7x/9utIni09
IDvdVukz/JnH5fQkI/fZ5OSfnJ6MbEA97SbpJv9oxU22qxQvfcgJCEENclrvazTHalOB3WCR6fs4
NWO3Rhohd+uxviFKMS41kP+HMHHkHiv0wCWlEeXulJm3eYwXkVYo/kMXauEhJhe0WhpTUQgeII7c
Z4gxXNLO6+8r9WIr/M3WkGQvQApVUhTUj4FgpC+l0t6NqKLfVRBQ7+zcuVvetoza32tOLzbLbu9T
vyurPrj6UihPHQb3y/tCb+1jgZEDRYbMJBbude/RqD9NDn5v9lh7dw6zHP5+Rva1UYoTAML+efAw
2ZVOJg+4vRh3SkDwkqlF9tUoSdFiXv08SKvcZhZs9sQfpjs/9of3c4jQOmC85jyrBRZ1TDLxMQnN
5g4faaRO5nMkVDdqX0WbDt+ETVybEgbykHrb2Ku/Y4kt/IdaJd0rikSjemNippkqNvpJdnaLOy8M
2v9smFiak+hyMmDLmwrLmd9fkjnMDzkRtJjS5FhMDbAf0Z9hL+EHMBSzK8Bg1f05oCJznnLssNum
ui5tlg2L7f68vFqaiVQT2dpW9Y/pFE275VPLgfdT/dhfPhJlRr4NLOxuf/6+H6ds6qzY62n3DbQ/
lVl7fAAcWsw+btuYpclzJ9Xw4mV5t3LsKHg2VWRfM8w3Nk1Z+M8RRpJrB17Mvhb2KdZGGxMNQwHR
qk7FnReQ09ObHo9V9oY+ihGJzvCDM1So8BQI/JMiHMg9rXdDof+7qZVxuHPwkgh1igR+CXA3nDME
yyaDB2spXXHfNB1Z/sQJt9WsLzHaTZmsqgBubSyhLKYNLt6dTbZxJFm86oPJdAOLgllUtqabBNiK
Y5+9Yiruz0pvANPBtpVEqaW+RpXegjzJQM1AGlslY/lYjBa+V6L31hoPlSsAThmQeETnPSdx2a8d
4P4fQVGcU9lYX6ATIK6VXYPQq7+Q5th31DKPYB57t+hKkGcDa9R1GY3PqtVt4Yiqh0JlVk/wsGvq
dieq4bHAIiAbOmVTQFFD2OVkdH64tUY8iSbTE2igwQLL2lDHzTclg1JT0FAfIgukjV4bMTF5EOGX
9THDKPCUBFiJaRb56W7gwcNb6gVJcxWyve4fGMFAT7E+nxNZq6H3+xVrFPNgZ9IHjk1GqFWP8YB3
gbTVxkWWX10Bi05XEt3QFHWLx96MYWHGar4zATd1WnpRgPauwjbw99VYfJVj++IbXnWns2jaMPC9
wSEg/DaD9NaejeYaEN47EantrmyR0lEYr9R8Xvq/JrNl08ygWcdlYh9wO3+rAhbjRdsdBsSN7STe
pUPpAy+iNmziFusC38R3tGqqDTi8LbVHB1Ra860Pum3QVdGLj6RI0Gmf2rDtH/SheBvz7rYWhn/v
q8lmSo3x1pvCJ8dU3nSEFLbp6FzR3kZPgAKhq/eiXD+p4aCgMcQyg9zfk26m2wQw3MqS6VPrpTt9
gPRek88OuKNybI6OmjkHGw2HoQhfdGjpwrhguultgkYnT96rW7NnOCpz4OMxY1M0Phj87TE5WcXI
H8kQqG4F2HpNtgoMic5Qoe4io3zQzBaSZdofVRMMjaUPMdB4ma69RN2Tqbn2LUYh6FAeIcSjNxu2
Fy1qJDQeVhY+SUKIQNVOk/BbItNF5s4NyHeuRR0NDOVIhsc53SzADF0Qu+MU2GxMpERWvSOJEguP
vJViAhu0kDyJp2hbWPZ3Q6NYWUF9K8CZTjxye0PBMxVNUexmmfApXs9876arz4XdvIoK5w1miRGr
shXQbFc3snQnc+9Z+OVrTE+DyihCV9HK16mocWbprLfO0Mie/2dD/fApKKxkE/ko+QFaAGIXvdRt
+nlqkghbQ5NUn0iqTWa2qYsvzo5KvIWB/ATtrQVJFTLiYGdKMq32HgzdwbA4IKQm0+utWGjtSeiL
lWIgl5bo8Q6QVEhJxlJYMqros3X+sepJV/kAqpDORV/D7z9qN4NizFIvCHkwUI4S3iHLWE4XuoUC
bwukh4ZoEZog1WBQhwF+7pYqlg92rdqurvqoAxUbLb3q4ejsE19uREzIF+IJn1FsTVX1m4ngxyDl
lyw29B38rHxTSOsME2Bbhv2jqWh3Xo+z+SEKLejJqvFIAP3QBBSuzAnSQ6yah1yEu9ox1Cve3psp
CKJ9DQZt1bYsA9oSjWI9t/eqJvdmZ5P7RTJsFVl3JbMteg0l/guG2MR9dTV729uh9hW4lpk7h3os
XkrVeHPSl86sdmpqXRMDH1xFL8HyBN4r/bJGe6o+min8Mp34iGdjG0IxXZWeD7iP/BMgp12Ql/65
rvrX3s5OohLtvrCNFy+Dk5SqzfekSyDtUYwKNHUdIM+0E4r1tdLplJ0kuyfFt7DL6n2b+9+Qblih
IOdcTAMPpbREN99TsJsRdHuhjwVx2a4abGylEWzbT5WEI2P3yrbI1LdsGJ94EvuDYuOUquEncmh6
8vRxyLMblh7mNN5k7ng4yi3098ztMpTrxdFusSEUgpeqf6mT6YBXybTHL+alwwtSVwdrW4z1deji
zyCPv6a+eMXkFgFkPXtL8V652G0cbFo5vAm5D/Gl9xXlPpxldqlIE5zGmxrt28fUCd2wSZ1dS03c
VIYIZ674ERGQBsxJAI/cTOyVnU76udXFN0s3+5OQef1UVYRlVmR9mXxVIh9QnBCLoWtmPZYc4OtP
3hddP9W9Ki7RCOcnTWtBubiEpqcH0aNCpcOL0/DqDelVy4VF3nquE7bmyKTw3a63enIF5heeBCoH
yqT7xJ+9uco6YLhWKq4yDihMmrXHjCEwsQup5oQGOexiuhQz59Gcoh4qan0z9frZJ4y42rFIXFNY
l6JBT6lJPOjw7VCu/dqGbRzos2effKkMioy5Y3yXXrErk1hHndMUJ0znGJOb/GbErjwDQXspfcy0
EcN3WIPp5slMH0oC0ueNHrEwVct8bSEbdxc7w6cgB+NsGiFaaJEK9tAegSvUykOheWslS0y3NEgZ
TsJ+RiODim/TQLBLmoeuhYMkEBToDNHcKvgOrGVCmK79P/bOa8dxpMu6rzIvwAZN0N1KlJcyld7c
EGmq6G3QP/0ssnqmu2sw82GA/+YHBugWJKWpTCUVEeecvdc2YcE0BCrhZHXPhRiHa8+Q5IYBpQiL
9BnMsrux3OStFsipQ10z13FXRLsq08CTKSYrZmwQ/5X+IHjR2LIal+umndakQELBjCJ7h2DpvQ0a
MKyFqm50tSk80cXj1awhZxEqLY64rQvG9e3Or8h2c6mymqDQ1y2Ww4OACsXsNzpFklzKhDJO+GHu
CZtgMoUN5Cjdjik/BD3LwRiW9+EPfGWFpwYVZ9tcvW2xfp0IDN+Sfxo8GaH+U+/jR1PXu5UpAB8O
ory1E6e4nRpJ+yIa6odCdUhrTfUN3n//pKKk31SVVnkGL/kB3ztO+aYBHWbHO6Eq1U7J8i/1xeAI
dFMgqkfN3mioIWCWBfS7idZmVq1X0XipHQG4rMf+lDv6jtE9zMOcNC50pukF0moajFtbd8dboCs+
g3Pp75w0+2l3zi29XSKpM8qLSbrZenJyFEqjDX1JliQCTCyiBLcytmYtcVtEm5OdnUv6x94w6ArI
gtY/RZH6ViY/hjodIF5/SXWYvoTITq7ebRWs3G/kRB8B9Jx7p9Iee7fqL0mH7tU4gWEJH2oiypQ0
CU6F6AxPGiSa8o4GczDp90oXJfeod0KypBN/G5hDfovRZGQ834enCt1N3np2wyzdAAjWNqtByabj
JOzvqevzcwBRConYfKSQ8Vfads5NX0xXoYlN7OgEUeao/vtuYETS+OfaZuggu7Ffa60RvCSCc2WJ
3INPmzicTCKDrGOou9YcWozM9akvBoxq2lddZ8lJ62DH2HpH98An/E8jvt6zXVc9THkUe1AJK+bL
KeiyvmfUMs50SOXcC0XeBPZFSFneF1a6SuoSMCxe6i1tBET9hXUNy5EzKROMQxJoMBhSTe5A3Abr
3o1c/h0gMZptGsdRBPtydG6MeMgek7n8EFl026N+3aRNBN8JKsXG7mx7XRdNv6UZH5+Y6iNcU2A8
tqhetnUfd9dOp5ttVIiOTPlQc3J5Z0BpeY5J8Kx0usepC8MD5CMgdv14g7OFRQkN3z4k8DnzY+u2
G5pbR2vlAzTXdVJ15cXQlGcF4tVxImCMsRbixYiktjOkg1s82Ks8cN1jobvxygny6Ay4sj8Mujts
bOEYR8G+HSXMLeNEZwwE9majNEzfociMG+R0X1Cgon3QtXNjvnbWyOOijWL5x96Zjn5nmXtpmF8T
nO5946ryHhkhpokuW8MjaXfSOkx1ojw0auBuTNe8IHLSNnMew3qyUu3cqNNXwLGbySjDl8wOM6+O
ZPuQlVy7ASQt/OcPy41lYT5MtqWGaTkm7+uYNiy8lqJjDy5vukLoe5gOPuKtlWx7AwV7eG1kXKwS
iJ0oj3RayoiBWyGq63JjSQDiTW8gQOAj63acC2uj1a1jZiRe1mr1Fu5TtxlLDRoKrJ1N22q8XoZx
F8cMhVajkmrrYQ0LGZAl+wlj+G2UDDtSletTM9+MSQbfM3GCDdGK/l1l3Q56EnmNSBSEv1r75JtV
vjE4O21MNIsxoJcnoYphRT2nPtV2cQ/4cTNGk/bcsRNWdSw3kTWFuyXzenkYIAnkHJIMa0sRwRsn
IQAk1RNFh3lpDMW65nG6VhUqMz9l8pInXfE4B3ZvO9P16VU8530dfEdeEmf9FsYG1DwpXxHUr7vG
lftOLU6DG1JG1tq1KczwNgbWazJKj2iP3vSjBA1Hjt5OiY3nDsKbnPpo1zA0iuhxkiD02RCqugY0
uI77FOkErKVTgx7ARjVDcWnZl2GwWo+umOIZQA83eTEOezmAMAolIx8cEjtVYeOHPqHvJkQtqyBw
0Qq0o30zyFsAKQgHcShsuUA+4zQ0gCIMyk7JqaNYywK0ur52ICN+q2B9P7kmJyQaKg9W7NjE7LX6
wXLLDKAXYic3iPS9TJNiZVBsX91IKbaVlitre+AE05Q1WqVBORAUiBk6TcSqNVo8xmnqnoKp+BdK
6dla+Hd1vzBUnSmHagmE9KqwxW9+nJiLt69cgxrJ0Nuzqqc7IxHxPrbKFceqagUw8LtTWveUKulO
Nka07/v+JbLDUygO+P+tkxH3SkQx3eLqiI1gLyoxXItRDy9+opmeaRuXprIDGnSh2NtROCEbafSt
qZU3Yebf+rmLPC3UvOXrRpG/a/DvjrFU3y3oR00caSeGKz8yfdJ2wDtCeHhwbCZVPputq3q0mdyz
G0yJJ12YRzVpwQ6011PXMeyKYSQnLezxvkJSNcXwBzPRHVMMBatyPtFUoMJW1AntKYOCVcWEWpbB
hGTTTOmidcrr/yza/93XNr/cru7opmahldaoW/5ppog49AtFK5BKzfjwrtA/Mqw2sMg4oXRtnK3T
lmxBIRA6CMWBw9ZEDPMlxrCahMlT5Lo3dVFHO83UjQOHdqyUfR6vm5KKS9hlxEw9J/kDVN0OYMdd
nE2BNyZ3sgj6cPUvfhfMn79fO5ZNsarbKsYZoVm/2RXzoIIniZRmvehjk7x5zkh/3KbCDS56JgSi
a3iEyzvCGdPTaEzFCaWXdqOL12oeBGVD42/dqS1Putsi362Ky3ITZZvKnqKLxqD6PEbDys90/7Zx
at6hsxS39it3j4Tb2k0dskLqJfuiZTSUxpCOlEb27n2HY0hO7NXlOHx2iLg58mGlj0Yc3X0Jb4Gs
0DuEblsASB+9EgyvFMAD5ByiSYCrZUPOnyfG+kTLv7/C6vBc1Xh3AWZBF6CsAC6jbtNAb9cl6+Jq
HGCKsjh0h0U4l85bgYglybAmzH+f9w2C28lFnKGtUoEdX1ZEPGY/J20d9OK1CCykv0Yb7UwjeaFT
Zf/6C/dNmq/ZEYubthoe61HEh64TWOzhfWzttBmuQclxNUjU96LoxEeBXAMTPYm0Axit19KfBevA
5wDarHRHlG8S/vJQi+ie3lO97cfBWiMbtI9KFXmFzCKsBHgc0AYeWlpXq1blMNlCKX63vBbHJXWq
/GYsAfAoy06VxYmmafp8PY4o9l212cQuKPq+cXXkr81naWbxMYcp1tJMPadCOyWGti4Ag+x1nBhg
YTmrt1NqbpOAJSjkjYto5b3LOAbMF3hqIDZgZT3mha57MWqGFawOZ4UdxaAlPl1z4X7yC5aeAJKE
WKMzN5VT6xzdMx9jo/FMffCDfmR9LPV83FaytDZlpX51EWcAIRN1W6Q9GiwUxtQF6Svr/3AfFQY0
r+xxtM3+VQKLZneLUQiE/rzgr/WAn0nhBy0JnE1HAFEPZd3QpQANYmdJ9RB0bliukIDKa9oyBKqT
erf8xBmWj7MTx+uaa2nuZvl3qtnF50gxH1wlQXJsmAVchCrbWeHwvZRcVdrkXqMg6+me4PbJ7fL2
D6m4DLeF5WpOA99JeyvUocXJipGkUNJ1JJERB9WZ2RuF0sxuqMOXOu3G9w7o78oHdVAPlji2qh69
6pUyKwDPSli3Vxn52iXUSXyJxSNKvPDBHgb0lgKda69gGOzrdEt9Wd6lO4iSJhm0tvHEVv6lnuKp
5x/oORoa81KU1LJ8I11VnPI5cXbAwRHlxr2jGDmOKzOkCZgqm0hz09NAbyIhBBAKpvLhu0r3a636
P4rAf08R0Gxh4Q/9T8jEf+EInNr8A3Fn/W8HmX7k338nEPz5tb+YApqw/jBd1WFP5JggTINt4BdT
QBPmHwb1j6Gbrm7D02UD+JMpIMQfONMYns71ka3rFv6sP5kCwvgDVZGmORqXM+ITXf/fMAVM9zcn
oIsN1rXwvwjVsWlJqvMu9TenV1U4DBVIsH3irXRPFg0IgtdGz51dGNjaSovTL8uMPxV3YCjt6PDq
oZ+h/g7XE1mgq7IXxU4N71JHFwhX3Aeaf1gdlRESQEs+gM/MdUS4PJOGMSpMmzTHrsCF/tAQKbUN
4u6DSvedf0YFqg1pWgP+ogCmYhSuekydT0FYnXUUgEIYdMCr6VkYg77x66Gee8YHzjDrtm7avYKg
ddVr41eGPH83yuZJq5POc6UskL/adPDzklT7GsM6bLkAuGxutXdKQMmvMGJJ88TlZ34nET6l2UQ7
24lLDBbJx/w/zuFTnyf0GAxGk/A+6I5GEyJj192EwQ3uBo70FoI51M8lstqQHtBLrhmScklNtqrM
zp0f0HEGtrTqJ6DSMc5DLa7uo7h4zN3vUMvRERfhaZJV5anli+ZaxAi5Hznm0CB/r1ge0YrWJyUk
M6vju5SYive2k35qo3HnTG/Mn3dDF27d0D9mU/QZ2bDNnDw7u776LDAjwMUkPaSY3qpp+ozGCCp8
9dAiDFNUuv1mHan01zI4pJOKgq54tyfdXbV1eumKhh/aF991kZgrvXXKlVUm2YoMLiKcJKAAtIEr
K2s2vpP81B3/2A5MzNk1vSwWcJTz4hsqfTFHdXwK+v9r02/QtRYPgd0hiERigYkJnYUe3WagUvO6
kOtWxp9+Fnha1CP9yj6j2RDclto+LYO9Xdv3dmd1awSUyAXAKdMB1EUpdmqTrmt0EhyAen+t9TMr
wMAzjCwrjDptn00cGXLTmIDwxD/TUH0GTx469RUUDq1PUVw70T0XU/EZ6LEgjWd8YbqceZnL1Vd1
CE7xGoht6ES7DitIi0J2B8P9WlbviKMGxPb5+6A770jQL1mDYU/NvpQaLnj9GoMzWT4OvmnjyODQ
j/VDPgYnf2rmvZCvDhv9G8/ZCGuHzAejU760SCs8hKEcyDQuqOaiYjwi8MHZT2X43WrKKYF0ZPbP
WSBIFJvVgLDqFOwhK1mn7woTtVUu0X6YsEK3oy5v+nnaL1XOtQ1d9Ljpv00LrTj07udI+JPnjoa1
LoEstUTCd/Uc+Jc7N7ZEjYASeqVFEu5dnXyrXHZidohmdKeqwCVVsCQpXeHcFxRnSxmf9eG+rIlS
q5P4JwjcYzJyRZps1op167oJ+l/MBrCyXrFMXjEoMPTQ36DStVuLopM/ULjvdfE5kCmAN7qn0A12
0Lk/A+1YTYZ29lMOQuUzKvHCm0yjQ9du3/YKHqFWyVeDIS8uU77VZIMOrkrsSzoS3VWt85cMDIZB
rgjkzkRsQkPcsDc2HSnMFCm/57oJ7OpYm/ZAc7x8jxMGD1bej3u1Mk6D5rYbBCaIpmPpRVP7Ss97
p0ct3WHX2AdmdCgweZTaPLYI3G1hS29wAuZHCUHi5ZC/S58/fAE51FafjDh/AH/7M67kaw4kiJL9
ZjKDTZ53G8fKes/303OLHQKudvZpTNl9ogyrMvNfaC5+QzkPvUhA6WMXOaTSUekzkGmR88PlFdN9
qa7UkKrZSqNPOw9OGW62sC4fMqt/U5i0onVdaWPzFETdXZMn33phPmo2gyUGKpCOigIxlpkVyTZx
qmsCfb8sbc4niY43KiPWre4PQNho7M7aWB3lNNX2XuLToWdOxgdy4ZbslTMHPfCxNc6frLbxSEBW
OqpbP6Elk0zZXtHg3NcmpEkl8Iwgp+nGgqow34n1gy2jrTlqaFKSN0CcG6Nrb7WO7ydqdeNE+U+z
tGa7nx3yWwIz1pHqF3Lo1kDPP41IPRPhcDDIhqAMUlj1YuIt3Ky/KEN26wAPmSymfAoksb1tNbfV
1N3PbZF1Wmg7nTbF2m391zbjJ/WLhE+c4l0IS4al3AvoPazdpqc1WlFF2rWbgUinbTGZzdZy03ED
NvE6VPF5wpe4Gsz5+nc4gCsxtsYgI5IkDX26NI12jjOvtfNkHaQ1yw8vZNWRpvLGikCGU57fwfZI
IfrIYJPZLLlRDCcb726RdDG7lGOu8Zo2XnbWguQTO8l37CLL1dWcdcCQtwpvqjysXv0hvyYseqgA
nhFqHwxxF7Ael6ovd76M3weXOC2sGoeqITUBT3fFCkb1ZNz76o/R9KN1ygW6Jknnp++IneujIwhB
49stM/vpxWAytSlR799OSk+tweufoMkI5hQkhkpRnd8zlM13CBjdVXjfwrmY/Zjmet6BdOSLdMGm
5xSXdooV0sMwf1EziHn6YO/4s6mrwuFPkPvDs6CID02d2kyG313UX7qup0+srxPaH15DJbnq+Aus
CYaB7RGMBMmz+grSlVZ6lmlro16FHNJdugg9ZMedlpqm55dvudU8szOEK8TsrzQFP4nye08eHbVL
PRu4F69U4OlJEzO5jfa0qs9aYlkejgXaMnyZSDgfJIIhS2bN4pJG9erMprzQrbWDnG3lJ+5zETkK
EZcFw+XRrI6i9F8aJR+8bsgYjau1RgHWQFxtKMfaJxOFCqIXslPNnB8/YTG3dE16CeWKh4WQX7Lu
Mi8lBULDKHNQo8eysFqK9Rm7uKd5dDYsvM6jnpbzWoyhE1k+yehbK2DkFPDnnI5mpfVeMNpfKso/
bDlmDqsW6YxD590SicZWav00RXtZjsz/rwuLFwb05Y/v6ON3/Ng/kGb/n/DJtBlF8d/XFYf8u8h/
yOjjHxXF/DX/UU9of6i6ZjsuyKOZJwKP5Vc94Zp/6KrQscnQh9RpkHHU/7OeMP+ATEat4YAI1oRh
zmicP+sJRVP/AFEGT4zvRR0CFuR/U1As//7fW6KOo+o6FBjNtJ0Ztuf8hhbJu0YrmSYN24KUvJ06
NqBbndiB0g1h89e9DNOujwj7FKN5uHKgV44EJd8vj7J6MvZpPeF/FD6Amwq7qwIx5wqsdLxSh1in
mLADdvbcX03ax+xj8gJgofdJGyKe9zlqERP6CTFY+VYTfc1hie1QCVxvCGT13brtT0NrzBfNZ6XM
1bskH7s7I0FaorT1cOrUaDr5Nk5bmRnDnU5ziCSg0no1g/A5tZuE+JzCrzcAoIZTaoGTqQ2p0Z3L
QGsn3X0yV/GogTMyjTTtNPWW+qCGQCVHksD8xun8bVlSHBhsG1ETB1tT7eo7h+P63fJcWeg/XZRU
J5fefTi7qUdM2A8BIv0VS2s2s6eZRdDLpxWXiPCy3MPSH/2699dzv+4FJkFZZQNp2mzHbdK543se
f8VCd19pfhT75Wmpk7WR0306Bqh4okSkF6VQ1F0w3xsVRn7LveW5MU20FapG95yaV5RxyQOm2Yym
IqO5oKuC0/JQZjTIokYUyLRocDVBx8SbBn2vFcH7ck/pLeXtb/eS4Rm9ECo8eRvMNwbDkNumIr5D
tXN7szyHifBfEcac3wpgrlebElw3hU39Cmhs5hv9rQBWsa03thPg64+gNWeMlAb0Tm9T4hibGrAA
VUdgnIKmfEpUietsyOQdjI/UszLG4XWryFNf6fPEhHvMPmrUuDEjxvmhk4sREAiCKLV12Kk7mX1m
oCFfy0cavOMrNI5qp3agPqmNlEtOD9PjFdLe+traV+nsFPUD/w4frlxJV0b3fquXGHzd+yDp9MPk
twaBjdmf95bnSPkyjvH8XACTnKOaaDyrqqKbwqlMr66S+oXJ3guiPv8d6Oj5ALc0+cKejqO6DvrL
0GbjZT5aU/xY2ReREv/4sNo12aYtsnZVl0Q+sSPJQ+xGwQ1/KZKMyql/TDXKQS3HIF/RCgyb6Iq0
anxr8XcOkys+rBj6iWMZLubfpNvKdDBpjLYbzVDkvZJEnCUycGbLw+WGeeIOktlRpB0Nz8TSnLNJ
TswTLdBooHsJyMU/lMBijmMYcWywPxu7F8llAW0VUpSPfvxuuGV4Ai6kX434Swe58yMS2o82T7IX
plu8iyHmXcsE105QmxAzdKnuJbYuJCu8oYG1crx0u/Iub2Cvm9L4ZtRg30LG+dmlPdZmSZoTlxfS
/9459BiRD6Ou+ce8N5DAC8k9PQIKYTYILYvGfLBc5VUFE/qpEga4CqfIvdJS7PYgfWePmks24SRv
o/nGSEt56ziFwvTYvSyPlueLkrg7m4NJB7aJLjbvPU0OjwTOjdeiIuRKUUJGinG8x3xJFvf8c6rh
PG3iPbFRzHTa+2l11/iV8UL1nCEhyFUQ2zx0yJjwuwqF+gy/7iqyczZqG3X7lmyB1fKjxa7sN81c
qMaNnd2MZoht91iYDMH1sc6+cpQHJVjTxxqgEQMuJ9z0Pc2hQEz1eblJS7c+mwNcsr9tmNdfcK2/
4/qE/c/JCiwlDQeZY7jgZAy0DL9tQZTIhaZ1yrDtEdPsM9oS8Npdim3Zn0Ro/XQUSZhIZn37efSp
Tbn61AdKti37HtmL3CwLLuKU/dDpIY5D1uBUVj/h3GfE1Vn5XS2s8MGHi3PnULVbc5vXUISntzGM
60hNPScOk21uSsC9eq/D7mFWpke1fqXfJ6+NevIdUG7MNIsNBBsLGLIgwtKeZ3lM1E4ga9hhmlYH
g6KG+dX+LoWl3P66n7rG9n9+vSBf/f6CMcew4YBpuu5YNpv2P9fAWJf90PsJiM40bLd+pZMgMNia
p3RjiQSFm7qZfiotjL88iBjGKOq3grP8PQpy2tIFhnUmH8bdBLArCMJjcALUlNws7tROKOhuiYA+
6RLsp2yaD2wu5U2StodqSqqzmBd6G8XLqlBmm36ZQgEcqjz0imYkoKkvlL2wHTjozjC+QsgmvVGf
euYAuPqIXcivfq7l1+WeXiA9Ew5I9aKNzgWWNMSagfG23IvH1ngLKYvFUHdnU8/QCWqjsh/q6DWe
t5yQWJsL7Ey4FD1UTKSmT1lTRiuFujrBeR6vpwH2gx8nqB/5YFLJaGP1HfYpntJ6FdThaDHCYye/
9Hk4XALNujp2Gq1zPchvBAoBz+cK2Qxgfa4GYtzz4NMQxcou1oMtu8faaPIb364el0fLjTqcNaUa
HoIU0SbhH8xRerReDIbSh7xvaZwltWHtDM4ycjI7wg9YJaLMBzBgOslLVQyvAdvPcTJQJE/RcOu2
tvPqZDT7mOMjlnNYwzvkuJ7S55/wz7ILu526W+7leq/u+mIfGR21xLI0hOqjOhkO2m5feRiZqRRR
kEFNnicwKAvOkZGQFI269QXvooYTGjb18jBW5Z5r/OJWo/0pIT1Adkn+xX5u0Fj+x8XsWA7yDhC9
qqUbBJWpzm8bumyGsSHBKjhIS5ktvZX7mPuus23Z/PDFG+5jZEv3wEQ4XS8f5coZL0Hmfywf5N1h
3VVt8usrl0+QuBKmMSTwUgO1sDw1FSXqHsu4+fU1bm5QJ0n3uHwQJHmPRB8p2vLRv/715aMN+9lB
dBrNEsdM91MPFCaco6dSew/cKH9YbmqE+V6nZPYMPMof4kGX6DrK/cJrWZ6iE5swPrX//Co0e9M5
qf3Xv75HPwMpIr3OTr7eFA82UJRjndA2WD5laOMLzJP8xm6th0ivEjoRLHVCyepDpZLp9Ysp0Jbi
QbOIzXV6tJtdpmh7M3btUx/m+t6Y7w3zc0WbOac5QHiPCPFgEfJoHTXDTa/81a1d2Jrauq2M8CFs
8TB0vlPutVrFZVCp+qH01S5cc6ESXajU+mE5Y1Wae9d1cctIuB0uHM6oRKM43vbzQ19tOUxhdBD9
h2n7/YfDtNhDt0u+bVmPxwJCAkcnicgQOgNYKqj5ukRTfBsIY3zXh8qndeAAqdLtfWXlmpcBZH8h
2PAJSbr/QzU4/3TF+BmFyEJTFyYbwXvGWjENQSJdKsnbzDvSjRTwOk7pFjtrXk6yRqa7wNf88+jq
GyYR4ieOsyP5c+a7ilKUpqafYESgukBjSKZCBhG5c46OHcWgEzAmeNJHaiZs+QzpmfQPMG/0pvy/
31O6/r8897fPQ0NPnBtpHw0mwSjjU/u8WTOiGHz0N9FJWiBZivn0mXJSWGsuFpkCqsQNamgOTYFa
mJt6GMg8T0iA0eKeS7nI0/2QEMmsDjEAZcwWl3TqqzUpUryYAABJlbZeC9vJPLMsx1e4RwdF7fmj
5mN1+LWdAZ5Z+3gpQLqZ1bkwqgqPAotawqFECT6ID3isS/C5baxrHtzk5p7Qzua+cPxXXl9ElvNT
Ap4PNN6DxJRJemFpsHOPymHqqobrQTee8qFUDvSiGjKR6u8Ci4V+W/S+uWaP8mEpRObtX/eCEpFQ
A9fjqHaW/mTiw0Z4PxrHys7Xi7JGGSf1XMgqhVVoAFKad+jlOZsTKjXOh+yksZtU22WssulMvJ9Z
7LqHBWGGx7C4iQObKJM28AKnGE91NI6n5d5fN2ptDwfFaX59xl/PW2veIMpZr0NyT6QpQUWEIWGQ
3ADiYV6GIAdRIhqrxsUcI0t5VzJTuAu7ECgq+SfI3fPyhQ1QyV+Iiylvm6L4QupavLhtHCKfVdFE
jqRaLowYA7fczqzoxA3xWEH4DFIuE2Jr8GQ2L4lOS31+vix8KCRm5mnzS6b6TKps+bg8SIeXAAXL
TcskgBanvIuVAZczuAOQdP/xNjS6YPr1XNLY3V6JlGpWEA8XDleQAvuKo9n8Dh+q+q1zMw62sUb2
XVHSPZCRlT7bbnQ3Yf9/K13BAN81t2bN23HCUX2lTztc27BxbmrwL78ezU+RGW2uFTf46tqOWD7F
L4mXCEaBYm0pFEzR7WzgpvdKbv2cjDH6TOhbrEY/Vu6gJs598zTd0LVc/7qWYdTsq65qT5XdGS+i
sxheVuNjaUXyqvn+S2+E7Y3Jc15LSy/BRPZWxk29M2LF3KLR5iExSkiP8sdBquUF9WWfxSXCaytj
rlk/hqSb3aOKNh/6pOc3EZylNVM9MI4wnoqQ2ePyNljeAelgvSRo8QqTSmq1gIgT17+xu8o6LjoZ
EwhmU5T2Jc9kuYV0EnqJiP78VcZcrJWG6KAwm96VFist3WvXMynb931q9SsrKc1tVoF0A57SehC5
7AMCkl2SQVmb74SR9esOs8lfd5YPhb3i6cTV1P2XgI1wxvczXKz5JmFsd0g7aKZwsusNLx8lg2rj
i5Cty+qqg8E0c7vxwjbpDyZqkZc4C2/bmugr39L9+6aOjtWcLVRZzo07t05QcZIBOdBXEgQiXqOi
2TL3I2XTRvwDjaq4cStkLL8uKKKCEf4o4iEn2Z5eEwG7jJMpyUy8oPj+6oq88dwY+kOrx4QuIS9y
DgOhwr2aravavGoIVf5cH0Fz4b2rlOLQ8P5eaQbLT1zH0QObpTwz2nuDpstbbPmoqaIMMeCTV5+K
YLC3LGlWnTr7TgD6Xda75cZvK9TNMRrXwR4+SkN3b3Wzdm8RS+knK2Mivjz6z+dxJLheqvg1jW20
gfMrhk0i3HJmIRN6fgjUAqoEfqWbJsitjRvm6a6dNrItUb+T4ndTpGSltMtDEqD3xIBZ3vLRzAHj
OWrWzizMZLf8bgPKneswhRuw9xMKNKCRnY6j0TKD4octNxXFxA9436heNUs+5bnxmmK7PESS+cus
3LLElB6ACofIy834nqqp1f275X7eFOI4uNhUVDPsCQjEiLMpakVbZyV58W37DRUmPBjYSm4tlz1l
SBHExvmqoNWYUAXzX21vowx7vj8QnO0ZDKwGB8lxxXy29htsPBGxZZgVn7AbN7sqxsAVdqlyG+MH
WD5jeYqd0XiyU+PPL7CidjrLXrO6+6UHIMtEWZl+Vd80GpU08LrLcs5oxoHBcW819OhYA6tMDY91
oVMYKTpckULl0JWUl9rFA0HHQFfJYuHoUOlGfQn8axcwCmoomqBj6ZZ9QH9fnv1RmF5K2tdHShav
YAKfVzaN/2EWN3RVZ3EyNZ+aOBU3U8iAoEyNAF1+4D4kSXkAPz1sdac24UHMscbklJpJ4nvVMLbH
CjpWjdJ9ZJKY++JFEuQqtL660+dff35kDBRkqVGZh9os4ovlgGyFUFR7pZEGGzchU2rVufTNhIuT
JI+tTRen2sEJB+tBSPFKbRl9dmaNMdZS7CtZqf1BUyKgj1W6GWrVfakoSgpy+L6Bq101ki9ubL/+
WUtMGdqEgox+U/nIDPW54S/3WY70l9oStdWAncNDmV3uGmY6vBAhdBKZX8O5aG7yOtiWwBdXpSkP
y7fvRbUK7FilMUWruOTIe+1s94VIymRHZwgT3dwiSWKG3rkU/clHVe31smCrj0RC5LbafaNzW0tG
ysRqduJYOJP88NE508Gp9IeyT8UmUZoBtMnEhHJe7bSecfCKFnLi9WAcSb6BiRNGwvqw235tS936
Xp4fiiI85mEE5Tyymi2TJIIy3My6UycHqz3LTEtzZ/nVlhsF4tc1Ct1Lp1QacmJaK3UyQVFOkajZ
ZBMhYal8Ts9+wqs8XoXbE8KDIWcOuwndozlUTzmZ1gzn4HCCMs50xokhbhM5GJ4JLfPekbXXai09
ZzFtlkN5mMTFrUrHYtmymUU0OxGic/h1KBeRdjCA/SaXMeTS60UMeiZqsIEvrRMncjHj0DpZOiZj
U8pVgbH7qAwai4jSHkzSnh6UuoElY/w7V+e1G7fSddsnIkCyGG+bnZNaOdwQsiQzFEMxh6f/B+WN
7wDnxrDkvW11N8laYc4xZbrjFLVh0ijtxGZvH9btnSqF872kRDmZpn007LuCxi5DjtrkNleYIcbC
x0ZjGu0hUvp/vwOVXfDYdsodEII/v5d14WfZtQphSmsaOT2JL+9qV5vvRhuLy79XrOgqLlC8osea
108ohnZli4d0QDbFFhKxuvv/fhdFJUs/unNmfOLkhOQolkXDiZxHPqhzZeIQXQZ5dRemF2Wld2RR
ARFcZnImLqpuyJc8vd5/LiNyhkxG7lEy/F1+U1rx+DeSE9+JkI0gA9pUbMT36Iuy9e/rwa1D2hVo
bYOszIPVNe1Da1cKenfY3Byss/iV2TzSV5Rj0Gf6+NUagVJG+o35NA9CPy1vLOAzngYeOs/C9J5N
0yBDmspeay2vf3BTOa173ZjvHeIAf2mOHK3xLjIWnU1kxfuixnx1MD3Az1X+NBvJdE3S9r9f8PdN
hLG111mmxfH3+9H//hBZin4sjM+6tXa/FaylRHu2mr7GilldxTJNFO1ID26K4aGTGD1rp45wrTOK
75pJwg10u+C3EGD2d4lSfqaorCkilxnM7y+6O8ugS6F7Ktl82oUunnW2CdfJ7D5pkqQ2lGyX8XJX
ywVadLN3il3zi0Bq/HqI5C5z7cIrdUlq/p2j2tUoVkbtQgScG+LmncJ6ppsIki5hGKzBZa+UeDBF
9/U7tfv9Ja716kr41woDU3EbSLFcpW7EftuqNT2QLupY/FHDnQkZE6GXzX2rhUihomX1PzNRxAxk
72Gkxec6Q+Xgm1rDuje7Jv97rblyeGIV07R1dKQ4htnNd8S/6SepEWZv5tNLrEP/vkQ8+oz6sR2q
/MvucCrLzO2vfl5OW12lBAGYj+ChUAvlykDVYxT3E6r036s1ryqPcXyjbUaLkA/0Lum5nMR3JHnr
68nw12gIVOwUb6MxmKfKlgOSIHbnKUyRXnMw2qBf2wnuEvg0obb+9x6EEQwFarT178Ph9xdVgM5Z
vHql442H3+GEl8mXPPTts24AlsVjbwU4D0GjjNj+Wc6b206JM+p5QKVSbpK5RBFTaIxyi45Ti4J2
VQzOnSX/+F07YbbCrJ/4D34/lw/ekO6dBXpRlI/Ias9tOd2PLpqC2mycYGzmh9GtA6cvyVHNq1NT
6lwaBG+zsMG/3jsT9F7OpG6R1AxnC/T7WiVgsgZlHMcxRgyAfqruhM8AEUOxgAGa+uaSIupDgOAn
lvqij0anjxWTMOEao/YoWNVP7R1aPHcNUBUtYUxfJc09IWz2lhxtE1foZB1JG9p3OMPWOv/KeZT8
u14ut743P+oTevC48oMRNwODWGufDUAyZKu9kgpzL5E+Ij2QLpNM5az0iAW1rdvbburWVezvabzS
VV7jKYoSwQxmkgHmS1qneHq0fejRUBTOCax24tzc48A292AD/a5UMe0IcMbZ5Iv7WMKobEsBy6Ka
omBEr73iZn5CqThwqzZ/yg7LqPzozI+S6FyVSnLwIPZa7nnuemgaIXDvyOsBWEKYg/9YaljdPtiY
7N1cf13eL527HuETmaox3uuOBMHApjBbTHzlumGOcXBD/ldLuvd2nV0sveu3GU7mydXVxi/r5eD5
qgx0aaI7I/j8cgpO8BnxVMhB0Y9usS+9+hibyYdXk0XZWKuUK8AY8rMttPyYSpAo2jwg2aSsTdF6
NLlbbyd7plCbTHzxdqSOyeTemAZ8DW3xWiburWrseeVxVAlINBtp1kOQs61Z+bYOnEk7Zo2vXVQ/
HSKGJBTPEBTmqX/taZSDanaPusp/bMWtPghS7B3rT1eoxyQuEIN0xjafwydtzhH4e8sPJZxtHAJz
jEayW60seSyUEbCmetEMRJK4j8GOhrg0VXlLbdM4VPgsOMvSGYb/mBoSGMm2GH0/cMMJE3CYkScL
DyLQvPoxk2Ny7XikNQl9U1vH697zsCdoIB1j6DLNRDckQhbAFgmENby/GjbG6OngX0oyy126Czjw
8butWdYZHqCZE5+jkyjIhxpy7xrJlyqrfQ1u+BQqPC6ZEcO9aB49syFpBlfJhsfxaz3M73k+ZCtR
Mx8IBb5m3H1rgIjwnvg714nefQgM4VHMiKBP7Ggv6v7OsCkE2jZ5KMRUXLwmfYMCt9Un8kycpILe
Ui1TxK+w71A+JxOvAwVSOhtvYwJ/ea5/qGT6Xe1G95bT80JcZl+miL8aBbcGyKu2AnU1Q3xuumNb
YC33IBK4dXvsJoaPi2k2nrN4Q1ayH5jOuR0oqkaAV0Y1q4Aa6Ga3fXhNnO7q+Uz4Yru8r3SQI0xI
q1U2zN8tTrO24qPuvTwiRGc+gNb51FiPRuPQ3iZHg7QZxlg2uvLY6vKFB/OdMXVTgPg2W+UePnvS
z/My/PDzhqVuZierLKpnruUsWrf4k0AjY00l+SMYKLX0Nn1NmV6so1ZQ0Nq7VNV3rpvda4b5rjkz
aA07eYFv4EJzJj/BzlBhpzmAkH6iryqz9CQTdJUdTqau0ep1TJocKdtoEWe5H5018aL+ykPLsZtr
9VIoehMtMgMSe75zooVpZLe/u9bcYnZkXYDaICk0izf0GXdWB8rY4d7oRd1sYtkRX8uqHZPETrWN
PIvorQ3dzax5fTBXpR+UZKrmPoMmd9E343s9lezut/qopSs74edwMd3qRXLnt81bZlTNutbktQLz
F8glPnp+JlNkFVc/opv7nZFoGXieZgignf14kUjWc3OLY/uTd7YGRfIyz+GZuKbARSkCkoloVKd9
DFv5yGfZHZ0Y5EQdYU5x+vyzhfCyc/pd1TJbz+J7+EdGNxr3ZeSj1Eyygy7CadO08Xuh9GE16uLd
sonk8cPwDSWr2qmYkFpUHOO6kUR8271+qWp/7WBtYXmEXXOMgIdL5aBto91ZFZiAthqiiLWWiCGY
MLDtQNrtZz0FGeNtJwM5o9eTERc680myI2Y3DkrVuiz+6a0fGi9CmR1O7QEKRmiAFZogt5CGt63i
DrZX1CV3sohPGYu1gUU02FDU7HN1U1ZobvCfugGhD+4KBQ6XX/0XzvH9nDHI7/u9dMCH9TGyaMe5
OE13jyp9nxq4Yd3SeQttF4d4+mloBVmyA6B1BAhsaiy62wEGZmq+6SpGFTmjWzdY9Pu1L4M0dJ+M
GY384EUpBcFw7Hqq8YkmvK+mHhYAmaaiG97jUG0mUOnUY3iNWK0kxzJUj2G4gkhsAjgRENylPIa+
5Z8d4A0jINdCt4YNGwkLIFm/hKqLeV05MwQYUT1IwpI6yZaQfoUHEJ+WbEivh3fitWV2wUV8oH9F
VdMoc91P5I+QZI0nY37IZ/M26EoG7MhQjEMlvjJS/SoLcWOBOF0Un1/uN5+FMLh2LLVBvRIbWvSS
DM0OwRRa9pAfzJlRI0YMEVnhvkdkotVVRwarTa+Mkp1joTp7aLVnw4XUTy832DqHIDQXnU2lblRk
u5vTnveS5ys3kd+kZ6/kflehxFZQIXx2be+9SFN3nctmeSp6T44M712dybVRsgwSNIJ9SB/SRDfZ
sQeTqbGVNQOy0MvCTU+zRokcBZwne8ondx8l9T33oIH6ZgwX6wYskuSxS3AxN0XRrHBYVEiUQP7H
JR6/6r0qhhL6tzSOzqjjnajtE/LyOcAXYGzqSHGfYuXfRGm2zhJSoKoMNLcPpxSpMtRZlb/nXWDh
GlyVeePd2+25Nt6jMK/Xg0mRWJV5kLSQTPrLYA5UPIRr8IJRkWrwkdIOaXukS+qP4U0ASFvZmJMv
cmxuFVTPtW92Lwyv+vU8pgw2isjbT40OuMOktI/6iJyj2hNrZu5H6eLELOYoWQln8OE8SRm0WpJt
zWXcNODehPPXI5gizxl1QRZ4MwvLqii3Q9jGoN6hPBX+wlw2sj8k3Qi2HMihQR9+RLzBhqaeyDRR
PNvtDmoxJU4I7wovHq2kiMVGxsTAzL63aXrxljTuF0ZBdr14dZ7w9zSTs3E1ohlqqNFysR40SvxN
crBITW1zwjGRRFEdrgdY0hmTSmpx5vJ2yydf8hZWQkFmE9j60u5UcgZz+TTDAemJdNObVSSsqQcC
oWqIAY7XtHejhQprecOVZb/FMOzXLsFCyPkTVlOkKw3h/DJWzTnC67kZJu723sQfCSVbY+p+Rrf0
Q1sTnWOScFaWzzvnd9ZjmdlPfrzoCP5A4EHx4GgpWmT/5uUEtDNySwk2sy9tiaEobrM16XcDZlk8
qk2PWruONPIGmg6q3rjOTB2ENdqgwPV+Cs7DDBYGHgS7WI8WpLWqzSmP4iwYNZMpimQdH5F47osL
9jS1krReC04uZVhfrduOg9ZQZstjt6gCnViWKHOfaguxtZfP/aqGqMCN2aQLaUdZFXjb+JZkVf7q
ZAGitOeuQ8EyOqW9L3uAf0HT8/KIGGQXqgdKi56jvHxLJyJT+VhTEz6TGRo7l/ibilVD4Guj3KGE
ugEUebVsk3JhZiOn9zBB9bC60j5UtiBpICnplyaMXp51kir/9lI2VGbWfDPA8E6d+LY1yDRuhG+d
ydqJgmrAHlZco3RNqLfIKWlQYW2VJa9DYVxpivGg6w0OdlZeg3DIj+7Iv/FZ/KxJ0F4mUNPgnhrL
afimrxFzFX87PqQ6jB29nej3GmiUttYUPGBiafUJ3f/Ah8AG/k/n6gnQA67ScPq2quLQcCtkPuh5
G78PUWIX9nqPRfbAUcAygLLQF/gXepbpelLAZs+zR6F7J/gbUIndHm+EP7wQyxKV5bZz9riW/oSR
A1aHofoWbYp7mf0ns5nNdWVys7J3Y56h3xZs6thQOEBhS9xnktnCoHPoXdzZ35nG4r1CpM7zi6tx
uZF1b/iehnyvDLq0oe23uZOYZ7djQ4kJn9yTuQiyezAP7iizj0bERzed3ZWk5iEIBhzbEF2rstJv
fc2e3C4OZMyAE3F8Or2yhZpNh/7glBHxBB2ycxqrmRgDrhmyOEzcvSfawK82BHvXhESQ0fNNdXhX
Ri3/NgAa0gOK1yrSHv3KdwJLY204DVihnHriLofmTVPSnrpYe53Ybq6kYOwH22+gdiYRKgeWsgyT
3KNoynzrJPG7MzCCIsjv5kdgxENq3U0LNdq1MA6pIg5QSj77lvfeFO2b1nTYfVS5y+3kGZGbFvSC
11XY0YejvAeEBFXAMG5cjypXW8gkUE6YlxXafFEO5oxBo/DFm5tu/YLNZxvy/B9Cb6u1DCNlc81V
xDWq7+WUhptWDIRqxFBcFQgrNhaxv6mLJoYwShueF91eJ+mQbrEKNz4lFwJeFjs66qVe2l1ghD4p
I6OgLeXh5aOy3xLZ8kaOWrUiS5G9MOusfV+AhUhQ0smpH9/c6psHKYdszgMLFg6PlxFruuMNZ1B1
wyLEZWwVs8vtiXobRqKi+bOntmtvtm1aey6Ed4Nld9Z7mzbTMYUAnWqM73omJbnyMfzhjMxWes5N
kebjY9p2D1OR1kfN4fjscLsbbhUkRjJe9PjFG+FFzgK86uh1aytvO6gioQuNVAIkmiHAwfh6aZXc
FTr94YKDjyt9YwGXgylCMZVn9Jau/1gZ5XjAEIIFIfe+RsjXrG7i9t4bU5Td2vsIxDewALWRwxEd
cqVvjItMpj5gbo53u8aO1nDVZfQaK0kOXbec4/kUvrvJctHqtr7WE2AVRcFg2wE+wvNi5hhc429P
dxm28AY29LovwWJnmrwn6gvyDFFKeYVnxE1D/g4qCwilYDhFtfazEqNF1PkHZjDt0baMv0ZOjFjX
fY5dxNqUtjcosmpenK1bvS6cgIxA3hO9iA8W024seynaZg702q//FlP4ZYQupaph3fQ6zY6sDc5D
BXxQ9pW78X1XIjXTrF1OpE7UzNNRRS6rbL/5a9gnGkzvAMP5FcbcQ63FzSa11C3i58QPb96SqjJX
Rgl2LcnrL5nRfYyGjjTesbeialP8/cOfhmVaX5cBl368QesHgDT7WzSDu6aMjwgmqr58k6yz2LmP
Ok6ipQ22ayvaOJ3xmifM4+wIbmSX2WdnAmVMWnkqvHsncsmvakJK4Fx7Ahj9PCalG+jm9GZWhN2i
lby6Wpmd/LxymNPO98WUnHqbsk7Z8q9iyHpyXGTDPil7GL+aYxcmaH2g6W7I2qt5TGekCWba1TSy
EXXx9DGRu7orB3xIpjgXyHu2I14gx3T0jVZhEYZIdxpHjPhabKGR0J/6kUhijysdkyJxmwPjtwbP
HnQR+wdl3DHrXsim8NdEWYVBm/DZaSLE+ugU61TQQqNb4f0Y9Me+WQIiyOJZoaJu9eG4/O32aIMY
I4qQBE+GUAioZY9Tr/M5gTXW9g2HLbaxaISvU1Xth6f/HVMK03zo21U3gdYAtgyOJa79bUplXXUj
8RlNAdguKo5NTICIiN36AHqIhxHTbkBiFJHojSwyOTMqlHKcgznChYAH4AGhM4XCTGTOnFpMDbvx
WTPlV8LQFEtZGxitEntOC1Ql5zBnApl20ZE2yN3k9ZAQChh9ZijwIMjCxhhJtqoWrTHJ6twpNacn
KZOJbZDjQL9TaDvHaJ7h3sd4trmJLM16jicpaNT0hyKd/8T93AQO/IwibXlUm2Q3yWUeUwLR03uN
z1/LVoS3A3SKNWibmFoo1SLWXM6n1frTWuHXdAefRTXZzivpOwPJLOPTwBiXNuQL4TbsW5+wGfgX
kGcZpROMotDG04DfM99hi038m5E74752MpD5OPBZalUu60UuSP4LpldgSg2OvHxgJsB2AkMJJ/NK
Omfad6KPhcF+2oDRYpK6xVGX7EKohjjHxlNuVJvMhihh6RHWq9AlC4nx+6RjCE3TK1OLeZ3O87yy
JueQt/abn8+3VEb6RvlEe9qMxgiHgT6ok6sT+ujIx/gBDcCpFN6dyAeHyaH/6bjdY+NWtwxqlBay
pBNpqcP40pkjU0LEBs/LvtS/OhOxMcNaBeCUd1kr4o9RczdMApgKzyXKt0Ey+6HFhgW+n8vFyOZi
lzP6/tFlp7dqq06sM2pplE+gRwXWc69N3wZnymlHoDdhQvhMm66+h7lp1Vhvp5I8dAZ1TE3MfkOs
28DHjT4hG8DK8+cB2nq50qgSh0rdiYJuwGOoe2b+vg29Gv1a7eAIJfxqFji4GfXi35X08RLvfDqv
x5GjVSRyxVzlq/ew/+nJc5rMG61YNGlNjP6qSJ7zScV7XIurqqbosgvIXiEW2LUbhDJCUOzw6SR+
8mQYaJOTkVGGPt6zR6fC8Kjq46J77pVgURFFAxpDG36QlKh5oVSlipFiTsu9yJNggK98kEs7+uAh
Kdrn2RU7Q1XVOepNuFR6c1eO9R97QbKMlUOu/Aje0eUIJ7qTNPA0++gb7VMf/ecmQ4BsDqTfZYkK
kUDVIa8g/Z40Ozl5udhXY/pmy2zaQi559ySU0tmBym7Q18GISszeI3ItJn2qrxlzDce+7LJtmQIx
FSY9K7n2Y2BQmQILSNdmRdKzmHBz+4Z137oZJ4Yt620+JB9ZHb5XbnufYuhp0Hxv3PQFqOGAX4hi
aZrjrfK66K4vqvPIO6Jx426YqRSBT7VjluxgdYO8+qEL9AYAc81F7cGrIAUyHALGKbvEsrY14X1r
w9N+8jnH0DmYh0Tw7DNtefAICuF5SZKSqzfWVuVjvNanmIKrdH5wC6l9nQwkDqNjEZG+aGqLfZzw
zEFx8jcHrRxR9cPbwGHTasc0nGA/1z+gDGk/w/oOqkt1MmQqAbV4kkEYvDRiJlH8davRc6cTJ1hj
+9lmkE0eEDe4QzZHLWG+ypr0ZpWkzprlHvDxBbZeoXmto405OVQPHS+11XlhlhXUmXhp/OJgS+8F
giZNo4EJFRo3BwJZHYYfvhWzeK94s1Y9+VSccc8yWzyysZUGKjTsfd0at2Eer8UI9sjpbWOXVT96
khyKodrbXas9hMQd7gqLiFcZMm5L+YyifCMgHh2pAt6jabSDPEJ+4bUKyRCfYTEz61IaJnWbLxrn
kx/35BC8a9ash2JfO3FMoHmY/JaXemjN6KOFI76ufe+vrpx9jaaz6MzvdvT2pgTTj1gW18NwxKhz
RxSQwhNhpTCGzvFEbbowxniT0FQM2Vdt+lz8HbdBnfOcxyy0diX7KkyhwwoWyRq+xw9xx4RS73rX
ht1ZkjZc+865LMozUV2fOpIuyAUZ0JbwHWNGFMxDJNdzYd0sA2lobJVgoN1xoxoWUgw2/sSOCcqz
gYGeKQt3+xheYKTzRITA7lVawkb3BncKbaeKUM2ni32fdUYfI+uY9fBie9ErxzGs6L99kbnrImGE
AFAf37gFyU2UTDnC+aGSTDG6pnMwlVGlmzaaKaCvqyriLKvr3rrVTvjlsQZFEtIzPqGTxcMDPc6J
q4NiK4d6kO3IIPQqsKibKDTjL2/I+3UEDZunXINMy5o+ZazaXcvLGtSqEgg4XKmemcibzNB2iT6Q
4JQxa2E8xN6WLfYqQbNGLX5OUv/Z7XMT7Qtbs1qz98iO2MQOVH5gAbcKjDMT7Q5RYsqO7ilnGYW5
gmuW3ncXc151DVdx15F3U+vtH93DDMCI6L1ruFSMMtonfR9BweVhOYfy5qLXOjNaoDvqqb7djXBU
zS3nik1IUhpPtWKbEgcx1bNiRRg/tw5FSkSuCBftck+CXEmgFaBD7YNhWrKupxRUl7VK0EMce8PY
zWXZYuGQJ5mOpwlBjL4DOEuqYYfxTC8lXMFtPsrH2tKdQOMYdGbYMSpqz041Wod5GPaFjR6bcT/D
1VlCthuqre+aL7aKngHrp3jCdlYqfqycE09N+74dra0zxGwAQpLDhUGKNpI0ixCjDaL7B4D2KZqW
6G5yWSjhcduTFMDd7JrhOiJD3W4K8hZt2MGhDbY0mw3GCqI6idxMV+h8Asfg0xEtfUfPHHZsoGGE
HsAcmww2Toe+OgpkX8nEU90svb3lVS+TMf2o1yruw30vUposabors/ILpOpFcYnc+jjX+MDapSTU
CxCdTHDnKCsoZBFNzSBYUSSiQqXtVVO46XwbVUI2dtvWPRpqfMuZwuOm17n7vC+3vYKQ6dapV31a
o/mFLGRb4khYjUrtAJU5+8zEo+YRsua4Oc6TyNmZTvhkNNM+bHWL3PMlibO6dDM+C4wmZDni6qt1
80Pzaf0971x3yeL3H4xAr+xniVH4RJ/3RVodTyQA2BbxYofGyqGk8qPTN/LOQCXfYPgyE/8r7XjC
wWjmOZtrV1ExUi1syDoteAIP7fGWpO/D3F3L8iGUSIP1aMsInKbnboTzhU9rBLyCb1iLpr9dxdIq
9XH3T05/tnzKGVsNxqpKkWDm6hnLG+6lSv+oQKqv0EMzJLXljIXiU7PNR2eaqPf0xZTbIGvxm0dC
mR0qB5NKSWQ5GKEf24Oe4cXPeFOCtpTR3nenV6tCZdn2XJFiZFxhMP/sY9/Haoy6rE+tZ4kgJa7N
N3YMn2Vd1QxOtA1CB8stdsQMTp1aGpZLnYGab9Bl+0vAq+0jT00+yiL5Ih50R0nTBohZZ8QszP/H
kYBwE0gpWKp1nN8PBb3LoIl4a0z5SZQziE2FPgy4+ylkJhVgxNzL2tshac93OUkGvYOlMaxZmjOq
YnfPY8hiYdcKK6iI6OVMzuSGcpNkdW4Kq+Sug2SvqKAQpAtCFVuGxyY8ul3L3jphhM9gkyRtFP5b
TUvmO1/MK5qW+JQM2iYfzHmblPF3w5Z45afLIz7hTYb8g3hLFxsdcY5IjJhQZfBSJpud1DAvRqa6
IMcB3RJKuClY1WnS+cwHINBMs960msvJ8LhoUB66nOYUPLLAeG5+ab3hLUf1c7nsMNDWQQoyq3RP
u3sYoTlj0zZZ3ClG+IP/juGsIKc4r27eiIurXM6cRJG3KbRP0y0/fVP8LaxPIZlvmoOObF3WhFtq
AFX48FTYsRTX61PNImfVsv7ZdU79GPp6dagA+4gw70myOHUqkwc0Qow5tdpmgu+V/G/hN+xb9gRN
dKn166iNkMExVyOdBWoHSQK4UddssQc/tbpmbROt49YKN1nufIbckcQwWg9zChSEguYAPjoK4sZ7
cuc/ZeX9YVvtXLD3hq0VYc3oHpxU4KlElU8cLAt6yP864EjR32VLxi+4Fq7PVZp7Ju2iwGfLbcJM
05x2VuLsXFMPr54ibN6iGJQEPWxTGyqzJ+5hk6QoKvQXvdN+1LIprSTwWVqRLAhztjcoCWAGaNq5
RuleT61g3GUh3hrrDxy6/bl0reqxusaYQU4gr/OVbTTOxmmZq9htZN/wJxPaTtrmuxcm94SOiL9l
aq2YeUBl/zX/NzyQtksrx2E3/HErbw3T3TjEozjIBd854MW9EL4cXXyPm0lAnmZO7YBkMVAUUmCU
RLhM3psZjUSekZgJsl/hfEGZXf8q/Gs5bouqdTaInbMHo2nXyIXKK7JReMuTqKDAaMU1rc1T12Qd
5Bq7eegi9Hi+Rsn478sln1XlaKIhl3U8ATR9X6pQ25FQZp7/3++8MHt3dGz//WLPKsimujI7uupM
lBfpKYqJyC9qnMXmdMkimo84RAPhutN2LAC69e1yu5ijeJ3GBYKTEOiQLV96pgwc20uQHy9WFMWW
tsKxQjVEnh8JGdEhGRQqidEUe2tK9UuO6rDjO5fCS5IjCzOL1SAK0KJ07Efp3DEUE+iL3MWE28Js
wZR8Vyt/pO9EG+maXrHthVUfMp5yaxd4Nld8MtzRt+NxtBCCDVE5ffz+geng/ZN4Bm5jPqGDD+sn
V9rzVdrIE5Al65t//w4Gauei0YptBqMWd9OMvPcfhIHNm3mKKe5+jaCTkSRPlZv8+4oxFy9w+T9T
FjZa6iX7LgwH8GhatnUXQcevgTprnv97fxOtPxStwe1TJj+LfPQZE9u/r35F6L+a9LDPXpJqhvPJ
JvCrSMWKPsT+ULH28u+vGdocHi6EJNMw5j8qBfwgOKIeO6QWuF285jx2TXFCSLiZMveU0TWxesyR
nClKLQeH3Y6s3Utm6fabQDcimxofjAvEtYkH91ybubhDFU3Pi/V3U6URwmwj+q595d4Xo5XyQG96
rE5q+li+30lxayb9FaOmv2nCXkAYHIihx9KzYattPouaGngQ8r3oDOMORsByBEcmrnXmKzrDzb1N
nNeifZfnWfUj2+Tl6zxUdJq/JIze7s8tY7tr30z1zQ1beno/gXjO7DLxVLmheRHPSODzXaIN91Xa
naPR/NCx+nzM1mgEYTzYQUf2cUCMu/0Y+Xm+UX1dbCFdWI+zpef0q+argpbV/Ery9TFnR+3HM8FV
ID1/paDC5G9yG+tY6EZ61nrk4oW0icX7VfjXvj/fZiqJhKyL70mw1TOFmz3XCHSRYyf6RaS5PHIE
AvgOPZKucKzktDDGCj8db321bRff8+zKYsMa1dmzV8Rhl8Khwj7ekCTNVLSGRBGx+ibjd9GKzJQW
WmmH21YTgmjsRr8g1o2Buiv7xTOpqXJiTEVi+SymkZF7GxKu0ls6Kc9Dc6Uts36OwtCOJiJNrHW5
+MoY1px0nZhaUw7+ThblcgeP2q20udO1BvUnS7lorbOoYghdsOrW9X09IQ8bo6XSiYaYREy0WBTB
apO6cBRE7xbrwSfGAe1wdLVjFV9QvDRruwJzx+YlXCulhr0s408eFuXVNZ1xR8OBNmFxUNsajEaA
9Nd5+er3W/kkfooeYvzEvGntJZiDyLt40UxSznu8TEdVZ87W8Of+qdTR3tqh0z35/wz3Q1zDfXYg
L6M0fsXzFW+JBqp3yfIlavp0ZYyu3MmBXITfGzMS6Z2Z6OkN4kATGBVyutiJABJOWb9VDbqif884
8b+vUc3winW9w5ogN7+PL8Mxy4PjYrpSTV2d/731Q+2PxKqwblskuqmm6FJY4V860qVZy9QP3q/v
QrZesY+G5u/vE8WViJxdn7sMD7S+ygq93FpxIhlrI2y5tEPfHYeGoCw5UY0YnbWH1sA7PnftU9i/
9Dgz7v69FVPCX9l37Huw+x+xCfC71IXl50XtvuU5clcvvyiLSZEY0Oz8+x5GN2jNsb8rR3YeeePX
d2i2xMYtK+boAOODdoGKoH+AhpVMH0J/I74XRcsA28tu02/f+v41Dznx/DUIs3qR/lRshjQDyou6
MfgVbovRfoem0F9/b+8u9t5tM2+C1nfopKYSO4oTJikwP54jv3eo5hX3Y6Oyh5wi+uZW5WfrvzSR
MG5MbcQzauw10kTt8O+hPwzJdM9cfSBjYJWshxJ2l24AllQ1cU1TDJuQkWP+NWXHKQEObEVES//a
mtrCc47KmW88yznZYs3TDq1DV4jTZj74kYt4RyX9I9fd/vcSgzWtH8uyspi7collOlqsKaTv3mqw
x/zMmD8FtD4z7Jsn9A02NlHb3vx+P7mmSrWfKcaEjUbY+6GcWNYAKa4P9tLaQzcURw/4PztAAxyk
0w9nJ5uKG2Xrf78giYNuI4aBGYOx49RCa2Ok079nId3d/xF2HkuOI9m2/Zc7hxm0GNwJtWYIhsic
wFJCa42vf8sd9Tqr+pp1T1AgGFHJIEEX5+y9dveiul8My7BeyU8pj6DCUpawD+J9jG8uFYlN3vrj
ZQhI0WpZCMFnxO8qzUw1ol30b+MqDonqjNUEayEiCQfp4naxV7itZiBvj+ubQmU5BOJBAaL/oQeT
d6wm6AMIuuznvCZAw5ys9HsRejTC++55iDpjFZsBMVvMIpfW9+13jH+ruO/Gj2VasCKmMcE9odZS
Nvs6w2wxhtY9ErQpyrf5U9P3PwCB4EiTlyZ2HCiqOv3uIXXZNqarPffY1DWoFK+zOPgNyUMga51T
09N7Hqn3l2PdvqiCWQMS5dLGTN/y0cge8BJTK8qrx2xC+Uiq6PsUouHvEHnfjLTXrp0PbZQaF/Mr
PMHSiIwPlT7dviFi5RARsvQuflP+gPzN3EMKFrbDaiB++KV3lKs0niqNqR7jjGamQgjBR41GZwOj
/abgutu07GmNFaIn86Z3SC+jqBR9+868aTrkHIc122EO9WsnPFVGwj7HiYS+kTyNK353a11Pnv0O
9eJQa+mlYOx4wXNZv5TpfJEDolMT2TfUSrZxKQeAquO1hzXyQXpo/o3xXXmF0HCwynJiP1oPB1ut
+m0RGtOnpzCKWXUdXAHorIYqzB9VS38+7bL6IhAYj3Rqum3OjbszPGDiOe/AOaIFEJvuVxqM1isV
Tuu1BI1XzMn43ItHocqqTtREzdlrUFp3xecUXNUxqr7kSZPwWodqGw5D9UVT1S95laabgWLPTcm9
k3QWVab/pve1+g7G19jODNK+5X8LK7L3DOE3JPKCwj3ogVoxwERVTXm3SNDb6NA8PzzT+ZZR/ftd
veem1f+2jPyh0+v+IL1L36iGN1wL9t5nkLDGVkNIvF1cfsvibQrtp0BRo1tNrVTI0WegRWTUdY7f
f8/IWJubEM/ZlJbbSA/rHyQL7FTfos+emB9Y3cwdFFkZ52l89KR1rEJbUa/0WAr6+5APDD3stgYi
gZ30DFviYaVUCvVtal8oHYKTRwUDn4g5rD0zmT+z1AKnaEJQzbzYMQ92qV3kNGJS9G6Senkgr+QJ
BcXl79AdNgeJHTd3M+jjbUDW+kY+lAeV0LoTXsHhEBfBeMYrm+K9uxCvwBLPjSd0gB2RnwuKzFBJ
GaZyRf5FN37qYEpoxpXkOcFPu1D4+0LUztfxX7ZvZ0qSg5GHginLpvPPE7gS4aBS4OvGHxVGYlQj
YnQeRjNh9xKE27Fx78uoa6QVSvNijm9BY5sAaq3mo2rDj6Q1/V813ilrRHMPDcGitkw8HiHf3tGs
s/S98zRCRqAhyOugxo7pjI+GLo/1WvcxXb2A8ptcZcq1pW3ugd8QYh4V3yZGy7Wp+9ETkBntqFks
Qwo/dddTJxR4s9UFe6OczjY7yofn0Mke1EI9egSpP3ut/bszbFbxNrYCFEz5cE6rkVCpXrFO7uzT
uxMP3ZIYD+TeA6ZcalpUDnsVw7UhHIpeZuab/4wU8gRkZSEzHX/+7/+4QFgcy7BVx1YNrOLYwP9J
FKq1slC6ssqOVD3ZQg6WSZRUHkX3ALf+Lv/XmUvpdbnW8kXyYEO9hawIvCD239QwzO80cNAyhlb2
PAWZDWwmQ5c1uP55Zie1NeexXul24tTLRdSS2pHEJkre7vik9NWTSlfyvPgcO8S4W5WglA31p26l
lkE+v2vD0yhSrHp5SBOR4Ydeq8q8u7yeEM5wtUPvq8u//OoUWrIzexUHduEX59o23F2s5dkLJu+X
IoneTSJ73tzJIVtJnNGFIFkng7TSIrncJO0hqIzsIQ9Rg0ozqB1oWOIaQEF7Y5nZtvDpWCizEVxD
lYM8I9/zvcL2ee3VjoCLwbr1Zq+/0VT6GFBko1sGrJGxTy612WnWroqF0rTa53rwskc70ASzm48C
U8lO0xpMwuLgw3K9wY3kL3aSR9fpn3nRlMnWwZOMVgUHdqQmtI7qOfUP//n20HAL/vsN4jqgaahm
USeCQ2T+G6UnoQZDnqnG/DX20QnJf/MyzvHWZkvBXVmXu8JoQvrbHPSRjvxSePEpL2yHLp+gGWUx
6Z647XKIzmvcUvrebBAjuFYz7FI7q78UBC0RphZ9R1lARcBzerLq9eTJq1q2Q2lgE1pyx2UynocZ
hWoFz370XY46MhMSFDnwwoFiGf5PaS5UZ/JKmObI/hyb53mEAqBVkP9Po6xKQB3BjxTak4PnwrvE
YtBAgXkEjjF/NfxmXve1C5pNM8HR++VTixlyPWhKTwQk3YydfCw8bTu/aVA+DeRPYKZD2dO1MXB5
N1EUzDLTTvpkARkHqwYoz0U+xBsT7GcFSVtZevamrE0I1klJD8kf0baHAQ5Gle3ErJZf7AzdyNz6
1iX35/i4UCldv0DwpXXRN0Tuq5aZ60dOyDel2PhEsdEyD/1ozVi6yNXLnLHYERw8LhZneQ1tkg2u
GlP8bGvTE+kWwWtoWqg9iOXlOwnEsg7V9kod6pmNJiNWZWn/eJYt6tXKbYZrpXafqPpMJ0OxERvH
Wnl2I7aZV91DsJ2ZYX6cld7YG23jvUhOYlm1+vvyhxBT+DUc2+wAjYwNP0TgA9no5nauGzoZyXB2
wpnoutZhjhLoMXmQ14u0Of+55OfNZXHHpy6aIoxBzTYwiCHzaIlPqxa3/MYxp2jvzs7vukz9R6Rh
vNRa1M0Ilr1bb4zXv+zTbbWnccW23SEzRxBidvLW1ZXpFRKPe4wIryKvXHDDBBZ6udlVCqxqWVgv
roejXDrYLfM+xen4o0sLRLvTyAaWbeapJT0QSpnWPZuD112LwaiQ2AH0kE/Qdg/JsyNXijWZc/Gq
YWJeFSI6X8efHAvGYO9OBAo1Ktw3Zqy4s90dICgIxeLhmFD1iExrjyXR3iw3Q2YZeAFstBdaD5U6
Gn3A4KY1WHfFYSsWPFSWY/1LGJLdPNM8RRqxKpqJUkLGNi8gP7A8jKUWvUqXd+taSLbLkCBaVHGv
GbFBmzAqz32CVwFxk3FgedG99g4+NQsL0j5wQewgjvDZ1E/5znQ8/8NgFyShlaFq7oO+vpYpDFiY
7PKb2KOfQpDfzm8wnbEvlVPAZGJCb6e2UcOKOfl6+VU+UpNIP8RVAjXIqBV8KTBsk9BC7qBUz0EJ
9buqyLVVu8Q7IkDoQI0jFpwia6eJ6o3kjaDDZ+3p/So1xnz5Yo0aMqQPVGoLcLL9QtL2NiGB7hI0
ejS+6Sptjc736gXiE6lEiHWaSiMzqQk3i+ENScSPfII6XXscxA+nTUshsJ/TvVVOE4akfLqhEAUF
Ho31xuu88dbOfWZvVKe9akSkU1gls08jPeJqIj8lHLk3l4JtW79XfPPebRITb531qyyG64RD5yIP
uKX/OjOGSb3QBWVqqW8xf/8mHgK0u45pORtUucTKoooWzUxZG9VDUDbikaxsy0dUmDZy/tK8QpXP
DYwF6ygiI6hXuvoiD3rbI31LsJieEdlG9rTqbXhGWpTCHQ1g0qf5vtFj6zx55ldpGJZwAXw8WLm7
TZHF7WMmPms9GnrzKHTEF7M4G8U1+WxQlr+TkhpxP+nVq1AY6QJqBH2letXZWljBsFaU3n2So1en
ogJQVR3WV9kD1ZWjPcxsGuVuyitV7Y6w7Tz6zOwJtfmgkq3djUm19ycdtKjeWORlJkzqFNxyremu
ZqBv5NApD9g3KA9UvrKtzC46Jp338mcsUqcUx/Hk/G14esFznsNaYs+degFJBo6G4NWrv+ngHJe3
cXkH5Zs5DWZ9cfisZhDKrAG5tSrArXzzG5an52XAaYF5rFGws5X0+GJGfvzcWqrxqgJ+kZcdX8OU
EPvKBcCIAhirhK84q+N9AkWy1US11UnVXzplx6tHyC/JT+lVK8N+2wwFrTO58K4odGDzEiKx6jK0
evXhOIiKGB0NIlhJGkFVCemJmBkBR7BbmmqgNqqLxxaZGY7yXEZZb+unYXrUlSS8NnrzHVAss3dk
AxEb0nzHthRmb1WPl8khOtWl+fq8+MwVxX9qvEi54bDsdlbfKje3nY1VTqStRFyQJByQOkP1fNSs
Ac01LbNZnIF+HJYzeS1ALro8O3bk84nW4ubPD8uzMcpcZBK94FnQ6HDV8LMdU/NA6Eu6k90Ietrr
MesceuoCREX/UaGngXGNMUkOBkY2IqlCUumjItcr9SpHGIk1CjPnWth1SChsLPh7woLwr7NxrjU2
WT2NkYogDzqdbjUNy29reqPslrkyDbPqADUvuDYh4xV+NkxXFo1ZdLLRocqiX7yxzUvkjMFzofwk
QwA3s1Hm9r6ZUHUAZ0E6aw7upiAusyW9QY59f15jwBw6VET8dnavHOhz2vchoI7o2N78pR7HZZFU
Bbig7GslinFdmSt3w7HvvufDHLIVe5fMAaXGoi/2cUwNQz6UhxFFyrZ3puaKcnuYjfQzdnXj7BPS
iqRL7fbJTNaa/PMSLQqvbUk922YMlJfYvK2Wil8xI0wLaippauPo90TRyAYALmzGERVnAeehzHqL
6u4QZET62AlO52EqX5lw2JRR3mAZhqFazLBqYry2tqHAve7cd2j63QnyF+J/CXpYMDt9PCBJEsOA
PGQegzK+ncsyMvjW2bWt4TlNhz3lsOwH77RBkGkFYqNUvsk3OHIHJKxK464simM367tO5MC5HA2b
sYlPCFeDelb76Zv89Nh1ti81TZzNxDeWeb1rr2qMBFz8nYOe6ndzjoJdk1cafgkBAlKMKL3Kf8nN
6mtYufEpHFBXlpEKGDB2nEtmnhS5DHKbcG8bYUkSStR/ClRN2I7QNXPDWMvbOPdTZigbmlutbavc
z48qised2Q7Te0pUBKwlxCFDoC3Fep9WrlphACWi17jl9KJiiEg/sqL5hggY7pduaDs6XUurLS5a
DUALkl46x29RGGqvBVVWwew9Jh5QoGZ2zNcpbl78kBhyWcsLqtJkPILCGujmi9HpjX6PfMBs1RiB
i6IPTHHJ2uZ+HDzKDB1agdyJ+wnYxnInVlglVa/Ze1P0NfPwhjMnfGV9mm3nXJvPCo4VOkCYOkpx
cDuaYMtDVEwfrk1VzgD4yvgnCr0BLoeNUWYTZpBa/5Jr2T3LTeN3QwJjNY3GD5k2QlRo8aypeL1z
7DUDuZbufm6BnkR5RswIQbHwKJFDtMqckh5cz4eyxHjdUiakZs4eX8Zhp+yvXNe8SpqbXaRrahLt
5U/ZVlILDUyhmwVz1w5ZsHVRMrMTDDUEpoFXbBzbrLeoGdgQVEr5nUWedcEqGSzok6J2kPqB6Dk1
lMbnMtTOYyQEiGz4gqtp+Nck84k5MUzr2ufqUy2+8w7Et1NmBruqY2UeGWgDKhMMiyXIyqwcb0t1
JmbTRmyKR4Hf8OmyL/WzyUJ2n1Ch/qvFlBmdskPYhCFRUz8yhepooTjI4cUdArhbPxTR/LUrk24N
D8I7tJMz4hcydh1Q7YfB3bgO2gj98Zile5fc4avJ0LycUXxGki0rGiPQ8bWwcLw2ALSuhAC8G4OW
1ujApysBx5psnaORN586WjBbzPXm2cT7dPeU+nl5lkZld3LDBoWpL0CTnsBLxh1rZpOKwM6Muunc
uwm2XaPv97zQJ/noz/U/D0HX0PCZ1YDq1ozXrJZHGQoYuAam3nxN4i+Y84ZVDpVhfkQ+aZUeNoip
8s/yIdrMbBf1DOvNBLHHRcpPv/0mD409MymGgQK2RtPb/fI4btOjT18BPySiCtTfZ6y8NVBxDiCB
X+2AkFtlyuynpDioWWkep8JuuGUJIggjEYbgN+/yuhlC3Swr62vlWsppSpXp4WQ6ShVL0Keb45/7
WFatWvKUiwyDVV66yX1CZXjE5h0A6Zjhctc0yjXMU99qWEBLPXHOg6dworO1dX7iiKuefBEr4c0W
FmEtI59HOdpdP+9CgQssUx25hThTxZIeZj0RZ+LZjiDLo1o2of1ZaGggdDrls1ENmIoK9xWD4MIY
bKgOqaAkbn7uX2i3sd2Fi3AowsSuvkseeD2oB/mtnCQgLAsylvnImtCy85Ev+fV/ewotT4mTV4ba
z0yXpQcB13GKq9IQr9mK/jpgNARrde6fIgHyTROi65m5bngaGesazQMtwpewl9/HuTKB1U/jvA1j
FFDl0NMeckxgd92RWLvsWnmTc80U61mp4/I5YlM71nn1Fg3W61LTi0cDUc5YDzC93Wgt8xrAnTdL
csOfJ/5cayrnpSvKEsKZR+Ss151m281PTtp3FGDEvyezaHXXGVbTVL2AiGo3f/uU3EClVkazXHxm
qd9PTxGb0YsRt3fDsPY2gap3OWb4AdUgx+xY8Y94tNZT6BD57VR3JsBorWKBozENQWsWhWAAV+pL
USXayzRQeixiSzvJazoOuptKc0c+aUWZR9qa9UM3wQA5Rtwcp6nQHgPgq10EkH4rH7pOHcPXyANS
XXlWh2tJFrx+DxNNY22KsSIb2GuOlvW7N3SiGgT5UB5q/xfJLeNTKK64gxVco2i8GYMLHlNTbBut
ZaXuNkvhdhnPS/+t1uEn4FJk5PBt+AwuBpudfBNSZHnYcrEdLeNo6fbPBaakv94hgBTL9yIDwkPL
JKApCp9K9rVReXwtG/sBQDaciSXP/Oq9cTIo/rr62dBtW36zD1tvK/UqbkVd3cJtvpe/Lx+ySO/2
yPE7kqO74BCY/TmcAuUqqZe4v/OLPU7vpYD8gkAadmR+obT/c/Nr4Xs9zXBB6AhTzWQ+qCzdukZ5
fSfb3rhkUX1f7mV5W8uDgnndrZVPTTP6g/wdTa/m8zx1v1XFnfb0v0QFPK+AG9kJecClb4V7NNDV
e8WIUKiuQbyrpO+njn0OkUHcA/w6x1FVvmROqgH6E9dqCkHrbpj1Lft7VCdhHR5ToFRxIzAxYP/B
7z4T0SXO5dUy62FonSbxE7lBVKKRwlLJ3Df5ftla656KZsA1EejKezSmDypx9k8PfXtcqzOJ86Cb
ShZpver4B2OmYdhWBlQanbAZtQh2c5WTES5HFwz+NkaPCfcN7q1neVaFKCXqNtg3o9/czCJDiy6w
aphdKIZ3kFH7mg9QrBQwzLiIOVHAynss9KitO6xPzqrTdHvPacl1EWVXMfmXVoZovAkBqLoT03Kv
R/HJDrIPeoh6rQwf5RxklyD0YGWI3/HrfguloTzBLt782xArB9uwAdufg7XDBllvS3MqQOWzC+ya
cz1GM1aLMbnYhXvz7faZ3Q5fX/xV+HQGj4V+b2AnYouygj0bsfdnFhYQy8DCXrp8qjnu5ZPrjs81
NsvL8j+gxMaaNvAe1IzNa9ki6zYT/xDwJu1RuFnPiNnkrQRVSzkoAf0D/psjiAQEwAWzwa+aDwel
qO1fYUBYl2h/yUNnzUzIUjmk5FZ7kPeoXAklpo/MN0HfqaMV2i8FZDbc+Ykchvi/ZI0b5j8DHlwb
yKznebqrGoQqwkQWiRl/C7npqtrI2N0aJ4XqMzkceb4xpzenKeNdL5HImv07FTk18o41oSPSuk35
vhr510mDBhSFlJ3Fcqycm/i5CC3k1i8WMZxaCOmq7aiSNZO27XPWUFqiXbl/fjtNRUoDCCaEt3Zd
nS3Da7bA1PxPz9zaDVmeeVh80gkF6k5c4Smpk/e8cYutbFG6RgIYqEJiSEsa0gFog3Nv+1tfRD3H
41ihwrDb61xlT0HS+T9GTmLP9+RJkOw7pKF4nAEdUjkeqNujgWciRuCUDKyKvQSpK91kcz0NQ3OO
EX1uphh1kW+l9TakaQE+uymAq5Du1PkULRS+K0hn3QdvZrMiDCjcV5FnrQKt6x99WN1alYCGyXaV
e+Om1Z4V4l2WpRJT3xEgqN7bAGMDeiZ3rcdzfm9Q+QdCLjQaY05MIZF7MteGnAxjNfRzd5YVlckn
XEAxOlhRnae0x0IPs23sslwgHdB5LUzqg8Gp1sx6P2o9Swc3K6jKirzy2XfUQ0AJbVeoIKHlWZCk
3oZNEu5LwwOnhFzoaCuJ+9RW7s22MqhOlnOJRkSGSNxWxaS9FUmRfB0DEGzsH2l4WnhN0EPIqCvD
CS6mXYBfZbZiClLUUxJ0bCSTuX6iXcPCW2maD91ofrYzmO1AK5rDEFBPst0YSebeq5XyddBNb80D
t6wcuGjQR/7+I2lnYTUouxD/kfgAJfp0mEuD18NHu+xZXbxCQitFueNbjfLo4YTWR4nb5BU0C9y4
aFJvA470pzlFd4xfO9+6BVkqFl7Aw5hqVBDEmjWLuvDgABxCiS9aFj6xg3ow2Cw/o2admVh5YrHI
0dl8z8UQI6NyCQbB3NlvU9dfSgVaDaLQBX4tKyFyI52hWJmDlkqYH/yaovpJFtT03i+PGrvqjV0z
pmeKCkLSasBtqPESICNTZPpIoX3K3u5YiRmliOx5FbW5t/LLOnztYbqtcXmae/kwK+hQsco6SEEv
EthtE6M5lwqjOZ1OnqZYL5aaBi+KWt86je4ZiFPEfKIa6CDlWCOqAfHpKGfINgpuRRfSXo59oD/2
edy9yHEg70PWq/Vsrywz+6nFRdFstIo0omVxCAsYcSf5JTvLY2aRfXBfH7J7nBbnimiy3WQ6zrJo
9PyiO8SG8MEUpD0P/lQdeO+rS0jpcOtQVk8c37gFNtZTp7LZ5SLWws5DdfswaIgP0brluE0xkOJd
y0jy8Qgf3daiolXpNptPvM8XbxLJSmqg9C8I0rXD2CkEYcT2Tymh6EMdQE3XT1f5PoW/fMOmgIZs
iHeD24J2kQ4YlaKGhxwBtNP4NUWkeKI2AmsT5f/DwGcS6Y51bCikbONxIuh+yr1DBiT3DHUTPVjg
GZgWbH2fi5Z8r809rAV6ImVe/JKSWMWO7Kt4VOqBchgo/MDdSi65YCOHXfLAday8gym/D+AZsH5o
+vKxaiWghRhI91UtyuDRcD94I6RoRcv0nYwVkgtEeUjH8aOpDPOSFA4bB3xKV7UvB4I4TecwzNyh
c68Eiz6NYPrvVaOb95LAq2x026PcDZVMzisIGXhrLPeHSzrDoQM08V80BBAF/61HjMdUZcnrqKpj
0Sj+9x5xa1RlA/ttPgURhtcuHM6FOs9rKSEyaCau08T49GGwbWmx6m+FQWhJR37NGWGZcsFmxGip
R3l4kkuNsZhpKKUQIzwiveusEDHg2Q9NlGYT877Mg6ZNt8pu4nDZK/1ZWbZd/m6QJhVqjpadsayM
MOpZLsm9KIjLYmsbU7bFuuqjrYhpwtHOeNAdOfeTU36Z6o5PQjPQyvfAuKdZRAmEJMTFvfU+AyiW
MiUf6BVVW9Z5DMv9Shu6eW83EAuJ0Y20C+oWhm7EW7qlV+usG9uXXqj8+wxPXoAx/+jRK7u7fn8q
NGhIKq63lz9nQert3RqnvNz0y/3+UgmQj3Ob75v420T98F8awWpIi0M4mx0Ju+gGpYKwY/J5miL9
pURpeJpj3duqQeTsG4wGKE0BZCL1xSxb3uKZu0sqtQI3atH7hZQZqzR7raiVif9f4prfclf1jvJf
9AszPvWu+S5FhAQ3nXoQdyeCXKONTXT5gaHBI4nDh7bvqdZFznGTPc/7OcjBVXS1S3Qj6h35RIKl
J8f+SNJWoUOjkxcLb8IyLYpOEb2ufaA0GpgLy7/NDTdEQTP2E10LGC6NxBPShehtxcpeD4HF47DV
NoAHlX3Y2LcqjWn8NLrxVuOBXptqbhFnVZXPRZM8wYJGzjWSpmY4JJwjXJarll6cjZUer8NaMbcZ
puflCaFf9OkMyzwV0ozJbkm+NmYIBNoo030qiiVcnie2J00PWKun2X4wy4FNRjZxr9ZK/8NLVzT6
UOd3/b3yVZbGkKkQkMUvBhyQo1yQZoFSow7pFJzJKAF9a/qwBzU/SpmgPDRYCvFvjuWXIOqLo5xR
Kge2Xatr3FHxi5orAPFsDCeQ15tz4dg/gPo1L0ad6IBrJ4vQ3dHbpj3pn2ZQo/1L+kukBwgiNbhr
vumVpzYjlMPBTLwyMmXYd6E6Pk1CtRWVRbOv2q10EYDwGk+qZ42bOrFX6ETsn64ywVIzbPNV7aAV
moGSf+ioFfdgwEkPbud2ryh5csMu1TfqsTWHYq9QsoF+URgXq9TNd90HzO0M38nMS64mHYTTMoMT
UYWbpYdTW0LZO8p5F85Xd1yWFyGBgWJNRNo2KT5T+tXywmfwX1iYxtJ6LkS6n6MY7w4115Ob2ObD
IrxFfqD02zVqROFfxXXaJahsSobmlWw3ykWeXPjVOnE/va7nOGXAkseZf26hErMBz/vmuLxMTS8G
lo9ium1aYDT1kNU72bwZ+97aGCYgAdneCHqHuRdRpey7ViUFbs+qp61sys5xZu8c8ZAB+EB/xbsi
nA7PPgiojexM5Xp4UxCfbwvROGWFXbLYcssvxQQ5IUj8XwTET2LlzXWdFh0e4uo0d6a9VfzJWHkj
cWEjIBmEGdNWroAm1DlbvXX9Y3SSTG+f7heMgiRco9qqNmlAqtzcJvq+l8z5PiKhrB/ns3wTSXF9
i5qp3eApaTHMsrOV7QWdMIZ1QoFwhe/vq/yHKlG7A2G1s+ErPGcVgM7ZKe662AvmSfRQKhCxo9rs
5E/LJVoOr8RUnCLZBi72WTGwy6asFt6R/uqXCFSRbQeszFi25i8d5Fm3UcEt4HOM89LbOakLSdAi
1GzC80k51+jucqEZxxFj6siHDlGCYWeq4nbHkqM8pSk8BxqLoD9tjUEXzcMI8Y2M+uWV2KYFiJj9
+n4os+zk9hNJ3BaQMLtGQqyVuOAap3tmw8uWWWQNTq3mXQeIjIMaPzovh7orloc6sPN9RmlIjnjy
RTi5EWMt8w4V5S0AF92wcedA3SX4FM6pk2MXazt119clcmSQwZB1cHnp9YCatPGGS6N35iVnlt2W
owZaQ/Q+g0R/FAS4fC8m+1EkqfKKiTo4zZRPjoWrngI7Ga+6AaeGPQTmRK0PL2k8Eyku3GLaOI/b
cWDMaLTx2yJEq1NuHKO+/DmAzu8OAMhvkI4Iv5ziN9KR+u9jgJJRz8iPiB2s84qpb8ijoNghJk1X
zp89m7ytaw8s1QMvRXKtgo2TopvSrqLtqLoVigFVPYPF/S3Lp3ZUs5srEWwlwy/PLJXvekg93K0x
glGW7IV+KK4D8e2Bkp+X9VlvZ26QnE3ayjXsi5zgilllw8LnzaAj1XWuo3qbuNY2NEXI4BGNNl35
lAsUz8ABWWAMOhdsQd0oqR+VC6vPsfiedz7cCNJGzZDc+hJVdqI5uqCfBVfnMni9e2FNMZ68QT1N
bINWngvlI7W0K+J2G2kqopUQQmCpwkhD3WuQlrLOteFDYTu5d+0xXTkDiNuJP2jwYAbVZouaAzip
DP2zw6I467WQPleFvU4sEs67CE7B5Fe8Cr5Va+oPqJR7pKSy7KTOGB3nsMlPIj8Abo8eb/+LiND6
Z3SvqGpYfAls2zE1C5eMJ5IA/1bVCFOtYMY13VPf4KF0YTnCuRDNQrt/ZVYGEpVDHK9Lo9krSFQP
qln0r5TYd2GgHg/S9uKWg3X2onduv/YOx+7VpLRhZeqLX2r6I/VHZNb4ZE+6Gcb3Eoad7xbDtzSk
hJgMP+Ougac4V8ah6wwZRfNIwQ0uQXokLhAbGXXfC7xNFzWf211vgseVhfJi9Kut48XZGdOKtJNU
CSxT22sQXAa5sZHhT3WB5swnO3InH1qVlq/r2XvIW2tZpNXKprDJnqmWG439245cnQmGFos0p0MR
b5cjDHs3zRBIiOzmuEm9R1DqNC5N013OQnFtNsZpHfBd6seArLjRCXayOUZl/ndEwBv5FT3/E1al
LQINND4JqPNrEKrUBTrPRoegVdQYSN+Zgagt/6JeFivpDcp7+CeuFrogq9GWhXX8zYRpQW4fZHJx
NkSV/aUDUnCYpdTITrULYZqsepUu3BARmB/d1Bxog1nOsjc3kldEgCqvi6Y/Qb4RCOu8fTbbINqm
ftNSNHH6v9opIR2SPdNcvPrjxbIqcGoNLpplHnYDGE1h8oZGLHurxw3UW2RwnA6l8RZ6RBGEt76A
ej36QKrQuTDsivLCHE5v2PFnwhsQD5RBedNb3/0S5/mwzi0Hmq8212zNfe2EAfY68y3TpLRpFpoc
eSB5QoVqoqMSRZBYT1F3nWCtB7VrbyMsAHdoaGDixGrjP3+HrP9bGHQcw7NMz2XzwVBk//MrREpo
4JO7qJw8N8T1ipWisXP1hzgxfH05seI6+zC78huVYpzxWn9LdX0+4tc216YWphcr9ylj4k+uGAaP
MQKAtWGpF9dkHpYVsKksuwOAl1/LWooxe2upPbK7AIHzJCh7sF7WltXVr3JJpJQCrhzVr7XDqsIE
3o5xanof9Hj8Xv//k0Tp38EIQoPC+k9HmHcuEJWZJpl3qTM0F3lJHuRgXXHdLBGkuF4c/JexyHLV
/7NXZTxywMAaDvtVzv/5RgLlxXGUOOk5rsedbKnHtNwudayuZLt9MaYFwFhXXmeVBUv0OdqNwHcu
ZuXp5zZ8k3s8WlX5roYMBOAmV55Dp3GvdYQ3jSDEZ/JV/ed87rQD/V6SJcQ1eQhMmvQkCJ1q0gmv
s2YbZ1o31rbKipGxrb7YxKVpbVveZW3VmeLHLB6VRIAzDDgeuyNhv7D02EUHiRRUWDLc1ogu8VqV
DUq50fWz8suyS0xKS33OJhU7cO5Yz5g6OvQ9MNZzhAsILOMzHc3qNsP/wJrqJbQpWp4jc0HXp5OM
D5IHO6TTEEcxMj3h4UlQEmokf/3l6Am8eOMQsKnlx0oYh8a53Aadk7zNrneqWtiW6VypSx/EVctv
jaXlL22Lg5Qs4Tdp2snbJCF1BX+grYDPg7wIbVVZt0bMWaIHm1qeiWeNzPnuFmH9KS4vPyB+1DQb
cxPHRoUISd9pWtZ9qx0iB/M0L54t1HB7px2OZj51T1Vfr+U73PsZXAX22E9hld3iPut+ipOZZute
UTHEz33B59xDzpMGKaUr7i6ted+P3KtjFA7Enanb2vlv/UQD1qRuZPXryOyvcfT/CDuvXbmRLIt+
EQEGPV/T2+ud9EKopBK99/z6WRGpaZVUgAqNyWbyStO6mSTjxDl7r91SDVRDh4KWpHFwoevAc4HR
pebZXgBzgstpCICgJQmkJ+g3IjHPkN7/XgK73eRl+p0wkqM7al8LA+NhFhLHYbuflx4Ymln03soR
PiRsc5tV+ZclThNu1Y1mVBQwjfFmtM4xqQWjY+RIdniB2PQ1xFOwK6TsLneib30CIaomAlgMs3/i
1tVY0MiMNuNdXJto9Cf+P1Y+VYoR75vSwoqWoCixEKuvA/QLQ9Azus2dLQzanlwVchJnVOQDavuN
Cwy721V4nPnKs9ex859jBgeHFN50PJDO2iZQabNBNvpp7wKPI8/JFPW+I92mCkPYFnAb0X8223SE
5JPqm7RviksP8heU1bxCP8b+k7gkiycQ+RbzRWor8Q+14RN768AFFCyHY6c5r56CIg93eIEvbY0O
cgpL42jbR+E1/sVtTDIDJDUCmNop8obp1KfFdML9/uI4hkBGEQ8bayRLgbScKOyHrZMUE+ENhMfk
LNLIRY5V237U1H48W5dLVeN4TGlJ1ta3xaKpu+ifLfEAWwE6Wrxig1hccrddJVDO9nPnfusLnys9
6buDF/hrUBEwUtzlOfMTBDoRA6xBWMcynFFShZAzSP/oX5bSPs1FTWXiGFdRaN8aIR7IxFmBAPbu
9aC/wgI5uwkaJB3uYT1wP5NmQR9fg9Llh/MJwuzZ12I41Q1iIx7++4ZdP5R978DeAmDGBG7fmzxU
5Ny3Xt1eGZg826OxXfz8sS2+6yglAvKW48H4tMypQ3YZZAoMgr5FUiXpPu3Bko5As5P9oD66eHrz
rrK2lXp+lolPcFWVcFtUKCtNLzPe2nS+oz/2NcbUSNMJW2HlLToWLH14TorxNMb0Rcw+7bZCrmN0
5RKIP5SM7tCRCOx3j1FQVo/d2L35xXiXiSk8Kb6HekHhXp5bMmdTPavuIvmMZ2oPdJ9BYZnfFUNe
bLol3/OTlczlnszPuQnOOQN8yo7WJYJRtJsg4z7rrPWA1CTgK5v4uHJUyMSW09slBmh4ZgvLbJOS
c+6fSte/Q6q1xv+a9HioYS3lRLYWPCs8EjDjzxXmS2H2x6S7tG61j6q/LRM6cML29l53Dq13CDN4
UkiVc303TccBXE4Wfiw99JXwqvnP0LKy+GPsPZhB7Ahxexj+FQCel7ZbnxYZpE0jPs36Lm9OAiiO
6REFpmsrZ3kj5xNynf5eN9FfBQ+eey998sjBO/c9oU74LEfKcu3J94rwHPR08gL9IUF4Cy2D6A1R
eDu3Ny9mdtInr9kspLqfi4l6arTyv8OesEs/sKJ7gR+nEJ/NsasfyBDAJn6E6jqSjjJA2YoKNHZW
Orw3CN4XUFtPQxCsIy+396HhD6d0+OTZMOF6L3hp2iDf0u15nyGLhm2JZiIbXgc4LtesJ0yg9twz
d59+jCO93jdyuDEvJYuETiAYqPJDYNjJuRewqRYeI3PVZsfJ0c5dUQOlJ8fDq6N4F0ZNeXVm6x6O
Z/BYFyTDpF9LdIRavfU78QU3SbdljzCtMiYyuz57YIp/JFjLOmZm/iX137sAjolndV8R1UNUHDL/
QfVzwHztO491OAWKhpDtbBltdSBTAuJkPR0cJ40ueuB+qDYT/VTctx7MN5MR6smxh+KwpD7lm1Va
22Q0iqe8rDAAL61OSxHdkNOH/s4zrXRd2qgyIYUxDS5d884kH3XXWuROqnPqp2GvlRvmfcQAjmaC
3H68aD6Fke8UxJ+pLXgL32KbtbG1KuN2fG91QoJc1KdsiqpPt79KckV/EKIGyx7arAxlhfceoqLf
+tEBgE6+XmQ/x6ogtjDNDA4WtAynqlwwhHjYDV2HAWI7+rUq0aSq6VrXavPOzz3IRqBNNnxl5k1b
PMMrWSe6vexAErX3GmHJhyAgqKEYA0ySzoSTSc8ga04xzoO4u6rPnOEh20D5tkzRqwLdAxRoOyN6
wSo4NyWiVAOgz62X8eeyXQg5sP+nv9IXvm7pumP7jofTxvnNPmdQBTuo0LJzB6NjpSLuPK9zNikd
zHUZutH5NodTtTuqw0PL4/6t6fRPFQJfPjuQt+OsEbtM4i7Il+F50LvnYnG1g207aBh4kF5BK9J8
BGv3yW7tTZ8MxRuWnettu2qW30T0pIoXPNXMxdqmPPuT7p9rgbM1zmH2B9ocPMOwS/dVZdDkb326
GWl/YjrGnJqo8RlZkPbSTdxEgAa+RAD2IM/NHjpMfUHhTBZqTpIXzyUvwvBPx0rtJ7iUZ8B5/tdx
cWLZnFqeJx1QTQkr/3nMN6Zd1++aK2e6uYvlorfM96U8RnXt3mXx0D7MBum7EuKQ1QmZNoPH54NA
J51cnYFw78AIpRjFiuDdmcuV5Fhk9BYq4DAhcJPB1x7YCupsv76qtnqT1V+0EZComhlXrCo73w0W
BjBRvXaQX1/7sINZMnjtY1BDIJ9jNsKF8KK/emxKRIv5mU4hhauGUJ/PTM2jyyA38ABV03u3f3Un
s727tUXNLOyuadsU9xOI7KzL7GePAeRTbg9HRdeY6xYCYz5ZT1lW/lCr/sfl5/xrt2MZDsZ7A6ui
ZfF/cnL3j86LOUbUcXmACNybxyOzK+uchVBR5eobexPBEOAAECsxnMKxkW48M/zxlimKdgInUay0
nsqva2nhYRvhTd6E7WtOham119sFQjgVo7QPhHw8c3FTip1HFMVkdfWTmZYPnpvrj4bZ5CCOoqOW
TumLqMuTRqPoYPqDfaejdt4EQzS+6i0zf5SR41eUQognnfi57Inajgxvod8A9Ly0AozneMTvbTtC
6FG04tmUR5NGzkfjgH2oR+dNcQLou5/g8hZEDeTEvEHom6xevwjX849+YaKHtPRLL18IOHyfAxSz
Tdm2j+m8hA/D8i3jFrsf45IhqjBp4asZtWra+4S2MVWThEx2sqAXT9kSDjfXz0/HIqk3J8McuDfK
umw/Ef5yNcCVb4oQcFkPWXKG+cU3oYohVRalQYNKjYFa6uTZ1ooMBErSVaFewlj+wpH7KIqM213+
zZ+1VKYegSCtxYrc5Wg3ahGkgLS5TpaWPBEyHe4C0S+b1Aj6dG13PWjpLF+Og5btJzMcn11pKiIN
hDaB8LIPSk2DHt0Z92xxmUOdyj7v7GtedPpTY5Uvjl9Zn8KJfGCMWSYFKiwQN56mtZpXqhf4qwRr
2HB+f54jDgSucGHApG7IbQL8jv5t9meiOYFqrJFt2LvG6OKNct9Po30dJ2HcKUN+C0OXjQYuajGm
1zhH+qPBFLtqgI/aLMMXUKWvYu7+ZobkfCsadwuJov+PToz5rye6RYYjbRiG3cwucSP/ekshCRGc
1a1TPeQXNc+2TekqYbtJ551bpHcqbUdMzI+3YQqXV8CpNzv3XPoeUgjpJP7f25quZOgYSCNyYg8T
t3OvkXxRR7ORuDzWxES2yUqdXkBWgBsGBLZk6RNxwpRfVvKoMrnVC1RPxDIRZn71VqsS7frnx4pq
Nv2yqFmWKcf8ljAtYfyrh0KHsgMOF/jQgzNvWxEW4SZT+XdjY3Otg5aMrqxpdoWlpWdrdp1rqQux
KW1v+mCFu/Pln3W69spshzggOLWbmOH/neuSlRqOJYxUE7gzVqxn0zSmhwTPgttFkjhFzNgcNsE2
lIb7MLXz/c23C6ynJOMTZ94xsROu4jTjx+Qol14tGPAG66GSaXtNfTR6l0jz/5kX1ZEQjbUZIBGs
LbfO7ssmN0jJA94/4BS4D2lWQLZtwuiMcf2izgGtyo+eiW2rcefmHtD936r/PuMq3i+iN7YC7MO7
jy4HoTIZbnOVoQLqWN88mS6KfvX1179Z1Dm6IBuC6QLfZQ9ONMVrZUpPDn41HwsnRhGQ2njMVuqL
NepxOuYiHW5XgjoXjeg8CxvmJ/WN9R8wAEO2xn5+7S5NR0wnpi48H7Qc4H252PxjMXEhBdcA74w9
gQI4yg22Q5gC/kp7UAfyQJ6BYNzx3dXT3f9+3sTt+9Q4QIaUt6rr5T9ZTu4W1a8iCcolmAFHYZeN
fytp2CCyVyPR29c5mt4aFeUu5ok4igEVLYnCMBtaa//ni1rdt//47XweOZ6whBAAgqnXzN9IGPZi
Vr5lDcbpNn1KG8Q5oAKz9zAYPvwy1P6mKw0/3ug/M07EwZVWyzqsXBdi9uxgN/7/I4sxcxTE77TC
me3XmcmySrrATrO/e0OTnWz5VO8tWLMRypctXZp16Qy0RsORskIdRZyjX8+DQ6UA9xODW6IkaZwT
lPvZngA5SQkdLNZ6HdZefd8NkAJRFq671PNJChE64IByARvaN7SNzIMTsalUL5EVWZfACN01vY9w
kyW0tMORPaXmZC/kOk6XWkq9mTHoVxa8qxi99okLlrFbnD3U2gL5mib9eQqj6qIGeQtwg3Uzu+lj
tYxgxY0iOqC17Q5lLpyNor2pl4qIEpsh03HUoA9FRV4dVFU2dS450KP+1pCRcWFaFMJG6HrAncOw
KzuSXkObPB83rd70qRy3bDnMN5JVDiRD1U+j5o8rx01BpTQTIzxR6feaIYJL3xBu2mWR/+XPV4pt
/GueZds2BFPbIjvLps0mf/6PG6FuuqhDJ1Cf80hMpD2M3VnLhZGf9RFKq0sn5dEP4nCllw3io2Td
9U7BTEGIVyfot2Pz1TPr7ruU+fiGwG2rktsD86ELW+dpZPW9fb3wuFe9FW6mCx+/8dqXw/zqnVTb
EtjKGwh0m5Aj4dIBNOCrT3TXaO1EZMf67Z3el8QVYI9sykflRf8xglGihpKAsOMkVS4WHBwy4MjU
I7yZ3TrZ9g74kXd0xMBOE+eT0ZZU0V3yZoYNQSte6t53hDk6ZUo/IRqtp7YlX7PC2Tp7Ogk2Untc
l7spgkOVWVDNXM2oDxmhyluK4eEcd4t3rdJ43AwtNpjKovthELJ4NqZp3igJgdCCa+KU+fE2moqL
8Yg9prhz67FB7j3+BUZOIgb/3/CZOcP3m+iC4Ysqz5SLVB0FQZEewPUwTzYhsND76MINM3eK97Ld
uq3hfAMw9j3aFUHlnZVSQclLm9h5bC2keYChHZTx5bCFL6U/qKNEHpEn+UFsVnTkQXW8GURlXLjv
YvQ0SB5gnEd2+xiL7cQiE20tw/5u4cxZ5SOIdU3KnfwuWyiuMR5sb77ipRLzDcPE8BzjYgzaIA7J
6FpkVjIZARACU9t6hiyj7aY5ILhO7itIlrO3vRmjNyqdaK2MmJWD4t9Hm1xpfdAdQbojwyFK637k
2XDAXQ1+K0qJfYGvWa29MSif3JAvREsingAm/85Zd+hiG8FOuVtzaN2rLIs+w9qddrddVpJ/dxF9
Y/eV2ommyLwV1DRnN05sR928Auju9S8xqaeX2w49ILp0ddNnsNlybiCNOoaVV/qRA6Qk606YDA8/
v+A4tJttE5C/lkltKbhpCyCyXl8L7jR1SjiMt3y5p1bFcCI31nXtE6zc1PGeGL4WhG9gEUk4E4iZ
Gz+O2kzT6IhA9ZUDroqJ63EC9b1SJMqxiu41cEtH1ScYnH6i+Ig+BXN5of7uH5oR8aK3sOVRu031
dorGPQHMR6XKiW1iHKkLgzPgrOq5HsYXd2ieQxQQh0ib2+iR6d2nAVHJAZvNNpMQFvTJ1VOTvReB
96z2vEMFUsmAevrc4jFtRXAiPb19GPTRXy0xAm96X8x52bx/EyUlotrV0SrSLjaA1+JbOuXto0Xk
+rbzarIka5fWkYj5J0bpmzcZb7TLd6nmdq/9c8blep1Cx1sBGkRqJ9/a+fDhZeN057ko6tBD6Mcq
TMq3ARHCjSMpOWvqEZ6UkbH3a9k4VkYDHzw+N5yAxCLVyimP7F2ctGe3cCdYFiRwTHUBbsoR8UUh
e9SLEcDf6onqInhN3PPrwI5okmBjL7l56X0r2Th0dtQDEIxOf7optGAdkPtiEzerhu9I/x106hqQ
+tJ4tMsOcHnS1AeXy32XzIN3hkzbXfTYlYxgW3saZa5g0U7Ni5bEbDBGuESeASC+Awy6iRyT0CT5
/B3k2662BeNnEFjS3hCwSUMebJ392Y52AaXKPi4qjMNzFVP0N/NFafXsyr6LtJYBmzGgMqFdrq9z
s813WY+hruQBeU0JRoMhFEUXulXGg8j6CTePiP4agkGyanGwQHNkG/tZHWjEPxf6YD5iiOT3k64y
R9CAhfx3GpE+8RFmiXZGj4s6dXCwXBds7Aqd7bs1JM0KLw6zOYIlMhfwNLmnScKUjgJ5lamD//2I
gG47a1/Y3PQv9WiJbUSmwTEk1OK9JCwp4VdBw5NkJ/Ql2p64EO9GDiwGWrOVz2gP4Z7S6eRT55yx
PjfWQ6d519nFrqm8RKyLxAlZUwLAmmuF9lQOtdi7yO14wuCYBlILBBf1Jp2ViDFyV98PNHj2o3LE
jOKuagHp/JV4hXenROBVMtoPGUmyY0E+QO7keyVMR24WmStiNGsCvyaCV3L76dZ96+fQ2CmCZp9R
PzVBK45qyzkRqLNy6jYgrcdnVCew5v7UGlv0b9V6amfGvi4xGitSh3rM0vilyktN6XObcP8xPZKG
NPXCdNtjMkxmxM9zidtm19vGWJP9u5CR00C291aXH5T6tG604Z8/UWIkigfjjAcKkrWW7AumST+O
Yv0BjLdzsmwNPgz5kNcSw2GG+wt7Z/ocIu0AieoDjZL92a4j4Ey9pWtfbLLFFjsB8eK+Ht6UjfOn
vdNEXkUeTI2orGxfo2EANs9aTFdgk4qSEIzFxmvaTdOACjeMeR80p0Abhjv1Z1OACbvGIbh6CuuN
qukdL3qsBPMlrMrD+ef5CNHbz/N1h2Wdu3NtMronG4Q5ZqDV6U79+y351gctuFM+x0AX07YbHwNP
fs+dKD8nf6v/KSM3iz0ZndO+xAjM2awSDJkHzbxksa9D+mkQMtCE+nPNaP3aNZB7J0TynsfOAoep
bYvf9k7801usZJhfSwwKK2Iv+2tIr2VjTkv8NdwqnWVVkOxkTSmNzNbqrwHNsPV8w8AYktSihgJR
V36z5miG8+gw/xwtyVkvvOGCV5K5VGhWT+qIKXf9xA0A/VUeFXr35QaPcZveXsUGg2eiaCGBmcnf
kZFPRDSZ5aOJ76QT+FEze6T+KtIESk51NoshoJpzgUgjpIbuGH+0c+jvY/aL21434o+YnecqIwH3
PwQbntx2/WNb5tFoYUcmTMcwfCau7m/tlk6b40SIlPRCtdgVkekR6Nf2r9T5Z/yg80OFHuXVL1ll
pya/R6vq49wcjyZI/LWR6fA77XG8RlLWqI4anFTswKfkNPUfRLs1L0oe7oUfWqjV+zzR7HW4oJ5z
meiQnp19YGYoj0oFrrV5djGN8cqI6lasps5sbo/A6Yy9KYnwo2mwug3ts5qRgCI691ZLNZHYDORh
3zJYL3FMaxqZfbW1fEU9TvAT3GSnKoYNMHSUs3KfOyyOxDbL0Ho0s0sRGGfm6z4C5mjdkbdINrcd
v9Ru/bUnSGQtlKYRfJMpb4B+r1UhgSLSDkc4r7PSmRZdGB2z+KRpfZSAX+xRMQuq3KzEmTBg8Mo4
SeFSgdVopFuzz180pnpPVFSrKHXzlyhEP/Dn+8KT849fv152UB7qQNMVHvTB33bdYhA6HVFsgLFo
60tezBOadXe6HRU5SaazDb7tf6cqA+5fk9DDTsOwuZZR1a7V57VY4fcMOee9E3xT1bjdm+EB7cK8
Um/9pB+OjTV8cazSJVOZdBVkltLLTi6he1VnF6CCTAuIY1Q9XOdb4DvpjTun+ry284hSGedQWHWn
2fFNfa0O86oU5GEFYmMS2ZAtrNQlEoQxW/xvgPZicLDZ/BK5sclwrhhOhPtodz4F6LrXNOczFf62
MxL/Gwq1b65RuytGY8sGpbJznrhQ96QOPdEqcM4k4jjnxkrhPlD1YpaM5CaGULmDp5MFpJqpCuuA
tmG6ndM74tl00uUrCXYbvegjJmmRXMyqfI4WyUYt/PCe5FrCSuu4wUrtWicoJv5/9Ffcf3/Tpout
CuGVJQVYv9/I8G81JP1Dui9RbG5qOcArE1Eek979ksget3pR55N2q01vnuc/MWc33/uJEIrJGyy4
a1zQmERI8CFLVH3v8UAgOSCfdz+s7EOoTywIMjdAnl8q7y720/TkRo24q5dQ3Lmpod/lNXtjPQ2b
nfqBOqd+aheTcc3mp2ZY9KOrVy9tCPLIsooaMiqSAdeYpB+7PCGECGARGN/UbMhEa05JNYrHPpGg
AVDoOSrC3zDe41Icgso1XuC++XsMuN5OLUm2OI9Wn25G2hd7XWKcYLZqa6/Qgp16m1j2fNTnIqZc
6I+KA131Q7+uwbfc1a1R3TVpi9SzD+f/+NKELnWFv9yfnqVbnmGaPn5kSvzfpLtWjEWmW5rk4OYk
1Hdu017mkfBF2aE2NVwzQr6oI3VusnwU+tmqlWJMLbA/Dbk53KmSHbfsp6askzPSloOq0nE3ZBuv
Gaa9LuHdNbQ1JpMEZI0WZd8PTKfnlZul88jnCkuEAhzhBUEyALpzW7bh/x95ON+jZiCalLxpYGv9
J2K+5y3Ox/g8p1BAQYSeS9termNBBpXaCesBVEl51Gbhskq9/LFAO7OtOqQHmtOW71AKm5XRB/MV
wkL1TuDIyumi/HUoidV2M3TUPRHXc0AmQmGRiWC4KNqWrBsOFimjeBTyVx23x1/yYKQzd1iCCqBw
Nd63sISfcN1XD0m1fM27TLsgvEPDhw7y4JBwvCO7bP7s6x/lPMafkszMDq3ocR7lBJSwaj2z9NLO
MFDTw6ggVsn2Xm7udClWbjWCpMaGYsmZKvPcjO6rcpnaM3oWNNrdzTBk04ScMaq9B0gX4sWdXpF/
16cIGxB7Urppf37aY0P75XLyGIObtq8LQ7g6Ulbd/u1yAkg25H6eRkw8amNX0Ya8nxr/VW1R/vfO
xgjBJBA2OMDF7Wgl3XZ0M+tY+9b8MpcPQ5yjmKLrA4WUP1nnSbTqWn1c35Au2mB8czE3XAu7vI8s
yry18I9eOtPibF3rLqZ1+pJN+YGO1vyRQGTBRSZbcCb+TUKLY1AWoaM9qSM80j+OaNjQ5CVLnGV4
74rpEbzY11jawpU3XC+qTcGqDlAdS6/v21x7VfGZhlx3hxyIf6ZTfW7Jpb0zpUlNvrPbycWGgMBM
c+dl2+ih/0bV/GKpL3X0zxlYVlhVWbVzTItOUSD3eSgcHvtoqA7jyGSRKFxyYJXPVvVGunlMCGwS
0UE1R4qF/aaZgFlgPDIYDMT49w5AS9Zx8upJJUCQFibIIdhKtkbnZLRj42zUJD7aXG5kw0U9Ewz5
0k6L8aZjFM6RjjX6nHIT5RadoDy6ejK2Qr2kiPYoR1vr1kLIJqX/JB9J7kISpH0rZJ5fU7yFe2UQ
UoTMG9vL102JBsze07mOXrPBsvYENdaH0cVdbPSZrHNNUiWVWcaywgQgDah9kw3tYYitkrCxGMP4
YOl3qF2aF9vS96nfJs+tAjskg3anehWqdcFo9owmhdqrJ+smicdTgd3leDsKWESIkTuz8Vx2Zj/P
e5QT9SeDhEnID8uraerFpYKoxTSS8w0h3zYmqF2XEYH6E9Nllj6hcurSurEl8EaNz1GmH4NlYIpQ
pMSQlPHwkPca1P0Sey4jkAciicrj3KXBjj17fqeNUGhDd9zfSv3/uCOVAuDnA55tCf/RHflwhzxh
295veuikMC1Cl+zsHLZ9/arbWr6GQxu+qaPSqrXbOXUU+vqarLsv6nbFrUc/p/FkACANBsIB2nO+
WNYqmr3LzWJDqEeC5ZT1gn089bGUfsdyYI4jNj3lZvys3I2qR2JJn6NfjsE+y/kUTYlKzRh33Ihb
va+T5OaX0/anS5oBtvB6jPG9d4rYIO8WVvPXZva+hiBwPBYL0ubFpymeQfLYbnQXtNH8JKr2RZ3H
YV4QpxP3OC5971U+TdPY38/tND2DeKsfxzZ6UvENM1bVYx+LR2aew0opaWKrgQ7XxtNVtTxGK8ym
xx9PkfjFWqpDuIxkscpfdhpHel6JJq/k4q5xRXnRRq1/K5pnh6ronexE5xKXyIHp1+2KwaKnd9Pf
QwuXMX8CCXWd3P1UAxAR2u5F3aab3CDvvokQ6eh5MO1EGlxurXLZHB+KAWsQyhuSC6t6FdQ+xZMe
e7u56IddI/mhhI+Mq8xgk1hHDZgroAWtfAEz/G4vFjAyV/IuM9397Lp9+VB6U3tpC1yA7TjFf8VJ
jNC2iJ+1uHswtVGX9hYDGm8b/aU38b6UiRmVXdb7oXE+j7FPqYJdArXhc5/o/bWPITOspxhtjz4P
gqbY0D0sJko4I3CZC1C03luOJdY3rdmfr33z98WIS9+F1qELbAC6ZSlb+z/GOB4PeA3uEtqs3Ju+
LpWEUTpYfAVHVkQ1ZzhjsSad480TXvpaRJm5d5axPTRNDFVI3dhjKexLZekbXE30tguOqrb7cXQ7
J39aqHO//rkwRiU9aMRF5eBuVgoskFRVeknb4f7Pv6r1Lx2Qy6jKEDpDW8wjbKhZl//xq0b6APvD
9IYzjAj3mBMK5xkyUgyStI8irl6xpqYHZavOJfsk9cwXO9HHi15OGm5G74haJ8Eq1/v3YMn8+7R2
l1M/9s9073+cisPygfuemxEB2nW2sEbgJp4/xKCNyDlaxM+a+RAIJCMtPIcL3ujxUo9ptZ2bRn8f
AvfBA20y4k3+oM1zKLy0+D573aFwivjlzx+IKjR+eey5jPUsAGKWbxsOgp9fPxAMa6iiZotsC3SK
6GUbxl2SMhC403HCMQlZ1/vcTuNnVbp2HkFAXfaksFCJ3YiTW/nf1aDPLOz4OA3NTgUK/tQaq6O8
IOiVTKJ4OzuuU2/tgT2pObszZt82PxAZQfiBpNt5xqDvu8V3ZYwEHuseGFYDVPM41ZXxynU5mK/q
8BAWDd1av0R41rk/GG5hPx/jNjbP6uEaVPPAah8vJwZNF0eOuPSlfSYBNnkHCD9u47D9/ueP05N1
228fJ4IAwxFIHHUaXL9t44OgIWgU7MJpUHe01enBxpxFvi1SMDIq9QZ7w0eMvfFhQY4OI1+O0OkL
ZIdZG8lPwyhKgnxWPUdCaFDYSsx/c/WMTL56Zo3mge68a4iOLpWZnsqmIY9GiETbsCXyN2rSERTL
CTwMkbla358AxHa4A4C+8ueDZdLf0wJeQ29MJzXiaQbb3sSfKojghB7600cckWwQF8Ej5oRvA8mP
O5YDez8WU3BBs+Dcjhp5pES7dkqOx8ijcBVhxv7AU8z3a7kC4hTC8Gwpmm0g/Dcfh/WllwI7jJrh
nTvF53oIiJ6cZDqjKfBAJF757haESIpab+g/8RaFL3pW0YbkIzHAcANvRlwUb3QpMAoxsj7Ld0pu
xFcS3rWhj4LVxKetUkSKXnjn28P1z1+0MH8VgVAvuLKDKTyB9gYL1e+C1om6aNSMnrQHnc07D8Ll
Ce0CXerU341UczsSd9W2ljbbqw4+6d2KEewUw/zejt3XqpwvjD6CO+UiauHNy5gsgvw81vt5FEgq
5JpZG3q0yWWH/ObGtajgtcXpCOuFpObY4p7nc/7CSK88u0PyVOnBc2bBGlUvShQbNBmaBeXl7Tpg
4D7egZ0xAAz66cpEQvSjg88gDXYVaUbrWysW3TwcKUKOIml8kU2y3jMoXpeWdXRJEThWX0JyJk8k
Vgdntk+Uk6FxnLMW3OpkiR+za70Y40clNo2T4sEMyPAqJvuvDvs/yYcdmXu2VgSr2HQmfBzZTt39
qGAfeseaLlMcfMv0igRcqeGrKEQfu3x7U/CVwjndliCkke1JzT6XMtbOi6mvAtsEDov8JGS+Bzy4
yE6Z3MhEJbGrYV3clV05AF7yo7MN0H4TV2bwXlYsdl4wf25011mFBmRO+CeYJ92iOAU0WFc3iIm8
loOCEDOGfOeCmLyiNqu9Vpp70YXbttCrx5RwK1zu2tsCd/fsRPQsIyMO34WmJ/uw97Hndn30lPjV
l3KZdmhT5s+d1jabDovhnAf6WxcVu3gE53S7ijU/4CKSV0bReDYeFMm9KCrrwFP8XQnMl4S84j9f
7P+msfk6REOTkb1vC+yCv6lnjTz2essDhtFAp3yJSV6I+4p0p0RgN8gt4/PU8ZuJvk6fSxB3CBB5
4OJjR305ee6WUCamLd1Akt+UgzKQ8gBHO5oAHu8Va141JtsUvpGhQ3MerfJUVn5z6SIg8TvH1883
9nAxwopIwxeNkJSv6qDsaFrX2VPo2TSrS5E8EBxlH+gMGocO1f7fptN/EK/Z0G6u2ke8e+Z/7OWd
fz3yfWEgznB4CPDfCKZ+XUGpCQj2aYBPlcKHeN19FGM3putp0UmcHnt0aOp90aLq03p9OlLujBen
7966POrPaYyrQD3AQsJyzwD1zdtbHBX97a3w9jSs8I3EOlNuYKcPusnkdurl+mEl+he793cpprT3
YCw0IueDGiXTGB9uyRekCTqrCWe+HFAGzB0hU2JdGR6shwH5ZbN17DD4Oy6AiqZ58ZHLhLAkwiyR
TaZ9TKT+qzfF18Gw9EdtIIS7ginzJSMqvprG4O+UvxhVgc/sl6yhQntWfASvqfBbeZ21cjLNfDc7
LguS0pu9jzf2z5ensqr+XHSZKdFPBRVIaWe7nuX//ihOcj/kOqHMFkYP+0YuDVhESPfQiThHejWf
VXPLK5kM60ni3vQfGgjKjWZHE8Y9s8KP86Jm7zWYomNlLNTjFpfxrumZXw7TQlcYBlaguefeq4Md
SmD9FVn2RkH/u9T8njQayo0qGO/90hw3bLfatyzGhjiG0/xNNwCsqkg0JwxPxlEJ/xqJx1Uvyeh8
FFCLdlSd/abuXRqtnjPf+f0437lA1wxCr/UrdjwGAeWcXnWH0Klpgv/tG924gx/WrQTsVhLY4Iyt
swKJUb58RTPkfxfpiIEAQ05phOOKOIr4DdxavCnSanxE3ZrvgMMOVxPbK26HLv4PvaTqjf76/SAS
w6xtyl2GHHH8eoeQQ8Zkhntznxd9etdLQauPk3qX6cTU3D7qRAfCxBb8xugjovcrjMKfKiRSOsx1
ag7mzuzSTzGElyvDpPEUWHHG0pGEmxZ3zJktpQEuoIkfgSDS2pur1f8Rdl7LbWPbFv0iVCGHV2ZS
lEhlyy8oy20jbmzk9PV3YLNv63SfqtMvLICiZVIEdlhrzjEHnSbeOMzyHcNQs9ELgiFZKpXvZTt+
H8BLXJzBwIxKTBKJg+CCgooYyKyI2qM6VQ8TXoheiv7qibzFUhQY268F7rRkZ++lP9z5LaB9JUSa
jYrSPiASxI5djjSvEXvPY+sfjSpKt3kLxxFHAXXSS5XM1LXmjs7esgs285pYDFs2DwoqpaoolQV4
vCCw+6umklohXSoyyPZFE7hXFxiAatQruTh0yu9JIcVhwBNo7BqgEk1mzE9Z5f6g31fcoLmlZf1Y
hFFhHDnf9E/E9/aPoEYsbM7aCCjOG5+CUvuXm9X6r0I6tym2c4O6pwPk8583qxkZmunged1b80NO
bfP73LPxQJkyPKShkc1vOUnmqwC72FWToFHt0S7vbS3HIARgf4c/vHpusO2sZrexthaS8A1oRtKH
EYBcdQ2Z8LL8MWWQgNFLWO+EBY3HpcnePCRLemahFdWu1MEGNoabnNnSDNCE82qjQHqth+a+JnHk
NKYlIbptepcEH/8yYP1zyrADz4K67LuW4XqW75p/vyHc0OnKyA3GxXjBenZxcJaBgL6YdcW+a2tn
BzphWGd58gwkpbqasnLe3OFAKiRyR6c1H8eSJUdvOW/EE5nYgX1upOXUNAUWJTEbG63MjrIJyFtD
TcsIb/8uaPtYveZ+eJM3rNNcp7zRJu1+1rGk1WEY/qkuVHpC0I9r+3OqMH64wrzWNxTQn2dqi/7X
z8iV/OijqL2KFEaqyyZ2Gy07AcvsqhVpVr8jSwx32CdGRKxwZmi3ztyDsTiywq7uowAedVh51qMD
1WYNJsh9szUycczMHT/RXp2MlPDn//0VqDHna0yi0UrJw2fX62KuCajP/6MQwETpdr2Yp10ug19K
Va8eaHzG9+qIAXMXGP4hKVzPPrDtjEKD9mKm9099jg910MiFgkQE41wY34mIRuXRYmwp+kQ/59z7
m8hgJTZL6Li9lvbtaiSs/UyUUkR8W7XCYdicswJfl6uyLRdllZ2Fb5PVew+K/e853hvtd+8hk0FO
eiV1BAhmVGQmN175VbQewLe6qWQvAAucUrXxZJo913Fq67uImiH+puStRRXwSPtQf2rrKmWTOdXr
hiXJv6wRuXD/sfV1dJ0akud5hgnDhCb23y/qDoOyK6IK24q8EGU9vwdxuPYmpzjd1DxTI7V9OgXV
xtKi5th0ZfluBeFH7I/WRRoxUmaitn3WF0jYmLwDHer+0vsRerQP27x566HrHL+ej1ttN3X1Ma5d
/ZlIo2IXmexxk74YNgMZfMfGeZ4woTx3ou9fLPKnV0nhDOfY9PqXbJjmTSVEtScrGiYEm4H7JBdo
wJBIwdVGnMuHIPiBzIsDrVxIekhr9jViYzZTBBemCDevNOF3fP2w8tuaecVK+pe+Qt2VEdGh/leN
huY6BRpwvJ26VEABMtyNejc+eTMbZBWTVtt4/Rx5NwSl2ITLlUFOX3178JdTUeG7ShEnXeF++msI
ZvXTWAIJrXB2KZR1a3ug4YfFZI41ZsPckx8UmwSXM3k+5ZSu6Ab0K3RuzqbIybS49VJGM0vOlnOn
iFzkZwDhHBn1Z2VNwp1bJmZ4nyfhTxWAtRh4w25sjqLxfio1oPr5X2dpbvvY6ENr37iReZlcFhxd
mUzf0QSaq8GYkkszmObFqQNqMwFCpsgn1Hloimw/THTnNGzHQVwaH65D4d+u9WZPAI/+MWL56juk
Kf1UXgYuizs3at21lgflRxBW+ipuzOphmlzrkIGUX6MzulqJU304fY56Uqdzq16bENycOFP0VKfu
UWvldArFjO9iudAI0IAgW4pX3xFPzQyWobJE9tEMb2ojLwPEceE4ZAdt1tXT5JAmR9o1AzElJZhG
2yPtlm4rpT68cnpu0YGxrOoF5OdemGX//r8HMSNY7qn/HMV8bLWOhe/XNnUf58Y/NmbcZWk2Mcse
hZ24IWsp99lHmQpUwRg+YGtSLcqnkDQIA8mDRmF5YkkP6UJDR+RZZzyo5WMJreEew/o5RRezb9rI
pLM0mEAPrO6hr6vl28nnR60ynpOkTd71YgmY0qdVaZXanpDBwVjPU57cDY2F1pEQ8gvfKU7p5ceJ
k8GCjjTjpJqMGuWDcXE25lr6iMqDxLe8yR+csXF3c9h/JEigN5HaBTsQYZIsee0wbkwZXyAJ0PF8
rqe72nGHFz1/l8CWLj69TjSeGV2pYLGut153cpBgbpXkUK37x7x+ihysGXLw/HM66h5uO47iv45I
NM/YWFpPaiOqtqRNiiiPkOlqXWG7U43Lgab/YXJYp/ndHzcPJGsVbUsIbMGYRsJN1tf2Ngt+Uxui
ExHUdbgpc79hNU5OYizr8Z692ZnZ0NvrmVOu1P05jv581oMfOGp/6UsHie6rBcRrvuid5m7x4Ie3
Iy00QsTAjru1MBhh9RKnfjmLNZ63O/achupp/L8dsjWraENUFOPiMO6UGN4U5bACH1d1unwQnlY8
wNm4w8cHvtFBp46RTaPGocO/zzJvYy2miGGxR/gZ8e68uavWaiCT3bxAlsfVeRdF0QiHOAhe0RYX
cEILNuum538anSFxlnsLp9nEsIM8YluoqzS1hYVSAtkll2/yc0p/mj761KGaf+Mao9Tbdt66NwPw
SCQ509qf8sfbW8wAitEZXeJ5qqzqdy7TyaeGXoRc0DdtSAWdfxO3Gov89RSN3UFL5XRxDCAFKCFu
C2onbsgjyvy7rP4Te1SYP0qccnfjws8eEvuAxsBe+VBalbYZCSif38AmEHX7ni/27utBJdtIk0TW
GL/6ie4af8gR88GdNtH2+t+3O5Cr/7rd6U0a9Gg8g52U9c9FS0e9VGNlGJ+cyesD5kmmqxl530bP
i27rAyndRlPRXxum4jWst7XSFStMn6BTvqciW+5m3Zup3BAvdvtL1igC17mTtRtLkBG8cu2uuFPn
PTfzrUgYRYmx86yygmDskIXlQIgwKK0/Q5X117MAhS3YU33VxRz3s8wp+TlN1yx9d+Ou8auRKSez
j6N5biew+8T7kJS8GMqc6l5rCwsXaW6vS8gTpzqPGtQKyAUsr6UhmdKZzHqPzJs4i+EVb1U534ut
n3iqm1d3Mr8XjjmfVPdU9VFLWpMHh3hzEPvriRv83vdc4kvoybNF6Cj/yXb8kRb9sqUIfwV5fy1c
rfAO2Nzqs4pst52FdWMMOTvpgcoLyhawVxlz20zQrXrJbKBfhBnXrapF6JNONDMMpDBunxq7vjGt
V1GgYwmso6+H/bts9V+SK5cQAe6l0ktu/2xqa/PsZmm58jqo6CxBkptsQKkFSvE2kfpxVeV6X3fb
3ezgYelxJisJgI/qicxxPCqqzsZ6i+XjQyGSgkIu6/DBsD/UnQKI21m7k3tkxGgYivrmEQvXa2l3
491fT5upGEhE17V9k0PaMey3GPf3Tgf2uXWG4ogLfLyPloeicpbItGVasR0Z/kdul+UsAEOtosJg
x/xHlrUfPv+ceghMnMqJsj1VmszxV01RDwfEVe41BRAyYoZ+SG2swgyhPQLXKX0Iq4Y5a+xnTIS9
udz2CfCUaMYDvhhSFJULM5QMsVoYDjwwX9mJ+sk3Nrc7Mg65oVXFPAV2InJYMfFSQzARR0dU1TZ2
5fQ7uwri57nBqhHKV5RIL6qf71dmecmL9EWr236F9T747KVvrZ1BkyR7sJMy0tToN/po990upd+B
ssP7tOpifC0mX+6CWUtOIjU60hfgqVZdk27mpHIOgYfA0XeAV3fySWRIS2hNWZ8DCPfAxKOTar22
1SY271OnlceUjEkYqAvp1cH3Y+hV8GkEu3luqpOKU1p+n21EzaeM+iNWRBs19TI5C+C+O9edyVYm
5ROu3l7EtreBgp6ewR8Hn34g5FGVZVoZX7rYgHiU1ccvo1FEjo/fMKoRuFPDXu5fVNFKvRnwaYuG
cK6gzVPcmZ3gNCwNOXCClERZkOS1SyIRWyY4PuiKPDxgu6ANugPqAOMoNX/rLWdfL9OCFPuiKfuT
5qbWtQ8inPgAxYY+/iWbYoW/DzMCm43V2LC6VrNNALPyXnF0Xa++DuDlzwVUbJMslquxSAmzWfMO
MKCwVNZj/jm1J7uG2cX1kh5J9/X3BGCxaLAbcexRiW2MIv1Z+lr6Uvf4WQ1t2io9gYov7VDdasgf
77xupsoQTYwhcURqUwNHHLpf/avEnbGsAyPUPqupCZOHnqGAJs90SA232slqFMchDQ84uljxg8Sz
9uVECbtJZXZuNN61Z7SIGcix+8QIs3c7koVWfQncXL2PfED1KmCM7Qo3ZN3bBFtl13OFYIW/SAh0
S1gbA1/L2+3fpmn4Y3bpuyhdA1h1eaq66iMrg/a+ydeZ4UT72NSj7gjsXxwLXSbAjZz2rbCbT012
x6gQ3dtkkkd1e1q9YLCIkYHYfXv5QG2GPjLwPvHgLAZI9aBTiVrXIezMxpIA3VvnwDXgr7wm2kNN
ard5Xy8UNnebd+z6uZaf9Ojjq5rF+GQAdXEsGLYsq5WvgYhc5BWeLPa3RquKrAP9bpxSWnFbJFrl
U47Po5ZBj4k2MnaqHxiJCi2UJ45KgiPhoq/H3Ou2jXWZjSV8LXW+A07oX0ytYsJ30S35TrLy+1ZH
OIZCvUFfuBuyod4qDLOlFVwKDd5GK5sPN+/llGPSMfNpTWqDww42ai7x25giIEoTsU9yVImJD+xn
CAVxKmlbXyucCUeMOPTE4rrdKMF8FP+hKz+KVlWwsorpPGnh3c0ySHcU+bxBPWXSTVaIhTUepiXe
zym79igdO16rVGqVVJ1j7ot93mRcn53WlneYpZ8jNDJVH7V3iigNKrWkMN7bvwJTWhidd8XYXzxC
tY8KAx97zXhHk+Ot0wtjpeDuXoKSzrVx8X0VQt2mD8+3v8ENvOq6Xb0KVGMPueddZGdYbDNTkooh
o4Pbpb870jBOanGN05gvGYSpPTFAqcqverCtMlur51S8rNdRYS0xHaq/K5ACbq+lB1ZH4XQcPEE+
/dhViBwxh7qTVh9rCYeu6R0c1mbyYafxwajr+vdyYBmsXejiWnfYDvS9JYGv9O2MUmsuvU2nsCQs
p+K9TF/zINZWxdJzNRC5YzWcDyLI9LeAna6fRO4fpVf+mFJJNmFMCNYFqDvRl7orNvhIadwvR0UV
fQPZ/MS4Pt/Z9iIKsHz5XYuHtWO+lHM1wT4HaJGP7p6w1f7gS7c9GZT19p6iUE12dfacGLJVGLP2
J+nn4sqA7Ns+NO40w3A2lHTJIfWcV/Ihu3vYxvbKIyiARNAGhHtv+8VdU/PG/6X4Q6DdP1amSOYM
3XAsA127bkBG+Hvxp0/w0dVUwlk4Qb1T6Eto8L8dR/oXS4zZpiiMaFsE9btXQQlPLRGsTLey31nG
0I5BjBvhQ37GN5Rv1NGQo4WSKIYyF78o+s8/n/96xddRJn+XLh7xZrFhSmo1Z0zZ53ZhdrHSGx7r
v45s3BG35yKn/FFaKSGBy/ZmprR8cpSxRm/lB3WZcp/PUMtZM5b7dDlyqhfVbXXzx6JKwg8zp1m3
dBjTvDmVcyC+EyGFeAZ+qhlaJddBeBcolycoHxi5Fh3dW5+aZjvLHuVtwTzjDF32LlraEqHbF9ub
RZv0IwhTTiP3cVxYxMDOci9D37yX5mI31zUyg8MnDaFTt2oXbg/+uuquDmFklcVIWGw6fnRTth0c
iWdOJ3FhKrVmb3cBe79loTpndrPP2aHjyV8ymmBYxdu6zp47M0EONQlcOdn0rg3leKkcf340k+ob
2zF4+ixXtlTFtIOU0tjc9h/RLGhBC0ZZvUie1Lo3B89OIm0OegF/R1U0J4NoticThcCjnHq21HBB
XH/OtjcLLHi3/IYidVQ9VKu0nUyk9SRNnf166GI096ksLytFdSQbg6+MYB7V0HRTdg2RznRLfek8
4oRcmzXLMhXXpx5IQ/hBHNt8l7tttw2ELve8Y+SAVkdTgH3dg6o71h0fmfQFrL0JNHb67x4R0+Y6
hWxwntTeE0kIq7dGg0wYSGQUWl5tQwdb1cyn3+C0c3YNeXqnmMietSkypH8UC7Gt6wSelLmHvnKk
bDm66QnpK9uZxXltcodso7L014ro2GBtYsmREFsvjI8pCPWdZ6baql3sSDMY1kdIMBvT7zz2SUgH
FxCdXxrlva7lfO9VlMLMcH7kjfFqLjprdyzatdV2dB49rfxIdLvfFQnGJ40Erud/HBUih0I66qgx
WX8t/bqOL+AEHu6HNkOcSW3CPXwjAVm68Ggyn0LO7Hv2OlQRywgYpsPsmW+WFT5lrXRevRKPAL/V
OVQxf0zCuY1i/ihi5DNqWC8cquQT8MnDPNvM4TI89tPQ3CfQfgKv/dkmmfhZmt6bk7r9000KUQwk
dLveCnHt9C0YC+aEEj5sXEjsvsW9EUbNa+eIV+XaD+p8DcFno94+wyoq7eWdV0yxhNtQZYij2Dir
h/SvI3fYyczVyCd2KOcoC7x6IDtj3lte+cslChvwvO6up9mkDqJTULy/HUZleCrcxMARl7mb28Iq
966YAupNn7VoJ5fNgCXNezOLj0qvpmQdbkqlLckou/LjGPoroAfeXinsaypK/+l/lxSQK/194PYC
pgU2BhaOFqxIvmLd/IcgEo1GkVSdZt7dRr9IB37ldtKDYBDE7YMdkVerocTaCvYGAGA1fdsmo7ha
BQnEmeDv0kfodQxY0KukCgg7bKvs7HlzBteQPuoCnOjGbnqQlT0cXR/Ulek18hHmOaGkk6NjHxm7
tZrO22WgbGv+n44EiW2B7Okeg89GrWw7yKGYWLZODuyzkN1V9Qbq0Kk3viAQzyEWbTt1JgFeUF5X
c+RER6VX8lUOuiNmIvkkEb+e+VNG2deBbJBMNzLrd3GKCzjAl7qGLuS8pbSICaOixF+V0nlzReZB
my/842Qm7luFLX+lTdh89Sqs91ZrOKcs9MnKiA3xihXmD5DXcF0booN0BPr7KPL6e1ktKTDLztFJ
KIrlVru/LfPSIN62ddjubx4JWrOs0OWhFdUvY0xh0YlAik3sYecvB3BSZu2evx5kbidQ+Vtt8/Wc
OmqNCb64jb/WREkjfcAWqqZgIiSi4E4rgTQje+POevteWf5bBrXuVwiO30IHe4oGZHyOjbdgcWKk
c1ytGjfWn3PRfJSahzNfc8xvVjds6kUFDSoV8U5jB2fpQy1xKRjeRYMY7ps4W1OBpxs/zg32HZIN
lVYJey+jynKqSj1RQxCGKDB8NmH3S5VlckBmTt/+0cU5EcNt+0HaJLW5v2wW4XJU2BIy1mRoO8dw
9FU9AXUxdD99krXMnkicWJdlnV7VU7i65bpymirbkpjwA07j+Na73W9qyfnv3GWzPNi/hy75Pnvk
6gF+t26wSlX2ILUbRXozHbWFR1z0YI3yiU9vur6J3b88OlHDNEpNbKM+UKLlxt5kYblRH9dnl/wv
tmC80/91A2MnRJ/F+pi++n/hmpBata2WxchSxOTub/Edk9YnG5DwM+WDFNlwl8QI790+uyKoig6B
qsWyLMFTu+j1A2v8lep2cqA5z7rcrfQXyNcvVPpY6KJDa8Zm3bMH2CnllqqRJ5WRboIs+U4ln/ov
y9Wr+qFH34mIKBx6c1dvmiqGb9f7JChTThYvlSSLByjDcKemsXSoIVzHDZYfof+UfeQBVHByENdB
tPXV2glrd7m1Rpz4dSm9a+0ijs7hdbtohdUz7jh7V2Oq3s2wCE5fT6WJ/k6I97iOCsAQAjJVCYlr
uWkotbFYOhH+dSyCTJLUMEf3Xw+a7uxueTYpqOPYRGoXjbm81Mwq3uCsdM/8vJkBKif+EItMLbYB
1qsHkpDlbh6py5L2VG3FcuHbi9tjHhbvg6UPz6lrRkduN3qRTRlhWkjMTevEuBhrl1VWl32L8/AX
TXTtxzQmOABrUBrj/JvCLxBPDiaeoc/XPogJ/XQwmeLqkNUoGqOE84y0LpOIGW7GE93tLoBXsrOM
wOPnmmGdCh2jw19POXPxiOjSekTeUpOz7nUPtWnED4VLTmXHGPUZgkbCNk/49Vmh1So78S/UlUil
jmk52AhRDijgQEkYP275tN2cJQdX6MFKWXC9oKrPt116ZJjOtk6B4TG8jnM/PNDDoX0zm9Y7i7L+
X7Ylhvd3sQmcNtDk8GYNPA1Y7qCa/X1bUgfeJAwUY0fNcvHzpLISG70t6RtWBFfqBSJYki9jNsbF
4oer4RWOQK7ZUtoP+QCH34Qea5XDNcrzd0cJ2Yx0PDSuTFGP580DEyvG42YOt7gEAni0CFEQz4af
M7xUZ1FdSB0VDZktS9SkP9MHUqpb9aDrQ03VsX2LrJzC2BgMP0V5jbPQ/QP3/EhADAmeXHvh0XTq
4AJB32cQvZSWGVzUM1EABkYMVJ/70rtW0fwwLIshpGnFKimL6OItbUkpwbQmPcpHWNMpRR4uaWXI
oTtiM4mw/52C/JtELLRCYP/nUek7OwM3/dUgLGmHHKQ5WVmSX4gcITkkuIRpEl2sbLQvtlkQXNZu
0m5+FUHbPrZoWR79SL5N7oj7V9K0kXXUE5nu0axrXSPfd/WI11zP/XtZN9M2U8qfRtTlpS9EeC6S
9BYRxdJyxtlmJ6A33XMo+/i57sh39IQTrSiI6OiFVRs6aLPgYe6nN3UmYsja3gDxiJxNRBTNXdx5
8eeouXKdlsH8kPRdtrNn5+zgxD67Zp6dtdhYAiWWc6etXm7xm5pNRIwmJ+psJni5KXiZqso+6IQU
bSvMUR9x0Hx2hIo8urqWXKOWoQ/5FN2BJME6Cqdl51Rtfy5NGJDQV6M9LY7oSTppuW5jj5JbXoE+
wmybLXFxg2b81kbSTD19eAk7YkrCThZA6/TmHYPibh7a5odNfXDDhnxG7zaWT449/rK1sP5h+4aJ
XJmmqDVHP5NZ3Ott0J/HqBjOuVGNsMajg85IdBYpKuhVXtLRWqnXdM3ec6zmg43tiegW+erVNria
jIs4tAGN3uo5/3vtSan9v9vXvuV7vm64SL5c9Cx/vz2bXnb9WCTkban6RCaX0koyp48tjNXTEkgJ
DZXQz7HAcRQJkV0t1/tD2Pb0TW+SfKfPNKvVqcgJy7XbbHHO6QQwMyhGy6Q0eCku6GUuKvXxU9jl
cJILabU0MBIyPBc0hZmesTazzOza+OzSy70J74zkccSly+7GLR7nJS1pQSyzhRbPdbNtonheuaLq
j6rphby1fnSbW7ylgWNgxc1inhprQHpnxe0SKuUQFSHNTYZU+VCMdrJJIrM7661gJtVrd9XHozzc
hlDZ9y6higR9d5S4N1pIQg370Pho5Jlcq7peqYvqecg2eZ/Xm1thIZVGAhRmFC8Z8I0t4dI2pYBA
vJhIBO9igMcrz4/NnTSEvb6JspPG/sEC8BudWPMw+CPSBaI8yraYnnrHWhnWPB9NYygPdVdEV0at
dKMzWn2Lh/kNZJD7FGrxty+typd0BcZBs71BgbC2wXUAhbb2NW/YepXteliEAa9R9jgqrM+cVZjz
ogTSfU0QRmmHv8PCYFsOpgv9iBAYCjRxpfGDWtlIqG77lrzvvaE6NmZ+Py/7LvBfNeEhlRZtzYp0
nkJRXeqk6s+m+a0zUb+QQYyJt+p09rc9ePxtWIngYsddeOrKDNI1Z18PrkU4ymxYFUkn5CWknRGs
cssomk1r2y+ONiNgHPx7ww2Tpxls5pOJ70dNEo25l63TXoa2JasJ0etBDddq4C6qVFx8C2yGTUCX
0hn3KeHg+WQ9BVmYg56ZjWe83uwEqJAEDHS7cjY99vr9AtRapiYS2TEelkgfNXwnQEQLvLtqk0q/
rtnqKuEZvSgASK6OVeJ4/XObI6Vphno+Gu0Kvgt1EyuJnwtiB64FILKisM9kdbCOK1mpOePPjnDA
PytWvi/Cvd6UOLiL6nsrTEQK9nw7U00t9bPcfjWsc6EFL73GFOamGKjbwv9GirANLEqneu4J4yEx
wC8tfiSqgf7BCyMggHX3oBqCE7a9HcGZ1o0gHNa0ndXpmFjfkEY7T5qvQReQ3itfS3PIKz3fG+SH
fRtcrNxkWSyTJ/LKX14O2CuFjLXzfIPS7URed9CTBVB0WrKx2Xl9912Pe6TVt2VOJ0JZ2miUaYUG
TmCahkO3hH6qh9YisTNbxHdzDWinG8tgfSt8pbGJDnuxo6sHZcoVvmgYR+DdLrje8D2yDOsu9shw
h19R3LsoKEDJ82eH/U24cX9Rq7a898ON7hjEemTUk0QJdV2gJLh4xfQ6dek1Kqb602DoL5Z+dVM0
L5WR++8hjetJagNU9lqc2t6VK6Y6Y4MCGmX7Mtbp7tRcbyM44gTm0WFjOO2HbBZYWIOrJ49Gqp1j
dQ8jbqTayVGwPEdak8fydaY5QHDHol2u7r9erGEh2gfGf7z+6wWOKz9pRVFYHLuNJrxypZUBdFa2
0I9N4L/JZeqs20VIVMTeoe9Ilm4JCDkR/bWnsyZ+2qlmkgnoa9fIcvpTmy4Yn7jSziYG69VID3mN
lXV6CIcceVrUEiC3rFbzpDiYM5uOrBT1QbbNN6qtLKe9ZN3Vbf6T1/hEmoh4m/my36vBJxnLPyaJ
DZH6OxD89pepf3bhnP0RxhCdcytunhH00Xwew0e7atIP0bzni17MqltjV0cyP3QTmoy+7HatAR9x
TZbDXuhV/KD+/m0KwK0P8/FQ2uZPr+6t49cEVaXGJtRhRqWjpl/MTKbHumqaQ6pXxjVI+FxtBw9p
sGy4DItQOK3zR/QE07GRgsUm1fTpTIdzFYoKKnkFy2epghPvto1IvBnH2nqYYeBxG9kOukZJ2pub
7pSWQNUdHa/S7ilIGYDIg7VX4sNefgE2YTY7k2jMozDd99zMtrcvFH6+v0apDV1d6++CtkOMY5JA
sSqSHkdg4panGAnaRungwpwYBG+wzXNGHeotj9NV3lnpc2EHTxGIj01iFPqjOirErD9ONHu0vDNP
dTbj1K7LaLrT+xLNlzoX+Ei3nlPWt9/+eyS/41tI6OD6Vr2KA8RiITFPN+dd3wdnChoGFgub26DJ
hxP0pT+iHDezG1TTM9dO/SvAjEpeTV4/3KarIXLpPEC7P4olpkqZGrOhWiYP+3GKhNvsZqEd6mIe
VywL9GcaDeMOvoO806gH3WtG3mxppH33qzx5jJz4vgeq9OQk+viUz3hTY3d41ZQofUj6njEyXylj
6D86I+1kbWq62cjgFsFTYdrBsRzqz1q347MdEZ8U2lAGQQ2QjkjcClSMvETymTTbGbncxrPy7DQu
+4EKDOJcQnPSbFG+DLl4T+heIJyS75AiWVBa9MK03xlX6/NU1Wi4Y8hZbVC8zjWOhqqaAowtmThq
UYB3QAfUgVAr+cZGCj9vMbxEszZdgiRe9FvJt6mgEjOP3ohZg1Nj9o6d1pnrYQadZc/mKh7JJe7p
uZdO0n+LA1vbTtLsTnFTxo/xnP52BPxM6qbDBkLgBf1ofbFGQU+dejcymHo8VGXGtpPEnLvbN5Jb
3kY0vr0NED+vLK/OIMQaRBvkJRmgQnfjzaiTmoBCGy/tDFuk7MZ3Vw9PLWpUVXOrK8EKB4AR2l8k
VbcaQOAiU0MVu/Em13gVnTfeG7mwVmVszRvbpWet1Pv2VJir0gHTHAENnaPgt2CFSRJVIg9a7KKa
sYPu4ufU21PwMpvA671TZM2MRYad3teTKd9G/srjwt1UEZHWWLOTbNr+igN1OOAmDumad97FHcdg
bdd2uE6kKVgDCdb8Uv9WGXV7cPWq29Wt1A6RQenB0rsJzJQIN+oTqtM0QJWoao5IT+rFe9IYsbvL
lz14bQPUioSt3Xf2PF/YKZ0Gaf3Up8l/LMGk3RfoeanVMvaJzL4SPa/fYUOuiT3uO3CBg0+XEZ2T
u6eQML4mCRFCS88Iydq015b2lBVCDPbAlhEUXLdPk05LY/QT46AAT+q55rAEpj+pJ2Qm3QNpCj4Z
aG5wrxVNvEkXEwfjUXH18UFvixYZcFJ0zqrCL3lusWCf0pbccVViqrOqfEp6/XamodC5vUlcCju1
nnd1sk+EU2kbfO0QhJMhPbUTnfVa2uvJaLuLjuLu5Ek32Dm+6Z8nycfz85ZUrMTNfzAKE/01zus5
GbVLWeONDKoweDFr3cfHPBTngvDh00xOmhRCUAVOyAFYjuKs+fMoNax+XRf03UoZf+SlNj3wr83X
NhcfUW+BLx2JRhg7sJoiCp9Hyg1r6c8BGF2ei0an+rNtCAgV+A+lDrmOOmqihAjUjzz0q7FMQfwk
FMbHZiw3blolDwvq0wK7ptVI52cC5I6pp4tXOACXhly3Hy6y3DUa7XEb92PFVL90QRJR65umS6h3
RqH2ViJCGwd7fqmZtZ66Qj/yDrU3F4rFOWxyc9W3SbMzG4PZFVDdmtE/v04w/e+QfA6sT/zhA1Lv
jfv4j1fYFh8MGx/QBvE9oW1WTYnx2fZAe+CZePfqoQ1RzagfUCFdDS59WJtu/rZ20YJ0HQY3yq/t
KpfduVegClvSRUzCmTh4FOb3iTveKYEQMa3RfRvX8arUuPUSJ3b36ipT1xsfQ0Leag5DSiAZeTfN
cdDH8jIlsCtDcIPf8qa+dFX6Yxzt8Rm2Q8fvKY2XsuumrTHPxX3DIHjqcqQbQ/iWaw//R9h5LMmN
ZEv0i2AGEVDb1Lokq4rcwCihtcbXvxORnOF0z7OeRacByGaxmAmEuNf9uCpUDB0Fn9rwmLCDqyQI
ZbNGKgxEl4XGHqAQGnHU3s+RP9b8nmhRanh5V5RU6xojgAexwcz4+XLEsjQsxLo9RVtfqlFUVS3T
xrfcdefHga96RUoI6KM+77ZhY1uPRdt221gehfKaOlLXwmYZqXqmmxnG0UqhZFUpz1+G9KiuqYVN
VIO1sSi8HqKYPqhWz8OjP9QhyjWaQ0hQdCJCCac0uuRHXxEOZkPFAWFvEmDsNk+dhgspZTdEkki2
aaGsnybhPVPjXt5YVxe7bnb1k9WMxoONJnjN6OR+L1673iDV0AuWo+LKdfnS0WNG+6ZqamHyHmV+
8Mkl2ixBlkaMZ4n521gCErJiEPSR7u4c8Nv9ykdpdDEeukk0F6pV4yWQL25S8F7SoTiLksDbuWmM
aLQK0CRZ3hPiiZti4WjJwoijk2fi1lO7dcbe+Iwg5DnF8vZM08NB+8yAXg2h8VkraIINbt9cTX/C
N5/Sl9YaS3u7qtfGMMpHKwOYB4rvvR17cZppK6zpFANb8EV+8LJon7Dp/GUEsLqb0v61cJDJK/Kt
1Auddecv4yWJmTMjhwVCHYzGY61RRQQOFH3DfPWUay/W6FKpCnrvmdj2c+q0yUfZZNmx0Rd7kxRa
/LH02IZilwBoX4wIC3UTRgd0xdXSF+Ur3cRiF+WlddYCWMTELRlbXXuE8hxfPKrLBOSOnxbix9h0
GTsMR+W1Zc15VUd/XpreK46Ara4izn/Du5FE5W+26T64uAV+toI85yVqvqICa6nYPbhukG5Nkhcu
LN7LK8B2d6MLw3isyupkCPYQpF5PqxixOrlbQXSogGCt3CHSvmD4XYNahGXhd9NqSMfiORGROLgs
9PZIl4ebVrFpgjb+oZV5BvwHUy4h3s7ZjBbKgGgW/4gIrE5zwSk26R5CwHLT8Hj/Lf3ZmxJGzaAe
N3PbP+eLGTxgQTbOEHgpukijAlkxBjcr9IFxZMXGykbKPIVD3dR7E9Kz0sqdEcGv7oHn2n6J8+FA
zMI+TtP2DVOZICKxpwQlJST1GP7HdQDUP8fMeUVuZI+be66IWeFESaorpPCfMBcqVA+B2Pem+/Gn
6eHF+sou/fqd8taGCmL6XuR5RTSoYW1JpxnXLmUU2BT/ZvV31vCTMu+46lw8AJp4iwffetSK+ffL
hIEX//oDvl9xvxyOdr3CFtnRXu76oy3lgSSOiy08s3K7ABYo112ywSw8P1Mhil4SOyDTVb6JNrzf
hKE/IgQrI4PN8wA8cOr5gqVXEcegcQ2cQycDyJiC0iu06p2KI3MzLThW0fKmpKrKc61NLYoF97eS
Vn7X6rKj59+NtAzRLZuUgXPZISmwgu0Jh3ucIivdlRrayjZwxaqzk3rbS9mNEw8LQZc9afeLeVYI
jEpyMNSRerFoOp8N2KvBSyhrE3OBA8MVmQ/0obH2aY1H5743Z8Vkbm0KkWtNb4MvBPnuzTHCmO/X
OAC9YR9krNOUOSUEubhm97bcO3Is1x+czNMOk2aUB3sy0LDm/fgwkiK4qcs5eIp0GMUSV6ReiCoo
d8K1esT9/+IYNU7Vne9r3mXWfkRR/TZLAyw3K8JGSAVbddqB31ub0YxCMNKQ2aCdytp+OdzDFdil
8reGxmvq5/63qaCHKA+Gfx3It4hvWWmZ7Xz5//+/KK6Cz0aHUV9PbpR+nB9LYz9NbdW/i7onAgEP
7EXLdP/S9ui7SicvPow+u40RD5XAMUSbRJs2yHrLU47I5SPLCN3gqTP81EOiBFtHQ48h+vI9yYdq
07UwIDvpRRzTnKa2b1Mz0xt68USQjuJNyXfiMbYvYiD4QZ0mLOtWYY8sSXb/BiKgz47x8p+tQD+D
khOmk0zDSZ7LfkMoAjkogH9XymenXnqzCk9BB5aslvvTeem9M2nlM8Ijl+UW1ICXAW3USkW4gfgY
POxcovUeFYmA7rO5gyrwyMJr3gzs+M6B1oa3bol7FmijeEanvXecBkmyiz2mDqfmrPhAUzWyEdY9
7sMUFKk/mDKwmu7IQBOHRPri4vd1eezISlu1SKaphlGQ6SxjF8XDeJnJctqIKHxFUJV/b1zvl5V2
3s4b02Jj6EF2XuZ22HRD7656u9TpJ0Th2kfgcSRrMX9G1lKysnugOgG39K9HUQdZUF1L1BElz01l
IBngYTur+08MrYZaZmFpIu9OI0wOiGO/ODUEFf4KFtVUe1pHPMRO6jK3OYeiz6w10eLhIUlHvuUG
jTHLTv+6QEN/t/Cao3wPX4v+pVRZDzaltGXKbFxQGC1CD/O+gZe3Gq/JzL4S98ASnO3RC86zlxGY
GokTsDTtpDj3qQj3ekcekOLfW2U3o2fwk+2SNuWRzLOGZrrUiP85TxD5rQU20b2xvHRDXD+q7ygy
9Gp/39q2E168YDiFjj3+lAdtbE/qAGMkmDsTv5/p+cBZ8oI5Sx6pl2XxKQdU4UVdx3RypJfQXtVc
lgb4xjLb8jYxtNXnfI4zuNdoLwcNoTM0iP5n0NLEnsz2e06jbx3rlfs0zKG2F/jEQLdgShuRAK3n
FHfuOBj6LrPErwWPMLQw9xf6nd8HcWFxJzaPkMTRr5T0dVTx1yl+jnYXvA3Jsly6kHAgddlvwZ80
BSxXL0MoM8NC7HLIcyt16E0PoBfBpdYsQ7GwXhpLTy90UBmxI00MmwTc97aIWrb1wYDPUSqos3+f
BnM2PM19gB6HKAFSO5dzsejbMjYaa5P3Fs6NfsHf4Bdr0+6sT+BT2hd1JhV0aeF3x7tggny14iWo
/Gq9FMb0qFdWfayo7m9BPMm0bpSf8kUddWLgrkkMYiczVWXz/OEXLsUniKTx5e62MfepFW5UTGns
oFcWaRw+ugWuMpzryMWhY6zHgQyhzrWK3aDqQVrsG6vGDoxjhad7PZu+d/WxIt6wC1AbhZDzzcy7
85BXF1y4iP3lvARGodiUVHTXJhKW+y+o3vAJhq8DFmrSJ6fMcmNF9pZDvMQ2In9X3yeWg3Y4mvuf
TaKXm1Abbq5uunuRCuP852XhgyN+WEK5/WHx7imIbLeC85/sQ8MUySHws1tjTNJ3WQxbJYBTonyl
gjO7/lNRsfO8f2TEhQ7oJQj3oQavrxTWSgGufGuo1rFyLWSN9VIUqb3NmxZaUps2r3DAXnqvW76y
6UposBjWLcBWeNMcs6Ahjsm8G2qZBJx+c7Q+eV5CXKHl4szrwaMVRe8OdpScIUWVnD1BLtIsz1RW
RWeF7imPnCdyZOrNrETftRkulLET5yyVOlsjgdZGkZvIl+rjfuMYmSbY6TPaJ/6QbpsaHwCpR+2T
utbC99+WOhlJqhnRUGPoNKzh3ZQO597shnMrX9SRujaREXRuY4/ac5gfard76JtAnFTPYpKdisWP
RhJTzPagGhd8gqwWhVmv+4UPk1VNv1F/s+FV3ZUJZ6/W6Ho6VCAxgvm+gv+zbldreZ+AzHM+tWeZ
UmPhmLneJxkCpfe4gnsUy9/1KvixJJ7LiGa834exbumcbxbWonCx/O/96HQrMG0Wtqps3nbpkh1k
WIG/BOxgeqfcArDbzhGhBIHjZAfDX3xSsB371W6sD/Wk0PKlFT5jJiCI/NLXcjWl6dY6nivqH42e
HBoKYw9RPIp9YohiCzrrxaff8ynoq35PhJBxiDOqwIafhKvA7NMvbB52M2129fO7HCxla9fTY6VT
rfODxNpqlRV/lv+HPi8/CoDzz3xM/qY05v5kRnH7yZqnk4VFcOtUrYlcMiIDFpo35IFwfKnK0Djk
Qi8+HGZVP8qXL6XuFTse/mMPq2g3s8t+tsjaI0fSHh9+F7VpU69Iojuo3ypKc4MCajdfGrNGwiKL
4+MMJ770q2OMeCpJmkPXRPTyQ3IwaroTJ6emTJ7QS8Yikk619m2px59Dm0Vvc+w327bBpNcv0tOW
dfjZ5d48mci76lCOryH2QxpPZLCVSAEoCV2v93WNnSeUDGWzb5tzndfVzoI6s1bsJ50gH+DkNhtX
EO/vGIYnym2K/hYJHfgUz+7aC+030rem7cTi7pWp9Wur+d1T1usftlzVt3b2TYuG9mBYnr9G9Fif
q9z/qiJNE6glPQbf9xEzp9InY+6bjtg2rNXiZw5punNzX6FDWNEvxKvvbBPASTaG0V4kzbgf5iAD
PokUvq7JsDfs8Un9tcpdhViKB8PQ030txuY17p3bICA6uH64jrTMYs0BJ7oqjT271eyWZUu8rmxy
gzBemp/Q/6RXdTrXeXzuoTGvmSHCrR3o9WmZTODB0rMSmWWy70LL3Ix5EqyVHdvJLr8X4VHaXG2j
9B9qAOIPRQw71ioCGxfSaBBdjxKRFPKAuyiAn0h2ao0MiaJBsVi7MNXtF6ba9slqKExKpLyfJOHp
/pMnoQ+bktTmJPbMr/Kg7bv7gT7aCYG35ckBO2lKL/rS5/mzPFOZK0mTroiIjh4Dpu5VW7fhQbnJ
1HJWXWv6odolQ75VX/TYlcFjDBoO2W+wv+8RKIm7N6B7zjK7N4A3/oPahARG2xzSCdcMseTGQzZ2
S/9TAGPaC4ycME60odnmjuZDgyyewiUs4TP5v/Mq/iRXGKVItwnk17USEzehYR3uDGG73xGGxiBv
aP62sVqCvBaCY9U1lF7dykkRx4dijh+puzzn1uCsa5Vc6VZgYnKy5IlUn7YplpKH0SdDq/Pi4X7U
yKM0gM/rdIN4m5rpltOx/sTQ1h9wuyb7pIBsdP/8aeJ9RR4tMwyqd8eu3CtCn4qWJoyqfEIfTaWl
3poCZ1QwayE6O+Kc6G+sJteyHoHniEd1lCxwDIuF/pC8bi2iPLhTbtbf9Bk+mUOPgj3ps2ryJ6I6
tzXuEqwY1l2tqS00oO2y066NgeLFMRYE8jp97YwFCH4ju33usiJdlcKGCwcpjf/G73coM8G/u4aV
HpmePSHOKnA5Y/Lgz/fnMEnFLaCXhMkzdflXVqze3u/fgYXgbP+n6sBI7W7muSvXvv6aQK0Gj11Q
8jJkLnBUgZjUGrpFshiZpKW5jbKkeFRHJRnrjxNI3GRMlpUSJNDWmPdWJTLpXQWpisDLuKoxJ6Nn
0fl4OYiOOKoigaoNdG6MRsE2jungL/u2z1hOSQG6EMIGOaR9dyUx1gP43tjND5b32qpCQbjGEpdg
1NDEi2XQHPKcwT1Qs4Q1Y1vBb2A1pRSaK8WyN/XcI7ZsQU9fknGycmt/Zu8FttCau70aRhqo0/c7
o1AqqEaAf7doltw3m0FuVVA2l5hq9GS9F1FdrAqD6rIVUvMdNbo4ynsSylwfS3jj4fdjbvBjdIaN
q+c3LoE2VAFTx9n6Xox8xykQAkIIbNp4WcNts91NCxjriOP93U8lMSoAjKc6wa1IePxjQZ1CmY9l
yaR1jZAYHaJsO1bNTdZ6SNNK2gN+5N3mJrKPyljYd3FznLRy6+fmB8LR/LEC8vgcgj0t9Xa4MvIS
7Kd0LTxaK0InsqsSuDidFZBgyUQbJsW8x/aar5ULwLTpFaFmMqgXe+wVE9hB6mjUsvlo6kREFn79
axCD+Qk0P+6KpPxFszQGlys/r7Z+peg0HLBsW08Enbuya2f/2Hpt9+v+uenYv4ze+SHANXbMypQx
KMlAgwXyIvz8oBhi7Ebyw+QSCKROwans7i10vWcAk1hA9dXaLHLBYprtZSo7eeRRCB6X2cPgLanT
ra+t9Xb5ldY6jDOnaC4je/912VfzF0add39y3U3aJP0mzfFXMHK7Jz7TDlBjPT3gqSaLszNv946h
U8AeYUN0d7GkRo0NbtCmc1J9Awn6XATW8F5gNQfHQigIRQ5Z86R6dXfTdHbtn0QU0zcNEMKe0Izs
K8IA7VXOc3n3cUzSBtXW5QFSRntRR2E1t5dIXlvktTCc//Vu6hM2rTouxkIWp/o3+SkehCGhVQoS
eSVKUR16jLy3kZblNqtql3kKtX7Qas5nYjdeRTHpv0z/tasysJJ00dedRvO0N7N3Kw8Zf9R3GoXT
xVA3Edg82OVgw7ZZ4Fk3T5+DfRTrJDRIfa9d5uJCzXLd+w7ikjprGVLU3uFUJFF7iWeruVT/PioH
Uz/2Aabc6lm5cZbImV5D47mV+qd26tSJescbgBs5S1kftKLI98Li1JJ5KrEPPDJCfI1UUbZo8FKk
T06mFftorqetqPX+rQZ9vrXhX+2TPhreYr0e1hGiadLXeLfD2bSqwqW9LkXRvyWiu01Z5D0GXWMj
JfTNtU3HH3caywUt86anLkh/6WFsv909o6had0ZnstfDM7bVx9x/q+r+tchm56Izl+9EBgK9kymo
2W7UIZWt2EONdezTJOz8g0o9Hk3KtG5XP6izdtTHQxl6e3PKv/0RkmgBjYu4ib4RKdI+VVWKAkU3
gVnP8XsrsvY9TH2cJoYd35qgak74tkb0VMFXExDFc4oPbJXplvetisd1I8GiUervJxPpgpT+5UZK
t2vJ64tlkSFtheJHGdjlFqzQsO5lHRIswLLWrNraVsliHEWV/1B/cpJ/HN/617t+JZ5LNHlV6Rk7
LcMmETos/5QtTL0oW9hcJ9nKmYLkNCDPfzTJAKQMRUPOy5cHZ4zETaudT6wXCImTYpkK/k8zBDc1
XsZ57WzsoNfXVk5YWZ/z2So/siJDZkALs4WKWJ+K/KGcJm3jj2wSQlBTKH7T+eTSNlyRQoiKs93M
BBQ/OsGwrD0T8EfapFCSawP5j8hdUpEdhgsTXNP9hr/f2MY21RfjNjPIrxJ2RJBP0rxadUVH8JuL
djU2k/iT6BeAg4ibfqCQWHlFGF5GrXY3blUvONRyGjRyvmlT7bGOu+HJ78ZyQ+BzKaeL6kwYfbch
iYgOxOw+5HmTvqrrmbyea/NwBDdIIrMfL6z8h+hoG514tarypZVWIfTgYhUL99xhg1ad0Dgo6aGW
xFPJNXQOR/bupL5vgkoenIthWD0i6uLNY6o5/3nJhu4/T9Ubc2kR3ZKjkyzgW26UgZBwgTJCSTxX
C6rIe9XdGU2fMPOEWh+ywcNc+PE6Rh3JzFhSCDW5paXU4D7MT/Z6GBGLqsFVmQXHF9deBqbCKECm
3ka7QWYpqWdfanIPVJqKFdhn75AlQSvl9ZSVihjSvmMOVzV4/DlV76JT/f2uORcZiKiI/q7RUeWA
G90HVX5rKpGsjGAI3+MgSY9DRdaSenfIimqrjee7mhpmg3Ho6l6JbUMB72vmV/FDHt0O3Xtptw8E
xv5aLAQzfaKJHQVs4ifkivxPmcNmslhZrTkevNqxdxSBfOBzuU7Gh9yUU15TZyNnpiySqTPKeQef
xoWR9BeFUGJdEx3rJgdMls7W2fQBF6sJQdjUV0NtelHXabVlm6rU3bNpzyY1rKJ+Yvf/YIm4eo/b
aT6N0ayvbXmatDT5E7fdiM5B61SYursay4nfnV94sYLuxhNEvyMEpzvgBd1nvr9yZZkbpW+LfomR
hHz35tEThr6aMoGhtdEah4gliL6MCqymUivVdnXd56saYc64sXsmkKp4iYA9HSc3xLQuEzzyuS+g
Lsg8xjR4jas5uDC+RS9GYutrYRXPgiywk4dC/KSOQvJ7nGp+QC1Do1mKabSsFKuAEfBmECT/0BH6
vsr4h70Kpz4X8jEk7utzW2bJY2XmHiqqcBNyf56rKO/WfeI2F8vIHTBJIPPjevJ2ccmiTXU5tJIA
uDAf6GKahXEokrjde5HFvw65wcqgNb1SezWkxwNdtJoWt2BmUaXK3ou7I7vbgC+kgj4hq97qVL0Q
Crhy31Jq47Z9Tf/9lNhjm+2amYUG++avZaXprNkrccIqbdPKm6zVfWYKUi+7wb+pzykkIZ5MlIs5
i2Pbj6963J0cW3zP5VRitUO8amJig0UyfbSkVn1no//V1qjR3W/130uYhoJhIPc1Sl0r3Jp87zQa
Vmlvf/9n78L/41zwBbRp3TQJ8mIL9DdjEQorjbodtZW2eAGFUe7/tIjjVk5DbvKoSutC65adQDu8
DvSGIgwbWtU3UB2Ev/USLL9YdolLqDAtd4+1pQhorxG/AxwHxIFktim1mbp+151NyaWheQOAoOQ5
X4iPbycWcgPF+NuYrjI7T19xQQpWcRlMXwmopIfqbSuXwbmXXMwqDueTnfjsC+W7XVc/apN9Ukbn
2lymE9usvdpheOAqaLtC4UONGDfaZkJ1uFZzQCtoG1RE8dFhMA6Jz+DeKJCAVUoKUrdzW48Yd5zx
xN33y20iwT3Y1cGCDp8w8QPsS2dFcbJ9chqjeXLhC+z/+RvDzP1Xo6Tjmx5flcUSgt2YZet/Q1Qg
G8lg/PvD6V5UH51kWOskL+6iKYbaNbAaubvU0H6SYiy3OewmT7R/wlMrRLNBFG5vRNO9kf7RnQu4
IZ7CcuSMClrhF+eucElv8Zunuzqm5FKw+O+BHc7HIisQ6uF6OPYD5U8pLb9XaGWZNh7LLT4G5GAC
2u0Yxw9lC8uNkkd8qWmhX53EoWmp38yRbbryeFFQmOgbDfp5aD0HXjvu59KB5BaSi/b2++hn42WE
KFlaWr+kAUFrUTu9EvKkb4KmP7ZJbb/FGZUISQlLqmg69iUkcUO/LrH1S2kEK3lGKYNVOGM9/td4
rUchHabIONstRP28rlGOyGaiJ8jnajo6hxmu8+ch0J6T1g3XhAChppRbx7aopnI/BWWxISNiY1Of
ZG2WruYCZOEoX0QdwH4bnOckTdOj7Uwo9Enq23lhU+OW1hn8R226WcY4XQiSeIq7rrg5Rb0clwj8
AMlQBNzV7XBKadhtJ8tCZlh059Sbvvb6Um+MkO+xbqtDFPqsQCU+zHdmY2+z6Prce7bEKRH4jt2h
unjIweM6mcGZjvWDm9o7v0YUuUAauYb99MXMmKOgz1VnRSBwP9d5W/+Pu9bU/+uuRZEMopi1EwZt
UNF/G2gac7R6F3vcqaqqhE3vfFYcMyOunM1QVeijnB7rX5G9hlOwyzUwIMq+1GBU+Z36gbnQvQ5V
uxnnjsaaw6PK3ZO9lstax1rKJlofH9URMArqhUFmrBXcr8kzc2M2WbcLIqSqURj7V4SdbAf1on1x
ZwrrgBSDdYur2Nj1kc36ijo9MJJ5R/u+PpQC9xUyBQ+SpGTiz8vyHqB3luxQataBiSzfcVZenPY3
ZcFUm3915GkZplMKtSIYHjs/2MxC6M8qMlCedV6rP6t7Up5Rsdl7ib1XMB9Vt6QJi3R/MNdIOFgp
imKjChKKEJZG6SpfFrjKGmvEBGny5S4K9Uic26ve4EzBnOdeHKb4ZtD5+Qw4ZI06FfiB3PzxMUFU
m7D15Fj5G1H9UL/YIEb/Ks9w0JJopTa/TtxGeypG3t73gcWGTuQ/UjdANRl5AYSpur80hjltyIhM
DuqnqNMUiQVt93h5K5Ff78h4wbfqtmcsWhN6nsYEbR+lqXyN4by3unFTRS1Gk27XTkHPmhY1zGKZ
hKuqQcDuqDmC5B63bWrOx3wSxtsk0p0av+2KKWex7fO9RDElhBfW8xS9Z2FxVBCyOGFbWi9jdkvw
hiODNNzdYo3e45QnxCJLd2UyBh9tO9svFXuTNU2VQXtZWHUNPTYJrSPbWOEI6854sYLc2wWOpW/8
StfBdE7OQQP88Bj6mkPtyfI+V+Van9xj9xfETjD11joSY4URsP8wXC8/BWN4zmQ0gwUwmtbe+Fbk
4iNDjnAum5jOQUDGvJ1nyRZgSHhUz2q5FDunxreed9ajWsV2OUU4NxHPqvEbZiQYm1a8WayqJ32t
Hy8h6KC1wgBXpf8x2/78DAR4vNAAE2tdBu3qpvZRsCZ67I2vagEdt3l9mB3aoWpRnboZhfu8b8K1
oIC3nVF0qR+om/qPyomSzT/PeJ719wnPcvH4s0WhQcIQ8vdIaV2bl9rSaF0ZY8DTm3b5pmO3u8lr
FxtJEQKzLPyb1czhpSMPkwoveKs0CtFtB/mLLa83/74O4O6TbiXxkQUoac+LK178GtG75YOhVS0G
3ccZLXIDTkebveAX+NpysB4W39vdsQQpO7sLD/VhEP64qrIlfx6GEPLsPCefiTdFe24F9as1yT47
Z62Z/r6euZX1ZIsAvVlcvA2T4R1HMswjWCTFW+Fr+d4MJky9/9Kg1ayzDtToLbTZXKPCayGGJLjY
6CucoB3OtmGJSwq6QwzBrJw3MwaTjapd3yvWPA3WDTW85tf7FkL4NxKuZIlu+eEZzFN/OUAzeb9i
cOBarbuavVjDT8o/lSCJ8qKJrjlooZ6s/vkrNvS/fscy+oSBgeQTHLSe+O/wGZfmDzHEUb3noZi3
g3SoTlYB5SB3vih9e9IEDISFgTgK0SR+oY4AyWA054NSERGltGwabxl3JoW3Wo0UuifGg+0s09WW
Ypi2kTnwuOsR6kcL6MqI+mNZLOjfOSIGc9mESM5WRTfnZ5In3dvI/ra2huIRvFnzUGf+vFWjjFV/
t9voQ7GKNBFcSf8MYCEF4U7B9JgsxEbu6xBw/gvJ4OPnpeoAOlYvtUK6H6vPLO6qfVvJZJ2Qr1N9
U1RZaDNQlH+qdf+G7Q+ZoI2FYqOhYKAn6F89B3DIgqxrhdZw3lUuEXuFfMGSV6Tm16Sudy5Lg0uW
1Pr5Xlmc4t4+trIpkPegApiew53e0p+3DeZIJZPgmdncSxQWG+61HTAdWglomJKWXkIHekMZRZDw
HZAYSrb2ygethRAJmWo0CuOGKm3DbPGStPP8GuZ2uqlJnLkFSeOellz6RQTJ7SaJVps/S0uE+fn/
AIm4f19o2A73EW4H2zFJA/Ssv3mxu6ZpMTMBxZogZB/UdmbOXBireuTu1ClyfvvgyJWSX5ssH3to
Sx2D40MDLQutvUkI0Zj+sJoaBbpsIhOtbj5Sr899vSRWNiW1GvXlUzsTvuXP7HJowOGHxBqIXYEJ
ZPGHbd1m9Ye7OOG+d6JrxJL+ugBBh2ffmk8YDP0NdRTzqYzlVqHErKNjYEqmn+TkOF/us5e5FM4r
4IeVirPrBTHlXd9dQhKjX41JtJvJGqejihyNsummgw67ktqVo3OjGBmS1DiOotkljtvto1KKn4yo
OKhCnxgqkq8LfU+S/Nqm0LdVxWA2g9NOnar97FxY2WZ0zYdY972ntsufVGlZvXi4AHb43KElyXJz
H+va//gm/2vc55s0TdOV2dJ8PESN/NVV30STpQdOADFO9ZNKj0xvKzLbB8qC2qnsAX2Uuddew2oa
9mE6dteS/uXvo3Js9uWnP+//OVL/J2aTZ8vLTMbgapNqkffZ6Eva2z0uzKCfhkvvRVBMpTI5C4wP
Q2v7DRv15tKG8dmQoqRKaNVaC4bpZpBEfC1Llyj5KF7pg61jnxfhzjLD6GJUSXmZkt7jViIUOM2t
fKP2CYqlboSet7/Xc22LtpPqtjDHrzHfpW9oD2mFdMbXqcAcwe7Au2aAdY5gMaKDVwTNI+CXYG3m
wXidvfojlqKENGU/SE00O4i60Le/WwsLi2X1NpYdCqLEdGusfIiXwJekVRGlJrsynjKoh+eRAvS2
lSZUwZTRsCPSBNZdTcTHAmPtxz8P/YqN8J/ofyREDkVCn7wLAkzIZvvrt5znWUA3XF9w6TLh4MGC
uZMs+fcw7p9b4Tane68WH96109Fn1l1SH43JXJ7JUytWDhkPfpFoR6jZjJwqMxtFPEuEuEO4gik7
NL3wuYYp8YKdbHTb4XWWL9BzwbmVyU2d5Zg9hmGEI627D5Hl/jKZAJ6L2XktnNY+FeEQkV86r7Ux
4Mxzl+PfjrSh1Y9FLtMgvCa66+7ampKc4RTWPk/zmwLB2kkQ89jQGLdkqxVFi3XQESCtSsAqTvEQ
2EN7+udPmGHvbwsoZlc6n6Bj5OfsWKZ8/z/YaKFvVx7qIeuoqM/p86CVX9BY0IGJzeIy4MTfWfQo
V86s7+8BDOFAR0Ik7jUcN2obRlDyujK75Hgv3DQN++fCmQ+lP7rsTbL8qIfV1RzK4VFdEvZY7Qxp
AZhpFGtj5j0Og26sFL/bAsKlfqpRTuHFRZWh2WV/cqM4XytWteMMyI10sUVj0p9F0BFhMBK3YLDc
pp3agaSpeTxFSk4FWSfMrO5B+e47I4OgxVJ8bRX28kit4OvAV4+4zUKYOWY/NM+JjonObTEsc/5Y
FjBQegCu/mJz4EwH2wi8LX+4OxH+Pu01mTDjSI1/VAoMMA73nhRdUg9auV4Ggr2a0hfbt8jGtaJm
56BkJqY6n1+DpnulohV904BlrDpROKdhwB9t5tQehBtW72kFqy2jMrFTmgkqnYgux2BVElOOWgjY
syiG6nHuQPM2s3YpxvxV7azIYnnuNR+rKqVP8C3CpaANZVx4pnVSHf2u64ZtOc8/vTn9on7hUavc
HQzeEW+e+2UOYvvcYTxIJT/fQqq1pwSPFj+M8CDSDNGEF2/HHP+Za3pbuxYy3LSi9euiF5EQwwLV
mhZP7h6qCI6OUvTbJUcZq7Zrebvo63tIwtT4zjMG1xVQj/KKJe1DPaL1DOkZz3yx9tBY3lyWWfsa
o8z9AVbEbhFAETW1DG0pK6tBM6a1qtRQIWTPFWFVbMX4+Q6FhofNlnb03W3J0Ms60Rqvxj5KzJ9q
dViSdPCkk3hROtHnwW7Evo2ofjRTVMALDL5Tt7pYRardQJOBp87swjopNltZ+JX8NdEn6c0RTsH4
7iYjVk+Yoc9dxxwzLGQ9lR5fLFz17pk6Al0POT9kLLVoE9DpNpHarMAg0hMAS/0lS1DheF14MfTZ
piWKgX+j6Rq51F73oNyi1Uhlq86nZPd/hJ3nctvY1m2faFchh7/MmaJEy5b+oOTQyDnj6e/Apk+r
29+tc6q6UQBIB9HEDmvNOSY7PQ39Sa0sO3bN1xgDzgwPWkuFqQFE2huEeXPjckLqxEgtx5gxjrdq
7pU7qxYEsVpKdo+DBmVxq2tPzjRmyxrIbBGZ2bvvxNGmjRJ1r3Tj9OTTQ4o0McLW02crpFaswYaE
l4kd2J7AaZ6ycvRwoam/zMHM4A2xMVUBVc7K3hffLeEjECz/ljku2vQZqG/7dYzox/FfgqKiseCN
GOc0+4sLmAWEIQgQllq7trL3tkBHBaiv3sSQIgCtUreUh9GzmIb+RwaF/meANpkerA5d8iYplhps
PP49JuLubK3M6sx9ZptvbuHAMuvC8KWdKKrE07QwLWS1wI4CUIesXkG5qzvKhgdV8a1LklseyXlg
d6H5JNqGH386uwazBioNvGrfpSuoG2PnMF8VM1puwGQgnOG70PBsGXYil+HOqbAysUhKItf/+6hv
/hsZZruaNheHWQzrVI1s5c95lUIj5soUy67OHqF5iYTavSi1Yx7NGYwLqIKMhsqcwSGkZMp1vLzu
RAt6Vkco+Nt+a6+1qHeucR1vKrV2ji75UyqwzHrledn3IA/yezYM7yPfuF90eVGNKMMPW7OMRVc5
41MDvbeeWqSGStG9wIClGDlP7/QwgQyk75TXkG2Zc9qKomts+uJnYXnii9XVD8ip15A4veqhXOAn
KpOt7DVWI0CJLhbq3sRT3Ve6S0hvhVjQThyUANRj5GWC3uJafv3vn6wq58t/LVkcw+A/vjWGwl7D
mT/6f8ynHsVXA0WQ2CZp6GGuLj5a3I4vfuK5+4alMrvEQnufhhfUfQaqhSjZxeRSbLRy6LfSSTkE
ytKO0TAwSxj0KCB8WbPzMhqNv2xMDIse+/eRUIMWcjMZa5pCwHKMY34F+oxRO53y3Th4FzEqzU5Y
Oo2tFB18bwLyp8KYbJGMx4tqtp/lwMWfRkes5CwmDyHMoNWQIwvtRUXRXrEviGOtdTiBOYMJE24f
EiK9gPNoIUdYa8Vg7JjS4ez7vzInUb86BcuiNCNYWCT1Rjdnm4GZK9uyM8FQzUV2hmSoEViv/ZCx
qCxL9ekhDEPZu2L4xatQwK49xLU4y+5qC19q0cfCvCiOQ9gcEOIXWxMs2syQxLLBjDENZjctYUUd
5OBIseWkyL3q/Ep7t9nXZhvtclz4tzFN3x89EJlCqU7tN+kixo1c75wwI3N5xgSYYAaW8Gn4J0yC
r22hopIPmy8JCp1zdR6Ivo36WdS4/hTb9SULlYeK6PHDTAV4kcrPoCm1OLDSLH5PuyhFWZw3z7Wi
tbehvEi5SYWb+DDVOJpRJy2woNhPcrRnj2btlZIeahf01u5/fVn/HOjo71ExnCtnGkOB8mdoac+S
qEdy4v7GgkOVD0+C+jkJtPZZDRp3JWLV2ATjKJYqUU/o6tlFBKp6qiRd1Jr8VecWhKqPICx5UFEa
u+HvywfsSP+bkKv48AEGA56j/AokiqUi40NAZQ/hrYyos8m1vUW1qg3OllLkH1mC1o09gHathWA8
7PH6hbk/PqfDjJ1N/HgPBEO51zi1ZAV3sjzKdW0+XCfvPgonetSySTABzUzP1YNm9ib0MD62s2a6
SmkoYsYLl4PRgjcSVE4auzfis2YmD3dlO4OA/cHvNqMXYSbsiZxzo3x6eNzSuCsPadz85ftaecVN
BaHHbl9oV1qkTUAZk5cdDvpTR7XqceVl3YsejK/tvPFK+iDfGlNKzzItitXYBsbWmi9R7+W7yky9
pXxVUyp2c1kCJrnHCqOC5biiq7b3ZTEk24BsAArkxAa1utWR4s1qSdZ8WyQtJ9yRyGDm565o9F1X
0YFOIcaeiz6s0QYOOdEepXawUuCy83LWKVvj3FvjNQytCc/WrOpS1fy5V/3hi+06e1nSRUAOhUx3
StQ82v6/fzWNP7clLnMTah9weSqII/1Pah7zixJGtt4faW0PeeYdqQE6X51qIx1Uio1mPh7hBkgI
isyyzI0DDOD6ZLsdpRbM8Mh69Xw1lE78QpIb6mq0BdAkmt9nOcLd3MkykmbQX/UT8dJyMZypYLr7
GpKbN9d3mlILDnZbhwtzJphXvZMyFkYCz2mNpQUPGHa3+EUrDbFTXM+/dSokJLnKGyL6ZSB7X1Kd
TEe/roGcffkfn9OfFS1nrn7PH5FiGYalOH9s39pSwM+2UCKZnWFdHk6rytnqqR48Ga1GRKOhjvH2
URcN9RDtzBB9M+dKCam9yopq4rBKejT/j2JAWcy5NNKBnPpDdJwFPtDMG6cDaIaLYdGq5Q8CZYqd
ORsYfE3gA0QCItnWFQG0hxF+pNm57qo37NRbmESkrfviXsfR9CzVYYONPBEDEDExM40k45mOSbXY
0GknDDO18q/FgNc/IyLhEM6XhFM92zVtGGsorf+xFAKE+ucGmP2vYiumozqajXnsj8VeFalKhTYl
2w81uRjw+mrT+qHmFMBRAQznAqUrhvq4WgPtSRyoyPF9nHp+spzghp6QvRcznASOH0I91QZ0AKnU
0Ck7nfJooFNn00tnPcSwHaiMvqa9Wu7a1vz+MOTJ7DJ5zw2d73Yh/no8bWVRigo4ONlkXgSwAZSK
9ILJg7SGDcRFoSSzn1uv/GYM9hx7y1jUBA0dhpzkKhGYdx1Y007+GEkjqOhSaly3meNt1KCwtw0y
G3oKXUuOoHKTGZ1oqS/A4dJv8L2DtS9iZoA6BlI1Y/TA4UxrFf8Mwn21eHbtDcgI8FyIAzF6Nede
915dUSS7Ka2Ng9bqq3iOKZaF7rFos90jqr21dm7DWmzveeK7xchMaMBIkhHM3jLMKPA7aN3Q6/yH
N4zMJNo8voGBF1pb4k75HhKQgnn970PQl2s+2hBPEjjlxVSKD31QrWWg9bCNKeieksFfyb1fOIxU
0zRv6pc16/+FEihm9wy22X3Kuu/Y49SblDZVHq2VpnEOHa74S1zW7iYoLOgw8O2PGemuld3pGH/q
+qDUhMMV82VF1W/lNqjxKj8Ib7XTi2WQR9HJnKIvjyfi8aDVqv9KRaTaaiqaTynmkQfJySMy+sh4
8YIXjIC+UfsN+hzm90+j7y5UNn/nEALb54sEMSBYDKKT/G3M1nWW/32s0f/PWGPDAmNYxrpIRe7/
iEtoIMSWPijN3sWGurQQby97mb3dkYMF4jxrLjTDtnJ2H+iR34pkHnms6cu005sp2Prkdt79IEoX
0u7tjdBf5tjNljzQjYDvvp8JlruYZu6TXaj+yvPL+ptRVkglDcQa0RcQBNcQVrB8bmQXW55Z/bQe
XY1I3FijJ6baxZsX38qs/B8fgeYo/9468QE4rqGw1Xdchf/5MP69vtch80F5iKwzTYENnklYoU5Y
HNjuF4duPsjLz4O854Qwece0r5b+yHJ2EdE1OKjZXGlivv7nTaPFxjpxTBby9B/vl9fyUObmtTX7
cSN/n8/7E87ZwxQNiB4+X5mq+j9/4uM3y1orwl6eLjQNRDhTffE4NGFQHny8DkTizTe7+VrelJdT
Tg6WbZXLLHGyQzhO2SH5+4w9S7nUyqbASvefV+Vb6HHyp3+++49f/MelfJ+89/nb+FbbbGuiY3ph
lQf4O78PA222GRhHgkgdZofBNOnRdpUdL+QpfQsI5Ykos8Pj9B9vaERkbBUv2rbOLAaJ5jeZCp2D
dTz/WJP6lTXtPrW0k2uTJO0Fzi++DgmRjKgG6StTo9wbVXI1w6pcEDF4TSJSqrHE/xodAw2FOW5T
XD9meDedYpVn4TXVYPbXUWsvdT884T39RTr8LsxcFteRQ/JxuzYs71g3TroBdFmQKFXWiyqiwCjq
JlrG1AzZE9KEr1d6Y+rrwc5OVW+sO+xJK4XknDJDim5rhJGPuUmwJxZOhC1xjouJTSGVxFdnKHSS
mBvYMan6kifNV/KeAHsFYHS1UltB8TgNszqa7XSwyavoVKvjMbG/o4kJN56WrhOj+5412TsZOsUi
SoiX6MpdP7kHLaIF5HYEXvgjCM2FpiCTKwf/vWAQXBvI/Fylixde16kL/C/3NGOMtY4Gm7TVWHlk
5e5dbGJVSQushKbT7T2XwrgDu818JVzlFyWNQ2gTucFzQe3+zvoMLWlwr5D1L8inyFZdT/hBrp6K
JKLOoGvHSF2KUPwyyLHT3cBcdWnwJUtuGhWNwNwBVTy16UtMnewAPvGlDjDZ9j5z0GT+ssrxOU+c
g9r6TwZGKFsJwJyquEZ8e1taYK0NI1+DDVq4XnWp+ViBdWB/M5dRYF0c1ir7nnjbrGf9L0pMjEb3
bARI0fNpeg+XpooOKyxPma8s3Qp0hle3uwiUYOpV703u8A+aTluzzU99pZbLBqwTPIpgYTV+tzJU
YlVKYVOaNy9x5T7xXMK16WwVAwsWjKgAXdZ35LQ06tbVoov2gXAYvmH+1A7YysGsoQROvhtehII/
suHCKRt0lYfUaU9WGzTLuOmbhdKXP6jZErsVP0NBf3ECf23o7o2N0MCa+u65+U+jUK9G9aHF7i6O
j0rFQslrrFcH3WqWlfvWoPyfuEa2mDT11c6VFfms9SbVi1ejz793E5U0Qx+obZovqXUP+26hihIE
Vpdv9K4NlzzXK3qgiGH0Fh9rnQ6gtMI9WPN7aYe/6HSafK1tb3izak1bEy32UpnDc5QB6S+1Nxo/
T4KY0qxX3gywWAu90RyahPG48mCoO2leLjAmxSsnxKWUacsut5HEuMZbnunZsiNacHQDCpTWIXXH
bFUW4SUovK2WNm95OHYLjFPAqFZ5NYaLpnZ/ZaL6aQwuSXvpiD52dIt+l7ESsAufgnSfZsUBiFp+
oFe5E4MYt0x+5aEynOIwIhqksPP3tdtRqMjnrM15bJIHOTbK8Umefb4gx0t5qWP4IEsMVkY+D4ly
XPRVIJOPcVDelAc5FrKFdPA+zu/8x2lkx0svVfRdaLnjaCz4W2QHeQDPZvFVTujpmIZLKq+a8ivn
KUeeyff8efn3Wx6vzpfyLH38DkAIF07jpTAt+DE/f5As7fkDPn/Ex7zweRO3uPf79dIX/BTyc5Hv
//yYgFKEi3TwAeiECp8B6vHs4CD7ecwV8uzznry0+SvESPX+8x758uNXf769zczvhpq066Jmg3W0
5hm7p1z0+1ROwp4G+3gXhtkSW5G2M/F+PWZLPI6dV1D69jyG/2GBxpohDSBQfgi6EZaFnM3ltd/E
X4OSlsPgmjg5an0/KyiNGw7UbqGkDclYnjGupJk7psXM8z8HEcFUgmWv7luUGCQLoadufbtBkhEy
0o0+w1/VgDqfGNNZCQybqainHZbgbim7Q0C91GeEX1SOzBd5h46VzmgCaFXes8p3BcnLxQxdjIEh
qqA5+0Ous0MNrUvg5e1aoqWwOqw7lsZ7YmqAl7CVtbYC3twiZtG36nx/YuOXJAfdYPcl65FhU7Ip
H8dyL2uRaWfGlKHUF4ssaPCSPhvruYpBpGPYDF8SRJRf/GEZvETEefJV/gJ7gGQWlUW95SQewmQA
JZ+YKnnPpa9IDYmPq9RrBpw5zEISth77Was2Tn7/FRWbTshStisLP92nqdW9JCYgVbfVZ8xzCBUF
oOexDFBYDnRvzsYY4a0klzuK0u7G9OAeaHvUaz6l+IPZ0SYb4ruwo5p8jGE8KSGoVCzXC6sC4UZ7
yb2nba1cCsN9kVeKSMOXntALefU4ADAnDsy9KXbv3mnOfORabZ0i46qYo3lPXCdfhrWjICcU5r3x
02kNQa8goZlLVS0QNMYV5p75UjgZSWBtNgd+ahs29+lNn/TmZvrRxuiatFuGxBW6BmJB+btZTvWm
epp5ln8UJsGfVRAgbByD24MlVlANYkLjkIOFXPtm4pNs1737Q21+zCdTYpsfFBDeIRBZHxMng18O
b9lIIyzVsYKA9buW4PwvoU2KhwzgNABxPV6o5xeMuVOQi0Nj2bOZy7NQxuF4lpU8Wb8L8u446krz
lEdPfUhJOMQ78qRN6qtsonZoVvajIqJZqb1oJ6jk0lZuO8PEFhjEyafxvNMK+xBa3qt8R5tmK6Sy
+T0vu4uqhuLGcsN+RsR3APGfPYclTVlrMi5osrQDINGT7FLKWzbSgF0fsIIA5vZOzPTwFRZkif0M
y3eW1MrOt4N8bzPDw2BsT2USR9u+VfyjpxnTyZlzVxIrc1/S+atqlKZ95We7uy5sp1UTqNZisvlX
m2NDLpZZpgqjSRLwN7EA0zqG9bh0OzNAMqYfwOR3Z3gKYl2SkLAK2kZJ8BaqXw1sDXi3XLHtGzry
eZYSoxV31cdE1Wjh5oZ/a21TOZWTSklyfqFQwyOJ6O4X28iyHeGPpDlYKogf07xrogVbHOnKAgeL
eadszPc9JQunr8171tjqfdzIV+rUzcjBm2VlkI9UlqSXJrbae+FC0euFHe9lNdSNWm8zBIOzGgdk
j6mW+eRe49f5p1XHDfeOzgQ934cOiiE3s25mF1jnwbWTh7KV3mcE80kBETlV1tnSdWTKNo/ewyo3
OPVFwjbayY33dFrcBYPksHHjLN4MDPVneWj75K3C507zEfzj5/2a6HVi2WBDVJUDVrSNdRshXQET
i1L+qbO6d2yLzQ55Fe5cRzTqOey/Skmm0ZT7unbal86Fwd+7lnLuyAN/rk33DmoUs7A1uqvKHP2D
EgTj1zY00Ngl9luj1M2W7yOmVh/VousS8DI0xYvmCPrmeUZOdmUbh0esLi7xBHPc3Fc2fBPmOskj
CHeGLdv332x8eaYr7T/vmUlPX0T6pcxabVc6wTvHtOnGh8WN/t65seLpiqeJUs3clIu9vicRB1+Z
oSVi5SshlGEaT5s/zmAvENyWztpst/RXbaAMT/IwmuB6HH3aNLOPpAOltutDS2dFmfLJaW12DzG5
r6vGM0AdYoxnIlZ2EF7EJU1yc0U+NH1mg2gPHo07uhtnVcd43eRlCbKIAF2nWWat2t2BmiqLR8/G
9cbx8bmSso5dIrFuRW2Vl7Jzfn/eQYrVO1W88ZzqofbsBTVrV/4dIguYlGGKJVBPkyTjEpNiSP8r
gN/zMtPPFqaXFkcMUNV6Gpzj2CjOS05/4RwjK0SxGZZvlq+1y7ANO5o+yYs2hummR9L6Lav6ctEX
tIssAGWvDXscWqnhNz2syyMAnrmgWpTPQkwfw5Q8q7O53/U0DCdT+W3qNDp8DVubuGYVH9XYgjs3
+2FYdb+t5l66dK7Iy9DM/5K35GEC6Ll7OO+jGj4Xf1E4i9aBWk1yC+cLCA/9yQytm3zJDRkaA9cZ
twiA6mVsaT9QFw2nPLfMOcflkeeig/vsf0VgHGaskXuSzDraSyut98u7ETcWO8scMSs6Cj21jPK7
47TF3h/bi2VRB3KBxcEFHn4Idlrg+92afWD+vRH93BhcsMPufyFILRcBDbn7aA4xMzk2XOCDbHL1
aZn0dmkesI1dexEV+zJ9DZTcis9tH2ClhQ3jLRIVpHqAKW6DFGLEGpvHVzVv1l3V3fuR+hLiZ30N
GneEsTq3Pl1SoKOi/DoM/a42I/a4gfZTmHH85ORl8VQ5T1I08qAPTJoAH66YSvsr9vBT+lNIrxTZ
/G3i7tFv9e9tPTX0SklHUcpQLCsWSQdKvVQYJ/oR3bSNC/IY+tmJa8wu/EGfwmuEIDgdkrVtmjG2
fxs5mzNpKyJJQHHPzrcwHpydM9Egl6/2VW2s8dyydlKQqiBByD+aCui7NquwfEGBxR+UOwAKEkR9
qz4gXoqvfoZ10xbOxppNql3SNiu+b9nemC/dKP3AFz5c47hVLmDV3iIaKAb6p7NkKdmz922+ZZNR
fQ5amIUORAdrqwuXREYqBKdP2GxQU94heecjLRj9+ycrSI2nybL0J2M+0/oMjCb5xp/3S90ljGOM
3GUpwl68EJRwk3kpwseYYmjTm1123Sqg6MtunqZs1HnVckwU7/uY/9VMpv1ttgvxDwdoZOC5QkBh
ruQlmeJ7zQiyg7ySh5RZYjFE47geKWMXkqRDPUPbDg3FC/m9HnsqP6llmSfma+A3zLmjUiV3zc8c
JMc4pxEDjTQXQv0EMALQVYBUzMeBdI9sANsaTXJTK9QTaqPsXiQdAs4cq7XMPJrZcjtBVNrSGhok
GCL9SqUeFUVuKc/I/gmCypVuDV4heRWVAIGM7dzEQXlS0Qcvyr7Qv6SafiJ6Gc5sbdKozotZqRwn
7mpQUXITcD2yiEO4Fsxn03zv88zv6wkJ/n/eR4mD8mO0++MNudWjih6yg4sY/FjbZbjSlLRaRXZj
n4P5IM9IQrXPuXgn2U85Qq6D+KToLrvzGT/LvzIfI9zZHeX7j7m2fpZpi5Fr+euyG5SNvBx0ovas
hHR0M+qNqzyQJPWhGLryj1sqhburU670+U32wHzre4Wz9VI3hedBSopU2CETaZ4j62BFwt8HrnCX
ta9XB9zuWF6g9lysKsvXllfYL2U4i+O83nor1eFeur7yl6t9aV3l6hHjeOvg4D7lQoWNzfbl7yup
jCBz0t74BoUETSN5UTKCPdumKxep40Y2XmKXnK75VbkrkjulYsBPJd8h78l3ZDX7cwE1F7FovJd7
BkRlJ4098JPcM2i6BYOpQF4mX4xDnvlJ2BMOfnYUM0BwUxIAuWZLWm+zvlZcip9T8+5bI+agConm
2KjitS4qa1sYRrGWl2mSVSurqJO9UjTO2QRFDG8l2LXYRd/KrqDvFPXtKffG6ay4qFlwqrjvRoU0
zgodtkJM1iTygsYBpfXspillZkHMJwsc9aXtNTbktRf+dOtwB7gKTI/HUiAPzQI4G3lSPGliHbeI
7DXk6HvwctouomJ04V6+bguDnyeMyFCwM3G24/Ja+e20H9VO67YzHX0VBo4geIxXm+SvsgYQaRbj
eCmdjLRsj3zQJMsJvEzCknpf6w6XbHKrDc8mm5CmDPcM/5tpRtQRdfn7oOs+yS5ZpA/HpjSRyKfZ
0XcD5zQRTGdLwaS8zOLmNOmQbUtfXdasnqHlBC1lsUazz49TkVxIe120Vdic8IgEwwL1Qn6WBxY7
sMcnrPx2Sw827PwlNEFUTbO+hNKWujanOFhLhYnekOBsVSxiqqkybl2GIXRqtC9+qhu3EXxZpH4Q
nrxq6IsfpY+QYD9r09R2u+m04Fmw0L4+kENG9JzWqAMmyoYXI/Zee0Xc5OvlPL4MvNud3x0FZKL3
rXm3xLk2hPJqzHFibEwTFmaThtepM/FHGl/bHK6XPrtnJ8n0VrVOPTyomIRrXROyZh7ax/mBzAcY
DcjRaLzMMljMaCtXJM0z6nxS81r7XFlJASR9CFeDtMgopf76cK+Ewt9ART9XCC5JL0YjT2cO6IvY
kWah3FRVJC94YABExcbXMJuaw2CJN3/SvgiVegXSV1TqfAGVON3IGA/5NyB7GmBu0TxZGRlYdk62
kuuJtQ4xciNFFynw0sdlUL3HSpHdlMwYb359lL9eHhDflsuHqMZJUXJJdoufD/q2cZJyIRv20qST
6YxkQZ1/y02/ufY8UkxSE0I55DCDiqrY7m+CTInJZBG4LO1qLW8BY1PvtUjhaqHIod4PgAMKhdhW
PQzcJC6AY/koBdeJg7S4QAU1VmV6MgHInlsErWQ9VuVHmWVL4afRT4fEWfq+Jll+aahtspwdOVZn
Sl4zIqGYfVFWNT6RgnuWSpPPg+L6HYEXJXXZsrky0sQ//3VCQSB53Oln+6Tidzu0gETMl7p4wDjY
XaFGKtF+RbBtTnlW/gVpYrzIQ4tX8GhBkVHk8yrvNbozXoqqRgOTi6tqGxFUAPYUVq+OIHvxuXtm
fXvc6uJsTyCoSZ6HPEIbkfvbbuklmnEMnCn+ZjAzzZ39hk7mkQ0/IQqsPzdATMotfjFao1OYHYeo
0L+m9JTa3kQGGRCuFHgCcxG0hnU+hCgcwHmZ9BvccKO5abuOqDufzBo+iGMbOCxSMCRO77/p2ugT
Cd7hckfUvSvg7iyluEqhU7qXl+WY5ZdaY2cwW/OnlPgPu6mslTTpf95zVP3c6vHNcPKjTJJQ1dJ1
GFxKuCGRRuspOvrYEBayq4pEEzWn7LIq0RBsXFX7EUqWVNwO414m5bqWa11sMZBkAGhQ3poyhQk0
gEYbmQY+agxZqK0Aeg3F+N0RZv+4ivMG3RGR1CvZbTfI6D5oxVQsMismLjeuuoPUi2OH9Y8BGaAg
SbOn30XOoWR5r0aWOKLgx2NnDk/yIAwyk6kNPOUO4OM67H6DEdVBhSqZufmqrEW7hwCGxN7335Io
tq84M4bXjpw3hoUdCdswleeRJWjLXyRiZ0SScNUlaXQVItyI527G7VYaFpJkDLqjUUXRc1f0wUK+
kNcx1NeiM57gWHVst5pqLXUHnwQAeelOOhtUduX4KzC0t2a16xG9vWV1tQxmp9goQBBrruhOYVcl
lxrtLR8KjQSLbonRGb/PPu/1RQNUabRWVWIHz7ZuTZtqgo2NLC0+4rHPt3XjiydClG1kaul0KFC+
rAxbPMBlmh15EE3jYK9WbngLEqTIPeXwaozsJyufyCSEa8Zji4M2zXHMgBpcIIVNVrIC94gJUFJo
XZ2Zid1klCdDwR8VzjkWxZxowdYipHoqBKw8XNkp0W93p0PDmpGR9QtOHTMxMiNTr6F8eOYxLNXf
h8/L0m67AzOHGElsr/qNYYzlB5KtH/LE6fx/nBAjcyd8ALR/G14RBjYDUhXUmADfgJ7fHxUfvXWD
k0sFAEF9rOxxDqb7x7Nvhpl/oUAHZKHK+7VuE6/d2D4+OriItJGAl6VYP2dtMSwxQRh5/5poxHFL
SlDR+zA4hdY+JoFsvgx8I9hYydnGbvIGu/AySGV04+/GdPIIaxTTYqKyZaJYevKFle1izcz2mp93
11Y4iB/rJGRDHmdoc4ASjnMJVZ4J3xje2JJmkO84Q02TLeYa0hI/LHpKFw31aBKwKt3pVltoy3yC
NtvMaajRLSXS5NntRuuh4QyDoljEnaZi6iVpovLYPs5Ye7RfBFh0LnCfXC+SvbSkB6DaaXBML61S
XSlWUk4ENEs/OydNqI0ccfO1pXxn3M5fSE29pmGh7x+swgczM1WzfdASniy5BrpQjeOAiscFr3xU
5jWTMof8PhJ95XXaiGadCLZWMvlXvlz49t3UjW4vyVT+TKXLN1TQiium6HEdCs/ex8Jb0Sy0fvol
AXrBNFGpbANqY7OwfeZWTWXvbhIYcQ/To5Pq7qbHaruukLykIbORJr1k9uxMSTyNJ9Rgw+yy+oXm
+jNv8cG2dhRgAVPb3TAxCTY1j+oEE3NtinZYy6kwmq011ewzUU2T8khNplhr4t1lXfMBG3ZOvGr8
q5IY/cEV+jurKG1ZKwEZECPyrf/fWZ5o/3w1/wiMlsRESaIYyj48BPRk2aZATAS2izByas5amtiP
GC56mF8UfY6+Diue1hnWgiPUX01tol2b0AlhQek1/u5Efcr99rtTac++HcZfnCLrl/IsM6vZQDRN
56lryJzy61tvh3x86Tgt5bZfFgDkPWSDuyr8Uc4idJwz9RHQe7DQUxhqkMKL1eRa9RbLz7Q3ND95
og4AdqdkVdJMgARL2yMWWJACRiUJ+BB+8GRwfxfwdp9RThUbwZ3TFEiF54zQwii7M2ETWYBfWfOW
gxn+xZ9IVtXMSHE0tdgpha7u+xmxZYSEqRtVrWyckAHzwd1S0D2MXn9IGyU7yz+9qsZxBdtasAai
xpUA3joVjUUviL+VPARJAw42bfelaMSpKR1r19l1tubbXH6zzlLRZ0QvjR/GJ6nso9ZR70yfOCK0
wTTPkJhucZdaL6XS5Yuu77KdMxL82YJhW5gg106servXzuwXuNRuvpd+cQG8X3Gu2nvHDtPtEBjW
C20IYCr63Ql98kZgtbIRzL6bqjEu0yRIlhmVIhw6zJNZrpdf5RlYyepr3zFeikiHM1J1/ho33PDk
8msvhIKsHFMA61Pr2jw/RPWUGJzdlKTNirAwFjF8qSPPVd96a6g2Hhz+jTqSIfDbpx9YawwazzpJ
u6ehrIO10IT9DRH0Acd09RNg5A8nLP0v6oSPzSljsYcGmD21tlYsW1hiP+x+4RcjHkVdndb0i/pF
oCbNN3nWa9UmJjmDbFBWDmYcOpuGStFynOL01OA2XNj8lui3kpiqXzFAJuqDI3laz0pri01oJIAr
Feta6C4WUphbG8NEFjo6Ad2a2fRmzZdBGe2TCsGFcJB/U32r3tr2SSqkYX2ZGzEJfydvq+b/93ZP
3CNFo1um5HeSjMPnmCQ/6lPJEtgcCgILG70FfmmYRHBzwfhROlPIgzNb8Vqp5EqmLCm38rLIWHV1
bdkdTfB0ECiCp9YDbUp/z/qZoMCIEYd9GInpYOKn/Nk5JV7GutchcjnK/fO9WqrCHAjzDzfRaDZT
qz3CQyVJ2fRqshl6bZXxedBvpOnjIh7fTknhLNyQOQ5dWreUjjRpRAvGCGiFeZzm/ocVhDWwJ9kZ
mcZwX2XdRS4cAwN3YqYGYAxgOAN4GspqPaQGfRTdcI8wZ0Z2jb3tFkdhCIq0s8Hb7Z3u6I/MmSU6
nIOciCu9IgcgQW8x4L1XbGG9x2b5nAvH/eIZQbFNqt7eJZpf0E+j/TmYg7dK4ZVv+1FtnyhtLOQi
9rGSZQ7ZtxEQFXlpmuYcwOYrm0BKSJFxpVDjqQEB/PPfAiJRKEgML0WPKqizFVyghEK+JZlWrFo2
eAc3yK1v9pMbmckha9kCKanWP5tEcQiL/LSly0ZXjUflNs0NXUNrICnA8DnVc8uWJGINrQxsGDuP
/pKfrTzIj9p0eeuoBJfHngJYynupa4Llg3YY/x9h57XkOLIl2y+CGVRAvFLL1PoFVhJaa3z9XRGs
e6pP29jMCxoAs7qySCLE3u7L01w7/WPWSpMW3z8GAYETE8AvfmeKy92eZTvSHnkZy+5wbHq/1VVI
plcz2dNdmxPg0RgkSt+e+tqq65OZt1/JlC/E6KGJqjGQPtRO4D4Ea3cS9oOYFvd26BzxWrlOfP57
K++WcypygkH09GfDuF5azs9iIa65zZxh200h26U4ijZ+LqrdLXa4yjy6RJbsa8utjubk4Efb/hP6
KEVGIouvas/degE2RtJ7cXJ0TOtIT2+v/v059SNtRuiN+hH1Quj45Sq1avfOs6jLeEM/7dTaZUym
9LFACKGuygq4zh/EmpsQJy3ep7Lr6KaX9XqZk+Z33MBjrWh5JxUAh9Jt9PcuQ8y1GJPzPBO9swHB
0j54RQI5ryrKaxbHNmGvxG/d+lBTp5OTIUssm8qdr61whtPkkhlrORKnJGaCHRwz26i1JizSakdZ
nHFD5M9AwtcK2QBvung2U5zprWBxObJ6B5Car5vINbfKK0ed2Vrf1sHjIpOf0xDTE9UR0xXOya/J
11T/J5dUxdtlgL3huW/Stf+fW+oPqJ/4++fDqGB49UFm+QXIJTr82J6s+jUpc5yp6p7p9P2eXJJy
JSADP7Hmfq1lZHZNC387do150DK/YouGcmsCTCm6/puW8m4Gvps+h6RbHjp7BPXZuNZzVpmIfYic
+FENzbm1QxAsc4NJ3Eqys0Z+3OB4494xK/0BJj+GbBn35On9rs187SMK6YPE2dTvnFwGejM99Ssl
rFHSEPygMkbF+ixHifZwxpP6zYjJzkBUpsGpNI3uPYbdou6TQ0CIFcTfQ6a5cEuz1a2ikJwQaA3P
oaU3j0NnPwadbb0j2EuPxujIzU8BoNhBLaC+wWEPcTdjNrpBR9VlPNj7kprMVkibTlfStk4j3Fvy
Sh1ABvdrq9JINlDlC8uxhhWWvOrdFbNES1osfRYm6JpKQGGJX0ZTWK9WGln0ob1fOuzRs7Dm76qU
+T8WNdUrIiLWAOA6b7psNvOIW/JQu7gA4s7eq1t/xwI2NxunN6o7dUuH3owXArRfMIIMi0NDP5K3
EtzVfLU3odWOH2DvgHf9hjGtvVn1NJzsMl3AjHJZa3m163Gz79QlC7ZqjXRDHNByw9JvXYlhSC9K
zRM5mLOFkZgEVPVUDtPqZQiT6UJmQPtkmI1xdQGBdFB/XKgZp0bu5LSsNg/p6HfrYI6CS+iOb6wz
msdUImrAuziHSCCzX8fy2rbI8ta9cF4V83xG/E762BLixZYHW5pswG/8475talfyTaOTkmiUQ2sf
cs9+U1dKoUFXIfv/Ao5uTxUBXKkUdqifiGvP3vQunZPaH2gepTCx49ySARkaljyn1U9/6VBd78rQ
Fft35k79uoRg8orEtF/7TEK3M3WvS9oj+tAKcWRNXWhCCbDw7zs5NgX1sCW2Bs+m8eJ4frdKtcr7
YZJu40I1/9271r1badMnKkFgoKk7bj2zsNaJDbwQlRfKvtysPp0KO1Y8iuZs6KN4A/mwsnc3Mryd
5hniSAe+gETJWp4O1dQUGzKVWKHXLBMZK+Y78DGViYScdKW4XE7qnjq0Qd7cBfFq1iDZgGXQ1xlA
DeRlLPLuAnIWZxCwD1GIY9wLo+lkzfaPeXHi544Y5BNdT2sbGuy3xvaY8JGuYuKi9kydgvHDothG
WLs4q+u+G/NdqNXWvmLjcJenwP1dE2neUIYLAA8u/75Aqi7RugAwo3aZ1yq/VS1A1aHqUSKbrMgy
cvHUcp+kKkkb6KtzZVhrZd4YrbC/jK1xVFd+xzSYJX3NMo4vYlgHR5tImyuFOr6HmtAoB8/dhgDJ
aD2p2Ky/W0x15pFquqnNyiZ+BddfhNC80/Lg1CCuCBajvajC8q26PPbLJtYGov9QoK2BBwArKEqZ
Elm8UdLDnJGM7V6Iolrf0p66aDg0CBGZe4goBZXW1Ye8w36c4f66Hdo8zXZRCIv/Nii1g7Vro3h4
Gmm0bP6ns7ImuAaChHGgmVrlGz/29X1XF68UKmSdG/aWp8HR89DycJJYXQMtWn9op5DGL3af42xr
yVM2je+RSeKgunILpCXxQtVEvja55i+/JzMnjmv74qWuvibtdP6aXferdZvqyYLeDfZQg9QlqLfc
9uh17mKe6gYMSn6luafGMFdqZZuJ6Oh32fScohXfWWXrHlxo7u84edaKOZfL+4a8P+rEqwsiuSRz
Cyd9u6l6oKuqnh85VIT/dD5qeCLqTazt4Hszac6f91m9u91AcGihN92aJsHvkNDF+zERydEzWdur
Cdni47pd1glEAowr5h5GSgn6I8j2aopRl9mU4m30Z2tdJcHwYY8DhayGhUuBSC1DM3sJHezILYRD
EBKO+Db01k/B1PUkWss6aUSbbdUfEIbcxceveVtcsqaBtO/X9TGlZvgKdvW+kXHbrt/TbYfBTaDp
FN17DoEjQvrAY3fI74oxvZIqbP2UJ5pd305meWe0CWbXK/vnzIkWCvGc+uln1AMNJx8xPAulPYDI
gFLUfVycvnxJZmCcsudeB4F7KUSCNET+lJnnVEIreh3qD8XR1LG+HXKYBLCiej5WQpft6NjBxLzW
RldTGByqRyfvAF5R33sdCraOSGCCr7I08ZOT39CxO6lQGLmBpWEegeDV2P5yTogbe+j12VgVYIi/
p01z7yem9zppWbC3ocruM1TvQl/aVyH0e7AN5aM5kE+eeji+Kei8h00c3jkeAB51OSR3/7upy7Xx
K/0Xr0A3TbCJpmFibcLXZPH6P3gFfdVpbF4TsKqF422axljnktbd2jO9shFXsWOgQaknafHkfpGI
P/eLNEy2VSlk/qZpsN4JraMCquQsyS+JFb23io6sXu3tuNnjzmWp4iwfIEz3Km9zBPvN8yw4NC3s
7Z7PqLHm+AchbJs8D+3fE3H38GPqr7oP2zUB4haQ8wnSqUiuBv65B9VypJx6tf7ragpCPEGKwFzM
kosZFHDytKIkI4QzSJflUzzFBsk+WvkUyrO467EvEQW/UQXeZYm8VWLO4qg2ljHt7IPNFLieWusQ
LVn9wArLv58KsAhy06QOeTNtAp1eIiUeHN1LM6xaBPbwzQl9+t8/OcuR9Kv/+uhcPjJTCBuul6vr
5r+saATrVVXUJu7ej9zwbtJ9SDpx6L0pDBMTjNiwlcZDIzXgsbUvdaKhe1VYMM2exg6GoKPqbXSy
txHycU2vuOm1Q4u452UpaVpKUFxjU/0rxmiHAaBat1IzYkdoXGZEbxvcKmJeCXKyGMzMWGcdZofh
yibClilZL+hAYnoHn14fTJ3kJI3W6l3YNvhaYz6WqahAkPixsVVaiAniG0Kjytjy0JTbYZ7KTSZz
FRN5UGd/D63nMCXaFZsFZww2fghWxFRKc6VD/sdpDh8fyhrTY8ODHIZlikBZ3948pe5sr11ZEm77
9M5DSP8xVW64hQLg0xYoUR+UMF5GgDSPbc8ooQBvdhH8InVEPCXD1J7iqZy3aYkVvFo6xz7MbVIe
hilYdlGa21sYMYg+5KWWcJkYLfVzL4R7IfukPSklCOt6f5vI3mkgqCAOfs46psiNjEBkOumBkz0p
sU4m++6VX1B7HYitm3ownLnfnBvHbPgNMv8ziGHWAeeBV2n3V6POWa4Bjrwi1fcfsNem1KmY5rKJ
7XKYdPt/vage/r9/agxDIIKL85hNzVtF9efOLiN6hKPebMI0MQ9lOrjnf56Jgt6NtEff/g3ZAjlD
ybT5dfTLTcwD7dva3szAxBrzs8mAPkojTHhvIoM+2l0bPi9N8ubjciamWK+fEzn4VGPyDW86T+7g
2xcVMteQhHR/+yDLnry4KZpREVBR3pexR0XPadt9GJV/zko9O0Y0VIbJYhHDVuA6mkG7t+TZJO+1
Ftm/WKJv0JLCIzZ4odcIcH7mK2PUd+S76JswsirywkB7h2O5ulWUWz30qU25Mie7Ay2ReGI8xHIb
EIqXGRLUUx7orAymESkIRC7I9V6zQRDq4hVc/P2FJJjxq/Zqc2s1UFychG2EPCSu81X1Hdltfrxt
A2i2bbm8qW0/Ndll53viPq/M/lG3xEGNhuV/XSFL7R+b1D0IRKN5OIavtutRcA88fa2Qgu1A9rn2
5RECe8hJXEYKghKFdRXXc21+08Y8h70T7DR0Gr/1QNtFaFJXmZeUZ7VwZ+9krYp6XI4wvDvUZvJD
a2zcbX2MPr+VhwZ1665o2gJpEJclI86e76Gxogb0OggK4JF0SUfR794ESquGk0ZAhQ7U/02PcFU3
U7tN2BB/BQn1TqNu3yzy6I7qPtaugUFDG3eq1K+jCmGtaKI3n1ky955ON6xA7cujsY/hglwBpq2J
NenNe1EO4lqaa9UxSubApwgwIbxTEoystKdT0k/rnlUrLQgqD+aCsSKEZXKLO+IbNJ3mjkDqWYMB
hXh3/shjsYqrcTjcHN9mTohupYXP+pQGG7rzyPXljgdV+sttjtIGPLta2ExU4dparn1WRAYU92U3
1WuvpguhhBXqMBlaCvcr37WOM1/aAXu++jaoJV1nx8sdq4d7IeU0N1AW4BV0q6YNOKiv9m44trd+
iNpOgOqkhVm0lwEIBFN0TV1VGs4TvbdxxTXhTjnS1U6Ed+sSO8BoRsbL16EUX5aJULTLNCaDMfjs
g0/4LjzPEW/4UVXVRCaztYl4PHoeI44ek/GXLwP5p6O5vNK+1FaJhf0/954VtUDBCnTdSDcx6qBN
m1TGPVWavzZ39YukRvZ/zKa2+a/JFAyOCwvHcGyJgjDMf3Gb6Ig6uuUE9Ykt8Ps8h/I3tGx7U2T5
LstEilM9dJ4dCGiPmfRfycBJLSGDcqz1b7H7aCbI+PSUdRJR2vYdnB9Q9ezVknMhN12KpafO2LMQ
8Ws3MW0n0BdtGqOSIwfeRMb9ywGQ3vaR/0X81MvCyvaqAiOQjvmn1J++1FXUf92eMYHHzPWbP4ht
lEmuzCf/35cZxr8c7zhrLZcauyEMS1i663rynfvHChHm7GKIOTZOJULJ+7Ry+h11OX/rNi5mUU1m
L5WW9tqhwrrLCF++7XeiKoTrx9rjYU7HfUR8yK4a8/6ht0CpUmOLfgTNj1xvyafoDI/+dzw/gNGG
odv4X0bTzQ+WPLSdbRxuIyzTI9Tt7kIJsXgPByJHCKcG8pX3COgHEspVq7PBAtk4zc8EzZJvVBWT
c1fCYajxvuIVPESNMe4TlPqTU/p3QQUaupytZxK/m6ep1Nw7d8KNFOZUHtM5jTcYHcYj002yqeq6
30/6HK2zPHu3u6rY1UvwG9a3OPvQ6Lc6PMODwdO6rjzPWeWzBrRepd7Pc3Vdsv6eUJ1jtTj6qzeL
4qSnIRxFKSuT92fiWxvN/tFElWQ7dz9pWt21Vuc/ey5vZdswyNapZe6Tpad7N1a9v7EMXzJ6xk0q
e21eAzU/0rVP1zZyaj/6ePRAj9Lzj5dz1/QBoXCed42rZfnTfRdRWrFt7ROSLXS20GXEsKLrPzq1
cq/N4Sf20On/+Eax4/w3d8oxdF23bFMYpvBhu/7rYVtYYKIIT7HqMBvI4h8mMNqyO39gElUHb/Io
r/y9tu1xE7vdtynNvqv1lCaTdXJStuLIce8NlV/g2SmNU+d7gWDqqaDxdhEWmge7tUvknDIlxKuN
81IO6abre3G2CaBBtkBuiFxd1JZ3PzVavMLBFlx6or3uqTl7twWfFQcPag2YI8ZX4OdQr8lmzPcx
nSlK3cJ2dvhRaIeF+iss0Ddqg+WtdFvEc78x5eWtsOvAC0bSSoM2N49Icp2tjdbztdRJiglTASrv
O1wpGpMGEOiGDALDMptvomMDZCd+9iiwaR8EhgOnmFmByxlODeW2aXvrUVjDbQ5kQu7Xo2YT8xXQ
RJjwdS5SfvyfK/XbyCtHT40nNVz/5zU1oxQx83qaEKE0CXMVMrDdlzP6YMVDB8mLpGucx3Xk2cEd
1u7wukA1xqLZRHS7VWxh1/uU01USsM0I+2GiqVTNSDBXb45VDKeeTsNGca1U6nHd55tMNMM3/uTH
yFO1Qg9I0qtspxfFkF0I0vpdisB7dED3s9pL16o3pw65zjS+GEOxv3URdbqmBLNQPDQiF9B7Io6l
04G3kOgml7n8T+vD9HtC+wghOs0S5KAq6bnJ0v/W0u4DYxvmnb+6NTpCAz0a0JwYFc9VrcpdK6Ff
5JXghLH+l2ZevzCtItnT4MjNbXmOLPA/ad1QXfFQemj5Y1vn40Xz7LsbXnFy7E+0vcYDGcLFtrcm
inp5Hr+5WQQtKJvZiss/GMZQeD3Arldv0bQjsvwDTVCiWqrvvSFBTeVM5DgR08N+Gtz51XCxDHSa
tpsoFW4yFssUel1nODdmAakoRLDMkyA/Im9frvSWrIxViVQf7yT/Lbzid+vgBMhBUkC5CseItYEf
7NnzkPIqjRym8377iwVOI3xpKS7ivNIPt8myqJJThndk1ZT9pmXgPeEeH3duVPwmQxLO4JwTYnz7
H5hIZ1bznE0PaaVRcsfpQnjIdDDjId4CxGv2EcrIrUuU0p5FbLoR8isxB33yqCX1JqGMv9IzVHyp
Leuv9nJiIRLeJR69jVVXB2+AGGoSiuz0MsXhXv2CnmsM68aepACe6Xyx7OCoY5iEtYYWpS4ejP8c
mtp4KcISaEpUNseB1E2ESWmzW/wofilIXIdYafSPt5lqHD7Lpswfye6oT4LOwW6s0DYsQemAENIc
MKdT/l729KEQjfg0CMxPZeLRoi7cCZmsKZwQDSoJvdEaW7jB6nWy7/4mx6j4mMocjzKcqk/aM5a+
7r6V+jZ18MRwHqqCdcrQ1GcSpvWd3nnGXQGVMQVxB2yAlLxfSkWaQZHaGG5u7v1aK941C2OtCAoc
qjqyanXQs+XnTAv7bJGEvp4CoskdG6wI91swGsPwUkO13LDDyffq0kVPfEAVPK87UbmUIOxir9Q/
9dftLfKm5JU5Ob+k2RhfnFKg4Rel9VK7BTuqpfQOtyTtsg+b1+ZdVQfyxX32+zHcYjau3u3wWWU6
GbS912r8b9jHqMfBaMWyauLJ2arLCrcnhftlTGgQSF/3VDXJNpHlnsjrZbrfjJcAVniQjiBFmqTd
OgiT9mqemRYD97vb9OfMK711l0/W1iua6Fq5nnUh2CfUrfDad9X59g+bZ8J65aQvV9KRMIrbFckk
GxQJRN309Z7gJvvU1oBX9hbGjzWbOv2iDp4863JDP92SdYAvr5UZK3kOSJ/+abNSWzksCrYRvK72
E8RGhtwzai5lInZ0SoK966IFzxSYK03JymqlBNGyqbAgJ3mNXKQOVMh/ZSlfe8FX8ogLxLgr/cjm
Oe/Ht6ELftfeGF/nMHcQe6BzUe9zCTAAjrr7Es5heq6imUJY0hOlNXeHEJr8R+azSpFQfKfpft3c
pmnJV7wJgRYqPzelk2doe/dZGNn3TuIPZ7dPoXSnI7b0TAdqSg1Rcci0Sn/Xy7p5E/Y9DqEWaxpF
i0Ar3oymfrXjsQUhbc8fadG+Dz6dKwZubP1MmGs/4no79DmxS4vuHHSHVHnwKO4rQVcrswjws7WN
uGucAWtd+znSObqUMlwnjecfabqURyTd+y43zVe3oi2waNN0HPkVKf8UDyhznHNchV+DlDSrQ20s
FqYsiD2fDND4uYxyjelIPJt1XJGYfRuqdBzByOP6HmV2BFdbkQubVFxbMoiO6ouqybG818L2MuWP
ndnm16hkadTK+lHtxPk15DFfzQ1NkCyzCCzBsXBbQPop+a6ZY7yPKd8Dy3QoAkmJodpxqANB5d/t
vmhPnZlAAPK76aBqf+rgVatqQkSUNShGVbtTFG51n2TFupLLCyFT0MzYWza3r92Apm/VY6AiRnL+
gHswHEsghRubLHhM9Ij7kOmRhWex0vHHonhhbxPfdbFBAoGbv4AUKVc0PueTz3SgMuIbp6wuuRu7
K4U/1wPP2aVYgIGXuxeQ2f5DKNNZypBitDoLx5G+UMUAG7QUdLOK7ReeDPGsR8RVEQn0i73+Np36
/M2w23EDCt65pHlP7m5W+zv1fpOOV6/cCJmYmlOppm5Co6+RQw/Ro46ze/v3TG8s43CbqhbEDCs3
dV6UilP11NSBuLUPPcmaK8VLEKZR8cMzcK31Tv8NKpF5Ludp3MdJHp9cHuG7JB+WTRDXCGuKOl5H
zNAGTt6H2IaxavczdYiS6Jeb0Io+wCb25/FBhZYhbfB37jx/GaNhPETd5B/1oq626vELcmtP8v2y
cTXA6WAr7DuKyDyCEms74WXeG30Q4StG2dUNtnaKwrwE24jLbm576zGMfvphU784/aeyq6mLuPkS
i/6zHIBiqTrl6PfOxTG8vUPD/Hpb7S3Gb55/0FBSdK0sK/VMsLkaeQmoCNYG1ZGbdsHvtPoaWcaP
2minH/Vyr3LbRsuUNOxZrG/tNsNoq7PEzngEqz/eugsUPneuYU1EPPHM9sPkHm4j1WivNJRxqzF3
sfLKBYQzHiXjEAlB2d+1Alqjh9plyuqL5jTOk7Drd/WOzb3FHBV51WWwwDrkXXm77xPmwO88fZhG
P+/U+1dr9Xo0neK1LCNxj33zOzs5Zg63bB/6EHd/m0BA0o1wG7S6cW30Pj3F43GaEBS62PqeGpxr
bC+z6YcEYmsMCC9O7AARFfF4T2JOuRb57H1hQpY43C240fJFx0r7YJXpWyMRg0T9ssBy7NeAVdyu
cVj9NLIoH+MhOSBrRB0Hk4zfW4sPsxTtNWxPtM58qmbyCM0puyp5QoHWiRVtb+/UZexDtw26mfzW
DKpyHCbvkR4be9u33P2UhdZbT571NGDU16eeaEjRIopYRo/O6NRsbikAjRuswW+T/zilw3kio23F
soswGlxkZzDMjDOd2clXuLZn7RrmPQHw3ihzFsOV+m6rr39oElw1V6M4KdmhaWXT2ZI/ol6twqx/
YBRlId28QjBtH7oEm041vbc0FN6dzsju5hIXSRZF+T38iV890aB7fBPLTjl3XC/8DKLCRxzgY13P
i2eFlWUO+vdP2bMeXJOFcJcJac6W7Zl7v/znrBz1P/f+noVRxOxc9H9+rgzS6mpJX7llFXu3ol0w
pG10txjseyqSJd+FMQBzICJSZ9K4osjsT5rToizq2uLjZr4vtOrRoK1q63n5rnt8GelXmsdp/sHd
/qqUSkjC3kHkO5gkSxbAGf+YNVvUcDdK1UCcscZpMeXv1aUa1cFs0wWqXhM8QGcvrZrnac5f1BNR
B10Mw51wbb+qbEpYSCVVayAUfbFOq0o+8nWIRNNcWDp16CD1PHucBiTa6kzdi+S9Rd5TZ4kX7sIo
MFaaFD4JomRoUpBupy47s8bvk1obZwqxBqtMeXlAkAV8LosoY6RTe0ZjcApUxKqeextvHhoexwVP
Xu0zGGSMTrcxekZUifJ1eFbsHjREX41OtTSK+uFZt3tnTyvbWasXZyunUazRAK/p+azCCH8bTUpq
y8P3yp7d9VKa5l1HA/w89IOxbUrfXmeVYex7ewHH1+jtQ55Bnw+K2eaLPAMiJi+CUMcpux9cIMnC
M9sXML6kR2Q+lRYzfrTc0TzTz7A2gyBNR8s+bGLEP0l5GWW+Wden8w7jIf/EVNjPxNH5ZyfT33R7
2I5aNJ/+poeZ0WBspp4YtkUQelTri9yuNxAgUwsnoHnDOcwNoguGc2rF9NUvCyEPUWw73+pyWo9S
HYyzKFv1tQ4YsQ3YpiQtzsi6GzdqtFeHXlT3Yxbox4D8xdu+tapG788GDqM5bW43/vKY7E6Z7GXd
JgryjTeLHW/UuiIaOkYMd2k2vSGFzYm8BsiHrMNjjlIQbzOe+fuF9w4xk0eG5OQDLUjYlBLqHIbw
BZekbD6iEYBEKDz3NQXGltEgph425cRHzhGidXtlx6L+FGyMDksSe1ut1MP1jZFloaY8Nlr7oIDE
CkPcLMGTDgyZpMpviQk0llJGvYr9MDwotpW6l9lNLuGCxb2FvW+d2m0nhxcH8b90cCx4ANb8Nekm
oWR8JvJseJbNqxE07FsWTjSq4ifVIBBGWe1xOow7kQIpn2jdnQSB4WJC/o6nztqNECsOOlrz1yKX
UkE+naUw2TF0pB6XicYiSi5tGLVBM5btKVg8jVzwlOlJ4wtMD8Gk15nX4K69tN6qQPrFxsMO/DK7
mrPX3ldeo62sRsDpDQVrsUVrVrqOLJwnM35i6np1R9AWVD2MbTtQC9KQnN2SeaE3743Ib14qp9M2
5KrqNNLzF7VeGBe3vJdXnTBJFW59fSvmiQ+t6cJvQdw+Jt5o/u4B8vEcOqTopfZGM+fgJ+Xazy4z
+0/ewgAHr1M+UAa/jQVZ5Hg4jyxU4YGJH8EARTkg+drRd2YPJsu1Wsx2c3br6JJCEnhFJ7ilRhQf
e90wd8bAbi9vBu2xQauNXN1Kzhr21Is2Z9Eus6Jy66Gk3rPxuQxVPH+RTGVvsrSFOwlI+MT3LFsl
BlN2CS7nA4AOCxVr6N+RdbQBdQMQ1vrFwS5zAQxLlUXqS2tbXA3Cxd7QNNjgjnAetpHD/qumTIY4
ybq0+XRgo78pQ/8Yis789d8nUeRegpEqtKbJ3aSRd1e/oPZCenZ8ykT85fBXnJW4MeiIg6+K4mh5
9bA3LVaDwJLbU2Xy70MR2n4sTnZgaZH9yH1W0pHGoBaF0TZhwsEh0vfkOek9phvOInlPnal7UD2X
jY4hY9MPPn5N7IGfDkQ21TYnF73WAv6JOKB7FJBPaVZi2DGGa1LaOT0nZh/D0u90P6G3annLQy7e
YRQO29CE/OjVpBoJIJZfSKHuPT9zw1Vd013E9ilDm5+tvg02Hirdo581OVD+AFOAXOiPaendUTml
hCBAMzGwz72RnZvGGtazNN+aVqAxJNDCSgbrybfy+KJKDnzi/pYkX+8F2W2ORSqujoUFLBrv80Ih
c/zHzqgt0dI6djWsLRRNddW3P+wOKqL07Yne/ux6x3+LKvdXLwxkhsU0bxSQwSiQVNQG1bosu/10
PBTfJ4xGb4C70i3PTX+1pddac5EjzPDS05zksLjEuqAeo86bl2PjGAt63uEFANNMiM6SrDTR5k9s
fp1T7qGRAFwZfpni3bJex9BMP9Gnpwd3jsyd2jJzG7VV9lmTVXoo2YFAqQjio/PzZvFHYnSx3OWk
RfBbmhGboYUrk0qhln2C8r4bq7S/tqgaNqOu/x5iY3yEGkFTPKQ+zWCDxc1JKcrKs0Wd4RPf32oX
yItlJ1DyxbzW/l1MXXxG5FY+uYOjHVXhFA03Ph5kkCc3pZcl6Kztp7D0dzYp8betp9eZFQpLcKBq
mWrMtXe8TfGR4SHEUU4MqmsYGuue9caqNRO22Axrz348Uoym4l362JOMtPqliAdt1wSHqcHcZrKb
eQ2Sr9ZrjIsdNGBha+9J+XQjExULiTHVuozH6BhOeQ/NibPSdLpDJ5Yt6AjrVY9IVrWDFyQ3BMCR
OUb1tGjSSApiVHknS7pT2AIprM3ZPkJDDHftSMxbro/+KnHy8GHsIu+cx3hkSSTLvsMiDTLN+I6C
ZmDKRI/gt1N5749l/ucF3eULadfnqO2hfVozzUW9qdDzdwiBZQUhKfy3KYuWEwykGJlo/xFO7QE2
X/kb+N6/TvArHRJfkyay3F8p1pbdIELIyRLd+KQJBjSywvQ6NM7eKcK1YRbLtZNqn0YejMCqzk0C
s8j2yOtakMOqPcfiRuPOHAS+ELkFUSlPoYeCWqCRVuGot+i+2XEnyuYF0h35SVmJDflcXrJXNk7G
CHRK3Uv6xobdSgXLLKLuXNtYhUYEI9OjPuvuOky+1NejEghbVt5gF+eW5Tob4JUykVcLtrSVG/Oh
58De8TNRl1oQGqhDIEVJbYVQlE0/gLJk2lgtUcgustrbMmXgS3O6PapW2lmAPzBC/3dfVwQTkVu2
0R/dZF62zogzS9U+mtgez7HTYalVxQ+We+TouBdtO2mB/6wXRkgG1zRjMeyo+81R9AK/p9wvsnqi
XnWGPL7PUu3iWt5wH0btYxcYxrFul+JQAht4mNIq3uhgGj7mInmLwlK7i2t8H3mRfZit7j8vdQLz
JEI4kLOP/BJGikqlqvalsL19yK7+VFOHvfneVUWojukmOClWdi9wB8yB6fhuudW5ZaZ8u0WQ1gbN
ZsClZzUYesV8MrM0+6LsBBDBiAAEdPm9+qZURi62lpnNt2dYCeNhFl7qQZiXURozWCovhyBKEfyq
Pl2lWXemhl9FZXDE5rSLh7zfqed3wPaAME+4a08jH3fqOmopDZpAhp7qqzORMpqht7l9Wq5yvfjA
XmRQUs6Em4/vmITiEo/PbUFVYeS5WcMb4ue3Ogr5VdX0x8SNDkp25KHe2059oB1ZpkRv8v6wtGuT
bvF7hVdqK4aOAc3Ubq8RokNYnkDWLhgseGPzXSBxUnANEKW0I1vB2H5wrNH+Tc7YKojM5OeckcFm
8Su/oIM0N7ffmlr1Grajcc+yUjxjm6SSmElHTZWSbZ1p+LRYVpQm1XjlO7EnZxePcfUKHKMnLKdq
10Ep3rUk9J+0cHrV4DF8B+vz75O6POPlXyHzcn9h1oExmczRqmFZlrD++alNxfdyLK0PUyQl7bW5
e4ajRUilb/fnItAORY4/PExb5xrT/98X/KuvENb/nIXyXixf/ffPwfM9MFm+Jqy8dgH0gYcqDrDL
1GP0SvIZupGo1T9LmAgRDJefuWtsCbaI41XQnkWAD2w12uElybVhJ5DsHCbfZNNXs+d046Y7sLoQ
h4i+1MMY0Al1Rt/+ViQ2e86k/8Uq/KtuZlQ/Ff4t1srB/dgUH/+PsPNabhxZtugXIQLevNJbiaK8
XhBqdTe89/j6u6rYc6ZPT9w5LwyAYsiRKFRm7r22IbIXcV2O+3nq8pU8JRQeJl9ZLelOjlcm8u7C
r8b4K7LSpUxuV5TyTZyQGVue28HLniqfsWhjlfYOWQglddFlcD8olWB7rcJA0z91hSZI2OBRC5MH
7C7We1XgHRtdr77Cvyw3KVVNGTxVWvfcCd7EbBsKXK88vJfyaSmklpLqxp/u+66Ilo60LlH330tf
4C8nYPil+DZqM3TcN/V9VSCOY6cXHi0DiE4vYHbKaLaLHqQqAQ5u9XCz5vdB9ijZNEwFvHMJ7lae
0WRtr2wDz2mlHLsCqfaSButzT4wiqYUuOHNYTJcgg2Vl6swlgvCnz3D83kiiZCltV0ixV7rbKCLk
ulozv2mPhl88pWbEYNVDqOGIaEzivJ/VLq2fnI5Q1z6f/BUtnbtq6EuKd27vdZTrR1eMaeWpgdLB
aSxzaQgcHt7o5l4exY1OWZMX3npKkKC1DQr7v79AOqLLrDR9G+d+uFOawd41duGuJL0Fwey0DOhz
HLV+X/owsqyBMsDpXOUkh+eGOI3ma+jN5RGUSPaEOH5YYx+JNvI0dbvm6FiYLWebpCH2B1BB/PkI
yrMgD5o2iDHMMMRy6ikrhbtEXHIMAI2sTDeM99bU7QEZ2UetVZH7Z/gypHVOPqRObR/lEW9/sVBy
EjkV3zeqxdwbsIn75q9DlctmYTsDf6hPHEKmY4PnjrYOI195msKG3y71i+8aqVZ6138fSMx5cbrg
Ojnh/I6prllWcZtdtYoE6LTX4tPsZv1+aqt+PYpuBbnF2tEpIXX14lS4sxZT1QGxFOQUOtnLNiFs
T35ywnxS8MMzf1Ns/SZcizJukEhCORVezchJh+OIP3YRMHtiH9M+2lHs75uBoOQk6owPgyiqiP9d
ayiAF7O9HNjLB9vx52Wv595WnnpWFtzXfUpgFc7aAPU3gQTqtfEIrhJ7CThy6rX0lJV8NxXVzzZ1
BhQN6Ap4S4R8xhjW22oYmHPZ7DjyplHPeaQxqU71An0CZW1OHsCbEjC9VobI2GmpZ61hHH0YStj/
jKctxBAu807LrhFeoHd9ZJoFoFbb6/2srN3iRtEwRf8q8Wwyvca9lHTIB1UphmVWBtG2rY3drxnm
jMwFzaaxr5tArKCjd056VV9PWeJfLdurllbXWm9hVH1MIDV/wGxbMEmYPkZ6BGut7u5ZyIxb0xg9
frEqdYOciZGWU69ZGDJmuGCEs1BxlsVDzptymmK6AlIA8J9TCih/l3b6tKy91j6FfT5gMhqV54LE
aXcMF8oYxk8SqiHOcNTFT26a72/3thxgak+ncl9EtbeSGJIaMDaNfltblPTCyOrBsuemU3YEA/FD
AoSshNwVcnKPKtjwNQkNwTq6pVMW/gZ7e7pMMQ9s5GvlA2/Gfqjj8s6qaSqCraQzi+z90lja3qTZ
eJJniSB8No1dE1BAvkmSVHe1WMXVzJ7uwmq4lNrsEFWTx5vCtY0d99OvG8fTFdvtuqPB1QadsxqT
228tf/bkzK0oxGIKnHo439bUIDW0i6dpoCUcjwQh8WMC3VS3HvfWFZqI6DHQHC3j/uZ99GZ4/7e6
B2NVd6pGyNKIhgRyPRJdKuCqio7KWKdNf5eg1IG4kl36VoVM5dgdxCB2hlgz8ncGfDQxS/8HIokd
9oTqbJTsb3nbYoJD6gGYN7JPKfaMQrIudGjhq4YS9ldyXM5qW+pESMhrhWmkvi9RP2sYfNYxezI6
157o0fHHpNyTLxDH9GXXNPGj5zZbrMDxWnexbUtzRaSqEeJs7Y12sPNLjDbMunLbhzHCCw8U0Ngq
C7O/KPEwrv8+Ql0/XAIAr+sJ96XnlyDDRbcxT8I71EnqMU6LiW5pNUOtsNxFLWfS4MsWttkVFyrz
/o6WXI8mrAptigK12FTAW7a54ycEkIHVrtQu+wigN3kCdqaYdG4Vt3euc0ZaZe3Ct2rm5rEHKXN0
2XUuzX6CkmiB/RaeFVJCaN67yls6GF9WwWbYyiDI8itKMBppazMflXiRR4O/G3IvwB6itftJHCkm
d5QgyUkC/M8X5Eumvm3JEM/C4yCO/v6qaGvevsHtdd38AuLeo08QNA++MUJ8jEPqVpp6SyvirYgh
iPgL6tVuZ2EuXbT0HHb0I72FtHqbhJGq0RxcA7UYHn81NkdGzp4jjPzd3W+3UJ5SyqteJ+2PKKjY
x+DdNXtcvGODnzfMEAwpfmVuADI/ygUZyIiFUJ145rDayKs+Gopgr3l4Qfq+GHZEVccrVwTvpb36
6NGuwofZ0vsYguanpCWZ3cVK+/m75pkD8Vztr95rOxWvyTDB/BH9tJ7hyavVYheweENgMWJncs6+
hhYlQeZKerXbob3ADQaSdFhE9GvP0g1GJ4CyAnQ+vpp5a3cqaSuiZdcbffqsu91LO9vZVzi7X8Ng
TzBgGkAJotWd9fWmYx62rPWeUlM+qeb5Wmu04UxyVn7x6Edz2WfROZ76o+dH2Y8gG49c4dmPxm+P
CW/azYqfAomtndC8ccqqunrplS6/4CiLXypI/eL3HsvxxenrDKFIcJVvnJsFKkBA/4Eprr6ymQ4e
4hI7hu5xg2gnOpNhZGVry0ucN61FxCT6xCmXGhu17KjEYfmooAMG+cuMPU9SaDABQ9T8nERBDkO4
h6wkfrIa06J2mYMpXjS+GBO75yS+0mXFPq6SGCN6xn5KgczeLD4Hbk5cy6DtNZwgD1zuTyOoNMIc
CioocQ8uqzA6uAObDLmwRAC3STlg0idXdk3HclOng763hd5sMJ1qG8MXWz36nae/hnpknzEitItW
DHwzCCarmsghz0zg6qNmeCys8afcdYotZtY64zMamn47MaGBx60TsyXuvKHSxce5wR3DuEVbWdGY
bycksQ+hme7lPUye2dy/On3Wz47fK3D3J1BdFp3GxE2+CdH6Tzdl8oy2DEe2calj370zqwxbOlD2
leWxbXRbNbozBubNMvSZtPKy1ptveKHa2wvGjEztqGLw/M8XAINloD2a+z9epGibJE3b//+7/PUC
+Xs0RhacWzc8Um7Hp4FO8aICBId0X4fkpIUqd0V1fjQ71J7i+RgH4DozyE4AVWC+dol2ez1h5/m2
gQi2ZSjcLkcgCOvJ0byHcU638hMZRXPz68ZXMHAZkL1ROoo6cSxs+v7AHmaVMFMXscQpcWpAH5Ot
Hc0oYtvtu+mJxqx82xWrJxJaEWYk8SkgN/WbYpGTZFdjdp+kCMBqtsnfRr2+C3MHs1UBZ80weojK
gX/b3BHrN23zMvt1mqXetK3b9nOKfGdBHHGERsUNluDb+ncSc1+jLhx/ECC6rHxapYuMoU5SsZmK
pvHD6BTj2AgG0WRxk6y0woUKFPlUw+hCcyvzXnvVOpeVBcKoc17VNPaevVZrNsgMaZNwMd4nEZPT
hNiY5Qj641CBCltWnZtfLc8aNvnoJKcQoeIx9IWDyXetS5ckpzov0DDJ2ULN/96ZP7Sw3/lee/qt
5nNsrmcHS4cKQMYqzfbF6EZC3oQkniq4uWtniiw5UjIqA6C7NwdH9IYCQUZzynUWQWWZAPy0ct3n
zggykm+UeB3lfoQXLnebbMmSGb7II0r94NcRFTe7f7BANdW7gvvxM0TiO8tCd8Y82Opm813vkeCC
Fslf8IlBSyk/1KEgkRHFdX8m6jtWijUcF6zYDCOrhuRGUDkX+dB47s2c6RpDcZ9p8yEY83bRjHTn
5P0FColCTeR+w3NLepX8qk2xoJCVZbfzufIS4/ZZmWmjAuQyXyPyNSaFjwkFElY+N0vvzbF3l0nc
lZ94rVeSF+ez4VtADlWfAiMxN/DilpkbFJjChAnfHPlLUkw8S49ydpNV0CqkWLi1PRVXLKcgTgCs
dwa4gLF8bKMk+8KkhCOGDcdqEtE2PQy2g2859W0htO0yOsyd8evUcirkVT0a9khVPpU4SR5Ui19Y
mWrmVwVbZyKyIXiOoY0gtjhHAnGJh9M/QCiCCSJW7qJhRppY0e0HhJ7+5TK+u+Fv/Gp+L8B0MOd6
wC+okWgz5Wil0POVJF8vULF2izqfrX1JkbWPZrXeqCPd2tsv5SM2SUY6o3IRV0n6OmK8+P00LWgw
KkWzDsow+sgDBA9KPIe/jgrvzF2of2DCWa2ywO/vLS/WdhAC8n2b6zRqRV/MREEQE3l7SfRSoVcw
v3kC5SH32wWhjEuuNMTCeAWM3ln/uxFG14UV+ne/refpmgpeV3V1T9X/4bfFipQXba0Ep8kk6zUF
ar3qHVYpiE0DLdh0XiAsxJDABae4ZDmjwAOXJvYySAzbQ2WqP+RZMmbNQ0CAKXWgepQaXFO1926R
5A81ifKHmBnNYugBU2E/+5l7IOX0ipLALD5L5VxAB6WgnIyTwobmc/Dh/pi90z31dGmFb1U5RXj7
VK001mWlR++tl26MYMq+Zg/GJnvw8aIonXMIDC1dcntSVpM2sVIU1i/1sCGOdJyZ6yhqD7aO3SRu
wfQt/TFSFnU7aLvQqPI7t1T3kvMHYAe2WlwSXC/XZ6SlmVGFD3nQ7ehIjA+2BdRJ7Vw6umze+BCD
YeO/mW5KozOfnaL5xA1if49nOFw57Afd1ZVNZcWVyaRMT49+jy2A4NUrpXi/1pwIOBoZLELOr6xk
pa5At0SUZ+KfF5FHOrMEvDJ8JM0HOWrKQnOb4sOLaqx9A/5NR0WoQZJ3BSCZdhNO6AgxqBwpADx1
CdljvHGbJygDhZQTxmJbgdIgGe/6hksvbZr2lh1V5ZOxDZBo0oUBpSsnTJKsA+psP9KqpKk5Apid
4FziEMXDo2v+1UbOtWhRroDuEvtcRc/jLdW8u3VzN9hXVDaXyTEhzAg/7Tx7+sUdjwP9vO/jAGRd
viBxr7GWsnz2iT8umQGAiIk80BeRcmPRyG471vAEtJrX7kpNheroWFBzs34jSS6WbezNvEg+vaZJ
lmHrNNca9Gg0zuWaVdDcpaHVPpaUEYtODj+9UQzqhwuSI+zwqlI/dHnobemFz3stmJU7IyfKsesj
kNgokAd22Hi8pztfVJhEL1CrTcw1mzpXz6rxz0wY162vHvfyJqd66R21uSZYF/c9M6ANm+gFxrl1
N+WEF2eJ8RoYAXqdZEKNp/XPLpJsy0ifrNo83Lo6DS0cbcgTOo3IXDMCmomgPDRc5c8MqEogbDm7
aLPXn3OLXC8EdXTZQmsDzqc4y4deUe01pjKdzvNfz8kjs+6qo9nHe01RinPsonZs89TGGiAi0/99
/flH/C7LD1nfKnBOWBDE0P5Baihdu5m5h3nHUQUfCcKGCacdGAcjU8lIF403+ZwDBNhz9k3aJb8Z
Alo2zrtENYlMFxd3aREJVrmefcALTJyawIKmtaGeRguip6vfnilb563zm+5gC8BUxag9mOE+tkOq
rKeRbqqL1mNfRmq7kIx5yZ2fygYguRJQM2UmDmJH0yz7f7g1vX/Ew3u6Z2ke3Rbbhkru/oE+QBls
daXh+Ecq3Ycp720ojmW7L4QmXHNA2MDtePYzxWS1JNpHPj/qpb0q8TbvsyJ3ll4rM80ZJ6upNe8a
JAMbL8zIs6AviRGvfHNq1jGS+qaFaqNLdSNrvI8nJ9poZTfeNz5AF/lckGnRJnEzIpGd5jln2Zma
PHt0iZO4lqm6a7qyfNVIEjrOqgDtE6R8vYECkqxojzJJJJx1hHOtgv0xI8kgxp8xuj+l8kjm69Ux
AiAG9PE2z63g0kd2fIcpE/5TEl7kU/LBbItyjS9J9JJ4mXyQL0kjDcjRDMlHPK+WsFBQ8J7Zxwy0
cJzxI0lc4NFxm9x3RUpshS/2JgNPiZ2KTyM/EbZLtbGmDSmvJ7W2oBb8x6Ruig9VrGcUhiPO37hL
95x9wJ9yVHx7P/oGK5bPCsZ8P1HdRTkY/tqqauWsIOz69wsFcskfN2pLA2riEieo2qprauofn46e
Xk2HhT3e3ly4LFc9EBvaIWTmbP0wHd5yU0fJNAlDW4pBJve425Qicp09Bf2GVHnEvt4tcAp6363y
0Mm+mZ+E9Ebz+D42ra8RWzzbf9/7LOkTyRHoEI3XiKyIt46FFkVh/jBFBOEE8fRNyoHgJ7yGNWqB
zurtreVCz6dVnj2FaIgK32aPaHnZjgGWd69hFtt6AaOKXsBoFYmgzQYQrwzX3C3MmZBmZZmfodBg
9zZQawM9gOlu9Fh5gukjDoN7lMbrqXHz8+Q0/VNmJfoCACdASHEaYvZimy2uZHGKRaY9zBhDFkHO
uOu2gCE0XKCzRy5tRj/kEFIyb6u54JYwuPeTDamv8ore3xBEB9Mno72kG/G8aAmR39i6n+ykBb3u
UmtBm9hZy1MXxHZuojdVYu8zV9OR/eyvA5Tw35SYPbRqquaSfzRS1jpKRwRoyWOicxHI4dCcDRdl
KKpnLZn1XWoTFTBG7fxWJdZKy3CHwX1NTraJ9HTuKK/MyPeedb+9DXQHnRu6x26iCS3v5GMZxc8S
KLDaCwZZAxgJQ1dpafFZCHoj+OrbMl4WVj0+lDaxzR0a7n0D2e1/7DCdPz3orqupnqGxoGk0WlxT
rHq/Oa0DIyZxCnLavqRn5PWa9UIi7Xio4YQsQedZLzZpJpugZsfviK+mrAArS2XQIr+qjvQOrZpU
u0gP6Yxa9C6sSf+QMi3bCHd6DSAEmm+96rtuWGBt8pYZCuLbPdmtciRQoyJ65Nyi0wpDq1wjAwwd
TF7z1wQv1HsBAE6cNH3ffBMHRmk9dOUcrbBIVgfDcLN7kYu59JW0of/WrEIN8xs34HDju5l2MvoJ
/HStc6PuYqx3mNg0LXwwC0rbqpuy18yLHXOXTFO4lUO0GS7Tpg+qdB2KEVviRfapytSvBh/GE2gp
Sp/aQm+bNlhNK/85gcJ0Jx9UkckojyyoxP++zBh/kpMAFliO7nkGYAD+Kt3773fLsTMdNFoSHAwQ
QnTZQlo/ivmhZlG47AyYGSoeeOHJ8k4G/0HckZZPLto2xzX+UKGU2dBYZvgiwlrkQ9o1PzKf6ZjS
+e1e6waHOa1xGL2q/bhVWUqsHPMsdb9HswZ0mNA3F3RxS8uU0Rzt8rpN6dyp6g4s4LDKs9L4H5sQ
yEJ/rK2ebvPOeKYHLYEZhfrHX20Eaq8bit8ctIkhStIb03Xq2FsJKVXdx8MONhzJlS2eaFWfXuLW
anZVkq18O6vegzJ6RyjwPk5F8E0cSJl4neo1gxNjOAMnJWgzK1jcRkPb1mNHfoRgKRYDylzFq66K
nzXHsU3ce12DdUzWkLLuK9XZGjkbQ7XzgquFJGnH3GLetR3zuSg3FXx/EPNNY/qI9DZZ5CN3vYKf
tbWI1notOxK0qeTsUxq7xSumvVUeGNnTDPNoUkuUbawVL4XyIxYjwZlWDCRJ6JUVFsQ4bHqCVODW
NhamkYDhry8nc1O6gepp7LCJR29JGi1LpSxP6I7J3pvC7q4b4w+2r+PeMCp3k+dZi4WsIl5cfBzk
bsobPy3NxLJMssXTqByDIEL+V+Aj4vPIVly5cktGxa2pbzqugZ3a+9hzn2/VAJ5GfRFbAyKjursi
AdGuiEDHVQdH6gTLxP/VTJiZw69n258vqhJ8BnTj3kK0bgsr166FXgUvTuk+oFnJvsbhCXPTD0hM
6iWy7PQO8jd9N9EgmHqEnnqhLb2SoAUaWkp2kQ9NHndHLNUnOSi7zcxqNZzXFrKlhWJY8UWZrHel
8gxsfG6BBKgt4SjM+Xa03WFpVy3BwVMK0DMr6+SkVt+8xrf2GGERLfQDWK9M2UBQSO6Qdv1+NMx9
KsTAmvBuFneTeHC4p/yPjajtic/7fzUFdMdgO+55psvOnOviv1cBG0ONl7npQDy9ER1G+OZhNd0R
QfgQTHH0BUVXGgp6AyWb3SJGYVzs7fFIW8jxO5+PkrINxg5WRhzN7/KoiNTpdhT+5zn51ZGK6bfX
MSb6mq2G0btXTKdRt0gQEj1V9nS8MVZenAdFdaFm+s2iA/xHW0UR94zxbChAY+RpX3gziDd6K/IU
9YKHnDv6DlCRqb3wQLa05sl01eud9MP28pTQjq02f0+xKfmLUqHZr1ZxvsVKCmJRPCQN7npUf/Qx
DGFIELsYubOR+5mqYZ6aJFG9kV/wHGZ1Od2XPbaBYIUaJtgZQjjjmkOwj+uiRQTIKarXd61mXPWQ
Vw1yBLc++bhgT/LIFUe1arHHkMl/QJ8OunDHgCPtg7G4G1pUBx7Q4aWMmtIUzKJzCZqW2U2Cf06I
6/VAczFw2v1jFaKs12sAC4HwjPRB0z4USJVj1aZI9I3h0fa4E85NEN++n9zZMIIpljedjeaiYswr
M91Mpp0cw9ko7vzBKVeOl3bbPg91IiYaf91VaXWDOJjCZRl66a/ngClC9zICusYMK2+V6N/1ZxsS
DeUTKy6fimsTVMMIdScErrHtwBWsA3Tor6kOKp7RX3kYEJq8VhgQ1AzsMg0UZRS5gaFfHxWkui8e
Ciapo08ju4A6T0pLp5TuIqsGdU34g3HBDhwf48F9IgbHbNe4/MRoLr1X3chd6XXVrBTb8I9d3/lH
eaRnoXIE+TAf0V0GVmEubh5pTDUoR4v0paVNjnPBoiElgnu03AMia2vlqpjxNessKWv51bkrnZML
MB7aqZhd9ol+4iNMgtMynufxM8RXRYKz24IbaIyr49c/yRgHVtRiTBgbbrf20LwVCINWlUtkd6Yq
+l5XBvb7U/PWpE26kSZb4PEZc4M03ThNMsLVE0iwArCD1Xr5neKpyStI+srpjVeTlIhF4wFJnYrI
OKdGQmymEVfvuAdAXHTqhmGtufobey+P5IOqjYDK7HiBGYLVvB3ql76IVyE77ffRbgICr5xsEzaN
dkB0r67S0GFwELSvdTL6qFHmeptqE5PWJlq5tKQ/u06dV0TQqGTKGnTDjWRl4rjVCDJx4NlL/+U0
ZNlJDw2aZH0287/Q/NVYweY10vwl8UqqHZUwptMkHgo/X/mNoj1GQ0NpzaKwk4ZKvZgfp9R1T5P0
ht90oBTOwcGNm5xxZXcA2KOeJAGNtgojvthz0aib9YM/JhoQiGZcw54P92mudYu/vzBW2chU1jHv
SZxcDFWY3LuqXS9A1Jfv0RRnRNyV7gEP4vCq4UEkbtajYw5z1He9+MFM0oMqtiCTVdu0JRISI9XG
WWgaQbjr0uqt7/2gaCyDAHmhcrh13ixDX22OsoVUIi6DqFqd6gEDJtsDttVuanxAhMLyR78NwchJ
cPM73RSAw/roVKV512Iw0BdpTwyRijDgtkdrSP0+uqI30dKLhY2kzBgRx84+OoauE/Zt2MeBudXO
Y+di9vqz50zbUU+sB+ni9Cdw8gm2j8JCwI0IJqQYe6z4N6yMShuZC9sB1DRQyWnnmFiO6n6ta6n6
3rBUyVs8PvRuc4t4zlvPoVOGLLIGaPDYhll5H1Z8wEqWKTYr7RPyDrl7aZF7LqgF1LPX2OsbQyMc
MJ/TGSoWZshAye2nhWylAiZyj4ZVTHi4dR9wZO0uKqM4y0524GnK0Vf1lwbkiR5LCQA4onuixRZZ
2TDhLspHmUNq1JgqIrd41Ety7murozcsrYthM4EK7sKPWxvXbN8Gm0usUB6V2oAAToMXiWb9GJTu
/DjEXPmQlF49aDLnqvOqRc028NEe0qWtpu7ZL4vxGDg615dDvmgdEDNU5E14rKVCn677a6pVv9pf
SSHK/klxlwFzXbjDDlQE4TNm4Nuexmk8IaO/Q7jSfY+r7HaAVnvTej5mIT29SIl61Nh3alyn9F8w
TKE6ArDS+T1i045cL8NOsApq+isd22qLzjzbgT6MkciY4zJlL8agkWJiCqbilDZht84Yj+Ee0oXZ
ApaN2MbKbpXsW9F6pqnjDe0i9fRxH+npecBlcp46uz3aCvnvUgAvHwoaVEfNnU8QQYm8nCc41WVT
LaXlMyTyg+xM9UeB9qJ0uMYc5ZIGNmNyQCqPczZdxYftvcBTtqxyP7oqlWBwNW5w8tQpPg7Tqw5k
EsD8aLxWdaYAMjbLkzwVFzvGFYJBeqO+NzWlgA7e1u/ySEPJeDuSzw06Pt9Y/eCe1j/0s9aeddup
CGPm71Yd86eDGWNRpUG9x+vs4r8TCaECNY4KG1e4URcHVG8j3PAC4keeOcQgpuGjq+mEVwWuc98N
KHHQwe/9EggfJXV2NgZmDgZhBGcT7f39zHW3bvtBuwxJ262H0SI30VUmiu0e2JLu6xeL/mY9+QfT
Cr4HCRy4QNWGdYwmfN3MjvnIMItenbQFVrFiLKKO+VDlq0wL276Jto7mUtQXgIi0ePoK0kxfEuY8
rxRKYGRXzB5uBvqsh5ppOxqYDtDbWCVa9VjWM0HXfwlcA0DvzEsOuZM63ysSGUlh+aIbigADUgE0
JVeFhE7VQh7Cey+ADTN5keg0mu00G0wEAou8CPE749xqr03AJ9Rx9rFfzivE/xlmnLC6Hy1Y3TcR
2zhnH6HvvOiCjvPbZh9zMgsTgcj2RQVZcYKKOp1S38nXSoM4Q8mbSwXeaayM7OynkXnXpXgZtYDt
glmiratt7+QNw7qPJpNLnpRaHbogMrQnq+qrnSab6hg2LPzI8zd/AuVjwcm6PTAlSk7yOdcY8bN5
OaaZav7yfSp/uc5S1KIxkbEIRWdchsxb/7/fo47gEk0WKbCM9G4D96AHB+4UV8XMp+e8iT/JVdE/
xUHAqHA58sneSwxXU6wcPfCIQbEaonRL4CHKUVFCireJg0KHPSVdCQkZPGvbZimeauiJJf+fmya8
7fCY5+HPdnK/6eTIH/QatBvZj969GoTKxoXFtJSnaeZ6/Jl8YcAStEjEhht0fXnn+ID808w732Sk
I05PFh/My6bxKTeG/Rhk+8DFYiJF7oltaCsCc52dGVuAfQi+vcOC9EY1W120grl3R1KjVEWTnHVr
DzJLr45BqaPKCOcN+u8J6UY3HeXR3w95lesrvwt//nv/xf5Ht4zmC+AKfPJc9bamiS7wb90yrW+c
UgEucrD9oTghtoieRjNauEbbXMTw8i8EbTFqztERzBVPPKRWl+19xzjlaVCtJ8mq7dKOcGUFoOuN
ckVrdaI52qqrprDWWoZbxxYjkBGoHtdS0m9GEk1WeluNiEiw4oAOn262PXnaitPQDOnQKFa9VivX
WIWM96/yKNCy6AoVmk+jFl5KaAa3AASXNO8L9u010pcJn2s/+Ju6600wqmVzQmqK8dcu+DkJXcty
ZPYGfuk7xHHvMXVoU2RVpm3Zc5jksWFebU2d4AiB1ZJCOzuPGfQ20//qWlqim/57BQw303ANzfV0
Xbd0hKb//T7YNK3hM5CLjluEYAMzexl0xtamfqA4ZFJtuwVEFD35LMuE/7LrV0+u42R0dEGf+DQa
doUfL72IOO6xdFedO05vWZBDcJpLdDWxl93bPsoVATR1x+QDIme4q3N3OHP3SPfw84gK1OkA7qfI
JIWgQ5hNHbYLuh4ipm6NH+J5Xw0I7wFzv8P+h96uN55ZmYhDTcKfUqz0nzPFT5yljU/mUA+ze5x7
1A/SYSAf+qrdgAXrj//+aTbVPz/OTPZUSOyOoVFBWuaf7US1LrgGbfLFlXwG1q13Jq2k2Dz6hLkR
zlKBtcxnJAYBmbdBJZbZ2cMDJpwQLsFM+5oI2GWG36jRbhNvs4/Su6TsvslNW5+byZ3iDt/y2H9C
Wla8N+p+7iMTvpC6Z9wwfQEke0VbW14CNw0F42heE1RMNrrBfMuOGdqnuvtoeQMp7xU9e8QOQNMD
9SCZGvUIoE/RN9w2acb3dLaioJ7WTh9fJ5/yjSpiKweypOkpi7JprB3gqfKecJilaTnOooF1vpdz
zLYFpAmrrlr6peEcRhJvNuRjUkwVBbfLIX+KeyVCqxWo5APG+ZOWAGilL9k+9Ap58HWPjzTuYBQl
Wt6cLc9pFwCGmrusJeUMm8PKMj99+rrXm4kzpnxlGHQN8MKzTCrDjYGk9+EX3ezyUYWqyebYqR+J
DdY3dd1Fx5KyY0d7WTv1lm+TXaY/SlpcMxnGeeYadAWmz5dsTYbrxMkNMXWkmJPVTuzBngwfyngO
1jmUQ5A6NhM2cNFQChrloJuGvoyEbFgiFLKRzXNijsk+isIIG3wLZLULi3NmVgWMAo8Lxkq8xSwA
IqkV1JswSvRNBwHzgRJg4xjquNdTqMwRonDuZ6Iu/7tMH2yfnqjKf4G7VHbO9UHd3o7oxC1vJjmE
EsnOq7x6m+HNXQxtMp3rzP3Ajl6fAVc2GEzKqBb2dM69Nj/SHV/Jp+QDkxvxkvGMi9wkVloZSOHm
Pl314JWz6adwfhzhvqkPNv5l+bbkRWdtChFkygwKMlNoiMxZ5uqja327uUezyNPPegN6tRsJcCkI
4kk7U/nhl7ggYQa9zwkyzyQJwj03kAQwePvimDOettLdOKRYRbQtF2Vnj9GiGcI16Q79D193rzAk
SLsemxLpZty/1vjvlzn18Q6f78eUxNHRipvoKI90+P4NKkIM0JTOxjCpJ2pkdm2FE6x+7QBLD09+
ar9bkT3vQpxd3A86y9zexP45XWgWzipARDlma7pVOJcDzQLNMbdEVwGv2dGxwV8hRAvy1OztHu3+
HJCtZ75LDWvRuXhIjQkWlJoNa1PF5TLCpTlHXXx22Ixc5QMENG1dqpG36KzsOQ7i7GtqD2U9pt+c
eef5gBGQpLAvntqY2QNzoluOAz7SDye1jRURr9ZRdeijl3n2bhlqe+oqI3yc6tZcwVnYdRjLLjTh
viRUB+Ew2WTefKcqVXFpgmQ5MWNijbEIYZyCesHe73tPQ/HZR7O8seKZMt+Jqx0rPEpc5C/BkA3n
Uc3K7Qjr5f8YO7PluJEs2/5KW76jGvNwrbMeEIiZEQyOovgCoyQS8+wAHPj6uxDMqkypr2XdF5g4
KogA4H7O2XvtVVrTmlTaqDvoHkrloutpkUfpw9jm6voTPoryeB8JMCSpaB+vZEXNvoWtZO+u4Jvr
oVDir23iev6YDdjV6IirQqh3139FPcTdXhHOObbFvYlX8/Yq5wnd4X6skFvg16+ObM1zWJSZd4ih
XN4Qaeyu+Z/jx5psIN5PNAOf8bZKJtubDk1XWU84vFueePY8WbfIVHeDNmf3GjoO8qaY+nyqBkdu
/+uH40h41eduCwZDje+YHcxnJZDPDi0/Mt6jDrYY9vB+Z8o6vwFqsQdIaRyuF2ENBvfmTB2s3mh0
Dv4FPI3y+dP/Y1cDtl8xNafrteUUU4LIJzcPU1GyN4X9A27qHfVS/KB2nbL9TJFTpm45lTk8qRQN
CQXZus/BKVPQPl7VWDWD2y35f3Sjlv26242vsGlpX1c/IApEKwDrYNnRue9Snj2flZpBL/FrQn7O
apq6IeBtmX1bL6rz9RDbps6dWpWrq2bhKlK4yhUQkKFZN9XyxUane3VYXA0XtW3nhyhi6KT2Yh8r
7jcE5dW5Xw4eOXLn3oPsWBs6aYhhjZA7wjWWFvRKmHaLjaIoODSiKfsPCz2SwV/2S+yTkMwxOXNN
9kzmr7EdcqZ3EQ16csC9msu7pBpqYO8qmyShr9BwdrceolvLd9zbvpCDT1Mn+VFb66jvnR9DjExD
Ng14aebR++upIZdA2Vky3VWtsQb91d21S8NN1YziJrLVS5N3EKiix6gOnbOepxXmRbLhhxRF6mev
2mqagmV+Di+JSFbRAqCrXZbfT62eYmNr+HMIg0xo0SY3aNHDcGdmMXsOrjxglFdl32QkmO4bjwQK
bIenK9AdsQbco5iMe6uzyi4An+eqp0/Gm2j2rci8bmOHXCmiSm1cpdirr9BgK3TEORkJCNYG7flT
bGvMeCpF2F6QCBN/uupARDw56OJPCG2B1LideZTmQDz4ci5Z0yGWkvq1uRbV14P7+nnq+Z2g/Ell
YI6evMiqyLeZULodmBv7CVzoeR5Ao3q5RN5gDT52MDKQMMq0Nw6jUZ/MDho7DENhTjGMzXu2HigO
5Om6OSWkEDB3Lwh+YfC0Yw2qgyvj83pwF9CnJo0Iy90C7jWHKsjGlqwrrB7tTe969ZqW6MHo3Qfh
jlT+I/jyUxM2Lt2BBS2Ry9BddkRI/0w9hy63/CcMGq6/2Rk1h5l0sm349EVX2vdWo1eaThBzyIkg
qtUA+HHtbOVSPWE8B0KCNuG1zgqY5KHVEmi2AFPNzAa+acT9au6bYVNMoM1R71DZfNawSdOybP47
nWWaGmJ8au+PsBZ8FMwIWsKOMgP+QSe1nkYYQJgrFeb6ORhT/V4I51XQsd5rUjNvQ0dDzj3Nj4B3
zFtE7Ba4Jf416xTUmQUn8fphGNJW+XzA6vEIJ/Xfp35uBrHFsb39hAlww1361LK3k8gqKOslqFeR
RGNw7V0Ydjqu7ZooOsQwxQVCx+C3jgDPlDXY7OlB7EmFeUyBQWZG+Zf1/brcRwqdt7Rt7KOM8RlL
GWUXRTe0c8FOFDE0XKc/2sJiaTXR8mYqHtTKvP/7+uF/VWE8STzDcJCNeKqrUkL8XIVdRXLYNbqD
oRvHLC6albBj/en6L1cxu/PMooqzSrMeRWMhpc5BKhtabD/mAvPxXCVTQDlqP2L1LY/TiJpArXqb
GKAYYKsoTtcfdVLCsqpMEzrin4oNZQXUdquCrBvLwXihd3UpbZKU8+VgXnd5TZtvRw96ST0K3MMu
QJpIk8fZgkc/Ro76la0re7A5sW7TsdUuLWJi9Je19jWngAgSFVX7Z98pdJvhywi64koKVxy6yUaT
dA9GVU7/Qedg/Coho7OAwMjSVUMFpkJV+/PpHGM82zQBqkMdG5c0ZpjuWrRso7YHhN4Y6S0TqsVy
vwj1CiQOV+ry9XDVV6IhQmkZDem6dfrzVeF3PVxbs3bdk+3Yt/a+HU3LrzVb2aT9MB3swryvFDkj
dk/WTrNETMfEPe6ROuLHaNx5vpRGT5oC8O+gXaiwf354rWFxJVar64X139/l/4neq8tnId/983/4
+HtVT8SJxeKXD/95Sr63VVd9iP9Zfuzf3/bzD/1z+16d37Cq/e03nR42j3/7Dee3Qbw3v37LT/8v
L++Plx+8ibefPliXIhHTXf/eTvfvXZ+L62vkD12+8//3i//1fv0tj1P9/vtvVL2lWH5bBFzhtz++
tP/x+2/a0uj477/+/j++uJyE33+7VK3oo7f8f/3I+1snfv9Nsf+huUj1PBsBq+kSgcAVNr5fv2Ro
/9AhmLI7sAwdgSTXZslvi3//zdT/geLDXr5i62Q16KhzgEcsXzLUf3CtLrJYe2ke2K77279e209v
8p9v+n8Rkn2pklJ0/DE/X/8ovjVeHtXEom/ybOIafrn+qzKfTZx+q8hLQajVP6TRAqiZzdtOF/Y6
N71HN0Y64vTd2Suq+i6kWtv3RbYduhpSuucdNLva224nNxhG/tP9eZXC/dl04vWZmstjzrNp/vEq
tV+aTiOWeFKHYHYpAKg2UZ+2m04FN9ocBTM6n6QAl7wyOr9t0fhWUqV3baSZa0tJ7upa6AdnpiQs
kuqp0eWq1TL4IE1vUz70jxkxpoS6Fg0ZOvs5kjHGQCRtAG7OttdCTDTsIEwpKYuWKfgQAUNUK0a9
EHj7Q9Qkb3iP5Lk08ui5ydO7yLBJzY6zKqgM7S2C2Lb3jBkJ72jgaimd9RCO90YCzfgvl9sfb+lf
30JzOQU/nyJXM5e+nE2L1NS0X0I2GnuqHEunX5jyZm8mouCO10NuC/fYjFW/t0YM4zZgfkiGYf5F
tSPI7/rYbO2plasKPf8xS9NttDyv40kDk5Dl0VH2ZDEliXJXS+UFntN0ZBgb3jkECc14Mh6Zjp2h
qZtb0jgdf6zr8BSXJXoffJqIQOPpRktE4Orxlmeb+wVRa7HqbcPBtz06X+ZB9eceSyioOJs0YBqu
SoRdY7IU+/PR9tOT7a9nyFnOwC9nCCcPWx2Tx71uWL90kIETdwVtBVAtE3Jr2e+zHLRQxCD+Ps2N
8DwIqt3eSo+MhsWyRsUj1kdhB7hx06PZj+nRM8RJDNa5lma20Xq48mEmoxMg7dtJZ/priy4/xYX+
mqeA16+fQlENWWuQ8Rpvqnqn9x7YABNn/NwQHCiXQ2GRNK+NKkxPr559yxyyO2/C+ZdG9seUdxer
HOq7dlZvxjmqjzWQ3M+DpdV/fGiH9bqsNeq3BW51xVypaZXsCNbeZXAdTplDX1YJBcGOkeFthBGt
UL/BhsotZ2MWuMU5Y9pOqrW8mZKYzIOkA2DGR9dPobeSN8i90gOUtLXBxB0ZySSOom7KI6hnK0yh
MWb0rGvkGIyzu//0DLiuwT+9fZRRoMxxbuq08Bz7lwtcoWiAPS1hq7mKGuiVnp8BJl44LZPv9Ua7
RYwjggomzdNoCJBsbpM/FmRpEYfQrUNLRpsrSDAfxaEUwr1vZiaEJkYVxIjpTU2487nLJi7ccz4M
zXM90YvKaMHTIotdlveZTPOlD12bY7r9+7vX/VldygPONnQ0ZaTk8MDnT/zlATfMaWZrIh1XaBW/
MYEbyUqM5Sk0UcFEEbeUKj9pKzGjI3MqnztNS+4UO/weJ0DRVSWM766fmgfarciejO31c9dDgdcx
sAkvDig8twgikmdsHmCtUqBPbpilz0pHVgUGb6QA5ICZgyXvrwfo2/taGQaAQnK676/kMJ3J1vWL
cZtP94ZDsSBYAYjV81GSdpciQjJot8AYBSxvhGZ8eD04bepsKseNjkMzKaijOrIQODNvNMgv2cI+
1SEvbkujI+PA1teK5yZf3Sn7qjGVor7toTkY9Q6c3CYybQWOaovPmkuGyJKoXhfwWJ/yCktgFxn6
vqTxvtfyXPNndS6Os4HAsGW12qhOf2+XunnbJkb0HNn6oQdTeAd2KHquAYPi+7PuR7P+8fdvsfX/
eItZxwhH1UkcMxjJ/LzGul5iE9gAmmogrmMlWofmk5k9VhPKorl7iUrH+hoRC9fFCKPHyjl8Hgyy
AMkcP2e6lR+k2dZHAmkRE8s5XrGs3Vnu4N5cD3pWuDdGbla7ovXuE0HmZECM7OsweWK7iKxvoBaU
+AFwAC3helpiNHu7M8ByzLc1/vqbniZKcI3AVk0RIl7pn+lZDC8xk8kCeNyPrNovZBpRV8SFX72w
gEeBB6uHGFxaSiGX5Z5J5rI6hwdMg/86OI0d/P3pxDb06+PcdnTbcizXBObHPbNIl/8yEJSKhjO6
0glfkGvaRT2NZeIxfJrHw6GgSU+kNBSNfWzYPhJD6z5fDq72iFlQvUsHMlSJNNj1/ObjnwfIIEHN
LG7TCDtc2WxqnhoCzWhTaF+spiR/uhinfdnSh0fgTdOtGsBVRoeBor4yltTIKr24zHDuC0KIAtJV
FPCls3PS0EZURDaRzUjkQGm5iD8M84uHajhQvHFahWmj3sA9A5Fo79hCSb9Z2jpXzZSlDwwpOpos
jeWur/xvDQ/nntCsO9XLmmPfo3VVtVDdcKZmJJq1F9BbftZjeVS0zr6kYyxubac/YJWyjtfDPIfW
MVfiV0t6uPkQgDEdM5RTNxsZjoidInIMiQQw37UTmEeYVCfLyn23mzTETI1+cZZDQ5W/QoeWnWU1
CyZBpXVbxBJIDOrgO1UdVGIblOJstsqwp29rI5Bp8zeY7SgegALXlshvqgEk1OyUedChsX/FWfPS
g4+6lxGel9hTm9UcmuVrnYtHgprGmy6e0rvroZqnrZo0+qFo51IC5rcQphjWaUyV765ald///qr7
xQXAc9rRHAf9t6NjAXB09Zeb2JlzvZx6Bz9qG0hrqO9Jdah3bR3CKOQNP1m9Xh5zL5WY39WMYhG3
xhxl+2Hq6qMh825XiPKjtUiR9kn7ELsscb6ES3dobOMfBF8o21gx78rpDqsBkNiyyzZdrSn35jSO
O9ERZ5lM3s31UDRAN8NEZ7Ac28NTbSxe92T+8vd/Mlf/r9UB3QSbnRdPLwTyHpXKz3da4wlYXCa0
DHVZ66fq8XqAouynsa3fj8w5T6Ddv3a51fmRiG1clW6x14BK+hbz1GdrVEvsyx4y/EEmz26Z2Idx
cFCALV+1Q2gRuekQucJE61mGcUhmxcqaCRGcai1/crE3+U63RpQYfSYUKYYKN0eg+b0GFnUNehp6
5R6LpGp9SJgfJ1mx3k3CvbS1qyA97EyCfGBChETElaigtEGO+3puntOhpQsSkUeQND/SED4GKPDX
KjtDb05+QMJkKpRN6znzXgE7okWa/c4SXyfDe+nY0a76d6G4H+WSHQupcUVye+cz83mVBguaUaG8
q1gxwekjeo6mt2bEMKIa1Zb+fLaSRk7v0za3XhUxA8xhSTd5y75zdG/dPUL9V4Zroz+VyZm27xoT
wyVFlZUCr82c7M1tDGKcUIFo4MRB4ma0a7AOBgaItg2T2XOLxmprhcrbXALsGWcbYG2cnBRMN37K
tD5W8I/WVfagEb4C7pldlBU+p0n60iqPtt08AAw09xizEmgA4lW0RRYM9oi6h9pB6fMVPOnS16Ry
m7oaiYNqC2KlkE+pqZBGB6CyG7eQzxb1tJ8qT6RQxX5ceqdwqu8y2m5rGQ1bVatJK0XeymJM3y0Z
SybwVbEp2gb/uRZuSb740hidEeigipCw6h2SlWba5eac71QPG3PP+r4C/9oYLV1QzdhomcKENO7T
tdJYO4/Blz+gFtwYdfSdvC9FcdwfjY2hferTjQ7EdKOJItxH9yG6oQ3tMnm2SEzw0Y+oa626pebh
6VQErpO6TyU0qgLQeY9/C5xJaeHOGXjnk36rQa8JWtx+K71XlZ0+GP4wwAYdFJDDEZwrSyB2rGp/
jNWUenqFHI4Y+iWBllQR+B0yugG8fuQvc9YC+STA6hBFAo0oEwPlNp/UW7XWPmJEncdBj5JNHGft
SpnL+7Yn60jZ9sNA8qFb72xioRn/cS6Hea/X1gGxOWkt6LXcepp8zieD+QYpXEq4IM4x7axn8zMY
jxKkoUWCXc/nWRABEPPU21l6B+44zWl6G/kOX5lcD8NKScpnT7hvReUR2bgLK+MEos4NGK6JrZRt
+1iozkfehsfRMuNbSduANBue0iZvZ2PbpyjOmcvosXLREL5a5TeCV7dpLBJ/5hHSJUxLIs/cTXO6
6YEEMmA51dK79Dot2g5vPVZEv5+bfCXT7FlR1TfFHFmLoi95FftTrO4YnfrZI5CzDoUi7vu+cm6F
TG6l5k4H8aWHr7qC0Pt1bu2tR4qnP2cDxmEWKuM1lf332PmKeaAPkhEJTtRoh0G+Z8y/vha88FFG
hJ5Ug3NXAFho1VsmaqR1qoy59IabebKqez3z3mzMdLt2bLyAPkYKgQZ1fKS4UZC7Jr78RNFOgyo/
ykoSzCeRnFkJ0bBRFa1aj4XQ6DuJa0DVDyoQw5VmZAzWYpM2bIsomMY+4HXbWY9Tc+dVYxnY3bBD
6/GtG/Nym6byaEzxxg2ROc7TQJXHQBB1TPlqJFOzS+v8ea7tS3EIDyMTzTV0HdRF3Gmla+h4vcJx
mfB4uyba2En2DlVwzI1mM+AOX4dwKLeWfT+5THOFlduM8+xpR8wqYhO/bUb9UJfhQ3VXZDOOA3Nm
LliEr2Bj9j2DhFU12uD6cTey9VBO3qgpJ+lYO3uAQsG6n3hMrjs1JO/VbV5Cp3VvaMGcecM/CIpk
WF2DqIDFC3iaICeh9HcjGcPCthpfLdptjVmcYTgkgEiveRM8IGh9AnwF0wS4noOdbwdnavw+49cU
TvgSqbbYp1OzKeowx2+GDrtUK9VPGvGEPsfegSKBVKkvMvn6vU9OnnafTPbHkmmxSZLSWNMznn2t
0VhPwuLUkr66McPpi6gRRDCa0ALIosS02WOzJhMM3IuCN3lIhLGQwn8wxHt33SR/Ae64zifm0qS5
FvSBL1ZXPqFLuMdJ2YDfpWnc3zG4bEbjEQQv8S3ABB1h3ozWsKnxfu8Hfe62Vpa/C5Q7m0LKEcOG
jJi3SGawnfke5hAD3a7EO+o+9O447dB34wCp8+SePDAefZbY9ro8YiNxfC/NQj+fwFmWAN0IpNLR
UUOh0e4Vl+3ekgokkcGpjebeNuajZjZlgG6HMBAvv8Pii6Q1DUwly05okPtVjlZn7ZS7sqjQrMeJ
ugWoHGBF0t252TNhJ3Z6Toq92TQ3VR8S3iIrde21abXhVqib4btX8Q/4t86WxL9vce22tyKM1ilX
OV6+GeE4VlFvcAykJ8rJGuPcr9UQOa8zns0yYYadZu91HA8bLyFWMW8ByprWFKQJBZg6ySeXkmuD
cPi70UcuZvnyyRh1GHsPmOKiFQKjZ8toUjKbiFu1uvnU63iKmeOvYwUET08kzdiE8KJykkos0sgt
szdWsVew8MLDUtgWHztYwuMoPXYk3jcVqn6LOoZgwpL1oeq+D0l/M9Dp8AmTQ34vodxECQ2sOikK
Bqzhpi55U+aUXJkR73owovTaVagQ9fUMOPOERAQIb26OO1vgku6xiewtqZ3Qe97PsnzMVHI9uMZC
u7XXcJgtP4va20oiiJ+S9Fs621DNFGfnMQ5eF/ZoYRQ0j17XzEeveEPEjMYdfYZfSf0oMpfY4eWg
TT1LE4tfjZLlxnba+RIb4FCQaN009QNdyPIYZUNxJJ6zOFJXIBOEfuCoLOseiUCmhVqnBSIqYkfd
2K7T+6ViixWLVhfUkBJb0+91u9+Gb4CcIdkMNG1KZFJcjcNLmk8vTm4Q8kYw2C4J5VMvxtfQTJeu
RbEfqqXE7RRYooqFUQJb0yaBxsKcwYeOh8dHE6tWui+4szjlxqFFBXOkScj+4UdCI8I3LDHvhpK8
Cs9MdXYVtXpoq9lCsXtnVyVkQw82PkqUgmeJrzuJWLdCWRe8ZH+oR5Rv6fyNbp8dmIQQbPCchUGT
hcm6KAfClrIwDDqmb+wHsi/GizlniHQ7DX+Uo24b22R6qehdYCtIhMMaWmlqrbyhPdQdMXW9pWYr
q4q/RlN3bmg8tvE8boa6OKl5Ekxt9BoTPpaO4S1Yc2A27IdGvmEa2cdMlnP01HgfI5/Luv5HEtk7
pTPpDleP45w9ZkJK3GzGE7l0oIHGiBG4ux5t5QNVQRTEZrh2dFRgzKJ1bPsD8N5m6cDflLMgPEeU
2A+ig+5hAtek+B5KF0Ih8PhQ71+k6rb7aT6InuZBREWTdwhVYiIx0CQ8zXNQe/mVSrSqTYO5IpNH
3naftgcviRHJGlxOoNUKROSU/lWbIj4MmdSa+bxqEp2kylmQfFZT6ju4j3EyIHf5cAuuB6XwTfOY
SkRe8XKIimY39paznzAM4sWAFgo92w9r7H9sn+rU6Nd0wHNmBrUfP+qyHXdZOWCrlb3n41jBhFDq
G0/zUCTPYQKkx05WXj4TLwRWs8GXsEKPmm4m12KsOLFLLdkcTeIyS67BITJhjwzQyjJyeNK5+ZKE
w82YezswURfSsQCH9AbWhM5LtopnjGyTZrKl9S8w2iF+tTsm5rdVyfvmIvl3FYSckUqroE+Hg80q
te5Ue8utYa3QD/c8kZvX0SWXR9Zs5A0IyqvGNHukaftUweerZVztSmi29HTi73Ft3OPoWRSBCAXM
GkIV5o4VFbgM9IINLY5Km6TzcjMbSreZU8qEfGp/ECOQBRqvzs+Owh7GmzA1lkw0dZXiVw1IrtBP
M0iMqmzB87E0UAXpCcVcQ/kWYOlu2MaDfTS4j338RcQexTFxGLO8Sy2iiI25u5Uu0e2VmqzDNPZW
7QRZGMDdsZnmt0IjLRDnwanBL9phefLdNhZre/GlOijJ/XieD7Zau1tNNb9OpFoWA+aEwr4b+jmk
NePazEdazEH9kgduYQ5CNbWfhu6pjvO1MiXzJmNOvKoZrjio4oMuU181ZcwPSluQHwGbmeSWhBY1
yoVC9zq/8FA+TF8RYtyCOGvA58XOSqEuIALmLVdVZK26vgEbAHBUJsecnE9ML9xvIj63UTMhKZuR
NLjkJEUkyeD2PRlJ+4N4cl8WtofsIyY5VzouMO94xdAleS5g05jWbWYZ0SUS8snkoVJLmBltyU+5
Dl208E5KJUCUdU+eqpVOxv2Q1KOv2OC0IINP/tRSATuZN96Tg7gfPFrtGY7cBXEfDXskrDarH8gu
UaY71SwDh+fLrtWSgVpW4HlvkkCTzWoIHYUbyLprkeWxAw9q13wNGfqsLMN6yrDdZQMJjkpj3g7y
iztR3s8vIZIGSvFUYcTYk49lLv2EyRtWsX6D8FPbQlV56gsEzQTX/sDvFmBrxRmo6GRm8jLKODrV
dTscptDeTbCoMJ1xUpVpDybN4o+TebHSCf8LSM5z9iTjbu0C7WECGItl7rmrzTfuMKLNlkQlAmyn
laUWuKXn+C2PKrbmkJAMbJ5gS8gHczZ5Hx4s1DB9A1oEwL3ix5FoV338ktU5gjp+gdJTfwtlUfiO
3AdGLrCizT/SqH6JDGTAztjf9Gla+2pIIWRreCpn86FAmNQqoDTcMH9cTApxGh/R7gDU1rssiC2S
5MJo/jIRsSwf6VkhDmJBPig2mmLmXQCbxmajzAlvEMqpUlG/ao11ZrobrtyQx9XcQ6tlS0oIkhWF
xVaMw/fKlOW+6tp9NKqbJCvFWb+4vYrOxwB1yWBjZgzT85BkZLpHT+eTS040KYISwB8VPY+BwjKy
Lpgb164bRbxgufIqnnltSnhLn5hBM1BiVZHLY8IoS4TLxioZWnsnBgTliv4QVsxgJn1Yd6Mz4AO0
PjSd5yIDG6vJNuMYPoQkOk0K7YEpaQjcI40Ji3zARDS9Bcv9YxiRmoE+P5BCGa+ygTXFazVS/Nie
5f1H545PDSLlY+smKNvbj7iUxbZUeJKHWC6r5KgUKObS5VEUCTWlOeEiIfdUpoWWJ9ZEUA9jfOR6
pSOg5AqSrFMasufPE+PNmMo3pS4ZNAzFynO4zzxjNczMohl2hBtXmjyVzIstEbmZFm+S3VeoaPKN
gJ4QFO6so16O7tVeI8ahzZ8cQ6g+qhW5zhos/3k8gGjKCvDG7BimOpmJKuByVFRkzfWFfTAzLJMU
SlxppS/IEsUwYi3fyH83ZPetkq1Fr21GvfgKTM1xCmc9hST6hEq4TtyIvVkkHUSiT5ay6MknOtRq
ZTh8zeSl9tWm9sqHImzx3Pbw+xJ+z1zR/rZHjR0p+9d2BGxDXbtcJ0ALQ83ecw+R54D24EZptp5S
42Vp4BblUXdEBMTaPcwg99kMrEemzI5iIXWXl6gE8dP3MhhUNbAyWgQ1o6hVmxQfkr30YL8odn4E
/YnaNDmIrLklq+NlJKaR/Uh0EaGFBrDV3nPdu6Rzy9U29ehdCQB046bzwyJ/7RS58QrCWwxadbzX
2Wsc3wokpYGauVRPzQjej3CRUX3OzEiuSchC053jghNmFiC3hpE2J8MqQ3u50nry6+fwG9Ob1tdK
6LdNHAaeZhFhSZzPfT2o5aHu6/s66QjyK7OjjMQp/wZwIw+lx81m7Yd8Ai1ugyC029Td2IW6KqPH
qtUeFTIpen1xTFAhaLCo+/It8Zo9QP1djV+CxgVmX43QwLrpyGwoitsZd8Gm1EzqEqrZ60d4zQkU
dpRT2cNFMLCldwMr0qh59eJ2eC7byAiW0REOanp0UfJct0ZE5ZY+Ro7RrWoEJhQnmIbVuCVrgrW6
amh5i2ljD/q7FIlyIJhlO2bhajJxwirIxv0BpmTAJtmQQWm1RJa5GLGy3PRJyQFfJaThy5Yfqt6S
kbYQr6uBWQRgEK8bFWkToPN7w4Q7oezF06XnaI2bSL+Lxo4dOL0NZmIDQahMB1N2NgjKn0y7/QI/
lQawN0Xbok7vCS9hJ1eq713hsQiYEbkYs04U8FBuxlltAtrfTwSS0OAd7FuA4lsPq5FFYb6Loo1A
f6uq07HFxrvGck00R0rrYrC/bpOuesnU6Jvtluh6lfzSO9Lhco+nVRHqdzC4PgA2sPNOo5eQkPc0
Ly6awADoof4EWzmEuyKy4bd0PzLto3Gigh00DxFDf3YdLfTx7QCbhmC1SVFeZOW0NlVKobpJ1m0v
yBRPUGV7CapdP+2jgyond291SFcGw/EzibNvmNtXgubj4EZVTXr4ZuVz/5OMoJWcecIcsbWRSNlY
vsTLDE3SBnEt8W97mk0lRFqunx0apotudTEZhBgKb5KlPJCizBYyyU/1SO3VpvQHetBj3kxHx7Uf
AFncFBbTd9z8zyykPKXi7NkZ03yvGDWNQJU9dkiLH4DErYJtFdgF3SSaBxbd38Fcq5i8C429oJrh
8kyXLY42IrOvu7d0VNUj8RMsOsLa2lILEEKPvsN4wenjk5xFvplN11y3YWdtyrbufTkaqAToTqC4
DHjFdAM03FNpWK2yNk+oszDRO0nznSwdWsRdM6zYE0fagwHFOYFRTeBIiuCYGAuR5y3b2WynsXj5
lT6Atm7mdxUsOnkE3o5GAJTN0Wz36cJJLJR64G+Tb0k8gNAb8N/QA7aN6DYHHgDVjuekiWMdjmA/
5NGDamIvlXO6T8wlbU9tvsIHlXvxYLRmc8IrQ79sZZvKQLIlQXq9N51jIsM9TQdpqkbvTWBjcFln
as+MJmWTg2LrnSGGz31y03N7sVzkA/cRZDfPY90vEpN9zRvPMv5jBvOzA1CugAWnJYc0TB4SdiSS
BNbACnlyjoIbMG+RDrVaz7jFq3ZzOeCLgKOqDQnwW9fAwwYCaHnPZ+aiO2vGZdC131gOFDxFirmq
NETenXvTVr23ZVj4IZT5vaYHGFB6vWkae+QiSVUG5ZcJvcyhy4pd7rFXgiMjCPFjXi5NF/1D4p7y
0Zo3uRheHAHcDT797I06gsr9nFJ4pdEJ3d0zrWtaHJV11FN6dGPrvEmHapkwWDareaWvJOOPg0f7
EsocbQAvAtGtsxq7cbWJUkYMDTi8TRYqmypUnVtddIGu4SGHtofzZn4Ivf5Sz9Q0oSzuc+0ujcb8
4iT71mEr5CQFqOk2KlFR+bTX3rPO4tzltLI4kdvBJf4NkwxAbqFTOCtPBWwAnxBSUkf75oMJRESo
GPnRltQvowt9YjCdjyIrVq2r3VqZ28NLw2Lf2WyXGW2i+2niGC2u60cSnzF7vi9s+MM1OYQkEFr5
yamT7242mds+C+nfLMWK0k0b/grB2UGDJwztcXQb7VFLq63Ojhk7mWS85FKjR4pZoV1Rp4vTT4eS
DMF7lg+xZ1rPNWASxRl2UlmhRgzPFhuXs6vOM/AaPAdpvUCLJu+IYkScjdClNouqmwQn3mJljLfZ
SIWlPJdj/RGlrEBaRVYND27IjW04bSd2biBuvXcrTo/6ggtKC+m3PboeqdVYb5u8pE9Zs22nqb6O
jOGbMlbH0p7KvR4ntOsyrT2XhWattFqI76n04QUbvmqU6jZiNgr3gUlna9ETSPKyDYgGGU9j0xf3
/5e582qO21qz9i/CKaQNbFwOO2d2IEXpBkVZMnLO+PXfA9A+knVm7JrvasplVCN0k2Ij7P2+az3L
sdPljPLKs01SQyuiUbhqiTmlBpYS+maHEF90tqfaxSprvBSe1cIyiLqLrK1yS3wI0KbwvUlq8RyG
ZXgLjFGgmvbfZKUEt3kRtjJe+yaTdsNxdr6F39NlwHxjfoDswXTbfZu5dKQDQeRQlkK+Dfx+AzR6
uHYyN56JhGhC7XOLqmHvZ25AnnseXslpV5/62sXIxc4Ok85eUSq6MW2bL9sipG2amwpxFujmRUOm
XV/49VLpKkBFTlTdnGlRVmCDUS2d1UiUN/hU7oF//FtSJxrxJlDtyI+Rd9f+zcuZM9MkJxmex9mR
/CGyLwyzOFraSrG6ht6DCxDV7nEZ6sR5xy8DzpQbc+ru7qtGuRyQjm/mVXUUcEPMIFkPjv0NNyvz
S+g5nUwfsTAxghGAGTkpzryiKh+k+uHtCBJnPe/06oK7tjc+BiO8qYXvfOoIZaEgXUBqGVvjIQCK
0MJQgRgyBFVDKAOVYZH6FJjpXff4CpmLcFf2qvRu642yMAbFPCdYoNQoX1hvWS+z3/UgAi4preTk
i5bGzqhYSysEVuH4sML9yn8evbCigW6/G61pfSnpcC2KUm7LyJTX1KTJ0bfWN5cZ9fTQMblo3vvY
/+KFavtCPISGNsAmYFnRllpWF+inGjwoZUWMNvXToy+KcG9OWr2k0I95mOQIZPXm97LUH7ZiqTcJ
rymgftF63ed8gIVEl/hoGlTKTaXbj6F8+J6R0iwVaIcaLuu+PJMDIc81TdcFv/Gw6eoVFaDyhbTn
4h4xU9K0E9y89lOmuRlKyrNqi5jHQdLtB88hULTQvQNI2bWVqt5EbKIFJh4yNBaYUpggGxU+W8W+
zZ4tAXmQhhlWzUiJ9JMStzsv5k/PHwV3XZfUr4nQFoU9Cs4tL1i1Fm0pMyP1Cpj2J8Fwa6+KTC4C
8XtObMEiB9hxi8LyMXSKvjdKGVF0S/tVbeT+kfLKtQsD4AVqry9k0Osn5Lb4sEMkcbTJB6oXcYYE
K92UwOefIIQWm65QxBWIUnqhAL3ui9q5p016S6PcPrSmsxdtGq8lRSSS3BB56I13BBZZrJKhvpXD
3EjRaXvIrDgaYyL2xJqvSl/ECEixaKmmPCQOfY9Ub9s1WEkflaaZolQev3D/dbd2ZCu7JghbxsrW
xlMcYtuGOtuWUw8zs96MqrN2Ikcinde9yZUQnBGJvoUMF85ZKad8uURuRub8m6oqniFKV+So+L93
lSbP8yLtra1dJMp2QCIIquB7xdOqHom5Ggv7a0QZQcR5Tl9A0ortdfMY8CxyMDWdI1BQAzGv+8GC
TFs61tbhgbeKCHbDV8iJmiu2vdRca2d4XrdgNo38xXqOlLTf8axz0OIqR0CtznLwFEC5uISPI0iK
JYa9fDG2+XCwFbBzmhUwFygmKa/bV+s5XClI7I2XF8ZvSWosc/LiJ9YR4B8IJfQHEUGEfXSHSrjU
jFAe5kUWoJNWvE9lm6RXm2CnG1HLylISp4uQBQQRLslA18CqZtUXNbP1hU6gjqkzjpDeYF0lisqn
zJkKOxjrksquj6kO/mSskDoSn2xFunoG+p0ti1zB3A5W6dlS0XXZovaXKtFqT0y2ynfdqb85F23s
8lvEU9nEdrmnjhNQ9rQamqs2QZtuKZf+kNjr0GuQ8KXlPUm+px747WgcLjqBki9up3yD2LNWweue
8WV1exlF+E11/xjjnvd0EZ5UBVxYCwxuqFNxLGQlz6EycokO+Wn0gxejpsPXRZ52jWqLVtyIGUcx
pMeI1dM28EadU9qGCXe8hlp0Y1AAQbqLMiK/IoUZrx5a5Fsr+0OZTQC2aYJCSIJ/SqcoXRtlooyb
lQWVfRUZnnvMCV6lhqd3T8InCD7iDrVxjGG4jmTg+GNun72+6tZZFdfHMBSMO+NuHU7bewj06CCe
zCoyn+OMRqJTGSO1+RpaZ2BziwobfVUNhf+kMal8IQWU2npodschNe1DX+oarZmWBkVlKls5uONr
TLCZQt7Q+6IW4Hk1l0x0Qq/0habamKVihYuyGaJdl8UpdlwWsUtKO+EVtFQ7BLBOg/Jfhl+l+0Ia
oJ0uEpt2OfdzOMzEsNxSGMWMOCg0aU60bhPPeVRW5Tyy4rNOl+1ijvI2atzi07GJ122fm2ie0TKS
TCT2oeGdmc0zNyyK4FptR/r5U9jclbqYctLUbt00mrFXMtegpV++jnS5N0CBwpNhy2SVBGAR4yJN
jpJwMx95z2IYk0fiaekhpUS2dHE3bnFKZRc3avKLaML8Asdkq1cPP+nLQxW56GdV71NXi+HMRXpt
MYP8LpmIFhU2+LTqmVsKQVDen+OcrBM7uujzM8GRuf5FbZp9Skud7KpELC0GWPtcerhLiaXn0yBI
WwqzuFLmL3antqtRcZplbyTmosDVStcTvZ8J2vyZ51DN/S3tH07PIAXeAg50BdY9VkKwaXq0rIuC
SGG1cTdJbA+rzByqNW/wDoFf2YsQP+LDat0NooYpH16Er9B6Vauy9kZmfZ+igwBwZzfNr0m1kIS1
db2dMEeBAxw36rAsbYuk+jxuTy64u1beHZqN6ZTiaxDGtSi94D324enEXloeCxfRS6NezFzztkOp
3hPs4MeOAdKifCvtQKxzu9EeIMO4IeJ5XJdj4OxpeuLwY9oO0oHKnUotexG5zsrzKB2hqsCjGsO2
dN0wXIy4T9bU8uk0aCjinCKkLwKHxQYgk+sXp/fTpxGg5NZMPNKEckybRatEz8je6PWX9Xle011o
qmgv5aZK03CfBe67KdoG+VlvUZvwmy2hFNkGcaCxoL6a3/AA5zez/YY2NL2Q7p2eYp/pDY7wo6fn
LGgzkSeceyhKvPZZR2j0LIE4Qs8Tz57Z3FS71M6OG3ePLnzMYWHzSmrcyezElejpD8H4+JQLgsn1
cHQ+D3a+YxLTUrILCKEShXutxJBc/14BOYvvf3Ye4E5G7inQblPt04xfAfNm6lRdEKicG4P5HisB
mQGEuyehsyxGUjIiDYQH/Yi4XNHBAOVg9u9mLOtFWzfV9h9+l1lh+pdfRhi2qRvUK6TQsY39YlUs
Ir+F54uYCZ+0gZKnUq9WaDlP8Gh7kOZ5TSASxoxASyH6QwZdpkPPBU1At+Ukcmm4arPm8ZY9RUUK
MN4dCWNN0M/4xmsSejEFEs1eDCVIgyrLAaT0mUupsyQBS3aTeGRNejgxOMPNjuoTc6XsmaiQC/6p
9jQvyAEFqNwj7ZlX1fBrDpMZPojdHlyCuqu2qrZZK60DAiF/V4I4OTi2aezIMi/2SfVFtDw6mwIk
D79/6q/NsH5L8JXVoSTqclr4FdfZaGj9IqABhqzGj4i8IVkEM0CMdtpKX+K2hkPgC5Q7WYvI1rVe
YRBAUiT0llJ6tB0Z/pDSi5aWCTyBGilzCz7H/IzpdovZdGoHqgfkhNpTJkO5idus/pT2xNNlUZye
c4jDFAizfqFEbnbDsuktZdzb6/kqMIJnaRO1VHj9m+724SvtIbwkfezta+NTj8jnNi+kycAQl4++
JpPbj+Nz5tbFMfL9ZW0r2T2vC/sfCMb/IWC2SRTCrm5bMOKEpVu/hCUUaWBDtJhqNb1NZxO8Lg1y
I1t9baNR+QxFUCxaJEHLRuWYMKy7feJwo9V1KmY5lh++sHBtR32ORyMUJ1/m5RM3uIDomjKFZ9BS
aDJL96IY5tesiUm3HRFx+C5ivFx7c7A3QjDnWQoM99bGUb52tYwyeUG3XtOMZx8Pw+7vLxnzr8Qq
wfctJZkhGroRzeEq/uWfDISrq/OiLp+yBl4zGli8985AZlSmr1xNmGtyZ6JDpTPVh4ysHkltW6qV
GxDOm4cX8kK9BVbrek+M3VPuWNWnPsiUfVaQETcTdBtvar+056SBCFIQo8Vwnvd5vnX2y3fIfV/G
NK/Pml7SEy0qJK1ZfzEYxH7yzUbdw0n+JCN1r02YHvww7kFLUJNORIoD9YlPzM6S+9//SaZ7xF/u
IdzQdBt8tc1fBcvgL24jIG66H7acy4rRRk8Utb5bifJ7oDHnKJSpWaChVGiFR28AGNQ/nIL/3Q+n
QKGrFokunIkTGesn3wa3HgLLPDrOrp5+66uSkX2wi1pf0GhrDpavovU2x2abFfrHT/5fmZv/e8Px
X3zOm/9fZ/P/Rdsyf93/2bX8X01Vl+9x8P4X2zJv+XAta0L+Cz+wAaOMy0baOHA+PMv08/8F+xy7
PMEVIE8cbBB/eJYVTf2XJYGNcKVp1uzU+7dpmTLBv3iWmtJWrT8/8X/hWjZ/Qatgldb57WyTgag0
sAH9YsaQXZsHvTChC+Q+ziO3pvLkKd+JZVwZjeG8J7mRLKhtqldsNuaGx4aJlN1Jd45V7OZYtlg1
0PB2Sr3tlb66znlt87YyTZutruqLnMHPkpaAf1AlrDSsTiAXhzL5rYEU6uUy2oxJ4m0Z6YN5zW1v
M7NJ6yFkYBKPDyVC+J1HTrQI46j4XPteusioCB2rMTWXbtFrwz8RZ4zp6v1xddP5YXTg8J9lGXw5
pvbLBeamukvwboFyRLUfsgo6lL/G8MgAXT9lppd9B0f85JKB+1tZIkUVDKKvZCG327pAG6zajObV
CYzMv0t8hSz2FEkl+z5IqFk6VdlHiGd43TeBtzZ6g17iNJGNh/RZE94F4l5LLg2bPLNEll+YeNCq
WgPN0xTLaPobNA6t0ikX/UJbVVy7ofmEplG7ls6ULBOY40mfUByB6WYI0qdXKc69IXubcwNMOy1X
CnqW7czlVrThyyh9/5mpZIi0JMpXToFZqe+++3GFFkZhLjw6PtRkv4lPQemKfSVxOaeeTG9dStLL
RFZ4Twtl3atD9bskSG2shvhLErrrLEHHTQh4+5JlebUgyvCPV2PQtC+9JMU2M3GZiuqYBa33iCt6
rmpraot5NShU85koLrqhNr3a6YjcKd5sJ8tPSsUmoBr1itAEaKjTTs4yBFFqzSpKGgRXUwfGj+BS
0rN3To3WMjPyW+YWdu42m3kjp9uKHm1x+FjrsDRP3btiKWIZLYKArB5wOV0Qf1b6LtqSMq2vZwBw
xSxHVaOPzfm0eWRwdSmyrkIIg1itGrVPOUECe5T8OsUYoX5WhfEu+6q+GoX0LzInThqzhvbZyTJ1
0aZVtQu75AsQ1dtA5hYVwjFY1YyZrmLC9mVaGi5qMid2AAjKlW74JbVD2z+hZqAOm/l3TTblIW8L
QOBhe8zCLHmV+WTxAD64ISUFD16cbDq39r+6VaCjYANr/KijMVjbfS8gpiXO44OkyZQVZZSBUKqf
qiqWHC+uatoPx4/N3WC2xopwv/K9rI9ikNmXwoL05/RFv9VbKV7D0KH0UHo3u1EytBBpu9V7Se9H
U1p/lXC2L9qc7w4wAu7vaUFsh3eKhhQi37Rq5fQybYs002lt3h55OpVIkryWcM+907ywA23f6SC8
fmwKpwrJj1U3NiNaJlmy9FxH3FPL8w8C399HBFw/5cCFaUsLOVpyq1oykOiPju23dxHbiNzNwOKM
mjIMwIf1rh7e53yDvish0EvDX4c09fqJEkwJtHgabMU418xuH9ILtzNqEPesuk0YvKx+HJa4zT8Y
6+SvNy3GopMB2rEI1zBIvvvlXh6UIuWk8PxjOYSCns+UcUj3jqimDsrzFGWBgJ4WbWz1u3l17O3v
ee5Tc5924hd6aukfv9TQyq91bh2yOf4iTYOjhnCMkMBOeW1BBW1otY0IGP78RG5kw8cn8pj5rjOC
awNrG6vMjCh0dgr8NQv5eNTgAKGoDpjURc01b5x3j5JMmsFG+ZOZcl1MyD7Ewt2qiBS5nknEXue0
H6ternJeFX4B3NOyL0Vhb+qwoClOnDm6V+HmBzWy1buosnjre7G+mFepiPr3Maff0qj3jy2Oki5s
x3O3Y5lq90RX631NpY0G35+HeFGxdLx0stWg7LHHssYWDOYYh85b6rrpJpJxsK38OIHe3Wxo+47v
flYhF4HUiLwxEc9+JvyPIdj/CGH4NUBFEqmqoxKYXNA6Chf9l+/ZjxtibCedScRDHfUw7PK+XTR6
lpyaaYUwqu9FjUiEyjFSY9daFn2n3QyAkS9EYS7tWrLmqzp2DPunfaoilgzvUR10IdimAjdZOXTZ
en7Mz8/1Ju//2DavmvrmI57iAx6c+Vl+8AsjecSTL04p7PJoTXct18A1YxVT623aa6XVLkO6ol8K
d4ivvpWF3Zc2buqdgr/sk+teYtklqBCyEs1SRh4v0uOrXyaokSOr+RoHxcONqfMRxz7he9+Dyk43
VqlHn3ILguF0DJ1TGrRj2F0cveuPaYfee97xn58ubB29Jt+neJtxoFmWcfaoAkBLSBVaWG8zoK/X
e3XtDHa0mS/i6aii4taeDP4VkU1WoMSB5/xjYfZjpCx8JeH2YbQViCxlN6dzVQYpXEhml1FjDtc5
oavQwE2rfY2aYCKS/TQgff4YtvyF2jGNVn4azTBv04QK9sU2aG+Z/P/X6UIPeKxvvNA6h7XmUdtS
J3zXgK4B352FfQqvlpFkx3mbOe2YX2nwZqtIQwpKl9fNnEWuxvVnQyF9tGsLe2f0g3NDgOlx1XFE
3pTfGgSZd72tyWNr42otxTqe/64GyNbbCB9RJ/jxGa8VZC9Q6BvPioJlNq2KHOA89zS+8N69uLX1
uz8OKXbVcQM9p3sliLc94/YmW7DuXkGhe4fKz1GQTztDgpK3SAmcZZjZ0UulHUVRE4PklpWDIgWi
v9LWqKcB39SLSLeCk6S2mDNBsw39ZVKqvw01whGvU4arEIZcN5oYDxFju0NONNhAhywqOUVA3Uby
OIxyi68zqFDkVMu//660GTv285dl8wMw5Wu0kG1YRzOC5ae5XWhEsmzrOEGoouFW0M3hWE2LEmHY
cV6dX83bDDRoBgN8KgrsnDf9OEKvtIKUiGlPSQmRyr43rH58nhaTHKOO9Q0sb0sKcWDs51QIrQ9e
2hrD1LyGcsNOndeCjt9z7qaPOU/CK2l/u1ZTAxUlXiIf+37NjbhZz6uTPGYRJSW182nv9HlN4ybP
81q//PF5St5dLH8fq8GzxR3qrCmh/6gMSK+dFjhrbACsIro/9AI/MOAP7zEvrGgVt117N3vf3oYD
eEf82MF5XmQyDs+VORK8MY7D+pcd86pu5OA2ABCee5+TN6/H/pNnNcpGFV6zmleJyWBYmpLLNq8K
vBBtmbX3sOitq24U53lzQtYEdTyX9quSFPuqLXISdz2U0rX+vbMxptsOwMUCUqltaNEzuc7Otuys
eut1uf1sW04Ns1S07zqB6nnQ4bmEXDClnY732LEfHvF8JxjmAwkykVgXVUxvftoZcH5cOYUWRhJM
YRReYz5xMcqdryv2BV7Aa2jpmLc87bMscn+FKcPYpSgl3jTn7NSD+hlCZrVNXd9fR9S895nqogOo
dftE4I99AjIrT6CmiWitvMO8ne8iX3PLjheB6gHVTwl9Mgr7qoeKdY1H1CK+On79WJu2V7qSbBio
ILIvdA6rVJ98jv4kxgFGm11Xnxu+90OAHPRjNU7K4JBRbX8yyqE9VqVL/oXTD89OL/QjhjQymE1n
fAdKsdWGzH1FB5Nsw9Jp/+Hxavy1uCKZo4MxZTIsoIIJDeLYX++WaoMODBl8f1fiIUbM3v1u2/Qx
JFjF28eiORLLF1/daQt/9/iY2t0jI4SP5OYBkU1eeGIxH2rWKEBiHZ6IZ1bGc90fLWZG1zrixt93
Y3muY8RVYb4xSm4uozYeR7cc+efKpqFUznou4cdkhr83+GouPzIsor54delJ7TwH4wbBm9WFce4/
xQaLX+oD0x/DksKA9sTTg7nwL2ONJgAW22hSvXta/t1Wlf5uWeVwHwfGX/Ban+W0lhmdvYQY1q3n
nSpeJgKtjWdlOnfnTWVV/obcDo3KdDwWFISGQWle0ip1toHNOaDrrnKbF4FR3WpR5ydBmt49H6t6
11OjwO6h0CvsAoJ4K6pcSQnv/GnoMybLAu2DalYwV6dVdVqQpNGvK4EAaUyrK6AF4zID/6a1bqiM
y8wNdpPiY9+/1yS9rr+/pVMW/OX5KzXLMByGbWRmqpDIf8EuhWoS2bTxw5tDLgzkLg05f5n3two6
3QZRbo2zA0MJyppxoYtIfcfHs5T4GL+nqf2b32TaSx3hjCxBMUEkDasTHDZnadRN9+KJNwNj1wZk
ATaCsuVWIHIvupiDVh3dSFvZ05o+qffn7fMrFNsrQyvb47wpwjJNaGSUbWI7QW0SYcVRO8d+qhXb
Pc/bPhYg3M6t+dyNEhyqKM7j5EzJba25GVObOIK+9M1Kauya9CaTUZ3GFUNz8gsBAtKIqQMoBFtY
HaTjaMolpfESQrsZ7CfCghDbWwY+cwvdHt3u9o+FO5p/vDLDHrU17pnFnHwZN/BDFGXAXZKMxo62
06nooKww9RrgptKlI3VGuzTTq2YIsiWXPVyjv+4oI0zyEeIccJQcVzoB5eX4TIet3/umZM6hJuM7
Qtyq0MOvDKcDQtP06DCU7rHKGEYpfkxm0J+L0itj8j2clYUZkfgedY8lgaAkrzCeM0EGTlqmPU3H
jHI+3nYU+CXs2E7Gj1Ed1pVbem+53aU0na1gOa+aZo+RlLLKPskz2t5NidNxIFnkaXBpUaoROIpE
FPk5bT0WoZaf59WuIwkurdDh1si28cckGAGrBiJa5FnqMW4Z8w6q5X9GmbeL9bD4ptjiO64o9aHm
TbgJDFPd1X2iPztpiby6TZxX+J3b2Hbclksq9k6j2ivHqOmVdkK+7zQ/M3cfq/OewAldmDPZFMDl
d/AJrO6aOoG/p+sIh1cZSw3NQtUsPnarGR4UemLKyUiJeCShqCoGPJeGmVz6oEkuqCpG2VnnxKBG
ShWN7fhu9xXaInTMzrIXGDA9URqXNirizaB26dEUlbWLOpHwi1XuUS9Beggn6p+zFP9fYCBwaNEz
IckM48+VG31NSAbRpUd7OHYktf2sN/Zqkxl7AWjaiOp9aTW4j334cVBq/33Ix8v5wB9v+eNQyD/r
2OeyPkEtocdc5OZ5rKCExDmy0Dlqt8t0cdIJCeCPUO91ClAbhgk2uDonWYRK3bxjHN60Isx/B3Nw
cHMn+CJr6kUZOpnF39+tprrzXyYLklROy5KGAySSbo/8ZbJQxVUZo5XJHl7qc0l2jfY506iDeRgQ
T1Eiurvmepd8GlyQVG+saLqJrTkdFmFKQ7n1IMepd9dxbA47pzqNE0kdeZd2RNSCzrSK8AHDsw8J
dFWRzubu9yiYxVryNR4Flp5g1E9VwIRKKrXHIyKISDpChx+YTfZJoj18ajp32DdWelJz45sXWPI+
mrW8+727sngePlMiknfbyAil8zFQzTujutP2SiRxe07HNph6EJulPsWyZDyWRnkyUf1dY8VLr8ko
4/Pg+etU6ZnMIjoCb3Khttnuq8LQyODMzMdAstCTAT8PwWwrGbO21Fs63PwLRXdQuihGAyCCQq0c
CKeJGxqjuR9eBqynd7WrMBtWdraQpW58JipNe4rSuF36k+urDqvPkdIkX2pAHDMg6DXmvFqUpd3e
9T5hzuamHXULma7qkeACpRb3OWicMX9EjSrUDloR5Pe/PzUoIap/BUDSBNQsFfLqBMc0DApOv5wd
QkFenRv28GgFA0vdaWFSlma9NyRYU9AV7dIC8v822tFFbUT/PSRbrOHMQbozTkNOp1cXTteoTzLX
/K9jNb5I2ZcP7gbFzqS9vLa9Uf/stDp9tWTA6FZb5rZKMGdk0avmlvF32YNbgdluwBvHqVr2XnBG
YWfuaN5HW7sMwfsAzF+ie+5e6SkAOBgbwBITot0XMrhFDoVxVtwOzrmKJXhHrGoCyjmqd0WRe58o
MDOnRd5+Fr5UXo2EGDKorw/DC8MbSrl9IRrlNbPb9BipOZYZw21vJP6inezHYz8tIprkx3l1ftV1
SIeMwtjNa0WYffMpnu8HmfY3C8JTJarggb8keHhWyYNDacPjvK02VH8N5R7x6nRIoeJm8Pr8fRgR
r0hDHU62g1GR8o5+sFSrfk5ynB51J4KzPg5km7e9fVSyzjxG28RM7eO8YX5lT7s+9sdiYQ2BsQBd
an5mQsPoJM2/mgVDoTbVwYXoVX1BEkZFZdohhvLI1Kl+zYHPbJpKE5tS87rXCi2sMZjZVxvPw0KR
enGxCOc7OvkY8uBmR461XleZf8hUQ3PseuRh+353t8Pk63xAGeCtbyPPuzEzNvZ62NYridzinfLa
x0cDsoHDX5uHEonpcxVh2Jx36KF69zHEP5y2NqEtpNgByzJ845+5/vhoawStgR75XFMsPztD2yM4
5pcquYKB8XtvJsFQa2Y7+rbUHfehpun942fGpAipJHo9w8i0DjXRFdAGAuctDNUnEYNFkmk3ta5G
pmvTwinymhTFP1+l1AqWharBMJ12zAs/d34+Dgmtv7EUvGWgw8wWEsmfn9XmEmlMlayYS2o9T54/
3/fTxzTG0pNBRFwm2BdnGlYbgThAsIyAMiSUCAer3MVkt/jLn/bMLzuUGWCKvYqIuOlNDA7eg0Hy
yJrW5k0f2xthHn4c9tO22gf94E276UtgkwYOvZwPnLfNB86roO22PU2PbZIo1mFeRNMrK4BELEvx
/cd2kuur8mleLyoDw9+PXTlUx483U0LOF2anRMsfnzW/AslqbhmS3SPgDHequceaxIW3wQ4gGjCx
WLfT6mi1r/ZQtlcDgd+z3ervVjGKt8CxkT5bMOTmo9wq3KH2u8J1bw6iQ0hrj7jhQtceTqPXjVhT
eZX6lkrGUYaWPAi0Y27a1I30b3VtqkdRRU2IejRFS1PeRNCOmEnqdz8MirU16Poe9ZyLmGRPVrQY
tk6FqhpFjljkMXYXH2rzKoS2fErCXByoMjqrVlGNF4SKv+FHTJedJJx4tPsvJf2Fo23Vyd0MRxiT
CkEtsKAF6ax5dDS8tDsHjkjucVCPG6FImzwCDv54x6Di3VUtahJscscBYh7f5nJe1e062JKa5Twx
n2vPUTm42pODLnI9WgbO5zwyjY3UKapgF8B0Nu+fD1XVuj03Q/6cpLXcdXXQnUtyYHi3U8SnqqYL
N78ZkIC10eBOfPyE+W3z0VlW0jcgKa+omP+p1bCZE6MQ9qXPRpdYB4XH6I9NpQVQhOyPEdlTGdYr
gkLrW+iG6QJTdfvFs7MT1oPAe+qccNGWRvrNGcnVpMfYvyjW4EG4Bfuv4n/fjRp3EUbXnwCo8gWl
TXGZF3UfFpeL0nj4+eYNUBWLy2h/U5QkOEu/5HkwbxrgG0k5Wkefs1kAE6PDXaPUixK3XcQMu86q
5zlHNPHF0tRs66tCaaUPyq8QO7WlXvUZDGGSP1FfEwRgVtbXojFWKY2QNyRNAZLGLkROY/m3xAuL
p48jUnFNUk88C9U4aDGhaFFOuaRinrY3OvE6BhFxUppyNUDuc15IAmlL0wv3Dmf1PYNVdHBo3SBG
EhZMULA9gaszychp97yS41QfKd5km6wz6I1qrX4v4zK+FpBL5rV5J0Kv3+0pWXJeyClt0i6ZH3XB
24/Nzr8PmLfpVhpHREDyrvkNIrpZHlhm4qbhr/x42/zKINyjgrvCwWlYr0ky2NUYNF/w+k8Wuo5q
gdsMryjvGzAovXWcV9WiwHvsW8/zWihufVJXL0rgK4DBaMVPb7H6Tj/jX/1tXmvixDvYDf3ReRVL
ntyQlxwQM8ixgcoUWvHQYOd6t1M9rQKQ8oM4O70qVQS0bdXbe9Ig2T2zaOd1dcihLFokCv3Y9nHM
/B7BaZuSycvb5/3JADfF6Tt1W9B0WkW50PcYi8VtnErurSre3dJvnrRSWM+tlmXH0cyK5bwjtKGI
FW0D0od6nKISoqyFsfpaF3I3HxD55Ha2ozKcNEhMl1p3obtNH2m6kplQ0Dzof/c77lvB2vUd8cWj
TDztd7jYpzLsH79KFTc//Spd2FhT4yI7QjrGYRyF1rvPr0Jn6j9+FUgbP/0qxaANpzyty0uhKt9L
SLCDmYRHW1P711ZPXkqgeRcxrRFeTFFe9R9D31YP8mee5s2B1oTPyAvv81tiXZRHDTTJx84qieJd
UYMhnPdafdquK5O0rWjSX/d99zDB9ACPyu0X4jmmAW41Ea1HfUd8VrqF6xU9h5bhL0kuLt6C1H4p
Q5Pkxvje923+XSOV+uPdiM39FQylP95NXzQBcdr98e7QN/O3tHNekpjcRyFuVqjk39VBRHjbpfXS
T+8W/373/LNTelsfPxvL2fKP29wQNu45zaW7FTqtEiaX/kMvcEOqYxN+g5G4S9pUvpGWmqwUrU2O
amdKeIFJRl8EZR23JaJJOdTE3IFPfHCvFoQv7EOx+vFpcR3+8WmjXvz0aUFKOrqgTn8i5Q0SXpis
Xbc2r57C4v8xdl67jStbu30iAszhVpKVk6PcviHciTmnIp/+DJZ6txfWvzdwbghWoBwkkVVzzm98
VMT+HoJI5eMfmWgPLBONXLUpRF6d5axBx9DMGA9ySE7ik+EeK69B6MEuiarKauYOD+1Czr9PGWfJ
vYc5gFeNAXM8yhDJ1mTrr5cRBFQhcjbB7v6LzL9SzVNezUzCYfKl1epXjeCOcDxjBYzIc6/wrJh/
SfljvMmM2D6F379+eUNLPQDGfA1Nyz5FHjsCMCztQWARc4HuEbOSpJ4JcceqMX2MaVVoO/9rhpK8
6Lizt3Gt7i0lsQ2ER7PIq9aGFRGrDumP5Z+JSflnOeAR2oI7GZ++uqaBpEcLJGcXOTGrhGLIjqmS
29i58t9Bb19v47kZxbq6ziAUPCQEe14EXFgkaX20LBrHeqEovTrDf3iVl05WUj8X9U85xEKtQr/l
1vvyJfZEcFMrO7pCPHqVWaG0qdS9EmkQlWcj8Q5T5rVo1Wktm4J92nJKDG9fUxD6OLojrC9HXWHp
J1bS8QWv9fYizzpunSDVYR9JFxhrdnv814CcbClsthMxmPyIyTiEnmscbISWB/SRoH9kJ55rN5EY
/voffXKOnP11ieJMfkVd/n9eQkcUv6k9lb9tfmmtygn2U7ZG5ai/oF4h39aZAbcni8brUOYlkIh8
1ShZcjXqdrzKfp3E4MI1ADn+meFbGaggdidyWB78wRxZCt0v9Qz/d+5ia6vmG5yKzN+iMt5hkdo3
SmzyVWYO+sUMmmELorHZAU0T51AAPIuJhfEhC+2HYmirQ8y38qBFDvqxr7bHfQ6VLiRh2ScPDeLG
P3MmOd3ObyimMOGbMz4uAI6lQ6EdFTDgpDdF2XYEh+ETzEkhB4zwg3AcFkh1al69IHiOk6G82YqR
7P0JU7Sp1YobyufqgfCIv5GjbYI02ohD56RSILLKqPp4sOxJUJuWiofaUJVFPvU4fllU/MPF5iDS
mgJ8ykwWxWyHpAit2QKpepNlDUAA/UObwzDQZtJQUDf6cdDeAyIuLzNXlNhE/SRmTbXiTcFibFrj
KAdt2w5XfUu6SI7yk9KNFQhrJUcVPLIOUQwhT47ihAdhjEUrSJnIezWAyg1oJL51sQoPzHDbtWxS
anOKoZs8O1QIngiQsT5tMHWaytbHccs6RQjlXmrXUvYplAswW3ivzf1YZo0vFdKyfVz1l6Ibb97g
BlA7OUDzToaFPO2jKkHcXqBKttriZjkoRuRZE3b/PAsUwAEGzqxrlRX+EdrlcNRarz8CtkBs3Fqz
Zt/u8xVquD8jck5WmgHhqcpcBwgQdvc+Z2lYU3KUU/M4ZcLXiyowdh9Ymk4LOfdr4N8TY1HVG9QR
z5kBcklrzLM+HxRy9vdDnfXG0g0FJud/+9pAYL2p1bMReN7xleJhAJlja/SivcqD7KcIdEZnteHu
awBSQ7yte277X33F5LZX1wqQRNnxWfYTfYoXBijRq4k40tZb9nrVQIWBVbCQVG3/pDmQNkGcdJ+o
CZdOrsc/YYhpmLA4+AwUQQC9QR9no/RV3Dr9y9jXO4IixhN8wgaKQ7Ax54J01Ucknkw4xtlzUzSp
uUay1qxHoL6PiYKI42ls+W66eR1isJ0UzYpFR3HAa2AZBV25gcG/zuZMjJnmK4jf2nHKc+FhRZZ1
y2q09Ac5mrfCP8uzMendbVI33+/9trXHtqY7aUOfbmMdW4/MtNSbUZJmDJLoe27r2lKvMYKdFNU+
43uXLWU4bkAeymoge/svV8oJRgRhOyyJz1KW3q+7MVWW1Oiq5vJrtWpGRr/viZD8XQN/LXLLuBQb
VW/dVW9iQtqTMWipCyrnd908VrO+tpgPslnkIl3hfKovAb/jkJgEuBjqEVIXFsArsn3pa+jo2o4v
CewcncI16n0wIUl4HtRzc2pr64wT+IscdLRx4RAWuPpZgQi3il4FCfBXPdzWaVu9BB49QxLv/XYc
r3Iosc1fWqnmJ4FD4yuln+HSpCRsLwdTzRiQq2jmRo5SiywIfYK9SfX0Nq/uzfzWDVgioef83qRZ
cTPrId1lcJJWchAEjLFSyhJD03nuMAcds6Iyz9HCsvm4BESin8BOEwrrrQ+10lhuzC1C8Ei0lsoQ
xQlRVa08OLb9KewqfAqd5kPDWpSIc9lssKsbN67mdd8Sdkd26H2UmMpBFVTdLZ6r8W3yYKHO/V0S
7Ww7sJq1Z0PnsGaJrm3M7u0NpvYU2+1bxweNST2DtppGFTIaqoiDFtvD1S1SXEZF2H/v/fgCBN9/
7evQ21R2b2963pE3ysDO/O3UEOmwiGJNba5BlFqH0BWIh0vxDj+SOm6Ik28tJZIT3L9vJmL1TZS1
6UY2LfBxhAKbV/R7wa6qeelJNezHPsf7FKNS77tOYZNvdOqvcARka9nZG9tuUM2+ZlAJSS2jFoBv
dpxBecn9AleB1ld/ld3ZMormZ66P2sKyRmfld5Oy8ifPPWsx5ZDjXNUZmX330IlMbAFX+i/wsVeJ
EJB3als/ZXzJqUtySVQX7BzGLpmOSlLHzw5lX+pcf+fHSvRswoHCI0IAQ0/Tb9b8UJVP1tgu3a3R
1S+ypWY64GP5QJZtkqIQRgXxmqZTIHE3lnKi7NbAJ8oONwoWAh/V8JDWpvvNIoNMhHQKN43hB1Rv
o3jH73JAVlXiDiDqY6GPw5PXEnjhLnit5pbsUkzDXWnE/B5k835RZPIGpijRjQksho7VwHwgJPTn
7Kspv/hIGSuAaH+HQ0tssHfKn4pMMcZjXBLdByQZzBa1OqwwhJv1Io8N7xCZrXfgbgmJVlWf07nr
qx+J8ZtikOVXKsTgq1DXHkSrBEfhqfq5VFJ7Xxjde5W66aoo3OJCXrrZmQEaIdPRo0e7jdulrkXF
Z9OTEKSS8JdIPcDSpnWdSiV4HkOk7a5l4oSmpLMe1qqn3ZCI/DgM2AIGFNC+Wy1Ot1xi7FtXjO9Z
f7aguNzkrJ4iQAgDyvgeqoqyzNLQ3E8kOAy9YGUWhNox/HsA8zeslTFLSJNXGojpAQV2p8Ebqtzk
uTAN3M4oWX0ORPt/zkgOF/8/8+SrTPPrkTD+P6/y9cpf8xB85zXPaX/U0QSqYX5F5Z9fLaN74nYX
UNRDVwIXYj+iOVgYonieGre83iXvwS4pUuU1GAbjsQ+MA3+29VZTbHTUK2LVsqk7KYwv3rGVvAbP
yxoFN8pwzqy3+11HOoCnMjv4ZQYuzUIztwzXtT19h12zNOrqwS9Tlui4ChjQGdOf9aDZ/VMQJg8T
RTc30QJvK0YjuLEgdeGx0ifPZJ8c/Z/zgqE5ZjncxLYdeAovqPZtV5bL/xGlOGu6eQHXp+FqSMvx
ZrdBuKsCVrToZ8YPImSradL/2S/n6624lIaa7cHa/XMJpPot/CMNVtTX2ijNbWMX+t1ZtwaRsvTK
q1sBC3ptO1VYcu+FpTxF4ass3B26YpH1tf8si3rnVp7Oqev5hpOnpypKecxA95VbqRGv9ZNWQsX6
u7uSm604Nz04MTgSlGTaczA1wi4HSpgKfU4l5O98WPlgj+8Ycef4toHe9nHyWWB3Cjan7P45FZ5t
OH9d4glBKskLsnYDSTtHg7xdhUH0SB6i3Qf5CO1Nt9p3XEq2AOrTH18zEFt0yNdrZsRqfBv6bgUr
pO9hwW2M0gXPnmgW8tQpQGSYhO1mlnksIdj9tN3GfqxTkZy0kOi8fEtGu/mJHwN4VDch1jyFRIvm
t3CeP5Wh/WgHzv+en6ZeRwZrvsG2OQYmtbtRmglGB0hHKuNYTlO+epVxaNZA2VXVqQu3OncmaJrR
vuxqBRMOjU8py5TPrNe8par6lX0mKPvUAv1+7V0gxdlkewfZZPcvFsJ77Gw1eXU10a/MHq6AfEOV
BnNv2ZTvdhnZP21b3UrhZN5Urxosnyd1GuNLg25kYUZW9W3sxxQBaulhqWD2N25lC13hv3RPqGrt
xMMeZRqkPd6XS1h5B93tkJvEerMbq1S53At0WDShtxj1rWzqfTeuTTKnTjVeANrnO3cwfqBhKSlC
6QMYygPA3Qp49vI+RS/qdR+GqA+6rLsA7pM2xLDs5o8GAfMdiUJWPWFDeb1aZxAMWYfbJqtvv7NX
ljD7C/F6ZGfsTw9JRTluYiFjaTUrupbkQpbkWvV9bdosVbxJ3XmpAejdiMLnluzXxu29T1EI74J1
xGeCj8LOzXXVAVqmq7vEMPd2i6sdgpfL10FjLY0pBiDir764Lcc1t4UjVdTFqamr4iTPusihANVu
rvd+f+h2GNd7W4hn5mOnmMEORhFOBnNTHlxdSdeU4ZZEO9gTdU6mrjruYOGynNzfJhSg/Vdz4v+6
L4exfiQnD+rNHX4NoUrt0XyQZ3VYk/QLveQgz/5b39eAvCwScKE7py4h5HAt2etwGWhOtqsr8KxX
e+zLpc8Oc6mC9wJYEyR8ROIezMyyzPjQViV4QYIN+9bEOQDvheobZsgQYk3LuaSZVTwalv4h+82Y
6gSi8zmCpiRYISG0+if4BiauhyocSS/Jz25VTOCDaoTd83ezyyGi60Qsz6MXGVs1Imv51yi70Sa7
XoR+GpKXsc+5H9C0y/8YZ4/QeRZuVDQngWcb39Pih92aVIKZIoHKodsPMevV42CHzl6vh3yjtLn6
WIQzqr5Fq8Yt7oRaz/wNp2Nl2kb+AzIOLPHE/3N5gNn6kWiLs2cjlW8wjop2Q10d3cBQ9k7UKfsg
Tf+cffXFnQUi6Kst57A7Ux50VXvsscyos9zmy+dZ94Nsqp72gdXd1K1qlpvYBrnDCTTcc1YP5la2
5CFP2EBNAThdOyIjlAziTQjVPXtC+2znlgeR9CBEEy7loONX0AS9FKbIPGpEmflgmKwZ5Whas48z
W8PhwRaLt6CgAqeCDXaSo5SsnyiZiR59tOnL0G3bdeQCQ4lR6pwwf0xOVDkqD/6UjlSs0CdH5cC/
mohBMMbRatjjwcRtVUvB2calwk3VtOuVrarpUpk13PIQOpxB7ODN/mqLArBAh/9nQWglcIJ4hwNV
f2t0jMDsKLtaWSReqxS9yNxdJUF8KlyFmnB2rTcvCdw1Vi/1Wo76QeXOBRig7ubJc051arLxZUbd
POZB/aQTHyeI6R7kw1Q+Ob0GKofhkN2dn6iOFo5YF9DHwnai+te/JK0VgYJNYhQMXv3HvH3uSxOF
gNLcl0eXKA+inaZ72dGIA2VtEZK5xh43e69xyle8GzE4qzznwwyCx7QcoBQa6WNhTCOoeWfYmHoq
fjTYVi6SUtVuQaeMsEaV/kmltAWBZ4cPDM+l7dATplNzFVQNYiaEkVp7Decf4yZF9a8f0xRgAQm0
/uPH1JM+/NDcMFp0WZqsBXVhwNBd/zC6qXLI0skn2U0oeOiIBvxrQDblQdQdwKZChyMItrkD5vnQ
lmkTE4igoGukMBRLxLmdpQj/yawcs7mO3C8hnH8YMVXm9lTER5EDnXZKLVtB5e8/MEp4xiacNH+Y
RcfUxUZV9ndJewtq03gKuxAlliiJODVW/+HWBSR76NT3JUoCMg592MZObUDCWd+/5Fr/00GSfRzm
lpuqDYXN6rSRg01LUf8YpDB959G0MwMwdOarhX1A4bUpDIZZ46QgWu5bV2d1TL1811njixrG8QVT
sks8D2JpMG7Vms859SUpeRAOroMl++iF4cNXXza26bX6gMCnULy7wmNQO8roINn/HKobdH49NI9G
3y4das5moq+zrYbSeM1Y8Ky+mmPhhauq0P6MlpX5Z5Sq81ht5sSc5z7GGhtyVLreY/j3LEiaP31y
VHRnA+AMJlHdGyHA6apgMPbCWvAhnXQD+VVWHEbyjWByaE4Y+th9IA7xYL8HZZZuzTwTJ3s+yBuY
Yum/sTGalp3hdI9j0Xwr50dKosGBcSm32skniZ2c8zbI36PAa/e+xcqWaK2zK+zApUoC7nniExOT
KxQLxs6BKraEKGqev7QGSivvHE9heD+vFaostcFm9ZLbe9vU/OPEFhTPRKf6XlobkcXTG0OOuZ1K
/bE3Xl2qi7/jfw13x9bMc4o/H0VOqg6j39VvTqOeZKRwdMZPf4jjVxjSwaYyG3XXRJ11KmDYkx8a
92IS7lWlxGiBm3H2w9DbjR1bA58bFHme9lJWivN4V/DaNiTUOvZXbZNpZ2FR2Cx07QxjqlrESC3f
rQKjirFiWSabrKY28TjulKlchaaB5KTuKIJFeOeWdn5oCPOviq4cP8Zi+Ee/QDfy1a/AsthPfcii
W6vF3hrh9i15DIt954xptsgT0gdKp+Ec4kWlTug+3PQZYDI0c9DR4nY8V0YJ4aOfwJS41H8Bcryl
DbD7SUTjg6YWxUc7+VugKf1riS/QvqcScgWgoPgQSf+UqERR27xsjibl0kuYnvmH1ju/YqHWj6FL
lZ+bmcpCvs4UVme1MD/jqLQ3YxOwOSx9bgyynUpNSeeyjBy74T/jlk2oSLZjOT78HXfjYNcHfXLo
narlT04xASGOxb03jbKzPIxYN694jpLFkCOda6Qk55oMxGoD492tCEPNs78GZHNoeXr3lY45Scqq
pnSJtIZIyz9H1bkpRCSevW6KDkkRWKswN7NPNbUeuCu3N9IExNDCNiVWii+OZPY0uN84wmhguPlY
eznxZD00dedhGg0soBjxFxFmvG4bV3+JyvxbN9nZj952PoZB6158n8BLR+hDEPA5En6/hsoIuyBP
W3sNIUyhDClKUOl1yVMG4gzysjVtZR+qWLEmZedshK3W6ykZowtpwnodCJ5i/z5L2HRYgHB7WRCr
2XgHwjp76gjJQjaHnxT7nncOggJ2eJEg7tGUwDK39ztyjYS9VG9dqPmyyBsoJDB2SDDVUlRaeWpJ
HP8Z6MzwWhmV2N/76jYuLi5wM9KpXrK9d/qe0wGm9cdT2yqCXJvyiDY8uLf8tIqOjeu857HPjjdL
31LHN85jpsTU96nmyowVE+Jp7MZnR6f0ncEUTNyDMqnlw9A0sbfsqF493E9111BWOVHQZdBlrk1W
tjUuYaOtKpO1ZTqGOz1QDfChRk7WMoCaS+aMb/p8GjUWCizZez/l7jOQT7ScleyUF5lZmLlLeUpc
DQt0xGCbIU2HpSEC94oDQb7t4SHskN20FzXGriru1PBbmwYXtvnKr96q2UoZ2Sc2MxiJRKxriMRE
28zV2p0FT+YisvFRzcebNVcUu1PHjRLnK3PghrzUm/FnrPP9ZO9uPTt1h5NAmRgrObc1YvvSM1eE
XVYvfb/5GVBetB+FVWGSDXGqi0R2hXcSrbnVENOfP7NyIC7GCJYyi5oGW+1LmML/k7eraIyGRTYO
2iXI2/i/DsD+jy9KwhUm+5C9HwG/rkzPvdjEVgg2VmfiCx4FIxwC3zW2FaERVrXMMPmrnIUAvrBs
2ejDnSb1WCvsaWvsveLO+XMYhlQ/ldC0F0oJwKkqVXLBslPOcVLd2Fm2uW/nKOeiiMbxoBXOSK0e
B3km++4HCFEHedbpelUt7DxX90P5bjoKsfwUvYTp5lTOJ9WNBHCy7JtYPQi4c+A9rK0T9PAMXT18
Hqnjkd11NZIHr5VoKS+C0VetuefZaxS/1Q0atMXHMOmPcjQwy4c2bZRns3F42LnGvsjqxwC/oFvv
khRoLb6csmkEWQsJfqBcbcS7xvUmiCIRdkeBEb/qmT2i3B5+Wnhh3IzJE5uUXS8Aal5IGYFw9rWI
TrKp4dNcq81NC2vzlLuUZMmLHEXUaxE1uPnMF006rjS4ADlnezSV19zGLmLuN0MrPBaKwTdqbhbc
Px/KZIT1rHv2LSujN1tXjGtmTDPBAd9V+RtASt9jMLy0HSpXfJlfUyYDvARBu5OLxe0pqnJtSe4R
/dDfAcWKvYXu8C+ynA7bJDS4V81ro6uwZqOcOSmBI1S8UsshPwCuL96azufrPssgZodIi03GBpV5
c6q0FLYqRlSPhc/umbh39J178g+IFxE1qWG2h5qqP3jkCj51Pm6ui5iTRNDabcH91h6F5Nh1tB++
oBSrTv3vuqcOS7fI9bNe4tNjgpVe1UM3fTd+m1RWvSZG8e5ZOohlpbS/ZZnzfcTT7Yc5VadgsNvf
PvVCtnAVCvvKlmrlud0gqf0d8ttaXRv+cIT5nXWQ/Y2IC3xmC9mPMmGvKQnCXdkXZ56ZxVk20+op
yM3qdG8AkL53y6YSPneYOJzkbHmd7Obelq6ycBypmCP7qbYJPzeJL/Oi+kl2FXUcP7D41R5knzdP
61plJ2K3OsvWYOX1oRv0n3LC6GTD06Sgr+9VlCH3+fOruRinxWo3XX3cWtYIFQJiSRV2L4Fpowz0
tvcWSvboCJDaVXdzInQXN/iYzvF9d3DEGr+ZfCObRdo/EV30HxEjWNdBM799zSJYgIJ9Dnpm/5nl
kjpQncHZ21hjnsz5wBfIwVkDUEPUDbNlKMWV95FcrUvyRw9fc+XYV5MUUvkQJX6+lK8kB74uNzKw
Ix3i2JVQFJuIfGlfg6b1SG2VxkY25UDiN8EaBQCKCEO1eWJysJKSW7MdfciWnAuic7zWCTBbXgfp
RoknqDm9sSJV9rJPTu0aKpP9Wi3X8rV9MiYw19N0X9aQF1LMhRamy3YLS85y78ZdeCmrsnnOVLdf
t5VprmQT3n7+pCnPslHLCayAljE8kg3RuPrZ07mBuHX0JgflNN1sfydd7Rxky7daezt0Sb6cVH2g
Djwl2mmQyBoH1yU3aqCnGdibnMmIFat+0NtVTgnz+T5Szqfk6dn8IOlYD/gLIr/RyFPKazK//Y01
bLyV8+R1sl8eGpdbUl60e7PqtH2J710Elfc6Up+h+CDqSqPPr7ILlYH1ICzHW8pmEPBET/l/rvXM
yI+pDpc/nw/yrASEDhZ22n/1f02TZzamUMevvmGgoiobqeX6Gvga7Tx1L1rqmNO58FB1KFUA75xc
Eoc9gqmUzXuSq08d0v/ftQ/vXE+H78CBMO6dyUN+k6Ub30N0GBd1unVScY2SPtpXM/vBIF79Dthn
Te2A810kTrTs4ky/6FbkHWrfJTkM+fIzVC+FUTvfB20AZtu2bPsMigXHmnJqOWBbP7XEiz6TBveH
FlnwofG76Bpj+LmQE7TRBn9QZ+/E4UETDzrkMZ07cItT0ppofHUaUyxmgEawNWaByI1r7iz6EhuP
ljN2CTZ3kGpfa2qZbr4GgrJ5KtSAiEMSQA5vHP1chygDW0f/HFstAr47qEcR5f01n+xhoYMt+bSq
4kehh+6TQfJzT5lT9qDO/YmKrDvvPmqFOlJQ5fkO78LwVaTlVb4gz49s6fT8X0ocGhZVbbjnrmu8
cz9NkHxHA4FB6J1RWRPkvY8q2c0rgaTI1n0gshvrASFtvXQ0HNVW5aAIKt8jqn6x1YHnFIC7KDKx
GTxUp+ZQn9Pei66FZixbx3FPjWIC67R0RL5qUxAqmEdxx6K+th/5r1vGW+RpuPnOXXJQUYJsn2f5
u9lPTv4AH8JeQEltNveX0uscmjylG8I2snVIdSzhU3xxMrO6CYqijrpNtl+xq+qmgl1iq2Dlazmq
4OUEPBuNmmzm/bR1FO1XWPrJnmJ3q1sgHdWPVWHwrCuojqmQWi1hsutHOTDNZ19NzWtOkRUgey7q
4BYpeUjQ1uvuTKN0wKfQUa0X1bXguiNUkxAjJR+qozN7OkmIUQ58dzPhdvlgRRSPjEFmAzcOHPeh
1hUFT6E+2Ye8s8j/O+q4x0j7jmnLq2llzovo1Qa5UYs+yQv6tw5JlpwwaJQO2Z1jXkVkVNvWACVM
8OpM8bgDx9JBUJQmJ9lSEGOcgbQ751H4+HrUrg9BqLdJy4OYOKBe2clL3bTtDPzvmOjaxe9J9KCH
55eTXfKMdRFbgkElFC4nf/1I02R543oR/Lb5leuiDVY6Os1VV9uU/g0+dmOUse3bunH3eNuFFu5P
nMqDypIGB7N5PFS6fjsWeI5RrLAKwyp9z8202zspTxiKfNP31q3MpYYr516OCngPooitVzuua8Jl
/IPNnIcpe2Fk1cOIkd1QXwRlUE9BUecwIKJfgGXrpxD+9wJ7zv6+w6jD4JcQcX3MZiq03H50tq/f
ByPHtC7cCbZyMyJnwFD8kaZ6dyzm+anv6mtVsM+WgyDflo6Oow/2p+4xgOJ49FUO8kwe5ECq5eoS
p18SCn/nyVGY4ZP0TsVjR7coDG87CAnzC5imfrD0+IBFurbWwNej4MVnqogyQdEBGJzahbiMegNv
rsQVT1Y/fBpKLag8y4tXtyg+c2PwToM3Fa+9CpcZ1J51kIOZqWK5Zbn2To6SJG1WQY8oG2MHgYMj
JspG4FnT0urNck9cjerBIAmrvWxj6Vntv5r3mbKt9EaOpFJV2W2hZtsVQ32owhQxjRN+M6ss/u2J
7ttgUwvj+kIsO8hQT/hZNmtdq9UjcQxk2NjBboPGTS6t4jkrrFHi1zEgp1nUffx9DGETdylQKIv4
W+or4y/Sst/x8Uje67jEmdJs9Ee7cUkvemZ19HRg+6ShUGGpXn/p2gJ6nhqMm8bElMdXXX+HVJGP
37z6qjVS/boxxWR/B5blAnO5eSkXZirT1AhR7TzNREl/n2bXWvMKQ9bAdHShNiacVNvOLkE65Bd5
Nqoqqg9ttmDtsaUoMss1URQVxkrtuR/JifeR+bqCCNUa/TA+XjXkXfYH5UqnAIvkpOW89arjrnOy
Vuupapw33cWaqYXvtdPmpl+BB9NGozyPhLjfOr5STea6zz2mUZe0/dVqbXdIbL07GLYqHij0zBay
Tx4mb9bYy+GhjzhlXxIfXPGSDiA2O78ybjo0Ohibtg77j2bl8maWXnnJY896dVDZ6V5q3myT9Me/
LhLUhGzCjiDe34usqbUujZU0iyAzkxdTgw+YdEp8P1OsOnlBiuAs5agbwbL517wiUj+rNj7KGHVu
ktnF5NOGbqkbr1HrGBs+LTZgEQBwagh2u8atMKLMEdsWQqRdXfjHsDN+6XOrptL/KSGn3Lv825ZW
rWxxn++vcmoVRVDbIcJhkC20F3NMUzgDlKunDVwdr383iHb80BPr07JF9YLmmVVS5LmbfFTsrwme
0D/N3AjBFDnewqrCg4yHyUNiaP2G6i+xlCEz2Ud5T7l0M9/d3GNrWlluPZHgxDThUTxa/t5EmPam
jri/IVp6jxuTrxr2c0s2PNG7K9QS1/DH2kjHvTw0ZNzvZ//qs/2yyBZfw1ACvHUYZ9Ge7T5q5zYN
+WLW+bFXKvfBVxP/pdHbjEq9wf/lbAjm5mc/45E8FdNTN4vwaywHddv1PyulQRTSTepjq1JUplW1
BYBlyM732lVcBItTKEZKsCsTRkKB8dEa+ao4uYr2NI5Ug5c2bAL5HUwIVWPcnA+HDmui9xeojd6e
4uceF7TiQ9eR12O/FM2J5nALkXN6cWz/WxhP2Y+kqT/abPrnhEqMHXeaxH5wyuQRdCiytpmKk/le
iUW2oT9Y+EZsu7aproWLoNmp+uID1+O9owC1zQjIBORPvil2DWYJ8zePZUOrRxkmoU7yVHdafUJE
ED67aP/Kc0GpLXagjXIZgPvsCO0pGxSU9qOCVHuJ1K/+kcFgbga3/WXkZYSdTRm/zsSqtetH6kFF
WHCaeMxjClpntzq0XtUu8bZD6hDfLoDFyQOc9T9nVuSIe18gFJjyCzkOxJlMrJzVQxd66AUeXm3b
aHvqNCbMkMb4AyHWS9sJ74kNv3+0ezxwe7gvJM4weMp8M7p2TTtgelPjoTdfQOl1hjnT0J+a0i2f
xFS8ywuE51Zs1UGcdDpuSGg0d6uXklvBIfLH4pT6Dl+syszKk2xbkUnZ6+RMyxbs/84T0UfCs/il
wq2DW0vp/dopseX/qiYWTnlg2y9jYXsPbk+NdJgOhGq1Agot3wk/8jYZVYkfIBOKB5xQ/B0eJ/Eb
AO4N/4E//b6n+LvJ8aM3Cjg3I7vGRSXUnI+mX4DoghRB5Nm4mVaCiXDM7QIKjnkjfQZ1Y3pzCcUA
2BE4vyStuYybOvo++dN67Cb3ZnZRsYkpRt4OZa28ml1zkhMoSgfw65UbKyrsi6lqs3OXbT3Js2Tq
/u8ZEIW1jZ7vXskvE3aFPTZLdSj1lWzeD0qjbBokeeTIHnEE1Z9My7Cea9CywDZiCnyw8nv2Kxg5
vPkGG9SyW7cIsxaxRHu6rRmz1fUoirPQdUZRYO1iWTSAocX3fsja0+AE2ilvy2jm5mQ/on2D4dYP
bn0Ze+L/Nj6OzZ9AfObxLCf2HO0EwZkNpjPFWxWb15CF8GPtm8My0/rqBtoYKIVxy6j3PZkBemAA
BsZtzLt+bfWluy7nUa9BSsLtJjor1FnPF8lZ//MiOYqm8n9elAq2UmliW4/6XJcTdT0OcXFgbHxL
AdPXFla8DbRMXTh9SdubLLawKvdLjF8KJ5o2RpqV1gkPCDzzELthsoKVuMieJ62PzSPuMupIdcys
e8UjPPMJrf0/ws5ryW1dW9dPxCrmcKusbkmdg33Dcrs9mSMY8fTnI9p7ystnnbNrVqGIAZDuKYkk
MMYfwDf6Xg6JbGmMxRrv2qjYJAb7EElpP2uGKfcA5nFqKtzqra1tnZXuNN2o7swDBX5t/YDtm/88
y2w9d0H1AG/oVuXDuYGKXe9hbKVS5rXUkVsKuc+qKJ5vnbY159sQ6snaKFHk1tvSepmBtEIxsew9
2zLrZfzP7nXUgMD6goSPs+HtkYCrH4xNWuPYIkobRAIgiAey8RSui7KA5DQATKqk+7vfLHPUxCyo
SZkt56lTpJGKh2vsr2vpvqTm4ZIuwHd3AZWrRrMpjAgI0TuF3vJcr8HwCGtf6hnYKQToRI3pZnrt
IBq81NrT3Iv4rZF2dFe13k996WHWMx8TH20JNSj6CYLK3Ol7aTmMpvhzcNd6Vt1cosy4ceHCYsGi
UxJYQs2/R4lfIuBdDCcVt5HiXOnYGdzk81xsZVUFu0x46UvVIXk9JEG8FRGLWz9OsfF2yf4aprEy
eku/UctMR3+sIc+9NYbTnDTLKdaO3lVbWToxaOUxIreRaehKhMGejUB/aPwBGy07LHDjqeyfvQYZ
Jxbduz7bcjtYQ3MbOUV156HEClQiQQjbn3qqrB0LWvSuTZPUTlFqQPejtvqWwOxIa1F+zC6OWDlq
2+fOMes7rHHitT8GxcfYziffnjGpzapqLymTXfhdRXfCDK3zUH4WS0davgbibBnsDPkjtxOgvkLv
EAaP9NVs+cOlwAAkNfri0Q6S4hH6DniUaZ7Wo3B/x3YnT44n/qz0vR89Cr+tHWzw6E3ejYmKj61H
zUl1MYhLQDa9BaGFXa3r4bQ94XiOLrv7iGdYs2/5QgEg1/5F4v69SYZRfGvHAKFfOfzqKc8A2w/f
DYkaZ4uiyYXibXOTIja1R8mmeGoDDNLJXuHb3oXvtotduBODJWHLKl9bbq6CJOd7IGFB1BnWTkgv
4T4qhm5HEhn9c97ZJwXENCuD6qLhD7daHFS4QlGYcTLA54XfP4MDnh5kH1y6SrRvPnafN7oAFapm
AasatnZhOns1mvl+jTbQ5J7jT32+r2qsmJWoGeLX03lcmi+NM/aCZzt3wPKLhMxu1f4e6HGVpAq1
THSX4esVfGCeRxu45OCZuFPgUCJvhqWxE1OSz/nsPH8+Zl01FiBFCanmOm1Sp6kg/leXhN3cGY7q
eAwRuKOA3hkvqMyCpNTZCeaNa7z0iekdjXCtA+Lg3cwqu4v19DXGVfcw2Gm3Ud0mTDD9C4puK2KM
ih1JVhofMDxplslai1ldCExkr0ZlVWrrpAM7qEbxVMzXYdbYN2rUtRFNl+bQndToHHoov2wTxLph
EiCyQwV1o3pyyHxIMzTXrm2DdqQ2BxPFbZ/IbDlPxtLkRnyPgVh9UaHAwNKwmKjte1YHHTIrvZ2Y
Kw9FjTG/1ZfHqOqmSIwcwwzgNpI7KwVeQTnC2NgSJtFkZvZ7W385nIgcB1f4DelWYVoCW//Q+ip6
aHUjve97P2FPFdTfrmfje3w92wq77ui7frqtRFEcenZ0SEXV2m6sQzxVZ29613q2k6lTPORxPz54
cbv/elVE0R6VBtCsAa9lQ2i3DnI8a/WGDSiwbkMbsRP1lsZv7qMCF3Y3dKuKPM9NmsTmzs0q69nE
cn1Vebn3KWJ3UxZu/sPJTDLb2ZY3cTRSN2jJaFiuT+LNR7XMWLSw/dZ+qGsImSzsJWwvqJHpEPQ/
cBdYpDwTylXUN1LnaBRj9xylyVNfV8PW8ethyynRWTU6BesxSue9WQUUhA0bT/i6nPDsCrKTgz7G
N116/tqEBn/naTI4SEABB8NFDUmfB0AsepItjzGLbwUQG+hzC8pCwFJ/ysifLpD5ri/FH101avcl
iLdykqtSDPMl6sdoS/UYMc4FooRoUzYE2rtntOHRdAd7o8JogcfA5GBIWHr1gycFbmNyhk9fgjHO
0nhadQt6WFR6df7q+xG0IVwXg50aUY3PkuumT7WdNSCsDz1a6gjt5T9ijGj3wWKCGWjGeBj4Xrd1
FX13prqr19Gg/Qyh659k1LZPdZs4B72UJQbhYfOkYhUZjCKbpvs+s9qnWXbWNuVpuFWDcTQAB0jb
tRpUJzm84VH+HbpwNbLYObgNCd8VFbB4I8hCrzuzG265SfrbHgTP19Ffsa9TRN3stDqiJpGM//CC
114tNrzHIUdhauwM7bW37GmrgzXYq1F7Kac4o8goXDNZK8Rt6fjQ3sx2uAktD1n5OQQboRvRgE9v
PG+/+pE9umt3wH3dxhCT9UYrS9QwOpyBW88vT6ofC2msjZZNt9U+qjAkWk8/I6cmeKbH2yZw0kfV
zK78buMtcOvJPHv0vEG7x9BVDamIIxz7yE5KrFTMr8J283uBprfuTRDUEYkJtgijNk67AljxrSGl
d4vqbI86dh0+evkMx7w27R9zAfwsyoujWwO690dp3KpmjC0LKbylb9i+cZuDrpeLm/Z1ioqrrlNt
IylWRofhkjW79VNiFs1Tj0h+S/7oToXsuRh3DfSbjbPMqGMR7mYECgGKCeveTy6tZrp3iYHfHW9j
2FeGZoaHoYut+ywOYmy+u2ibmqhkB67EcnsO/V1FlfIi3PHPo0jPzB3ZIXyPMdLNRPW7wUgFDmXa
rP+Ka8s0FUs1RyflE2EInVokcJdGG2Gkt7YW7UGKf6i4Cl2bv2J1Eer4MyCLFS6qW34emAdZuI+q
hyQZCl1LXFuOVBcJDPtUeMfAK6ilq1BgD/8Ip483cCqSO3dp4nAYt7LhD8yHPrlTzWSC7jTbEJFl
LXtRIUPDnsMT2FzHlOvPuil2faxz5/3bRH7xY/bs8uYaQlo02GqgjvA+EfoesnnF2ifyLt3SOLH2
MjXVcAQhLayVWZjuJWkSE9f0xFn9EVSnhNxBdWUuhjGghIoswkOns9G5QC/uBeuTf9DxC3+V2T3y
7/LTSZwR4+DROrp4Ha8LypGrtq3Tn3qZkLOqx3iFthfoDB6g7Dj26TAkn3ktP+YADVE3xLM+RWDx
GSVSVpawBFNZly9eFuX7tvRQoF66gUf9vXYa9PCX7lyhEJHr2avFcvQxGRbSyeDfKX4TCRrtzpf2
nWK8OI4DP7O1qiOmY8kDYOlsO8Z4B8IugFm0xELRZnvTzdr1NWaHeKdpkw09YZmiBuDFtaceUvg1
FBrDdBdjTagudI3nlrbCgyRDXJmzv/7lrrsfx167VSF1QYCuLOXaIV41WpnDXC6qS+QHZAtRV90Z
Us/0fR46QDmiONk5zdgeJjlXEGTQb6qmqTtGM7m6rq9tQJx2esEmrtqhcNDd502LBBc1zkcWnt56
cN3xpQA7Ds43bt+NOswhDyDiUvTOM0LG06dlzGhj90G0yslG+WhuwFUorS3p+wy0OCjMtLPq19rg
mQ9xuN6rLjZH0SaJveoY9lnzWpkUp/LSALW7TG5b9x/L1SC5Lj3DBEkXpcF9T2X+lZXbWgNwDmGr
1W+DNjS24aRnO7dOjGdXCGwAYq3iaWXoz0kRThdfho9qUIUW0PA0PSPrHUGjs8AA/l5LZDq6tSAg
w0NuatFanw0ydJU/3bOzSs4yw3en18KnKAvdT7+sTqNtGe98WFhbaIiUJsOgb8oovEOC2Lm9NtZC
sjCWRthW0cLKSAAjlpRdr3O8skYep9YvgHap7bioqwz2YL6khet9ddsFX+1EXrJhwfsZuXO3CTK0
ZuvO7O8LTUcqMNHjj8mPXvuqqJ8bR7bHVrjNDp5C8FKJGYx1BpyS/1b/7QgC9/9nFPO/qYAaBQa9
L/VfQKee+9nsv8cwZahmGc7LwNpzU4eNfMCzCYF3z/HO7Jbw4qpseYO1fXtbma67L7vCukwZC13D
i+ZHMbXmepyE/4oTRrOa7Nj4AbDxbramfB3Z3Vs/9OGtuTjsfdExFDNDcTJUwzPIMCLzVoUrI/gx
Olb6BBXhJdDIfPLxBKxWnQlMdzI/WHGGk2RoWz8rFpSgXMO9K2YLQju6B/2iOy3t8Kfl29aBnalt
rZTaAfa17rZFf/JrXudKh5o5zxtMeH+fa04OnDenuiFjT4lOFeUa1AlvTGy06i4N/qjx/dUV0o8P
chitcgPUS75l5LQ2haZlbMHb9hk87EXhEltJ/ho15+yWz7J9tibvK67mwxWN97ynP9CCHkhPdD6Y
s0DATx3FcyGAFVesjz+CBHcai4r1Sphsf3tb/sS6GMso151fjBrJ5cFyh5N6GIYC6STHQUV/Wav6
//YWIQPKFd3KQRXl4k1OcsDRF/7+0h2Dyb6oo3k5KoPgxfDn7gigA3+aJV0at1Vz5n8DiZolScp6
E0bM2EV7Xn/Wm4aI4GqIq/pidSOq2qlZnVI5H4cFzmbkSb8GNFZext6qLmXrdGvYLckHAMFjYGr+
a1Hq9h7Ak73vEPh6xfr1qCZcz2ztuL5kaOhfz+ylzNdF0es8nSmT6Q1bJreBatANUISshuIvShgw
D4rpJYNzcqcGg9rYWFLrnvxhqF+G4gHY0fCqj3PzYJXZyV4uUBq2g1hwnwKgZzBohXkTRouA5DKq
I/VLEbVF2GMZhY3obGGqajs12lNTXsFMWgFbSoC2mfFXc+3yqa/rqEGJYZlxjV/n2t6rm7P7GcFj
1oN4kbVZvkwnY9HDWQPZXQ16pT+NppHtjAaD2Eik8kQ2eD7VUSdPFP9Idw4aBY4lhtNcs4kpDq8L
CmYnbzCXZHFzTqiJUh4nJI0Y0GcQ+R2aEvTViGE57Q01sY7dOqWTucx+N3LpxqROD/wqsvQw174f
r5JoPfK3xqsUEwgY+uZHWnhIHOjV/DYCZkPiyQ8fU0yeSXNq0S5CHGOngwE7Q6hLJ8QTOBx9OJux
we9m2fJ4SVWf1ZGap45q0zK2ht87q2usx1J+247ttE/HKTr0qZRbLK6jd6/FYRR9Bmq9gem+teev
KNitUxrrAFSWSQav6G3rgoY2k3Q7UHBsD4nDIqgIX2eWPk+N2/G8s0+qM/XNsCyT5RqlDmC1S9cB
BXOqQu9TzTDJNTxF+NPMmUAnT3bfKqvRV6g1ABbFJf3RsS38BwrZv6aDP/LBucN3MYhXZ9T9TweE
mdAEOvPV2cQqCkwqagSRafSfs5TvohmS7xNvIaAOYfxaLxDvWgBQElo5gBkEYC+nsdtrqUj5f5zw
aJ5AMlpJVp1VE6eovFmm+OqpkK511XmWZjStvuYZZsXvrtZ3PX8WZS8v30peGsABqKRXPrpF6oiC
Q38DJjg8qqMomu3jeMakab4na2YcmhJD2zql8r8ttWfNrIc7kbHpWcENTdeY3CP4E8vgPpttqh11
3CM7Mvw+UjEerd3LX0d2InFJGvksUVPYQO1CFrrEQ2s0Lfc0z5Z9l9bQhfVFuYZC0EOvB/ELOo9w
mQprA1YXFxScB0OpJWi32OMd6F4LnTZqux3FR8Po3U/dBgrRdMXBqcfkVikLzIss+VVtoCn6+uB0
9YMKbR14shc+v8baIKv6fQjKjR37+vtAKaCyRPyR+mYLGUQ2UELb5t6fQvgivRd/IFXz4rdG92y4
WLa0U/Pk1N6vMMz8T1Q3SZItKAh9GvZRPfofCCotvEbDfUlZLm06fNPuXHN5albwk0jrkK6JgxDN
nUBf2U3UboQqV/qFtw4yXX55KU3m7O1qKEwbXhoslbLJWU++0V78vokpSCI3ge/XJ65+T9DnkzdZ
eIiG5xO/8dZ1YDIEFtCCxFiRUZl2recCXYobLT34LR9vmEXlCm5zcapGwUrTQ1eJ7W5z8I3cRbW6
xMzAADcdp47zLAc9vkF3Af5PQpctBXXUUn9Rp06D2TxVzk81NIssOOpNPUI0cZ/E6CbA69ynaLTT
n8FoP6Uj24//GPrPOctQBhf50gbwNaxYWmszF+O7ZppvhoU052r8wDNSgDlJzGddH5JvWd9Na2cu
kAQUOuwF9gaQbuNxU9t1yqoaKCP55fgiegE+KR3y1VDgs4EAZr4rjZZtWQmqz5/n9CBsz+HOSaKL
AUBn2wIZeck0eFKGGca/NPk+96F3+TInjbWo3hvQI6cNNwAyDKOm35eajbRp1npIu5spWlFl8unm
5qYzWI2tRjaZmfSNny6iTyQd4+nVN5AIiXJN3Jc1kk5t2nxMTvXhumQlpWV43ycMIKoWecQV1lvz
kgBZYf/6XHtzhzR/z88ia7xHFFCCLRYM9TlFURSKYuccZJOUu2HOgl2Zvk1FUaBSt9R+PNA0JayN
fqR+Q1IEo9bEO+hDb73WtWwOxaBBJ5VF8c3KXPJhwD7R9UYKH9T3bS96oN729Kv0S/mj6SgNNtXC
lS/lT2STxptKGOdmgXqUndPeLz21tP63Z2KWvvldiXMWteFFfw94QbkvARii/bkYcrXIrd9F2aPR
ksfYFu4/ThJa7Fifosh3UJ73tegjHfBxn13EvUPXidZ2K+JvYgYB1ui6fgvMKH0LLZQQAM1/Qxi5
OLLWyraqG3VuvKKsGS24aeuBleyruZweJVWyg50THXRyPruetPDenCX2bSVlJ57yGSnWPrJ2Jq9S
VtVoS6omoS68Gdgu7EatTyG7+t5A7igsqTzkztecpogueeEDdVGXobYeywERgLmsj0YNsy7wMlTz
ECguj0VR87zAvmRoW3iiRls8lL7o4afI6s1rdMwHROueLS+q3zQkevDjhHxXuva9OXjg+Pv6rfPL
Bb5teetubKZ9USO5O2d9cDe1NvdD77u7GLTQnb7E1MBof89Sw7xcwzLA3bMv+RC7qF/HkQmq4n9N
DarE4V/zxJJH1As9OOa4edSOuSyZjX0N+8A59/3g78YU13jHifL7CVYneG+jfde1kSpE5PwT2U/Q
VMpfVo4mgcwT52XM02Sb4MS4s0Tyzj033/sG9FODrwAoA78Zv5t/JHpdIGRIkRh1ZtS/GhxGe7Uj
9ey53qXQRRIHmCzPFfFIMau78QWVIdVVjVMIdy0GWYASiMY1oCaBREHM+vOHPjeffIjiViyNtKff
TQuh7o+uGrjGKpKANTg2TkG0EzXf0jLDe9+c5MUsneSYep6WH4OsjbaoQi3y9EW9A6lEiT9le4Wy
JFrxk1OgZewfZ1TK3/73GZOtVTu3bP68Bhv4V1eUCK91RfBsREdllISi7rXjRJ22FcH8UXEEgE5r
0aLDJ1k0rbiLrfYNQQ4yKV1pbCMqNwBTYsTsmjCWp6jpN7WV5hpyXs6PEWXew2TM4W3V++DxanPG
G9j2nyWbovWUCf+5EnDcVew6ej1S89TotJxRQQyQmEWoik401vE+R7IU5BHlntCuy3tUzXZCejaZ
BN15Chb0aBXcVk4Cb0OA4Dos+oRdO3nnsCi9czJ6v49UjJ3hupoQEf0rXvliWo2NRyZ6erYkOptG
54uTLvx8reR0WKUkmwWp8VUxbsOvWZk/i5MCOKpCsiaCP2cl7UtYdb+vhUEbRFJFPRFJ+p/Xus5y
0WEDAHoP9Dr9lkJ8WU1dmX2rZq9Zqdh/O2KZ1a4q0eQrOx2DU+613qkMxJMTFsajtzS1xM4bxehw
Nyae/hUDUdFj9PqgInikIh/G4gXqDfNZ5XabrNIwHPJ11EeWvKNqPGsq4Tx27jMwykVhyctOQTZn
J1SQVtilwaab0qfecdiIuXMJEFrApwI/C6rPAS1hLkF19FdsUBOdAVX5CijGMTay5CEu5HhLXfPJ
Rcw9woSJWwlmrQ3QJkPX7a2cm2ZnVmV4HKXwH4wGu9ESitrPqoQvmg7hqykFMIahxPi8au3HKcNg
Q83wiunBrcLwBbX1di/8ELJo670YBoozHkp7Zz1t03M/lR2OyaaPQLyentWAnYJAWUVDXaxbsoJ7
StjybOt9DNWhfohGU54RK6J8bSKnjAgbSssu9jtbEKTmW5+l4xoWcAqBuDbfYgdOxiDDp8Us7wHa
3ZMKjzC/Djrk1I06SeuExXLSNG6EjTBlmeSbsdWBpELDXw2qLdLMPA0Y/qK4MH/yAd9wd4bvmEiA
SPdhz0aBmE+G2WTbeerbd3ZFJ6t0ps/GD169Papo9TdnLMN1JxNxa5vj/NpDHowDS3yzE+x7XQiO
O9UtNTaFgTCeWK3O58ImuanifdG1a5L98tTn0n/OyvrQj+xSsPfetR1aeOQGCnMVu8WEt/k0XWZe
gGtLdnL7NaKCajhFAjlPZv1Wha6N4zn+cRD6/fUiNfXor8sBfhs20ILqjTrB9KBVcBg9lTHV8+s8
da7pY3zS1nAT/z3fvR2E3yL3VPFB8zRz1iU6qe+8kMH328N4Y6IV/W4HxaZHOfvFiOA+NjIuVnk1
gBjxbA93ewSw4lHXoB6U7YtVFUejLIvvYVXLbafnFZs+J3oPwfqL2Mm/62EbICGiwWRYppliq1XJ
9A2UhzhUHfRCdXbTI/Hr6Par46QxKvJonH9ddUhxPRvz58GIvNsw5u/8uuo0fsQuS58Y26FzI0AN
qfm6pXGPJt1wZwkjvDNNclfq3407zH4s127PYoyrx3oI39WF4O0Xm6JpohukX+t95mXag2qSpdTX
ajGi7b72oFPsOg+Ne1Jj6cgzRYeuwp6UOjsAJHxbEjTClyNjLNpjl9tPSSjExR3SliJsYVZgI3EZ
z7L+Isa+v8SNoR2k27+pkGqmZVAdQdcQ27r3EKSZLNsgtbBbfhdnNTiyzlz5rlXvbNvpLl7uavYm
Sp1zOYxIuv17EXU5YXXWObVJuGO6kgL+esd/I6Eu9hE5HdyKMivPUYQefGELe60GTPuTqgVl3c6O
tjOIxFthjhauZiwM1YRSRw0gSaNvccyi3VkeFWaSB2vZ1MO7yHdDZeXfSsAvR64ZbLqli7NYvGhF
5fd9Dhhgyti9LnH2JZibZrp3wHow/wbhH3utrHzr9KK+da1FRSDPi2+GNUJbqaiYW0M1PNnQetRl
O60xdwl+bdzeXE0zy8M4xNZzPFjpGYBhslZxhwfC2qltpOELM3gxZ2uDDyNsBk+/oNMSPKZ2luNl
UPLQdcbg0UoH+8LK+qh6qgm6Eefqbmj26gSEwIz7IhUYRE5mubYM19ugyZrt1OTCd8xH56HFFf3x
6xI27nuSFMVWddVAPiJaPDnxgwpF8UBytVxYb1N6SGeH5TEqImRpB/fsLs3XUWRnayPiQ/trQE2m
5CxPuvHrOv+vawCHTTdewANEDfz1z6iYOVPhccLT9czr1H5MKzbUwMHVv34duE4eqfzxkG62tTtW
K9iMN2VuV7c56xboQwg3retJq7GeW/p9GVKlGVINoSUvvks8F3YvPkYjSgQ5SiUBCVAjeZ5LO/yn
EO1N0VXpBwtdcDZV378U5Bo2FYoed1VoG/s4NbSbMZqoUEs7A7SfkIgYEE6iate9YmmLe4UTlz+7
Ai/Udlxs0tiqpSKufuWt/EhBtL33EE4x9KvTR0fAeQcVHJyGVtw6Tbtoe2NH/VWaX47IhFena0wz
nLhbRXq9l5HTH9WAatQ8pA8dbHInuIx+2nSrIfCak42a0ylDxmwFF1Lb8O1k9jn1q98jA5DYTZWM
A+bYE2hQdQ4F+Xw9oJW+78zBWWRbnAdQhcaBzSjo0s6Xj1jlTaB+3Okz7oDAaPP0IQaMpHOZyTsn
0aubyNPMXZVP0UuBI5CaWhbBHnEs81tF8QhZT6iROmrdJxca8XaQAyqSs3anpnqd+UhhL3qrWuvd
SCTPVOyPFj3lW3VU1EPXKt+R23LxUlLBVEaCyp7/JLoh20YausfXweu5/y2mznciX8A4Bj8IF28P
kgnzP9eM+z2cWMmPKige26XpqSQDfDSNQ+lb8hAMZbw19VluNH10t/NoOg9G0DgPjQ9AUo6Od1Dd
LpYLjtB/A9svL3Veyos11zcs74ObodE61ISXGNbDFfpqxavqqbnZvycUMMvWnq/vxhijDDi18ZNl
OM6DO76pjl4W9WVI46Mcgdl/6acp1aFQUE/stAiQEXobbLlfjSwiu8kG9mJj5bVG+2n6zs1Sruy6
ne/dZcBcBsKRDB8qHcmNwrxC73tK9dlj/QloVkFeKfWQDSd0BcriZU69s+bbWrCzKv7/CKkTu8C0
T+koLj2G5iQDyrUX9zBKUJsy1igTh8CbneoJnf3hPITTo+rFVlc9jVkEETsfzJvAz+snWdYtqL96
WKkpKmaI4K7LLP+sQhL1i32PXsJaDaqYkS+i5MZwYc+IGn6tYWW05FympTFZsgMO+YrA55pIxdDI
GoWb1JuSg7l4IZSIuOkNVevGhvaXaOnIYyOxtn/0m6WvPgqt5YWWD6gQQYqJ742y/yj1KXnPnbFi
jdiwoV26o49HU62L4WJ0o/viuu5KxY3cA4o3krhX3bmGB5znPW4ywM/8ud2HiGPBYg+qGFHpGf10
1V8kkA+RU1qrwPMDXGqq8L5vqvzEH8sSyOYUfZ6Ce2tfBJF7f52EhixmlL6/T5YDaev32AsbJK54
d0qPYr/qqoEq9uJj1mvlSiKZBIn4fya32whb068TVTS1SZob5OMOaqa6RDiVqIgBvF6rrhoIRgP3
99G6yWLSpnblWutZhtPO7cziuQfMDsZBdL/Y7AdD1H16IzaAY8sjKjeKgYSZ4x5jS+CimiAMZhi5
9s3s5LFdqCt6rAHsyd0LGIqHxJ5j7BSrGIGeFmq7qG5Szf8dug5WSZOv096et2quGsiWU9URf46+
S7yQUsgSuw6oyc3InjnNio3/M8COK11F7qP3Pwd6zUJ5ifgtick8MkGszXF44UWORVpd3anetckz
EV6iQr81bTu8KZeeCqkZ3pw0G6uoPlnDgYnCFUFZG2S5hbkOquZf1gVXZ4Q/+mVcN1uzS60vu4Pr
yTbA592XlmsFLmIFh3CeKLm2xbZDD3/91Q/jQZz5pQMyWo78JpLHAHhINZrMVjG4qAIPOZrKHygR
mVH4OmILUEirfm86H32DEN9KHHLF93p04a2O0VseDRKnXVwRXd0X34uxP6C9br+4ptXdBBproz71
cogk2sNcG/1uoF646rCusBFH6YeVaecJtdylbxSkishqxFXM3sYevPhQ98BYpkhMFzEgd7kpWhMj
F8G3bHbmdFEjsXA+uY/Yalbsl0F32ufYhsRjdRl1colvslvzzYnepVbqGvauCNFDnLB53zpYscFs
LPT1mDXytanGcSXwOPk+TsabGfX9ZzFMe0/zul8Rjy5KDFurN60He2YLWIv0Z+elH6Y+2hTlF5NK
VN82pT8lJ9UkQ5VQ0fP+7ArXh+aJJ+064N45OzYyuGORU1CONP2m8cpmTfKqfzWGWdtHwHO8Xty4
PE4gygxYTYzTIn32fx+jAuZhoQD5D1gBjTrl2i2pXH4N5P8e/bdY7HjdMbTcLQawDjbzvvMrCqPx
FUM6F3OSXlx41MijM9fFocYR6b7uo4DtTRK8m532kFMq+D7OWD/0+c3yhL2EvjAeI3IjNwiVtivV
HRzbeEQ/zVklIiyOKubWPMIyq9yykzceVaj1tWlbmibeCB4Z0nXZxPtW74o7iYT541jV+hHQgFyp
rjoD6QcwYxTWsaDnKkGSaTw/g70aVNPgzQLUqlB6bpuHcjCfKe45l2uD17BzyRzvFzKewFMaG9aW
WJSyDceaDmlkf6q5wIsB6iSGfGnSaDh+dfsgnPehHda8qNNdq8/QQ5Kg2iTZ7COSqHsXgUXbGlaI
8QHpEeWZ3HuPvLnc1UjsHr3C1R+D1E1XasbYi/fJSLvnooJEHpGRX4gMt7PrWvdOXNj39TCD3LDw
kFEx1QB7yLEQtrFNWaaoWAMzA5YxJNlznujfEyH3CbKAP7QRUUQ3GLX7QZpAP8KkOXZNKdCsr7NN
6Mj4W9H6l6Szw18xWGde7+kPN5T9OtB76PrpbNzojrFLbSe471C6ecYMCe7VElfdKUFtpJ+BWEc4
jDwnuo5WYudw9y+TYcXJ+97kKbAMfoVYmKqrRVYyPNelbiIMVP95NQ+fpC2oHWx9nSeESP+84Nw2
urqgzNz5dh4prI2tl7TjOmn7/tiF4jItwtgxsgpIpqNVAp6ruFexVkQl3ggzzzRU+G+rpVFHRmNG
t0FZxbfqSGRlCofn376a89cpXZ8n/AKM4uIULcvncLJuI407p6PUsdESyj+Im68EElmfPDRw6QlG
8VCX6U9ryn761MjR1qvxrG77cd/0aPoiTIaBWYmrhRJ2LGGW5e40/2AvkWNhlfR4v7neyl7I+2IG
oVn6tYf1JV3VAJ75SPi4MQCo5seqyeV5NLPLdULeAjQxC8MnGfg/J5FQ3Imhau54ImNvHSJjVtSG
vcW5qL1JdFn8H8bOa7lxHVvDT8QqMJO3ytGSZbfd7htWu3ubOWc+/fkI9WztmTOn6tygiEDIgQKB
tf5wGybWoyi22k/D7T7yOAxfReME+67qjI2Zs0+y2nALQNd+iao+Qcp9cPcEc+c8W/HnCiHmgQ18
z8+dN0gS1qQYCI/oh8489aVWg/jzaGpapT7KejVfdVNyiJHN2LUpMW3AV+mvvt8pMOs+/RQ4mh4j
l1rgXo3Rz2CxT0V18H8P8B0nfmJ3/xjQg/f40YnbYxI5Rn6KpCv+2yShXxvrHA4+4kT+L9EPyjvZ
G0BfeSOes7iZNi4vzpPJD3qoNE3Zzv7blxQWzKq0RuSdiWdqrjIsDDWe3lAWi/Z+XmYrDsHjm9tb
BRhms9vIXnR4QuIWSFcCyIEiFNgIRdiWifQWVZAIl1iU9lV2IqpTq3n/DcM/84ajJ5oIjFFxFnxS
tOYvOb3mjcZh7PNyKatRPojtkCv5Ws7n5F0M9qW95n6BXUCekkSK0vLE0UXs0Qbo9lEwdic8+8Jt
IjQdSfSRl2ll1S+FhYaGkuFH0WrE0qdcQfDcDy9q41tfTdkubBLTK5FEzaE2+646KkMOXtjRQ4wU
KgAtbkOUjO2YrHWlzjkqIdYSW06xk21k4pwQ2ZhzZ+4fjyvO9S/k2fiDzE+wje3GybSSt4moZLos
o3ZehsNNXWfeSo6QXwVe3OiEq+Iqm9JhiPcwLgFEKTl2LpbnEotgR6AXoXgOw8o/sHPHkiDR3GeA
zMDAa+XN05MQtl5skAMcWm87YAF306rIvdqo4Sqou4HEKpC1Bm0ENcX3jBtCY+mhLM1h6Y2etyjL
vLmpvVPfGndy0OXwzJ2sJgXyjZ5PxIbfgu0i4jo7Y2aXywJBhfqiePE/O2SbaPG0h40NiNQuSPDY
uFG1CIDcZMHuZDuNo/YkazHkizNs59ME9exkirLG+HgAaQ0hbztOvnvuWs0Bv5phWKmNnbHVO+el
DCvxHkxWvh2QZtwamAV+wDCe9ED7AZ7R2jTkC3ZRGYQfXfLZhr32Iw6KhmygGm4Ny97xQkaVOoxw
DSbmtmpbG0OZFA8CWZ0S5I2ruddLWJhkrxzcYbXUm/5PFszw3aobJEIsDBuITu76XAEXVsevAobc
lwYEaihJQDdku3Cp8TA4w2t8paIydimQOdqmavpqDLxKPCeOyLiDDXRxW7tgKqisQrdCQtisXY7X
cfCjsvNXzR26ryD8Hbidgt456hXNYBf4k8doZpWR8lZEEWcL6FXsop29Ho8jdChN/x6Qzln0Y+qd
XZwnX2vF2cTzsFT3e2J9zkAumKruwfwpUl2/DB37AD0bLrKdpFy21Vib73c5rvPqhqH2DG8zgOJF
Oi3ROrjQQtTLsU+vHQzEp3LE0TG0umrVjVG3HfDIw4GOPUaJzDufMsWviggw1rQQiJa3YorxAZ0S
Y6l5rJ114To1oMLJmbTCUg78t7vFvXdyOnw97n1yQIWQFzZCvnKUc5dV6Kwzu9XWsrdEyecUluD3
TMeeauRdn8ycR7R3+9+Zh6tSH43lBxjjHQLLNijt0DyF6NxIAckPZajjZZz4wTlS0uEVjPheZy1Y
EOuedkS2l1DNwnqd67DdHMiAgHln/BdP2rgpBJjAomq6cxUXByBv2rUsACCKmQpW1A4YjEpLbl5u
khSyTMRU5o7Ya5c6mnPfk56FL03CeFeiTPde84yQRC32itZ5uxKqW0XGCWQPO/W+BAMbg2f/bnbe
suqc6aeHfylqjCkE6UL3nrFhh7zlNHwwUkLz2dgljDGdPIJ8KyUo1I/OWiLqEH+EDcu8OgI/6yNd
/XDC4SVKR/UWO1hR2PpoL3rfFh8emgoEtrX0rCbJ+GIZxhNZSkJstblNcfI75HMhr4pI5OpSXlZV
4CQcZMbu8Kc1gWBlcVDctiJS9lHr1ouwx8Bo2ZZ9uazV2XkLh/GbLFqPCEDv37J2RCcxm8RuHCJ/
6SQ5eUirdzeJRo5JG8o3nXfNXrJE7k0zN0SdMuAS1aQuIJ4ybC4meFz6Qm+zleYU42mQVdkdapym
7MZO2ZowUE4jJxzGoD/HIuTRr6ynErr9yvZLf2Vgwn1mL/OnMP0i2aXO9PZokldyWEVUHmNDDVud
zI/GDUoV1O+t2TyFHtnjwUVdzirx3dve+71+QIW057zXE64eDnK+4eyFJFPv9/5jcj2bbLLaiMb4
HQZ5/jg9V106PdeT4AFDXnMrq7JD+DnvGYyK9rKNCCDjkJsGg5McH00CwlpY2s2548gYLjn+LlCL
8S5yDq2ER9cEL4/hHovVGfD9zgBnhs6Ea4kjh583OVx+hmKJLwInCHFxXljzKKfvttDEMlCT4SCr
bimeezP2rmCLum+5iBYYpGTvsV/CWGFncK9iZ1HtCFQrK9k784RWrpa2e1m1W++Ho7KVmFo3fh9B
qfA5+Bq3F45MP/N5PjNM6n0doN52/9SaFIGSIW4vq6HKWm8Xafokq1EAhI4Q/7d2ZNODA/ZNfsyY
6u1B8yCcE3jK3iuNFcisWQBlrwFmd9G381ls7h3CEJZhqrzEqV3ezE49TDYuolh9rTmVGBejE+U6
MoB91nO1GiMTRjpXaOPlizwSDTSAf+so2h8WAICnRzNp9+zQNTFidJWKuK7jngfFqZEnNDokh6zu
Vntieh6aYno23MTbG5k4pl2snyLgm+dWyzyiNY7Hv9utd1OrfcimmdKBS8vcy5O6G83JOBgmOfdZ
yz1XuuZoRIP+FIyutaz8afh0yzeo6NHvokPJsHMq5YqFmNhXIUKlQ6IH37LS/BmEwTNPQbBpqxih
ByXSXjtEdc6eUf9IONm99mqTvnjDX7JLFmZPzt6v46ushVo5LdDhCI6yOiJSih/L4G9ltbO6cufZ
lnKfWjd8YxY48xdaPP/T1RQDEzO/gOrVzngFuDeU2Yc9tl8aSz1066Xq5r+9ugDc0tqEtVVvNjTz
gBaGnciWXdIDLe6JteLH3ZFiQclXiFQ5kbxTTvZcDD7Yqs51yLjMHcBZlZO8elSRdlgotpbyrSqN
d1I5ZEMCNCsFQqHv6WBf7M7Vnv108F8GXqdylJXl2cECIreSVVXFil6wnu9jgnXkVpOXJu2Ng9uD
AoSoxrZ7LuSVLGSHHALd0F56YaGudUXpN8CVxw2bN74qLdAzP6imY2n16Tvp7YNS29nNqIzotUpU
UJseAo1ZEJ49XekX8qY8iwmll4EKLRMnVyuv2nVgzzZHZTq7fLZRj34Ul7IuxyCjVq0bm02FrDpx
H5zvV/MMMO2w2iJgSh7QypX7mH9M9rjHFtCAcxd3yvvHyEHys+QYWTWCMlzbYYndhpz38VPIMYov
Olba9sNCY/63x3705nT4U5mtBQLa1oNfuaIlzwFI+JOTk+w1i2KEcYVRsV8aCMwFkJUTJPwQ7unY
cutk4EFJ+0feV1Q5l5z8JEe2mlrQMSL0Gn2pa8aAer9NlRDosz5+l31yVAi4ZaOPmrWK1ZxNvd50
29BPE1jUWGNqtfYcZdnvDJzZl5WcEdxUfrsB5leDKdrXuES1ke19eurAix71QEk3jd0Gr0Si2VZ1
QO/d6oe8Ofern0EBPaPqI5RL4W88jcmUHpJBmSHahQluiGgYKErxE3nQzYg3xZfaxk8WzMQPF03x
ZW2PAWDECKMVzAp3aqqqlyGJQzjSvvIdKuVV3gRoYK1yiL1USIcsuqJJTsJqf9ldXr3IwjTbH4Ah
ZgtWAX+7RBxksCusPeYRgN/KF0J0SyIc/rNsGsnvrUWXYX0xdxpxLq52zdt5Hu+HcbFWhG4sMVDj
TI+MQX2UxaRwpvdH8ZSygmyRASzSjWZz+Je9/xiNM0N9TKEBR/uk0Ui+RPNGfq6yuF9QA1RODmnM
nZ/MiMfRQc8XLOwzfkure21u4mN/B5Y7nCwn918zwH3rYOiGtRzRq1565on7LjtlE7mPDbwmcZU1
rTBN4H49+a2OJ2qIL9gCRFdZCC+Kr0XJauS0ib55dET9DA5B2aty8gBQjmlpq84qEPIPnIXPeZpo
RlEce3YEtZdhKYVUy/FRaD0Bp5VmTzlgcK0+6Bpy6nwjNUSjQAkmje9eLBdP8LxAFN900r/6Hu+m
qNEP5uxGFc+OVVlU6cca+Y2x9NiR/qtZ9sm2yvbwFyg1wMHwrJ8zHFNctPcrrF6eUU5LTgCoXmWX
LCK7qra96QxgnHrvWbaNEfJ7HuquG3kXz6q6v1uXQFicEYgBYa04zp6B5KwrvcledVekryE+CG3g
5E+yKTHtCvUV0bGpZrxephOmxqwT9xt0I33OGxyLChtzuMDpbkVFalWOtRQH5A5a4kEyAaUDKL5z
DVTJ9MKDDIoe/xb1SwPNMTIJbHY5TRiZs+jGzv8xVOG3aXLjryDj+xhXaP9nKmQar2l/V4b6S82b
6orfAmFBb5ZR5biGqFm8stIiEVtZzerkT5V9aXYYVPNDavoZRfuqhWL4BlCEJYMvxW4YFfHiJf3X
XfSPAaDQ/gzQa0CiqhJ8lbE+3ogUwQ8ks6rZ7XSTTelUNiuovJh3kju7uXOhti4qavV0rUklPeGu
gQE9YbUQ2ggvPgKIxyZLE3wtxKsx9eHKd7TyjXNovRCt53/WZXMCIsMJOtvff3kk4I+5G1afPeFg
sg6DeEugbODalY/PhaYRnLLS9Nwj5bMXAbxCS48O5GV6nHU8/TyUSbINTTdZ5GSJ8d+aG2URzFdh
CaYnCIJ0oyI74h1yWLBTqew0TT0WDm9PFDkLkCNzgSXXn6v/Vn20pf8+bnS8v6ZGx8haQ+M7a0S4
ciFwHsPAnY275stMtiraCFAsTdQ1THYsvuaeMS2qbnO/dHvw46MXrnLUzTCDptCEDRvPUME8B/G9
KZmvHlXVa6E1Pepj273YQyW28n7ZLu94zBkX1Z+pKiJ5a1jD+NHOztPF34WlYUmNaBTFfIVzNqkx
pCDkiMdY2SlMB4NqD8zPtjLS33IISrzp9o4CLE1QDbXhhTu2o3Ck6q5FRerv+jBCtlhXmf6nXwKn
+dcvbAe1U6i76aszYW4ZtOYPRMX4Iqp4E6tj3d9kZxlzxmundjjojYE+4CxJRIZnfEqM1Ntgk4ia
QdknFgBQZ+QIaMxxwQLXq3mM7uslwi211jxZZ2SX1E3o2cUCtQgX/PmM4s/4inhLedlImQ8Ugo72
XQpkrvMDpbO2/FKxcyCz93/zf/xf5T/b7VqxSnCMXQgC0eVZPiGFHdUbBfrXKksx7lWUYTz9x1WW
J5gqR064k1f/0atEibsidv4JdEMnARjtzbZtro8CclqMiu6U/KMjAAe57UdLLFzI8P8YLJJpCUgu
J6pj/pkkYgRsi+2YVOE2D9imFJn9rLpJeOvqQbuOSf+jnJtt8FKbYAjKrdwe/T3KSlLt2iFhCBD6
BXsyF48AIOhunbxYpWOd+9q3Xnpw0OvYrfBIiHjNsBRWC5iw+D/bdn/TWpEST7L0hR/0/c2d24ok
JNqWReFetuGtGmHm8ZesOFo23JTAS7eNIexlNaoKvLjKWjZpsi+UHjAlaJGTgjhtA0Yh8JqFbCiF
AW8UaVru07/j6t2dHu2PqrwaLftJycyM1FpZwKNXEDCt3GmJPENyvFcJDQV6YX6r/Wp40mdGsWyf
MJPa5AK9xWS+q8COBBakD28QqWtXmW4Gel7XycAU2kDmvJghGrJAqzLD0zYp9rLqzAAOLxDJKhp7
Z235nXpN8oVnq9VlRkERuv2Kagy6c8cCwXVvx9Qx4uh2ljX+/HSMRbVUNBXBx/mmx+3JkK/i0SYY
Nrc/Op2hXLdOp6MF+K9PKmeyw+R3G2QsaojS/5pHtuti1l8pcJz4e55gvmqdau+GtXF8zCPbC9c/
lnrRHu8/d9WNP8JMw1HJIliWRY751ruQtch4+5tkrjYxKnhmHbT7ESLtm6lP6YKcQXlwRXn0+iZ8
SdPxQ2OhZbPrBUuRudNTgC/kxVQ8ZyHmjr41SK530y33AMrjmzSsZLtDFKnUR1iDEAJ2BOa1zeS0
/Y/M38r+rgz9jdZl1R4AmPatEmjchEb+s2g5pBmq05+SPMQCkU0NMW0+yBDAflQCY9d+rIczKSqU
7eaOKrefQwgjrw6+UgdXM6u1nClzR7QeQ+IXfvSqK7p9VueCJA9U2ZSfk8fUbLatUWdnEe7liHJQ
wXfNLsFFXYslMjv5OrG06UkWaR6I+xUx0IXrItwtmypglKzUpd5tnRzMiGzM58H3nizhPYH9Tb19
zCWvpgFWuJUPi/u4x/wiL6u1cDPYKPM04aDc8FkhRjRDGu9F49erLjfgqnAkv7e5rZoISA+MkY1W
1AQnFyba33fJZqUEHCnbvDskUpuBkaYNGTedpmk1qXXYLB6j5E3a4FbJqip0sTeLYfPoNXucA5TO
3QgwStdc9RvCS5HzTXPqBqyoVnxGeXJAVQ9tmH66gOa0vsIxebUSYX/E4Gmg6LARLPgSgGlQn3B7
bA8m/+EW3IY9G7CoT4WLbJSHyur63mgarneOvAPmW9qTwh9fW8hxXa/wRnR0C92ywIHGMXgbBbXK
Y2QZWPxmRa+yCU3YtcYamy8nohGTj2gTkkBZlk0Buhfxgi37HKLviZkdoGoiUCGraajdEvPXNFdk
i8jtrzjW6pORedErVnDaWvT8jLKKCiSSWtBTka2nV95lsTqhHvIiW0qy5ouJ/PHh3pcEwdbzhLqS
c+NXGT/V9p+xsklvUL1LY/UqFI0UiutiTd0LE3NE5u8BIO6acRJLORtczyXR1v4oUtahOsmqde6P
7gI4Q4jjKm0GwZz+H3Wl6ZpZG4738d9j5EBZPNpQ553g9go8ZkuLGe7zPAaVg+UsSnJU60ebvPrH
B44j6LUAgS3ypv/+U8iRsuCA8dMzSHDhlgG5qv/RDXZ/JJ/TH+UVzh9/rv7PNiXsrD1pg+XjhlSP
h+PjVnn1aDPLZN22aE6otu4eewJV98KtIh12U+RhrWW61erR08LVqaBNMvIfl7Iu5wAcItZaOJQL
/e8p/+tAfPugdMsbq8qDL5fEu8fHyLkeM8gOoCjYtxedeh6qehuIevwYBtXGgm60Tu4Y4FI+QQzW
0PX5gXnvZhrZYjYtIOvEmuqXpgzBhZK7AJdcZqze4KdbcqC/m6hYpp5VYyjwhtRF9lzMumZjN+7L
MI/4KlJDnzQGZNTtJ3QI4qULwX5rZxba9bPgmRwSN1kzy2TAwpzvkB3/xyRygCweEwkzwMjs/znJ
ELV7+QFCsARz3MVP/R332z5cKATUVLTr/uJN+GyTJPvp8EVd1H5efY8VsiIgnhHf9uGmoa8U37So
bNej4VQXzKeCbamV9qkZUQ3IWnM8JI7lHrIwHXd6W0BxyExj07mBeSG0k62tMR1v7Vijb5i207fK
LPEMD3znex0phEAJF6KCEMc7L7cRtc3x2Fn4bZSuURwDapHmeXPyi7lrgI0VTba5HSH3gQXvV6Vo
FKDwMVJJeZrkq3SwfAVAYO8dCPi+4WF4cEDwTXOm+6dSoAeD2ypO4PW1zfKXIRidt9bAZJU/ULKU
ncNQJFvDj5BSnMfOepKrNlbQnpmrfUSmbqjM9Kmb763NaqWOlfdi6ISMBlVZyykVP9fOnWNl98+D
Yhvuib0QGZjnyEfwU0Hg9Nv7B1r8BkDE7AXwHNJjIe8m3S5RZamKrQEL3PsMwz7eRsJ770wsdPdt
k6Bt57h/uZESvugBpj1mQzY6xBDNcGyCzT7Z53AKX7AaXqTGPgOz9JlopbOcZUbPCbvUJ2Rv0X2c
O0RikS8l+ydSf9ioLUK8Y2MKYk3ZpwXB+TNLACpjYSJuHn7huxTEcD00I2nRjk0NodlP9lHSWi31
zGSVtRqSjIUVPoUz8Ial0/tM2s+ezebPFPTxqrTZyuDX95VXWgfYe7CgpdVnE3n553JuCvJMP9qJ
+fpo8kahHvwCLeMMm8p5kOxzM6I0AS+khZzLNKpsFQ1Ju62b3ic9VjX17k/+Ikra09QSd0wjd+dp
s6JBHZlraN/mpyIMmIDQKV+DMlIxc8/yc4ri0bIBr7+pC388PoqpK/5Ux4Tk+fLRM+u2BT72Hhwp
zQGRtxSq0liNHpHV6KftKfb3KkyBVLACvxhmVq4TpzSeBOpNu9hu9QPP0nQ0evRJgpjQpsM/epXi
PwOTRLEQVGshornui5GqE3/zABef8NQ2jXa904ipeVakXyUaYe4DmapdvWZ4MkGwk3bf1XmSfp8C
1TkmhDGXspoBC1jVJAr3sjqgy6yXcfra1+V0sVXxVfc+bsFpp20GTSBB7ozM0Wa/Eek/NZPmLTS8
Hl5YccGu+vlr5bXui2yKqmHeLucXWcvKVFsZOuLNTl7h9JrUF5Ld+0kEKsjovr7Ipr/bU6dUj48m
OSIAnYA2Gt8rT/TPgZK9pWZpfLp4HcHMzcYbITETCCjkbb3PxXdSWJvGsfVPIVCODsHxX7QCoVtd
OMMKZV/9EzZD6Wuf8QtSVPkRDGZ5JLhWA4NMbfKTeQEpM4sreDRNdYx1qyo4I1K/D2rsydi3HrJu
NQo26Lh2L7JA8WjjAxK9yhrZigEVVkyVZRVpI+2Slv7uMb6P0bnpHKM+yDbNm/A7HuclYZ4S2kb/
giUTAYcC9PvclERBug6qIdygDoBpFOBkNkk4joLAQ1UbHrEsfKeq1qQYu1nuR723FR6WabCaL3JE
zxd/b7rAPGTVrBKxizQiFqAd4pM1FykiYdh2aXtZe7TL6r0NkNZCyaPiKPh/q9F7GE71xR+7zxFD
Aoi1RUy+jqdMN8Li3Ska4ha27+5kNS6xsCjhqR/VQEdty0KBtTHbbwQnvb/ImCwSHTHhxYhrkJ9i
WqT0mCIUQ/IxhS5ubcQ/XkgEBetcA/6Z1WBzapG2R9tQzUPlzt+svhFPRcb7K+j8XWGO2wFnk1OZ
9Ppa9bzytUAJkHeG3/+CWrm02BJ/5Tk8ldR24f+F/dJTs+bZ9KZqm9iqelBRrsk13qhpPpk3LF+1
TcCZdzWIji93WmeHHhTsU5Qq5i3JEihVfgpKYNKeSvJ7b1UZfoRJG393+8Fd5hFf2N6Nhm0bdfqh
HvLxNCZjsnFTg4xuhRczhy33hxsrx0j1kd7wCiTuWye79YJsLKmaczBEAC8djBDjsf0i7fidv6f4
zrIygiDxvecynPpNoVTViQDqyOZ9dLZ5KUgil8LeuJjkXWQR871YKiKf1o82dSjGM6sTmvkRIiYZ
4L5lptrjplEt6n6CVMN/rfvmPL5X1T/9tuH0lzFvHQLfToZShtHvy6mxjF2uBsrOasr4BEY25r2C
ErG8km3IhH4UbR1tZfuoVe0Oqfb3lijjMlExRpT2N7Jquj32dLMIiqzWRV4eCLfp31TdzVD0VcWq
j7Fm942C00tiIcMRdNqp9Ih+t7PgmuOCPlaT4ANFAHVTaWgmTh4cp7sChaEEyYUQxI8AMtv3EErH
0sMs5WahngVCVHPPosKQxGxrXOgIFJ56gTErLE/j2cEBmLRX27x3FT6qyGo4v3TFWds4dfFwC2XR
lpBHXKv5QWIeSFUJOqhISw9yGEYsj8n1efIag/lTEFWzeXRgPButbiIA30XXVg2ekOkM16U6IQ4a
Qicnc7U3Kkd7aRNLvURoqi0M3a6+j1VVs0oSXpPDUk35Zpdh+hxOQ3jTHIN3CndjHeNsU53T231U
qrH4qpH9BKpGfdW6cGPNk7lsLPaoLYmVHGbpgb/sWFhPbMra96o5yI8slaQ5KtrEUznPXZmVx4EU
+z/4gyzEGl9PwBLGWRaOknwlma1uO0P/0yTbZTXu2vHoegAj/x4/ccjfJXjtLdmMIv/dtvbvQstX
mqe2P/mmWUth1PkF6HaBkE1ibbQiGTfe4ASbiKQW6jxFglBogYCwo6ssWDY6TV1am/XamtaJMsTX
e2+YAdRX27zZWaMtc4TimqaVucG1t0bAM1WvsqODrnF2WpU0hjbBr7Ci9ilX2lVq4K6TKuMp1nz/
OalVEA1xQai3ruAezG1dZXxZ0WQRKMKIwu+I4UxYtSw0364+iEB+JJhO/C4gZpLMx/EK3OeiSM3x
C6G4m+eb1o+JdMrCVgPtm4Y+x6pXnfC5zbaJG4i1YQT+FeVRdR2M6nCNXaVa1/0UPRuKw4MT9uoz
JJwLMfybHwTmyoWaQmJsTrk7c8qd5RLdcHfOqkcATu/9Vjxh5ZVqXXSsDDe/EIZqTr2q38KZhk6Q
VXmuc6XYAs4lIjxq2HoLf0Ih00JOt0Dm5z6wGJpXve4SMHTcpml98ZwMu8ccbAqDY9orv+QtctrJ
BGzs5eAwJONdjkU3HGK9r6U7OQSO/9rHVYAobKLffMVsDwFAu0Vrm9pt8GCFGoiELVS+b3tZzVS/
uFSJw7ruTMux6rptWw/2oYAqephwUpl1N/6uD1iJOQEYpSbW8m+DsYggoL3KiovTmkLk8OY7YfEt
C4KnFvsTiIMMBP7ya/TYbhKxgxtNvguSUAglsLgavS1ACcXiZAL9//R9tLOmrJzexYSccFVkxYuG
ydw64bRwqY262iqGhpCojR5AHdfBnpUqxukAn3lTIVpujqJf+TjJvHIwRV8Oed6PqvV+NlWV/E7U
COMKOOccgFEjJ/2O8xqbQavNf1k5G64oRlCrQxC4z1v/Kotcj8KLUz/3LqKvJClM/6rEnrse2wHp
Po7B2Xoga2AbqGkobECcRQ0EBnli/x1EfpKts8ArllYwDht58+TWYOZDbV03Rs6WlsLlW0ww3W2h
LrsBX5kW9hhxtmRtWH30p0cOl0Vu7XUCXGdsdPxTgXpEYolcWyhtPz5lAiEKzVfmY1fTLPsgHZ9k
h7ySRT4pn+WkDDs5tkAF2MKtdChvKBD6F9/GQG4hitS/6Arqvn6OTJ4dki9WtUXI3+IpngulM6Hn
zVeV1yDxO4zEVLLsYCA7L/4xzkP7iVOkikjLPFiT3fIyHjiMeWWDoMq/zxqRStoNefI1hN1P7CW7
K2Jn7W3U8ourlB0Q3AJ4c41ALcau3fesLoIFbzVxscOgeSk961AA0/leGWG1w0hvWN/vCqMCIb8e
JVavql7dtNrKdruPlV0owLWjuNotRq2BWlaQ6m/nAoe1WSuZOMKfy8Yz2wWbVmc31O4ABN0Oxh1A
JDhf8SWKW5Q2ggC88TQhXFShvDGpnL4JtESnwE5/OaOd4RREk11HX0gyk9c98bjkr54CdRV5znHF
YSB/NRtHnLsR1Z65szCC4jXwUTJ1jeomB1jEeRexhT59pDbm3grCmlijAUL8XsRLo0+0w6PdF+V4
aAMyrZ1ICNDYOHkOzYXnL7m1DeCRwk9f1NRPb3IAgn5IjYm6vY+XHbye64XtD8a+dGz/2lTOHmtu
oC1WWuLGmP7GCYtvjVJ0uJX72ETTHFmOs0N9JVzLql6lxiIQfnF2CTC8mcrPKTGL732YoIlr4Jom
5E2pYkMfrK2D7NU5n3C0Kd84c4lzOvKb3+9qIJ1B3RK7+12I5E9WGL60qVldm77+2YNO3wRTAnI3
HZD8zLM/hQFIZzF2brb5jw45RLYJkWEDTsQEimbUDIsIKZPKCYOjoY7OFbrVTlPs9Cyywr3Kpk5H
vSnB0H6HyNXIvz+soQWYvrLySWEovPQn1vesQN/U6LKz7bTWSehqfQ37isMABLP9QND0Kgalunbj
UOwiQ+sWahempzLwXjrPUa6+1vYETqrqs9TMlzxW3FfELsSuL/GsyVShvqtWsJMDzELF9BOpjSfc
AzoQAWW8TLI8PsFPq9d11JjvHZLJWhIOv3FXeXWDRH3TML9Z915QHXG8qp5KH+rSWGjuD8B9KzmU
xwjB86Y2sWPyGpgFot7ryWBeeXTipabXxW//IkcSQvOXFUCSZ78z4r1m6GI7NnF2izsv2hYRnlIn
4BRs8RNvXMZdaR6acjIPGU8iLPoEGT4D789sAXqJhmruk6NkIfsfVdnbVkT8M1AOsta3gGWX99nk
xJMOXQE4iYfUwirvJ/uSRPBZo6bUIdlo8SkOdIhyKgLYWc2zqPUi/t63w8+Z9/oXZ6U0Afq+6Abl
YNeIXOO6CMQExYbXqlCiNWuleJpcXez0EWES3VXzMx5gvCqsQLlVhDSWGQqjH9ja3cLeGlHz3PSj
iiR1oXzn5RVE+663OYDLy8AWyTpNlQ1CghF2InrzXGlh+5zrXrdP9IYc+9wmi8aH7dCIsl9MRvWn
zTAx+W0AmPLgcRsuJsq5YG+iK7FyYpesH2BOoC45ajPUuW1412J5iO4KXsm5/kWKe6XhKvA5+A7y
nk5qvlRpGG6IeDQnMptgxLzxxLqLHclcYDf6ohK52D2aXCY8W2CISG5ZWUEafPi6V3MUfUgdT+Rc
OfRljaG8T3B/FrFSBD+7rn5zEyUDaVftARSp/qKtqgVYAf4OXn10w/8h7byWG8e2LfsrJ/K5cS68
uXHrPNBbkSLlXxCZkhLee3x9D2xllbKyKqq7o18Q3IYgRZHA3mvNNaZl+Sh78hVBo+o98gtqz73w
mzsW5LmQjj1lWqlzO43Dh6issXExlPLaIB5c6PFonpVWRzwb9O2NAWMYQ0vzlsBMusWlz8Z1PTMu
3I+LuW5xJraUT7mDVDCNXltgEcS5dELerVF+CxIS4OBy2YDZfo/ViuWeMnDoRGytaI/1DKkK0Phr
r5Krc56UxcLOLOK0YEH4TVfut2iEddbqME4KGXCJ5ffv8Ie+hm3YPkkBFREmpZ4XonJveoggjN9j
/ahq3TF1YZ9LHgDwWMMQTMVkZV1pQ70p4iq5irliSinFO9nr8ycANupSwcZ6j4Q6m5m1z6IeLKs9
Z/Ge7WHRltqZq4w3S4y6O8ah6c4TmeivEXTW3sZOZxYWQVTMkyA6yYH6HnrOVdZyaVnmTv+EZ41H
Ne9osjwLpEsKyFr1yuGJbL69FtP0qZn7bOjFNFAo6G3xNBh718BFpL9Ni0njQIpykct6v6f6x7hW
wXir5nJHxQkuvXZD8eAoPxWZZr4F7H2wL+/8K6JDeZ0nPa4wFVFtNUoh/bfpGXptt7HQ6vCKRnL+
HAht8w6RtroTXcAN1HVU1c2iqK52MsZvocIPht2BzoZAzjAO6uOdr+vkvDO3WjhwjZ/qwbyJsAt6
r31n62IM9GIGngvTWhqI8jlcDZsEX/VQVW6TIg7xysuMbwa+BMn0JGlIv4V5ATOhH5RZaUUvGbmp
6SsLBzvIvY1o2qxdwiao76Y7KlQFQm5UuFtPIRmCRUX8byem8avX09h7qhQu2DY7lDk8u3OcU1/n
eT3LzFBBxO5YxpNSozcNxjHYwxHtn8IXJ2yMJ50t9Y5tZQB4lUmqAXmqtZqYfyD1vOrk0UbJKkJ8
++TVkAHEoZOMcd1ZSjWPg9i7OBoF5RKYMypZqS4RTTGQtupj3LpU1U5PxTENysrFrX4/jaJpeBOr
0UvIbimcZ0Y7rtqxRv41nVCcwcvCbJ7yc1+LPnEe1XKPWkmRtGgR3I7OQcgFanoNcXKlhUpaWCV2
x7Urr4FjlTO8FY0dfDBjcukxdngglMsIAP5cQuq7NnRyVzFLvWclvVi9bLxIIxZuFl66G8L69iMr
9rnoVxpFWSYlKRJLykvchbS17ATmCz7P0qKR9HZHbYxFXrs+qnJmbgg+ulQVOsOphx27NoZGmcnt
QG3b1MevZzhhjuMvG1aEJNZpfg74NdCqIGyqlRiIAe6tCfn5UHSNfVqq+rmtVO3+j5YIDeURXJlO
c5Ylvroj3FwzcHdsB5STZvsLyVbxjHR1a9x0Ou51je9El2o6xEMNxdX0KQKYmmPRRxcvqI9cJkFN
TK0EQ4GbFi21aJVi1YiibN0FUj7/fBLO2RWCBfw0xby2x/+t9bjGjZlvH8rKcYGc69ZmLOtVb1by
ZJuZAkRUwIS6JfarurTzdIrXFb8vH/3QVJfjBJcVo7XN+jOtW1Dq02ihxujMxuHeDDDQCMvqXnSX
vY1AwcOpVDwJAzcDv3pTZVnGk2xZfrNVKz5R5B8+Vt9EJ0tmaA9aFVE+XmZHVo1kgciW3ztDFMB6
9L7haoxzgBI4iDbVezFmKuwC+PfBhFHTZGmMo/8iRfmCq0H12qVU8JVdXp0roFO72MGwzE6l4cnr
vI2YkYKIoII8ZGNApnY+ZhhFIpG9igM5VHKApBd2dalNfba3b5GTY68ixR9ThtR5tsaC6tbpWRab
7a2sWe7HDPEsT1P3hJBRrkxPChCHrsGhEYedniD6RhjrKGm+azJugFoo7bWwlvZR2qarqtHM6yjj
8WAMlfkaGmgnuH18xwninv0grB19KOByqukJpXa0VbqBHSXWDOeOPdu8zofw2U1yYvg8SdbkRWUn
JB8qeXLCc5xL2kERUPwu32d1ATQSEtSyrmqD5SxAwKLJpTeZ5S4Zre9wnL6SC/IeTW2CuqRBg6im
1lENedgqp7Z9lkJYPm3oRC/IYAFa8ZIOv7dGzyH0kkPEb0zzLjLs5XWVtuOuN4fmyKU7X4Zmo99n
KlE0rqzc5rfQ/9uFYlUsxkO5vSqRTM6Hup9xatmAgReDjviF0H13TT2tvikT+ygGGzdtrxlXjcnm
stgPfmD+yMi25VCt0h5EJSZC3Kt8P57HamDep+YEubeC6N5OgZu4taLdyujDwMwpTeIvuj50F0Mv
acchSoqZMIGtKsWmIo1IFr/x/DEjb4Bwrluze19JsVesMBaWnwcHpn1ry3fBSCi8z6AsBF2qPOdF
0WN8PFo3ptqFy4pPfJGCRNHAL9/3CAhPrjO8FpP1bjSaznqwi2EpmuTIiARgwnlQp6Kb6Ult0MNg
ANgY6LJ/jSu5W/Zl1i3TkazinOoaLVnjVW99yHhVyZf2n9pdodqVCrKYCgujWegl1Cd6lfLgefhH
iEfx1DdarvxQ109yq57GfOYicDmw8BuJ0tuJchgzeRUaFLQpsh1eAmRfp4QwfZOlRJq4OFobmTDM
TM1Zz6ao9vepSVJN8vT+2ZM0IrwqLrM64s0PwwN5MkCweqyRWcHhhIYM/MMeQQyMhOrxLuv1Odnh
eOY6EASAEZh7SZLbBQns8aukgpapwdRZI/+USm6MNT/NDckjhNZYCl8joILIUZFYiGYi+9m1LDWu
8olxQu5d3LL9NNY5adt5SyYSwyfJ2Os1aZYyTONrqaTaWhpJ3+iBplBqEKiL0k2rsxhVQqMj5+Ur
gD+mydMh73e+HZWXKB7jKyVb9bIYVHkpxgIYO7dR8fg5GyOKZpFKhb76mI+c/GTmaCQ1dB3VcEoJ
j13I8B2l0iwAWk4tL4LGQgwRM5qBTWZV+BuuDNj8NX55i1Zx3qq5RyBhZLkQSd4lTFzkyYHKMmnq
EweMf/ZFOoJ8nLqCHouIOs0X4zAqBz1x1LOWQ/wHMyg/jLzO3CnN+OqkIG3JBKAA9aFZYK8eHq2J
IpSPyTtl/jcs6vRdE+mIjTBgv0qsgq+haj5YfgCdWAucFZf9eml1U/IpDt1DCpf53lebBWFe68ku
DHMD9Kpc2lPT6dVgBtECZwnuVhc3aW7FNIwVjZUMInktmoDqUUdf+erfU4eWvPT8pdghGxQUNZS+
G25B6CxLXjoZ9basKv4OK1r9weqRYE/z/RCCmVTr1YbiSbjFsc5dc6yruROD2dftoJkVSdu81Hrz
1Nvg/1FkbfsG6hhK8m+17iA5c1uW85Th3kSNN9nHyPOmkiVua89wT/AsKBudPF3AJjQlj2NVjfxW
9sU1SEb7a+sF3LDVKHu2kO/MigodkEYR61wGjrWqAzlZN0rxrvQ95N5eX1d5oZNG0gYC/oguakIW
B49CraWiNOqjXpanWJaKxZd//dd//ue1/2/vPQOeNnhZ+q+0Sc5ZkNbVb18c88u/8o/u7dtvX2zb
0W1NswwcbGzT1gxVZ/z16wWWLrOV/xU7ZMyh08b3jlrI+76EjlYk5UD0L3tiKUOxOUX8cE0afZlW
eHSUKnXHqz7tsCyrmq1OQMmda3FDjkktbzI4yeSlqftOJDD4iSfLZ/yj5AOpJ38hBqpAWqMf8h4t
lsgUvAY4qigDVnwafmi5IT9Ux7b224em67RbRw73RZMoDxoiimNEGR0ATeZQsj9so6iS5rF4io4J
Gru9gnuh8haXOWbdffemoOm/N23dOrJ8eDPwU74HbGwfpzG8jYy1DfFoLet1AgLaUJ9/eeR3cXQu
MTZZsOCLjwUpg6VXpPGD58hv9YTRzo3HEMO+rTEhBKLcjm9g9V1FUYBKquMuRfSvkkm+FV0DZTTI
h+N5js5y9bmbCoZE3iH6YgtcFZS1Y3Y6RDGAL+znCR/hK2TzzYEkdtX515wKiRtKlUegs3t7G3Wg
veZplaDFkviy/PPXw5T/+vWwWA+ofE3k6fsxfX1++nrUjabbQDGy+y7AWRD4rnFXKLmB4FiPl/ge
GndBDm3ApcbvY1TW7fHGY4dUKEnIoiNfBmlhv+PZfdJ7vd3w9xNVn9QbXabjB46Zczi1+q4jENz0
7g6PnHaXNpgk4kDbaoM2MxQSap+GtOJRpDveEY4ZBxnKoZUg9fHQ7e41LrzgROUtRetoUz/6Il3Z
WxgnLVK5Ko7d6JrRLCVei53Sx+PMkGdYgfJ3sH3vlYepopHMfmLuPMWMb/75U7Us49eP1ZQVx1SU
aS9o2ahH/vyxpnHgMOCz6Ea6k+ITdTGwduopm74VLX+60blgABei6VqVfSEvvsMQz5g52EBhQ96k
5mKAXbDQ2SnPzamYRBxYrv14pJr9xTYJeLfwLC7YQIrdDRnw+H5IlyLtPU4NRkQjUlXRiMxUPVPO
ecvqSd4hAxhWUu+6d52kfBdpUpXQp2R38xZEvq4W8QVdtnUo83qcA3kaXmB/fP2lX8sL56msdeNa
j460dcw2XUatM7xYqo+5ae9jnqxI20xReGcxivvKDzdZE/kPYr4MTHuBPgCkMx7coUkVUxODREZ+
CNIlVY0ta3LQ2j1WOlkYjLMql82DODixVrQ/tUUn6bv1aCuE3tnzexkfe2Ya15Yf8o0U81Ul+34V
hyiS77jGQIWfutTEdJe5gX9jq/nGNR3s9qYgWRgotg28tsQMXlbIXuc+X3y9DfRNY/fDk+Kwsuy0
6g4Ew3gjty2w0KlfTCOb1+N5G657cqz7qK1/HAwFIzyNuti5GNDVLMdBYJpjNmy/bZekRwfcfzeE
kbWimkm7mkZaz4I+bN7jYiajpngve+rRRhsnQMr/4XtYXbzDcETZVp0BVsKpXx0/GV/cMaegO5RJ
AULcCR3UOGxHsKzx0mwl+vpw+J4nirckCn9WgtY9Ej9sr3nuI1jPq3YBiaC5RmpXXnz2/9MYIgMF
Q5JS2vRQJc/SFBdPWCFUmZ38tdXJfIuLAMyolmvdLA6L+qs0Gje2D5pxphsUKU11io4TbQt8mb4B
RYWSkJXJ4zCaR1/VzYNbJM5JHNI8uDX9xt1R3qFYbCGpuSiHGtIMhdIdW6FtKZckqywhSlexF9Ph
mFOyAQAg6K5KocRrP6WsRpm8x0AkKJcoAX9v3VeW4+9TBQf5WenX6byweGuW0TmweKXOIlikrxFs
SVt82fARmkqLjM61lwkL2aWoO2LvZK1w8jpR3tqtKK4mjCYZxo2ma+xVqirZR7Vfzn1dywHMNSb6
y+zeD+vhJiIZC3R/euhbxqF3iK1JmvK1d3FdnIn/WkKafq41krGqSsm5lG0T7R27IjNSlC68ZPo6
i3SXnWowYqbmgO3jQSLd2Me3ZqbfemXjfAsK78kM8Ai30vh9qgR58Qrc7M0WJ4u7fgtv7ozPj3a0
1IbLS+wHCC6mdko5+Rz1R48EttKPnwPtHWReECOVpO60PjI516BCy53a4pHKMmiJsh4AQtnHFwpB
+bJHibPNHCOC6xvHFznekO1qb0XDID6zG8buuxhvJNCFSpRFW8v2SKWxC19LLBxeLrKrpy+RMRar
2HwYzFih6puDeMRKRsH5tBug0kHPwaOIkXEyJiviqFti/OAukS1Y86xSqgv1Uu3SHTGE6xWu2vxQ
wgNxcpXNLqEsTVNKlG/wixIFXZmdQ7Qpo1q7lBbmdI3tSFfXfRuwn9hpAMpwxtPPPUM/Du2bHpBH
FN1p249ncv4aIM7YkfYgW4pnO5eyBYYh6g32OQjGiiJal2mSUMLmDzNocANewO+5W5Gf+OMgySxf
ZlSJL8jGjHsxgL24dMShwFlWXMwWGVaHW7OsakQtCNxV7X0YsG7rWoD2QRom+9bXo4sW4pvnp6Px
1YaDNlNtp76lVp6oJPiMxdCCiLB6dTeS6dqxWyuIN0mgPMMegCfyH63aibY4BHYwok74ZfzjWaxR
j6mssMO1raeAcrRDlkTdRXLSBn94KB/IMy6Sx6GUtGnPYnG5n2aIgdhoN7i34Yw0Tet1096RySEo
Mc2wLYun2o08V8y6X4spYoDyEjUJlVvRKEvI5gbehIo3vpXsoTYS0CR55matfwMpzr8h6MEmNQHP
7Qcx4qk/BsSjLGmUjW8Mj6KVIgBa1zEkB+iszY5aX9zpNQsZYkKEfm05ejHPlUC77dJGuw1RcC7T
MMJUfuoTB022ynnsJ91aGiKeh9QLRKzmljvxlGZ6HumJbZ00+vGz69JJkvJxBh3+9VFv4q2YK076
+WY+n+GTHlx3o/wPb0hMJqv/4w19nk+8Kaq/qt3Hm/ybN/Ru1fKvb4hyKwU9GwLtRS8Zwbxi/U2p
GNnbXSgP/KM6TcflrsqTGbK/YV5FqGRMggSHsY5D8pmlMe/S2t0hxklWbifLG6zohicJcSmZETx5
R19dGRSKbhwjGJ8rf2N43dRdE64uyLMiJjAvEIPdWT9xYhTAUxis2u5Ko0Tj3imSl3bs/bfAjk6p
HBaPZkxQ2JV8f8/dPCEPDNTQajCSC30Fegnxxoswok/s7hLVRX8QrUbzjFPd6SDLCDRWoZeH31E1
XuwwSUJsBNmtYA3oLD/aCq4rwO6Bp4eVuS46klYJtndLLVWbO0siWNTkFWaoU7Mf+4mLEs3FICG1
5i7AKWOgyPckuvQiq+cQiqm9neY39uivqZUzFmI0abriYPWI9cWozc/sqrp34jwfJ4tdoCFNdiOm
p62C2hXgzEYMdlmqrB2dTBDqSK7aAwKEKUohx74JrMYrngqW0GVjPBZ90B8o0PcxjWNW2DrywjO6
biuaNUq4MShZHBlpckoSB5PY6dkpRYkrQ8OqUUzD4YTItJbeEhKfJ52RbbIU6ave4+xcVk1x8VmV
zodWTZ8bPKucjrItLAjx1yXz1pkF8RH21xYKb/zcOv1S+DHc2jpwD5KvhIT3rXTD5hA/NznUFqVd
UUfZoyKqgnQXSUW6E48+D599GqxvxZWxc1Gz5mi3bbyIPNt/bZcqG5FXFH3BQlZ0eVuga1r2bOKw
i0cpflL6uVwXzo2txiys1E6CsKcFx6hS4h8zRk/aQRWq9mK+3435CYshpGZ40atSDVR86sLcESuz
0DLZEkIbk8fiXhyKbyTPg/s06VmctK25M8dx3uHmeRHDkt/uKNMuNvEgFZtqBIw1uimOgqj2T1rp
KydJLeUTgftLruk7BKYthYC/j4lHHdHS3A1ObB9bwJOjvxLPG/DEICJt7j+ny15hc7PJ3qoUOdG8
pgZ4Z5LY2uVZAuAHa9sV1n3eXOqcci+1XrRNQRr++kiMUhAfbv8yL0MA77cbq2A1TdSyfY7jbKlO
tFQjgd8jd5mzobivWCFPO7dpxL3BGpWTODhqXJzcknhprpxi0t49iopTXEAdlFIvWts9Oec0XxnW
ApH2TSZr6VvMAy5T5UtOJeZMkqv64g+lDoXeb/c1W7RDUBnZygiM/IqJF9D8LjEOjpZ/x50xu2lz
gx2eqWOy5XKD4S6hPqQNIXFo+/ZtRxnRFhChtTcJK+zFo6xu1ZnMvnTRt8OPvjEJu3L2OefXti+9
Sk1NGmJov7c5mmGQnq/kifpZoFn+Hblaf6VrbXFQm7pZ//Mu1/jzJtdRVEU2DJmwgW7rhmyYv4SW
Gkos41hG9ZIUtf+mhP7JQiW+KGEMHiUVQRA22ZIU1TeGv4zZw48N+iwVLNqtxzKirhZaZlQni6vm
NjUcYmlyVt8OqjQbJo/gXHOKReZY3aZvq3WAqeIl4RP9+Gzb7MYd9VtyW/5bjh8OHnQJ18HOfZcg
yXVysSCNnN4o2dooe4W0RNDeFh6WRnZ1kWRDBVKdY+AS+tWBMjd1EY8a/vHUMyOU8igHaVXtGBbh
W2OHxypy9ZMfatoyNRoLmByp8liONuLT/K8/ReoqEbl7zfKhDDy//qX5n/V7dvM1ea/+Z3rWH7P+
/Jz/3Hxt6/fiH6ccr6u7Xyf86ZS88I83tvhaf/1TY5nWQT3cNu/lcHmvmrj+Pdg4zfy/HfzXuzjL
3ZC///blNWvSejobiaP0y4+hKTipqT994abT/xibPoPfvszKr2MQ/zr//WtV//ZF0vR/WzYFzbZm
WaZtGLr15V/duxiytH879Gi6aVqOaU+hmTQra/+3L8a/VVO3LcdCb6oqlmozVGUYrUwn1P5t8R3W
ZFVXHcVxVPXL73/4jyjrxz/r76OuKMb+FAAyNRtpqWVquqzwUIa09ecAkN7YGcJCWOWj3dtUELBJ
Vnhj8CKz4JlCibk3mRkrcpgsyh5ZfA3IiAKcyECnzoDbIgLIY7D8ngb5dgp4Ni1uRaB4tPsxhNEG
1TWfG6ms3eudlOzEKFIx9WM0TcDuAGT7MRl+Sz7LA+O7k2ekNxM2WRrokVvb77gRKV69ITff3oqB
nA35LOEutm0aUiTzvkFalJnjm5H680HqOzRmoCl2Pz1E9jj1lpW9S/zUUVmGpcFM0bNmmSqV7y41
IEO1E763wRgiRa+Bi9XA8mwWVxVSMan3LxTpSc8a2ea5HITZ1RgDfdkU0nDU1b7eJoSCqdTx4xsc
Y/AURTN9HeTWnlEsgTZEXfRhf5YC23yV8UqCl//xwEfI8toyhMbFEkNZlw2I5tqknNW60s48ldik
KCrLWXrUU2hSFJZ1Ilxpa/lHn5gh5orRP+aK/r61uv/DtdX8m+8P30FZUVXTVjQW2H/+/oyUZGJq
C+8lAjIGmsaNdg5gq704eG1e7I1SK/KZaNsyVWqfI7/0iaY4NGWXLqriG9Lz4l71M+xkEyilmZE1
93FENILkebkfB4Ukp49l4giVEZoRoy1rd6g4ebwVo77PztBrjl3e7GSbegWp8eR72BgHpcn7c1DU
tPzhZhja6GPMs8xzkOC+JmYCfrtGjVqcIrtdDn6mnccRvQCwvm/N4GN4U0f1WbXSbDKcqBbCEZwc
7AxXIOXZz6mh4XoP4F+S7MNP15i/yZcY2p9/uLpJxaKOjEdV+AFzW5sC5j8FxGNzaCs/svAVs+pw
a6clSMHa/3GAq4QzNI6Nc9tatPzG3vueX0uO/e9d0qEH8Gz4+CU8+4MbbVDV8+uSY/sokUoZ0ef1
1lG0bXzeA7OsDw6//Y1lTXnqJnaQReIapE6/4iSjQt0BsgHWU21mqWnkyxGQ/7WdIOJWMS/jwQYO
mDSL0TC7Y6jgVjrr/VAn4q2rSzLjxQI1jTrPzNo7Au72j343pPuitZdhWZCMZeGzCKn+eqnT8doN
WgPYnn7Xt57++TNVVcPg0v5TGsrULdPSHM10QPfbNt/oafynj5UttzKVCBRLa1a7X9usaL6RZES+
TLnXjT2ATk8tWYeoV3aPdW/cdFoRvyVl9lx0Znev576+GlvU0qi4q3Pq4BwmZhB68cJ8fA2wlJrn
YG1OZjrIO9VXs1U+JO1DKJvX0jPjt44iSRiJ/UOIB+kqN1uCU27dn6RR7ub6WPWvaod9OK9aOx42
M4HdnNMhI2Kt1q9NCkOFZIRzohqH9RlB2iur/mqOZEB5ZJOG8DCTo29jkt50pBrhgDbAwjosU5DW
ofe1y/x7L1FyU0+1R1pYArQo/Uc/wKStsWPv6mNQvmSDQ6JEHfM1LOvkAHdS3xJyqba+k8iHpmPj
6qeSfbLLxOTGAnZJYr23IiTR3rmaUW0RGMMkmJqBFUz7Dxv3T7+7E10WZeVI9sqLRuzirpRwfdKT
wtiLwSYjSZBpZIfx99hpRSYfXMJnZ/4CbC9IIEOmxgAdOyIsHmwKl5SkSM9iihzYXKqnKbYyIBb5
Y8owOVK4DR4TrdL1e8VYmnYY3YtURDf+1LClpZVo4b1IXzAiGlXsqtdISWcRDA436cPpQWlqPKg1
SqWygfSsdqhFz//rnCxTLVhzw8i+NtDmFJbom9xqlDv0RuoqtvJkaVaWctdorr6zAPTzG2eUtLp7
8pJqL1riUKTvLT4lV32anmb91zR266MYEqcuG5Qy0H4CYhyj9YzgcWZjPPAYWZ20Te3GXWiqbz+b
ynDnu4VyKcivHYPE9Ochth7PLi4AMxAPxQ2VHdYtV5TnajpPaUFzdWR52CW4Xj4Qr1qI/jGcAuCq
1qxlKuKQhsnz1ltn+DeG4NXWmlHyoEvXFcsq8eAfhgwx+Z+f/tc5UY2h78wCdP3zy/x13l/fyi9z
/j+fzl9rK+ve8IK3HLXOzPU85aL3jr2WMgqi+E8657LFUsCl4JY906GVXPNt6PyRQLMsf0zVc/nH
VESqn1M/agn/OCt0YXstpuZu7p7FVI+t/h9n/bs3IKaKNyC5o/rHVPEGuMUZq3yk4lMCiHtLfP/Q
Y6TwQFm1csiKipTP1LTbkloJuVQXrtUBrQL6Rq1Qq67FKAwPPBoTcwR/xaipmZeoa6uzGATtU1Nu
8lB5YXbsHO2GuNLaLGQU7kCNdqXrS6fI0Ms7GMfZfADqsMU1rbpDaZ6sfR1KrxjFeseDape8OsB2
70RXibgOfeJVTI9ayo58Wa4PYkxh97uwKEhCYMDJGrewtlrrUtw0vZTjtvJ57Kq1GIy1IEWKHhUb
in+VeGgf2zixyEh4JZW6NAckCOvQ7O2laHadC+U9z5S9aOLstLIsT7kGZKxvR0c/uoPUPuZhUO5q
STfnYlbjGd5Si5V2I0Y9331V3IDcNTTZB17XJUt2LAw0XQGpq7VtZtVWMmrvNiMzPXdZKr+51iKI
+V8HkYkdkh0GZ0St4c4I+Cu1yE7uMyf7Br2zeutQ1kq9rjyxjiLB29TtwXHT4khWQl4UXm8/o9Ba
IXwt3zTDm1zapBDWLq/r1mO9inP8QIyWqrIaFSAw9/EyWjqGM7VsPDYpH7RSK8qrDBbxI5XmR/ct
ls/fazDtSKz1l0SREFM7VnLvpRLVPqwgzzUQVzKlYXQwHLYVJCHHjTm9StenMBQcVhXscOJjqTTB
rsjLeCOXrXwyw6KlgJD7qdujk+nSQXurQhO1WUZaLDLwCZCx3s1H1ZllitEh3pLMpWOa5VpVgtMY
kTBMGphuunQw4yE9ix5xaAal4tpBBvtzQEw1p/3Pqils7570u39PKcPSiUr7VnRl0vA4OEN6M0qZ
f09iXp2BofP2oqmZ5nlMgq2phuldEBj6gcLUN7/Q8M2YuvSS/7YlXUSPM+A6mmqjvRPT8eBpyDh1
yVLKOmWD00mJ8ToJd3cXRHJ9yYnBXth/yIjSKWgSTTHQwQ2Gz+eYG9HXxDJFc1anR8fBs++sBJ/1
us8OmRdRs9k31cfBK7CvQhbNor/HJsvrws7GO023EU685Y08gWXTeO0RrpuJphoV2Y04tB4LThWD
4mYLezScjRjLUKRYF6eqLIdrOfY7C2b/EyvXlNx7rLIxK4cnvALenNrIdv6UFxbZYHGw9JSuFCNC
d/LcyQgI7T3Tq26HOihuMA1biZZVKuDnfu+K68LYYKOGpeT0XtWlZ2vxTW6y0Vu0tbyMpKo/iBcS
+czApt5KDd16pZojlaK5l44PZis527zoLi474o9D5TXjKmBfAHprQLNYlAb1l1Vsb8ak+TFHoWjb
CTL9JJ7m5M1wIIdBIeA8sV3qE2TKi0LDPLljTLHMlJ/XkhGQtRnaa9HsWEYYthLOrbobF9S9uHtr
qMi8clNetOEAanWwY2kvRn5ti05PZbWTmf5N51v9znXK6Iizm0xFLwVVGS73s6Tw9Vc+hLlDWf/3
QUtOCtGKZ9LoA3WoY3Y7OVOsP59ehZm8bL1quAutpJ1J0UBZi4Zvg57p350x++np2Ndk4PclYDd9
NewMdOSbBEg3xREqcO+yQYDJsnfI5HwzOBCKNQV/gNxKasoTZHU+tl742Ju4auoTK5fsykEqyYHN
TFbGRTCVE9XBRsvM4dUouKzkSfpEnrmYU0ReXcO4TpeEyaJTq+NhbJaRiew4eEjkXl0SbhteMjlZ
6rXhP7ZNB5ixLdWlECf8Tb+Yj2vKx3wz4/YjzuPp2q/n+Ti/7fPieRVsC1A2VJilvFkuzGaBdE8N
lLPTWMpLapXGLJaoRMuS0VmUrVacPF2y1orEoheXM3mPpDej/DxLz1A224VPmuo+kFx0KVJpfx3x
bg8xH51psWbua6Kteysl0lJNGuOUaA6FkqrPx08zbFptFuuU9RdTUzebpdxTEgQyKbk0DbIouGSP
Xq3NiPHgoKQTvhXsScseqMCzh3z5AZv0E21R5WWHWBT2pIlJMGyjfCQ3TdNNYGFJKK9NxGwP2EaK
3qbtmrNs1hdBr8T8Qd6L87OvPRQDgK/Y7iv+WWm5b+vSPRWRFcx90A7Ud9dAWRLr+XOGjFflaQKJ
fs7gjtJD0hvucsMoZk6sjF/jSuc2MPbmbYAsBAWzzPp0GkhlkAsUXj31Pchq2WMBxkfQPjZk1MSE
0eNGj8dMcdDG0L8Vp1Sqpl1NjsJLcUvQlQCqce5xa/rjXtEo9gBXRb1XlAJxhpgn1SC9ojAbN02I
BkVMFvNqRb8XMz66psHPc34OgO0cduXvcz/7gxGPoPElSiFgDf+btvNYklvZsuwXwcwhHGIaWqZO
JpMTGNWF1hpfXwsevEwW61lXD7onMLhARIoIwP2cfdZGIu1ogfazm6xn6qyCz27Bw7TKxXSHrto/
+rUJyH0unccgTZJ1HJDmI6Xv4k2ik6werCAdHy18MCq4Yc9Nzv2mczACUk2zS9qjFgXRWskDVZ+/
dqRuPIPNHzc5jhi73I+y1eRk8l2daYSPfp3FaLU6FiEoM4fk0gAci32wBMjwk0s6ZckFrh2rKTee
iPEtnWpEHdy59tYOLMozoWv9ktamWEi1+sW3iiNelt1Rdd0Gl/4GKty+Vc+zYLk59HwwcVw0Lh1f
bXOjbv8jfSSA1pHVeo9UVLdPRkBtQzlAtoAs2j4V5Eif+s9qSB1AtPBfHsuAW7mDsihpMbwfHfsS
QKlYVyEc4Kxpq02EkvekmnNXsSUdxCf2RPuUIiF0fYsgKDJBZlbSwRagQHF2svty3nRzvbNkCQjO
+klFSXFH/r24m5aDOnOrOTqAVHwIKwfy0KqRL9Yk6yM6qOd+rDOxd7qCT1ummXdeb7n3CQu1UIFt
KszC7rUh5reban5ZTC8kChcMctkpYyMQ7vzYMNdq4/yxe240uTYaTbuqrjJsKDpaPiA1AeFb7ZLa
L9+2xnlUglHQ07PtiEtZpfVTWzk84bT4ksyG+YZ7tQei1kiJh5bmm0cZ8capU+doJJ37bDbxNs17
5KR6Ptnb2gJkmau26CwoAwMk9o5gNknLkgKJZYmWdlN5bUMNjfLvL5lXTmwSAljMjpi9+9uP24Px
30jPNxHFJGJnhMJ4Vc3Eqf5sqlHFozPCcFP19nBS0P6uwQi2LRpvGy18f9XXUi1ZQ/b6t6061UHy
gD67Yh9qFQjkdjQM6jEFT/JFz1zI6Dv62gg5hsgJeWRLDWXu4yHJPv08Y9uE+5gM9ZXKJTljxv07
ShfLhCo79hDXEHXn9T18LrnOwmz86rjRpuSb/sOIMQzCjaF9qQLp7Exfz09Bi24qqJvmBCw0OLUT
cZyiolAzaSLMbHST7KuSnY4sYTYslrV1NfrRBbzY9AWekAvTjiCHFtkYvs2VDaiujsW+C7RthAHS
GKDLxvmT0GfPUtyS2nAlvrOsyiNXX1dUdBF+fmoD49qnA54haSX3du+HkFoh+Pll9k9M876U2bRJ
EDFtlcCSurfxqrSVZU+N2YBF6U15SQQYwkIQTS1LXjpDcPtYHGXUnvgZEA/uCsnFqlruH+oUbI1z
8IhOw7tNLqpLHShWBxS2UOAjUTzKaRoJReKKku61RnsciSp9Imma7PTWsE7wkIZ7SeiPJYghvrvo
CPQ2/pEWMJqczE0fQth4JwSp484rTe3V9otPasbyWny5P+mYoq6hB7kv4UjwrXBS5wf0w23W+NoX
YncamvzCvyuHYTpVRjkDQdEhMLAbSgTkCkUEVwcxR9s0YLOgWnbqYmDpCR5bDkDx1iaKRbQG24kY
NYLr/mjdbBPEbvmd+rxp5fLXfomGwN5aUeZcJKUfJ9Hx59QGbXrUBKSWuCJd0fj9NacG/4IEtsIS
cQrXFgK3iyogIoi6ikJinlVtjfeemf7wKs98iydoNUnRz7cyo3HWv2eu897ptb4drH4It/gXY2L/
VztE67y98e8drdPXqk1i9olonryf9BKFfwmCSFveo/BQaHozWGvVDDN59FKUXzVwpMekru5VSdNf
F4VRhItagUnN74uQeATPWWLLj4vitoaj1dUHCAOInv1cyrORIxgoOnEcx4iw89IV5cQLbqOqHca1
PIyxBZMCRb0nzZQ9RNQ+qQNmxaSQojo6Ez9pnpIYpcRMNEANZqi/n8agn7bSmygJNfLhXYRXtX6c
Td3ZTaX0960h+/e+/qPbwYDsP8xefMn2WYV6kcLz6aBS24aA7mSPrb61SCQ4xN/q+ZLAf1SjkyND
ZCMohEbqXdi+Ubcc1O8S5aiJU8XL7JbptU3MiIo8DAPtSC+xfer0izOMwSt5oX1C7OO9Alu4T4P8
taDI7RBqLXHBZd1oBmhLRycQO7XYHKFYrXQeI2fVbBO5d/owfXbS0n/ysvFwW4P2rF8nx31oWBsS
hkxL8G+F9ZK3xhFZrA7cjtRKrbvBwViaXZusUFTZb7mRpKd0mqwNrkxMm+0vNnMfPc/y76IAGIy6
3JbWRGbEji+ogWMhnwMfLyNNC9uj8nYxDJMKnNiK12p0nCvzGR7oMvNjupAEsodFV/vXdL8mIAwg
ahlS0yU0mz4ZXlO9Q4e95EV0csJXnI2oEOsywlYWbotYCFiHGMba8wjm7zoGeByp0WEZNfy+PUzz
Vm38zQQpQiu566iNf5CnzoOV5TsVIlAzxqp/SEyfQvcldDANc7bJ7MbkQeSzFcALj/16iZtZEqaQ
H5aHE3Sx5gyCC629Rory1hcVlzYQ+UX12YM+PXS2ZbDP3g8SKXLY1xUZnHLYWqM+o0Oz452Ikv5e
sDJbApPD0c2EWLXk2bI16hAMKHrNOqrhubES1Gj5/jaKDczKK3FVAfxqOjkGvjxB/jjY1JLZ3RfT
irvbWGGX421C9vss9f6YYMU/JVVMJ69IprPSqytNu+eZA1SQ6KtqffT/1ZRlm6KDWlTwUWrfizl3
TnpwtspWu+fuZT00y6EisQoOoy+PDjIvDVA8tYYonEbljUgbFgdozPlL2gUWqxQO6mJeaUYCuUrS
MH0kcRlvXZ7/rNSw1yVqmRymoCoePBgxlJa63edBT17VTnqc3tpZj38mDW8sphZrY2KbK5Ik0UqM
EV9EluCbyorD0zBXOJ3Pa9U96RUk4BzAntYP1bsoi++thp3C6Dnpg7paxgPmD6nuP8TYcqwsq8hf
TYTY2zjKu4unV87ZM3gSwqBuX/LApoDVcLqfOSQEZN7PrmE96jKdx8ckokrGlkBsKYHzGpaxExQy
LXwaw7BALR7VZ8QzMU72PKi+RtTCsGr/JXeWPgHq2H0x+56l/WxQF6rE0H/qomvT3ac18sDf+uk/
RxfV9NxiAzMRQ9mY0nu9fb6syAew11c4Ydw+jenKdhPU1MtHddKCcZ8L31jXarAS7XtF/I8AUKNj
TO0PF4HmnrhLSsTPqnb2HAePwuwRGALUFnkQEGUVtXfvWi9ZYTOmurDD2RU9enTN6wIiJlyUI2kH
/FRqR9XnLQNG1IJ+dyr39rpqYOiW1JNkLXZ7KbsamwPoNgGihpdRhyqs/wHUXx/JWmIxlwsYJgaR
7kOz+Cb6FAg6LInkqrC64O42x5t844Qbw+OtyaoGI7LYEtjwpA64pta6lyP/k9B34s2NnceHaThN
lVwk6ME1MacA2tPibafIeWp0zq2tVIZyH3Nu7f80rOYoIp9ZWK++A+qY2sdq54oJczy1cjTilFL1
37eACvjRzv89rL7wH99/NS/mpbI4TPeJoVVn4nplSWKzrc4NFem/Tv9uU7YJR0P1RhT9jZp9imcD
yUIUAPGeiJwPuN66WIRG/a6bSzgGyx7pVmVRm9a2lkN97dQcucwJw+7XnFtOcclMLvMm066vSDqM
09jO95mFmmFXI5nezhECj2jBht46Le7CW4CEw1o9J4oU+FEv/TvVykyWAlYS4RO5PEQsQC0mGezz
xxeh6EZMXoZAw0qXL5AauH2LGpYtOxSfODpSLHRxQgdG05JUB4//jbH8gSiRxpa+tYN9MvEMd7DD
uK23urgXazLD7kktrDRH22khTBcJ+u/RN/tntSCsvHRjNE5KztpHu7lsLRAJWLFmvddInAhW0R1j
lPyl7PZ11sr3rNLl3ovdVYvH9Z0Ks2JhyvfSYwGmIrtSEjGxbbLyu05fSuhL3ddWVphE+kpFkqO6
AKUQNYfbnjf5t6kGg0pOOK3r7bGp+x8Lvfyf4DlFJfxPp2tf7UHmbzbbdlAfWXkP0d1m3aKFxx77
ujvdHecN8VTnk5vVW8AO+bHIwm3mc0NfJUtYIVyiDwmbCHxNAoo2cD4I90Z+S7m6Vq/vvJBgn8qw
Fo1jngZRE0Nb0rNx5bv3GeBglbtVGdmi+YZsqHhW42C1vrKw6W/p2TyqDfZiGEOowYzYfUd9C/U3
xMEs9mRhm6Zfm95xNh3WsBAoqZTW2G7d4mBhkgN8mv+XGdEyo/YQc6jX6MpYu3Oy4tdrLO/yv88A
zbatjDF9iXJsQhFXSCrFdfezZmfRGuGid+EWZ7wOJnnAIfY+66R5DuTj+u1cj97ntpjhpnrpQ0ZM
49GqzRc1a4Z8uAvtZNqrZsKXqCIM8OzOsrmbljVdMPJiYQfTHZlDeFLTELgLY3bfzCYdj2XNntuT
9iomjl2tjcoDFeOEj47QxudgtO1NQNnnLkBk/8xCFv570z6olpphZ/JHps3pxcVe4tnTLGff65ED
lpf53RxUz2x+lpdSsylGFeuodtKDalYl0gVEMBg4qXdbrrEs++qlzXCnuiLNxevQgKmnmh0ojodc
T28t9R6usNgBpjmhguUn0HrXOKrf5+MlQ7ZEYWvsbPbgMK4IL05zUb5BAuvWMxwofmzgE/Ysowey
JNYujhqKWmPXPyQE50+yqAFcabAoqLmHsa/7zlYO8BAASWSbtNLz1xAA1KrJrPTdTJ3v0tX6750V
oJiOEgzstGs06W20okZuo9mh93PutUd3stqvARV0K2H1IBnYgx+nXofGyDoJG0bWRYKqsyboq1do
VIS+4BkQkCPi0Evz1C390mr6E7+Bh3EMMfXf8wOrfYXOo6+A0M/PTjjEJx/87QrBcgMor6k2KNO8
BzXqZg20sDpH1pjYM5X8g7jyucO2xasrwA3yM8UPHvg+XonNW8IN0Kg3mteiN2pq6zEJxtVtrmFJ
ajTYqB6xypqffRIkq0yP3zPLmj731qeAbfpbSTbnEiVGulZpq5pn9Ua05Fn+nQVtIHtLqF264Lab
rlU3cfd40yOOotA31paUjLnyxPAt79P2c6Lb2OF5zvwEK8ndWk2qX8njx0e9EMPR8ch7UhOZ7mJS
5ZioCh1OsbTebEf/Zxai/IHX4hZpJMkGw0VoEVrBT7eYwbNireVRQoQ9z6Hw2/A9DdvkuHzmtk2i
O+9g7q+ygYqfzNV8oRhkoPiF/pxl8KrTYLjmpas/UIBFPdEyYNTsiw1HDGet0utXsBoHSbLgvYy9
AsxwkR/U9bpHQNYrDjOA/oM+2JTJ8tz5PC9nqdMEn92YerGg1LQ3dRYvff8P56l3GzyDDEXvVuT6
gubw//ktUXSfDIG5skq5uuhPMR9pSiSE1HiuOQDLzMZm32eU76yHAI7iFNcPKiNryjI/Ue7+72zW
2wSpQtzZ1LA6/L4Ca0x735nRuG4p/T7oRk7cflkvqL1lVE73yPWsq+pyp9Q5mL9nqL40E7cZav5f
r6Fm5P/O+HiNah6+ZFELpIZEqMp0Uos4AcNp2/1HX5t057Ro8VxbpkW4ndy5pbf/yIw2ZqHtJyEp
jan07mxB3f3IOmtxvy9dL72YixxfLgeVjV76A0oQ2aOwKlmp0cZpb31qmgPf7EiV1iuyRe1qu1G6
nVNWaplJPFv1fRxka/c8w0tWu8z9OHzMrfvmLQpL/fDR9TEtDbttgAcwhIVQaOmhh5p491EM4Eor
ObVjdv2rHz5KcacGawbV/Aa5jIe74vlj6u8JavpHvzr7/dLqajOqy0vgmeuibfijkE767k9jfByq
khjc0jSF/LfZDv2tqRZdxSxiQKi4NjSac/G6CqEIMB51CK0SE9wK3sVHX0z5+ipr8V/46Fsujyjz
vC/rInmSsW9dBuiZv+q61dsMguFRb9gJ/9v/kW7/3f+R6lfrQ9U/NMaVCi/rNMQkN/hS3TnLwU4q
/87q8s3kz/pF9asudUh6rHWN3iGVu8wVZSoXnkPpHijW/Kb6zMSssff0dh3mMi9kvis21S8h0eUX
FPHf2NomVzXU9BEF2ZNr7VUTS+LikDoz3pjLhQhF5bXp2zfViqfJuxpDfwfndqMHSfTNzwyscovE
vgxdJO/TDoMUt9TDb2VrP2a41bxOduAeANSaO8PAbGi50jKxI3LAYu8VskKXhnboXfnDWsxIhtZB
DrGcCelrB7xof/yBslB9v+feiBcadruYKLl71snOrskGdEM5WaHGcKhS92ZUERJb9wPQbu9ejWBh
bd4F3btqpE7KNK12vvT+LA/WVJClcIysIHLtNXtuVDkWayIhPaAn7Z6UCdjxYCxgV88rjdvNtYcr
uuqoj9uD1LDusPg1bwfp4NaVSI0Q2X/rbzOhHSPkhRAxXX03LVjkqCy7duW1UXgc++zUa119scH2
bYgU++0xSBJ2gNHPQjjB1yD0fvzPE4S+4dfR0v4YsityGEiOx8dC+wm0kdyE64wrIRrKcoI+fu2L
dovV5/S59qzsaInR36T8UJugbPIzO+1zUNrZzwDnHXXyu+d/nvyHOXiFGH4Aoz7PX1qzw/A1c7bU
8voPqhW5xNHYiDUwZ5zsJXZTfV8JK9+oZmjK4c6THqEpfTxReEoRkDamu570wgXvRf/YuPlwqBys
e2pLgxTjjNMLz1x8Xwet/Soj8q667hCtHh7jbmr/SUzjbSAQ+1nrZMsCJGhBPlrpjrKijSE0DXkG
6pdUVD8VUietcYNpzbl5KG0PIJOleWs1EETeoTcz81MX+9VBNuwgvdzO3lFVr9SEZOzcjTPbyRkU
Rcyts452MFm6bWxoAqYQZwF1tX+fFW6lP4Sx8Z/nhcu18TL6f54HVfXe6m3v2FpVdDIzYgFTNfhP
WteJVYPB1Q8QZGGVdD9Nan1Xbdm7z32UWruqzkzQ+lNyV88NMZNsYXGC0FNzWbKcu1ZM75STZZuQ
qvY7URig7yvnOjlN/wLfJeGbH2RAiWT/0g263KRDEO3VqF9owVEYTr9Wo+NQyrvKhbFr8dlehzih
peHsPpUC1jeAjpa6lXIH/a9+66c6P/id0HYzBg7vrfiWtEb9tTZlv+WXiU594dUvvl5Qzp40X4XE
9Wmofec6YFZ4T9WzscAtmq+BN/1MiBc/6ai6z5MYh83thXgjO+iGB5SA3+Ix0jch0XkM53J9EwTF
r7Ni0IqnIKHCVp39Nfp/Oy9eXplcGa88JHJbaCRKfQemx5QXX3uzHbBepYXkwttrspdr1SQM0z/b
OSpHP3q+TejteGMYBauRZX7cxOlVq9JPqpUnNuH+1LNI/68qGadfPK+e91L6IKEWBMy/3QI3zb1l
meket46PbjX7v3UbNjaj1ALh78D/4GGmWORiFPVVw+fmwYUb5xPkqB+ESGGsIBHHCc6wg60mY2uj
rsjd5GdL8SmLY6LXfAgNyGYOkTukJtdbnzqtc3fJs8JeXEZVaxpdrijj/LN0Y29XugFu3oultyGG
gOqqpd1aLGBup38MReFobYhAT6tKuYGrqR/XqzMdf8udXrbf09wcrpHKupKImFeiyNPdsKRr1Ug+
+PHEjZT2x/Af16hTdfgYxjNFDhu771+BmvW23GAxA8WrE/GDDGS9Uv8LzBWWJLOh3/01wN2YIvis
+TWAadyvK7yIJ2ydhMadEc4EHMDpIZjwoIhhGNtZm7njo9JRQhs/Zy4496mszxkiuvKu0wprYxTN
IY7wQYoSXX+pJ8h9QZQ9B0srr+vxJdnPU6G/qA6IIo9VyP1VdRG0SNZFLWyeRcx2tdDZ9vmkbdVo
aCT6cTLTfJ1KGVyhRHwNOks8teP3vjCLx7pK9Kesj3NCcW1JIR5j6kCil1q0ZMjO5TIl9pvuitvq
vRpUXYaWt0CQs3GnXgR8Af4dFbZqhCjzrnzDDcq463U27uMw43NViflQuaGzUaM18clNCaPwqEZF
kL8nVmPfj2Y0f7L0nVUP6fHXn7FufQpmPR7BTVxBsVrEGIQVsgdYs9mD5wZfgL3Hp2j0HdQov+cF
qq0muo3/Tj1KfFLXqsuivAkO3WJxl5DmaxJqEuM5+mT6zSnoh/qr1+FlIbAnvozEIx6RthHiWgZs
DSEGT0BstmvhXaK6p4BxGSBkewkpN+bpTWqvNYtoJ4a2+ep+TuyOVBABq53L7eLQUwVxCzgKd9q0
cWx/7VCUuuG3pJzzLX5nLuZcevwkBb9u3NTRN0cHiFsa3sDO259OU5ujoMtldjAzyqq/1Sn2W1Gs
bb0y0l/UQR+sDTEp87FQ0UDqZ/CyIM2mBmFyYhiW1pjdLqMSxedeJMmwUaON12GBR10ayTJebgpE
+Ygr4c5MyY6PYI2PfTFb91qe9KT43GTnDBWpAdVZUGBlJnZ7Vi1VLpwi/L7aS9QvRW9Iqqdr965P
GcnHFLfN8cexYQcMYJcgQiTZ98punx0AmciXzWZPSNSEV19i+PZ7BpWkzyxe/8eMtEboKJuciE12
oO6HtNCQlf0Kt5Fhi7SLuGZXw3rKZ3yAJr3QDw6cLGLAi1IqRCd/6MUgVrUPbPGPNjeF+jEZs+bR
rBooB8QtEq3Xtipm5GAfHEad/payoznkpcH/Yok95ZFcR6Ojv7mNYNm8zFf9vvur/2N+3jdfo6yw
uHHUdvmSuHlz47eG3CL2xjT0W8VvbRPdXMcpKhvNboo3WKiPtehCvstO8hpY2Los3dDBpytPf/BH
eDwhK0Z/bRNO3noIibYhqdxibZPeAwb1pPbYajCB2fjXoNqiJ2gSQeBRHIEfM1CGS5rq8skxe5iv
BPhNUJdrmHbVrZ/Q5h/9fV/We6fVv2a4B9xNOpZ8fPLiL83MXnuREk2B9bWDHPFqdVAwAnbjZ5E3
Nl+3Ql9jGeG8WB4+VGqdjH/8EYB2tB2W5bE+T/2q63EcbaW+Ffxrn/qqxqZEd54UEDFDHadat0JC
WkEeuk9xiNCVEszgyP8Gof4syu/DAN56AR1Suf1ukjR9g6jibfq6sa/cgKaTnmGYYdlhBh5rB5rF
v+KE0kBATGGGGuV7Hmr1zhOzvVfNUudBV2vBJ1bBHoB6AeNlUTegPIe5kGugr4p+h/GffJyt4ofS
QMU+MTgyT+k1rRL5qKXdrT8ZjG7NCiK9eqJv/938Y2qVkq5wTtNo6EgL+VOa0W5qi+iHQEi61juB
Y1kQOgceVNFhzKf6CS2tvsqy5r23U+8lw3E5nP3mPZvFtC06Kzybdlo+WBX80K6Y5F6kTb2+PWid
1CrZ9wqfD/QihFJPVnOp5ZSZ/UAdXrWjGNHaiNFLi7XsUB1b+vg4uU68HUvEY49pWrYPuRl8Mjxo
I7qpNU9VmXnXoLbOqqUOgsTRdhHpbVRznsrodCsCoEKlXI9I+KHY+m/cdBP0PrZ5mcsYX0ADtZnX
6uBDo/5B1zv7xzK1Cva3rdYUoE6AkSoBRwFb5A+BPWjxorCKCrD4F3SxdjQCjioj1DmUQku79jc5
Ooyd2iblQTWcgCZgcbRsk8y0754k7gFqUO2tCll+0eHqXNXGydPTFdHY5iyIX7K3NEEguilF8Sxs
6wv6upIF/HLqJFF8YBfP7jTaqOVIVrTeNjfMEOdke3yb/PDWH47zr37Lb8Y3Qb/WoqAVEzx72+xI
38nhHfUZW9al1aP1P0ERYKep/kW/R61l1I9BFapRNTnT3EM1WfoRc89FIOuEiLIWXZs21sS9tPkV
11RSir/7VRPDOgAnt/tEOBTzKuphZokEaYzv1jzAddfGGS4sSGL33cYY0vytnOJvWY5XSnWZm3L8
h4XLjyRt3E/qWvaLosDpT0dzsIpSYX5Dqb51FsW/WTfnfBrEl4F9ANuVJngKG4ttn24k59Ez+stk
FSEKYbO8yCImf9JD3ST09BUXh2OERi5ASD2j36yyH24ggA9ZKWVgA059RmXyM455e3CiXB7rNB2u
VtqJLQRn73mMCrmqS4qsUL1Vd108fOoRwD46UVvct9VQrdQtgOV4sfHg5p7kZBhvjfdNdXc2uGFP
1Oix0tJ8xQAHcwK0l0b1zaKqaH3LPeq5FmxFpOuAhPi9940HkUNnB/dr3IisbO0NCKq5KbdrL+iy
oypfjZzZ2xnIUTeqWVLsB86b306Vv4qwFE8xT0M1qA6+qO7JwYTU/hf9S9xAsZamz14nLDYO+Qrj
qE0WmulWL5ONm07w+myGEhzH08bD7GF5MLZ5Ot0nWGF8PCYjeH73MbVHtyerFP2oZtyawTKaMqoe
qf/hNdIqp6CrB0WjwnJ4Mo8r1wqGvYrXtVSRkFey9SretaA7KLV1W9xwqid9ETDPyyFaRM2qmVkY
bblt8VSlxp/9txl98g2nIWP/cQewG8mKxLNwMUuQim/UDULdKj7mtO6A69805e4aaEOyUSNwNcK1
f9MYkbUT2zDPk2Oi+y/qJ2I9hRw8SLX4GNH38QOq0duPqrmf4wB0c69jjHiLlqmIGO4sCE2Fk2EJ
RRytiqR3z1c4vLdJJn5E1nD3iMgdcu1QWufbvS+dtfxYNlk+XrsONU1j1Ohv4Xg1qwHXxbPuEcaK
LO1O5BTXOSIK7tWZt5w54H54rv3b95/mpUETHItIfP1rrnolb7n+r9dUr/7XKy3y9m2DjrCqm/SU
54V8LSzvoLL89lQl25Jt84ldzh/90k4SoM0h9jwy7FiIUqakio8MO3FwAFraeZ8E2Pgup8SVHgrL
eg4CSWBV0QNYSpNgKg9aWf9KX8wzGp1ejH/PUAshddHHDD37kjldhqAs0pru7C3fkyBa/q63v676
4ohWxGuJmvLXn7x2+oJYgDwoUYkB2vgczIQVxpGt6U1oQh3+ODX/cDcbWCaHR6PFu3Qcrbtp0bKz
MBqPOqkxWD0o3StqGTFhRYCtmoYH9rTU3Cfcyqp1PDbjDhsKqA2T46zhESYb8PbBVR3UgDoLxcBt
qjLRIbCzUvskn5rwXVhrFbJM+trloM4sc96ZugEOCHb8JhLC3aLWbFeWWZBQL91xS/1TcW3rtDuN
LgZHRdjFjxG6x7VbuMM7xpwPyI6sf4yJpxXqIsCslGIHc78iRmie03Eg3kK6/IDZVbuOmoRwytJn
44QjhxhACg2+JCPyCRMnUMNlfo3Py1xOiMCXweUw2W24igvTPFe1gZ4sjq61jQd2bxF0k2UaPsvK
C6kFAG1NBc0lq8bw+WNGb9oIJ7sANXCZzbfRGPlWX2BW7eXVIUAU9l7hpqmN2fK4yis0gMToVf9o
xLhYYQlxp42deIogS9YIh99TtrO3y8ulCfD+78tV/8flvh79cbkQs79Nl3eXcS7XZqLNu44aymuN
T86hx8/QbA3nmpUN6s+lX52pPpktCAYMtPZqoPVCFm966n6peyPZGxlmCxrLbaxjc0CWdqttQ4em
6vs4/Ke+0quIaaqdqLQA1g1euZob1zhQebyPkrY/UzJb+mvuez0m2FQBvNqtd5im6lp35q6ipu/L
YOMHD1MEyDB73JOTVNWu8IPutQjr702uyR/L1DIY+5Xjh5fRh0dCqtmT59gzgnU+Dz1owd+d1tgX
v8abumKq503ZQXQRAWFst6PcjlcU+LZ31mK7HaR3TmTkn3Kpxw9Ci99U70zl6NFq/WSjrsEkJNhO
oKwOJhY8B9930g2+xBGZFsjEMW/wWcYvrGiLtz4pmovIk2ytuvlygi0x02Pgp8/k/ID4D2xL19Q2
neGhmPfUn5DJnwC4hRVWFKJIvhiow7ejMU1HfK6jc4bekIXuMLbkwTjV2+SnkZsQL5ZWWWp9tnGc
tLmATmsuqlM18el54HG/GVxjz3MyQhbTrkUTanurg0zbW+ywER8fTIm5cf1J+vxsQZm/8ghrr66m
v0mWqmfLiVadlbt7j0JAvaPmErusT6HsjbWl48Y6oOE/GN5cr2ppgJ0DwdBSgbJN53XuFmw/8RuG
ORrtAaI+JnrBxlNG3Cuw+5ONfES7ch8ZFELiorRy3NldsQGsthJ25QQ+6dzmA6WkSXCXpp6/EyMZ
XiwIusIETCy9cdX3wCCJOuxCMJXbIPC+GJBmhI4YBV1E3VJn17Qzi78Ur8fMB2Ngh/XWjyUmD4hg
1zjjZEc/NPKNKzwcI7oXD1v4EaNUvx7LbY80Y57x/V5IyJ5+8HByGQv/kvYJdXuFxuprxMSF8qVg
A77GBNdpnyuH3xJWjXEyajLtqQmLwEGzK4bw4mHfk2j2uBrGOtmTIDoEoCbfgsRa5Vn9GVNPkupx
/bkKI4H/9XgqjUQ8JJWRv9q9+RlJRbEmd3aUfvzT1XIkX8aLL9H7u5MoN1kiiUj5FPCgklkJ7Wva
Cqy3+jbdz0kFjjLbZSz1HkdEJeQNVqNExJRWpnYOmhjHYqtZaSFYk6Z1HhuiGZYhu23WNi8F3/PN
2Jrl/ZTnj30uH4Rl7H0Lv+Iy0ShQjVZl45Xrqcgm1oxJxv2vTS55ghKn8MdNaRaLmpC8oJEdWfDK
dZFE76Z4pEr4WHn8zQSWra2dUqUsLCpLZz37ZDTB2qaEEGZI0Kyw1MWPjspCj31fPdU2M3Ennsyf
nuuPbAdrnC4W4dTc+95mkvmTX1sXc3hh7f5PNGr3emCtvcx5mUbnPhnYlDmkkaux6tYshMAzFBgI
4sQpyuc87NFxBcUXPdNehG6tnX4bBkN0HC2HXTqBksa1zfWY89Bsm/BLrIvoGGHLs9K9/DCEY7Vr
S9tYA95edaY8xPa0w30dLAXE+1XyXzSd13KkyrZFv4gIbEK+AmXlfUsvhEol4X1iv/4M9o371Ht3
dKulgjRrrTnHFBm8P4GUZbUih4lltJeDvoZFwT9U6cPOzuREcVifkmI84nS+T1jcfKiPyl7QDKTH
GIE5tHtiYTIDpJlrjneMDV4Yxb8tNJr9xJNXEg1wlnUVoAH1p3gFPuDrqsCavbORLcAeGzQzJv02
xGEE2tLwmIM6nq/g5tQOfSeIrEgw0TmbzVjuTZsWtdubjW/p2KjL9YNGGDRamjmxMlogPXeLmPNw
FCVBqAW/IQYdZK9z5/bRVZNx2Oog3g2d7kEW57+6peMir5xwpAeeWdVyIKXg0a09muw9fjxr8EdL
U76eqoyRZHX1lvxaz+27MOzXdtq0Ygg2fSfiA+wtGizUVDFFJd/TYgcqaT/IYxsib4EFCadeZybh
kARkw9EhAVbm0x13NSaRQKxeJ7wxdM5uPIvEsqgWI9l30gewXe6MRPpM3ZNAuD3zcjnf5f/FXSaH
SP8ehPUszJXI0YrcYjUOv265PMe2dx1NWK+JNfsNSet+m5kXcy2ABaIMnGYAnDig2U1G8FfYLNEb
uKHT9jcY1HCsLmifGG4/mQO+RLHSBmug1gtzZj2XW8r1sjBkwMHtxO25QjreyYalUCmQqMt+abub
ySGZacyhcq3LK/7Jzzq1FLnEzWOWZhifo/rkuvY350Yw5lS5bkeiJLa8ndE6+M8IAk27f/FiuT7g
pxfUq88KnWv9pCnyrUprvlsB8NNNG29LLfokRPzFrCfXJy/3Qqzzuif46rtUu3oljqgeVUXrRP+1
h39WUCztcJIe7XWPNq9dAGsRNPTxEMYGDtGWd5kkicpvVP8ipZ5gSUMaCp6RHxCnJVgN99Q1zi+Z
eaPPKZMGcbFALvESSoF2CekPPJczPLuuMLOdIaY9EtjZx/s7hUmTIGoSVwJLm0P0KdZFD5sSspub
i7PEExgYdkyu8yjR9jtZoGykfC730r7j9dBTvfGR4U56YQRoZ6SfW+uXFWOg1gnQmYTXh1Wqdp6R
ZyCd6j4gnflsIjgK54bE3nqu10dMRu82l0FpAVQWfQncRs2kzecXockubKEqEG7+1HFQHBySL4J4
Iah67fLjT6q73zQMfwbK/h2l7WQ5BC+VANOiPMn3TGDHgGyVR9eYgNNayPma9QYREvVr6s0hx0cd
zPN70i3y7NI4Dzz6rRFUpkOX5D0dbXsI8AUXuuQKS52gRYQukQeDi3l4nFqj3CVF/DHytZ6wnzxo
YCXCceABWNV4AxXWCdnple+Uxm6hn7WLBzPdDTHhA+x48LyxEJ6Trn1OYy0iOMCZj8R/PmHZoymI
4ZoCaPPxzCG1vfGQGSU3u2m/Wr3E5WE5d1KYNxNhU+GMxUlb8+cc2QKU04klsEbrrmztCdiS/aSy
cxsXxNYRRxpEy3BPb0Lze+G8rgn7yhapqLN36oDzyK8HO5WuJncW/Ldq0W97lWKmL/Y1yV1Vh3x8
toZoTxvsVtS8fsIe35ys/5e0565R1s6kFhstR/lFRxm4ZQwH8/olbCus5oHjhgGYG+OEQ5pwn+Sj
ChbiozCW1V0AsvVap2m8n3Eahgsf3TJxFwAB94ld+R2LbgymuYdQha5vyjaVSIrCFRMx+ZtVhOa1
0Nc+0IgM5qzs7/Pke40y7m+rLum4VzTM4pi9n3k20avrMCUHzow8nPr0T3QUKx5DPqcn9hCvPhnl
bhyqWb/vJG5EhqH2nkok84nNCtrUmO7q0SWJJMqezJr7lD695VaLoLgnrQCN51rlxl0tF/julnuI
pHYbq9Z57LtjttjQCBGF2qp6p6G8FYU5F4oRXWCHwdUyFRmiDgG6+SwBYFrymJv5na69pyK9bfkI
fSC5JMXjjSWWQX8dR03uez15R/hvHclSGvS4O7QiubSIfv26VPnBhvkAyhwDUERSZ78HsXXwIAaE
pUaOlaiL03wsEDJsbxkXcu5npH5SqdxHmJ0Bj7ZfjMz+REVsU1uf0fD6xaqnoTuYP1XdHA1RfWUe
khx3RB9kW+xURrd30+hRZPVvUTw1XIn3eSaw1TnLvda77W4wAO+a2IZGMy78JgHFztwYwyl1RUjA
xR7FAv5ikHghOUQ3XAknMgbXfrdU8bKPiirUHKJMC5s07Zp5vpvPLxZ6/XBdohvb035tp04CUzEM
KOl0ieGly+VZK6y/qvLSc/nVa9lbnsR6SAmCLMScHyNbPY79PIbanJ8sE8GRO90tHtGT47w8Lkku
Qjtq10B1GOMMbqBckSL5UowEcw8TdPwZGTM7KmoQDjyPRcwUT5IpBsmxbz7wEAIFsTZUzOTtK/2Y
Gp0PLTaYdBjHmTck+6lgX29n9aJaLw+cSXubaiSr9SrIEAZHLcvJQDBhXhzpzPuqNSYO7+doXXYk
YFCmuvxIazscG835kTGQoETNTBQS/bHPkywoVrd5XBO9Cp06P2SLYd9PU7uFb+U7e1rIqndq4Mdx
OQaekmsI4fOzkN1u0m37X2vLU7sM7n6FkRiWUX1Ncu9bU8OXkRaXpEjeCMVWDxtv1UoKlGzZeOsZ
UCJq14PF6NCZ4IgeF/NtWNiJsKKR99JGfpxjZARvPx0KUZp+MU0V3AORPcIXBO3APMoawIwL0ljT
hnAUxt9JYeahEurBWzHNAyWgFQr4wp4CCqQkdIYs32mFYeznyX4vnfsSDFY2fzp59JR5OgGDOPMr
WhU7K/ogWrTetaX7ZERxtF9N3kOiiNSunCNWEzI+jLNkr9Sl9QSIEnEBKEkoVGbVhgMzWm6axbew
nMzXEeDuRKbKncQQwQJBIeOu4C8qOk1YV+MQLoMKapo727JrTvkCIXQyQ2vMjXPUV3deUW1GbNXg
vkC3RBIGPe0lq4jSmf7FoyPRRGkIZuSXETHFxeIET8ulHZs0p6Wgp+N1YZML9Ksoa2bUgTeyz27i
yls57XB5KivGodLvncZ0fDczDkvElT92luZGnUE2OMcprm+nuLtwF1FHo5uXPZhDZuWFHM5WZoCr
nOPQKaDeDBZDCCXuJ3MTL3V52CbcySJSTsK55V4hR0i04qXNzX2SljhVoSrtgbytR1W6Gaqh/MUl
fwy/4MJUwCQEd+xpu/RavTMWS99Z/Xr0GjI5CHA5O2Ot4xuugtkd5d1otq+YnJGA6hfHFCylmtGP
hFML1+srAo5LwVdGoW7GyAVLVClp3/+MU/SQyr76lxMwH238i0z0RbjpFk0NI3M/dceyKGFIZh89
ZCKfAiHZVbZNkyjtQzSUeykxOriUDSON1iBKv6fbqZLRDjytPNgtMVCFRyayInu8WHRSgSwcoDH2
JS9/q53WOJRojvyY3uhOK3fL6vI2CHJdmjJ7qeZwBZIDCG0VdCibyZ96i1hnieVsMW/6KLZP5DXk
/sr9exhH3lLLiAOV47EhxgDinPu9QpY4aHbjEQquAiY99/oYa9BkRglLVAg8Yg/G2n6ZxrBfxfLL
3BV7AWzPQ1pRjPbSTE718NtG0Y+GY+o1suN31fLTeHN9TK35n6ijGsM4nRLPi+jymn1EUVtC66lm
BFFkIM+l1hzBe7xGutXAV3qlvVT6DuSil2nkY8G0aUbFkfNbI055R1OescnCfmryCN28fzSHntwp
6f2hF5586VbvKCqdg5mlT6ks153K0ofKsiYmXDP5znlxyJSp7xuXPdyl2pYjk0VGTk1DZefqhRnk
PKHJsqtDa6ePCAHGW1PlQUcQamggBgwLTT82U+bS72V4y5KrGrTsnk0BkxHp4qaaeWNmCzulQ4fL
zE8mIOkkoa1r21WQKT58PVG2zyib6FoaFYGliWZXm8ZrIeNx19j6vW0YlAy2fWzmfg3YT+awlAsb
iTl8tUby0ALu9g09gRNoWN9F2WW3EWlP3F8Zf05A/PdLxm3bIzjPNKe3hqHc9hwoCyCAs7ai+7Vg
g1y5woeJcl85+p4dI/Z2brTxnf5VwH2BCHTmGQ0kgU/4X8MhfS+U82Ojegs8vbDOtaNHh1qlt2nC
2xhXD45hP5ZlPodkpuoMHOwr+/USzusmmK2yG9z1Gv5NYx819j/D7PSjGJdvu+Q7nVZb7MtSsM/Y
Syi6dd1ntfjCWb/vcoKuyIcM7H66dASlZYvpcUGPh/uZ2DrjSZ8Fl0DKALMsOd6Q+zajJ30HTobv
ddbLpG1bQkw8yjDbyheW1QeuAh5EWsuhK8APZs4WShjRgEIOWoYe4YlsjHeF10U7bhWMzfWd1MiQ
rzmBnUiSYLFBSZLx1hlakhgKkxUHQDkbLmbqVockh7cLyBqkHIaeKgZPUTCL0OKH2hhlSFjSfdpJ
sNi2u/jJxPmPHeGRyYk8Vl3zM6bSn1Io1RWwkbMWmeJWI3vbMdY44NQp/IzwrtCJk8fcbS+TV2DJ
7kV8jubumCdvrTNaQSrzm9XTUWUo92ymcxYIwngHNW5YZ1B1dIncXO8PesWMwFEWSUU28mk7p2Mi
z1EyP89DgoVo9GBhmnXmL9KVJ5Q+p2rFQY10hBA1h7gnLgktpq6VD2VeynNpTcvRHPj9dsyec20q
bvp2/gZ9mJ6rqTdQTJS38RxXbJUShfnc+W3DLrdyHgTdrDMR6Xti7dn98NWmh7kn6cheaFUaZDBS
Abihhiggao7EYlQvFtWWVrsxb1saZpJYd0MhMjWZXHs4WA/SIQ659aKPoacz0Ej6aD2Fh98AISHH
Eo1u7CBjXCh+k6x8mHclEeC0b8K8SrOdqtuSWVSHlGBt65D+6rur526IQKk/JuVwzcnM4xKC43We
CCulzN5ZKbu/uyaD30cc1muaGoGGV8GYE+OEvb7ZEcwUYFXYOTa/I1P2HTZSjE4FTYwsNgXVOmI3
bp/tTjg7Sl/9JjDWyQ2yBTNbxPj4qOO2I491CS2KanBE7hnE/3JcZh3lE/j1WE+1vctKn9RBo/ol
glVCF8+cF2vzD7RoaQLed5q7onlMV/TpOllTe7FkaZhPyRHZ19bvLeRNN1y9dWnP+AjuKssBnWi9
m1X/7dr5vi648tjx2nJToUfakrIoak6SxIUvoJvQsO24DaKREXCResTZRkMRapkMZDsMtDHpdadJ
8jm71nT2iIVeW1pRJRKHnoyPbGTnQ4RNzHGb2jP5BQnX/gw9PeehsQOvNVpgMwtC7jPLt3J45TOB
7alezKG3sDdn8iXOouzGg3Hp1TIPBzOjG8ZiQRYtDmmPXbRJMxzBvC+lnPel3b02jZUi12jfcWW1
wIN0Gv3dXY6xLuw8v5pLpFSAroLO5igr0hp4+8VV8+p3aTtjssQwKJarPo189tb4N1V0XpPohqO3
D1dPZdBZaQrAtPObpakIGJaflS55ImTGESvdvMWeBFvjIjiqB65giYNszRzOeqctAaanewzcH4yy
GRpMboiiTxCjjIkJOFCoFofjuSg/PaTWcnxxSv23ze2cFhVpB4SHH5uikzQ9812saYEr6k9TjPho
RBawFaT7SdUTeIIacZnAKq5cKgRUZhoYS5JYQsEsdTPd/2R1wbcmt7FQbz4kGIJl4X7Ntv6l2Stp
Ecv6aI7dRzoLLvKt8ymy7s3jvQaaSPbsDBMVQy0MqfSvyjCEoqcGxGuhjjQnRdptu6IQ9R5g5xv7
DNcSrYlz7XXjPlZrHbaiPRc2u1KaDzddljCUq/kkqcf8XJYsZeL4hHkLB+/OpLgqmSBO033d9ftI
0qwWffcm4roJhpU9avJS9jjk/KGyKCNWad6tqIzQVrJxIirXmuE7pQEWdtVk+uuUnHVteOl7m5z0
ySmDuo6fMWFfx7NVx5KYL8j9thVYNcxUSYgmNnLfS6gQZ3pJEacIDxTzhNmcOjWdtZINXdhJ5qP1
/yNncV9bU3YgweAhshlm4Rs5xa55EjUaJ4SPQapK3jpX+zXHs5cc0NR96EaZH7PpWXcWWmvpUB3s
+H5RTbWvFRjNKNUP5B6HaYYCtIwrAgYz51DgnOWawAcgLONCNWwc9dzEZWk9k3j5la4kMmsyutB4
MneizY9ySKgJJjEQc6Fw6mnkjerNXYzscDXYn9tu1/HYidOIbBYe5z1524+DpmikG/2/yu4Q6hDZ
vqJNsObuarRxS1nbbTnrqx9xFRmR7AZuTS6sFXmgjAQvlmfdzbV7h6yyOVKJ7nUecFAhy6VHpL2q
pWRqFC23oyx3pmz3Sb5+mpY0ECd9MUkI3P4eRSBa+Ux7hSy79QvawMHyTKwX36HnVPex5x3jQf5W
eCeCYetz6jOTk96gdJIoLWXWPOrDnb0axXFu29+mDpcODYxCclQMn5FnuKdETQHRGhULfctHW+M/
hOKjv863Zt7Xh9bqpp1J0tc8191h9l7h63g0SsW/klB4/j3K5lUA0J2vjU4XuVqbk1kyCJ5YEZEo
k5veEq9NxJZXrb99TnmN1mOlm+s9RnF5bpQ0ns3Ri7fPIsiG3AonETRQJH2z57Qfl4Epp0lZMqw7
Te7Q0utnxb3EQ9qgNdy6YU792LZHbIHu8SHae3vZFJE5L1I9bz9QcYwY1RjO0O/cSdQnzOF1oCFZ
ZzGXCE74t7WomG5M1RLWQjYCrQLORUf7K8o7pyvrw2TS/Eq5hK5iyM+rhxum7rnCdlZDj5Fkstts
hSCFWadl3BeKzK7xk6hfxo4vrjdIGPTxPYpSli3bKd3AOhhbV9vZOVcHz9UuRkJFCINXI4hEBDMt
r7w6VjTgCNvW8PCgTeaWFkZMUUNnJMDN68ejsOiDVOmLQ5OB8mnx1eTmod4B6S6YMAdlu9R4fpky
NQ2NJy37LpNFBuYyd4RpuCzxxA7onS4hyuOTu2I9AqgHK7a8djVRjnHswoZd6WHqqJB9oyaTpoEq
u5XoRjQewRINPo7wVwY8DwawwWFf2ZDyOBPq6Uaft9eWi1laeiG78gCFuXru4v5azOR0Epjtx9NM
nzYTd5xvSeiiZyXqIA+EtG7NuCI2OW3oK9UP9rhp4gkvT4tJD3raCHrX6QALnAQhqjz3OSlacPbL
pu3A269n2wPFvZ1JAdXMW2msd/oCNKHOnGI3Wt7t4Lm7yCtOOM8CAYzlph/aBT1BAxukRRToOumb
Y6ZLQEjzsHfy5IXggRvqNQILSz7KLl2+KaEwxosRTiN0sKwfn6qVI75y9KdGY2lHs9qPUxlG8LUj
ZmmZW50Zm0AzivjmSECj9MY7Jxo6tbTlZuKHeHDlmDwm3Az9vMLAKOfiUkTTL0mo+a4z7dca2FUG
BTjMpuWRQ49nnmXp3hMmaZ+jFkRCuxvd+l1tISgwIQENACBg//pbjPjedIK8p5GDcShQ0fyQTvVr
g9JJJjtnVOOu6I31hvihu0I+xbb87UhqRe2Zf4lc3mWzGQgK7lYnm8lJXZJWtG/go1NQ5Qzx+p5b
oY0m0pgFcFbGG/YaP7f1FKSt+bCCNykjj7CMF53cd5/q4H37Go47vI265AHEJ68rvhDJHqq4v0BZ
ddgvvRBJ6x0UJUBWev7OSPvMeMULMjOaaDZ6P3Id9oXZv8xjeqgjLve2vWJkmThMKe94FYeArHjW
t5F+IXJipM9Tn+1T1jFeJFh5DUTnUUDRzvNLMFexHXcBUidWS00lWja3C4Py83YIKEmWjfVpphVG
BRu6tbXUOLSLU0m+Gk9TDxQ9JpR0jFWmkRg4yz7oBHp4VOme9Tmk7W2XZx+rzpIf3PZhcmZk1NZ4
BQ3LKMvA4yym+kk1qg68pNHCnpdTjzbnrC7lHlnZ17AaZxx/IF+LDyikbH0Dt9EGE49ucGvUbc1P
GQrVQ2mfRJXcW8Pc3kbaSImeTRECtOgYOXzn2MKqUEZOvVuGrA9ITkd9TCtIMt2jfLq3x3gOZqei
P1veQI6SivjgHPqnLypjb3TM47MJ6dLYpEloWRZbOheZ3TrhrjSQzpJv81e/V1b5Vpq0gtIcEVls
36VUI3rEjdIzOJ8TJ7lVErq2dZlBggapacOpTlnSS9HumCP4Y+SiARs+SnvNWU6GjWaIb37NacVs
Fg7k2d/cmROfjPlo38tkpgs574eaKAON6T9yCiTjLOH1BIOQPWNYUCeo227K7lcH08d/yzM1/kWu
jjOFYURXJafEYU8fI+MWw80WCtCHtlxvMwhXAbo7fx3X56J8jcbZfoYSE2Jw8ALg7dy/jeR5cDxo
/lSIRU83J0P+rJz2RCI1ra9yvDO2sf5/37JIXcvv3OpkUNJ1DdWXQa5JMCQQnAh8o3DlRSzX7ksA
7Zq30ATlqZ0LDqbhXqdAX9S2o+3IXT5UUp1o9z4y+/8dE/GexAvopuLN05sTrfBfV68fptbCgubm
cH7qltDP3N71zovhuoRmi/6hi++pF7udOaNAXsWd5mAMRtKomBrS+pD0JbbFS3/O7nJSz5iRABHZ
LWlzUaiQHNSAIwJzSLpOt2vK8pp0zQH5av7l1tN2qlQPuXLBBQjiZFICZXU64l5Co0myF4px2nf4
Q0IBdSiQOkcPXgxut3ls0X/c1JCYg8vOzqm10QG7Q8KbO4n7Nt4wtGp8iNTE05mTNohl80HviG4k
M+JeWmfy1d41CBULOGVuRvZdR/lE5sXMndnT78Ssj4GbJk24Js+gg+lfyaXx04xShlGxM1L2DdUD
EdhhsSkl+tggdclMgopYKWlVfwvME2+hK5W0nEupZX+XG4kUjSlXD/O6QAOWdZ0H9oL2V3OK/eIq
0zdX+jdW86pp6q6KCSdAtvQkHRrvUEF73xbu+1Cl931jhgi3zb0iZi9s/TgbkfXTiuFGAHnGojot
4pOCyDN49LfnvHhBEBNAmYX+PU+3Y1WL0JjUy+jokJ7j2i/X9CHLmexmHp1Dre8RJ5BSM6bCZLlU
B7FiqTat5s006DAALxulul9KNAyZxwGceN110mP2TtNEkbAc69hrAqEX6b6Mbtu13BbqwF1SrhfL
dl7T8VZfUhKLHDkcpyZ7SYd4n25BvLU+XEe7fRyxf/uEooUbIm4i/4PUMdTqSdUHq26yRmYCpBp9
pZjxjFvNHh51j9RAWuuvLu4dvsyryr4FEe5Ba88Zm5DxzUT1XLQcomNmImFQesvRz3Qxtm5E1TwM
doSIRm/OLQUns8d+t32u7BgAZydrL8v6b1bImqpu/VKmDJy8e6Xiv9HK6Lu2k12bPEozj8BbA8BW
hosVCB5WhbMnm6sHSYATTMFgFkURxko+bndTsO+eH5Oo7FuzsI+zqX2vGcycufw3o3wcZwZVU8cY
cwA81rUt34lHd7zVxbPRd+daTc3+P972siKsmuaBSxKN/sZ1uC5HOu5Ycwmqunz24rw5xK7NmT+v
tJrpthWWdSdNUNgGHJ7RjnL6NVyFy57nAlLaDG0xIFsV2fe4qpqhBe3kcungtOrrBen3G7siDCFV
NAyn7Z+VlC/frZ3L1JMa6NG1BUx9cfLhr50kJ4Q5voCzW44uEsmgGQzbN+RlnBucS3npvfbJ3bix
qrzyZppbNvmYtu6QFU/exI8O7/fST4z2pqh73NqSyVAfs6o5eEv0XqXJl1HnV0ppa0Gqh1mpZ7xu
HmI66gqqKJCMIoBaZ2PT5ThtZhob8yw/nKIkEg6y9o2bJW9u+iAjG0mWnTDLWXCx5ffKbk5WjWRV
Rm8Z3gvfEPpta8N5HWBxkz0IbynVA0vALQfELEKUGBGvV/raSSieBQ0PlEYvaR/9sk38MYF4TWdr
Z9PBX9rqaBKZWiCzM9wjzZK5SeHPgJGs3PqmoZOKq9X2bW4sgeozCLLg9TJZgFoss9d5NZkAVV+6
xk65vWwLDzBzmVcPfdkeRDXeReB2nRTq12LeYqF9cG31JhErEGXZ4mT2+55cEFrba8uAzlaMbTqa
ae3P7EHrT0yUdIweSGB8icisQBaJ4DHZJj8L+AmCABLswylHRn4VKIEgB/W/DcaPqKKcTnOUMZVS
bwkaNZBfzKxJ6/K3M8Ubvc8qNTvwhxwqknH1lAHPtmi0xso+CzoXknwj3xIo7UQ0PNLOZi6u7oX+
EcuCUTH9E2ddyWIsgLjFdYi8IudVaWC+MOlmlw9IvW3CCijzPDjsEvjcg8VMLwD28Da6ddhrGh2D
obAo17jWN4sJHaH+A6Fwior0OW/YHlTqQTqgvlzGKUQoSFIA9rhQeOW5rzE+euepazPwIjZzU9Uw
bUWx0C31tIs3jSBN4YMczV3f1c5pP2hsQQbx4sx9cBBrDul+NSboan1yGKehiMrdI/e0g2uQ6E3R
XawkJdvpKZfWKV56ikCZWCGzVZRDrTr1xfhSUTMxaKER4tEvQdoJ/C1GGKrkYbDdd2elbCIQxkcR
js5NaR9tMhTnUcUjqRvS2uVDPe+GaWBPwaGjLM98sFqGwx7dhHLsdiqf7FuSkSqzguaZ8dp6xE0A
zFjRSHeHpsO7QH71TWOP/b1AwBaZGcFvCercXgunvNQhtWi3md4ZJGBwfEQdUWnxkvEyiKxkFjwi
t8JI4MKU0CooyxhTcT6nOI6RV/h6Rpt5JVWTOI6JSwtQcfQ+NWY3b/x0S2b1Lj9rwOp/V7nHgDxP
SDLQq3M/DLt0WtEAKqt4HcqUd4aWXTboEudN9I6MmDaGfEstAsiMCaxi1C7IWtQnpil2Yq3nxoJh
hh5DsBjrQ1ejJYLn55sTG0s+PbUu2swyzh6nmoGjx1TKFlx9eYOTmGKBZKtNHE7H1VPqxUMwEBgs
Bay75Imq9o9sVpZ+oz1JW6f7N9QaPyNfacruUBRaxPjlFWrA9E8v2GNEnn5DXfPcxD4wRaHErnPM
muDNbQW6RLcOmSvJj2GIi3o02dkIQ6sqTPO1DwsrumtGykeOvG69ekL3/imL8b7rwNXcOmuTi5Bi
FqyB2DoX0tiJJUZMWnvhKqjRGJV0jgVjhqxdPL76ccDX6BPp8CcXr/SbsTkXKYDfSbV7u4FPz8XS
DDQDmFxkn7A84OAeKVWUY6kneGMPBMG9AgG6kPIl9txAA7dFyVWOGj2Ynl1br5agnZJN7tA+aZp9
o7ZJANMG2gTAgTD2JXsawr+odyCJNWR0EP9bC/lqCuuVqIcHhFBUNTRsLHu+oguijBLHyvWYyenX
mpHu9qsjrMdN6jb0wPBnMksw3XoTY3SxfNeFuMzZ+s28gN6HvtcVg3PPfa5bcans9KJF1QWzMeXr
8mjNxT+tGf88R36O6XKjczY7i3VZuGwU7XJdug9tcj9EJ256jb1SLVczaj5zZVyll4NnUuw97mdv
az9uN36NDSEJqt+z4i5NMv4V9fjV9irI5/RRN92TqpGClMUFZO5l+xXy3TWFK7+I99Q0vrt6uTZu
denb7lVL/ii2RDs8JU16nbrikm+3QR2F2PRnEVacGPxql7cFJwtKa7a59dpZ2QVK89+C2DeymUpu
cQbZxVvja0TDrt5u8iqJ/TbP6YSqIlhr7d5Jo5/tL7srCcgS104Ogn+CK80JkCTjd8ZK4SI3Xc22
vBBZh7jMesUYu43Vr4gPCabX3/p1/l6U+rOG/m5dXGS25e/2/2uk/0tR7S72ZfsSmZZ/2PVDVJjX
2R2+s675tXNmaBpcYmu6ggz/hgRwV2xXt6q8bL+XghIdsuo+MeQP+IxLu0wbvOoS51tx7T1Wa/5h
INGu5m9uU9eB1pqXmkw5Tdyf7s/26zrgRZ3kXq+00/YljCre65Y4G419cZfhW8FcqVrvnJXrf382
E/LHTFykmzW3nfxo9saHuzzAsv/c/ohlrd89M0JuJ8+1w3eSzt9E112EQLnofBq1/EmV+tp+XhZt
QFDkQ6ViyLflzf99fHzgs7VeyV396wi88fJvo2Fm15hXCSZ7GFawzNNf6jJUIw+XBfGd8kAZtf0t
mgCVYHO2rtchS0iG52l2KWbcuHkgkfXCcAS5vhiJUCO7lX8Et+tNUsrD9vC2d2Eo+o/V+vz/57k9
8HV132vGxhDk/SKbn/qCOTQvw/ZSbE9g+6u6KhGbTKe1Hh4cUvD++/t8RFo3fOdZd257zoiNRsEH
sH0IVJ0XZ/3MEvvF4D9lkV3o0Fxu58L+2T7DIeINdLfVXZ66svlcc/tS5SzmeCrfWuMP5O8PMqtP
RJZoxOKD7JejltWf/WRc/sfTeS01zi1R+IlUpRxujQMmZzA3KgdQzllPf74W/5yLKQZjy9LevTuu
Xl037ftofQELe3V8GqfblUHvla49yt7OAQvLDTRfc+ed5Bvow6XMP42/qkK+Eztv1mv8v7anZZxh
iAOVi9TEfTVI1jI3iiCuShmfJh+Vf4PPsHIZm8W9av5ZfibG8JIP4M/jhKGn3KU8XtDAsxYyw04N
L0M4XXBLV7TmvPsKU2QDY1kZuTkykvcWBFtzwrwg8Fue7p2Bd50gRvo1dfMwK+OlNl+nonqPwhWr
whS4Vv2M9PEXSv6TrvP9SnICeL2bRuCTc3ijRf6aMSaM9kxPY5/eQhawNhRkGebmXrNhRdNOAedD
vp7ZK6fgbTCNbysCnTpX9374d6hIQN3qjvdR65Ssgja4FEP7LU/WKJpULndK+7cietP9Zop2NUHD
14fcVsYs9KS07jsokZfVZjbFrywUI2SKMfmWTVwOCgfG67JlyerGO5ts8lDk9P2wI511mPQY/yeG
uNyla4QzzqDIlWlmz4BwL0kdXGSDHYS5YH4M7eGP5dDRIgYzfaHehcPw28zZKW5oWPG7YlsXVLKm
CeVQnNxJOXfpoxnlb2ICSsXAhESHaiua2zCHX52cxCpLU2aOgbv2+Coak3AEMDdO9tPbq2mC8wU9
2tCvRK1xLSrMaJjenDVHb96LgpM7jOPyIQ5IDrOoopLk0dsxOfX5ntkeR5XNtQfObZDia0evZgot
SGuinQLON6Jezhe1Gy5Ousns6iOZJmJenkfTrJOS2hvG+NzW7fhLf+uJ1DFGMo9RYdeTn32qLDrN
TsT8U0tCLbw16/BiYkRJOZ1MMFTSNCIZKDRibXZHWX1Nqb7z4qImEdNYrIMISD355/5G10Ad81uE
6Ixqe/YJlBxYY0n/Wt18EQ0p6kF+xmp8kv+Pm9x4trXhbbEuotz6xj0s9kbVnqrU/yjRP2IUyI9G
WvtNh9JR5Eu+h3rLVou8nR/QE9/DQdePx+WjsjJyaz4dQgBGn9HFp0JNT2BKXhrnHfrnM4jCA1MM
H4qOEF4PTvCkoojrGxGxOFcvfTb+5tl+NtWjN/r0JnC6E3jlutzaRjsrTv5eqmMFlyz/acqeS1E/
kvfJafZFV01G/RSDlgu1aLERtkY5y/0WXRZ/WE71JTJasn2ytFOlfhBEefcQJF5CHdpbqPhXTPu7
Dkwo4lgCsW4OCyl6VB7Rges5Pw4kNCoX9EfcGoflyZlARl8GRgUh8RlJO70GDFzNkLSZraMP/ELY
8t5riwqSMyZrRar30QGyUPnDUR4ewsbfIiATFmUPxTxekognS6sRP6Jb6bryNNv+eXlRDi3US+A7
rlwf+DHSIy+JyBFAPKhazC0AjVqWZlHhaf6lhdtq6H4NWB5k/frqs4y1V51YScv9ZwbGXyjBM6LY
P5dDRUlzNY3TMZJ7kKMg35GQROljbV2V7VZu9t/36v6P6iI3fFRV1Z1cxvc0bRXH6n04o5vZHbdK
IbONb+mgebL5zkVBy8WXh9Lr57YjoGcVvBDz0jjzr9G+G8I9gZ2W1Up6toCMh6ofFS99oTllVdfB
h+gINRJr5jyFtPqJEyHSWiXBxXXeVbV++Xda5SrpCI+k0dEyDZkR6ArZC3m72nfX+RTvCk+7OCYy
3h5Er+pgj1Kz2oSafc/VT1aOgHThCTq9j6TQLqK4xDsEKKUR+Ka9w42Ym3DQbklnfGjhXrSWz1id
pvkUtZfW8Vlx/+9oiaqSw2mkyY1F7Vs0sq//7UQbEVfHIPS6X7fMOX5wpQ2Kc84gE8q6GCKYaC+6
Q85Op08PEfgAEZvKx2vTkh+bfGfAJv17iaJnXRkPso7LU2v6h18+d2lMd5B9J+KfcqV8SD595VkJ
zBM+7mLIydzS2w2zj6IftHS+iFgnKu5dplw3hb5NVAaYOrdkLs+Z6OdwHF/yZvzofxhzA5UOSNMe
TEH0Ru1oJas1mvlB6ctb02cyMS7STHNLHQd31lz+kAH8MpK9OK1y6Bj+RuRgo30ya9nflHJeO+FO
OfVF1aJ3uxrIFAPCnPlmEDWnWMeojxYRpXd7Jd+mhTOFV+3SKOqFhH6eZq81XkSApS5qBz50Y9fH
qP4ZhByq0253prY8xXSZPRccTn3vSKVXC28y3TuMMrTVBILeW/nJ9uv1bE73idN8i/Gis/nkd1RE
U+ZgtfaJua7HDGOrHafY27Y0TIjU6HF1kFABrB/T0bybmthk+c5Oiz5y+43ZVEeRm7/ntJSbDNIj
eQG2gsvQf41K+z5Qi9NVcF4SKMhqKSxSjCdJ8zOtRfGTLJRRit/Zpw86aGFR/kouQ0GHvTixKvyf
ouoHdJxhRY+TagPUMc8tzSrxqVfnI0yKF33+6nQQzNCBLM5gF2Fcp5gRuMp+wFHXEYDFxPxnXkSa
G8M/tPlOLKVRQtuLK8sVa10CFIyAGIOO6TaG2b7QL3AWP1B8Nl/7HJrya1E5oh6mrnnRtGhRFURY
vyOqpNbLM3wTKCuxrXOfXEZm8GBha8YPqgrFK14WaxDXqBE5N4yRfZiYjS3K0cA+B8m0C0F0+oFz
cMj1rWi4v61BZkSBsYkB38Z1B29btWoI8ySbzcDMi8N+6wlRJZB2kIy3kFfllXIuCCCp8l/AtB/d
2Pr2yo2B48c0jH0MClEUoWdaDN12fvyg+FEy5ewZ71GTr7UCDix/OlatgUsZ4YKhesv2XoFj08u1
o9vQi/lXACenS7hcz9yqllanaARIpB3ljoaUJLxwBiKRHaNSmUdBCamnm56/zdAvALL46bzyWyFv
xHsY+HEDTg/wAaqEmQ0nhfUYiq24O/Klcr9yj3QmrI3Mht8HjEq8gzjutHxe1nYK/J+eWmhgfQZD
8la4G/lUaicng0cge7asFZ0su94v96lnP7auQ6k3Wl4PiaaHoaOQxqQlzmVDpO6mf39LHw0lONKc
cJmvs6E4LkuCsZdthzkduh0YCgMkTynuaH09+Uz6ljt3WR35aXQ9UCJSyMwdlKel/ecklmeRpwC7
avjdozh5WeiT6cRYDXr6yDSElWPQZ8Ty2kkOHf/4K29qalLCvfMqJrOuMGhjfUgJgpAikc3Fi8vG
O0juQXGjLkQLG4RQLQU6v4tfFmn3PYYpyBkM8vrAkKQ/89GMFzVEQq3+FgTgVv4/AW/tyvBaDvhk
jttogmyl5bKLenQJRzJnC1xyL7/LaR+INF13uOSUvwzV3yYd8xMIcBHQkzg7DBD4LLOduGBiD7LC
fWmrk5PQG2qOtPTztPIYueWfOyCT/uRsvYdRgdagMriD7ledoPuI9a+0va091oyNDctrx+w/5RzI
mZCfmt58yx0g9BlHYpg/ZFdE/pYtmOvhGLgKIaGzM+GJmEpYvGVvRJJEbsAXfhnM/sXuG74osnmA
wZHqOX0/Yo3EntledprAo8mjYMHFHwBUvvfnhkYAIha0h/w0amOTMvxM/HSJotSSuJ7EQ6pQt7Ps
UxP/ufmJ7++p/m1a0LVBZ9x6WLrBHY5GExLVDpQfMBNG8lOWG4bO36qOshZ/SORlkX/WZo6SPY1s
O5E6WSenJIXFP3kPBNv3lCmuoHWN6FjAu6jiE0XmRyWFBLYSbtX0XqynOIXi1xfpyCARINxqd5TY
WyysJE76K1DUR9GPU+PvwHTvRLWKw93He2ZuHkTrFkp1TnztRN/aRu1VBhvhONv2TUb/O2M7cDf+
8iBywaaBqhXEERxFq0ZVacr/c6xie34YaMESJ1hhFISFtBdlCtsew+E4CUsgpB/LqXsvu/ZGbfpd
2BGvY0NFGYhicxPzSSbWmH384eRfTledCuI3yi/olOYrABeNZQ6UHO01ERdPDCOPYOSbjy1GmXkG
p4p8msJc3YnRNk0y3GU5U+59kEypRZRbMt2DrAdzUQWS33/LVZyRgSYAhUcMqeZ6BxdVEpnNu6af
RBcCiT4qWgIotH0Q7WOrzmecPMpt0dl08Mkumjor4Qevg+e9iLIXRWQ148MUAdhAmSkqnRyWfyPK
DaKBHzBIL7DFk39HXQ7Br5jHxvM/vP6jD9FTyHMH8KRXta+geO+AEAZx8pQ2KA8+IY68mWWrWfNe
xSle1NKM2VMAwmq58yLBpufbLCZ5UhhtcatelzBdgncFFg2PErO4aTgcp5bXaAtAOUm4D/HppWec
mD8x1x5EHF6heIpLOJPHwxYaOnqdtJNs7ZQ0J02lDgM0tQAmM1g/Rm5saKTeK+74QY6uq0nxudV3
otobZzb2ok/+6RWI8p8VDXZdTpzom0qzWU/tVqWFTaRdnwJgnyw/p5OB5DeeXn2LKy4/ubR8A1iY
bV/b6xkcveSlWpU5mhkWPCMr6mJMuWzsGUzYJgVNGsQZsBPIpm6bNNfA5th7P4uyAOpzFzWh9Gsu
kfaiWRTjCEfGYR6j76paiXiJoR4c94TTR7m+uBcLA4Xsodf7C80yp5yht5Z5kN0vE/eO5kSKjtMF
Rk2aBudbcs8/DRaasSXfttGc07Xl2uWNZYe7TnHbrYv9LAkd0YjytojkTzHt5lo7zqn6qY47MbQz
I6QWpaep9S6jL11UhURhEs2KgSsiB3KTAvRFvZNQTOyMnDCYRl+HlNnV/6kgOZBxqVz8biNWSTZ0
WYs+nhnLk97rk30W1032x7PQp8W3ZGLBqJynFCFpLloDeCkNL7o4uYFf7UFY7rJeMrXdbxyQNQ+f
FMEkiP8qDvWQ6TtFd3eS9qbidE7H/AQm9qwFNn0p2T1VuJ0+T/sWW+sh6IozXtp41/kmlTDjV35N
MKq+Uz5PZPEcxBuY7SucF0vtgDLwpQK8lgfqk3yFJOUlgZ+od91UfYifTC/zabbcM+BPwqH2Xu5M
fGQahE9Q8IV9fihI35P8fAKIdvIwQTYmCFK/dVIpzAcnBDWab4vtUSuw3uVE322C4e2u5Rvnov+V
akMWepLPl3gBEs0fFbnpkBN6T56M5Dy0t2qvnM3o0P7Urvci9ynZPkNrPjTQgVwocsbfDt8opNmV
/k8NAwkV+9esXA/oBskYOkb8qZuPUcgD8WsfTkutRPGzg2nsh2tP0c/yXrmwh4Nqkw+VNGJb0ZTr
X6ems5Unk6JEQUgj92B50d6PmFjI67OD8UWOqTQ9ezZ2b/p1KanIk0yhzWQKXFYEL2WAhCbnN/wc
rfA2K9OtXvSXcGblWSNbbR8sdwKdTpVW/7I7cgcMCmbbC7ZdMpuOX36V7l2GzJfaBLtye2tM3qbx
ca9z5SwLbg7jXa546wTlKR9RR+Z1AQUQ6w8LCL1QypVITIApkXtScUXhnqHD2X9bfm/Lgz+9TKQ8
4EJ8LUAEN8j+OJOyxKvPkKgeMABMUs/yunwklnSCB+CdFitoC8cV0DjMP02z4ImPUn6iaV/z3Its
jJlUJ29wz3F5HMPxXVZSdZw7SNXWsuDyCInnvlXjT5L9vbOejUujAjCJwffi9IMIvNOzciP7NLDz
8qRyZTXPHgZgmV1D1KcCW05OFISJ3dlXxSQro9qPeTFe5S7JGJc0ZeaR2kYQ/lvclrZEm+4R12LV
uBXVbPbQE1+LZMkOgt3EFLa3puodpJpVj8A28hPEYae5Ie/QkcDp1XXdl3dQXhz1Mj2RkscN3GuG
cZAwEhjyEQvzOkQZGWTUgLigS7CpJepxAoVOfzA9YBdfCwFJxD+S45L8Ic3IS7oC8MUa3itasSJi
dAki//mktvT09ZS/a//8z1eFoG1Ps9FOvlqk03TVkwGPUUxPyozqnDjiHRId+POH07z3MfHE3MNg
O2iXIt/ScvgtKXN53R1oJ87xNKmuSeYnGocjOONV0fRM8UwlZUGtg2OXlzcR7Rt9t2lxBop+OMrb
yYsezOvGUeE0qw6iRqIofoBogXI4dYOOk4NmDG91M/qlUxgr33/Hw7g3FGUjqrDHaQN6FR1J22o8
zchTSvVmtsOnEiTOP2/d9wmts+quAdtGV6Ak+SmA/8YMZl91mCWSIc/LOZ7vgKd/icClONg1BfW6
125El8hrSq+ijdx17RBx4mEMJXxV2nAt50k0MMy7F9XTrxi59JhwFqcMN7ag2z6cdiUCLVIqgu34
/d0UKmvN0z7GBA95uoi+K1vnEJGOKPHpnC+TspS8akUsJ3znRfHcv4vWELWZcTeQoCt84aKO/OaF
3qeViLv87vCWMZg+k/5JJHRuiuNwLd+stAi+CLHoFVXLv9MEWHR/bUwps6jTRdFLHkUqrfRg0aDl
viqDcTJ97dj4zXdNJ8lQ9C+yIuZkvHiw8ctRwxar6ouVjx/yLXKlmPUT5e+W2YNPEwNtu//9Re5I
3qEZNEFOt7pvf8nBH5J4qxvZrTzD8tYwvjcmmCCRCjGFk61fIJeyVPVbFmrJ1/T61wAwGN1g2f47
FqHqsOs1wJ4wiXeLzgjuNLX5kLxTjYUSOW0bcI/WZXKDi5hgpvJejnLg5DgEhn4Jripjpss3uQbl
cZZKB8wOXfAdb3LN/5Ya9lL1AHT54nsxyKyTPVkfInZ25q6UNHwO+b9agA5VcHBJ6Mvf5LUmJPT/
XaojNT2ySv8uxzS3zFNUul9Vd/OvpuyW8+9Uhqcpy5/jESKh6qDl5Ye8WyLSRUe06saslAPDYy8W
+SrPVXduwJxoDq8sX++H5/q9gWk8r6rX0Ia+SU9OPglIiteAO2egTBisIVwXVnjfmeNLD4C6LMNV
oRqwT6p3fvRsetTQ8V5GS7uEgfKcWqcOR1eMQB4gSZUSM/2Sbuv8haP9KxADUf4JhsVzP1L8KUYu
HKm1RXLFi1ZDttZNe3lfgvs9+PA00ClCw/8d1bB1J+lmPBb5+6Tpt6DeweATt8lF5QKOl3z1xbaS
1BH57wpvi/DzxavIg8/5uwcjwgA3KpnhW7MpTiCpNqXv3QY46d4Yfsy5+6MySmOwcS1JNCdV+anZ
1xMFlcqDqKSqDnQwPDNcCF03H0OiVEbzHevR3nRdfCMfATZLmtA5xHlA/q19RDPhZjiHUSWh2W0b
OAkMYmSYaIm6kzeXiTNy440E+PJiZpaUPWCzQcuXdn2mE4kYjCjKnN5lc+Qe/KS4nhoG0cqbEsLf
dmxebIuJpzyvvIng7OCMzPY2kleNqqIsj6xZSBOAg6KG3/kzJPtIFFLPjAH03Ju2cB/tuAKQwjUt
s3kD6kGnHdmYms2Zo/il0eSsTYwkH3/l6ccxenYiGp+4Q7lTa2bBOpqu4xB8PXoX2qyz2jd7K2Ma
bJ//2G15LnCLXT24C1TA8jy32GJh2obhsN2rJTxjqXqUPHJqUf2i9NjTdaQG8BGRcBEN/3cI3S8U
+qKd5cB2JGgAAdD3DR3BfBTFTz73zqSpSv4vtkjOtuPSwK8yPI1mkchfwCVD4jxmGVWFEt+Obwrc
4U1K9H5L7qGPrjEGN1IzCkBf4QVlJzmpen0PNw7sd9+ucVcK/IuigBxfKTiI2RgsllCZmCfkQCux
eObzY1TQ6xq032LWDI8ag8cInbC+X1JMS7qVAlcFro45Hy8SUqmsq5Q5S0qW9VGiUgkemny6V7R6
LfGZpHalGEqp/t6mUdpNryrGkykkMNqhOJVeC0whhlatvZbkivRfN6nyLLWajGasxtdf/1LE0n3R
ON8lbKYU8qRuKIkb29af4oDsJblgKSFIYkR+VqAWA41QkxKD/E1uVsIXif00f9OHw7cU63TgDVLk
tc0PAODvS/VSdlf/SqLmR7wT4TJ3DZga4oOgUAzoJ9zCuFqSRiRVpJYjlelcmyA8aW7mku+Snvra
XapGSx0Y4vu4sMgHk4Qh1SL1YZQONY2gfE+CXb7cfZnjyOAKyTtEuKSqLGSb+EOQxK0XiAwkWsxZ
Kmm3kLSNmmYnSde1Oq1j2Xg9Wj2AbvdJriAFGVmLBI5KWyMtzBZUafYj2zOrzb5Oup2kx5e1lYKP
1wPo7ou3JcZj30x/fm+Hb3lOKSVqYDQKIZgK6U1J8ZkM72dJ+NlVdjVMxpPEkEvQOI/u05j8LkmG
rupeJdEQQ8fklN6jXFyuKMH/mAZbu273bUQllAS+lI/CWH1NsgJ+kPbaLMOtpK1kx2TFPOEsZBQN
O7uvbMCHJnLKmlWT8qwDtZXtjLNhRx11r1M1lUrr0GQnpSFbJfwLEbPFILTulPskUz7nnsye0Tws
Ww6I/bmLaST957cKsAv1sPMnZS/GcuaI2mn86QwvcrjlJRr7T6nqHCTKFTdHTm+gMLMFN1gKVomL
0IfzNyOR4Ti/iFV0M9JI82enqu8hhXvo+6CmVI/L8VsURajezJ79Ia4BHeIUBNFWqeS6P3Uleono
fRYXsxvnp7GhGbNTNvBE3i5VHvEOfShdk/I7kqeQumDlSDGGZnL7IF9vaH8W3By6G7A+sHu0v4A5
r1W3vg78lhbb9lcK/OEIKjc6SqVFtEZht1/QRovd1i1t7Uz+nWQJRfLkZEl6sVQmKCFaiHbwaUhB
ZsHRV/t3gXH4HoN36lfZnToC8cV5kU9R2iUqK57l/2YV7bJ8vJa/LdgxsAShA58z9yKwJfk25h8A
C6a9zD8vOyYHd6yegnD8rNNwZ+buvoDJTRMahHe5qCQpi9h59iYIRlAycmvyuhycuj+Ce301dqM9
naUaL4dL/iBYHMlqzL+dl6yYQv0iZ6zQqNFzL4yFOMv3Vp2+CUuPVhYAxgKQk+vKGyRmEVBVKtOu
+vRPbQL47dXgU+48mryHFkatmdy7LL7skQb6ayPfLRexipQeDp83gbwRIyfJ4aEsGG5d0wroUeiu
2Lb8JCkoBwlZyh1Qx6QzQ1SI0yQD2SC7pd89lGW6do0YbIl+SSnN+ei1NLkL/fSQE3rRQnZNzQL+
Xx2IYXyhb+7igT4G4Z1R5RupBSSddQmVeR1ZDm2GLvLUnCVzFRo0Kq3MbNzjDQCmBUYjwXjmPpsV
bSLkDyXNvjxArTebqlOZsoyvjEBBXkSZxDF2WRhe1x3zTo8RWMOAAz2K6kSVtsPfT5ivn2lP/Su+
O/2rbIn8XcRCfiawgM5O8RDasgUkvaeGKqJDqrCX6TgyOu1G8DQiVoL2E/UtBJtNpTzK/zsNeAte
E/1BX+Zj3VbXNFUsGEFRN6L7RYV4s3HXAuoRi1vDnae45YuZO2episprUjOR6qitGI8aB2zOe5iZ
q6WwX+bGPYzpW7G5ogOWaLhWi4MGMpDPirzEkf3Tpf12dse9AK9EDFwrobm4uxa5nVPrGbIzKDZ4
YpS6BgCxZ4XKNtjDpbKNexZVjJ4379Is24dJcfDNM5v9LnagEDsjh4h2pXAN0+l6zs2rOPd2Ytgk
BJcvlMMiZ6ChMa5j2eh+kxWWiof8lLd4vrepqYTI8RbAniAAqJIIWGArWWCptkQDibrcvpIhbwWJ
CJFeKZhpkqiM5q/aNO6j4ZnebgrqWAX+JCUgyWWanf1QBzBXiJOMyyqFi17DRzJ++s5+YRjbWW5S
VAHjDpAT62pW+ns7YwrhqDzLSspT+rb7Y1vqQXWXDZS3F7FP3cSCFee/j6vmiwHrs9gguxwAd97n
/QCzU/5ThcGLnbqPU1XCNClFrmFxGhyYVeaBoWLUTeRoitkJrBYUHY5I+QtCDPqflxiogiyq3KeI
+yDi6O4sxX6Xjeunx9RT3qwkWdPjxNCV8hO9KzqXmIWm8vGZmtqKhOVSiluUnJhKt+G4Tlc9cQ9w
udMC3CDZCT3ErnasGzHdkrN1BZBTdCOQ2T/wBtye6yqc7gQkRr/HUeBJ4Zgcm5oeVDBhyEbXMRCl
NK4UmzIKHocAT01G1bf5q2gn3RFXw3qU/IPEmGL4UrpRvTZ+7czsJBZn1J13vV7yP5JJEecXGPsq
ice3JVnDRwYtFzUNvxQ7XRDvmN6Dds/EcIgXLmqgffynIGUVtLD+vYL27Cw+mayuaEhqXMwV92/8
Sr+0MKQAw58OJtg59tumfczQ4SOhPidSurh55M/DCMICqgZSohKJRV3TwOqvZEUXvSSljiZoV/4U
LrUpQTYtKKjEJyQJ5hfJpYtP47n4xs4cbAc/v5VqAs1j5yHC1S6z/DUyfkWryTlq3OGzsV9kYZfN
E5GcjVBALFI0mwu6+Lt8cc7kzv8ZN8ZzvJstA0cAE6jKjZxC8VIWBUdBT95aGt6e6icFvb1lOW8C
8l7MHxpIsMFqv9Na9RimnByl/dW88GXyGM7KtkmkIdB3vaEntS42kvySfdHnkILKn7sTeva+sMyt
XFL+ZY0BfJbkCIQVCKesauOa965erJfT59Bnm9FiRwwhuySPucgXuopOUXiZfgKj2cbJsHxUPj5w
YNXKeZ5oKhHZkwOSSU+pljFaA4XPkVLiV6903haHMapWckXJEUaxu4cgaynZyIlcquIW4xYgzIVx
mK2RfYJ64CQl06opnhwrpS/Q2w+2gpdPHQQfysNSynuUPjnP11KqaW3z0JOx1xgYH5OtIkrFc5CO
GfW3rivqFKF1ilywU934PLDQulFvuwBQKfDQsc8fFFjnIrH9cEiylMPFx4QyX5jYqmDIoMx6KaBH
My895tVG9QwoM5mnQjvdYzU6V3nzrBTNZ1LFl9r1D8u1bCSe1hG4OWfaS3CjsMNuUT7kFmN78unV
gkZT7cuT181g+oi1VH1TGNYtTZTHWfC/fvhZMgeJQmaLnygPFjBJWWmVbbSR2qXU0OXxl8Kk1301
w0Z0tPwqXsVb36sL/GQOe3TkvGKjjzX5d9HW6Zx+pDqkf3/WvqJdF4aJW4HFLDUyMyDT1lqvckFx
BwSCR6nm1SeKk2MnCkiOo5hdSNfJMWVvUgCV9xVQyGUmWApSmWJIBEFutMVGidwbiRnkcxIxgnq9
TsqKScLsvKi+aBgOHvMHXBCVhKFS+fOghWPwJ9wSxY8cRvGt3HRbpfXZHmPa4OE6Yx9EY3T0CIiA
CpavTa5NnTF6JRxf/ykT8ScEA2vB6Bpnzf0/mJE8TRYaz21oLyXLKId7yZkZ2TMuataq66uujx/G
Kf75Z9LjwD2MvK6ZGoOy6hdjyBh2TXwWzr/iashdOulr0JWvYl1ILF2ThNvJ8ZC3MXbuB+A9Nkfe
KLrDTRkx4OkA88kCiC/RpPcVpk5AWKJvysldNwP6vyvpmaZsGzH3G79Fj9I11PcgpFHTvNcNwkV9
yTfJjeiDdZ2ADTBtD8KJ1z+litMVFIeMsuhQVPcjMN12+Cy06ZfU+IH1JgL/lqhQ3D4vgumlix9b
jxSo7JMfNo+NAUuo6GGdrgukXPVB3tcdLNg8CTHGmPTEG4tTVEf9HobDrVQYRVPIZjGT7AP6YbkZ
ms8WP8h0tYsF5VAXvOSAMQSwURftg1kzzM7DFvoyLs8en0Qc5d8CdRIhFwF2FDhZAmXdVsziwgOR
NyyQ37wTVBIs9CTkBO1LG9VnQa9Yr5MURbj+pR1qf2YsR7yRLRe/tXe6fdeO26Uq/a0E2ZfUu8Ua
CeYxuCsM/Wu5LTOdjm0Z39q0nadWB+CWFYL89LLS4BWjViiGXuq0uWTAyS2nU1JuSg7LikILbJRw
3N/FHW/VzJlo0EjAuc+3SqA4e91XniA91tdt4EOOWSiwNPaVeVXq1Y8VWvmTrcGBH6v7rCz8B8ZG
0QOgMLHCyd1N58AjBV0jXK5Ab8ziqALreXbqdJvHdb1xXCYhm14dr7tEzXbRYDJZQp92zQCmLciH
eK/4tQIpdbca5zx4hk4eSRueQtBmZGdcqIO3phGUNwXQeB2I7KQqw1toaD9WqSn70kzhMwS+tinC
8sZkFtl+9BNhHTYgN2oydzuCQhn1W5B7X3X3oPMAKziPGL/COItN3Pv7LAONqA9l+KwNzSp24F1n
6DCNYlCXhhZtan7am3CDc9MK5JjoZ/vR9EfzVitHUFyd9RinipCHe9vUaF8yv7e2RgbIUa03Vlzq
kEXE1hUBH0StK0fJgb63L1qm12vN8eAMpC+EHnwG0ip68ZH2tbGag/YQp3RPD858HXaDRpRKXwiB
vw8H0GMzGo9NTYbHZqTOthAXCQaHdM2wyPF+ApxSaOm6b6pLCgtWWk4wuamsNQMY15B2qSuaTntA
0/3aaCCvyYZsWNXl1EMT6lJBd+IbY6JYa5tFvrGV0L6aGFLLQBr0Skt/qD0E74bmrVsDdvk8fYfh
BSqz3HjM0n6fRJO58pgDDQ+0+6J5xsD76nNnpw+0EmowzdNoOWj6lYX7pvbTyXDHO6ZVQZAXGvFG
r98VitpREt12TjleATm6g9T/XYOFcNW5Ax+Go1+x7Ouhii55HTLdqsteIb1NJfOfr53K2SWJW+PG
0QcFT5OGNph4vsx8VwO6POdGgb2a3vZO/YQrBDdu9Nr1EKndCjLtbRMVH740vxjQgVQVcyo4CoYH
S5Tvdund7NOHqajoBybfysCSkA5ZMskNdXIPUuW4T2h2nunPnXvluaARe1DJ9aQK8P042CcGQpPC
XRBONDZq5r6Z9fEG0li0dEo7t04XGmQEx7BvtQfatknKTEGw7zgBgdeve/PIMGV729IUKN3uNzhr
m/EUdPOdix1bRWYHNqysAYLp47VaWxCJFeWd6wDb9q1J3fodyjTzY3h0rJmhE3lz42hpulUSmP98
NPIqhs9yI8z7jo+FUiwNdnG1WCmG/TXN6aNWjOZNElQbiG5oC6lKhqJAMK71+jrs7WE1BsYbo4ih
bCZKjnyaNkOGcAzxCEEVlaqc4idpyeshctRtr9ItEZTBVR0DztSg1Z+r3NownQw6iQZofT30zAmu
r/ssK65VLctXVh6N9PO+qLap7SLujM4Sko/cRd9Ccaer07QbcbVmbaBTqoC6ueu7eOdr/bSCeOQ0
/+r19AUtLdMjHJMJKbBHjzBppO2wpWEbUYObWRewmjEM29JAXJw83g2BTDhMQCJFqv4x0A4pjaYq
bcs39cxTO0bjrCi3PyaT2VyZKTN1GVBR0S87+ZQVj8pc0F04vRZeDnRlrpStyohv47moJqb/hAx7
yUZoEaqY1sR6eMgc4Pr+CEOSV4NljDTaAGTYgFrmGQSfmrbOx9LaDkArwzYFam4wjwa05jbXDiaJ
8hvf6jd9Cj/ABMnoeraCN62bJ2DvenZlRhOlfGd2rzxLvwUhUuxdv6H5Nhq2Ra8xsgjCCW2ALdbo
GWXg0oGGOCRB3b3Ga9XyZLbsGK/saoRxk7EQZun1K8OtvHXpaOSaE6cAjU7PiRV3GXy/v55Pe1TH
OKcs/TBSK7hOkw6wwQTxQh9MN2HmrIewDsCJuc8lnedGDfNkF8PoOKVkz8vOZJMj78oecqZzPmAy
tZXtUF1M6WNbafVr6KkPgyTyQ1h3QPLO9BfH9Lx0qk5NI1/D3j2sG1v7sCv6wxPsPhkBPywdDjiD
KPTc/PYqFaZIq34csvxDG0APMAlGSZNhA6XLq630LnTTIUTOdvUL9THs/aX3zZxDY90qDw4lc0xw
8E4J0rtK/BbYI1OjGQI0edCvA46/1/KzpThb6mpKaz0rNfLnOIiaAmESdDcWLe76b+EzGbmzoeJq
iBB8S9vNWPz/cXWmvY0q3Rb+RUjMFF9t8Ow4iTN1vqDudBooxmKGX38f8kr3vbo6Up/EmW2o2rX2
2s9KpUmHdygIboAQVGEnocafz/VDjRfoxfVcFngxHbAiEq0pobdLFwegbYPL8wt1HAxt1/T2Kypg
w1U7dUDhTkpOd+Mq2yrMKSopBXy5B3T7lbT8hiM0C7uklPUtL/Qd49rnGs0uBLwwzZ9ctzsIi3BW
b34081PXpumOP5tBPrP/1bsOcXSl/tlGXSjnGpsYrT13iv+AB6rDpnwr4t481UVunnrbyrbK0Wmo
ZdOp7gXLzQCxzCHTXQM8MHHTgamt0A2Ap/i5tROOqE+lsA7WtIx7Ro2fKoNpykkDAeSCNGSztAC/
6s5CphMIdg7rmzGJ+yOlv78xJ0Uqddqr08/3AbydbQhyhtZote9kpHyUNkhGm9Fn1Ru/DD1egqUA
3KsbYNUZlNLz/qMaaSTQNxuIRIUll1cMU7YpbevWbzielhZhRy+TW2m7MWvOwCgYFCKJzUmNfRd1
LyOMw22S5895nwP9XP9JLFOdYPAwqpepb2VTjkJduDktkyhmcRlaaR8rtbQnX1ftqW2yG0mLkDI5
APUSIHyf0dsfmJiqtNNUyhoIb3N0cCtsQIzTUDYxaplQ8MN8ozgjFJH1lGfL1hacJxalrL3nqoPp
Mc5v6AAqigbMFqJoE/4oHY3LpRAlLFce9amuxpBXGWV5fRazIql2mqXfx2WQIeU0O+E00tW3eoOW
eslQr2tVHee3qGK9ykDp+BW1opGxPNTVCex2dRoqBxmJ4iqfCc7IxsnamIm3NU34jlNJFmBVZoTQ
FGdv7CGeUSJaS//lWFxvJFBcbFxLdcNeOGbwgSuPSyey33LBeAGy9C6xyE3ytQcMMlh2p93SRsG4
GC+FIFyqJMKtwhmwXiVD7XHsqpFKG6fNQr0uaCgMC3xSY9NNZsA6QcGRVJuaydh5zoYwY5plq9tg
lYZ/8UoVI78k2THt+mBZQCYBoxd5rxhw+LmXXmP2oC8X/sNGnyEnJm0ORrilTxvb88amjN0mGuEp
1aotjiKwRHeRA9irUjtbVg63d2qh6smMeZjo0ljzl1wWhhj66sOlPPFasdOktdLO2IeS2LQCr03D
mcwJFkDnghHYACgrP7UcKspg8CRr7bfhcmX7ls5zZH+mBq9Q7/sPjTPZodcg360oRnveRhqFSU4M
VN27JAWQT1kkp0ISzKi/NTlj7puZ2+5kDgVslKkagBqa6KPbn0f19UP1z2c5Pa+3J0euvp83c5l5
wHDWT/jPF/x8bWoo5ibrp9HFmqehe+UJ5bqZOOvrXWJmwN/GnlFm42HxG2/rrmgXy/RfjHG6xuQP
cP/zHEyEcrZl01KcUxtkvb0FNDBuVUdEht+32xYyccLWMJdyDnW9u/YyRtOasMbUedeTKYnQKNt9
hxJqriur7xKyRHGPW8cZQzmW/4bUe5JmEZ3jJNkTeAe9UkTf2ew/Lv7frmPiMcp0bx8vMw5TYA1T
Z9/YxbVNWV6S1n+pBX6pBkdTutSHjs2eKLbk0MV03tHm89BcgJdU3omtoDXK3TDgVCnHziE3Kv3I
delt5tgMu1p9iFD5UHwcOfrUlVQ6uWmd41z8akkh2zCn2p5E6W9tLfL2jXiNUUO2HX3GzUBM5KHX
SNVJGLCxR3rAIPiJq168wzwwb1KSj8E4zbtDsi4nYo+DZAN3e0IsWgdbA2OxncuisXiVs3EpMejj
8FzOrtr3s1+fPcNR4bqWz7GRbIkd07dFb7DCBxrIy22l6BYyCdVvo5lucmyDUsofW0FORQ/uJyfT
zzLyZ68xcmhUzbeotdsIv4ppoUM6tgjIYIsHJ35utZesJZhu0KzAWm1gplaZJH0sF4SniyP8YFQl
cOqugUWuChKXB7EtavtNN0FzFWXz4Br6M1h0kr0KNv7Frk+M/rwX8/iqiu4jGgvooUV6yshvZonB
jh/NeCDsqbmZitJ+WU/bUBAtiPnLt2bKeUM0SVn9M9Ip8BJph3oTwcDPt7pbycAYxosBUnsTVSip
oMAep9qlWFNEr2U4cXGkbHO9b7azXF5rL+G50FcoWrYeLurED5Xb7N0p7U5mFt88zn84rTSOaXU8
b50q+pPqy9EnTyrw9XxTaf6D1U1dSDvuSxu7hExkMOyL6Ry1IQ0Y+cBBXhPRicUy0PJebKclRSxE
mdvF2qGkcjp0SvwjlKTOo4VYVY0yFSNtzfXQuOqj1Xt/K0YjkLZx9mV1H1uBQSQHQ26219oiSnCa
hsd2tJ/8crnVsL82kUf8BkYadIywNWwiQlrwFGgsmKadI26DQ6OrGg4TRiSxL/LpRnL2Sc3dvTGd
D9fPLt0AAg3eClu/OpeOxU8UxtMAV9Q0JN334TrnTHUSYah1xdnVnSuGQCiHjWqCWIpH1M0NWXfD
o2X1v2K0u22NallFDkUA7GYUCzPsNZ77KMcWmqVueQGqP+hPKYFdpuTlpnfTRs1XKYlEAtpmbowC
FWCo2/Oif3rk/aZ5dWmq/KExhb0b/bjdsEse3s0Zg2hqZT03KuQ01z8m9ZyGbjcMAUk5JvpjAjop
G/jhrugfSdQh1OtvP43mqdLIV2296qNw3a0hQD+2810rdZrk3OtpQ5RQQyBHn8VsSQjPm0X2j/j2
Q7sCuslE7KPQxBGgaRG2Y382XOyMQ3PWMwZ+yjx6JFl34M/2d1rqhhky98bwDC2oYnJBPFMZwWLV
76XTPrVWgxmB2I+ymEvaD3Wg59Ryiut7xzfZMQBEtERCrer9Mwx5b+3mQUn3n2m/+x0FPkeMR4Bl
B78UKhRM4MPKvtia4+/6htDILDZeWF1vy+wCOEMtW0uwwZG31MEzR6OF82STbeD6g0wctu/1IbKR
MroaJH20a9L2TEnlSojgAFsU7XZMJEQSBthhmo2kODQLFitFysSmSwBsTRQDLkuiafMnGd3z5ICp
TGyGguJL01mcJtJ5h18Uv54GbbDxjKef1yuSFXUXzeSi3pvrobD01YfS2IvM9kZa1KHJ2Ty6rgng
AW1TB8iZQaLWRs8W1C0rv7Vl9OmRpr7U+VvrYk/JqqPB0M+e0057+u8/GjrY/3n35wO1o+8qOTiH
fhzLctfJrifpkZCA7Tyaq/Be/+exFI38vDR5ir65vkkMU8Q2uGpESQudbZr95vTzjyiHvQXE/6C5
/pPS5XywefURtRHBlV3hozi13lz9kr5+c/XiRdkDvj7hnmQKbMtgyOSR4dGE9WQ+ZaVgYq0jokuz
E58wXgns3ouKMIPp6FsW47jVe5wCDRwJVaQC8YFI0cmCZYN27fV7UkUPi6XlwFMpqCvzU0v4PcCc
fnHZxqfG1UOtrUj88eBhDkl5BAuan6JnZsVKziSUTwDg0i1JAI+y6/S7ZT/gaiHXYazg3o71L2np
JI3O8Z6svuxYyUQQubIBFjzt534CxM8g4tjZLSfbHGCfF85wHUfCqLbtUOa4Ec0n3e9eyqK6kSLE
1IOKD/pUdttBafo+6npAv3Z6XWxZhtCSaThxx24kPrzFNfIjsPVv6oajaOCfmHWvBTEyy0Z1PfW9
8x2ZRRsyswr3K4WtpkdPQPGaIJnqG7UZw9uxKQNwL86GvEBvLY1uMirSQEbVdc3+WPMEPFE91hWs
NOijphc9CVN7Mlhy8T889rHaV5NrbKZifqOz1xCQFV/9jlPmHDXlphLGF4aPz8b5KAxqQsy//IL9
ZewlA98c/2W51zs31JoSt4E/7ulXFFuYu9oCT1xZztfi0A0Tc/zPspxrrpFrxPxZaGC9pxiY7lr8
DYH0tRSXdkRnMn0kMbcsj/7UnoFG54fMCcGyEg/T87SNEs1EGxlVtEGvp2Wom6/Cqc6FgkLuKFSo
2lm0/frNC6d7SFpYzqu6TCSaf2lFd58VnYwWsuEQi/tPTFqSdmeNNvW2gyNRdUm5rSMMDGsWUd5R
W/itdZ+caufDmTpaa62vYi2co3iXjc2jI7uTNIodvVmNSAhEQKho3PsEbGrT8Mu16UWmrfHdYLTe
/Dy/Y6Mxv+YScmS5XTCw6pFO4X0U9zqOT5avLwfPFQ0y5HjRtWbv9OPHTM9mZ3XxU9zr0XbS0Ekn
wJgbp66zi2NC+U4z44GyvjkRmUHmbVaTKtN1yyFnLDms+c5hA7JxM/TRuDOXarqw8T+RCFLte5Vf
IGgnQVcCLxKKKHg9cl5iVPqtrnNy0QrWIQ2jM5ULuGjPLwlt9xeUX5fYF4zoDrz/4huxOQ+IyDQX
WzzMCbW/TAoUubkhf8gg4S7S4B6TwUqWVW8SF2z3POWR/F1WsxPiYSbVlB5hBd1bxaxM5BFlu9Zf
ps3sDOIq2FZZt0dsAOu7yszqfs/JBiVkvv58xs/jmZdzmK8L8in5ZD2Y1mhtksIJxATQrXOjBe2k
pQsHCeVcvfn3oIj3NEvTvv78A1XR+c9bRbumLxLntfl5jJzKmbmj5uH/fW6xUCoOomW2rnS1Ofj5
cJN26jxbOchE0bfY5/j2Y+9/2pX4Tdoo14oEnT4RK3k117d+3sUg3F5c8h1/3vt5HOqFIEYbEYLh
GnCu3CDI6ouQu/+8T67cpUpi5zgbjnmdfWZrlpjz5jyY196MkYBTTxlIhIKU7P8+CI4HqElWmOHP
gz9fnNIx8ajjTrT5XNIlVgSSkWmncf3OcRE1c0D97x71MscEuX7Kz9dy44y7KCEZouht/5ohjW51
aYvAq3r+QqlzgKnWjwxctKemaY8/H7CWNLp2DsYNc2oefx76+Xrft7+0pIwPP+/9PK4i0mDIfzGC
ny+qq9HeER1J5P3/flvbHI+AFrIHtQBtZRlPLhB+yXIY++o8rMEsnT2DIeaDKaZxEMXd+MwKro5N
2XMGT/Mo4JRcXLRoPmQayxzhZmrbj84LOc/7tMk59em0BipZPUNeoeSuQRs7TV0yqYcLF9/Hzpaw
JYBtPOlt0+ziiPEpwKIamOcFC3paAVMeoF5mSXtQ0Ec2EW6UrTDyXwtRqKPdksuBeEXO07bW6P4v
OclBZvK0FpJZTpUyZP4vN/IehWRhoZ/SpP0Z6fyoCEMCfN/u4mnxiRkZglYwlabKiJskvdDvHlem
8yQKFA0f6aGkYCfZ49qve3JGUP1i6jRwOMlwTz3rdEaAlMQh2RMk19anUaDCeJH3UMf9zo/Sm6k5
D1k/7Ea1wPnJ46vpErujWfcuIjIrU5a3xYfyEREexVQIg8lthDjhKqDfGiOrJJ/T4jkWMVV9Hy+3
Nsv4qkbAO2i7d7OAaWUA0UmZ2LJ7nPqZeB9S4k0Nrz4Wfb63pvLgJ09znh/7UcsPwokOrqvH29qZ
mVmhFdw51oNXdoe+6z6sRDx4SoxEcbcnghR1lmnWQZrtrx5m2Fw2lyK33mPlUefzcnL4wnvA7xtP
j7QBKY07RrdL7IX0HegA37IJmM+Sc47C6I/2XRyA4JcDuk370zyajKsPY8nmFBTyetsWyTctEEJr
Gm40WV41r4YY7b0BeWhDeD0YWioO623HWubEM8x1detcdUnr31YOFW8il2FMA+F1/cGT2pWEpiYo
VPxYmr9lREINEfMJgfMeG/cEZXTN/fVbIFATwu4mMsnaTI35TRvVK6zMnFwYOkSq1wbGRvWA4XsO
wnX55XFFJtbagC0GF8Rz+i0KhwRJSilC2sgQrIbvZDaZwmUDbCpeaOYEOTXo8JttEbJZn6qEE5I/
oMNZTOkENUPw/CIYknywqSnSKMZGPGzdX692tE2s1lHO0sadsewtNQVVmapjD7pM0QdtRrbNxFnF
bL9Dfp5349LvSxo7F1dDCRqct9mmR29rACqG9tJpyZPo06PpMQ7LNNI0r4heU38jvOZmdnlQjTMU
leJI6wuuwXvlWRn+PXWL42JHe/Q8ACDZCHSpnd+TA1p09ApbjsQEprxPhaInTZZo9mKUzTOZa6tQ
9CbyOt1x+sXH2mocOwUREdlSotAlgT4br13j3Al03TXWcIrKglYAkFxJLppqzAsdFD/gnqOvr2GP
J8UzX04FtFvSsykY6uYglGL+RZC80XSPnqyZSsJHzWK6b+vxbVJRy+jJ9GGkTSB4EfETzDsvG+iE
T1tP+CA5bNh/ffeZw/yFGJs8eCSNg5LUrlFtXWOw4p5R/HM6dRldu+ZsCyUWqmY6ZP3WsJhKN1zE
8VbURJ9FjN0jUBFE55gZ3fYsu5i2AsdSec7GQN87VzboerV4D0LvbsVovkfdsAelq44AfGgLVJ9M
zEAWr40XsLjlYXwZsewybQBCdE1/sK0FzrZbvmVU2rpAvJ9kBc2GLbjqL4zF5ig31J5OL2DO5k8t
Cq5056OWs44kc8IM3UqYryp1XxqylGjLMVBF7rDTLmzQjse8/9tID0tAKTwRAE4bEVFYqW7nr2l+
nXqQehxk5P7B3QYxrmzx7Ar/RdLZpaOrbtDzSQG7Lap9YD9Ev4FWuc+Ee1cTVJ56IYtAxX/1RD52
DZ0G36BtKIjPWq9evUAeK0gkS2nXyxYFGGL7q1+4OAE89Yosgd8THQUiOP/f0YwgbCBBOsmHOUi1
+UMwR4OO/kiQKPM7BCRuwDRSkBHdICMRZB3cS+eZiwqrBGkrUtqbxdFJ/YZ1jpKKoOLb76nREUDT
Juhn5BCPxvDLaToVEDhJSqGXNs3GM5A9S5Rv8Ezzm03KdcKkV8uP6g3+ceh1klFDs2gBAU3UmdoP
ySADx0h3vudfK9qSGy9Wr1SFR8+iFWu9rUakOSac2HU9EZKkR6+1eTT16tN3ubB79xGL9puy1N95
YcJMW/JDC0/DxfG6t4zntscqUHwKWXDhd9MXOt61j8PKk58UeOd+9I5jLEPXGdmw89jbgsK+exiD
llzeHS/LGWimG5fN57ED+6jsloHIgsUyG28wkj7z/KrX2ctk/HGbCovIUBxjpyZIxwDAoXa9hz6P
TfaWx/behf8Q8h2Afdjzrq7TD2GUTL3H0IsZ2PU53jjxb5qlB8eb+RNMQp062b/3XXOpZI5JkoxK
4ZVnA4eFG2u/Et98I53ylyO5PLQVe070+wYy9rs/DS0uBF6NKdG/6lb/6Dm3YLqGZZJtCugl5GRc
chLEC3OiXzVf8FacCHNmiP9eZgOJLV3/hsgLQCp9s9FotoU079KRvxReDSI6mVGnw97I/Mlu9OfK
ZCIhoWSpW9g6YIkrYpPl8hnVtDn5xY49lOHRM7+0iD5bSq8nsSmKnOZOOtAciuKzbtgxW9DwFVsL
MVVUUHt3rne5V5Cg0jUH3ek/AGHTOLLmz9HtOFmV+XNkNh3KNbosW9h2wL3BsZhmus5lhZR0NPuH
RXmhzM4Z0p9hINAZQNZLRXinmmmukyG161JT27rTEEJ2drYIzsa57F/nyXjwNXZpr+GZdbueqGfe
0LPi1FvG25i5L7mKmPBzzpQnYbYMN1pK1UMcX1LUQEFLM3Lujea77HPaLZ7kCxXy1YwVEh6g7O1Y
248z965ZotITn0Hi6D+CTLug1ZmZAjE+Nskt0zVJbu0caEP+PsE+3JSuvpui9uLhEsdlRl05cipu
e/fVdLi1ipn27eKvscaF8xaXIMmqnMY0Qz6f6NDHBgC4lZXN0Vqq1wW5a6qr+jDWYM3t5mQnOou9
8yalzALDHB4GF4ASMxQUVria6hkWQZp0AaSbt3rhnN4m80dHDlsyVKeF7WJqU5bHOBzGXO6Qp89M
X7ebfPK1NYCdwSjcvGguYpQ9hqveCjhNgv4iGrNKbgx1RUSSMWzQaYcfNi21ZQ6xkySlI/o/zpIP
KSAEL0QjrKMZ1rQaDSrvzeMr0DF8RkXgjTTtfMYmvTYhdvnoXiEjsfUhzXEdInxk18VgXl0X8rNm
TDmy6cRxN83xs20uJ6uufmeayx1Gb7kumYAw/adCF9/FNAnOnZgZAEZRu47ylbbLv4RaYN1xOjJL
BKd5jeLat14KQCJRWx1TMWKQwK3d6FzsWrwv0m6HXvBE8vGyKRem3uwh23ax/LtMio7i/D127705
BDoXHpMDi3d026OUzqNum2UAG7YKab/BTXMgdERYVrZLR1FTZf5NtigI/BfEujpY+gORYXlQz2t8
VVl4oeV8T4b1kVjue6Tci2y6c192n4NdY5FlysoZqMz66lM6PK1W7DAHiHfEtojAscsMYWE1LrkJ
uR3z/OyanPr13HiF3h8OpbwlXoV7LGfCmyp4msu7txSYLNYGs5g4/ejDJbdGDcTjtu2snlWC013p
DRzRi5EZ4G/CLd8cxz7EFYlUAlMgMx+PehutURir2uvYR9vJ6cDlYBit4rntjEs6g+0bI++2NPNN
qb6+2JP2S2enJmfyIZFcZsuQsxdhx+QC/CVb66orl3gRsj6mfviOev9NaEkom+QYzeXf1Jq5t4Ho
9mztDPlvPBaLUF+zvDTV7XuRUWD7V3TJ8wzcRRKZQOEywcDXafgQoldH3MrASB4i70p36QvnLbUT
XU31F4FxW3rdZSryR0ObXi1z+GRnJS34kJomcu3CfCpmCS/BP6mL/OSDi14pmhGyk1Y5xVZUIz2K
GCSwbh68tvhs3AxWWYbMSLvB02DfV9m0G0pC37TuTqH6lKvlzY/Vgz9HB5FNAFC6XT6nHYvgcMbn
F2IovGj1aOHQo5LSzeKdqapPK1L7KMv0jTSWMHP48/E/IpY3xKbSS9drG91j1dmao+GzLFRpc4LK
hM0he86lwd8bv2IvlAhvZJUBcH00+oSjBiNDUd4dXQN10HYnhEdyQ3wpwtpg1MNBdnS9O6GAGwIf
YLi2R33I/2oS5HNj+vwYmhrjQsh9gZxH9OcrsV8YxXhFhOUxPJaH3Zpi3uBIIk3olGrJS4QTASDl
OfGsuz0WB6eOBsjXy0PcWZQTDVFAWmQTK0lfLs1n7TxQn0aeuyNfq1mioJhNDr/WdCcjwkGWsvez
Ze6tdCSyGaatFZSDDQgFqXdk6f15ElPNgzKO9Y09Mk0kIyO28aSvo+Or48CbSbuns9E2zGuWjSbX
hhL9GQetS2ORc1yv31GqodiQQ+1bxo0osJ0l1ys2SZ0NdxOFLF14Sqmro4s7ugG3Uzl+WH315ZQd
PVXXusHSYcleFlpUNewzcnpER0t4HXZu+jfLRaossgFHBOGfdAAiQIzFpzd8+gR4wVOjwUb4F/aP
yL51/SMawT72+x3xDc8uCEaWLR2ZERglB0aOKXJ80LXhUeGhCQjkPIzoc1YvXpykzcjtfS+EHaa+
le+Yw602QuOUlSIK2ozOb1q/PtZOf08n2wrN+YvDEOc9QYhMhR2ACqZMsDviUNWCwWhYK4uH1oCV
nQiCmicDQHSLC7KhfR7JZzXTdu+nW1Xm4TgPX+SpUddTl3PwIdvVZrYHXvw8pa8DSum+NcVDnMW0
jEYSCGfjgKuS8er6STMRNGdDfJcJIP2W0ZuNHZ/idLljkTGB29QUmLDA6vg1nbU/yQTjbbC+s5w8
xwgHyUQ2JFkczqZkz0CqRKNPLHsjYlRWTX5Old3tPfAMsE6pT8j76QbcQNp8TjXb25fdlKC4LB/L
MnyrGQdLyRojgTBVq/c4mrIP9rxd3EQvSYIGXKgegO7gffnOcCdnaNfS01fxc19qxW69TuySaySb
I/JNmfDoF5rGWhv9jhfzceGomCfqUYdNtwEg9g2ALyAonn0s6jfRUB3tRX4QJUTiIb4IMLEYJPH/
DX3FapIvAf4/tmaVqMAb/ae2tP8VbnZPWPI2w/yqVhyklZ+WNjkuZOy6VYlO5EEc6+qwI6Jm/SCw
O9JNE+Ow3iBOwhyGOUw5Y+//uPeB5XKIVqm4/qrIwT4ydXmsdcfZ2N30SwN9kUXfvTe7m25gS7HH
fccMJ8dgDAu1EX/SZseaWBUMXBPb4UNqMxN62lkNQMZuDpowyQrlAZYvrvl1r+qj9MWFKUdV5zx0
uQvgqzjoCzToEobdFNvhoLrXfAyizvo2170hFrSqo3R+XNfOQVvuKuL3iTT8mbXiaEss3JET/6cr
qoMxVzjYJ3Jbo+4E6Yr9jdPqxhtw4AxqnUqlV179KWZxc9yTrqWkzSsjwrTBFW709TsYI71Olv08
IBPOA7VV3wKyiTPx264P9JRfh8xsdzmndp/xGLMEY1eDDSGGHdVsMgk1TcBAZ0W78/Lx1BLjx3Iw
7du8fRHxGDCV9EWUK3OjL40InTkyjrpX/HNL+reZ+p37mbx6zKQmKwV14Uh/Tkvt3rMssuxTdvW5
+D1n27gFZx+N9x6TeiHTR01gHK46QsKToQ2T6FLrGkZrRMt9Hc00FysDE4V8Afp0kGaWsCIyhZ0P
ZEflJQ5yIx7eh0LjNFv3JzdmtLHr/+ij+qN8slDSrPpne5MF/j4wRqPe0mg7+ng4YlXvK7eodzXN
6a3MneEgSpskNqwVXkKUAC5L+AX9uVxPK119NqQ6iHy6Ctc7+ljKOkeUTFbIB/J/djT/aK/NTOJW
1rxx6/zS6fJSLfPDTDYlF0z34QHhzEoL3JDNSDfxZHZNDqGVyNssPylFo41D9sJ6oYzS/2d5EbPr
9odneFul5JMLh10fKkETvzTp9oZ2Uqz5QIpdQxJFO4qo2E/hjDh2tGL/borxpfN6cwNGMD8C5sIb
Z5IaVDRYVpoJH790qI+be1s+ZXrO1seKhYrL/Um0qYFnOB8I6aWAoCVu44MeCCgZ8d/pOr2Jqj+V
yim3DkvYSFUYTzh/icIDRs8xNpB6tXeLMfDw2phyJNms9z5yw3/qmeRlhPupXsea/Rhcds4tqWn+
TUPhCmctlaF8XhKX+EUVpUHsdyf2R+YiHC/a6hXJgXrMi4RN2CbaC7hwryqolUJ+i/bDzSNGmbQp
JtfLe0JW2/mady9dhklVORIBNcsLfIQpkC5HItiTq8fXkTva93tt9ryjXq0k9xAKXHcFWB0WoqEL
pszHKasYH5rtjwoMc0BR/GDmJq4Yyj3pwL5wqu6v0zOjOalWbAhAhxQ+qum24JrHafy3q/wZCzow
Dofz8LLma5JzPR4tpz3UFeVUnC/RrsXiOqK/IWi15nZCjzHN6Dg2OhWZnb9hZ58SIzSQ+Elv58ca
p3EZb1WLvGdRkHRFf+Di/GN3L03ffNgyv2OrwHbGXFswpUP3sGa5OMKNtr3D6vLT5Rw4SeF9JBbo
3OJj3aliwIJCvKCoSMw11B6q1VpSCNxar0O6TiRbgePFmMyKY8s85QZb1AtQP9i2zTbDtNbk771o
0qCxLCNsBS+eOflvdAMF51JesTHrGNEok2fqO+KKNd3m4uXG6esG9D9pH0tf3FxbY9Nh3q6jh1EO
2avFnGU4MDQWcwjrGaNP0PytfD5OcUr9meX42+zhCWk7xHrkE/6Fe08fijigyRd4OA8C2hLJtk9R
2ayq2Ccx80lrw4i+Woit5x0m6UHpSccBdIy2Wo9iERvZ1kyFs036/gWGiQiIBM9D36jjSyLyAOTX
c5FHrws+ji05f/7O0aZbr9n6JWZvTFbvvi/1Sy4c7+KzEHCXLe+ObI23OSPOgeCE3czI5MFai/jJ
5v5FCHIZ72i9cdwUVkWNOGloRYa2nxPjxR/TcNRwPaGBysB0XNpQMiUdVyAfeA4Shz9p30wlM9NJ
0tYqDPQ++LxBvsiIVVWL4+6gaRXHn2x6mnBx5PUA/Mg27kRU8FdPCDFJqRO+XaqY4RTDZA9jhFJQ
pIUtckBA+mLGATV+Xcwo0G3W72H4pAPFNEfM/IyOZ9kqUcy0RtLDb52NbB4KPaYaX8K+8fRTnZr/
8G32x9bxUfkEZ7IpZaRCk9vMZgAvrnxuci4Io2O2pJrLEwepi8gjb+MQpbzDixg6NRnasyzEFr6J
EZAqvc+tvD12nnlZrLbcZeRTOyLa40QlWooRrXh0f9ejV2+Hpj8myIabRkffqW3HC2Sr56hJejD7
Ub3XSRsGMN9t59L8iHmi+UVIFMedfmeUZ2sOpMOkkpmnJh2BAjEtEjlQDlZbf+G6f1CLdtHS/CI8
Z7tYJJJhIkIeyp612BsOhr9yf9m11xtO8z0UTJ6wpDQ5SxsIbD5wWCmBW1Bu+hxahmqD73PHWn8W
Hs0do5/Xw4k6izG6d5UiBkH434Xe38niKkPfAy1vx9fcYDbOAYzbpId+QeVnviPg4lnQXJoPVsSC
YhQvK4vhjvkGnv1oMQ4cI87CIpt4yBxxnPBpbhPPx74p2Kgy0vssAXCP1guWV6wDeVpzf3fWLu/m
5tAJxvhUqx0sARQDeucmh6a6qTNjC1WFF7qjCCPg7bXFFztb0+9xZsVRf5AcHKadiGq2DDp0oECs
ujnbNRl6mNPd7dihNrv/Q9SZLLmNbEn0i2CGKYDAlgRn5pzKQRuYUqVEYB4CQwBf34fZbdabMtUr
PYlJgsANv+7HDTjUrkfQlH4ZHsLMfNKUnPIZT1DuAhstKLPwfxTTzbTn8UKI2SHRMYDyCeb7olh5
mHBNDLSRFioPkK4rGsp9zsyzS4CxdJcdmP/0qbY/3ER+N9qljXcNOF/YGGvN4vt3sLKui4NjwR7M
c0JmrjCNOFoOqoK/YM0IA3c+AhD/APjv7IncEBIMqs3aXr0BZ6XKVjtO6K/H66Hu4RGIzZpYQOrt
f/RtMlazZLeNIL/STSU1689ZBeG47IoDSVJN8Y+zc0O/3qiQXf8EHN6KMJwagmoxXvaYdPYFPNVT
OKJ2SsdwxgvfoNsvW7sqMyY5PtLJcmHKPYxlFHK2M+lOrLXZOO36gmtoU3gsNZImeVL+irOswdoO
KZ9Y0IhFlyIsj5O/tmNpQxSvdXcoF5xIjKGxw4LwkIT5M9aOGPN+HIRWuQH98RqKOdrqesa76KyP
2D0p/M04/dNG9ei17qs3Oc8+u0NogP+IKlKXpuaT3w6XVXnsrnnGnCsa6OdRlY/oVZ9dL9nymQoe
sc/JAIBqcSt2HA6kMbFuLfXFt7M35eQYqoLhnNXqu4MjhODLXjpQwNNH55/Jlv9sOW7zAbl3rFf6
DRn1vKkDjlzT9T0lFO/KhrhCQiLuHDXz1RPpfAAi/GpXHz55gcYvvK2rsCcVA2xFZbC94q7L8Fqp
X7XVUzINKI5Rt5TgDDTVFW7yFs4iYuKmUhGX7xL8VpZtSO/nH3pOhktqWf/NS30lbd+wNHeP1KTP
cQCqORZJCO6/YoxBIYzRyZkQVkWzsyCTzBy8tcLFbF36LctjZS/BSSCRa0rOd0SpvK3E/BRGPi7q
Fjb9qsC6rcbamoYBn75oKnHrCbMx34fK4HcLbLQAMVH9aLxnYJQYg2HonGmMYe1iJ6BmanjBYXcy
Cj4Dm+HK5vP1JtvZ4VYhS5nMjG91ZGj4DLBFlwd6o5vF4Zik5qvfFePe9UkMaccma7ueLdupjqxP
EEbJsKB4Nqd1RsZpVEKxSI3uKyPIPklOQLOffMIeYXUIbteqLNXbODKQRb5V7CdprHMxOC9BBXp8
9o9WWpqzQavcBfe2ntt4YD+zXYlaZm0UMlsCnrXo52wl32SvjD2eDLaexjtCpP7B42Zt4e7PW9SJ
gbD/9Mik8KyXkXEiA5Wg2E2gfSHvtpp5ybGtGFATF2upCHwR6KdZeqQjIJtAF6Im6dEnT5B39OOu
Fkl839z5lLmylsNrYGbEXu2xPm7+Qqe0sTUvf+ees1804hTQlv22Zh5+NY+f1CVbuwnIojGRbqN2
5hNkN+/aCLqwoFgffZeGTB6NqxNHWCpwMKVvukY2KHbtcCsOp/k2rycKgVE3nDU7rtnIH5euzFya
ZKNW2jrbQfinR9dz4BBc/do9Jaru7oKMO7tUmlwUgl3c5jigXFIhY1skOyl4zttJflTN2HKsto+2
az8lIsHRkFqC8PHKkKFv8Zyff1REaFiZS4IawTo/sqyaOY2S4BG3f/z8lp9fNa5pzhTAYM7k4r79
t6gN/u934QBjBkVL3tWkJ7JZMbVtOxOVxzyBNm9nq4ylxjnpD9WrFVLVhqlnYtMUgKUrnHPXvi/V
5MeqD03cSvtZ1iw0vR5GMv2ouK/N39ryo0uzXLnzcaQQgJz1MMSVwFEDqBGFrxPdJjSEljBAYlpa
ma7JcAh+Ujq92iy9a3VIfW/ZX4JbHYOu1xjZszvnefooZTlfDJuCpmagkqF/xMQD2M4+KSJ8v5yq
jBDuwigWNdXZQ+L980lfSj/ItoEmdClmSUBgmoiCmF/D0rFBtW+Rd7xKgujSiTvfdu4mQyOPheYX
COJbob5GxWOjBv4MS5/KnogAp3uPmjnnn4XRYwcymTRvtfxTQT9fXbl8BG2kTr01sgQ1DLKZiyMi
t7tbpqsj6DYSVRU3smH2ONnh8lKTtfJrz2ZdL4Fb2WqK23FAp2LlOqTrP5T3iStELvuiTR4Bxe7X
QDyPAeUMECOf1mziVDX7PQdW60skc3qwfTWQQMp5NtAiG425g3MI6c5Df+YsFO6ngTu4yTGZkwW+
M6CriLz6uAIicxdZPiParB6sUf2B2Vef8TJX559fycGVLFbDNjvkYr4Ewo/I793iRv/7Szsg5Mlp
FHf37Ur9+S8OAf//+01u72GxElAofi7dn6v25zf+/79mc/rUAWrY/1y7/3+FR8SVyo0IHyQpuP+9
sLvbpb6MNCbcIoT2QY7W4ed/I512ddL126pwL1aMEByH+UflUcXLPPrL7bhsReN09IXnOu6yieLd
oqZdojkW+co2BKpqucIkpoI95k7E8+TFKkZUkfqVQrIkY9MoxI6NgyaHrv60Fqo4P3DN2NH0W7el
kmCarV1GK3RjGXGe7UVtg9zsVHirIy7X77a1RjQsFg/rih29HLd9/ZCOy3KfRuTSBHeCWNkNnFl0
vKV+XwYMdQNonNzKFZahe2+Wv7lcPSraC0azoZbPRT58hvNL6ZScg1ZIf7WrNtQes3xVHoVyHZ3U
Ig1flHTH481PJyW7Q+pp6M1cOmolycQt9rm6LW3GXrHdF3wVCv/MgJou7h6a0K9oTDoSdphCTb8P
TFXTf/zsWPIfXyWX6wowCbmwSzCSJ+oS77l2woomobGJ5RwdXbpyAJkzyltMkYFgCYiDgIkLjWKe
ie5PlLGzb6qYwtgFbFmU71IvSZ5+u+xncTG3UH4dqhRtPKvjvLJcqVdUZ6m9/ewNLBfw2247SyUb
CVVsY0JrDwDcPvTLvs6y4iFaIk5p1DkldYtnpnwth/rPUo7V01wc0aCgTOA5vgST/a/quonpkGxL
GOQkFdEUJv6Iq674f7lLhfVC7+Sw1KjoDgC8Vjr7tmKRQcQmO3am9tho2ic9ztMu9IO7otZIPIlk
0qujuJlYyPmTzcgwTceZwgqiSpjAloWlQCP6Y0jvx6wzHgRJcceX/5twEo7oJH8367BuuvxTrtxq
kWCDiNPQGJF/kM1SEo3g4TfVnJfIdXLP6fOWbICd7dgFnZEavc1kN09j5GEdsxd6rLhFAfP6l8Bm
8HpM4+kk77O0tbd+f3Cc4Fcg/462fnALxhRq7ORm0DC9R1Klvrecypqm9mwAyIGIrcFSWgcnJL5j
UJGCkJz0SEHovnoxo/6UdtUcuDBh/rLoYzeA5R4TFNacbHwJM+8tdwYRB7r/SgpOD1XEpWuHsr1H
aaYP/I/0jNoMdjYc04Axeu7um2Uudi5CzdFVf7j13dj0BJx4AzB1scVIKZYuLlQYpMcQcqGzTcOE
4MDM2ON5w5VH6QPBWXVrroyBBchjEZR+rB3sfD16PXS2oTkXpazPP/+6Yo3mtY+3XBuLGCtwz9Dh
3HNQLu55CnyYZVFPgw3w/WKpll3r00tsFeJQOllJwGjGDaN5dTOz2NlnJDqS0IG6MDyYyaiDWRqM
VDgyCOZyZub3Gcs/EjjD1DasvJgCk1oWRMcBeov93Xioza6b752qYJdP8jk/TE12Z4YwwriXMdek
4sMHurHvW4iKUWQR2XP42eWEegdcbto2LSMBd0HCstAjfv4Gvw8h87OhsRYznIuACBuHzTE69iH0
mbbF7V/2VuyTnwVUEd1KeEIuiim1HhqiSssg55Oyc7OPdJjta74OB+UhFLSvQqTIzCRX7SJPqaNr
tnVPIGPIBLN/P8uTU9m/x2p6yPQ6v5aW9Vks2W83GhIehPBNSrd9EAwnTIKswS3V3Pd98OYW4TMP
NbYfbI7iMnSYTRk7ORMzXBN6UPG4VK94F085LuJfaYoxIzXZASXw3e/K5tgJ7uNBpMilTWG4qeEv
sCokVOVnwzbvyA0qDcJnJiA3L5zz1fdIFgOnH0fNvLuF/TLmGRhSHIeyu5xECqT25TepKRYsTkSC
ou9JmzcPAF/OeSePUxAEt+YrL5bU6xaSAO7yJarxHqhFexEdP64Ix5eoyejj7ufXSDUcUPyp3Sd1
4B3IVHL+gpfDrWz2rhqQDMIQKLM01FAVTf2k8A6nYftg53pfrVZLW0L6XdU874HaHhghXjxX4B2I
INAoRmgr0t+UrkUwHrOXYlrPxhvNLl9zZBvl4uKIeoqoSVxZq9wHrYa3borzkjOYeL0ACUmWi8Xq
K0uQnFcR/XEhiXAT6t+6NMemK1hF0yEYaNGRdgIqYsnRuRQWp8qymFIyqvFS4m0Dq0NaKcyzo/Cm
T0eTk7E8w867rCB/+K+yKOob0vc10vbFaZMB0t9z7fYrtpLpqZqEsyktG1/BMhDaYdAfCuCxC8cW
AeGPx6Cz75PgUfkd+jpUumDN/xHuw7qWEWWQ08735ie3tf54eRq75K8Xre4VIGV70aAcHI4dvj/+
IvoarAHLpgZLYjF9r3X0kc3DfZrrU0dJelT3l24d7sOcL9ZIUIKUEPAGrO3s4Th/gON7IsTdb/2w
WDaeaL5d9zhG+py4xX0uQPGsLAXiMQVSvzR3VTK48bLGUTCpOLs5NoHxUAq3HqTXMqQ2mLrE6L7U
y/qUQHHJqz8rC8vaC/q9l+DXTaBJ5w9FlEwx2ty1SNEVVEuSXpLY3TZuuOORC6ph9ONCLl+r2zyY
LLnUyi134xRSt2Lf28mij5W1POBNBXSm2o01T9eQMDRTPOs42Bg5xqFUcpiiSjNAWTQu2IqMYKIf
iSdOnNbo8HYs3YdXTQhSqrh2c/mGQHrLJwdvudWmOz32FC0xpzY+wa1Fk37Nx6fSlsAuyYXXOW+k
EvNbXZJLkmXxizTXtcoss0vG5S/4qk/Hda9zzm7Typ3nlBV1TEPeh+hAtbigfIy298oSGkyvZW+c
iQqPonD3Bpw8tzV0jIK4JLsHSA3OsaC8aptU9/UQVCAM0zvEv7eM6SKjOhMe2vhgNzu5+Df7V7l1
++KXQnnbIptc6/qWqJz6uGnGtwrRnES8tyFTfV/odBeRKPX69gM7NKsLbtw7FMr9VATqNDsO++by
6DYsK7DAjwFruKRgPTgF/T25hn+MlR2B6blk04lUXAuHzAkssNHj7xajN7Hnyh+w1/cJ85LLb9ym
TPktZUi17/4VPWn2hpvvNA5wzdPE2wzQSH8MUEiVfnZvcnyL2JfAQWksdKqfnfuFDbDlqId+GokR
YUfcrRDagSE6+zy/ZXD6Ot2lpqvIEThqR4SexB63EuY6h4gulQSoUUW1KWi5RunXcaNt/xSwXM9t
zoRrwxyH5YXbh+08eqr3LlmXjftaUtRje07InXy12eGzyquVQ/a5zuBSax45Es2GdMsunXFRWLjZ
S3mSzYjjUpTM5457z/MRC0OCi8BC+EKF4euU0ahlGgtnT/ZmbJyiVk/Ch2l5M4fcPiPShK7uHtrm
wa5Ntkv8Cm9fHuHCQnJ29HGJFD9D7TymNk7McEpYKIRs8n0m4Ajm9DAuchsYkh8gL7k01mY7Lta/
Filo19LJ13UqpIaCzXjFzSGGAvnhhOZlzP1jc6NhdJrbsJu633NVfs9p33wBFs82S2PdN1ZjWKac
F53n26j8DdOBgZ2NwWYgyTpWO9a6KOx4KzkdbbPAti+tXtvdmE8xy2KMmf7LEKXeeeRUm88JKlLi
b0VVBtuSZVjm4I9bwPDha99oA+jInn/uHOEuC50H4fLO1ksWaze8mtBDoC9nPLkL5zNYAgzymWxY
+aL0sFrmtNyrcNdZ5YdXrqepRQwmucEB68dBqNT7CpvgYALr6kZufsqG79wPggtWceekGvmUtEm+
lwMpGzVXe2mcE6GZZLc6bRHjAQDjuzQxdgSMAFYJ/dF76aKSfuGm2Ht2+uUp96VrDOMcnuwXUYGC
cnoL9+0PTaiLChbXBXZkr2IRw9dhaIr+3pj8LuM01HihobTPp9vPgQzArmdZs2vgWFxWkcTxJBdI
P454axYbqFvmW9uiJ/WaZBZa0XifpFO+r4yHib6XWFSPpD05RfIXbqvJ67ZRj8E7+dXdgNbast4o
TKw2KMpvdXKzbuBiKVkTAt6YbmvNfV1GOEnYSONi6jn25Yptno4DptK44fHPXJrxCm9/FUCg48IX
jeLEq+O1PB/cPjkOhfgW1atxLVYEkBR7NEvkfUL5nPiitHlFEPkIaxhW6e2kBe5vW4gPN7VpIGQA
71S7K2BTbF3Oaxu3dLwt9MtPb8BtSNvC3uGD1lOAmSIbvwDPwZnUcZ7DUjJJh+uQQ5DdD49rlZ0q
7b9kVvvuSOXjFVJY13OUICr6fOIPLvS6tfP3OceZgPYXIg4YNzjEDvGCieScp9zMaxa5S8t6Wdaf
dcGbHcHlsftrDgNhDatP26a5V08YoTi1MXqodxsn89nKDj3UUgAsEcyeqj0J79sb2fmXDQunxgv4
nq4dkcrWxCARjnOF5cMPEh/lk3hAE9mPPhkEXMTV49hLFU+Dd+nr/FkFyxOEqOeGrOZGWPqjyjgT
GIyig39eMjfdO7a7GT3IXBlQoeBWUjH4L7dpKTe0gKY1Cb3UyoedjDBRt4lz1vVBd0637avuMlCv
S/Xoh+ZGkYSCBHsG/qkPd6OCZJ95DcswJMUxK9/7keeZ5fpMyBMH6RDENs8d6lX+lOpH4ioiDArV
b4od/uui6Q4DG/ntIRLHpHvjko+b1W4unNAkp8cUEgo2aIu2mET9akvks1tCkHF+fKEy9+72emjh
5sQrpzNnO6j1dQ3QFktzNjB4cM3+TmfrH6bCGLN4cLBc8akwwh57k4TgoVABmZHRA+Zj0UXR1piX
BlflYSxm4i5F81FimvNbpsOFMZxwbJDvx07eSgGoLlGVjv2F7Isz5U9e2/7GCCL79s8SEnycoIio
9tr4mIELjwhUwddqwE/uJIclU+3esYS76eYsjVtIAFHknefMeWTFBhtwRWInKE+wVPYNln/YEYZR
atCI6MIEqMohqlyV740TsGoiMtuJ9Z9Phc5xIEQ3heZAkv6f71pvSrlMV1PCTOJOICH86l3NL4U7
k+zrVYXzpt85VOZs4ef9CwUr1A70P/b2N+OOcEfm/qtW/mXqqr85mTZMN3unN2Qluy3VgfTM8Hr7
PHy/wbhIW7jcXqvVhVcWTRheV7y4nOHYzHdxL57LCR5D1FNAVlKzghDT3TQltragEbdTPpcnZE2e
5wmO0p6VGks7tU8KtDOAsE8ULOGia5PPItHEweuFgzSxE+LmSAk5MQeuJa45zDSm/003icN+PX1v
EKG3QBzvHExmO7UQ6sAPwQrN4DBdrHlvD92zzNkuTiB22O1l7QYL/n9RnpJe7tMrZLHvXqb3BaVS
hNAxNK0Ay/ZqYsXQGxELT7MStJqVgFQVZ7X4i0FO7xchaTY+WN1KCtsf2r2dXn8uYTNNv1pvvOYW
t/l2CpHe0JVHljdzhVPtFndqGbcI0HTmUZN3khanrW6uz3WkfvW183f0Egy/DZG9EUMySUqOSmFn
xZ6Nm8wiH80mtn1iTjzXpDjpYvNiuCNfWapufk+fu/pXFZL5Wib+Yq/gGC5yPDlDULMBKnZVMxT3
amHtn9Zhsw3oYc06fHwRtx5dliUZTBJodpXV2zJ5tlY60Tkm4+4l6Y1L8hv5RW8rZyY6V4H1aPGW
UHmMoQ5JxJoFh7MIl/WwLncroYhjaT6nyn9cEy/ZpnOi9mIML6x8seAGwctqOG3NzBIcvpsjOsJu
Gjju+uxOsbBBKTa//RmTibJg8onuyQqLcMel5O9gKK2xLpt5M+TN/Vyaj7m+5bnwkVleu0MS7XYO
ROBYSU7XbuvduxySRjusH4xn9ZB84nn6npvgqXOXV9vzTlkS/hLg7ivfhoknz4VrXVJCPXsx+N6m
KLayiDJGVXfbzxBHgYNiyxq9dO9N5q/Ukizgt23cV+Nlr8zn/Lheeh7X4k8/cHPorOE1moZTOiK2
ReHXKqHIznXzJeiCrmS0MsHznurefascPltdsELWxCaPmBWJG6N9JSifUw+hzLZ0XI2Q35mIO/fk
uDzZgpXpUbRG7LUl+KSIOAZS/CnnyT60ACoxHVAXFD4SkLg64Jp32cxxKMMgMleFAzShueONFNel
s1BxOEce/IosIC7TOSGZ1y6wWS0immehsv9Cz/uvVPZ6QIdx4zwEVmOs59EJAHU3nbdNXbyYYUKq
L6Qh3SpS+xTYJCTKcvyKXCyKScMrQopG7l7/uoa0Mw8QKHEi2btmUQRDCc5Zxj7mEzluUtVVzGGI
1xNZD3WS24x1a/Gsg6p4tei8DJcZcMZpnu3ggprBl247MWNfk6b9LZdxOGWiXh4dnFSJispdqaK/
Qfp76jy2JhtBzvZUzviK9QzCzAn97RrM31Gw13WL9dSqzti9UNoWr9qichA8S1baaKLkNVklDSDm
0XOq/MVrOB8lHaH2tSr5aEBkIA7Y9U5OwGNUQb9si45fEqDhdPyeqhRPSqiLkyh9VolGVYy1HFgw
Mzk7ESFjpnr9Tgl/DOlCYdqWZxheHCGYkjVLlz7h0C/zP+AZ1MkpESWIlxcAisKAuFXjXuCBwugJ
Oor+ku7FdfiS15V7aeqWzgrE5VV29z0kyyRgTNdvQPZ5ZCm4sa5gumYVBNkrJBnqfa5ZlWDpgplh
NwhL2pUX1uX2sbb1JdFVfRclOG2WxhZxbSHZzcXYnikh3UKIxrnjMdCCLNl2FXnasCpRDqf3wMjX
SHSQrKh5I0aUfdnJTGppqqEAcFXJvsKspL30YFo8mVF6nk3YUJrSHIquu4X5vG9MgBwDWXZCWk6h
K92C4un8ISscF3RzY8pvOw6roQate7OAOCV3iW5vOFJeVe45x3Xbizq/Fq79JjHWbcK2yniKuEMc
1PlxKsIqHrwa9uAg3pef1FHakMNnwbn6OHOIW4Jm5mCFym7vgjBCSdTd0VTEZZqQwXQh8WmXWPDD
eYcXWRA3z1+JbXNs7skmdfUJVMJzG8HySDWANIBz7443M9cniOvs4zHJVHLYfHfoZLi4DOGfJGKL
U3KQ8yLqBvk2bLJEncapDWIY1nj+uvIiYZUeNW4fbNqqghjpXvWoKgCvOgOc6x3Y6jBLmpGz/1vV
wCeBaH+ua1SlYoSzSEobNe6GLViTcmtULjd2mXx61szn2crPNCJnMVS9IpefrAgY9m/VuH4sp/ou
68MLaLsAPR5Jhdl5eC0wDL6IYjdnPlpmzzY1ajg4Yzb8di0cmzywGd3zShBcT7LPhQq23J6emsm7
ut16wSnxOZUeTWqVAEXNkwlXMTcmjbOzINcOSO15HZf5kOiTnyucRtPnEuJS8WUy7wRLK2HxFhVd
S9/pGo67NF2ehN/J7UwIAAH42PUDCRMxveGr/7sCGOfEQB43tFDwWPoxFGTefhg9eaaVpmTdml1l
qslV8LipM6fA6xadWYIGh5o+sSTN7V0uC5YFBcQhzbR8KUz9AeRn52DPOmHAOIe9CJ+m6dVMFLdX
RfSI6R6Y9gCzL1r0oc7G+oH14J1u+o8kQRFpdFHtqmF9lS1hr7UXywZxiO26McHJXxgjMCEfM8w3
29u+GGu1GHMJz9RA/Ejx6lH+ezdpwgOearYUMRcXsAtfYdQs58l3l61r4UtmfKPlpFYiXkbpsizq
jrrP1LXPl0saWOacB6AkPYttjRD20R0Jo7SNBf88whmWRvmlahZN0QRXIvZOZxv5HemUGg+DXR7Y
wjwP8/rBpWWOTu6c096tD97AIaLyc+du8FhJKJzMmyJkvQ+H5u/Q4Yy1PQaHun52MC2difaVR4ya
wMXc26IyBTOIpOalLsNLNiG1LauG3QE+owjdNw23dfRhKcBl02wYmTw6DHX1ZAjjwfLixO1l8VTC
/hL+zaGGFS9Dg4G4c6sAkDbxyI419JLduE7jVvasfFtc0CElp95iKZY0lX/x5685J+VfIN6x1fSf
yl4fVcWf6Os76dPbxPoy52LAeDKFWCVCFNjjgC94h4F9z+zTXtqO1E+UFB+Vb7iMPYqCIUFk+4xz
JTKKOVcpUv2MuYk786cc1s9WBPpQDfLbAuAE99lv9rkTXlTF45r9WQzjDRZ2RSZTfLUZwRgZgZOt
O3WdfZumX1QJ8BhQcUcWZ7hOQ3Q7f632puC1AucK7+sSmprJ+6ceDZoAgovsPq23k4TCfYCf90nN
UPujIaANtPEvZY/8iw+bk+YI8ZgwFL0cWXXuwty7UP7jiRw0xlD89fJFPbgBCvRQIfN0zFOxXrhp
a1rJD1HdErRreS9xiAWXdo5uMhh9P1CYICgWPlLkcmiDGs8r5HJuhtjyck0rTZqddDqov3nAJD6K
+zFJfSAu0WVNbVzEYX3j3UEdT2gMjNxFbfKBTBurDpJjzM+ofW6w/y8asEoTzIOLj5HTLngysels
8u7PEMmC9nOM5yF+Tm88sG1A5Bi8v167B6u+omIUn6nj/l4mWzE+daxpFYmAWh6tdXoqcojsOnQ/
F3tcd13CPZ0M614wCJJNQLUojP8ZkXmjGyF968YOpLEzPjO6AjvJb9ClmSKghO/XPBWML4X7yqcd
8DZEFx6wW39NOtjqPFQXkmuj20BcysBpE2iNh4gSgzzAFxBGTN2BhgUw8hRwyTLvdOG9NoqLW0wu
NKYJnN4CYK3zQW6CxfuCbfW4WMH34lfWWYdFDuWG11TS584RUImrcOTvoMmOfTclOyVyd2shIC9c
I7Fo1E0Z6qr91OqvbLFj73b4LWeOFlqo105HdCwKfEzMK3sMUANqqeWwCXViYylvnxH8xdZkwVdg
v92C7bgucvyyQCsRgwzicAKlo9PxmBjujhn2Ra1Z5Ua19T0O7Z2CkX/AW/uQNp6JRxPBWqyrRwl8
DXYifVMcliOzuHFadNQh0yLBlqaLDg6hsqwfck6y6r8VK8242PNDkcltlxfdHj3jSyay2WYuZ9x+
QJHyytzDargvRtLQJLvGcwGzhuFoYBXVTV8h1VGX3vceFxnMW8BRO8IkPGUsvn6cGL5o6z33DgQN
0iY2UOwRCqUqSYmP9sFNl3qfu8EFCtlDkwA8rKIRLh3cBCmHgzsLd1sloCLgqYJ5GzXvYl6+tmvQ
7LgPPw2N9XCz2wYpT0l/Rig0QfoPHbYaYG044tdc94yiLLPqOVJngQJKHTbbRPK/DhaIYUEjmAnt
+91jhvJ8rLnnr0L+5+AJBOMWHuiBwowXAWmvEtzDLIIJc4QANkMaIlJ7vjSCFmE2v+DxVmz+RfS+
KJFd+Rlmgs4y54sU55kXnvIFC5SfgU0IqjsbnPCRtMHjmAT2pXLlL0yzhDj8me8hApifn4vGuxKl
5HRM3183NZj5U9b4UXgdqvY6O34QT+AfCaaRtA3aGq4BKk4TVgtvgnMvInaYpOZNwskkp+67E9O5
w8kY5bcjZTra9+2aojw3858M7MCbKDjsVC4EaUVxiCGiGktctPbckE0V2uzgb9/iWgz5fNm3Pbl/
ZI/gJkVBeoPGzU3wZq7s8bwoBnR2vPbDjcB6QSuNNl2CISDnSXeIIrMzvfyYTWF2HOef0o5BMkr6
ZyP6PxyXoT65IfN9ey8tADxKN68yCvlAc9I26sWpG5yHlr2PACXw4aK91zQY+BMWjpD+AN/hA67G
7mHFyR1rhcaO7fOltkO+kb75hplDBeFKy7Ag5YH5/ea+wMSWt/uOXiwvZ6WlPWgMw3jnrBPIHqBh
Tpa+Rk50FzgyPE4qPEbz+jKBQEW1l2Rplf5P43xHDOqdfQGLuhjN75wjyF0e5kjHzHenUbQnEEkP
GKTn3dxK8OVwFbqM29pa6StixbxR0frQtX4e96v/HZnmNbkFl9EFqhuE50Hb4qufzNZZyvd5LD5D
oYKNulYJn4i0su/RXYjm3DrgfeuuV9abPa+/iMIWe2NuA3qDIO8rbBip++wuMIAy0f4H7F6yURp3
g9U/MpVAx70FN7Wer2PAB4Dd8T3sOOQ608lnW4RywsX4btR0dOdCbJcS1zybZyrheTGT7JkQBAXL
dHTYafHQAUa3WvsZtasP2M2G88mULrWVajkQXmeTQg0u6ufFtL9dR+kD9XP+ltrPaZPUBEk6z2sv
E2pYwse7A3j7paLQ244DESYzT9zYebSrPsIXBO1950oN45HlF2vbPyXvpC7Ee9/tbYVA4EuipUMN
wLxpiQc0BdHFtW85aEzAuavHdrK+B6u0d0trD8fGV7+GIBgvmH5QcpOLFYqdlUVsQhcxExvvnghn
0pDRE8c5DDeW43x7L5jnQ6qFZCqK0xr6BOTJNTkuZfL4SOgAxSRK6u6U8HzZ5CX0ZacQ6Ehpv29u
7UflAkIiZxudpi6HjvLBc6Y934QQS61ND4ZvP6hp5SbWF/nhpu9KLTiNfJkSc/dK2HqT3IvQGw4+
kgNHZ2c9DpZ+xuzPw2tMcAwsNMgAFt4mfQhZjrkxcHnwGT1eSv0/XJ3XcqVKtGy/iAhsAa9a3mnJ
uxdCpoUpoDCF/foz0L5xT8R5Uezu1u6WtBYwK2fmyNiirbb9GYr56tVTwingTSaVuoQ2/n8jvws9
ecuig3JWHku4WZ+sPkBrNm/diA2CpA9+m9P94qhzS+przuyd5CTTZxUWNqdalQyuhk8m2+nE0U/a
hx7Yah0BeBBd9SxV/5o3zry1XHy+RvVSCYxmTv5hjMBc3OpV++jQ89jtIUOaIcS5ykW4U1WIH0zt
50zjt6LMG5ljHOUmGK9tPlNOC2pcWz7E0gQBfAmIZpEmPJomTwEOETLR2IqQL7iXfiLVcTofR83R
nWdgGQB5DthnGeeus35F2G0ALhZIWNVT5vOGZyu8QRD7DgT5IAzahYrejAVJJtvpMNk9vSwDPSjE
mfHHRXzjoZu6a9JLJ6wtk1VqvHfJZhjr13KCaFHk/SueHahk0Q5f6V7yKUy0HTwoaopYgeLkl8Jn
m5ZXYhN2PAGijPdcbsmZL5tlsC0cPk3F26bFcut7V6gCax3srCo86xQomxFY5w9852plB7TRxLUk
PzPzzi4XBwTJDu4TzYfCjp6SPFmxhMTZGXV3sgzvg9E291b5HkUjJfHGo2BVVeWo+FJWX46TjRyZ
8Q4Mo5WtutZj/uiHz64cmWXE9NCxfJFVSJBFjv9sv3sw8RP1lkmaPk2r22HgVbY48ax83/vFkwYH
AXWxlDVsDCu+WKIvN2Xm39HN4CGDmEcZxHAFSQshBjtcoHEpplVGDg025XEqFFNk5B5dEe7yGSS5
xDbAOu4XptV7G0VntFhOMDhZZg48EDAJDXIwmSMENh2dqeV6NaVr7Hyz+bJduaWTaC3Cx6Ab1cov
yudhCcl6XsnVJtRujMgNy/YnF1ykPe1lYABeS/dhTNXRYOi4sWfrw0xT99A4kooJGz3XI5zr1i+E
hOlkqulKK8Ny3VMOhtRh36TGyXPwXqCpvNYZKPpal9ywvtoYERwy+tWUD/3M/SMloHpjqIn8fQ8m
McE8kibvTqZfhKrXimpuWfLg9pnsbrKRdq40QIjvr0Z68ovRZtSZ8r0yL2BerknlvY9TS0Gm15AB
VU9q9L7IAXwaFiNdTpwZ4BxA/XZ5UbMufoqtEKbRNlGcNQAufOYqT4F3NUQa0+LJ7mkNaYktZZNl
XeM+3vslxvMmI6fiLKSUqiSW4RE/0nH8lChCZJPrI50D2GNz/WRblKPZksqIDE/FLMpncn/Lj+fN
5II7DNJHLJuXSEiNLq6jiwrkr+61vencKObS9rbq1cgw+Bhpx4YO4nhvw6yumDkC7E7l7Px4SEE0
bZKUsIr3GOq8kRg/nTMc6TPqceein5Mp3kRVehsKFpuzfwOO2v97DcGh3SWeHk76vR8bj7szWjqK
IvYjeRdM+UMrTUQDbPJ2LTeORufJC9qwrPk25x69mhJ9sHrrGRkR8cmZz5XX75IIndEPWEbiqLGK
eW2zpLmp416tcwvhMeatoDoC8b64eHXPgDA2nFbqq00ZYe7iieBnl7nHtq62Agt3V7AMYt+GyViP
rD7Mrzn6B/SH8SjUNSmBH+AFTw7FQdumqQ4YFlfp4AIJE/tiztEAkvqWUghi5lZz7yTisKgOqYCj
XzJi1l13y6qMN1rHsJEU/3ztXia99F+U3SHgfOoEK9esLy2ucBXbFIBpfz90t9YgbqfZ2TUGwwrI
ghtK4TDPtDSKVOpWCXUtrIkkaQQkv4/uZik42OCJxaAMK9tzjsmiEfp63/t49GyL6pF0sSaVNa+0
b9n/pgRrp+0TrJWbsUjfRT5fIX9sWoHV1QorLhOIlzWnF3ZK4qbXnC88diOWZFYBDMGj0cGup19T
E8tf45B8IDB54+ALJOo5PORwxUsXKNtyEUbGfDVMuq+QUcyoOwIhDvGNjfuORV0e21fmpJ5n+uAR
uQrPdcR1Ni/+ihSR163xK2AjsmL7yHH7ChsO+F732ISMTajxP0NT6c3ssL9skfE3UuiNNqdrYGOs
GzPOSWSQVpET//QW/QrzuEphi6T4l+wJfxNL0Cscl1Vb05fRjx0c3rseWyi1JxYnDvASbmqy6p5/
ndko2GdNcl2ojgInXX5krkePuf2VNNFzFJ2Yo6gMDkEd0lzkmAhxgNPnwjq1kh+AmzyMps8z2cDh
GpnO8xT1B0v99rwe7Gy46xlz8ZHb7b6rFmO0mN0tIj3L0TjtMVxLKlw6fXFam3YLAWpLJuM3/xK7
fvodQxYRQ9Y7x9qlnKKr4j21XSsKq4dN7/Cvyqpd0SIS77uOV8dXHCGr6DQsVihCmDgUaHinTWpn
IdJSWHixluCuiRJmZxLMWxDemz0jWh1/Jh1DIv2BtDwI5xeT/15UMfY2/gEjhMTTOQDbl7oBsFEW
dIa0BZ/gERiaSD15EmnJsnegDKzcATrbgJ2Xrke6JREnSh9flpRWnZzUX39XHR6iNGy3oAhYGUvF
Shc/3x67z9lo6MlxAuuZJOO4zQjGThEFRXmV3I1jaK3KbmZupyFvFQ3F14BWtY4L9DJqMddWs7i6
FoCxAWfiprXwWZtV9UaewzwG7FLMkVKxjlF143ZJeUH7nx3KVtpWfVTmYB/YvyRYtEAJ4Aif2EeI
nMrdRhyLxGwv2m71kW6vnY8p9mJH8A3K1lyCJMuf5pAMV8ubdt+3aXlsjbo8/vdf7wzQybHn9AGd
ht/9+8BXotHvHbGujArM2wtvbM5is4D2lxsvqjTy946eW3DDyngwIrKRPY3aF9+nimauGpYb6KpD
JSYeADw/l5jvw8D6aSXzxHgz2/YtNpz4l7gOAvkck/CU8t5uwWGZrUNgmDHSzbV8KTmUrbOw6e7M
Whe7mG8L3Yl3OCSdiG8383YUJkJhSC3WAxoRZK4zG1ubPZ6CSv+/D5mU4+nv9+L+xBoyOP79WaaC
R4WZffd/Pv3vD72uDI5Jc/7fvyXgsX4iTk1cfApbMnqaGx/2hpLl6IlpHibZ//9gdQLETFDuXSd3
Tn0f2P99EMsv21zmeEU576HIvhYDFVl/v//3ufEQB2jtQfiW9JWNC6u7nxqSjYZzFxpsUaJqOgSw
E3ZdCWwRXOjISzoDt2oDDm4QDRPORTz6Czi5ER0Ils3yfp69Y1rn4qhN+yt0eeelOFSOCQdWjH5w
Oo+qQSHLyY6sKzqLPfBTFLpgp18iBPSclce//7L+SxSEax9Q0x74VHtMLKc9TuQLjn+/LBqd75Fn
gYwV7XFYPqMOuXf7M/1fmd+OPJMT1hVK8rgY8a0EETm7nNXjJO6niEwHFrKEPJLdnob2l+L76DRr
vVxDlIA5fCGhutSqhX0XpGCeYVdAJ2rbetMTaCWP1BnH2UwMkK6tYxz/+7Ds+7WdmjfQ9KNjMeTG
fx/quEUkKDpMpwSd0PfYzPx9ilw+xVwsWzN9vKHjQeYmBclg9GfXWwGrSXZFNx1m5JajR0G7Gh11
KgcojF13NszfyrSaY1oYLOkE5i1r9I+45Hj2arzpkRU355b77KE0yq0i9n/E5YaawPJcTZ/kivvt
lPxVrWj8LbPFOie8YfWSsC1BMzDGkCdJll8sM2BzfACHnZI5ofcgItAjIpuftDihpw2g+MF+ir5e
u8Jy1tUgiVL6KKamNT8hreFR9dpP5lzzQqFV2CK8J2PywZ0iWKErhaeUI1Jc4VsdqwlsikNhRAVS
iEaKdCUHDys2fuS164olIUIPbmtvXBMkR5UDl7CmBuGiMW9GTSl66yHCsd8/+apOTyZ1yKsEX44V
rFSjeDrWUEIX+mSAfQ87KRHyLn+kW9eYFwKnGLeV1XEcoJwPKTcYVnyJFG38U1FYHsQA9LrCv+U2
VKwp/Yy8dGYeAdkNmybChrpOaLKEMz2PGxU9p6H3nhXRXpX1W+2cauo5RiGhVVG/UXKw46hubOGU
3fTZvyTiCAeJseSwCxsi/CiHeq8r7zhWxCqckoDX6EbnAmh73Kb2uTAy9kdhdKjaEuAQmcruiftc
byJ0dcNd59g/bCq7NZP8jgVywrVaditIIs++BXeeKA1fISuHqqF3MmbybFg81YG/tsqSHmz9GMbh
J9BuufHr9IpGEpNpeS/SIKLfLl1VBphLPexCWXRLH9ku5VXHhuDde9jdExUflQ5vE4c+WQyFTAtq
HfYDPGBFqK7SYt0k+X3t6Nugd34TbnHo9SDrzBTlCio3le7mHrtnBUs8UKJcxWHxMJW9t9Nq2rZe
+tCKRZAugk3qRJdsrOy1HRx5UNx2dftoqLC/sVsQd4V9T8DhxRbeY7AUzi1dAGiEDIikB3tSyzxG
8UUaVIYktJ3PMRy/CoIwMbHNEHzlHCahqLhV8SqW1nNM0j4SZ1ISy5p0Dwky+lUhCFnXZmHEVJQH
b1VRv4ZG9gqUC0si1b4MDdpyHiG+8qTLvzNeR9ZSzhtOcIS2gQHfhlZ8M9qw70c3uM8G/rJSY2xy
evhCsIuNjVyemmNFAN7xENzwQrRxcV/5/TdDt3NjvlrSwUJOnWU8mHIn0SIiE8zElPGI7Sm/cfNv
xQ5JyuR3mJPwUKh2q43oaVZQeQt307GCvRAvUFDgDnld7n3tv1KHxtYg5nDRRowpE2JgMPx02UzR
Q4g8GamrBRMS1zY5hzS6Z+NTc1Ahz64MlvCCDI0BVIkBznJoSvQOdYzdvimi28jW1N3ib9w5LnuC
gOVZBmOsT8AEjJlgp2iwlcZJx5LRaPp3erF4D9grUbowxlJ3UwzZFfM+CFPz09SgZHRofycptq8G
kx24kJkFp+e+hVSgItGAb6VceOOW6sd1OmNj0o9dCe5MAJkKWF3lu212kHDFsekUqMuCs2bjPBDf
xgGZw492mfeknrZBQAQxmPsvfOlnzOvDUiZKIgr4Yl7EHhBC0C4tLuS68GAQz+13N5vfbDDiTaJD
tB6WfWyZmbInDnOsT1esxPmPnqWFnbTJyinitwaGbTdSm1jZLmbBYnqfevHgotJyOCmOfYZjMowK
BqAhxIg45viQZ/2tVJsfBz+6bTiWRyRVD1GhQfzM4Ubyt7EAmz/KEem6mIsB2S+4x3EI02+orqRC
h3Uell82T09eBn6gjcXc41k8KaT5IoKZtJpvvSR1uzF1fKvD6qm3DLGV6jw4YbzrGig6GK82qWg5
WmBsa7rdrBR6b8X+EpE6TUd2i/bBJTDjxu2DmB7NTp9ELn9w9+G6KTB76uGZHcGhzKBmjNZdXk/N
Kl0QmW7h0yA5O3unV58+FAjhxdvJ2cf2cCn1HN9BxAf4Z/uAh5CO4OGTu6KwljEucd2rE7NKqILN
GGfHulzqsMdoL61g3MoQZ0AxsJ8FiEZDGLxQiK+XuYXHpUuQBWKocdD47Sq3sSTO2Xz0I4yGVQpk
wyQGNSTpCyZTyE1TlB1xYezN1r5v5RWAVPNMgHl8BLoBNieYuVtDGlFDkmCUpzUUfJBjeuUWeATw
V21eLBypnO0gYNd5fV+mYXENKw6ajm6gqXVrKnDoVp/CgOVn2R96xU3dr2IaxMldk9oKr38fmg+W
Hf5Kk5yuQ2Wd5z7BWF0Dv3HCyrxmTozbNUiQs0jGq6h7iD7JG590ThmNV3j86OYITYkXs4jNVeY8
YnFgK5MzC0baP5fMEtGy66fVBM9+Vg4ri94EghzMg5ZBGjMCYjAOH3HqjuemqkBPNmxo+LHtCnLb
+DZwp+AbYPuVPwF1M8/gx9n4ZsMenRNAgxvRWN+fBwZ7OL02g5gzbRtK5AK+BFeZ6AAloqVrl91d
nrS4OaOOi8vKNr2Yuru/3/djGmMqWyP7hd0dmex2nQhMTHlCpCSmMH4bGVcA2undVAbJ/bB8QIw+
JzWd6HYjgttl2CinMr03YtKSPMCYpZZfVssHjuwN22d6iceeUmV7CtX27087S0ZrTbc1B0M+j8sb
a1A0tqiVIj71VX4fztgcPIpoRcqhCRlPoIFNKZdojs7NuI2DJBMi5EK1DkVkH+ukf+5in/IT8kJr
FhoPHtfE3p5GY/Hd+Hg5snUw1+gkmr4F7i/PkQIBSZIK1mYTvzSLX7wbBCWlaxYKwW2jFNa3NDmG
zw3kdyYs963qiZuHxdIM4gVnq/rXQofaRGSU1mwihmfbhlbrGk9/vxjoZBnZE6+aStb7zLTG5waS
aYj35PHvV7mOt/7oRbvExXTYSH/EQe8m+Fi82ywMnGsyV+Vz5Rr/vLpoLn+/mrvQpuOrSnaOnTy4
bq+euSq4o5roQU2SqWfbmVycV/24+/tTc5xWszn4a99QKTTuQD3zbul3CmMm/reqejajID2kk3AW
izUJSMH442HzPEoLAgmE7+q5CMaJdwXrkCnzYRXiMnxpZVaf+rglLjIEF7ZT8srxEsx4Im9N2XhE
L6ytHeC+lx4P2pGTk+Vwbx+Zgb6FwIt26vJSfQDsOQJbZQlSlPLqlXO0mfIQYcAdTrX2p3PddA50
kIAmlrl5B9lCSDIVq3qgpaCk4nPfe5OBT00/GSo37hQXrMNn15ERvOQKjJLkdDUQINhzxANrSEn9
jaYKi4X89Fg41KxGwyvcctyCQcbcxXsfT85uIpHASgp9D6YM2Rrnu82HbkMEgmPd4liIWenvqth3
6FLFWAFCFoNunLNAwN5Su2F90HGw1TrdYGW0kYajeJMmzK0+4IGp7e/KinV+6wTRhhsprbq3Kilf
bVu6SCPBI5tMBsHS4WliQc2AUaB2WOUvch6bNTWB94lP7NOkfrFY+iTteviRlDYPLPT6JuOy1Mky
eELOLDnfhT6xUZ6pEXRDhhYeW+o3mqcrve7uhgqMF/B/GG9xR5aRx7wVLQZhizR6O+o36ehHo+LN
XUMNo+MtOff+beTWgHfZd7j9SP7ipBRZgogT2cIu/pbcvzyXqykcWMBPDvnXplUsGxwPrKlrbLir
8BwJp0eXY4weh8XjAlepx57LSce+LcbBh0iJAJl4apMM7BGEfyHh/hlXBmy6kO2f5YkHexT3lqHA
iArvawjgtCWRsc7gb0BXsA65SnosF9raLU9DijGbnfEOFjbaD573zYYYGbro4LDF1i4YLEBiI9lg
QG28lqn7kQRwICtl4aMg1mTFnJLLtEyogKgfJUNh4UJQ4Ni2zxXTuRGxOfLD3uRugw/aYfc159Yd
PgBWPmHDepF06JD6kDnJXtiqYlyT4r5tFpIF+eSG9kIkK8R7HfkbIE6AV6sxJIZETNYzDXAlmNFS
RKGgmn5zZtncCa4NANPE4YDoR8AsY7dnl1l/11XG29fQ1Ji4HKJyafB+wxqYcsL2gUdqu+a2nzJR
ol7iT7qPZS7XSMNfySzCjY1pnAkA4rsq7hjkn2QNhtMJkZ4qNdx5YXiDyUptptrkgBmSCylBUXUA
c0xtfdeR/RbF/rAzcvJelCuzjhjmVV8U46lMaR8TPIsSn/ZcSgwetIOrnUZOte5Tjdbk3lVu92uG
0VcrjR9QA8m0uCcT1taF1V/kYL5lHvPTFBtU8Nq3XQlbF0U9gdGGaD+CBU6HYe807rBx8u95zvIV
OtU6DIbfZN5kMPFXeXIZeDkOfEFoYcVn1ab7KmnewiQYDgHvd7CStwH/1I0uaNPCIj436XvTR89Z
6D13bWNtsrK64r6+HaPxh1VGs2+EzZYy/Uq5DR1GWhJThdstynHq81NCHdX11UzjZ8gTm9nuWP+G
bwBIt6PXnVrF3SawB2pfnTUPF3fH7QW+98YnnbRHPH6iYa81OeRLRxlvHbGKGFgIJnWgDPno3/gv
MqObna0g+jXOyLSw0luiOGCmJ4602r0DigZEgrnVnDMMAYLbXGH3K+IOSGTBKq8AwfnZzFNvZlOA
GLB2nYryo4IHZMyAorCFc4Dd137BZFZ4d9HCrZGTf7VjoiEOrz1QePsUJiNVIFGKyZ3leAoPfz3p
2eONG7zOA8lvfPrXygWiaOMwQEyfmMNAZW1AvOBKy8wtVwV2aNSyj9kamGvdK2VPr5o+kXjAwYMm
QygDzz07tmbjQIYYVGWsvBTZygsSzLRGBfhYckqDX9xMCDQyuyqyAvuA/6ukJCDAokCEm2hxhgwM
I2eX25InnKJdtUD4p2buVGiMGTli95YD6mUqSSlXicjQhvJXM67eEuFdpZweVaqh9kbZ8zQV3loq
/83lmTC183PWzosWM1Ak4LNra1Lz3jf9x3lQHGXSxR+OnbGbqYTxZHVqbP1CUpHkLR3CSdpQFYCX
HfacqjYuiRJkSpdkPqYAJkkKLUtaQUT8y2YF/VsIJMOZUnTL/GK1VraxApcWY8erx32QGGAZvCc/
jcK1GAJY56AkptSCflgEh7yPsT4wuRcW+BwwpvjAMf94PjtGZoMV7Ui4IhzzMeqDJzYPt0U40SCW
hwdkW77cqdtZhv1c9Mm/3KyjDamymQW8Noa7PHTvGUPR2qRGjCz/2Zq+G+cHj+dXmsVXf2zRoueC
pI9BVT1zGrr5h9MkYhuQL8Tsb5EXhH2l5/JRYvrhVnKOSuNqe9Epy/W7J+mzFD1Hsrj4GAVKU+Xa
6x6wMDNjv+VpjbUsdnHWGeJC6QnqRkWges7q8xSrcbcE2DbVrS/4yeQL60ZMzj9KepZ6moEv26Cl
GzbbCmoMDs4uBJaiuy0MIVZ9S3CkgMkN4OrdT7nSUBoSwsQ8BzugGWFXfue9/NdYvB1i65WQ2bqg
whymANOLg+Qpg2BcOYP6gB2ANDg2j5mbHNzuLsUaxcYHr5CAPaJbvhurjZ+mAiwqK5YnGZDoyEMy
6Ba2VcSQgLbLQnqnoJFf3HjXwmSBTHX80W4QiTgbHaE3X2Sox32lq8fW7J5E360I0j/1zoNZzSMl
VITvQ6t4pjHmGNvel5EEp1HzhDBaQqR1Sx+r6C5NxEF/yP01BNmz1kg/rnNoeWzvWbmeemrEeYbb
O18AFBrwovT1jWZoqDAUcJXra8+haTfA/ItKLs4xNa9z4LVrgn20ByYfstZnl5IznpAopJb9qjv7
HJRxg4K0yPxux40moQHlV5U8PsKKognleva+KTDbLTmGdkBhhdzGzRMF03KYYWw3X0BrYPjW7Mxv
0zCG3bqXw/AZUlLEOQ9bgZrAe84JmGMDdOdY7IpsZiE8fFgt91yFLcIOQawR2rTby+TyJXBuNbiF
1bSE3CZeW6ADpe9+N48nYYT32KkeJb63TRgmVJcKqrkp68qzAHMe90Jl/taW2+9owSKHlt6FTvNK
SoWKrZHKuyD81KiLNLeY1X1YP2lBycKYsStCUPe979rj9G875plS1YHL1XY+Ymha7GR4GvPd7ksP
BpaLot5KRGfdwMGro+zAXQhISvQWxlm6aVLuE5MB2ctLTFboqgL3GsiNWeN/ssX7SL09ikbOSwbu
Qi1UFuMnSk2GVyXXU2TgBm2747ScjTwcKcHA9MNb5cmzGe3a3vpEPZxbD9XUfZuq/tuJmwMugmtq
W1tTph85+kbQQWjNQjRZOQAN/LQ0Np+oh+PkM1DNqf3dce8uMxf0a2C/KK//LCbu2EaRcQLQP9Ti
kn9FEpfNa2JGF/zuL/ROM8Zm1iui5g9GeEvkP2LEVTjXzdekMJM5ipKOZgal7oCUq8c2X7umh9mN
9pE5ijZ57exIp+GzNaod6/fN354lL1HmuJ+YzvwObuUUa/LGUy0+obJuEhG+BHH/JLiK/cbMcTT9
gLMBVzgD1Mm4hZkqo3rP+70ia14AruyCEuG3BZtA7fkNeT686F52Dnug0l6UbXBXmAjePuI1sQZe
dcxyNLtV2bGKdXds/XsvT8N1XRoflOQNe6SedJxPU93OQEcAUtuxvq+k/4W6fnXcYFzPc3M/edUl
yuWjJ4DJmwl1hNOLOUVryzfFmh7NFz/ntAG5PIxRYXFMws8h1Snq4MOiFGiNaJvAfOH+5GBGIVP9
QZaOrLh2Pp0YG4IRYBLLiLt3SbcyY842EhVdePZLk7XVngKoFIcVhV2iJoaLlryZZpxjAUCN1ANc
7FeIqY4/fORdc5gKppMgat9dnQCrd/6ls/0MPVNsvALWR+I+tOH0RLZ0Z5n9M3DF7sI6gZpyrG9d
mzyrhnYFw8L3UN97NcWuCrWxC4N1Yt9R1vFSDePeSxfHZxuG64BKuLH4HMPqDSNTAabDOGG1+NGo
50dNrgjPO2cFnZsYpiP25BVhu4BledZhCoDwd5mJp960NncbERU4PZpin7lU/IDgQ2ooMd/2775M
vjpsDKveyyvq9vBuTfHZl9SWWOw0B/e26xDPReaDvB1pLK0pH5sSUHrqDbAj2TqSHKvlXxN+/BEy
nogyJRIDmW1sWdcUHiJDntBRk3CUuHHq5pkc2KGf7GTXWBL/o6QoO6v/jTGBf2eo8OJRmQsgkEKK
Q62xd/EDIpT6oGXC+AtnuuJNXwb1e5Uv3Z4ZmQQB/Y+zYX6UMv8NwT2Qt/efbHZTHWx14nve1obg
zxBAelE193MSH2s73kOrWlFudTEyqJNN07DZ8cSHOc2HVJYPch6qXeYnP+aMdYvNHMNI9TK2icAx
l3trtwtPsQsvk5KSRz+KnhjUGUlNq4I5QO1CuZ+tIKJbV6Zr7IKMkPGs13Q/H72mPccmAw3EC2vn
OGirPBdTqgFACNLw1uTW1UlrkEGd/wEJNDkFxcBXGGBdrIZ/QV1910JNIPWTNWQ0FmigLNd9J3mv
Z+0GhtS7GQ9y17QW5qJ0xmyYcXPInJKD7Fyuk8pujmbMeNJBrzDJEngtTZ8AMen2oV+sXQT/a2fg
tckLYpiO0108LOzFQMRXI6kTzxNPqfkJsUvwv0yboYvINPR4+nyoCEqx3ehGGiF66qUCf3Zvc/R5
k5Q17vR1JxukvU4/4ki6D93xNJT7riUeMRQ65FOS4I4htJIspkDsxU1uHidhvIWD6eLzo/Irit7t
BkjKqEakL+cZ3W/pJAcZnLldewgCnEbVcWwrFshZPu5UZHfn3rkUBj4bPQbJNiHv3swmP9yMkT5w
jt3YcuKGP+KL157IM3mlmEpYq0jIPnNOps3ZXFtdRjyNVEbeh8TQpfuaqRh/VnXKu6D6cQbvgbNr
fXXxS7I1YKkrQhZyk5EdRBwejZjcsGXhzNYZhBPo/PZylonXlvEbFRhO0ubE0k3tFa/M0MzXwR/F
Wo9PbtphD+JCCWbzNDhEDs3h1iVVf4zG6WzYswAt5D6SLkS17wxcpSghXgwPZSrxwnr+DhME/cMv
ZgYR2MjM20hN8Nri7FUkwU6Bd8G3DDSp90CQZLVYj0w8qEbyR/hOs2P1XukZKwVJzMSfTo3sSQqn
EGac2dmOHTqb6+vHOeTtIZPhxWh4aCdOzz6PnnZud782xyYI/3aI6P5dLFZKhPNob6cdZ6/6p1WL
ubIHxjzth7PvhNdgCukPCgtQR1n9DQBnNfom57eALZ1hE6htpksvLP9oaVkdTA1oRHVysw/bJqIl
dlHgQU4hmddrs2SXG3nfyOGQeL6N0QnX2NTFjdvmzzCY5DV3yI9P363oek61cbOpG2MbTZk6o+d8
Op1J3rUFTxE1lA0O/YljK3fYgRrdwXxUNZqA6LrphgMkvURsPjkwTjcjVWQL0QLWDglWVLin0ieZ
adw3IXieaM7ZDmXhXc9JxiyxRWjwEajiL8B7mPubAC42Fzo/NJqlDEqDIlW8Zk0R0z1Dw9BEfJJq
yPAdo+rdPFonu5MHV07YhHA4QRfz0GXxTwfYgw9Gh98/E1y788ZK2VGitzVMXMNxClw6myXMzUpt
SsSzswV5aD1npI16bm6XZoifShN+x1S7B/Sbcmd5GhZU4gFQiius/SHdltjqK/wPKxqzcNsuqw+M
c2l3US4R8an/lW16V5NeX/WTj0VGyicdMPul8iBdolXK12pbk6I0CWRuTIhTyHrkzOgnK+vTTFnK
iN7gRQsMrH22bOe7yYwTq7l17Lv3FYbnbRaQA6A/K4k/fPTtNk8/e8kiE+jELa/oKSpkdChq9tox
y88B38c6MxqsjUO+LmPWpg03QHPmfWabJTAmr/nhaWGb4gfrd73J7K1tYBWLo+2Uc33EMAe49bik
p8dLgjEBhtMEPIh2VaVPnpi/0qFwGPvWVpg/4juHTaWbbSbtZ0H6Ak1HfnsJcd+hBqTqOFx8Aqrb
RiyvdqXf+KYD7qoNDZJmcO9G9sccls/u8D2302eb5d2xytXnSEXemJHjh9uQ2eMFV1e34Un03vjB
2Rym99QhDYhrgUAX4E6Ob+ZPwWp3hfUcqq2xzHpd9yoLdgPhsosfX2TslyDj1KrqAPpnA3olEa/H
ss9eaQnDThHsWNk9G3y1wOhpJJ4ZofguMLsb1m2bGLdEUTacqPBwNYGJ+/1GxVOyp0B4vsm4P/ja
emf/O3KLAS4xczhfSYTTpLPjFYSxh2waHZ46GAI6WX/5Eg9yP3VvhgOv0+09Lvze30o9LL0juEm4
wdIe0dR7CwLTZjbF0S4s/k2uUsaa8WRio0Buj+DNC66LUrnnaPiuDEpnKcNbZno2xm72jw7K94TK
6BuBt5WLgaBYoVzkyn7e1QPWXDQudr9av48eyBkbA/jK8ezPaWgpckY+nePuxgzsac19SNPrc7E8
/85Kaf4LltJYwbvcSZNtuxAKzPJhVMX/cHQe26kjURT9Iq1VJZXSlAwGDA6APdFyeFbOWV/fWz3t
8J4NUtUN5+xD2xBGYllWDlNc/zdx5W+JKWihhpQLtjaxozUVqgZgayi08OdUs7yFLYcsXp1IfylK
+54DbaDWi9k/DjxNujuPhPOaRVfqPXydM43fK/arkUq9dxbVJWXEjvrP44bs6JLwuS78EVOeblj7
oR6PKgfiqE5DhMtMIitbSBGL3diUnGUpsOYopqjDvMo/mqanhhWpCAKUj441N74k6aUJzlfUGBgO
ENVQai6Fiq9s9Ka1RqWzbIxz72odm7gCZ2Mrfna+62ZrO4JQX1jyhB+RjNq8Y4NhWEcCBPOtXVjn
MOexheyj7wur42sRc1xlyfJnYJ1fhIz2CkFhprm+t0OvDRBDir96sJznGkf4IjBexoTyyWeuPeFz
22QZob2YeBpNvfH4IDPWi1+XrQ0L+omyes7ODK3o4lJuIJn8iod4KyLcDiWxM92w4qTulj2pgnQf
bDIK3ihmdacsNPb2KPVNb9Wv0tcOTifWoIZWA8wNM3mxcaQjOoq+jYgsp8gsXvwY181gp/oyw7dS
9A3PR0E+EpHpxvTbkq4G+glVSNIF287Nt+OYkYJYdn9GxSlpJRGwAJ5Ys8RAGZHNbZQcZnVv7ruq
f0RRcQc59qni8sO3t9GIrTav5atKYoXHsTnFEbQVAADnIMCAVo/0V7XXb6JAN1f+65iMam0WI0I5
6V9kBVbYiz8ir6TaarmliOyhzHeRF+cTkD5kxN+Dw1a+nIxrUelUrHFDOkSSXHOX4r/Gp7XCMMBd
zhJ/ZSJ7xUzHOI5p/K85YN0tWfei1k9Wnpf8RlbxVejbxNIxHgguHdsZt54iLSpFdkIXMkKOqPsX
BL8Vb1HSQipCWw+8PKAFj1iViDoPF4jglo3JtBw2NTvh57ZWIBwLk2Kikue2sS4GfybWBcEommFZ
4uOn0/OYelNu4TCQdta3v2xNXoaiuILmAMccvUpuqo2Hy5aJNFBHI9aDA003Eig8AglKK+7tZTOi
QjL6cQboOYcyzviRugy/Lvo3SfveEJjkzRoifnQQ3knMStNPUSxavQWBs5R8lFUXbWVdvE91se9r
FFUuOSjUlGnOY59QhhAmtMWcDiFmaI86fHIWZvWkT2vfwSRtCIPMSSvlXZOt9pRo0UE6YbLpkcws
Y7gWa8HftdK8+L1nMrrPo+zGeKHauXJvWgwM2KuT+UCkpRFo700tGLEqk9mXVA+rLG/KV4L9HCdu
wnywaHGcDVkdL5DUfbDZuAT0NBU1JFseUdHtFf/rS3Sctgsj86fNVOsF21XEaOOot3TxDtisIvlr
5hlOPjDhGgIOBOGm/3qpK9xq+qs4DgCh16R6JCtHkWVfgSjMcMOug4GTWjLBVwbMKoTA0661BFdF
bVzT0WbcWkcDSwLgzh4QPsG/JHph11VWsJTBIBcq9U+jb7K/G3jOOiwtieaGmDPS+UBBfM0b8f8G
iYZemxMb0mXdIi129RIrEBISk+MtRcueGNxCblo9BpAHBXmeI7tOAj+t0C0uA9SZtXSUxzu+GebT
uW6tBhZRu+eOMIkSwaIOjQJhj4N0sqveina82wLUZyDwVTec8gyIyMPS04+ge6smB/adf/Pd/pWI
ml84hLOJ2pBL2+dCKcWP0TZ3x0Sw4En9b0ix5Zu99JbsPyAj1lSXps800qphApZ+uuR4YErIi/Va
CBuJDKV0EBDGGjAVohNgmeqxacq9z6qsfwifPACb2dcZpmjSBHPtteaggskBqgPTfZ/eEXEvQrvb
KkpNZksC4TDz5mb6hsv6HhH+1bCJ5oncg4lCL6LBpeRGy+U180Ci+1O4TvzhnvgR4K9AlIvkp/Sr
V9WP72YhTxEhMYtbbTckXoN1UVJ/zu32pTdBCRvdntXELnPS3VQPBytAsjnav24c3kRrv+cpx6Yv
kIcavAjRLyMivm2XhUGZNbQntB8wK+PO5tYAPAlFz4eO9P8/IEsd2pqMHlpCGTKZmwEk6DAmR9Eh
EdWUQmOX2QjdmDePSI9DAwYo7mqWVdwV5kTCUp5cDcR1iWJl46uH3+G+qpOXEgsBy4Nlx4ahldGR
wTwuKXs4hnFz9kiqq4pgB6t4r0X1s+vre71hrI+PYYruEWsGPQTOaYQnKAsUB/O4hI18TKIaOJLy
HmjhzZuGS21vprLfx0VxcYZ+k5v5PgijVTgjLgz/WLXwHcmao8/SgvBzmCjKOwSDKE9w/8af4Dne
esu/AMrHZrLzAnmJbf8atVvKcWQrffNi2O3B8Z33vGPuVeDt0PP3oM3Jji1ggvFKWCPGGbsi5tGN
t2MFim2KiqVZEnsQJJwGNUkztdXDx62GbdJE566rIBtPTK3Ep6CqDZj+wAI92BAdo4HTF3wVb2oe
/eTmPyMRJPUyBEq76lc58GZLI27J+sXnzPwwynLK2QgjXJoawW7W89KA4jqLoMLBVli2KEaaDnDl
kNx4Ao6xjTHPeyuL+F2AhwwS4xIQ9mTJ9LNswWQCQ8c0o/Yly91+TB61+SGz9Id9Pdlu3ngZY05c
yes4y7o17weIAziMmKmdkQp42PXWdOelQclDHb0UPKW84uMi0/MHYMudGtNj2nOqhGr8YWz8FhPk
qo3VGe4j2XAjcgdQpbj21EpUWYq1D/CeyuxVZ/tnYmGhQGb4PaqAz2EczslUGNsW0eEiNmd9sDz1
OjD/sfhnkzU8CvWqxe5L1xovOIKYyiftb4mbewTf4ecQ6OG2LKZMXIFE3eScul4wtCAUaxnaJKbF
2ySVYs3C7lC51b9KaX+44nY0z6DDExv4nqkdM4vuopW5sXC89swUkRaHiD4E/DhhEChESbdy4/5R
z9HVvq/+shhDvzMi6uufUCYi+Z6JBQ5/XGtC7ho9dHZ1SrcP02YByy8uRhjiwTPbz3GZO9tM0tqG
FUkCTDdyLX0v+3bFw042bh7uW3c4+LGNHWIADi8Jo7TyGVoystktcJ4wTgipD8zgR6/lv0jhjGyj
+Iakc6MnLjd3BRVR4IxrpmrPyv+k8uqVQuIrTaNmZwl2/TCqCFSJH8YENzxLEd8WwwOVynOi7Sqd
dqmI+wvN85emyZoufGS6bx8jRubY1dSCqbi/8JJpa8YGdZkCbgeIIlcolqnL93POnx5w7hhjcDUS
d5v19kfSm1erFR8FC6oVJmRfU+fOqf/ijuDDHHlwZo4/bmzsCx5C0f6FxPdxvg3n7LN8kzUttM96
z2zzt8Qd7s2ovu0wfIlM8ZqRMkghTkCHXd6Inn6yDTzpLlQ6nxyBztTWFp2Kr7JDxHTaZv7KtBC2
czb90d69GI7ql0zVXWFt2WGQs76NAAd2ECqW829NzmyydQrBljx4UvF0ZpFz1tNyTVt3QAM7Y7d+
q4p6Aa9KTzw7nbCJPHqpZd45BRCRsO4yRuImp62t0uPAlTXix+ZLXQ9i+KFNRABLWS8zDo4Estiy
n9zL5MADyAEwKQAn+fTs1sZbJK3P0ItjDqPxFxdOvRgqVGk6Dgiam0PdT4DdQcBENc/VUMAiJrwv
Yy6LKPvVCgTaPJx7Q7v1+/ZKcnsHyTXfMnp5c/gyJz176ZnQ45YmLlCh/4+6bIWct0GGY1EM2i6c
mJA20++HFaGY8dpq029MPesy6bZ0uASi2guulTVLOJebIk2fh/wL5WnYWeXGLZxoHSree8vxb1JP
nuNcw5ZkYjqdYJLg0SJNfXr22RKzaXsDvshLDN/ISqo7kXJ/LTGvNEokkMtpbTc08RF6skXdUCd9
oZaEtxu2OpKNgBAq4538jlljRU9lNXMR5B10g7hsxmJDeihMifs64cACX72Y0mkhOgJiQqJ5qIfp
K6iTGKQF/zIprKVZFdcRftCqqHiiHb57BLUrndt9lYExhMuqr60gfwtr/xRN7qnr9sST3dOu3ep5
d+n94ckv0x1atYrgrG2ETi1pvS/6q0KqYOkNBEE4/qemhWwSYBiWGCcWARFaYyPW0CT2SusIttPY
iEIFxsTMq16gGSEubhtqJCzoo1wP7JCmqOsBNTY4laK4Zc5QblvUfZWVHqVjy2WfEm3g0kRjFYYd
ziyxKf9ZeXRSlTwZMQPGqZdPA+dTaxvruAHfhehPa3dIthHRk1qcxKyZ8hKqeWN9arGDGAFSbV4E
T1ndANSUqBHq9t5XfJtllCFyOQFypp2jvl/E+otycN5mUXow6gab3rXjXJvIt13oTvA3v4Nj3l6D
jnk21fxtiPtTVGkkfCtoNP5n76qDZxVvXmY+FcAEVkKfkNsC4i9pS449i92V2xSX3JFftYaksWSV
1qoOS1B+mlgeKYGPVgCeSBW/fFb869Vvlhi3wrLrbaLZb5ThWeVaS5vOfhEOmN+jaj8o1uwKE6ZW
t8WiaVMe0A402YjKn/qm4EOXJoaBjMz4MSD9N8SKL8bunnGqLcDP8u9dzPlzYhYu/Gyhp+qmqO60
hkUy7fuipa/scvHKdnoXsr0lW+ShBkTdPgkgk20+QuzOLXfFmqABwhRIy9AZm2MeW3RpA1XTPU5D
92b2E96ExNvkWO2UG0EnB+Bn86Wo4v8t1yr0Lz3G1DD4ZpJvLNwR+khLlcva7g8P2Juvka8Ku5Pw
c8jyobNSJeQ4AXjQN5ERFC02MWjNlTKvjqAUpRSA3Nci7gOSrSJSXV0kLsvgJCaucU33MAwB4GCe
84oz7Cow4jOn/O4m92piAOIEKltULZck/IdcKV6KWjuN9nAOSByS4aaVw9rXhj9qqGLf+kzL5Y2Q
zHtrhj+isratcLdDwypTM1YQs4e3yjcv/Dna2ssBJyeWf/BRSwtpkOdmkuMhRXPxnmpRfGiKSVSa
Y9rrmrciR5IszfyrarpdY8B68FvKj5pUczhMAm/AJTKrs+C63ZiG85s1Ciu5dSQ1gBU/I2dMXvkm
bCgkdG0/Ng4ebVffNAPZOYwX7MH9mVIKGus3C2EnzgrOWLJITLLiaAXg1wTofV8UJxhhFyfybgJk
WuNOr2ZrjutWj15UWQJJt3c0gmQWpv4niQ0PstEJTnGWDmq6wlGw8VjksH3S3qSYfvGoYV0rdkyq
gMh23TUNw70oKUJil1ImwblZs8yoAa779pGtwxm/ZHRII+9dJ111KUaGaHClEIz/iNb/q13c+024
AwvF2oXQzQIvz5sJx8sLUDKwJVnT4B0SCEOG/VS2xlXkbcvckgARRyNNqiKRLWc0n8j6VBgBxR/L
rQik66JlRcKT7Kw5r1OIhBi8HWs6FOQQThoyB0v2wx6FNZaiDKVW1BtnbTRurZmNbMix6XgSuaq8
mFNHdW6dO49UDcTVdj/+uswPVj6JkNacKSbs4VSAkuvxTwinvOMVuOVTcS0SGnQiRf+B17oMPVLV
hpAztCAptT0GM2TZbE77aunW2rZu3SOy0yUIFnKjAvYBCde+GA8T3SRKRRzpRltvKrs/6fVn7M9Z
toa8JqRqNlIwZ53WlfeKvxxybcukyhxxPdmEIviaY6wDo5CLyiUBOKouXRhcqspgXk9FRWXyY+NZ
12dTT20TVQ1og2ifN6LrLybJ9LF0b7q/Jm3vVQ89cmCg3E3hbSzcN+zfeFFo3WQ9XDQvvxpusu1g
RQMbC7Xw3QtvlZ1cVV7fVNr+JSRkYDsLJXBEbvJ9EvuwOl77OrrUfbQuFb10QCIFqeoXwIgxNi/u
4fmFw2INEAWRXpF6vzL9VwgQz3nP1HYoWUinCX6H6Dvsgo2lRY+0IDmiI3Bg4xQfVlt9F8W0bHpI
FXElbr5pXXglZsIOk9+wlChebbhq7kUQm7mqCx9NQ94+wBcwL5b6vSz9NyNJtkL0m1B3f2uVMr+I
h1POgMdV3nOS6o8OwRlQp3XihhsbUCj6bBa9s7GxitrfSetXkFxGEhrwZ6H3BfjvdnTPqrrVMvsS
2WfqkETn23S0FYU2s69ZArLGMPmH8WWDvg2NVSCHZVRfqNWmnU+nTHL18+B4L44fI0wvCOwT9Ucv
zT2qCq6aimLPrNNj3xuHBGYgPGz33dBc/Om8q2GJ50FkP7k13czxWgBF8Ozh4Cllr2fhZGSUfyGG
o2R0f7JEfIPU/MbKvcHV8hjRGmAY5JlExPhuVuV7yblO7vbn0HhXpQWMSwI2hooAIasPfjQ5kugA
fKV9s4v2m+8HcVOzhBeIudyDwdzkKZM1hHGBSDfS6bjpe5rLbrS23OpHOYEFCf/8yioWpuHf6m5P
2bgNZQ1TnaUEn+Uc/NBn61wXfwHNkV5GwH3myZ1xL2qwHINR+cvJVDvDeyKQ5NvWSbohCDeIvC/H
9e7ESh0wYyw5HTHYoOqTQjzIxGRWZ4kTcwwmKZJZbvMdiu42WO26bkEWi2d4+M+WoKAqqCCrE1mj
j4l09rmhohFgDxaa9y6jtBqq95K0h0aExyTGFiwfejGuDQS+IYRDiVpWOBb9b3Qx9PEbFdvRY9yW
94B9DGsXgSWt0+ZBwN2fsvfWaDOOsCEBNFebCL8Cb0BgHznl9nQwe2Eaz/MPV4qzrJxNmuv7Lkou
sXIPKVVuQympsyAkkTO+YN3RMOpEa1NROMsuZDyRajdoTdHybeCIAKZy0Fv1T4XTsbarH7tzGWe5
13bm6Mb1mxzphc25HsyzZTnGKHrm/olxA7NEEhOh4n9gt2CrVJ/DehUGCa1LPu+REyq3qiJ987d3
4AbFkufSSEksYG/3mj9ybJci5kiyPQLCHPTVYYgd3h+RsMJ1rAt7bVG044dkUB+HHVzvbst5d24t
OmAdCrHXwUh2tBmm2qCtYq5QQc2uotFYGLqOJaHf9WN0IYrht66wTTQ9CGrffHKhNoTnBI7tkg2m
x0I4vwAXxKbcpDCHzD8HBWQv0EPV8deYBCPUUUrkzoWJWdbstw26D45c6Ya/RsDdz7kA0W14yr3+
va7lUzQxVc/QcOJDGrCMt4hRypDYnmD8Mx0HRezAr5Oe7UB8ZKV1YY7MRL86sWlieOy9VzweUxU8
IDoDo6q9k+9TADQaR/EIbM2ZVeozvZGODNL3d4Qr48luxne/ZjDuWUjPZA6fI31V+I8rP2gXk+Mw
E8Td8uO6KF0lNz4F279O5ienjzjd5t/HT97dmpc3thDNy5Dt7NhihuE72w3BPaWjWRVgvxk8iUMT
VHh4aWaWSMeJxNQZyDIQDmf3fFgiix+qcGeV2jUW6s8a7m5VfUYNGl5cVFChbZr4qRvI1xFfRYeV
och4xxOAaCN+NEtBOm67V3Y0j7A2CwZmpCxZYjg5evxMXj3vmz2H0WHX8LNPj5YFO9mGpEumSWE+
bskZwO7W3woXSUU3sMzXEJ7r4fCVM9rs9OTJn869MyI77ttuQ0l8afKchXWJ9V0x0Br40TLl8ryS
VB5zhuHmv4lBpSxa7RNq/DMrpFpoj97pS94oNAKB2Z21HITc5L9rMa5BtK9/umS7XIyfbsl5EsHr
A6HmQg4jyrsOMtadGCZ1cx5y5SvizC911gA8rGDxUGEye/buGApfvV5Iyq7os5PsZOzwu05HcxE1
3reDkQ2v1X1ysHZ39ZH4qnc7ZrBC5l+zFOhEVWPd5vd/gAO7qENI+MLGSeI32beiDJ/AfDDaRqA8
lc5dZmdaIj7qNg82hL+g+AbxBVyTPIQJEgyUQJLQ46Mboj/qEZlGAwlcXc3iPa52xuxu9wI939Y/
eq9YZsVMJ3GXLkEhm3zUxpM7ZbvEmFcT+sqeJsSaQCEXBHZ9YorGyD0Y86xf3rUmeIwc2KnlrOuc
EBw3otPBlBlajK9xiNdLk5l9M79YxE346oS5egd64967dPCkcoGsKwFh0cP3E+42vt1aUD6xi9A9
3rp8ukdp8Z6bVAdtpeolRhrY5jyK6ZCtOxiRK5abL4xRNiIEDZGSpca4Dp173IfbttDuoVbRHrLY
t8q/yJV/DQ8rI4tbJq3HCCbG18W8kCAuqZPvyqxfxmgbDOG58sclybDvKCw+XegG+gvBXD+4xGqa
6WqJvu7dNvK13ZYa5t8GaMaU/Aq3wBlUI09L6ufK8F66bHwRY3u2x4TluBtwVpO2M2DbdHPrH2j0
TwNJuYIVIxWUW9fJ96Qs/CmmPJbA1zcL4V3rFjN46jXnp8mpA6GQQFnkTqCegPSqvdi5cwahcdWN
lwhfFGeTiR+lpY2T2VNC8p4lSMRiv0gpld3NzPsmAneDZMzy/Y/Ax2mm85EPBIjCIo7Oynb5s8lr
QSYAmD/UD9KETVCFHWBZd3hnNMSAdTFm4n3C8Jd19p9mjsEqSKYfQ7v0+NZ5qSMMTcw057TIgdtt
YccYXkatWRYNG1A4vCeY1e9F6/7UoJpWtvhwUmZNLlyfZtbw4tchdJmZt0SyVamfKFR3lOXHsCc5
zq7mFnPwF1bO6zJWKC2YkQP1CPZm77I+dn6qsf7l59+mM3lJiHbc+kX65xjOX0aTHzUoXNMODYFV
dhsTqzQVqHln28DoeY0u/dPRmCCh7idiWBrXzKw+q4mnvifFdbaEr2TkrW2Mcph5M9JSwdeVFjJn
D1JhOR/rhWQAy/q15n+qi+pnrMVL1eMckf9UHhzzuHlOiu7XpAFYpVb9izhoDx9qhUl+5dXlJx4S
0n06j+fpNcQSzPwOO5NRIQKFzUjO7hWLPNpMo8VgGj8i5y3Cxk/AOflyTUJ8Ej+R49jXLNE/Adih
jOi+wq59EkgvCkdH08rFyi3sIyNEGOEZfJXO6HyFdftaKO88yvDq6IJ8VhK4KoLZQAEtEUGgGema
YZ1E7Uum23/KaV4H292HynzjL/+OWfmhHmOXT+qUoZE4HBjspNAyOQPbgFL+gFvdZ6H5bLCkhkah
vsYo/pTLPPDPHZbtBa6I12AMn1MNEJcwvEsbDjtWdugclwYLZLas/a9b1+dS2NseOS1sdk5IHs6Q
H3n0vT9G2eP0pct5nF0S1qJ4JYLxESUKySLGBJKd95mPgSolXdyiKy9LUCJReR/6ki/XMj5c9dqa
0FbZviwMDutlKq3f8jV1tC/PmXjsHB0MmTfuS6IrEEGVE+amoqDkZHob6s1f0k73cGLX2o5Ho5tT
HeWcfksMsJ7zZbSe/bBgJUCsZqXx5l4TYCWAyXpQ0S6vUgZeo0TUI7W7n7KSg0BHu24Dr47zlJzK
Zt7HeC6PF5RjJ+Pgow5gm1XkiKurRyvTm5PjhZq3xkcSHYeV64lH3PIfJlJihssi4hkpBxOvOEQR
bopBcjxkDqy51HT+TcU5N9VfXaGa9mazFKg0jlX/qZ4wQzpsV/ukIuoGzS2pIsHAlN4SNokqMWlv
yEJ40y1KeyiwGlalJKtPgE/F2nSZ/pstcq4k7ucorXlbSZwW2nFuU3hDPhu0Zgre/Iz2FLyjZHmP
1jnRnQUOtBlsP6IewVaEyJdnaSKPy9cedplcKyMb1oVH9Ja7bcv8IGv9hRqOSXDPr+jrJC+EVzdM
Hw7mQ7b+PeILugXw9fZKpxKr4/mzN7JVHr5IVXjrPNV/jTa4aBELILRbGzT2TwEGQcbG3YO09Sdb
PBpLQ5hZMx4zMZUOHP5NNaEtQhnP51NFPZ+pitNF6+QP1jyHUVAl9cromYtKzJrqdcITmjUVdYZ7
HRRLwHIgFCu15K8Xz0Ks1sJyZf86OqpMK2JWh7HxMdn+W916H+7sgsKFg3DAQ/prkUyZa8Aacx6P
QO9eWeLM+Uw4QqwdEMlqjWjxJCCT0/1SaEeD9WnnDC6iZFeqYxSJnllIxPrMZjfLBP25sTGn5AVc
OZOUoESEm5Jp6hKyM5VBR0yfXZ/5OLADTR7nH+cCR82CDwmoe8/SMreJ2rXDYo1J5DTZpDBGXsce
NcreDQsP5eCUf0orz86E6deFjmr1xlWLwhPx52j+cJGtbaF99pb669Av1YrZ2pTOfrRSZ62PbTcU
rHObrEdrCTEoJTfK1moa5knsdQUuxahB0bORwPLrPcnOWil/4nkeqJ5CPJ5LrK9vmihWqa+R6Gzd
JwEevzA+Y51c0iq4Cs98EzJ8N5u2AeIZ/viZjpIJOk2KoT51ULs2DHmdVHudfFR9Anee01fvg5nA
YR3DjSecfwN3fJWikR8zj/cOpwR+S8mSgeuQNdwLcd4myaghFPMFSI6Ko0RCvZNXobI9ooaLxY2w
YBCDU6++isFAa+dAFTTq5FRQFCOaQNVYMI/WLbfc2HXEtkvQyfcoMNf1wFugpQyVBmY9WVixNKHW
jsCNL+syp82p/WffD/mwgJwTtWLecm5H0cTPCMA/rYpCQjHenpduBB27xWYMbX2VM2M0eYK5G6Jv
bch/YtZ9sOOic3RO+pgHaCq1d5SC/SKMh+ALljaLpnxd2aq9CX2EU9ZA33bh+tsqI6Oex1zDOA37
X+2Q1rHcr8UhswhIKBzwCCgSqrpMz2Z8byb6Z8Dj9psi4Ydh3jSDfdMrKlUWbqN6lbS6624ghFKJ
PFn7CTOAQAOMIgj+wScdxguy3OInaksm4KLCo8xIzXNBX6leNNtuqjSQ2B2fqtdsGgvWpjSYk1Qz
bNtDYbxOBsS6Te4nq5ldie2q56yqbWAgXXA1RcjK0CWzEZQ+pv5RWDxk7d2dWFihitoUjlHtC5RW
Tamj1guKpyGjOA8829vUujO9aalKwT+eEXKzr9SpnWqLnK/S4RwqLLGdrHKrLEY+sY2BJH1KpCNW
cWm0q6nB3Q1WjpnJFGn7JrrBE4iB8wKk9/g13OZfYPbMvy7O1Mpj7GpfrWjalSnmNzcL+atxwvt5
ADNXvnhdV6wNx3h0mmKeTx2HeoWYUHy7qzIxzEUYBFxTSfTOsPVHqh5+n+HdqknAaadBUQ9JDsIq
rKvntg9fII6+hgFYviT0P1P34uUk5OohKVJGDJgJv4gF7cKmK0KFp/ax5fNW5OGwBG38SszsGkfA
IR2dOx5zYBpMo0OUgZUTYwBF9zCybB/0vN/YA9oO9Mpk7lHkrcCZHfEY7nTmlH2JBNlsSrXS+Q2r
6QD9twp+Ul0/6UOIjSCY7jzyF+QIC1kOr47HdFqbU3F1Mhlpx6BSY2bREPTJTB7Qpz6CUVIR11B6
5VAugWyWq7KkKggHxlj9n0PCdISeSwmRbVn6ACmN+OQqIRjQuPo/rQh1jrCWhJ9uPIZCHfBoMkGO
NDJX2AQ1hvtRNqSn2ZAb0FPwco+690g6zXvN+xkfZzRo2zRO6LAHuzFra+og5MpbN7pz7C1KMlWl
h0QZzGH8fNta+UugjZ8mdb6akNPAK2IGEX/nMbpF4QCPD0x00/p75WovPVSDMJPPYpq+cZcNXfVd
lg2IU39ivTp7nr30InX36AOjoNFPPpmNZmw9WgbBUC7G7zLFjdrCD5yVIp23b/TFMImPxIhY6xn9
D8rF3eTmOy90zqXRQwAM4LPnuVz7I7uktCM1C8/d52hyQWH7JDVQgKYLFZLTat/pOtWnz/qSVjlD
YqaB7CPmnElzynnXa5jTwq78mnx7gk0IydylUMnptUePkgOVHodBhtGXKvsxJIw94VCvFWBx6Pjq
PPnc1oGatgwyZ9x1mLMeaI9xk66uCjUb/gZASrnw9WVnFf9QrhKoNDBXrp34G+gibhz7jlOzIEo9
u4y9f+Q7owIDt7YOJxAeFhb5RTWYH/PQl9tujw3oMqT8/MD14RMcptQBBz6qf27hvtS1fTay+fsu
1bPo6VE8WV/G8cSTNHcGrlqKlpNKn6fRevYI3PZLPSLRvI9OxE3vcIBJN/gIB0w2nmf+xi17F0vZ
q1dykSCpkv5H7Zn+6kAKcIPSwwzqJeBzHoP2Yod4okB6PRkSrR5fM9MMYqmW2bWWzEmZeE/7adBf
ROesSe3ZlbL4djoLqYKWnib5y7Se6sJqvVVEBkcPTnucgndncjf4uW5JV/+YMRUVTukSovuuCcUt
8bGhYWF5JuqFBKYaWZVO3tvCwRrLSS6OpMol7m4InSsTfZZQXi0WTDnfS3si3zr+qzL9NXRIPiAe
6TfxHSCIdIQemd3MlbmMki27bqRwBDXNKk3gcskNyA12C0i2BH5d4SAsHDfa1yAbWuTyGfYbrda/
ml4/1tqHU7ZkNwQpBuZiIsum3JYZBt6k2BlB/yBG9yASFlTR0hTuP9fBb1nXl6zmJujiF993LZrl
Vy1FZFj66ij8YUuXha9rwONtiOE+kfYGzIkhtnSZiaH+6rsPr1yh+nsDQkQjUKzTqPz2xuQaO/oh
cHEZBzqhoKOxtHViFnF+vbHNXmsafLKg7Nq1nvvvPa+v6XR3hkW7cfqUuPZdpDSGYkxuWC5pJNoP
jLN5QIlXvrfeqoAyf2pBI2jpjbb5t9WqCaWo/sZLwUc1Qj0oBu8SJ/9klO36GJkp03TunUpi0wg2
2ZT9+v9HvQl422M2Uom4hJKopryNfbqywbYybgIoP0VAhDvsHx2lWQu/eEoERoSAM0ICHNOgzEXm
qSZ9lDPsW03HyuyWflz/qRJXZZkzENCMclZUch8RI4ujpmHEBYcw1Xn5utTYw4aO1n4xPUueFbM3
+w1t5J5karS6E8ZX20Bz0mkwCIZu2w/QYiMBygcPxTYPycVC9H6aEDi40fhtAOclVYANRxS7iJQA
rg+MuM2KvKcOi2eQmh+zeaWVeLVIlPtVQcWZrE9YbuufMoDMqcXV01CN9v4/9s5kO24kzdKvEkfr
hsoAw9inMhf0eSKdoyhtcCiKMsyDYcbT9wdFZHZEVZ+srn1tqIHuJByDDf9/73cD+ZAawZspg4es
sd+yeog2KDcD0862IG+BGbJAb5wU+MNEeQ2i0iFCcbcmZ+LopumPFvC4gVQgBiWx4Lu++XZgw4HB
141i1ww45LaILhh/kN1117nAx1zJ7i4Z+7cxm5pz2NfXQqUgpusISVFJx4h4QwqJkfBSTAmGjxZj
KZoRRBiFVPTtAHKLta0xfwLytl/MhZRh44xlsg9C/92VxbmDrGNn2PDaCqVZAPiNGsuKd6AkDvyX
0KSjQwoOAWur0LFAtkwQJqOB0b2fvrQ9Tto29U+KtsSxHKxtFjTxrtcYUNL2EY2ptx16yt5AaRIK
He8eXgomcm2tAxaatKKpl9qiYt9C9Q4XKIBRnFQgXfuL5+b2egpu5xqIQFKJhzahgjjbNsQVdtGO
wz5JvpZL6cDJsDdmNv9RERs1C2zObWfcKVnN6zCfKaqF6AImSiYAzb5lwwDtVu9hifQQuZVxEEi8
gsZBgF7sgki8lFn9MVntfgKJQP+2csEKW7aDcAiJRoCr3nIBPZNTr71lWzyF1ZptqBL0kxPQv6u0
UC9kLjxU7WKlxlK5HkNwofpN54Wk9eP87LATiHzgAs8oQxv9ngXZj6H3kfN70aE2Xf8mDa8435AQ
TXipBtWeQvXV0frikj+sK8ZTh0XuCpHYV+HN0BxNasGUzlkGMG4mVCIlQAB8kXfGGY9S9FoZD4ka
X5yMvmQ/BRtRk04GD9Vd1vfrVTqFxTpEc4G+iwcR8dU560d+vXJP9awg5XnniKXoCqOvh+Q0ZKuq
1V3lOA9egfKEMsZP0mRWEUVjxfhtB8sMqIx3S/FEgayii+NW3xPRIFF1/f5m79TVnU6R36nQ7DYO
yrUozr61SX8xLMacOodblkvUz2gRKK8N9yNVBLx6kKDMlL1HCn0vk+EtQWIMOsyxkFMgmDrmS+Oa
H2Zb3UXY0U9CQiIYtbr2mHcDIPjIHsIGQIr+SET2Wrlfudmv/vKB6J9v2a2wcwcskDePHqVfBDek
wcUCC2vRTnSucW3V7vNI8X7ZnmHfQWuVQOo3ZgWOJqjYmQScxE6rbTUymZjilArKwThOoZLaZL9h
2xF576+IKwq2PQwNWk+LquBkQSm4KX0YcQHgBRttelA3L2U0Vuv6S+tMxT6PtA0K2du3imzRSVQv
cCPJzhrwCyRchR6JyCadSJhxRn0uKX6PAyV3I6cgo9ErAB4eDu6s6MSbtzTXJ3DbMzI+KjgDVQth
yM2g6mJt1PY9O43nNgaKQchmuYUhabo1q/nsCdrIjM09vFKp+5mXaF7y6dwSmjoRXkn1AMlyRpnF
DV7lgLc10SeO+o0qPn50h9oDwGOagUVLgK2Hmb1ixMxsQ2LCcN+a3nmHnvRIqGd2nWKk05A+nNY8
thYJPJ4n8QeoBatJAcmwr/XEjMA6ryVUJvnqo3dxCUNdIb8g95WavlXemvDs1lNWvUUeT1On0Y6V
JSGc45TvSBcEBFCxvTIsuWrDn1Gd7s1xKjfYx9kcIQJEc+XCImbzY1GvFSinbxyX7ls0EL9H8dcQ
LSayCTse9duNiOnNCwrXOcxcNgp4KUmas1dVmT7FOZtAx54+WvKpVyldjEGAPGlywuuqLCUTISA8
1SOCm0Sl3dQNqxwnILusoTuZOOBYxTLLpbbcdqRs4dwDFeMurTVUL1+tkdTdxWjrpygYaVkSjI1O
EoXRMLg7e+Tc41+ISjDQdWNkiJZ9XJvdPYnMOZIzD5EBkvMi6p4s9PYNg+7qF7cqzzWS4vgrCJ4P
OYGXmfAfWaxfJif3aIjOuzbGdp/lcqfnwnpGsrkwdstAiLNlsAGoY64W0tIHfAh3Fp3DJ9WhjioX
sSgJJ/4m6t3g6ERonh3UGx4BAfksxYtryJZuKbkMaQRoIJyM4NHt4ofRgmEQF8x1sM3oETbz12gk
Oammcb5s2lJAOJNaA1/ZsDvoMZWqhgcY5AkPvpO/a6e7BC12kbQknziG+OfD+8WsCLeGZQEld4DV
gG1wwwKwhYRWk2KLAxbXhqKMJ/0SEX/7RGYFYgDxbEVLDJOiaEuv4zFD9eYFKJ5nwa2DrPdVQdWg
UsE+okMfOtfjgSEoAEQ1P7DrW6m2eicrTG2ZKp2N4O68gctXIzChfXvsY9yrtOV8OSJbx2dKIALV
RPuEIaRbx37xGAb0jI3GfjCMJepOwmgBCPUemd2lN7Q4hC0r6toFAQvQ5doiF7ZMCe8j6vdK2nuE
AwErsOpFGM619fpz7aMB1pT3VWPeVl1673jwrUd2vl2ZAhvqyg+vV0+6lI809DbKS4JVnzdfze5r
gMdetjwMVdZcB+g4RKtFzk1m0FxOqlzfsHCLCedOf+BSZ0Krvw+iINjFpTOPPxfRnPuWERqO7SX9
KAx7U0hmCYR7Hkub4aA3TsUtk1TeyxSX39IBMlxMnxY1LDdSNUyn3vNOA0APmQzHrJcMcRTichc+
XQumy3HRzRez9ZAuefCTAQpJ6eKePcJZxx9VX+/K5F4DMVkRmHY0bDZhE9XCpUTDytz/XsLnpY2O
oT6mpOu6zju2/gyyM6Gg00RDz0WHSgz298oZvkmRPhF3mbBgZVJoWoQ0fW9gk2ArixM+tBvuq7s+
619H1Z+gO6JDcDEPDe1zn7UvjYi+DuCJcGkUWw9rqRuZ1iYg8K2FKWI44F8pG7xZQoKmoMDoaOng
0PWvhi7WACOZb1XTr0VU7YqScaT25YMFYNnoSR1paRmCNLAWChWFvpFpfmMEPasWRAUrmtjFJrf0
TiCXxzlGT1eSPunq6Iv8YXts82MSuxjYQCHmS+pQgme2xGEpXWAoNkNtrGhscMfNDhqiinCylaVo
/rV4iif216hLkZpQWNL+/EoYM2xXKq+tNJuDD3hapPRrYicEHuXr20o0LWClofoSpC/gIw6l255l
7g9rNtjANAP/J/S9x7qnlGwoenvZIpFFxk87kHtp4wVgphNhfVES7Fkb72bBLMwKaNwg9In3XRKO
e7hja5HH9GArmiw6j1/8yHt27wM//DJODikiIajN0jx1Zns0EDzeFY7YcdvWaxfT5grzPfh45Nt5
kLxXCkZFY+8jWj8rs2WpNAfkYnap2FqFxO8pqcZVRnaUQvtfnAFFTmAvStQavx1eOmEaB6QXrbP0
US2gpGXD/tTyvW3Mwhy/KdLKGB+mFdOs0jY2CiMyj1ZbbaxGu1uLYDx8yybRSMDybPuB3Khh3SQD
qG9LnGwra7ZxTeaKhUcbN2CMHKfCiHiSTFd9VaX3DP+bpaIoR+cxNdvuqWvGD/ggP9j/d8w32aOa
ICgppS/EUpaiwE0QyXndV5AdfMPnkZAujdouYq3ggMecG71zPJSdKpH3cR9C7eDltsyfZVLGX9N4
XO5id+cz9+58XeunxOk2xaSO7XwXeYTfxTgONmlkpQRwJayQNel5WqRUITwtGaspLbNQfh9wPV2A
MDkdLTlVtsXOMKB7l6r8mVrWrqff+iib6cVssGCbKEJWDi5yxDYe8QJ+FhMesw0LSGpTUlDpQ+Rx
dMXZG7R9VJl3J0fkPE1S4TCYnDNMqHU/pSZDMXsYutuJabnHqnRfVWqxI3PyreHk+ba29PtMlfqk
MLGffv2NqCPmOklbAZA8a3t+NaVWspypxyYglVx9COmhWFFHmnnoEz+LoqbLvWPnsHajpr/3VXSe
BJC1UWhzbVBTQBoM8ArprLvp2oCmY+09xoqadWc5AZNfvHOjLZth2io+QAinqp/crMnXQ57OByqm
94ZweRB8czMhuBBkxdFtnead280nhLwO6c+7T7/929///d/ex/+tPsprmU2qLJq//zv/fi8rsj1U
1P6Hf/799q1vP+pf7/nna/76jr/vPsrbt/yj+Zcvujxun/7jC5YD+ecP5Rf/cWDrt/btL//YFPD+
pvvuQ08PH1AY2l8HwEdYXvn/+83fPn79lCdccn/79F529AX5aSoui09/fOvw42+fPCsI8F3/Ok+/
n6bld/zxguVT/u0Ti8CSFIuPpv34f77z461p//bJtLzP0jZN0/PplPquZ336beA9y3fsz2xFfEvy
iyzLct1PvxWlbqO/fTL8z9IySaFwLMsTjvB889NvDVCK5XvBZ5sVmRtIP0DWYgHQ+fSP8/CXS/l/
L+1vRZdfy7hom1+/9dNv1e+XfPmgvgtJ1LPZErv8LN9H7M/3398e4kItL/9foweJu0WeC50uH45B
0Tm7xDXY3MbGQ8GS1cwwa+D5Zm6uBdlEecwKZySJlRl/JvF5Tt6cpl8RMxPfwcsOKK1VH7NqgDLU
bnHyJaop3WEnds4joy8B4fkJg5aiUWNdw8w7V96gTsCnHwHxIxKImXBxvk0nMTzMfeXeEQHwfYhe
61hTW6wq3PNZfuyo4yN8JhOuw15LKbo4ut1BD3F0qErsCQRWwsMPEk16GhUbXcjnft7XfRLvpKUI
bqNtmc3k3g1ueWywxrF5gfLhk1kPI2u+AIF7bNmwxCLLHowFn9RRv2VPQNMM9xox94OxHTphY3mJ
9d6Y/KtY0hrnmsa8ncQvXTz/NCvf37WBcyJWBhmfGgtU+3oizx38rVNTjhP9F/YTb6Qw2ADX9KFF
2qoBWnU2xTvXZk/ht+abPxn1pti16XvFGG4KK7x3JvtOhaK8sEGJt5yu1dj3oBv66Fw3Ijv4GVo2
1vArEuHTk43uthGS0PQZ91AdmHTyMGnvytQUh8r3ThSwCXIdKMfZWf9s6LLejqagReB8qTF6bFo/
fPIcb9wk/dc/PTR/3JB/vgE9y/7PNyAPm2vh8relY9rirzdgabLC7v2qOhlhUqPEm+t91c+Y9WdN
mFvWzxAjyw39ZQinMhtPjl+/GG1v72QcPAPgHPaWjm9TulhIzuuSBjf9dlZz6oH17zt8yKeiG9gF
KeAYKE7XpP46qHrEfd8VP+PKRWbERnTTmFSRKygCrcLUMiOD+mLcgSfB49mbT5PZTgcrj/A4g1Rm
PR2YhoC+sVSe8gO3u7gXhvsMgdHa0cet1lFSEVAx5xaWNiTCEn51l9EDxJRLRY1p1QP2uPGtMqRa
WwOOdMmVp3mOErlN8I6P2Gu4N2dQKQtst6iQdxnfHG7Uxkq4/xJ2QkGX5TtkSOn9TOEGpDSywDa5
GDi/DgUqgJUbyi+d4TnAtZjV26qKNpq4ocSriYh3bCIV3H0G/GzpaAkqGT6iH9O4SuxBncE2NqHV
uwYJAiAa/Y9vEvtLYCp1tGRgC2OLDBG9xAwzxu9jUaZ7wZbsTo3q3DQaIHVq9WuYF/baNsz0ZETO
i47FAws7634OkBwzjOxzqNgn8EJExYBKuJEjWdSzbYonlbHEI2nTZguUT4d0oC1Slj9ncnP2urMH
skAgYZpus/WQBV1l1utDZwOLZxE06ii4ZE19yuC6E2eLYDQ1VbNNwkqco+UL5IKPklbmthn6S4W6
++z1k3jo3Pgx0YtTTtKODArSFpA9wcYQQwaQcbTwECNIOOjM+Rbi3zd1R1adOz8KjHE3KXknR7re
ex+WCjXdvAQOy0GKysISlSU07zq95teH31MaB2M3ZK/WAFV3NuL1gIXnXkejsS4S0lMUiBB3uWOL
0sLEnKNKx1m3IFWslzZgCdvXghZwcvZ5N0Yu7j13bM9JIMFA97xnJkmmV1PyJCvi3GFS+GtVP4YJ
YagDIYo7aidUQ9Cw3AttUDMU3h2pVT51cqvaViXeQxl0MQlILsGGSYpmiL7s4GGcsxs/3BamfzaM
HnX+TOM/sSxSe8LnqZXxeVAsk516wclZZG77M0OR49HriyhuHdKwQR5R1AeCSMezsgOqzLFNBQbv
5WPeg/lIijA+h9m4qKTpPoetjXoSn81LPKCdcWp/A+AYT6MVqU0zQbk3kThSMWo3RWPEq6kBl+6O
ix8qRYpGlReeLWQLK5X2OUAstco656yUgkrEEgvBXgybPnS3LQe/d8x2XkAH9Hwd+6hrUjvT2cK5
wZO6EvBSUDkkLNa0Z90gHQ5vdOjT2wthamcGctyhUWK3mNfxsziPXeh/azNiXg2qZCQVoU2xx9Ah
sAfQZ1Wbp2z5EkTzloq8e+kmrAyp9u9q7NCnAqcu7PH+7ITmTOVcb1o01CcQWMlJwFh32T84jb53
Un8rvUIfON3vdYp4hhq8t8dpM60jnwEmM9h40xtHYdWRUgZRqDzEsrEXsQDg9VTtffJ2973jwM2Y
SVOuFvFLtJgnzfRswxvdtdH4s7OmW3um2GYSe6XL1lzrqgUJPLfDHbG5mwBT2I1IqYqDZww2mS8A
MVkKoahZHbM0QIHQcmmoMvkbzjCPMX1Vqh0kVFQAkwbOAlTv4dZa6tS+f1PbXxw/yS5hlOVbu1Pf
m5hNWtQUZ5NEe9YH8m2CkHQrH/yuSM+hgWoHLIbXN82h6uFNmo5MyT16qogOqyV67aB17r0ZwZA7
tdaqmekPpF76yHAznfzY27olUB+vyb8tMRoHGqj3bYCS2wcShw0eWVrzJbPtaw71fo31KNv0xsBS
IJqeUdcx8tjTRfRgqVqDdUjn66cgTpHf5HA9emwkWAZgqTU6uYSe/Bba8q5P2EF6/vAqrJc6dXYE
GgvAVqCm6DsfKKBhz1WEWUcphcA6gQ4/R0wRszVyZ4AWMnvqMtPkNDsZRTDNDHUBFFh0PIC+Q6cN
licl3Z5+tdD9rqcyu+6dGdOlFTymFgaxXHliG6XmhhE7hGT3tc1HtTKI1iATIc9PdcpcEJdGs62l
S96WBDgdIBkbAmxPaecCTy0lke/0pTur9vAye+QWNHNHFVq5OE0jBFR66lda+s3Kal6Jqz2n5XiY
Oq/C1mswQ3QsHz1900mVXozBexjiQZy6yKPMR74FzcHwrsu2acKNXcFcrtjrbnEb7wZ0SWy/iQFH
iQAjLsvtDcjLYqfI9luVXs/9WdCULjXSEA2SxPGonbOc5TjYZPfWFybE+ZjmAxklHktJI4ejK9E9
McR99bOO3E1XPgHaMhBcERKmfQ8pon51/QHpV1rTjJ1otHfJLoxcqG4DLptZksY9TMNlrEZaTbo4
eJXxPKXpvC5c2BJ+W96FSYnmrND+TVJE9saIzU1fwNyiQ1LARZeFhREqIqm0Ls+Nb9QHL+wq6gjW
jCFX2Wt8hx3ltopdalIbcAhY56VULsnaaty9EdIabNRIK0u08amji07Qdr7IjVV4VNKBGhMBmgqB
z+zE6GOxNBfomDmFu7HGzV0Tj0Lvdmn0lnV/lqYp9mNnndKhs29IcWKZCcRxXVTj8CABi0EfpO0K
VYnR4EZOoX1pPFYvzjIkuX2pqXMFD6WZABuyrkGNqsxpG4shy36s4Oyu635XsNpclxHrHjPculF0
V+fTpZqs54XgI6B0CvlRBCloAHMTm+6jmOoLYiEBPAZzTAugHwcisBnDpRjFNXcF1YVKx5tR435t
yEQDvjQd7bhYOwXOmYqCHgRx9+wmLciX3IXi3V3GvvPvHJoRtWleRWH8MGb74iaMWdJ1j7PsOjaF
i1/KMrGieAHiql4doA0s2A5EmiH52Q0kbINJZI94BLJZFv7A6D7scvoec0hkkAXe1kXfrqJ7I36T
dknmcuT9MAeLhD6qkOmSXU7vrmya13YoDyJHwNtRt4e2Na6V6voNhkQ5UIRAbtivHRctOuzopzYt
gKMgLztaU3AknY5efTf/qiiQMu0cBoV3TmMhBvzVnIMCTOmYVw/RPB1zgiHkCsWTb7FqjmaaYiF9
9LO91Fz64KaQfbMrqAp2PRGhfhgVZ1kQwdIkz2gj2PTkFAmB8W7Zld3aZr1jCgm8aptNFR3gIqNG
7TbJCU/fKlPnQ1LUx7ENHtl0QgqdEDBvFnqqHqOUlDtzmVKnY2mYHaJExhDPbHehYNGdKAimiQ37
tUSUSrcs3tlVAC1hJBumljuL1YGKOeklugFB4/RY1nTpiD6iwxX9ID+22BrCZCjLjXeMeWfuN2yz
jKKNeyi09UKlFSGFWPc6JIOpyt9I/do4JuE2RedjEKuLzeB4eJbVKrdqG0eo8T6MhDuW6U/cn81a
ivlDJFh/OiSyUb6qqS2yhu0hRs5oLfmG71GMcuxu9a93UdayS//LLt43PQoF6OgRMQgsnX/dRM3C
0ZkmxP6kkuQx8fde7ayBu9MBq7Kz1t23tJfNzVQzlDXqMWJVqGyxpQGN7mhZBDSUpEiNIo0sRxe7
InthjNGwlCPbI1UxnfxPSem/KCm5/7KatC7zuIjf3/5cSlre8XsVyXDNzxb6NptJ26QMCPr4H2Wk
5VuYiZb/cogcsDzJ/vqPOpLpfMZiB1DGR5ZiUufhXX+UkfiWJaj78C3Hd23L8f87VSTHC/5y/zlO
QLPedv3lx9mSwpX31/uvSAMReu6Moop7fyzFqQLq3bGs6oP8EiDXVENyzJjtFZUdpahiowESkUnm
hHdLtviX4mCZ2ItE+tOMmGCSN+SiDLnOHuvniv31RqYDm+qW8j0v44c5Dg8yfrvafo3y9CKmgWGn
3U6BvUdSsxSrTl5Nc3aaThYGeFC11INGvMbUik1xdSnq+ugAlz+XYway3KnX0KJenSAXsO9Hplyy
wNYi8HBzebe+miEGdSeJTMmNwSm46bFAimS56OuxYxfqvSd9nv7sNnNwDo5IGTgPDEabVl5jX9CF
oY5M9B4V24JiBeHSu4EjGhI6TLyraVqk1XANOZpSdBQP0AjzbgDCuyJqSdXE7GneDrQmurzbLv9V
qnYjI1hcy2sIotoF5nyaJwyObCgDGlyRA2qTEz6125CWdu5kP7tiOkX1WvrjmdXnzmIx5dPyWz4e
UAsQYwIFHwmUaXZMZHo0OFyoBEX/FHIVpwJs5pKBzPHhpN7T3L11OdulNZ0AcVKxSC9p3GLMf4KQ
gG0XP4jiQifje2vY+9lraOnUN8vHRGxwU2muLZYKH15BkLbbmCS0CVX0coMsH1cDDU+8nw6etuVU
00Ld+g73VzTucpP9g03tgVvDhCexnIGsE6dfZ9BvyAlOjnO4C2uuliH3bDPWmo6KWdDdAFq2XNnl
QKOJM8THX67gcgosuEXLZQsBb7jN7x90uUCsa28rmxMM8kXU4grP+bjcwstF8ySnEd9CI4+NGzDX
DLvlwwou9fKyXz+mQ6kZN4tIhBBPyloF/n1u6KFHm41v0DdeeuyBcFx3y8uWi2JqvVbue580WOv0
zfJ5W9o6BaVAr++2mWffLqdsmLxbzfKcWXDXkfMZI6CrYWYqMM8lwax9ein9ZZ3PWin9Xgyst12B
AxSoXP62HNrIA2OC6V3OznK7/frk+bRLw5EmVHoZQtqiAC0ynzJUPe0Kqpwj2qOIILIG4hqeny2t
IObJfj0Y+6KF1kEJ1ypZm/TN+tvyWvzvpNiEzD9chfF7h460BYPNOUeSu68KGDHcKXkiiJyD5Vh1
NETxPcr42KQ8XZlzccnciLL26jS4HQB6ubbz63osJ9kMAJxAS49rSFpcyyDWG7tKoSOFaGA4QsxK
QY+WKeieWHTu6WM9tBbmJa2ozGZkFQAiAu3Tdv0JUX27toyIUA97D90GasfA0odgk2pZbALvA8rK
HnuzXIfl6nnOMbM0I9Q5I+PI5cS5k3srvPi4nJjlA4dju83pUC0f08z1ZrLc2+UkF2Z6DKtmU/rj
KQI308cfyydJ+IV6ANzMESYRdiOdvXXTfDUCuTe8CcSF3noDj6EVHyMozUI9lKDUkQHts4Zsjdm5
r9RT3Y8nos+eAP4ji+rXPY/18s6cq2csK3v+ZGPEFvlLO+arKLFvEUDu8KCeDLbyy1O1nInlBslF
s11++q/LspBbOAt5mF4qcg9B1+1HCH0Z0S8NB+wx2PiMQceqand2sE0SdTB5pBKfgwb8WoXTevbT
N2rsp1zBgHNXNnLEXCYXxZOI32ZjjxxVZO9t9X25U+cKSCDPtZ8R/DU9Tsg84rImTOy9yuKVGmkz
MBbZ3BYGAxziy1POeW0Ex8PoBmP2IjjmCkNEmp1MniubcTvzkqPvcyYYUJbJIuAy1NzDnaIbG04Y
CZg0QGdlXDbUgZvWlnv4LEc9NpuRBGDLnjfVfVYDk2KEtRgHDIM6IA93EOXH5WDm5b7kg9eSp6XV
60je99wty8vcen4hlPS6/Ln8Aqt09hhOCIG4m+x819sovbPxgdruG/7B2+Wn6Co/1lOz7XjQLSq5
HTvl5WMLZ2Z3b78CmXuCN3kxC7lre7L4eF++DJihi+lkpAjebJbTwaL0pw07IunlPlLxqdqlXDgl
CAEavdfaHNC/5ZflDKXBvvKnvavlq+NhdOHN5kgb13Zvl49pEc9rEJs5srQdo2OcSpgf6bHm+JY7
bfn3cjkqk2SMpn/qidKty/08jk+Nnq5mb56KcUS8OZIdUlyQOc5xevTd5LKc4YXNrMf2yWZEWT59
Bi7bJB0RRQHFgmm3HIBext0q3eY1ai+e6TYcENZwcnPio5Y87xYoF6Vw7lv8jHgXmTGYlXtUapH/
lV3WdpmNlxGCZdXe8B3AiuFmDOarZWQX3+weLBYU/7Po/S8WvWxK/rSR+U891NtYfej4L4veX+/4
o3dqf3b9pdUZ4JMQgq3RPxa91mcXKR6LV4cSnkkP9U9rXvkZEIRgVUYvaVnhslP6Y81rf7aQ+8nA
84jDxKTu/7c6p450WD7/adPlSUHHFAGsH4A1Mx1hL52tP7VOJ6eQmnS0GzuXZx2m3ZnIAY9V5z7O
UTtYaVrsuiLSeyINmisRyV2LTjLPr/7zJDLtwz+Y0kM3RjxcYxoK5H4VsOsx0us8JeBH22VCactR
awhvIbMtXbQNjS+D4lNZfIkVDjSSNOLvJp1UhNVMfbKec0jm+BGHuI3Ov760vRVhtZnCfZvMhy6O
zbNbILqE2hLg4FummZzgi7QKFWHLMVVDp9dgFMapPv36AnMGjitJ7U9YHAgyaJ5lbY9XpeYfOO7G
y+zTtiJCUdsnK3WjszDa8mL2KGeQdqO9DHHhYZG9n+pAEAXSXxWlvlPvy+lOpqG6WIO1jkODbATt
ZHtEcYr4xtEKD7JFBquHcWsY1OHGptjoNmWNXSIenfp0eazZCcHwdrGIor1lXWyMV8cwAMeBixL0
bgI9X8nhCH//4sj4HltheHTHOzcxgksViuBCXyykzMM/U40sZ24vEDjngwdqLyOU51L88wsd+fhS
oQlkxXUpPfcZrZKTXnA1vcZOYuQ3uZvhM4LvIY9kCxGa08U+i3NqzyIrA/pgoX4zCR0XUWnulZWn
OzycHy509WMXg7yIi8441EPSow+Lo3UfSGejamOXz013CgBOj17X0/jMvjoWLT/cm9To5ayuqsVX
wF6L1rSKvBJEiPC3RpmUt7/+Nk1teYv6ZPF52h9FF/SnkrZe0NriwY2Y6CbEdS3OvX5I/Y3uHPL1
vHm56sObblhaFp58bA2W8gi+6Q8n3YYS3JleGKpZODgEMifixbE6cgh4XNAO1vqxD+UlMOr80Ej7
vtfDcCzqID5glmMDhF3A7KjVJoLZD80upQacuWPmgJITIxa1kFW0gFVS4zqKZhCA0OhoueTcJjPw
izlA/UR4dbGySdssRhGcEmLEEK7hMAsCgBCM//WKqnhzg6juLU5SZmRTiZvvuizwARI5cyNbIi1i
eitigKwSzPxa15/hAtIw1E2E1jPAjI9t+3FJmYXTX2yn0T1Dvr91YqRD4/BMv2dROsbbNJUvOhiL
G4AklJnVPekp2Sbw0nMqQ9o+iXiUeEW1W36z++QuFN8UeQFFvaTU9CIny2Q+Q40ngqrDq5Xb9q6R
JGwXP/pyvvY8I2CNq5U/VwQ2Es05Y1oh/m9JdbF/hpJJH3ZKeqjJZHbzYKUbq1iT40CYYdBGq0h1
r1ACVjCq7pdwzy4CwZ3at8qldj/4Poi27Io2nnvLh1KAGP9AWMsXv5keOCYHDVf4s/Vz1tlDV1Id
Wl5DtNoIQWBwJ6AXC+FZpxkStWm6d5Ms3Y1eE68rV1bAyiBazX0DkTpIr0HlqLvReLbyLLilAwr2
sLEOk9G/drP34oX1SLHdeGc7TTwuoAAnI+cONBmB1OSoK6gOd8jPilUSNeUJvcnLN5pg2OYQge1E
/iUm9ueooeYin2Vt0JK31IJqO/aR4qNKGrHC0tsgm++F5AloeyJv03F8BsHtrYxsoLoOPMywsWdk
Ln+bw6I/QskgTk/ANO2yXWGo4FBbijMfh4/aImCkavmYve8Wq9BEYDEjor6h7n4o6QtsTQcuTul9
jdpA7MNArkCBvqsJOhkO733kLGG/6V0NRwBdRveMqAz25siObKjA4mCmOnt4xqYoXpoX4Ydpx8+x
m98Z/nMcAl5wo2I7LkgEoSb7xpnqZznFD9l3gAo9VUj45QOw7HkW+IUSvUIVDwsWSf7oAgAKQjah
VjWxhWjtozFG9s6yuKNLTNpbww1rNrYjCs6w3MVyfstl07FgJvcLuNzWc63oo9ThW01xo+qt8o5C
MchTx0JizTNuD4G18eciuFoyhEfrzAFcWZ40kQwW7pD0Gb5KcrV6dj0N0MZR0lYg+EqecoNdZGo1
x1o7bJycJOdOMn3S5ibFhTdRHGdkGvlpGF3iAmNT0JjZLlZbpdrxMP/yAnvyzpmG71o2LeTgHj+B
j8gO3uRRmPdjxIECVqAm1GADSDEcRiXZFVxHSslx/KRC96CC2b+JhppiPBbVvsAuZCSZfjGafYKh
YEWKNm3rJn/2cPuTB78JVf0Nl7RJ1T1iB3ijA8gDnfeiTWKyJH4DHURfSla3DNkXDPnIHbzqq4NB
LT1njGU34v9wdF7NcSprFP1FVJFpXidHzSjLeqEkyyJDExv615/Febiue8q25Bkx3V/Ye21m3mle
1wfC7hlaL6PuUW+HlHS4mIABW0cLSzKZt0bU3RojuvgeEnjkBZi9JOOp1uoec8CNFt4u8JfEXorJ
kXAyQ2ODyRvqW4Gz0mk/ssTcqS/VBaSnm+TIwFPGFdTvcan9E4h8B+H89LHHsjIunloAGG75brQR
XVKR3NFNbWdnbklCtMK16HK2niaoRUEI3cj2UAnoCyEOzYsLlAA+JAIjx5oQ9Tfpb+76v2KsX0WS
/rh1gEhZibs9VAfYNIh7gSdss6nal/N4pl/faSDB/sSp2iXuC+6R/TyRYp8wUG9nve0HIB2zRq7d
l6+lF621gkFmYTgI+w+4WgCJdf4y2+jofZxCa+b6+3j+y3lkbiKG8wBv2PZgOgIAsRt8vo2p1LOl
IFMUzrwG8P1kSvRuQyK2RTfupkRE51hIDugBql3euyiKNhkRA/3Ux1ds7hMAwoCPLjcvJBhyudne
AltU5mqa/XfQvMn/X9Vu628pDm1DLFreodrJPyy3+xwLF1vUjFw0gtiIEanAEuoZTBIxV71cq9hO
dsJVXJEpN4YjSOyRMO7WVYJTmS3eK2DnMwy7BOcN+m+zA62EqZhg9ta6TxQlfJKL9SR6tSZl+NuI
j9k4n1LT2xnoThNXHgYCcCp7Yj+D8CeY7rPHhw7mkGynl37ibbSn6FiEdr8t+Gyu59K4mLW1Jn8g
JQtNGFviruBjhC3hJC3Xtx6jCUW9sTghK8K2nI8YZca+DF1GVsqD6QOvZeMSuxLmgbPrPaGBkLfP
qf7sVaV/DJcPQhUPcOQIKPdEl4ELYp09zdD/XGE/a78z9yl7HxDSKLMk5guKafs54U6AXfBlVHAF
e5toibzJ83ObYuJb4B9s/3iMR8ZK2uE3l+OVp6f8Niq+gPaGkPu0/pGjAUWBrTwKqPZUgf2POvuu
iO4J6+Bk1v6Nl4UxqzmCPWd2KdQ6+utn2TL6dF4z461Q3UmYJS4KrZ6d5Jhb47ytcWuqqbq7oapp
+1mnR1n22gf6Ggb11jKt/A9rKXtl1HH87CjFCDMUZIRb6z60/LNyuwbGFayMwHTPiC68vY6rd78v
b0TL23ufaC+yIk+LFnvM3Og0j+S+6Kn6reu/ttnYZ7dT1QYJ6nwgALbGWoMgMG/11S5bf80ZCyYH
VzpYis8kzLyVSHxMWzEUHW3dRks4m6qn4mlR0AjDa4+KcBJ4Hp8WWMjRw2eH7IqCx78FDqH1XAVY
jdwxhHJDYF+TmPU2CcB8uQSM1C0xhlThCKS75ug25qWFvMVjBgqnQKGeMemQJsEQ7HAf8Q2BolLz
RxTRdTWaDwZMyANRI7/4XcXGFo9dwCWb184Gx6PYZR6Ou5CKpWP3fi+5RltcnAyDQ3XTc/9Fq4Xv
Bk2/i7fDsDSieYGLHhyundXi2rOMdSv3TRbxr1LqLUXFuyZuagPPsGcKqCBGgZQoHXUoBpaQtvCc
w9h7ZObNkuyn9DuEJls4YLyQVhLy1OPFsCTrbPz4r2MH7x399qkz9LObkyCPHP7XWxwDnA7Lh499
KP6GzRB637gvrorIKOiWITLyydsWry36Ukrd5LuAx8cH2nrhAscrwtsPuUw/x/C2V5CF0mepglfb
UthC5XybC7hQMlryQYm3WlX0IHkeE2SbviqY+jrCJA2D4GBM46fp+uAZl6S1ZETw5I7jVuTE3zQ2
SsC8YNx6qRYzxzCQqVrn9qPRtegotBifTXny6Do2xHWUNg4zQanaX8akegyk/2apIy01OSLR4rsQ
EiMxWACY3zpjVw4e3MAV4c3OAbgLrDWrcR9UI2DBpFOAUBWqHP7sjR9Kd+0qfEZlc4DE9JYZuNmD
6h4b5h1QzIfdN8aOjf8uSKxi10YBOs8uG1dNSQUSuOSUoPJ4o4aDouazsHBV/Fu2IJYiIIIWBOu5
rp+5u7xDITgcRaF2Bn7n2tHMvpvdvMRK8FSe52IY1gwfI0rnpjpVwElPKaZ4sPcZ1h3gNYDy8j1v
GYL/KnI26UwUeVXfOJh4iDXWf7ciTWAZwTYTApWhs7bNnABeLW9ljn1QWa08g8zT2HDmllGfFES0
W6TR19MyFoPFMGOEWBP1SivQ6JTcrZKWKHvNOo5Ccns37vw5CxRxFXjbUzjvFBndZO2w3J1i/RwM
fcPobaRJyFIe4TiEnlV9Es0EblDEcHti6m1Mchs5hJuBGZspyNXEA9QQcLqxqvY08ya0RXTuLfY5
E7sd+FVrw8+fDRUZZwIkWJtP/am3vGPZM/SjLnrTmXoCvBmsXHHOmqm84GB+rSM/PGZh/KxjtZkt
nhxWdkgvzf7HyuKf1kfdgeLNByNh4xFF5E/1zTFKtSvnqt0EEz/QVEJsdXukwxN6hDrWL0W0NOKe
1azThevfuLi8sob6zkJWvNTVwmC4qr3vnk1CPiDbc8f2Y7ZLvHGO94CiHwirg1xFx/KDiQxRfm0Q
r0z5EJWe3LQdLkEH73kY4R13B2h0wXIVhAnxQEb+wk1nn0nIIrTkkpjyDx3SJ1o88B+1w/odGGDj
1T+T9rNz1PM9vSzELR0dY98QYNncbh8SIwBqOcyNa5hVR+BDHyiUkFmlxklGEZJYTSekcefErIH8
WTHLUdwxrGzfsNrgLgkZBCeev0lQihA3jk0/JDyyznV1ygd5zmZxsOrw05ZI8bHx4FFHLImfjYaR
PvDWFeJUhxZXWppsQ6f5thuwwTF+1bSO7X2P2ab2tvXg7GIPr1Y29pRK+XMy0L8J84p4uj7CwFzJ
nkpwpHZCGEVgAliaRKq1yuEnF4IgHGLxOBTQK849lyNMtAd4/VRUo1nt8sb6bWT72TmQ/Utvxsvn
vMwetFLP/QZQjXManQN/tvqIucPkqW45jpImAw7t28O217T0woX/pPhjaV83Z0RCu1jU87lp2QaM
afGtE+69mHkG5xJRmSoL//pI6mFeBve+tYYzTRwlB0/QcVg+kqKZ3xhosZUVgKHBvEAXRUOZNyDW
Ew2XpAN6wT1jBPvRgo45VZSEtQTaUpHIh8OTyVPLq89jSLlIuxtpyxMDufGkPOJA4d84OzdaGtbi
c0bG9NJI7zzMza8y0ueO6feGjo3TVRd7LZA1KhgRW8IS36qUkhLvtclIQiR0VoU+mEGH3FjaO5F5
/wzLS470iMe0aMrz/7/UQSu3hEwupNt4g9XgUrCkCVL16vd+vUFCjIIKfW0/NYgD0fhuYIOySp0a
DBKExEqPeWDbog2LRXg0R0BNjtZyT0osi7T4RpZYtG3/34zkpDwJe5OlDr9j2MamjhxgVCpz2Z2q
2zATndj5lX0I6MYZrE3L4t7daDzXV7PMuNBwl1iGu6+ngANe2sfIyfYEcGLRr9Xv7PrXSBrtTife
2s/pHjuz+W2WTlQ64Vupoi+kpKeMqTT1o/rDq+LgiairNTkpyMi4K+wEWv2E4DbwyqfRLg8BzylZ
jukHrAAnmGAGcwUiMitAn3q/Zi9pMjry0skrWA/BPG5KxzlA3y3OHnCLkezTxWQebYDLcdqYDFKk
/NPZMUPNosg2gQzMfdOgCXTEoSwDPqxjQjHfzLjWBvtfmLTOzuJkv/qNKY+9aV4bWw8PLagsrJVM
F6GyHJq1PzTzbSoLTgey27CYlKvAwv0mA+NYUv0CFyL7shoctZtz+2z5tO1GeyS8AOhB5sDfAg/q
42eO4VpsrKK6cyk+so1UwxDtioHxwewzoTKzf4IgkXU6B+xRLaOj6IypbNpLUEMNciFJzQEjQiD3
Jybm0EPJES1GeHP+OF6JXGPwnbQfZlSTH5XgkXaYzMWcoVuuZI7Cxi7WORCOwSN8eYCKhW+eiPQW
mUPdPsVRHm5jJ/pIS/PLsjE97Bx72JO6ADV6ZG9tJYTyBWSvJBie7Wy6IEjYAln7rkK0tt5zkbtP
Q0MjmwFVWynVJA89V1dimFy3zkusTIaeYzlvUmmEmK3rQ1uSNF6TfLeCg/jd8U52iK/2pZnwYNrW
XzLO7LtbdmyUMW+2C9XBcine6YM3pBGxsHIzAgICbOJoGsnwrT854bt1a3tkAjFhcukgVn3nwxxB
Z6j45EQjCzeVcMLb7KSxwvTIlF24L2UJUbG30cw11YOKP+IAGQF7agq2eXwVnfdhtMkWhk69jjIc
4zEymGw2aaAMCX8FyB5vTHXFvTYBq0Syb+XjMnXchhXbPSeeDhIpMM6Q+poN1pea3JNvJclWzSxh
MxfCVCU/W4hSmIi3fkWraWvzc2zjaKslToMCmlxbB9/IAuINJttn2dMLptD6tlq0T2NYDAeX6a8c
MrGznNLZuNLKj+DXjjoBc64d8CeKi1w0Uj8srSPSk/euuUs6EIIOKek9HA1lG/0D8mKmQm1ha9t2
X/BDATkVBMHGzCz4Tf7DUBYlmmXaZ7vjbnekRWRb9toksEp8L/pi5vbFUPI4upJo9gAwlW1JrJ5i
J3GD0PCS+6I4hWxbX32U3Pu+LG5LRucAlyMvbm1fMqAXCKNLP0Q8AByXKCqxh3/HwnhnK/mb5r/x
pNOd8sSfMm4ISwpwyhcjyJ3W89EIBiz0azBTSdO89k6yJ2PlpR4Tbw+jJUL9CEp8mgmAKfqfrE9h
rMTiObXqo4qycFsGkHT5ltjgo/jmTjYp8CkUxSEQ9zRNAv6V6W9Y17ihk5L+nDiZlA/4bui+0aZC
xEn5eAYunyHXwUMlBmqXgcliXPAY9twqZhRixApJEalhKjg+kQsIXnThW8cmMIC5aklriDgLKx9L
Y9UdI06JJEb0Ko1a7sLJZMfuGXvHKL5zBPHLdJfjqpU0kriaFelpsx7PZsoHwG6Gf4P2PgJV+wwP
T+BTonVgRc+6bH/iuWRx7j+FFQRV4r4/u6wGp63yDRY5IB5O9Oz108QjJZ817IE5jD60MiK02VOw
rpi5DH72HcZkPNSaqO0Re4Y9ydscENRtk5eKYF6elEC+OtytqUT6ZKpPXJRv1Tx+m7W6G1X84Hcz
JPOUXX+X2Suzsj4NyiptVE9MX+djUdyajJpchl1GDAlcVekfbadx1ijhOFBsYAQFT9simgbnyxUV
jTEXkVVvEmDnB2wr/BfA1k1Z8X72Zclnu5aXAKdIGjxBKGemNkCpjBOCahybKEQi4cl4SAn9AcAv
S6T5g+dyZHYQ4fyg/NHnqfTeJT/fXVlNr14O2iTt7kH2wmaSHV6zWCM5fPhscAKUq2pXs6Fdy5de
xlddFfM2gAHbpDLa5DHrzFkS9erKbp+6IJHRLi454Wrbcij7BrRXcAeEnBhvUZzt+7q/1ljkwv4Y
1ma9h2nHCKW+znX/hJWNDkO2j4xWJssguYNU5Xs1Q0apDcLYmBzEh7CiJLToq3f4SFY4LRkzFsJ6
DEOgznHiXCGykldgHUWJpd1qlbfH7wJItXmwpnB+8K0/5ZAVx0ok7APEv3Es2GzUTAWaTp0nInRJ
93nq9SzWcwp1cLBhCQM7XTxEOFsGyq9a4UoDNsVAyBdnkmloP+wZ7i5uGDsdAWDk1ofqvC+22nAT
A95H3yHasF5FtiDJzS6edGfxx7olYzuEl+V583wwGmMbe43GpUn6LOGMl4C/PmUEPoakV1NkEd9c
TvfGFPHF7eWpV6HcotbHADE0CpxgGm865REVo3lcACw8NUQZESQj4dAYWE4dATUhAj/lBE2yZZ+9
HlOr2thWQsQig7rBixjLKMcna2h+V+bI5WSM3yW2MVVFm4459t7xu48g27F1UOQFddHaCSEXQQSg
Per73ZTXLyGzU7hXqzIU99r2PhwRf8du9q8bSYspzeIJQd4Z7w8P5wCLq0Ad0Lj4w6oA7rEhjXtj
CADdDa/EJoB9qQxi/h6JnSUif8Wg6DD3wWvFkq+yGVizmb8mFSaTojW2LE/fU3Qyq4F4uFUgpVp5
5QQnLPjrw1maKLU2kKt5z0L2AewX4pWchu5Sswdzmt0osmvq/bEycsqjN3572neVODcNevhEpd52
QodY61DAhlPbuLU+YRFU+8AIzy7P6Mlpe8we+NxyIrigRmEnHjPrYvc8lnN1B3f6NM/6NMQGwJmg
PQzlkl8Tr4uUHp6kkln0A2OAcs9M/hAsA3NOUJM/qr2VKbI/BdMZuxrhPyv5bPYWwSs57sjlDyLw
fA09ENzaL9/GMf6jc6JHbA/CaTOdqUEBWsUfw8i1SKgu+kse5WaMWGoEd7tvj/VsuQwMQDiDRSBH
9WfOyg9w2rs+Ev5puUmZsLMNQEwEdsD7mqLkImOGaFp9y17dphDjlDeNdxcVMkWS/sZ/8NlaXDXj
rH7qtKz2U8vyvz3Qzoxblrowm6DThq5b3+QQMwjieASy10agGpWxzCdDhg6j8ZdhUgA8Mz+mImYU
DwsXeGi1Ltz0NAwt+4yQhNm4qqmdgMKBuAHd0jZ3GKc8ukRuZw1zzkwD9glyzcq38XjpQFjLNuAz
TQ/Zivm36ioWlUxR2ZRXV7eRhE2zj/etjGV94+8zgnAmb5g3MinEtiS3dDA5CeRUTftgyfVglE8s
05S9uHbmbwrFIHcKh0s4F3RRXPKEJQ7BDqfZkXGgZGFNiYwDDFREde6iMT2kOaYSz0zWhmjSTakw
Jbp63sEo8pmhaXkYuw/XNLN9WACpjWmQcpPrfprhHfrEN9o5e7ZFb1hxDe+8lIfY7NRv57E1n0tS
uHBscDAXjEAyAvlWgU90bomBXXucA8JDEcIIFgpzlk/H2mSzGPReuLN6CMxOhjqF8T75qWPnnie7
fe/n9inPn+NWpYd8sbLLMvj2BBelXVkE8UDECKwHJ8fChPkwLVV3H4m9d/v+ZjB3QGMMJtdgAmJl
OG1zZC1AujDuJL+pZ/7WvlvTGtkzot2vzsp+PRG+G9VxLMmSc6y5P9S+es1apz5J/KBtNPrY5X0+
twji90DJ0fQZdAD8n4IqsWec0Fbn2jLAdGDnKbOScPrAAq+U1ReAnt4cLFu+9EH7LEKopa91Vp69
3Lb2pu7vugBupas42BJudhzY0MFwkd81I8jJE5cOVNg6GILHVCTQG4f1gHKJm9m+z+6LqZJPXdCI
5HbWHEhDPnVuNK6tyTkArxTY3lK0GMSRxeo3K5I/FgEBotooOX7yvBJZ6syvDVNYZg3xIQgTEAzh
0iJfUtGd8r4/pOhPV8H801R5uVYGoZVZQdL4SJ6HkBkRnOGPlzEWqsJfa4Q7VroG8GYKf2EwexU1
E0GQmH9hkawrWEqMstdViPEl0zxn3KQY4gHK9Z5P1InxmmDent3mVsbzjZW6PDZPkLnBIzS2SXDg
Yw+NdxbynWom+wiax9k/w5v+EBaUS5dxs4OVHCh9vxlbI8VY3DSs2AfUjwxRGvInLFynY2AV0FWm
iWepuIzUGmVkw8IOPvBLrUoXCzI30dSK58wg0gdp4Stk5Kc8VEdCBniiDblxoSb55rxL7P4zn8U5
RJxw8BxadsQtezX8lVZ7Cnq0/izpoQQPAyavAdBN9FgYDkbrouKSK9SrayUPthze5WyemzjidGcJ
2/N91xax9OT82R+E1DzaEaf6ZKrb6AAjiOWpCbon2sqntFtIXz4lcFvpVwRgqJsGZLLjBICXY+fY
oWwcwg8Di1M2jMRRZK/4Jxk0GqRj86y6KQHhFaUKuAseQvFgJOMNEhkb7Zh8WdBtW+7iCUQbbARr
Ky1eHcPKRmA89R79JeEuC9U1N7xfUNjswZL0OKfVtZyiPd7V52VjE9kt2BvGp6ZRk3Icjz/l+NIL
2tS5sNq1nSHZ7iL9qPzupVUoDpqQei0mSA72sLdenvtksIJV3lvfxHE8LsgM5+qr8C122dIKNutp
xSkTZeeg2KtiPJHCmsDeoacoq3dyLo+FhrqWd2D58VIWJLQax3CIDlisXz278Fdhy/q6cr87jFUr
3TIxYXaKmhyqmhfOP7Cqf4XLA+3wv1QucGieXEb4EFB1SCQUVMgcx6wWwKAiZfwG2qSutvFVSOjN
bvvX9VKH9Fl18usQind0cUbxYab53558RV3GQCX7c1ax/Or6q+twZVX1ycZHYKXGvYiDD2E/ZEF/
idpJrFscGPxofCYixqJBiHd4wzxiKwjvoMP95DAuDoEoH1PVv5Jy2eKChUvZviZG80SyXyc0kr7u
l1ISGmdaAPdm6FCSeAn7iXM8Hkzuw8k4Ead7sB1icnsEO9S8JSwIYpbrUobXLDHENZQbPNjpZnKb
1zwUfwvAq5tGFfzQJ3IaaawnGNPFk99aN598OnpWjdZJzM416UV89Z1zIDrrYIz2B7MBe9M5xT7P
uUBNC1W3MLL3tETl3finrGnbNd7PxRns3jUE7GPpzgVUVhhLgxyvAHJexm6+y2CR89uC2ejyS5wh
AfDidlNN/ZbnniSN0GSe4pLi0040qYJVQ2kpLKcVUqMWNCYrD18bAMbKqxjqo5vm7xmShJXVJ84e
LeGPbRjPrW9+BxCFee3yT5vnsDimJKLuqPdxyr/SNN1/jbkMRGO3XZfwozeTxZKpmeb2hlBZrTAa
+MYhWhJ+AYC6Rk6YZeCSSNi528IU6pQ2aXxQ1IGcYswJDPoOP7V6shzMv0ZQ9s9TVpOJnRHTQyQH
3triKQizG7mM6TUzmHmDR8bTPa9ry35HSyIw8rbu1heXskjnnZM2m6QPpl3dp/I9NuM9w8HpK03R
HClc6TbfLzIJXgp0zg+kkSgRcruk/ePCmkL5YCYpdkkjIE0u/BBdCh3Gf/Mn9ob+AGpEz/XRKdrg
Es0+bYM2y0dEB98pLYCf0qUY6KHTBY82eGRep/P71Obc1ik5qrXffUslYJovSe6OcZZmTnAMdl54
JU4dhG9B1Xw3MZA6XnTku9E6toZprQgGSfriJe+Sv9po4XT6NptRCQlAvw9QNnup832g7Ft0qQpN
RQrQS+Dvjk0WdFls16fMy2sauCbdOW7xCZr5Mkash2oGH3GZPaB/eu7C6sIgFkpC2r+6PgnThOXR
LnbNe1eUUAqSHNQQZHarfYJa9xItT1WJwn62L0qCJ56z+gwzHjhFG/3i6V+PiaT6j5mB+8D7XfRN
EphHFc9PgO35V2fymBTP5Jg3uvs3TuG3o4nJjjooyi6wk0mMO6XNKx0A+BLUIb7p/2Fpj0V1n6TE
RjtNdiHcYFuhII4PcW/+NRmgt2Pw4gNHVBY5Gn2aUzg0dzJbx9Uk2XzM7aNWsEAyBihR8sipdYfm
9LKo+MPCnrG/kN5ZzfRv+FvXXEVM1YYnhgun0VF7IHIxp7P9Gkj7t7PTX48TtWsJHCmQdZiKvBDw
aX4/MvjR+0K4dzPzXjKit4goUBkfNg6ugAevHNEXWRYEwuBn7kd6t2Ti2gfU51XeHTTqzbFwBYAF
lzQdTh5iHKkunY5BEiCDsdP6ocjWkxWB1CZuDKPuQ2hxfkFdRmZXKeNfVrt3Qc5FE+8F5e1EKeo3
aJSa7N/Q+JfaLZqtcOMP+CcrF6UeJMAAKYG5y0Jm/TwJiz8Z4Q9DO9N9b8kqddCTuKC2UcTiL7b6
o5X0T7UbbjxLPo4L3td0iW2LQD8kjMlCGD4ziYCSuDl/Fhc3CdlqFNFlmsoXJ4fdCeORTFTgfJ1w
LsVclSvhRGubuZYPQLhjDbfUi0EYY+nxb9HyZoQe+IjO9DcR2MxRtjdfBadsAIgZkxNap/yHAZWh
kE9ZPb7PTAb3yGmUY1wbSzrPtQv8IWoe8UvG3PpYvSIrXpPl8MdHKpq54AbwwscFsK0MRI5RvAjP
uHuClRiFphfAtdG5mpbkLeplfkQrJ7FtYny6L9fQT6kCVQSq6+DlzHW7wb26YTttQxNcdDMmh1aK
F/bof8aK/PUMWZvLqCR0cI5I+PK6POK+uDtJ/Zg08heU7NV0s4cWLL9LYiGTP7Vl1heTtw44H3DP
kvwMvf8z5GFWzHWDNNiiOCo7IttS2R4KigRTkpwUJO3vaJW7Pry0CYdTndhbsId7t3YZyQ/4vLK/
TUsxXDvpI63kD5Wmwyi9OcQW6bI++pdNhnRrIispWwLq4WdaE6p9oJYxDS+gJeNuyZovquNNzdqg
y6vXJIScaVq32swfctM7F39YxDyR/v4A+uyouujM4PXdGIabEIhOieCIV0OHPk0RaskjK0G7mMsG
ueV5tYwZNpFm+Eg3TnLnnQHA3ib4k7W4TVQmnXyl5Ul70/+a/p0Vpda+doh0wRhxmRqJiX4+Dyz8
iZuJH0jXS4gXQHtXR6wMiiXA0OKg9hm+EEWGIKffd6J998wJ+iE/Pvis5XoA7oL1HV3A9N4I9a3V
PC1TAb6K1wB1b71L1LUnhCVnmaH2JWFlYJQ31DM5ApN9E1762PMRhQ50zbPpNkjA8Ez90V2xl3M+
h9g+zqHzOSI6GXWsd1XpU8ItrrOekYqUFPiGlldBpsBaOfAFAkbmGrGn10xPpAzTc2Af0vc+Qu/t
hGpL8NWpijqWBL0Hhao4uRXBFkMx3gHn4x4l9WSJRkjZ7tgo01OMqYMtNobyeXtigFdYNlBjGM9W
POxt/GNaDnevqkmQSqsLEtivrvCQnaSbYSQhxamdbxQkJwsht0zcJ8bL3jppp71UlOJO4tm7EfiS
3XXQVXtGdPTBnANUsGPAwLhj9t2NDmmB/HRg0mn29njY5NZaBOLqcarBhejmG3XLi5HnXxbOrJGn
nFSpFNRcguyh9cDgOM4pCBlIqAYFRR59BrDPiyXdRjXjjewhpHac1QiZH4sc1ZdDShUJGLvA9V7N
koFuma25P4sNTfixH75NHBTLkWyM0UNvuyedhtUKiqd895vkb1PkyL0NPisO2Q9Owc1XEupqsfJD
cg47Cf0E27nqofTbPwYb8TGnYevIZ2N1dQsD/c71cGmawt9mC95yZMQd9gffJDOdptKq9WvVzccJ
kEdMLhOTZo3SNfLO2OP/ZG4PIpewTUIMp7UZHprZObdan9Pym+Dhh8zvf5tKfDP0PYBdPXmBRqeP
MEBGGFpVa712wyPLXGY7GjWIvTxWvJ3VQnWzmPs1vXkGyHVxZ6y141cLHH25uqIgZDY8P3eRcR9j
ppdJmP7CkvbQuSMFr6nOgvmfEzlvbpIEW2mHB+wUhU9QnqH0CVVCzseLABuRfgXt9OAZzrUERNyO
Aowd4x+6Vs8sHusBxrVmj6C8/qTigajheeGPIzY0c1zckxl/UUilU/w0TLh5BmaOeQ1u2zIQRhMJ
Xt/qhNFNMXzicJ5BmHRtRf9bmbsx4J1zBp+AYOs98g2+10uUanoS45k87ddKRfZKIUNqTYFKqnYv
NuI39tRtsqPIESpqLxnVgxWZz+MiuByQ/Oa7FqbNNvEjmpYRaHIeDL8iRDaKwuKUt7ya2QFi3qX8
Gztdj39hGO8Bpsh7YLS/phucgelMcGjCgE6NVJ021q/8qI5z9xVNnQkiEgMgqFNbqoEum18WZZ1R
lN66pX3YzGy9gINwWhDsmuaCa5zU2aWC63yDAFlgdW5PToBOnN9eGl+GCt9nJ4pJvRLJoUyIHC5J
t9zbonoYIucx46TpFy1lFVnWOm5ZhI4ddHQ1TPQ8eQ7RhwqUhIFXPTIaILWgcMddj9Fsm85iPKcw
81foCAQjQnGz1Cx3KTtoa3gsx+iUhplNtqr4YZX8oUPfXs/wjIOELTyFpujGbedMhyzVS3g6yi3N
SvraOnSlRZzkTObB9LrzADEpyR1MDHjVB2ZBYK4Dd0OtDUBqmaJk9J6pEXuUgkyT/v+lCjp8DsZj
KqtfBy/9FNcnmrd9tfylgNg07o3qbtIk74lavfCJlqtcWOmWEKjx9P8v7SBffMoDiPaMhrzuN6q8
eJ9Z5t1V7itfm30crvTlWw72g5m3rNvCfmIcIuuzYbsTRmADchoTRahKxooN1x7FOABMM7p2dZOg
njY+DZW/22UPYpn0tTVlCG2oNuZDk6H55svhIEvYzwUmAyBD/jozehxrlC9J5ZSHRT2UZAahfxzA
q5D9AocsKQoR8RgJCV8PXdkZ5zwjgTAw77kGbBjGimVYL55qislDQgb4VMNB4xIptlOqv0vAUl4/
7uo8MdeBT3Qx4YvuVrS8PGqwu1MbeOYMkrSbmFO8MQnNcrNqk4/dE2lz7j5YMjrY/KDYrskOs2PQ
NzSiDBzc4tzFlUdcCfLlhgrLpbM7EgKJkAyWc6LrR8Vv2FO8tVP0+qKoj0FqoRwyWDT7o5UCT8Uf
I+EbbXzNanm0/WcrRSQzwdzrl5dguiz92gZHW+1Hz7ivb1XKBhEYuSCWELALDq3x6I0lpjt/2Nd9
f+xZkO2TBB1Povt9DNVjTalUNm18jMz81ouWpGZHngZmuoOT7cKwY43iYzsyKvPiiWntWuCtxzn4
pXoMWD642LOLNGge+E00LCFzCKforLe8q97LoHxlwpvuwlkF+7ZvbvMwr9O0Nh8s7ezHYPiPvTNb
blzJsuwXIQ2TY3glOIukSGrWC+yGIgTAMTtmfH0v6FZ3ZlaVdVm/dz7QpNBNiSQIdz/n7L32H4pt
XDRm8YRK/k+j0VZuGvo+6VDSS+VTPigHlECKkIrZCglaTMWTkKFdXTCnIy9V9/r7WLXNWeU2GCja
VYJEq0mBqKST7q/NEUWgE7rqybfBVjGNKZ7xhu2LGnFPKRF5jkayzI1J6tHd31WSj8+FsKiUCInp
KOY3dJvOLR1trJ1tBPqs5rzYOEPgthF/0T9yKkaGwLvHBGs4eUQvgxSd0UJ64laHHpLijvExetGm
rz71KtpliaiOeuM0ACQzNn2LYiqmqa0pdM09sXfrzvLTjW/S4Nf03YD+ZG9b9RX743fEbIGn3ZF3
kbkC5T1GBZRbC1tSxGvkgMyINGjceRbUbO9wwhIihQrEXLJ6q31EtsiJBHpNJ+Cq4mYovz3mfiBX
hu4oqJbbcnLhaqIsYvLjDI9oNbiHXRT8Tnlzo/SApB59DZb4bF5O/un8jgLubs0ACJAVryUxTMjq
PMqftF0nkjWWXUQ7+klTg+kgiDy5tJ1gb+ZdDuB675sESXmJgXCuyWbq5LBMMNG/g1ljAq3GU7hk
x6MwjDdyALvUVYo1ujUxqjoJUC9uQd9luZbL28fQCaHjCI0/JzVCxya6LTQDgFn/ThcWpTb7kCTt
5aw0hiAWORJw9ZaEnOkvZe80C1kfpWx3YKJrXgBbbe26IB577F9jK+25OVGuzNUtXrJyrOmu9VW3
qVnGlObyx63GWAvTeac5lCDPja5W6r7D7WPUlLOBJgY4PrFARSXRTaFvGOAnKQySScltZ4TFTtfT
u9tiyM9h+tLN5x8mRsIe21Je+i0IHBqLIUGDj6WRnWxG2nLZXXt4sas2FWptMB3YGrFzS22frEdj
uCUmwjw/AyoYj6o5tqp9NXVaAcqqP6NPPtM5rXOdbNSkfZg824IP+5dRcgHhADsrScYJRarzSurQ
uUKseLHQBdNSrpDIYrrqEvmSQdWfiZ0a6DsFZaHxLKqGTQpxSJhc41xXW1u3VIArFMty1NIusSMC
JTo6aNznIARyoJNE0kxS8/Z15U+P0qi5J9zE20W0CZQT7zRqfn1ivKH5jlzDe4u3fqKdsyGicxMn
uxHp0qojUxgNHOVThLGS3M1W5uURo9zVR0dC8QZ3OgeaH5YzLy3nSdgjZtbGzI7LrJWolGE/uOgU
tAON+qcyHF7qmj3fmJJLUzUAMXUDigMOL1HtKol6FYuwE8iSD1TR88nT04Iukq6MLUvf77YC/1t9
5LZOwwwsl29OeAK4/pafIZ/zYX0MRfNSC+tqK/6MWZxie7Hx4WWzS9ZWlx1LDjg30wbYsdmKezSg
mPK4c+Zh3VIunMbJfc6SjBZ0fMyXBuWwBCtIBl/UTPspzHBS6Zg3SIA5mBy+oLg41jZNCu297f1H
G/WtlMik+qjajXbJSL0/TtU5zrEDhyExrc6X57ZLTDY55glG5SwmLolTe5EYclele4/iK+BQfKg0
Lyckh5zgBvNU3fm3ekQPgqGEuR7ppUOx0D1LHfs70u0WQCIMYbwmMSUMWVR5DJjZ7W1ik8L2rA/6
KxUP0dpZ9Sf00icqvdo1mRllDKlgfLhIKq94S5/KLkRe7+wn1UMlNruMERc60KRRe4q+DAyeWKT6
KImtCQgwoZHRSe9uhtN2D5lw/oxDtdge3skir1kGp4+uxTIiOZ2SfRsX3rHX+uPied1amHOxHqGk
9nPtMqbTY8q+xDjBk7tliSWGI1cPso3fB8LSGfrL9aglv2vOvuu+RtMEhHBBLOEJpm23Nii1/Zru
Xi0VB8zKrgJzIo/dYCBbpIyDwdYfld9rB8c7D1aMC8emH8UgUR0ds3V22EyORsqm68UEHWpTYuCS
1ui11/3e1ZqaPj0eEw29BrPm8MjRj0JVJfrJi6JjrAb/24InSGSJ86tDTLqaeiGfQTPOvJjdOBDy
ihb5TdVWw1jbfuhMdVbGXSIauyqQ5TeXYQVUWOaplvGcUUv7hmCaZfg02ZORe0TSc6807fcIoWRV
6X0CxNz/bmjKEVSodUAJD4YakXjp6pa34WfYl96myZInO+mIpyktC9xMhhRt5INPZM4qJ1ziWqYX
eu+CnGytubYTAC7wTunN79xoQypREUypRKbMetKEJWbGgUigIe8ychkRfmlT3jyAsvQOEqPQobXI
6WIRNNa56zZ7U+v808ywZYcWFyDtIPVVYpIJ4g1aS7FQFYfM+Zzc+MNGdkDt0D4LGhnn1gD+K/EP
vYZWTl8Df1hQzyPO1rrXCM2NkaHNz5HGWJ0jGgoX5r+VizspB9Bbo/1tzO4zYh4zmZ59mLNqUUGU
T37J6atvBnNj0C9ZlxO+tU5hnf+rtCPrONv9qvXM5y4H+Te4n76nMHu3cbyuXDcKPEJTTmWHmtWf
6xcfbPmQuyWplsvaisjm4HY4YmOXTPUYNa3VW9tiaImUsx6RC6KjpJZCnx1hLrZVe/t54JaCEmFh
utPrgVIU+rhSxZEl/Bz7lnUYy2PdFvntjgezupmUz1eZ3prkNQzb8KrXY3rHvnV1phQXCVnugY8W
tPRn91pVjX9NfBoldus9RYnjPcUR8sjS09uDrvRtilb3HKX+GbeR3DciId1OC3c+c9gnp2mH69yN
G8+3602UD3Skl9znCK/SBuUfmxmjt7Fy+z2galwAFq/Hcr66bd4SYwiQJz5KN4N23nvbUi7/ZBPp
gaCA4t235TGRQ3st86A3iOXGw55+uIl+aQpRBTTDinvI0jBYHkTRBJkO7w0xKehCTEf/CL264n6s
UcCn1gmD+nQUuF6TJcQuLr+kGb2CdUWEaKAplsNXLSJn69Yj4IPYIdE4oX01FUVE6Vdws43QOaIR
FHkRERFto0A/5e+kjNcPaVERYW7VRxPbbEcoPFV5Zm2S7uy4gHRM1S0e5Nx+4BjLeVw92G7EmBwC
5GaRlmrcwJbbfllq3g8AuliMnJWnczAuYNzGEYYWcCa0t5IsvoC/iC60uffIsMBv1Pmr8kbzYOb2
HYbImdQtufuau2mfocS46J119EKyFvqwIPFYOISu0Pk5q64mCJpWA8OnYu270XMR0hRwinhrpgXR
ija/fMRxjXlGrZsKu65NbeNM/pK15b4vg5xLW9Ed0EGcbX3D3egG6emjX2xw8SjidFM+ZkaHx2XR
Tzjdn2hsuNQYJPEdou+zja7fRhUlTRjqzxmH42+JmaoeZ+tXj6YR8u8SfZGbr7EABjFU4xH/hjNJ
EzDIL39OswN/h9Mtm0XoDdZjhfVl3RhwDWvT+9OUtJL0pv+tihbzlkZRouc9PLO/ahD19Lu3Lucl
NLSgEGUdU4NRkEt9Vzb6PuFkQgaAucutaJ8LSBZws6INxv7xOKNqPcaZWkTmDHK9RLa0dj32fB0l
Kqd/1oqJaS7z43sO5X0bT3h8KjMJgZGp8xBpoBVLdzmf+wyRoZ4y48EpK56BybrUUiaZHjldBaeC
4AvGWqzLSL7xwUYHSNzpoOUKU84M3L/CjeqhmyePUBNbXsTz7CXdc+HWRLK6nNoSEyKbZvnebm6s
jTeO08YWv9t5sFnHkUC6xvzbdlCBm7P6FWnswqmC1GtpobvJ8mxvVdrFZp36mMwSJUFoAc2DAWDM
RYegKWr3NI6efaNRdyxBW5Sq3dZYWm7dqIK+8J3ASkpI/6btvk+KdK4B1sEYKfQV5YdXIpRz6HLJ
1FbXph7bA4FhE8r3jZkiILQTq37043DjFob5xyQunB4XgiF6NaQqVZLBH/aWtuYoJHv7ie1HbnNZ
BQOFJcFNqHWElhxxNR2U9D7CJS5cFNVVLx155ccM0WLGW1heCWEcVzH0oq3d4wZ0smgT0z5YwXo1
kQPjB6OjP2yKcmw40ZSvFQEsCpvnRo+586t42JocPPCZ+Bc71+W+SiRAtSF7AIFjHEkZNo6Z9yYS
QWrAEtDbhmPxQLDqy5xQinVNyGjSHA91Lt/lMGLm9Grm4pSyFidYxl6D4FAZa0syQr9OGq9a66Om
rhywgMroer3T00A2L7kS+sWEe77vHZrkTllFt6mMvxVTEixCHroYqAZp6X8J3BCkIfiCsXhHQC8K
bzyo6M8T7OaWy57jEe6L03fez4k8RElHCeQPdOARQSe3CPDIJk8B7RkSwRpjxTlUlynUgKQ0833c
pZH2OAhTQ+5bCPzJ+b0V8o/IeO1+PVYXtbiAnPKjYIR5jSxPC5rSeSutbDownqAmiwGOkvihug5v
dXlCm9MfVWvN4KFdY+35Bo33Rr83rmRd8ZObBSRnRU1r7pmgjNiH/I6zFClC08VMx3KTjAM3auUz
ZwsLvEalaQUFp8ZVOHUdgcB6yMneWqawqOBJvjj1/kh2uiI3vQ4RvUBtYn7MFsR203yybearhECJ
F8+sMHA4Y+B4CL9yqTVBO+lgMTU2aE9nxqtKnTsx6Z8SnzawNDX51Q4Lp/raCG367SFMahk/PsEh
2JPcI9Zxoxtnv7iPbUqe6Dxf2ctOyBxsZJdggbL4AKyRsCmzQEASQ48YyhTISHU3Is2mbRTKwB3V
uxtBiXD9gaOQnM7Myd/0vNv1CTQfFzIWo7EvdKX+A9zlAx2pOXBm92CEWKkHMj/wizMOSuYZLQ9O
VaPzp3XZa8ANBOtak01H5Mx5m2XHMa1+TQLMtp2S3VL3GBj0RB3VYF+NrPuTjwub2Y45gs5NkKeB
GRJsNHWDd/CL4ovaNwM4wbs85peEEPRNRKz51u0RJDEsQgLgWOHeYsOVbpJsXKym0Gj5YeQld1O5
lEnzTEsozU9UVQ/txF0wQALwOjqjSpbWEdtVZCGidUL1K5xb+Mqmg47G/T3mM8cQArszR7954QtZ
sT6njWxiESCXSOrmjXKTSc4hd75VF5/tlFZmQvcQGROZjilgwfBEpwpnBI6kVeoXzg3+Q7lWPpj/
WrbP0NJg9FHVa+rH/2PTBI+GwEABg98eAQzg+BVa3myDXp/qrDYf6bxe+zy51nbe3mq7f4lKgjts
ijIEm6h7NQexeqVtzJZJUvZQzF2yhwpwQimw5YRbB92gk4BDEglgvSDB1HKuBkwWYWwTLkN1iksg
MlPzDqDFvNMY+DXb2K2jxtyVDoNJwyyARqj5hFGZooRe2sHSnZQuCKqWqPUu4Gjj59y0ekTsSYAA
nkZviCtZlNHOtzHD0658mohesOSSXVtal56DZtdHHmQOpPZEwUMVzD+TYTD21rwZTNppGV0aiupP
ym4iFDTtVQuHW+3VN3dhPHFq2idt+tAO7PMNeqOt7TNGmI1oh2fkmJjQ1aVvr3AQp4iMWaltJutl
2UU7RrK/8ogvhrh7Mrrp1WoRSdui9Wgz5Dd2CgOAJvtGlIqPITdCTPvVy2QNv5yozwBjgcwpGqp4
ZKF27vU7OMdrY8ieNR2Grm1g8dNsEXgGgkvB/DIXWKOSPi9hmCNMQiC867W5J7KFrrmKJ4mMb4KG
EImTXjymmsoOwMsAxtDY2WUOrMwK+UqXAR9ZYm/pbM6SxpvK9mQIBtx43qWi4UkkGMD1VP3JHJuV
UCyh8TlBqaaZXKX8MyddvUGZVwV5wy1CRcWD3b0ZjjNsGqW/dKXhbn1Tm0Baqms1ly/wXabtZMqb
ZYJJ6irk9mNNq2JJaaHlDT8gXNhIdMa2FricDUy7E53EvybtDDGzeNC6iBMH5gtryk8kpj/jJXcO
dWh8mbZmbqu/OmHiQY/N8R5zE4a5lWw6nnASfkcVkswQA2OioPkXzVdvIItEBJzuUys+WWE8o4I2
ih3ILewORBZuo69Mzd4tyewN4cfp48SustLomKxpul98q4wYWz52bmJukyh/1VtGAyyrLrIb6FrE
KxJ3i0NJW5TCBnpYey52do3qChYeY+LUAlylIAktUShjXzAuakdyaZX8jRmBD0y7c4SZvg1L8E3U
AQ0Qc/fsqgYmLVlDa2us6KwKmvFOV9ytWJ5ABYtzWxo7l8x2w0euAjQYWaqyTr6e9bvQxLZeVV9z
j2O8HY01Pf3fEMMekUCPK9zSSwCNth2HMjrUuNFt5ZN9KGm2e7RZOb5yZsqM9m62LUVyUj1keV8H
VnFtoOuuoSTjhyfrNIpCcztocitzDEB2N/IAd2RxrthrHVvh6FDa9CSHKkhATMCKl7GLNhMd/cBF
r6aZCMaQeO9bBQbNN8KN4OLUHOOky+Yg3e5BaMS0uVZ672N0t7NePS4lFAeiwNFgPggnuheYluCn
JfemQJU8jn8hUNPwvgAO6xKECY5HQaYrAXrb0J+6JN/2dn48+WQ9wSCDG+G5rzbVNQpszv6t4jPB
NGI5cRPb89Q6w3wYBB5vhu7rqSa2y4AhNcLdM73x+0mUw62T9nQIo3RfFB6n+JCuN7L0oMCX1ra4
dWYHl6cP4joKsRQqPf7sDTRcMA+3HGRom010gmkm0hZLM3sb5+OjLSzCkqM6SG0TAHicvLc5IndJ
k7sz0XcDQeNUZRMd4eJI0yPeLjTdzMB1fyPSAndcN10sDI/LWcGMK3gb565UJea1/Gmo0Z2CyMlW
AaJN1OA6s4Q0j35lHZ954lC4kxA0MRHbzcjx6IrN15mA2wxr38bwqvdI5MYqGQrMk+GtLaoDTUq5
H1v9VE4pkpzJDDQGbBu91HMk4qj5mAkwnRZiG00VtmYONmwBWEwhCHiDHy+zJvI2S/dd2KEXDHwg
19JwvvXc9/ezkW7wviO9cmmQiRwtQqZCxjeVJHabGTbUmWJv5az5ccd+abjlzh1plxVSElOIoww/
J8LfKu4xfFEjyRwzqNbWW2OxmBAC5QUhlUBDgBk+pvxTGjhLe9u4+2bxgQETJ/4CB03qniwR1vEW
KepKS/mPnBmHH7NROgdaHpio0dZNTZwxoKv9qOgZdxbH1yk7muqDsLAABoq5VTiMqjl7NsDXNZDB
ehdXLMckY43wv3uMXKEtisegv/cZDU5wCTi4cq5WWSukUEscYi3oR8L1DqiAVk1NBJlWxw6HaHmT
Uop1pRZFEipBBuv4d7EVnzqD7hsn5XlnCKYWjHc39Wg/C7rQgaFnIaOU7L2u7FfbjHEXz2CDMjoF
w2IrqYGVhZVLref8Rt097BK4UCxc2G2rwgNOYqEmNj1Mx+5kokwdlX5kJsQaKuJzPSK5ZJtY2zqI
kVFG+gMGA1Xr9SEuC1KFi/olr2xqLQSWbmy9gETj0zmtfW0KHGSZQSZJsSjdWHCToIuFJVM783Iy
77xjl1rfAFKPZVkBx5hQojs2H4TFYt+ngwpGR81oc6A4Rb9sBe6AUJQvKpNwq9fFa8beyKigoSTT
ioRZBnJUBNEw+efxPseDfKCo48GN3gfW2a3ovjLTo6yICg7QUf5oYaIMmoexIMCIgbq+NjDSMg7y
P+ahF+efB6MX20qM2l712UM549DPwiXfYHBoLzU4Qfgxs6zHZT9dcRIj3Z37PlHnMYvPcICsXZ1w
k04RmYqR8RRrGieyAu2bd2OzS4jcSc+irfcCCDb6TtCNpqIknd3ftZce/Iy+RsFoP/D64XmmO05v
pjv6CK7pNXB/uouk0qIxPhpd/tBk2U7MIOrEnKIeaN2DO9r+YUaXrtcRdrcR33k4Lyjr1M83jOeg
W5ExE0xxz9miID6QjlXBqihr5xtH3VcBVVIJyiRjqh959eQlxBqkGv9ElouzLjxbbssp2se1/O4Y
CXOl+Ez7lFSoxX4RisEhm9QeZrAhsLgiRiTQf9XY03ZlsuYoWx/BJP0RrvCfmmzbAdMcwzCi7lpC
ApyOAVOpIdScwmf+42UKGceH2XffQKr5RxRz4Nf69FpbVbtt+1PVlOAKigmdWm/eoUwfU6xKcHYx
Y9r5Vu4xSE5HUlqOjj3AbTc/83nIaHOUZIj56NSKYbyZcYjBvHNDWipOHthlyVvZzEuo1ZSj8K7A
WJBr+vDzwGGOWEdt4gRoYVcfenhLPz+opqvTRMODG38W3lyGG4te4xFzR2Xtf740nV7to1lskRLw
PIX+2QlSFMc4Nh5+HsQw/8dX+E/+4yslaXCvIrfQd7q3DAJxRjCoMVq3eZiXB7uamoefbwmhmvzg
5/ufn4RSaKR9Y0qGeGUcyzwzj+1IlxxHK1/+/CPrlHkkKXfa+4omtSm8488DKBPGx47MTUa1TJMX
SffW182vKcemj/UKNdhw/nkYR2SXiAL43uoOdTR4J6vIR5SJE3MvQz91KmU3+3mobL6afCLXU3Vs
0bWcmVZR3WC1XTcNtLd//lp4/+9gmvO9WH7ZP//d7F5LlWU3JgbKau8sARODlgjYrUmJbWtTfBJW
PrxSIbxWFbyxFMPMiFnmsR/TOT+KNI3PZh09uL6m4TMU3qc+jqfWjSg2TFQdYDCiP9g0MHf2Meur
JolFT6X7yCuM9rQ0wUxldXzqO3KzabdIK6kOma3Pj2aBywvgsvhoVQk437f+OCkjpyafPpBHxDi3
5+4xNZDrR0BgMSbY8UPh6STeyTh5iEzy836++vm3aPm3n68QZF2bUmATRtn5Cu9kWwpeid3k9RqC
l3bsHdTa9J2sl59vLTi1TEhM80UUOFV+fvrzbde2zmHIbrNrxZvS7u3rKG17I0KUf2h4x23Vi+kY
GRAqzIaoJztP9K3BG3uVLPLdGOH1sor3zprSR8PyKKlFjBfWHYPQ0/035XffssjS363QN2SfKN5z
MCc3ViOIMhoClhJ9WWUY6uANOFzaTnsuEzL0BAlyD5HvWQRp54GvpxBJaqemwDXu0H+Mq6Ya4/r3
V6AOlVOrtTLDZu0nk30Pk3F6GNvp989384yjlmOLg2vEezWEXV5UGGrPRl1y20jbO3pxre9ELSDd
4Dg6K/auKFTt9efBwugNyNtpjnOGJUciMmdclz+TwvEX2YQJ/znfcTCINnYv9C3ItV3oz9WzP43A
0SxNXeo0r59mIc4qNdMPzTM4Q/jG65AWWpBgbfhoF24R59M3QRVN8rPjrSdI2x++LF9S1DX3pJ3N
M3SoDC3s4M7h59BHew7sJpWSFm69OYXWEPW/mJNA/7VGj1J50HfWZLrcnSDbwBa06waH+Huicblb
FN3lBE93mplteEJFW1NrU8RsU8IIi7ozI9tnpBWR5069a8zZPcf4PL1K+E2g41lO2NdTUM7boSz8
iwXDGslFau/YfeeE333n9WA+mNaN7db7/4/v/5/w/T45TkTFf/0kxf8XfP+NTHT1r4lVZJb/78gq
YfzDYVJJHhlkVUIA/g49F/o/XGF4QjdMAsssz/T+T1iV6fzD8HSxJEl5likMn/9T83fmOUnpoDxJ
PHcdjmE0cMz/l7Aq49+zqlzLtX3+Cv/j9O/ptvhPiecm84rO8bltOb4znGDW7jBWUv5fqa6sAJDr
0ei1d/tqtiYnl27WUQLiLEA9S0sVfmoVIVos+w0tB0pABMZe0V3/5X38b1KxjX/Pc+M5CmZgBHM5
OnR41zaIAvvXaIGUCGSpM5FYk/39DCACFsy3jC/+KBDYhIyuZ/uSuBHBPtSVQT9KpPd/Z7T9fS3/
m+fApfi3dIPlKbjLRSK+3jNdk+vxr0/BxpONVE5XyJi4+TTnmfHSc9MDheGgwmo0AjAbk3T1f3/l
5hKa8M8ku+WV86nwTZe2pOM4lvufrk4lcZEQd4CdH+NebodbXyJoKBwExOgASF1PNZuTrA3Walx7
LnyNajxU8pXREC2IhWuuoeyk0lfpG4ffTeEl+9HWPj1fnhMceWvpxP/T1UKs9F+fNWBqC0mzzViC
1fnf36yZOJPWbkPiJb1aPXsVIaezH322FlTYGYrm1Z6zaG9A7QumgsKtg3V4mUMo1JMzFW/cEB9A
gMSfHnpeto8LYQTKmS8p6YszyOokz9AEgJbJhgeLYJrSEyeZDBcN75IEidWJ+Z4n5VWbyl0lkssy
S8K491kBCCsdnIvNeChI0fVGOHNToOfV1ogsaOTmwXHo/SMrwLTKsB8I5yamFUnIQd/Z27HS9i0S
fq/pDiY7/+yM6G9iThflyRgIco6LncMsPtTmczNaJ9vuDvMSJAtUkGit9fTdoD4snOixIjzYGI+l
dHfzpO/SKt2Q5bNBkbIzunpbY3vRnqImRjZQnEJOuVZEEmgt1kibtviwbwn9bOE91n6/j7EuNh6F
dAzhnQ31eTbmg4+Ix5pppevF80wrp7LIuVEKgmESQQFDyLtqnnQ1PiUQOgQgHjRNn53RHBpgEp2d
bGl/o6c1dl6OA8gcH3LdPSAdecKOiC0nPrpZfZlq7xJRrmtJ9QyAc1/X0y+wfPvSZEgsG4JkpwzU
eUPApxYdtRK4Cq5q4kZV0MbJOUS9GGvMGiHXtrTMZiZXGFC3iUHHISJmTXxkjR+QP4mwINsOCco0
H6Cva92FPgdY+lal3iL9nfYJUxpkb4FvPJp4h1QzbP0dbZuDnKydkUwvudFv7C55I/l4B+78Ja4R
sQ5JRaDa1QrLdg3rNA8iPgqozZJLPzYvmY0s3EQAEJlyhwT6My67lES92iTox137AwZwEPBoexLI
+iUTFrhltMLC9ikC+SK8XcOk1jPDbWMI1BoU5gWIqyUmPlPoGBzjRW/9S1ZNLw2/K1bZV8ecym2A
VU3OPc3Gm6KrTEyYdxlg+btMa1IM11ZCjwClF54k3iuQfpr41PFGlDpdvtE+FxO/OKV17q+taL5m
IS2ByJv9dTsTu1rToW4EwqiCiL1XT04PApSM0w573CQa1g1YmDtGTQ+DIYPchQOQePtKAB5zwOdz
G2hAGoSNjowhILja5953/4qEWS+cWxFYzMFQIpdIyEnR6+YThdbO8bsjI9WtZ4yHTgw3UCo02KJd
5ANJwFdDEITIkr3pxARxgyrSUiZxzwIIjZfOe6/xtm2Trdt6PBI9sHdIGY7NmF41lmTcSYuwLwAH
BPej2yxwfAs39rI0zmAcG0wecdbdIiRT3TgdQ5Id9BgvZ2uTwzfveQpU8EynMK27p6a9qDI5mQOd
X43cY5/wK5Ghpscr5QwHn7HDHKPu9LN1DoikqLtbx4BUA5gqEig1XF84ZgFqS1rabwYBI3zOjlA1
gmp2L7KaHlTbU/Qi5prKtyjTW9q77mPYFmvpMtFxXlvvtw3gq0l46nkOiISZPuS35RpNhAGnYPOz
EiULYzMq3fzS7Ppu3rZk2ntyvIXjeNDs7NRiPXBd7EViZw/dBoN5QHgKi8c1XAjtqb2tuG3b6XWo
sHW1hyW8cPDDO4vuvS6y7yzhUnaW/XuAcYiJfFqlkla1y3SClgeEDOG9hbZ6slrrpuMlCoyyAS8T
pX9mveM6YvaLIpg2kBu0AE44c22q+gS2ADw3/hTS+dkbUY7IA03evVuJd2bLRNNZLrQQh8am0P7q
o/ApLJprxXu2plZH9s44DdLUfBHQu10DMWadW2etevSU/eWY03YEhmEk8eM0WxbcBvArrV48Gc62
HDkVR9mTofn4zYyjzMeAzPdtYUc3Inl3LhFodoLGP9fSt0Q3XzCwHXQXeCOH/UgWr40GiEdrce/n
HXAtWINGc7PSkRhohW2haNaF1b3HesrCT4C8HD5r1CQd60FthjutkJxdqhTUhN8ch9lrN+bcMHtO
XPiF9GVxcVqfaJHofz1L1N8MmzzjXc/zo97jLxwlY7CBd6/NGoBsdbsnWagi1RFfQ9zAuVxuPc3S
37RMcRG9ZtVotPpTxtSZfaLr/dy7yXeYZ5+l6efocw9jWwe1Kl/dpvq04K7SiH5CHPSOn3/l9IKU
GF0um57Mg3ChdUQp8/UoNj8ilMSr0mGcTxt4BezWWy2/Q0i6+8AMP6c5//T67FMtJNz4mEG5AiPB
a5A94i0C1pYEoORR85ubW7DkxpnYa3p+dWz/2Svld1gTZDMpJF5AOeCcQbLph+uUHPs6/nbr+k/T
ZocsddGiacl3B05q1VUTa5tI16XDXCO3P1SZPiQG+ixz4QZxYcBGVcUngoQRbNyqzstLg3cvK79T
2islneflnSqslvuVwWw0try3Lh/rLIcQIhFeMcskDZi8UEs6Ivh5W0gi9FejFW56E0x1OREguMCL
EySeiA1RkEVY+kpjbQheZQJdjiPGI+QbQGqJ9mrWcx/IPHzj7vlVjxhewpZjmkBhknBUMzTA5003
3Z1efrktM4oJDK4UPTHogqZjWnzRRI9R3ybfTsyvakFmIsNhcTYo+oJe8A4qPpUou8+eNMkLSrie
joGbKUJAuVJkOm3BmnL+slmAo23cFIgnh+KKsoclNQ8cg7M8hhi69IT0FGjRce7Dija93yA+TlHK
jzvFL5Ud9GLev7KiQHB8HI1e8dHkLW04A0lH4u5Cd9w3TnrPTJd2AL33PMw/izA/K88fVqh5rrE7
vnfoNMVo7i1/fC+YilG1Or/tqr9WjVySgQJYbs+6zQXkXELcyoDI3Y9oU32jHsVNXOefee4/Jdw7
kaXrDGPyT3/iHfFGj+OydlOO/V3RwmcyVnMV6hfLDPfceEFiU7vrZJWUMuUQhEZ2Ki7YFZFOQ9yx
+5A+PYudo9Shz9ydndNxd/l4ARbNNwPH6nXWO1vGc2ijwZRakr0+zu1hNU/DLzHDGK0W2vc4MzVl
nAN563+xdybLkSrdln6VsprzG60Dg5pE3ypCbUqaYFJKom8dcODp6yPyv1Wnjt177gvUJE2pNgIc
b/Ze61uIMD3vLgvBNVYWvc/ewbnB6uJY8YeqRIrmu9nUNq+goli3sKsHagkfhv2cEq59ez6TPnia
YBroqjymNiNAG+w5WdwCrc7/ivkgdLsMCIU4ss2juVcA0cOCSHN09cBQFmbAdasNa18N7SN8kasy
0h8aXFcbrZJbAgF0xmzR0ddkKOHwhbOQi2TEBuc9teoLmQ/6ekjLS61xHnv3fkgopxmtERxM99Tr
Bg9XAjbCZ1y7xo6nkhnFiMWq8st9TbrqFijvEWPtWtf6nm4S23tRDE+G824jwV+LTGcD1iQ4F/rK
W1GdQ7rDuA5byKUoLB78GfoaRjpv3gx/Zq86WraF19sAyMr8GiBsWVpVgiFhLA6TsUR/ANdSb7wt
aT+rOb2Zc1H2Iz0PeJXHDM7YQKzHlCcx0ajqAxUdKhw26LU/9mzvubCWQnJUSG9tl+HV6LPnseKv
TA20Fd9FsDsN2CZ5EBddZhy5Qo/GiM6bfIF4W+oTv5/L7M8TcU4OgqT5YxXek9vzlTYp536Tvhbz
Y6wc60CT97NW2Josw6HHNyQEKikWW+U9BXaETU2m7zrmPQDFAOeQpsIkzn9CTqhQvjin4KWqQaAS
3MRmGaSnPc6DH6WL2+p3mdtXCx8rDuG/sIQk6wmc8yuYBZ4ljRfrXjWNodOw8KJ0+13aw7nvqURr
B1uYOyMIvkmD+SHnBpASrhPBAWgoYN97omeIG/TSx/oewVsDBnl8msZKrQzbZF/hX7qMzxajeDIT
cYVFuUxFftUNlpA05Idj+sZc8XdNi08ZT3E7uE/lkF8LrJK304NuDh99ZRMMxNKEOZErYNvPsunu
lE+iA+9/9FhoWi27ajnrioXEMPk0LSoFPDZZxachNi7SoN7rgBcyV5DGxUJlj8W7DbcXceFe4cRd
pMxtuc/NEe6sWR2YhJhmEoPHIh/xcM4qo5wTAcCu+Ec2/lMPxlXHq9RF4XmOMtVZrjgL1Cct41U6
DBUYKO88+Poiy7i6ZuY85UG7lnX8chsftAtmkUr8Qx1pV5nR+0DA1sIQyc/8cLJ9e4f0eZkf1gAA
5cJtnqtQ3lWJ92TG2YkWGRIhftry48euXEiRYLGLf1o/O6GDeLd7jioN1p7GOMf+J8HbmKP+XOCw
5XVJ72meHdLRekpDtvTM/GHSm2vCZHa1jkZg+IxL2oddyeyfVlz9Mq7XScTlisiGmS8OENiLn0f3
tyuM+YsVqc/3hV7v8hEyQJ5+mExwK1OP30mx2dQYUYMge75Nt7efcSv/4iT+n7EeuMVpMLNryvW1
Ci7N/PzY3EOPuaGhVN0FLMi42a+ZXl4pgCAHnScwyXhKy3dM2eyFuC9a4iFH0SgL1ER0i8/IZbHi
rPted8W7lvBdRf1eUCcAeXboLOA2bVddeGNUuorsJSi0Y0GlIS6qsxl0H3n+yO6JWjyiTPIPkxMX
lWN17VRMPx++FQI9bPFn2wEWNf9XlU6/IlPf3N7B7a1k/gzc3xUEetH9zJbzyKsEL8P37a/kLq8Z
Fj1DuJ5eHdP5jCcWinn6uM0UWljQpaLaZcErSCau1Jeeje81+0vbaF/LCUNKOIKVDfkW9j0x26/b
A6Ec5pr5ySyL/FMiUcbdRAEtPTmgN5HhGTuv6IlungE5p9mI3EyQ79gckKEnPTK9YVDN0WjRkAN/
hRrqlPk60fV9hs6RbiJ18fY4oaBfaDkJlhKcBZiDH6POH3vAbFCWvotxesK7s247cY9cZW1QtGjl
CeyCx6TNRrKqr2Rd/LA+XA22RcZorqkv4CUyN/MSDeH8HZUtYrjkx6TtYDsSMKWTrykR3Ha4fTz+
TCQFOPlxfv5vGyMEzz8ijnh99UvZh0+5PsfSY45v0W4zrEknZIMtUeygfI8AHuBPVsj+SXBjDmBv
EzFX5kCfF/PSR5zVe65BYQQY76T1fcswcvLwhzLKUonspCf4UrX+QrgjgzUx6XxMPncue5fZPAE3
8+1weQZG6sKL7K7rOgBw5kfA1m4V0ildNvJ3kKLKc40chl+8SuXwmptkoBj1h3KYuaASgk1cuBvP
nz68Sd5nEs2LqSBmAOBP12ZPmAZzasntn3g5VqNfAwLMbnOGXgeI5bTviks8PxvzU5vmSMFDyU8P
1HUYAcEgL3Pwstf8ChhuTZ6futh/mh+Xwu+OeR7fz5NLMVk7Mcwa3nk2ipPiOs96TZO9kxvxXqbO
juKNrb2abvGewrxJq92g9fCftJfb+PYDDXwnylaEwTRdu10SV9Va94nqCJmQ5zs4dcXpthkti/F3
NpKNyQM+X/+IYVKW/Y7+1ftQwawHpXFxLCrUJXyRsWo+SRjIKCcwB90lifjWLLaI5Fjenvd41AjQ
dEukuZxUixouJXeLuCAESgSLBTp05YHeH+lxGXzOniBJzpNZC66GaIx5Ap6vxyDTH6dx71iaVkoP
1oi7n1UU/VR69t7NtZJJTY9B193fKtMoMmZ5vTiGZf88X6DbAJlXkyH8FWQYU2tzRLAx1F+9Yint
5vCKAQ6uNo5gfyD7Lv1ZCYQCgQWlnC2PoNTwpAsoM4wq3a8eI8O4x06KOGCY0tmvLlYqjz44b6d7
ZhQgE2LC9ANf2EGUk00uR9QSMx2+opF8k4LYJzSBi8EjvsqKxm0fiT0EAohtnXhpAPmuupTXUWna
OpK8Rke12dZI/W2ennqNbWYnmS3yISeXj7UArs70klqsgm1UpBcXRz12MINDoyfhI2i4EVjtMzhd
zKGIvuZZG5n1uB0pBRJF7sc7i64YP519VFAbkWkTTi9qFIstCIC12Qkkgn4NKEq/rx2g3wi6l3aD
ASNoKc69IaGoD22bYNKlq70clGoWZpfGR+Jl4FCwXg612z+PIOadcGh+R4n7FlMRC4rhFZsV1gDA
908Si+My7a+mhrWuLrNsAxkADB9l4J1V5hGQdoncQRXfHXC4M25XsY0K+WXRyz2r+VODOJnYM863
z9Sec9SVY6x6t9KopdHE3Pxz58CYGxJ/6xzQPBCWRbPCdXWh/781+EAjhFTGfrmaK7NZn22q0lnZ
As1OZG89EPTM9KztCNcSOqEBgJy3Lqq3mjLPjqf//27h+N91C8U/dgvPH9nHKP+W9j3/yL/Tvg2f
fG5LOEIQNWLoPo2hP01D3/8XjTDDEzSGmPboHP6fpqH7L4v2oo4FxrUFjSOdvsy/m4b6vzzHMQ3f
F7ppmK7u0uf7j07mv7tf8m///x9FxwIRF638X//T+Vtfau49WvDr6Vk6luO484v4azvMDQp37obJ
7RThsmHWerdM22B2msyT3jbNg56r98gxpntKeW9mREktlsHebL3sPu1tEncIPt7qPTEFeqR99+FQ
3lHkZV4Y6iJaASN/qFzaaZJolPfWBjIbopxa2p6SR1lRMNN5PjellZ7DIBx32rOBe+0Ah+U6mr3x
Qfqwbo/vALlzujjSeWvqRl5i2MoFuoOTh0YPxpF2JS9I7BtmDnifM5Dbtg7kgA9XAMzISVEwEQya
k6/Nga56sxEhbq2skpdJJeL8z8+rPT+Pf3leb1fU9F0D5QG3z/DmK/6X+PRcr+tE4ZzfNp4QZJ91
1SnNus8wC1C115V7n4K6WE2F7cK8dmm+jlNLVFcHtYOEwpKg3VIR2RKmeg2bSsF9njUXyAXrTfWI
nfC9LapqgZBTIIjahn2TPoUZZz3oDuIL//TSbRrvw24gI2ZUni5So+7M37hTCUAZmhzdycnBbFFb
rWbeSQXpDqowydzmIczjp//mcvytLe25PmEkhN45nuN5pmHwZPz1ctBVDjDGGPXWg0biJ81n3xX2
JrRnkPGILFaUYJbpkZcnq07lNXFDcHBFgw4vFhvyosdXunsmrrm0fiSDAZUznAOipsdrURvDuoAr
QtyIPScF5tG+tlCXpVPInudsZGFxaQp0hEq4+tmvAVdmpYvA3vExoYt0OMu2ydds0Cg4SKvGhJvb
a58k1hIp3BUi4x6L7kTs0xmvAN3qMOLglBbFtUojpEaoFP3QehZw+EiY6j//+coZiAD+NpQ82tS+
K/D22q5hudbfmsbwqx0/N+C6pm0SHlxLFTsoB98CtySKg+7NG2gj1Hq4b/NA2+phxjkSe84JoO1m
dJI3cySj0iNdbEvbAlmeqlCoY/oPQb+mVAyaCZZbozXFiuTGdzDvJMfPCcKDeKhs+xxjC1+EVf3T
1+CaRAZXLEQajMIYyb9z6MIKb2vjvccZnDRL0uIi4BlqY+DRFWKRmvwaxlhh7xpFsS9xxVV1II9b
H4mpRJVojyPcOo9kTaMRK4z5hwGmKXUOWxJZFh6tPrziACAinpL+kl3HFbkdjsiYQ17Ki460wF5O
pnmlQL3VhcCtE5BZUVWXwCiw6xBhM7/E2/fWHBRpWoKkjdgYt+QzUVfUvunCLyMDNwjNig2i3QLF
NJx6g4wQQCSCDhkuQb39Qd4pDm0QrbKyzFZs2cZtqg3nTrX+TiXml2JQMER/GofEI9lWNGXYCycp
kkFPDmqpF0V1IKW5xNwVlIesKpCR+kOF25qqdGZT/6y43GSxmju/BOECI0TtrVs5dqhHDmvONiwL
91SaheKQYTyUCATOTVS4WxxB3aKHepb7FQkJTbUPcs5RtqQOHeVK75Gvzt0PEcp7Jptn8t4piA4j
uTzA/h5RqkW47LPvslb31izJcpQ2cAmb41CK+MRZ4sOeJ0vwBvJS1NOlseKrMyYBIKfAu4NRFDF/
9dOHdIan3obRNyW1tXOd+pfkKHRMHXtCEKApa2/5UBqBIBAbXljoztshPGdOJx/NTKdgncBn7GhJ
RL5CnqYcWHGzHmwgHOixUBuXxUwue1MB5jUlRhO7io8gaynfS3hmZdBYHeFPSbeqO0GLlJg3Rmyk
gKOgb9iUkmpZMn8UBXjckVJC4ZwbzN0U7DXu1V1DMxzbwVbX3P6uyVuDgdKlf95c6foPYclMjFGO
ti3Qrs2QJNB8hjy/692+PYUW5WI5v2CvGDci4bK2Mm63CFvqq9YN2KfV1L2oEW5DipxzGBWnHLN5
Gft1U1fhL6AI1tlKWMsWHurliXBsejvZ8MFQIzItpOotpy0FafFhNDeSK4WQzof5S6bwncmx4i2N
ydJkZXrum8o4hYOBEH/+vIzLbVIO2pKRJ1buvEje/jFVJde4R3RwsLnRcDjIOpofQyyOgNKc43D7
KK6MVWdbBZC5qMMkrVy5DMJwjpkJjxqn7AVd4JbjmO48OrDt5sbrW4S5mogoB9BkTxBk1VE0IgGR
XPjYBYtBm2JrawhhhkqPoU531nPaKaqABjALFVQI+CVlWlLH0juXl3an2fnTZLnvyLz7ZxTuWPbm
jyK9lUuiGR/rfGouJieCrVBk3pgTtPQ6Qj7RNQMpswSOUYuUPOV6mZ+reYKPC+Hau7aNUc4bVXII
qvqpDoJhH2vkW+WuHZ5DvyxIVFfNlshewt4EtIx89D8sW9j9FvbNHCFMkmIg8voNr959AuFsSZlC
+0BZjBoTQ4qUprpz2ri/o9b6VubVnWWPEPShEW7Qg9sYNKGMScObQBQaNWzzFFXmAqXSV2eHDkuf
/llbPaA7dB1rLbIEBKC+vANPedI1Z7joVpxdmjF+DjrKDLcnvu5I2vPH79uDa8Y1h/fb7/cZdYfR
Ls2N7xGWFfudc/6z5Ep3em2HVLunOrUavNp4CjvwJ0lubzpCSe6z9jGdSkWjcTmwUL/S6TGPZQG5
b9DK5tWph2QVmtArQ6wcrwPJmjgAtWcTG925yYwRgOgYXnvRvcnWbXetgw0nsuL+KeNN3vmR/dzl
ff+E67Z/svxNg3DycSzS4SFTAn9J9OJ6U3Qtw0B7sT4TGCov4FBCiNrAnFKzpZvAKH2Tg6xQdEAv
k26jv4xjhhWDUkUurK/yO3R0qLuYjP58ABxkIgOAXLH/+Mx/9i2JPcBFphyx7DInONpZcEfBSL0S
jbDSYz36RLL+mDX6L4Mm6j0p3+QMZ6UkiEBhODApqrE/sk+Utx6MAiOJmPessGytu4w0tk3C0YBo
C2y0xMdNzxmErHWIHO2cFbwLB6n+pkAy+uAonnjLD/rPgM5LQX3rc/DVJu3rrQpy8WV2xWcgNXRZ
gTB2oxObu5h28mYYE++CLf9XFPUPk+nL3wPfMV+F/iGqyJFlUFYIbWR11FpMxEVPtlUZGd02UoFa
owMuaP2QVhySeklmjv/l1o5LB2NIWqwaUNm5u1924pcXXZ+CdeYX9S4SdJEiV7/TSuuhmDgrtGow
4E7JLcJpfONeeyesLnqUCd3zzpPG3pCaQRir1wcbY6SLh0nqKU/NVQu5EHwL8vECT/AAugrZl/g9
UomTQ477iVxxqEbhr7p/LdiY6AEwrtgR1srJX9wsbZ9aMdGBNxQATnZCWBruaGiZSVDuooA3EkvG
qpnm/U5v6YDFDdsi3V2QGYt8Ia6iFRWZpwrt9qItj5ns2wNcwzumY7q2hLpNINOWOUKAKiOdiT4r
cpwS3j1pHzSoSQyNPbDHzDHrZMQrikkKx0Do7kKv62H8yl+2rGhf6aBgM9h0Cf0hg1wB6j3wz8e9
Sp2XOgveBpESDwVdM47lqSNbEasiHdsKZz8v3xrkb3g/hj38curmrM84+yKlqoLsftiVQ4+rJSZ1
pqRFoCmb1rRRLG3jSnw0UacMwCBl2tI0680EFEh3v1TrtJsb+fjOgVlsyCOBICuXCS4w9Gq1v/BG
KMGsr3HaHQ3JDqRRzbtDppkDAmdR5bW5sdA4yIriCrWaRYV1cm3SDmZ7ZNGIwlZwcnCDhsrHz9x9
iA5TneO5Nc6ujr23s3Pb7gkv1DGl7R+PxQuohYXvJDqe+hRcmqlQPqRUzEIytY2qMXejJV9KYnas
hoqghkcZ8kowAaotnrM54DKi94wZA/NpyT9DUBNFJH5XWFQX8DQoqlaSNj5HIQNTCGpvEFj2VzXE
aL7czyAJnsVsN070s13QbYvdapPEcGu1Bk9p8wGKk0wkZrRtEtF6Vh4OWIQgBB8H60T2n6WWPKu+
OiEu1JcNrxflRU1ResL/EeqcWgafrDigfEloHwlgh8/dDGSxB+E2Zw+GULzHthSWZAccXKIxk9LH
5dX7HKGGYNm3cbZKzPzYj/QFrRpdBJ675dyDob1pHvR4QpqBiG4i8psGRzCsHUlvmu01op9rrWX2
pXHwF+ZVeBrQzoiELn75VXqcIzsTjQ8dOZHLr7gnSiWIw6uXZc5GyI57yZ8Ou6hhR10nG2006A4B
ql5YahogmUjnZNa5RouMzGVagdGaONVjoPUczGz30vesBnb+3tvFV+Kk7Yy1x7hmEFYbB5fRpIYd
Y73u61/C509bOjLJLEXUVnU5BpU2OWPMwkLXi9VEVN1G6qQfIk6lC2jaBKdkrNHsrr4z1dLfKOPH
KHIJQpiwFqeKPUmatuAIXV2hs3U31HEwPtszVc0QrzJTLxD74ATbDOFhytetDaYlxMq2tDU5P+Ep
devo6kYMemDJe7MKfhxzeOmJ4oaLNqsd9P7Rpb3YUvM5MF7AWyCAy5tV3warVibZqrdLHbibuwHv
npwIS3yq7bbadCL+jqj1C1MFDyIfD2UxjNAGdCjpEh4rtsY1Rqq7qqnvUWwqSFfqbYSEl+Z0Ptty
gtnVcK1mb5Fj8OV0eElh+hi0TUvN/EgF6i6t+d3szAQ6NjZ9GoB6sQo8l6BUh051H2TeosKZ25Rc
9LLkLYmm27cuyiBTrL0yew87YjJwcAPKds1nsEzXpsBV7GjZW6u4dUxz6ErzATttcl+rAmQ1E4yh
9awgcdvv7Dr8RYAlOx+BGCTRtpRRf5NahmdLu0xUZBfufNfh173S90GJUjPFK4QvrgEpMzo7IzQQ
yXuV1fhitrGx15y1W7vOWlas7MCbKbDBa4mHt5buCqgL6iaYYLu5LOSnb34NXc7Cpj/PapSp4AEg
QDXeMst8dAKLMIV+3kNXdB3n6wfm6TBa2LDzBlXnSMcbm+2jhvBtiYLpPkj48VEntUNYFGTgnzoO
bYrCIF8pl/qZYE+m6WxqgA21yEpMkhhS+VK3lrVNu+lgGhOSnuCSqHRaBZN3jAwzX4dJdUdR6ZQV
GM7BDrQnu3mITB5Mm8BUulhbvai8vYRdGig9wel9MOyGCUBZIJmHhGNsPbzcnp5AS0inqeAZcpg6
uCikby9EVXaxxuqC1CwwANGGxJt5Ot33ec4xW+h1uSGfOxCmLGxWu+0c5mmZitXtl3a58dL03JiR
MzwBB0W9n2nnGOryxfwsRDEXZEywhMNMJ3DDOQYV64trvecelcIhaL+cMrjEYf1K+M6lS3Oy35zI
mxtEDGTPvzAsqRI09lKLuudsKL8s+E14c6wzlJOH0UTTFjjdyuH6E/aulg48J0Jipi3HhGRpU0Zi
o4hOioccuw42AxnNuGJidyR5HK4k9pMgkyxCYet7EjzT9GOg56aAhqJTmYDG3Xhc3h4yVCBvzF3h
LDM8joxxFKYhFl2At5x16hW0SJRKufYDVbFc5iUKHTvdg5ZbGdFkb1TX78yC9sY4hz0yS5FrcPuz
oThwbDwQG3Olk89n04x2/fioRwW50Z2rXhJxjHzs30lck4ym0c1qsvFFN7pphQSOkLjCOXtRdcHL
DklAklBig+QLdI9AR/OR8tdDqqOFt4n1WIRl/MaGZZV2LeCEcYjWDsTwLaCxnSDTA1Q1QR1a/CFj
7cfnP6taP0rTszaTV5OQPBBMVyahceaOAqZJd9rgICmziGArwmive2m4qIMKbE/NYddX1ovlj29F
nbq7wjDQEbtUgCw/3Oq18+DkBKUVtQaCJZ8Q3wSffhDMudL5euxBliM8gnyLRdsKpkPWVu6u6qOD
mePCtU361w4hmXge+y8/zCgx1lG/q8bxRIE3hkyqm1jRJ5KG+1rsQESRcABxdjc4Kb3nXjE3TWD4
MuMhDqK1FUErnsajV/XkVrHdB4zbXF1Bxu9ozvuiAkFgrxOwGTsuy8cAxEeFx2oiniHxmmTN4mNC
PcugG5rDhWlF302JE2zTfjw5tMKXM1UoiYp8hywD+nK6bEBZxHqn3XVgufD4wPxO6LsbBX+PzDFr
FRb9JVfDHOqXrxkZw1H0/qEH67mSkYMbFEODOQgus2jOdoiRZUw9bx1njcPOL+WQTS4J1BMKAE48
APrTm22flfWergSs+c4ZN/79VFO4u6E+BDvjPQpJ6g/uAP8vyYuHFA4auuS63dz+e/unm7y7wEyO
SvfrxzHGOaypp1Bv4s3YJ2Ktbp9J7PCl8CRfK4v60tJvriLUcSi+4T5pLdUCIz2PoT7u08bST72i
l+gN7n5WUdAdCZMNE6F5jgEZSxFa7OvtfT/hksUxFJBaI8Jr1IeNBXUIVP+t1t8mfXpC79acVJf7
B6iim6qYxJYNnn9qaT4sm66iHhVM0SVN1mOMtLHENpG3AJ5Uf6c3xITzhyekGy/hMOaXxoy/KcKS
8I5cwXY0dRYzGb64aKkFXtjT5Db0HmZB3bHThLWf34CG3ll5lvXLTPh1jRIvKkf6dms/dLbprwpT
M/ZTYZpiy6gCNNE2E6u49Q19bXynZCYhUNEjNx2L863XPQdeML47tqEtK/wOp65w6/nWUowcqvFg
a802bWrFJAmz7GZWrUuJcl/Ed8ob2zt4bz5Bhs2cxuZts6JrHybDNC4FRQecJC/U6CXISR/qia93
yA+KYnsrkceTh5hYmy5+jd1DWaM8A3j+npKiPrGlpwmsYbMsPOEf3bR6uF0fIxDkg9skenDfOAxh
vcZCMvTVt+08uEncPRldxhcTPkdkE0XIWDFrUKVb/bmJk4pwWIZDipKrbHfN0EkyrFFG6JLTBumb
dxA/tb3pJXe1R+CgbOMOhpFDHmADuRKhDNZOCwzzbOdN6Na/T7WNqCIhvnpCssz6P4+BxoPoa6TG
MZ5M6xeZc9q+Dab3MVB3N0v0CP8LyXwYkTODxmjRRwGSXWLSeL9OffzzS2RqVtuwcsnUTOQLlUNO
FRF7OsPAeZL6u6D26PbLaGtWjU7lN1SrKoNuTk/EONmyQ3eNon09s55RFWcv0izjdWHK4hDSPnw2
3WrvG5u4bV88t29QsNjNzkIWTh5nxfbMgnFwuf3DYfLdWyM3Q7HmtNYzTIdXR1xvb3+WMgSJGO+J
uWjoalOHSGvxUbRJcrg1MboEQfNA+wRzAS4XrrHH3kbSGWiZeiq3Tz6F722EpewfatAbTMdwv7zx
hAu3uKLUoxAWezUnD5hsGYXo0kkAIzZaCsWWpTN3STy1cQgY0edgovnCpnOvgVu8jxucsYpsr3tW
U7IIYGIsbjdqLCfjZb6BtlefiLhpXqM5/03Lu+q5GnoaSiAYmtmX3WWutnW8mLZkTrlbV3fRFAID
EYWl7RFF7NKstRChOxfZVPa66+vx3LGBbZGFXkkp3UdpRKj5TJg2XKJhUr/MTsLqnznifNE1sZ7J
xy7WcQn9ropYvDUTGI+OtSWr7QNkxocuY5Ey5mNDUg0EEQ6N80i01LbvGqjcaBM3sSBCtMztcIWh
Sh6dgQImugrxWIDwiEJAEqz4w7U3pnpffZMd7Fw6R45AAtGXYrDwL7k/EAatnGEbmsZGI5QPT7P9
kU8nSxrWSxln8JlmIWVLMiRfDt40bTgyucnHsEp/Z6HkrD9788OCukEFEBjFrb9rU/5AqchcU7i2
93aGOm0wbW/r44te3r5AscrdWLdrGwTxjlhMnb09ZhjVF+uyNZ11EWHb6W3q73Uc6Wc9FmsnM7RN
a5fBi8DjdhsTDJX9nwec/RwzX6BiYPR+TO+Du4jQHav6SnciyGAcYAn4TYoILkp8CsqG+52lc5oL
pT57JP9jXpGvGKoboEyg2aVlbGhmji+D1x3tjjMk5/0ZJuVHlz8v3SUcsqWGwy5hfK0UijgU4X/e
OX0FaDw1FSj6F/m5EFSp519v6PkMY5i2okoPDQiZX74uJiLfmExdLzpGWfF5uzdGWHW7RoAUJmmK
4VvFdzXp0wsV1+ZOtzT54BPQWUi6akyaqz5T4ysEllUoK/ZUmfJWUqeh0fjFxe3apxKU2X3hhXd0
ZsVaQ7V5+b8faQlDVwuH5w7P4jbi1PpsNgaAn/Hosv1407Xso9S15hdEYEz8OaEaUWft0tjT1i0T
2sq8Tb4ZstLbOC0LlpixCdx9NXU/Zt139xby65hu/bfdT2/COd/6oXlm5M+1/5TNnYhJU89EaFAj
UBBgOy/rKfEXLfs3O+gOWf8WlYb4ZdnKYKdG+GSRQEOorF9aY9tLj3gdjqFoMt0utO48974DPf3K
qUId6oizbR3X15vWoHN9a3trD95mKZ8YvVA65R48KtJpWizLKNzxBKl9oQzyzINJPrRwLLdhZ0Qr
lsdjoVvV9/wBgp8cmR80PsDXxVWZurGBNskCNqa7mIhGpvYUGSTpZPq6j/Lq3LeIRec2G7VXc6fG
9GuMmKqMEfL7/FEhkHOSagOoTo3tYzm19+yHu4Po9H//o1lDuPrntrD1N0+u57EJpL0ghOUYumc5
f2+ow8EjMUT0W94syQCcREb4kAfEbiOTPyYAvWm0TSe9GWAqycLJ2FMC51DgEfpm40aSi2yLlwyw
y5XNZXIcQXvFujegE38LnW7WxeUrQy+7bTfzBix98Nd/Hlt/JB2X/PS8zKance5fAvliN4QbHZiy
Fp+LQPujOPov/dqsi7MG5a+KCl+H3uVYtqM7tgXr5m/vOKe4rkhiiXaAG1/QxuxipwBhRektz+z6
YBM6zrEN04ER23I3KW+J+J/lKWzGVU80WpOzbNi1PKYTnm/foYxhOKRH2khNl4gKwSmZwcoYu2RJ
PtKubmfw2hRf3HJK4A1nDyWnHu57sTAysgNnS4ujIs7Z7WBvMmyyrZkvqfd9I8lT29uZO34ecgq3
Br7kiVgJAFKYZeYVcVRqR6/E3rdmd0JByKSn4x1QDtEBQ4rCYUPQx6PdIVztg9Fc1J2xre9Iyz6a
gsHcq3bfcYKKMPUcShhAQsteS/R7q9bC/RjjHUzaJJg9nsO25Gc7ZuWFZUXPglPyoi/7jVtWBft4
C+hmbK9NUTVLQs36ubMKLXzTa11yIvHgWkjHJVSFNUAvw13AyYJkB+9NapTDQBp9ghmslkHtx7B+
vf3Y0+jU8XMEs62zh8j6FGTdk9swUMtjp4ICRyU2IraDh7aB0txn3JyUGkYttWevOY2YeDkpUjX3
yk5bCw87HER+xiB1A0uB8ZbNMzZBDkRCURv9TOhebBt7/IB5LbAuQ3xzVd7jhoxAfWfdvre4sklG
g4FjkLttRIRLQLKbEXDCw7gXa1cPSCkQwe+66e0rhGvy9ISfMjqQVAv6Cq3sxGZMeoZPZD5odUeU
LtIfjuw6XiAJg87BHmjU7Q9vzfbCXyOpUF0050RxHGT9ilZjFQZrfy7wWOLq1lq8saEujEg0lkjZ
g3MK7WuUdHpDYVZLR8rPkihinFUjkmq06CruifQt7KuOLXMVsLxi6Azfo7w4TnZMlHA3fYR+hU3H
O6WFHZObFGlbQ5P9Fs9vNnxzCF3RFuNEqnU+afTsTnKkipYMSIHTIqiiWfnbJVskDQK5awVF6U47
uQALNk6DSmdszYtFZeeQ4rAy0vDAxQTLM33VuCGmSuxq3/vBIEoecZ68tzVpHAyVfuKUDJSY3GhS
YIU+sv7IY/6/WTqz5baRbYl+ESIwFQp45SySkkhR8wtClmXMcwEF4OvPgvrciOsIH3e3bQ6oXbkz
V3bel5EKtESD4C0SHAcXt15Vww9reLTWxEpA1nzYuUJxjgoqGPhzwx5bSbHoK/5IrF4YT7NsD5lO
74T48UQEX3X0KAaexwenc8j/BuIAzpN+QJ+CEFe9QLsL15Ph4EpLvI+4Y0/e0XpgGdwrJZ/ZiZQF
6YbwlfHwzhjEqw7WI3mvTTCwu2HTk+/yFoC/Kfc4MuoDRbLrfCbei9wnVrn9ZqYMHdSbQcLnsmtO
3NQNEuRpPp+4ePQIfS0lY3o/GD5G26rM1gDRAdtL9Ug6nc7KpueMwqM228YRxvLGJfxW+jh02u5f
kkRUrYO9nDkZWMEj29JCRv2Oqg8iDn4ygyUOZSUxDHbc41hW4pVZOZgnygKipbH0jGr7jurSi7CS
fzjLm6VJeefgEi18JIEuyYJtrPirIl+8ODUJqcHIYGmCzIOBaDY0hdNPZlAPRQV40J7zQUSPk5Ps
0qydqcviPfTTV5VU9hZUL+W56kp28qPUyWfctu2uZ/RahZZ7bfPE5D85l9uMjpm4RnGdO3zyfJz0
tmp4qrc2uXosLv7QBuu8z3joTDNsfvNBW6QfAy9LoO57nO/Vh/LaadeE+bssHNzogmaxMP2L7Bce
hNbhvoDzTOC5w07hGS99Z3yVaf5Je567HSpqJMYQQGXF10AV4AIiTHqeBjkY+3JTe3NDT7PYAwhS
L2zYxBDMezKxAGKTq5H7jPGh4t2I6PDKIC+yE12pKNLHnhzgkQn7BUBksMqtiAy7OV7rZBx2daZB
UOXPRsHfK8gidhgbXIrzBnNfueV6WFOWiFoL/RIgUfZi1UXEZiMueVKaHMEvc0Nr8TSH376Dp1KP
IUrFvPGzH58LDBBKgqtOi31T0laT07yzpjlDEeaocQWH/dkuybwNDf4ohOQpxIq+CyOzWzcm0zu9
08LPUBAMf9imqU/ltUE3gwOtgG9Y6Yn2Shfr10jMi5WbAzDPy99bQAMTnmVkYeZ5utmcjeemUOfM
8Uano4GPHlNJbfSHDHqz0kiP5qTSTcdgsw6SYMtj5tOtDVJkteTdsOd+1Vfmd2Rh3NBzsHe0CfMj
ZUEShiVKCB0smdddhOxvqR18UWzvbUuH0kLRnuzBuJYlyrsTa0Z92uEb16bUxrAekywyIdmN5A3s
9yoVd2WEH4Rl5kxDV/owWc4mGeub6xBErCikWonKqc/hTF6l9vWp8KzzNGbJvkglH3gL/hhtAWj3
LR3E3pkPScADdQg2OQRY7EvDN9ebZI2ydXYExnacPYAmHIuFEVvU1WjE06Fu7P0UiaVq9EmNhHKM
OfrrNztFQ9NKgyjAuQcCL8gWai/SlTc+szllC6VS1jCaGHElm6OjwIdTuv3l9zBBDIs+as71bSp8
vKQjz/l5MP6BNxOrlBc5dWhSng18QA3VF7l0OkR0609f2E9BhY7iVvIltHj/rIhnjkDzH0pj3+Ey
jIX1jFDP4cMrjddSP9IKv9IDBM2+xWplejZfqOgrbzWwV+T3bRnGR+xe6rGtu/NEU5gC1cdRqtYx
gf/Qzr7pNXmZsFds8CEujW6CnVcwPU3RzClWjfN6ZP9GNSwUVdTBCkGSeK+YWTTasYRyFk/RWsqq
PGpb408szB9jCYMFY0DrcjGv7ZlnX4H6tdJpDRoCUTqRwye3ZyDEYU8BZr/HcI8hkTlhIEDgZEAB
ZlDXNOoyVtKvFDn2c2dqYPwbLgKMfB3kZt1Ot8S2FI4N4hB15JUbCWWa5yhlApBI6aVJA6T111CX
uJ3EDxfAZZGkV8pT+VqmBEH6kY3a8l+PnZxmqLG+BnZ4Cpto2ideZG1xAuDlpPvDUYKMNjWhrlNA
L7E+w7wGWxzHj2nY0HYYIIKQIaXXgSGB0mi4BGbM3rmB2phbPvTCqfxHYjq5pXl2sjPrGhMAWQ9U
Np3k3D/0wTCzyrHelWRd7yj9UhTGc9gxW8pomQoc/zoU/u96r/e9szJpU2eU5aCWzpuCCMs6NIVw
jizixd4VqwidT+qbnTHfjdBiNWv9m63Cgalac4ZSIkGO6NRE85/WmdFZY7lTk8ORhecd3rH6rjVn
CO4o7v+Vb18Mu9kkbs2KOu62QC2eglq/kWr1Kc08F87wzxriBVPiAwUpo509FGJP0Vi+Nm0tt6j+
8Ybf9GxSfnDk3b7wiiUbTGrf9K/+YwACs5rKLdkUcu6UwlCQFqvVjG8Ysid1Z4vrNQ/RCTWSDHih
8Uu4HuqA+6+v4v4oezu4Q23uF8MIIrlHMbpF65wNBZi0Z2/xGuS7EQrAiNbVLo7VTnO9EgrygsWX
cJiozBJYwENtrMKuQ8mwwSnHhomGmNirIok/6SbjuFoQz1mt8IfUb04Or5t+RvASmkoTqhha/F5w
V6KlWUlH1M06ofEhiRrbY6yuOtP8CQv/25DchWqrAuAigxuoSoZcn+e849rbBd23bZOlN9NcdTXt
v9nUvWqKiumhooM8CVmnF6o/KqorgaT6WzmyoJvj18nqxnvXMBqgvulm5qPd+G17ZMX/ZNfTeDPZ
ic1JzWqiJXtOsZHCSfI3j7HZUsh5KXP+Wzyps1l+5HboHmo1XKZ0ftYkrpgiu/wuwhbIVbtd6Zrl
SqDAkA6+ZYBwyteq99ybOyy8Ue9vR2vOO4B3HtPFfNEu7oIpsVGTaxZXhWreQ+H2i/uNyP0kruiR
PG0zQcOnicGRwlQ6M2sUyECHWysnuVmW/SEPDW/VlR1xMhUHW1UvGcoRZ3kcmy0zZB1uY5/la4r1
KOseot44jaG/68NlPdUJol1znAF25atWeQP2iAUsZTY1Z5171jXcqqzuxo1IyMhPKnxq6/SznXEY
FclgYLXMXwq2cvu0GEiHD++iMj6KJnrFzMkDOfZpOiDsWnRUV3gAr5rAvXhIYciQ6Ucq+2Ln+I08
lgW9YELGpFnNxRfggGPxCgpQij5+13o4QTmcN4mgq9XjW0TKPg+2I2gThAOADXzqmoGRtI4UEGGW
1GPr7ZouTE9UEG+6qfmmf1ecfBABK/bR2do0PWxHPo8Fpv0cRfopriBklvby9yqbacs/dZca6tRW
jXlxmwf6kvCQGIne+unMOOXER8JuhOuo973ybpZLdgQCTm6fyUXaZ2wYGJPi4DDJ8mDOtO3EOKxI
Y6cYdzxkriWUUstgTw54M2kZroM2eBl3jJUFjzBCBcK+8LhH3+Y7hBZsswJ7NsvEv09tldH+hAsX
gN+fPrmrdV/tqAgL9CspM+IDFK6uALqddFOi9LbdGtLVsW7b6ghiZdf6OB5nce2FeZMzoh9Xy7in
jSnj/iaa8o5+Evx9/mqQJnBrX/whRVZuTBMbR9sNu7ium3sWJSSxCbW00t96VCYaOv7rt4Hx0Lpc
11m2nyKusqyfxTi2m4DOUkY1rjJDGm0Gs7P2ooPpPpbWQ+NmD7E3InIaNXHwFdWE+G0epoRlOR7d
xfpnbYDS0NpS/BiGQcV13v01CYVvTKP6iz5zmrqJVQXLUyBTAmrzKhPdQyZZQ9o55in8UEsXq/cm
4C1zlWYunM2FShTsYEPbeyfs965psBcFsDo375URvcx0ZePtLkENMlOwOx7uKYYSB7ujFaGlGhL2
8zQ4xZtVpZehD2hQKmSyVoVb79hWFehfnCW0GQXuM7XPxNyx/TOfssrrHXuN3LVRFTvWvJ8tgiPk
XZzAobDlbqS45pHcKANBzBpdFVR+uw0PPZs3oSiTdFWJ5NX3fyjVitZ1xRKiDfXGjbq3IaHLpFsM
I5mFawsHMLKLwjJLuHkdWeJ+6irE6ULRExgEbBeMBbqMvC/+1DWuO93J59r0blXXDWhRaAhe3UTn
LEh+ImXW57lLjrIMPsdJAB+R2AqmpjuPIeFLGBYUqDdIVjy8rChH6yhYzpEtXSPN4jtx1KOl8US2
VrNzVQMETmD1wcwzmfpOs8Nh6T6cYN1cW6fusQhxHfAUHKHlOC8cLGmji7/FHSk6RORXLR6gtOBT
yuhGna5a7szxGbo7GJrZZX+ykZljPrsI8KskCb+7QLz3fhpsc8BKsxM72wxpAiR2sZdd51K07vdE
6bOGPTbdi2xaGkyDfcXFLhbU29hV9SfljdzYyxeZvWVMJVO980szhLpE9e8sLSz2ilculdxHe7/n
3lrncLOqBTsH3IxE1y9eelrlTXWEI0Rou81wMRld/jB2TJGqjPzDNLIUL82JIdvuX2vg6Rvacy+M
zvLe1mnGbku/M1bBO+BGwKAyHFoDTo/fpUecMTnz4n2s9FY3vISuY17dlJN7QP9wzpXHyOQSmVnB
JMRC9GH01r1o4a43yzked02z1gYWIo1i20RMpk5EY67jYPILDI/RiPpDVpPWMXHsiqjUB2Hey4gu
vR5nkGGqBOJSLGYCv0tuRZn9M2o7XEpM0Q0SdYWM4x861qaaZ01q0Ckd+Hm49XvKsUcWcLtsnJ66
9qJDEFLaAQZhQxEkNSwfQBhcHcd/LjMyHVyMJNYo40NRaL6xqorZGu873oecUAhjMzcBkuL2dDC9
ljepfvj9YlYt9OtklCwQ6IOhOlWzvbPh/kqBwxP7ZM5N3z6V5WdVS+9ezj6g6JDtbM+Hi68hDiGz
i19NeZpEs5UIu/t+GL5ymONwkKd7txCXLA2/P8NRF8e2FK9Awik/mlxaFq2nLjW++4ngc9vB4a9E
F53MRRSvpxzQnkchnHMVrGX2kBWj1ZB5l1wPW+E0T5ApI64cDgZLc2DRtyC0KpM/2GRHYHvyH6gW
wdkyc1x8VKoUFiSDMFm7ScdVtE2OzSxw+wm6eJMQZ2avP/wuy1e6mUAxLK0Ww2Ds0kAj8ETpVsQk
/ug0IG3DI4jXEszLTG9azUXeSbmkauMZgDLfAJXcGk6fjRAK3/L4xbs1sIH03zOLWHZNNF92/ZVq
5vtuKpY+a4jxA27mvLtCMLgGvvpXtNOKcQXbo6C1ikiFs3WsC69/foggNyJnI7uin3BUJY/TwIy2
nOC7YTJ2bmipdc/SY5NylaVNkJ2sTjFLufdUYGF8594JLIkRkfbNKQb90jHRcwav00QcZk6OfZRS
WRAhxm1ac7J3vT3gfCroDAy80WP7PVM8B+EbVzLhFSnMe59SkTnxRmhgw7wWGJ72tYo/3Nnx2ZJ6
H9LlHuzL9MMU2by1dXEXTZV9raOAyPzStqTja2IdEmcPTSDdy6H46qKZJrGROoix8PsjSfSbVLeu
Qf0e2PRtARJS00GqO7erVzz7wSyJ/V5k5CQbNJIfU2vNa83g0FpI2pb48RGX9JyYL90r8EYcuKJ4
EHLoNr7q3hH8H6Uc262bBKt5RBSoghCznSpPg43jp49GTKUZS/OmCsDQ+vTcMFi2PdcwKzt3JWe3
0M1e1QMJgZGMTox5Ag8dJqvm0bDL96GFjz0W7v3y/57BJaSg/tlLHyor/auMyF7PLOAGq33Nkhy9
rKC1mvK9yPQybFDlS2R4uE9ZnIreJ6mWpHuvypnlJuclKSYgSJFJZ19I3a3KYsmHj6rTZZE75+LD
k/kV68djJPZGx0Gb8GClxyd9G/qJw4YN6WASHMtKRT10HkFmRyZMci5BPokrTLjhp+xxmeWMNZyd
lLbOE1jE4hF/xSsTyjE0K3PnCSpJtSnVJR2bjeu7X2SmqfdmS981BWkqZf6tS/tv68BzQGp3N5Zo
rh0EvJWHBSAwRPhg6fYCoq1eWy1cH0pguZOdM8xzlHrk8daCj6Wm0tp4BFc6160Z473TUHd0QlAO
tlG+Y6zauiFd67BVkOwbNdh8pjaa+kSi93bb/+jEPZPRfV+uwWWMMxs+Jfb7wPt2rSvWrmnd4fIm
YsBJJvL3wplKgqfJkylQZOx2eOwTAYB8tEdCGYgHZv8pbSiKgLVgQyYZHXoOrWRtQMtGgd8Q0s5H
I5s3syetmgmSsgT/bpmF3IJ5HylyGE/W3B6sJv9GjSF8uJhm7RguuukjsSXiXDnph1Ej+MYV6xFN
mx4AIgd6YaadtQ69l2BeqLmpeQ5wizjJchizzxgUXDBFMHGQAC9bmTws7lfmfDrS59qidwXCf9sl
4bqN93kF63LoObDbRjmn+j4RtnWX19WlDptNq8pmM49o2aNtvRa1xWYiuRl0ae+wvrGycTxuLZTy
hTjSN/kcPpN+2jUjyNOwbW/xIP9ogCxYbKl14btBwBXcD5GAaRre2gYdzJi51tJFeceAGT2MITY9
xn0+DHqFH4PSJbYbWyrET20nCG4kwSUS9VuUpt/xJC+tiAhsTjZnrpgZEQvZ0p87cVn6/TPprySD
dms1qE81Jk8SofzFkUxa7yGyk8/Sb4/9yLUkCEEREYChHM5YqaEhpsGHhVRJG+vvUanbKCGtxpH1
7FbWsLPS8h7g69XIfISAoNV34KaqjWvlMy1VPQk8YpsSyxVNPZo8UNjf0L3etOceTPkpQm5aIqRS
VjtcoJIQEWlQZrKpXHm2Sng0vk8fW4kt9RPkC1u5FUY1rjelJi07PQdhwicd+v6a1xenNiuD1Rw4
16ZkI1XX5bR3ufNh8wC7XEuKLR17Fwc9wA8LSG5h3vwlXNLAKqsoCF6FOAXY9GQIDlzSiFJuSla8
uzkq/yYtQEhS25JabPZDY2NcfRG/j+UMGISSqoMaKHv2WVh1Iz2hiX2TBXj8jGv4jHR3RjDFKInx
lIS7i4MpW0rc8S0lLOrnuLt6aQvil5j+ZlSPAdd7whQp7wSvlwW5BNZRiRfTDeRa+EAzA9tbfLHN
CkPNBhE72GX8Lshy8WqoKfdI+H0dIyDwpbEVjvPK1v0lHKjqHKwqYX7r7yijBMBSNCfPT3DaSbxy
9HU2drfAlGpSL9V0JRfCo7264UnZmpKK+WGunuLgiTIo1JdeTSiQf1C08drVeN3LnrLa0gioBGZU
rtoEZcKjPdkW3IMgbZqzu7Yozl51xtYIgzXes8dqYPtDJwX1wiRI+tYhj03SJnTL8hGVlFBED01q
AgiGfp+R4WmL8Q2eS2wa0/vs8XnPDfWe6sa6MHVCOpmmbyptslXvleGBap4f4vxQkGsepXYWjMff
H2JIZGIkOeqPI0HzJef8+4Mqagf1jNpe7cfiiOgL8LEuNM2fdJGl1cVeAvRKgJJrc+w2MT1UvPDT
viqrbtcNU33HTa0jHssv0Cr58hu4q0sSQTHefFU6CSpgjZteEgUIzGtejelpPIrIG55wknh7bbdn
t6yrvauihMqZAD0JI+0e0i798oR+z6aseK/iST9ZufuKuE4EUiAGUjYMRn9I/atFOm+P5aDGuIeb
qNHkfLHzJ/spdy175dzBuJP33fJDXWMfkv090dSZxdkIrYUYztNkiFOZCdYhUHJQQPRwROTEjtX7
nBS/P11+YcITp0eAPObQAQaa3HyXVbF6YoVMVRp28ixVSbyyDWkffy1/ia27R20RcoJt4xwSz24f
2fVBtizYYyZkNcsMsEKfIwwN1mkwc4VR1YeZ2870B2v1WfSjemoQUHbh5GP6jUwcj3GVUz6fJ9WO
/uPyuWIo1H5ojeumzn4m0k/HogaAziV/ugTcSy5d4NB52A7n7j88R4uAz//ts6mM77kKnUQ+FLhR
R66gFfcOvJ7WcJxdsADMITP5FDo/baZDNoSQtSx6n3pTF182feasBJM3huS3RBnDzoh855bObBzN
DHgITWGXzBpRJ4YGYsTYn/AwlBeJPelOtb4+lNQAjwzyoOTFKXL98r4alHMZM+9vxZViR76y3koC
ZRThcjJkrXv7fc97TH2uCCRlUvLJw95PsaKcL1k1G5tGOpLj/y0affJ30Cchd+Czcar2hgRKhebU
0rPaNZgZs16eehOju28YtzZAV8WwM7xEgkpRzdE7jr79lnoVBx7awYMBJomjlBZxckZv4dTKHYCR
+iOqp+Pv70apugfcaeCg0kyPEVBuQCHISDbY2MiV8y5z3ZQ0g5Y3P1dXNWOzzcqkfByw4y7zg0Aq
hqdqgovvKS5+SzX1MoV1DpFrznmg74xk4Ppqaf1kRlV+irwq3pS5QiD9/bTj9fn3awpEyxhatt2q
atFise0sfxJwa5MgRTZlzV3K7Q9XynlwabZk6P+xIZruyBl/dTO+mLZ0XgI8egjfodxVVLbv0z7m
Gbp0HRUTrpmCdjXYHhNf/Y5fGGRpUe3TqI3DfQIMnHlyu2LbTn5yNpLMfbDjONoqhwRUZ7hfqpnt
szP1I8MdHZRpT6ZRLp9pWLLDsze79caiZI+4IdPRf9+M5bswYkNe8Df03DmVeUyS+S/J1PixFHV3
cnVw9/uz3x+m2KB4Hj1u38SuvauqcGk+HhgSDR3YPLptXD7AVxwYh2+JdClJYNrdq5FeDp6y7l3h
D8kDH18+PKPk9kSJ8oOx8BoHlNjzXEXzFa1t95vUj6hk3BZ1SB+xoar73x+wh1X3ZvRMwUB2+f2n
KMskMgtfpxnLR3PJ65hTWb4mkXlXN4olBHVb9w5aLOtwvjC/PyU+2B8nfC938dwYnP++YoEyxBcz
NPnOsFwxceEiknM9MmLYtxbL5G1gqHPFyIzj2gz3YUzNsUNg+FD3uCiV0xfPJrc10zGtE175nyLu
kKhDzJFp7Ih7JrWf32c/wd5mY8yxuSFrds0ySRkQbcoPcE5e+dxl7fDpunm/p/m83YPJCGDChdYd
xvxszd6meJ07CA3RiCt0rmV2kqKw9uNAwsMH5ffUCh71inG/n3yxtRYjpmPVf01jRpISGG4ULQF/
sDydQm7MKd/nOKgJLWphnvqyyo+5E7wpg9XB74uGOBeehL8rTc9dDb6av3RgfTD1NDfLo/dHD+rL
AfK3kbpuPoKYuzyOw3ET2oqDgkVTfnYs0Ir499YcDOKWtnw8w5yGpbDBMz3m4E8mnzb5FHVv+O+Z
uzxtMkCNd20Ew69stjnGoLWBSWlN+Jasd8R3OIfuiRsqBD/nlXeBQcooH6NXreHL+8BYzkDtukd8
Xf+60s9ALTxBiIDgGyr3zKVCUcfp96cRxnE1DNa11eOPB1aamg1cozJmLJvp0gYg559rO+m2THsz
z5Qls93GwRcHNLe5Ptu00uqPdI35pwZ9b6XzAdtAmpbnPqhZItpjTrSOmggh3ZMvVbOtoYMgZqbx
swKVRTN1ckusjioaFYg9t//fPATIiEOeIPn7U3scutc+74MbK7CQ9a7/CcAjeKVBYysQ05Hec44a
rHklC+wqeGzcwH+MX+OxTHb4/KJN7JrxDVi7edebIwAPds4rP0SYXzlKoBhPYbybeAw81ZZkIR9y
MVgky9Kswwsi/SHMqfkbSXN/MHLyHQL3eh64DbKuTF9mrZsLyZOD6weY8YFU7qzaGQmR7Vp6Ih/L
qP8nVcypCDt2iwGBkJNqkhNby2qrKJb6Mu3T2FTDsRzoj+WZPn0YAlRRyhSLe6B/slOqpiRfgJWQ
kzz6gRJr8t4/dMbHX8ufT06Wf/yNcgCGfItNDO73eOq6Y6olzVPLD2naQI7y3AuunuwgFIvObLn5
ltUcrmdy1pXM5d/ipc6ZxfBZLKotMQPRqAdlR8OJNCCHrJOg+jt3VZGq56GkzzKKb83i5E7UNK6z
xmgOVjU8Yd0X58zDVVuHacOyRnwIlUXPLA3Tu75XDr4YJKP/3oKoHHl6LaV07Zg+Gu0MuwAHLlIK
Qo3uk33P+7inDNZcxxw893nrnwzMnHdl8xZa9SGqDffmo2kzJEEvXP5dYlwLYDi5r2ZvOgI4+ayz
qj1lVShOlWHd53pmhd7lzhH0rb0xMRAeizF8KHeOHPmTL/8cRJ5UWfmegVOu66ZST/kY0GZCScEq
9VT2Kp0Xs6c47b+/RZeP9eH3pWjal8wIMJeI4ts1Dv/9MuVeO6OI9Iu8ysToDkEQt5tqkMGBPjOT
wmzjIjmB0Cs1OdnS5y7EVNgCPKn9axHEVDVjibxPa/EexSDEwoWokgyZf5cp/dgX8cHG+/qOAD8i
KBINhEHgbO1cY/eYoboAt6/uA2vfzipgeFXVoaK5OmM1uMM3PW+Hku7vIDFSIg9DtDLHunxwR5IV
YAqH9069z8Z809YouHwO9hFTB0NyWPjXHLgUkiutgGgZHqbzDvAR3TW+selJgBwCd6n51Kazc4I/
cyfca2HgnFQ1W1Ti1Dn/s9K3Eq0HM1WLcPL7Ate9Y96LFMpEFnXngtcqCoXzRGCO8rtoeGB2V3cD
1Oi1msPuwbMjwlN03Rxzl4uXCcru0E0AYlMv+TTGXl5Dl0IjrrRGqLqbG8wDaqhdP4SIkAfduxNX
r/mf7zXU4BoOHQedxEE0YSkmcsJGxAziU+Ho7ily2tXISmztsdBdxh9ekIgtSlniH4ys+DloEWON
jqRAnWOK9DW9fC0PjA2MH3vdDoE44XHd/CLGbLU0Y0j4dEqnKaO2IXawF+yXXhnJ2hyAzDSB8wZd
/wSlPMf6gKlkiI3FgDg6b0ON4aNK5s8goG8ljRvIKcuZtpR+GMIt3sVx6AfsxWMzbyCP45Mvg4tO
zf4+85p7IBTjuo4wt/mPtZrHN8Ua4UGKhN3y8lOQl7htHXY7mYymNwpiUb6VsXGRfJ4xBz7mUfqo
OikeHIh0HFGBRDagYhZz+rjK6eI7iFnC9tAJbCw0wn0pDWtvhXF7AINIQtAlVZ3TY/iQWlQWi2Gm
qJUmHMcI2y+bwqaGir3XebSdgw+nwxqC/Gga+Ni0iJrzaC1a4VAcCivzP80lzZ9H1zGisBT+uBiP
mdMIsidtsIXbSVHo8k3KRV4fC0hWrAGc199px6/c+MK6h8u0JvX6+9cwR3J4/2Xhov7999/ESgxm
uWC/BNABE/PWbnr5UDyXVqr3GTSXz+yiE3kK4mp8Cv3hyWoL6xRp3FfT6GT7hv2BPSfOm6kHB+W9
G/GZ0XwKXUtujdmJ7v3O/fw12Mci2QUuaA0YSFw4fVKS/XfTU9bDAMaDKH6cQwx1zYIT4TbB6lkR
JO/99uu/Z0RDltgYHBMUoW7DMw7wfN04+AxYF9fIs/Ajaput2e+otq0GdHMmp26rAlCjjgckvmu/
h8bh0d7EtOMoXnbwLsT4s+Ib5DSRfByUDdya2xC6F/aKz3y6qgfAyOYxq4jyTDAH2FbZb12QfwSZ
rF5IJb4FrvyXdcTpMQXKVdbjxeUxUlwSK/rTZHXKgeTybP298PZ4zY6VzvWB9q2vau5JCbU+3Vap
mIj/LlfLgkGOUHQb73gh5DXPywOQjw9MbVz0LH2oKu6DRfQYG+WWEFb13ETR4wyo7P///kxB3+oX
+UQ+hwYSws570+z5hoE33jV++jTmRnGRPJcPXMsQAIbeO8xeQ4hUttvcSAHBoVzg3sH1UFXzfI/x
1F0FZji8LVxBlp/ecYCF81hN/GMiwbu3BBmNwHvKnYQmICvtrpaxLNkj2AA4s+XV9PwntxsPGViS
D5MnyOyCvXPC5jmYnLdmIpUtWi65C6pqclq5//0QByniEFiYGwrw6+9llWPQXgMGnqn0QhYaiyE/
pKWe1lFRxmcsFPs+yje9k7S3okVQGqoKXxST3zjiSuqbbNy5UUkHUb2vw/pTpvNd6JJfL8wkPUTF
fCCk9YgHG3J8Vd+H4X5enHvcSpi8tP+N0xVvccOgx4ho3JVuCGtr63QatjukGpHHlApV9oPPMXXO
jPQef9/XDNOcpH79aPbJE9rnGk/KgzuQFc/t/L1vtwEZ2LUIsavEZC9Cr96H9OcVVkHA3roRh7gY
lCEsJyf2cZ38cTDr+kH8ZqkgW3eC/Qf1qOuhYc9mxTQFSzM9gu86T46ZYOvIE2YIvtpe9R71zd+y
7SacpvWbzGcoHLmpD1Oe3JkNt5RuOhWUNgehvHHLwubHLKcJMXDYRNvJCGlcikvWbummRMJAtap2
nsUyFANCc8inHq0PpNTWm1okuyk4Wf7Una0QiXJR/qGk3ggv2BfHsz4QU7Y5O9+HIU6gygecebTH
Yl4e4vuuoivE82zWKPaDNNnB1433LnBNrsSyryULwTsmWUoEM0RQ/wnDPg6KnqSn1wRiqyQ190P2
bY0q3Ddu2wCcVk+o4occI6Mx1H9bREjo7c4Rfg8po2FjlmmymQbvWQUlj/qgp/LoJGrnMoweCLM6
+ZMvxkDdMkCFBQvImt3czlf3lllb937d8DnCqaoyxZnRPzRp+VHDolync+JjGDR+8vIn5uKBmcv7
lFCtNkPJ+DmScrSbtj8XnGMQG27QYMGA0H8BLjnesBAC9W3Ip0IE7ynq2XrqeFLRkvKQOv69zmJj
YzvRW+BhjyHoDYmso78iSh+kxK6MUucdMK9fiog8AlqaovGd8g6W2OsJfx3LOGDWjNvntHyO+EA1
af4S0dco62bYewOjedJ1Vx055hqeTMvsc3GUUvheYBaQKnqa4uDOJxOwicyer2PVPkP7bh/YkGHR
/wb7qzcWdUdEM8pdaSMXFIH704sSSJjH1rr9V2JQRNPiLzXF3r1bYQZI8+Jvm9t/mggXOJXK/l0r
mu9qFNvGda85yIAGlD38A7kQszQWduIf2R/6fJq13ye3bui4oI3QWNv/UXZey5EjaZZ+lbG5XvRA
OACH2fZehFYMajLJGxiTyQTgUA4tnn4/sHpa1Jr17l4UKzOpgsEA3P0/53xHuE9jFctfTnNFH0Ak
4Juuk1M6C65C7ONZMgKbCinAbqPFSyc73Gzs2WZzeF8ugN347KY10kl6iOrqWkrvVw83Sjmw6mdi
FtQVWWTVKZJ5K2mlOefJpdDVSHkbDXBB7a8Q3E2kOTPybRQyJyALjurnLBIZv1tAHyLWL7INUFE4
i8meqHLawkTB2rcPysTCNGwg8zUdM3H9nCmUM8WEZqbtYmvRU5HM8w6HD+WGDjEXB+/40JsUSDaw
NvA8/ggnkpXcvrc+Q1fT5qSYlW9Oytlvrk6xV6KHUQ+2MafsEYA9IR0JbynUOr7F4dfZdKDPPc/v
UDQsY5niBP6mgApeUgv/TJ87Vxl7S5wcTbowdLMrK/3ulrLb8Ur6VU1wBjQp3LA85mE0PAAp4oS2
QBR8aina4h2aM+EcK/81w5A8cBUdvLR5jwzq3pGtPqyGWxWtxBemp3sNXg/bE04BIj3HCWARVBFy
RREpkLCNnJ2wk3pbzbW+m1OsiXjnTwNX89oI6uocVciLg8F2ip+F1jNveG0bfkGa9Fqpqfxypytu
SPol+jdLmCO3cE04k6rJSd7Xy9GjohevHgtOSBADrnM1f3YUPsG5aLZJ01ccP/B2dldIK+LeYEsI
J5CVHFgoIQLg0VO43Dkcq35OdH//XUlRY003cEpvZi1h7WFgtDvqHbBfjGgdtNN4ifvcWEa58fqQ
4pnMjc44Fu4CGJ8sImo72+xPAnTYLQu82nR+dcyTLXueQBDcaSGmbnSVHKYwczZMoNF8rZbwT1oe
sbp/GRyWzTA7d4HjHp2QlDavdG8MOLjTIlVFv7vKf0VjKr91ny0WajYy8DW1ZphhZUs8Ux2y/AdQ
XZY+QVE0ttBLbPz04GZDycUIQjULiDQu8LHddbk+2XpALhmzH1wkPxqRYyN0AeVyhgGB4hvENTLK
LBeFv52w/NNFg0WWl+OFNA0u5JJwAqadu8DB856BeMT3seKFVeDcs6gw9Y+QTI6SBpZzLdhFxkaw
H4bs1pVLtKY5gkmBrV8/KoesiNviTtLBzPGNoF/dhLcMch8ypZotKSyCeSXN8nCI+wjUpsHpP3Pu
O+z4a1gIzaYLgnPZ5C6y0RWGpYc8GR99zptcdpPczMQD91Fl46iAKTNPcj3a/Qgvb9pMkhqWsFoq
FvCvlQY2Zh+12VYQAgP/GtaSdAidjWXQIS+03jPuLXGXZ2e79bdmNCM+Lhe1IAlRohFfAkY/ftg8
5un8YSll3hi2qh78/Eao4qAT4yadsLUKmROvcIr83Eh4jwUz20r91h2rMEQu5nx5de9wByApaKDp
gtvbRcrIdzbrtoV4srFtMLMmMtgaofPSpg6sODxlDLOtipJANiy+wgHq2JjO41leg8FbETCGfYRx
NiLzkpLCe65K1V1wf9zS9YC4ueBbv/+p8m+s7zC3tm/mlq1tFZqMn0NFr0hnm2cPLtTakT2JkjFl
iOkx/Tm1Vo6tN/d29lL22GnTuPEs5gyxcKb32nXxApg945UojY5kRcVGYTh8+P5T9vc/pW0jD0IH
9NfQNekzolpBNWrYJSTpQ+7rDBuBWdC3Qc8tWcjiHv5XtRlZVZ/BdsoVSlD1ZlHmRLA0+qyifdNj
jXHt+Y2QvNrEVZPiZeQKU30H8ED1zYNsXY+FsPI/LfsN0NH4FViYXTkqJs8lmGz0Xs85o6rIS8Or
n1+6uR/moH1IYm5naRHS4Aks6RSngkYWqdfC69xPw2YD6TACfah8rm2OXt9v5qZ6chtri9o1nwEL
Gy+ymjjbVvo+84Vx1Zk4sB7+thqpH0KOged5aN1NjE35owIqLTPjOHwTUALTCI/a7X/kDZCtobQa
+jIxiMS1ah4grEV7W9vBaWiM6KYzOAkS1qxvmeduv8cCEj7h0X2xsVNi2Iyyly52JLFm0VwTtMF1
AFJ1LQYEuyEqp/dAge8K7bvvsyOHWS7RXnZPPbF+SmWtfm+HZf8ksXqvjJF1CNLMY2Hk7tY2ynk7
zgpzfx7cNfguDxw5243de/azcGX5x1/ZutuVn92QNXNuktIIpxVxd5+50jxsSi3FRvphAhg1g6Fp
dE20TTgpbVCmoJugTvZh0T/Olj4Zua1uJwUcj+pFA3jijWfTp1K3GOlCM2DeYwQ333/6fpMwdcYi
WVMvt7zXNL3oqGyQn25T34txSZrhmabvSNT3//g3nCHAFjjf7gujcwlEQnbpzXK8joWJydqn7Whi
Eb7+4x3t8t7QYmbhmm1IQ/d/f8b3O74/Nx0evdaiRG350GpEfYJbgUVDxZd/vGHIbJyBBP79Xyud
Y4tTeN+ztAmvtI6F1wgS942NUziyx/lGtAwZJyc60DbKeWi2yyva9rmFnre10EVvKrwIaMRqPBQR
FVGuacZwomhqiTs//mlM0dHwmoaLmewpNQqCpHgNWAIb9hvBu9+Jq36IOVfAYYfgIfzBNIIlxlLu
C+P95tjiVtx8/1UPCr8Ri86uw+m2jIrmhcs2cy5u+hJJspKBd3KNmbNfDI9KlzalgIN9UXVYol3V
FiFKl7LCufk5LaQLkPovNY/7LTMP37MopNfb71e3P30I26j29jdcBNUF/GDdDhvgXc1tH6fOrtOO
Kw5zp88ZLqCz7eK591Cjz7XtEn/X3uJEp7/mSqW7inngbtQFp2/VgG/p0LcJpWDMU0CQfMloYZiP
eV5v01yT741Dsp2sbdyV8/UoFAXG0xAg04fhY9DjauAWV6ybgAl4Pxb1PYWXx28ShVtNmk9YEEcV
XcfrwpLxTyKbovfad2+Xeqq5pdfjR+c60zEOErXLZJpv0QL0MWmPY4c49v3U/n0Uh9iJv5n5F1kR
56XtLgEzka3fMn4goJY/Rda4iz3TuSs7tqpTWQHCbQtxbWaHpSOSHH8rEjaG6Xgb08Oj8g1VKRrY
eKOmyW5W0t83ft/dqxSjqq2Is1Vzi3PI1Vl4MKZk/f2ov9+IZYo7KqJ5bhBdXCzznJDs0zd6KSKh
sUI6Uaem59QazoyOU7wc3LzqQxdEZFR6pPDvN0uUq0q89L6qG39vNUm3qZeKRX92Q0Rex3uorWg3
RmnJHnUcdt+TDDMXfOmluAPX3nQBbbqT/rPXH/Hl+g/F0HY3zNPh+o2N/zbnmPfzPO+vJQevyx+j
rnKqyIRX0xHQLUkdC1JpT2agXqRlZ5xPstUEc2TWbUy/cB/pYupILrNA5TiZkSS9Ry9hfBdFYBsA
hVYXKmF5GmvTOo0VwjFUF2BeDuLH4Mh3TO2TU8aPqJPBWrNYbJMpBlGVsNXh2f/WAbqGS7m4BQjK
aBsG8rNPzS5USMfltslG94dNJqCmpvPi2EvtYJu0D1YhPobQms9laL8Xusf86iYLr8q6G0iGumix
xc4dQ2vfzPMt0zXFPlzCIgURrMBcQeF0P7KQq+b7jcSObpCmPA1j8EXT5GRt0iI9dJldOQBCjJ30
UFF5MfCT+C0tm9lkrRnsWWDM/YxQk5+vpCyJ91nFtM1BkDzibovvsnze1dKf8dsSkwxFY14nKGkr
d9FAvYrkGM6BDQCS6d1M0u2sSQlipTt7SS5PDiYtoDvszKzWYUO6jMTcWh+meWl8MZn54KljuwOS
cjzomYTl0GLL2ZJM7slzerXD5tZxoN/ZAhfIBTxr9RimXY9OoN97MD9Hx86cA6zizVyGeIGY+yCh
kKLo7AwfDF0UaIUUrFjyCyLKy6QdXlnSueciOQH9Aj+lgi9fg6Pw2E1fncTbzzyVe6cIgIaac0k8
ig6LqkJo9Xx4suGmNMfbpMJuCas0JsxaVtNdRTKDqoH2IWgFYT5+s5iwbopK/vTmn1EjkcvdaA25
9ejUDTGy0nsIwgqDZw7tP915A7vtxqT7ZMzbJ3YuzS6ocZezjjFjhNaI97XbG/pKOUN0k5ChSgP/
VzO5JWav2t2nOZv4rggUWAxM8wSytWFuA/CZR2SzR922el9ZRsQZvub11vngJDt4FGx6Z90+UukJ
4TQlYJRjw7WpAvTLD88xPgRZz10BzMIfW7zndl7dmZNR7IYheHN6jjEwvA9D4+CAoTZI25U6NFSA
rYolfNB18jnsLbkyLBsseVpsuOO2mvPlCDCDlYAPHGfxIxuoqgxT70OZ/ofLOJesgDzpGVMK9MMb
w+KJaJP57KtmEUdM2hxMNPSZ1E+KgCEVg5s65CQbl/GvbLDnXTyQHlFtTI57ZgfZzrdLc5c184MQ
kzLZR+BDzYB2dC0ZGOHYZ5lrkrlE9miYwXoQV4qyaXo68gjCWdHTAQv4xQc1epOkLvo27vYaM2jn
YarKPHMfIkruVQ17T/WHMI05Mxby3GqBgb2cxcqcYDcbDgCWghAyRrDcc2GGeneWbKdN3C0BinLC
DQ+vGDRgtYcl/9nI5B2XEhsAh/MIS1gfpM8Ekm8ktUNr7IR+sScKMeURELWh3vWN84FA9YPiZNy9
4tkIWdOVRWmEJkBkj/x4TY/zBm2v4cmyXmNRw37hfJPOMn4Wcjd0X6MDpUsmNtwACIUbpm8MQ8pV
YrYj8O/Fn2qajzRmqc6gzzvS4UqXRLKKynyvgqVCRT97XQKIh3wtd32WvZGpaxK05qaFlcfJdPrN
Xv+1mEbqczvT3pptdAtqsfG2dtMJ6DMPU3eNdQe1keZRrIj4AFwKEn2bIGIVXLmFonkuiF8rCT6z
CvTdNBGd4OXEL4fZvQXVlaP3sQ0wAMECwhPYf6q8ns/m7D+bxHEIyCcztzApL2HwVpn2u9mHR3p+
BU7qMt+l5k3UYhxiBi12WBgOlhc+FZG3d/083xgIx9sUK7g0Q/cwaA2IloJR1zF2DLE+AeV9iJq1
0Guvs5CfuUmqg3QpaUXO9/6JBkFO6oFLwcIUbkOSpGXF0NBdRgO2a9HWjjXRbIjf0PFKsgHrQW0i
HHn1ybWL4saqgmJfpra/6hxFfi3uw0P5OlrT179nUYmlgOifyEyBZdrCIcZmecLxXVN4vP/z4yEp
IrrGrP/BjghQKKoke6IyvMNxLNhqN5aZHiNvNnFVCPP+D+fg3DfM86xGXI0sEWi0+Y7h/HTI5/wU
yGDhcYZia2oJhKCYgCVMGfGDtvcuKnO9Sz553ZmA9cpf7mMpkDVetv78mCyZyj4hrdr2EbGOuEx3
VoJ2GCBvrKOixgfUOTnZyN4nK69PZj9ZV2Zc6q5Nj420XjMLY+vK6UmG/Psnx/sTtmp5clxbmj5W
Ftv1Pf9PxX1EpFI3YFJ6LAFd8MIzWmZg47mNSuqi8MNuzLJTO4GllAaQQr82IFHczPkR1DaFZmHp
4jSqw7VyP8dFak8Dp6Xtpj+wmQ3OBtMQC6jIqXRgui5mlMECqWF6w3xOZH4a2ePfWujVCAq2uqSn
xOvKU+dPwaOyPgDvAZPK0awNgowYfe5J58z72u+d19ruvr5FI/0SdanN1it2qEotT7F09gxQ458h
ZxDG5m3Ad9Hs3iC1CGWW1zlPJmxoGAK+Vbugtpqr2Xd7VQnrGmEQqsb4sYggq/37Z9r9U+Uaz7RA
LzFdl3MohVnBn16GJubHCOXUOX5XKgWhQC9YarroVhp2kwFsU6T9fPZ844mV5CfZI2IvFdcYu3Sx
80a6MA2KA64SlgKtYdU66rPxJGVBY00NsKDF2GHLBA+mzdip5ICyn0QksT5ho4nzGNBQlVxc1/od
Czprssq8ayXhUgf6CuT28lEyzJN+9ll0XfccmUO06ZoQjCC7RB1TopeqrtiQLsp2vSlLikBJVIRg
2GCVMywdvfDMCAoOXW8q4FrAxv/9E+j8iSkXWI5p8yxS1ib4o3D+9AR2kDi0x/7raJZh9WW6wU8m
PeqVbUICP16MpyS0kkNRD2KvTKvHszjQ9Jqx0HU+gT2rk6jGROMJ8gKbg6Aj1vlyWqMDiMjRQJ6j
Ncp+nQfdfigjYz8GqT7xXIGgzFEZ09k9eCHGhr4Om5MXYXI3OTv1vdveCqfDwS8z//rvf+b/897l
Wp7lmpL/BTjL5J96+pxMAYgo7fmYVb59xOG7jbQ5/GwSiEhdhScztgXqFxv4Evg/yGz+FMUNjeaL
IS92sAlKu3DoyADmBB7eCxVMvuV82bfeWQ32gy6H+hp3MUECN/8yiQvvcw0+yTcdWInuhK8uoc8H
6TQeKgY1AxuJMHxNY9c/x0uzjm5y+zJ7vNIGwGC0jjvdOSGU+5S0VJgkWTvuWgxDf7wa/utfkHt/
lER+lnqqF6DFn/76v64ffftV/c/lc/7+Md+1kv/4283j7unffsD+q7x+5F/Nnz/oX74o3/hvD2zz
0X78y1+2BYec6b77qqeHLxym7X/3Wi4f+f/6zv/4+v4q/5eOT5/S1f/65y//t09bHv9f/3M9f33G
//HwpbufWfJJs+f3lzz++ut/Lp/3t55P+RfpmTBKfA4akvsRPYh/9Hxa9l/MwKOxk2XMsXidyb/3
fLrWX0zuWBAdpbW0/Llcl03ZtfFf/1PIv7iCazKwCKDQzCn8/5+aT8f8xkL+01JtwkWUPAifEsbA
cViZ/nWpnsuRh8Yglk0b8UvfHtYWQWLGpSMFvLQHDBxQd2SJ+o1hqvuyec1Jra1N1tKtdrpkHdNO
DTY+nZgni2OUCwuxIXyxrTw9tm2w1XH+2BK528wx+ZepfVAmlDMGOj/SBzcYPt2utE7WaNzzCWcz
V0e/jfwVYxSwm9IGZEBtUCWydV/ip/cMwqTcs54YFmwsC6QOwSSnA6eHieEDr4JaO2JjEGzcYgMn
qQYdZF1WbNVrQZ8eRobbvo7dh8LEMW7TYhgbwFmMEBf/NBY7apfXUuv+1qfRCisn/Go2N4zI04e5
i5iD+PkZ2Ky/8j24zV7T0T2HHxX2SHP1dYufKTnnbHVWbteeOyfzkFWYaU8BdCr8HuSdApoisyBF
IB2dHxERvsj1T550f5M/606dzjArlr+8gNvo3MS/myb/0Wrb3g8TuQxbHYa0CKjTym99QCSryg1u
ghEIWw+aK2ypw0T1ZMBabik/r7Hz+KQuh4AD3PyT0q1Xh+q0Fdx14mTjqTHJZNoAn6do+AGvDpTj
LkVVV8vN3IIRNkXOJm4CWjiDfNjICEykKkgfWkeAJqckQMXO4Zk1aXSoypHzxnEKvA9eai4KJikr
SsJR5APOMwrc7MRtjJo4Eq6U4OWhfJP0C9KdkXr0Zzr34dDuBgIIqVO3q/I+S63HJOH4lqU2Nmlw
uh11x4CbrQc1dD3JdGhZVKat6oD4VjFnHHvDcQPkC2NGCghJVKoH4N7c5ovsAvMr3/jsipoxuHfn
hMw1yevN7KhDGFwTNT3XjX0wijxa06TAqaZk3m0xK+MZxlbg9Nh9vAjbg0ABg0ERuRWMgiTSW9KM
K08YXyRs5co+sQV4jZAbVkGvkKjnd1CwJ7NBZQ2D/oYTyc8CY81syOLYDQwAw5DZC3gd+FARxQsA
mJQAdWZrnu20H68ioTOjGm9ITl2DqGwxwCG5ajKV0oE04DW/USauoGsOg+TsEVHxQyFG5KNSjuS5
uHZ/6NkTmABgN7Rc5Tmn0cnkBMQ5A4iYZZrEKfDjG1l0Kr0IKzz+Muxqqy6E2uMYUA4aNM+K/0zY
lDA7umPVquDSARqq0JhWnsm6PYHcEcp+iSj5w/O8hGYo/ZT+LpvUthOYycqJO0M6eyNTAWbA7Exh
kKX+q+HDQrJbjzFyjRNO31QoMBEyD6FTBM2mcI21nclk7SbcAPKKWDCzMbW1mT0RloeiEUvjMNqx
vTWSs4HJYTf/AqtSHx1GM5pA4apOaRGOFKFjCZcXtvaOlJJ1E4r2fgpbZxWf+tq3dvEY6/WsgwtZ
DVZRX1MrcvHG3LhG4yUy8aUohYfd7ppDk6UnzxnzrWHmEGKBHZF3fgwHmlaS5Knlnrdl3KqPlZW+
DZSfAUk18VC4GEY6+dgzNt4zm8EIQNX6ynAKTR6NIlBVd6dkaPqD61I92s+B2tjFvohg6VgMNBgD
YwTiaHUCB6MwQGRyE/rTbZ5z0mMgtw7MnHnmSFbDLg4ojAfK2EhTOh9FQhaDgN9WjbjzFXQ7P5RH
hwJNvHFMyhrBsCWL4oRx90IvQmaFOdW9zEGJRcJ9KvylMwpMFEgFLGhB+xiac7IN+gMD01W0/FJ8
GeIDFtmncqbnMSQ1Rz05ymtpXWyDINoEFfckrjU9NyENY9rlOO6Mn06iGlJKg7mNLWU8mZG70v1T
PfnNrUUi6i5jjGS2bnp2e/s6xjWBPaf7xVzX3fYMNc40+SXo4SAAc49m1bqBzxWM3Kf6fnim4mdD
GwlBrrQ2tpWzBNpx5K0Zz8PpfiqbkGmDZVL87tQb+tS7W1V613D28FJacLvj/t4GLVUX4AntWlzY
jsO2cuNbRlk/2hlAmzNw5+0Lb2EGZr86uHfHmaxEFJHZJTOKczCnl6OxWfUYStlCt3DnESdjMlPM
+f0JfWjw6cvj5NQOnnEIZvmlOmheSvXzxs49BvRvvC5wH3l+ftvbMdqKIw9Go7FPhPUmh1AhAQGu
G9/ZKk+AQEnBE/u3o4v9MWwEY6g6xCUxrrpUhnsFjOrYckcbO4bWhptt4yQ8+MPwTo5imQwrPCyM
zmOTmMaUaLGPkS39sRtg5oA7IzPGdVwj0asEFJ8fjns/mH+bzfBhdHW2tn1ray0Jm0EssRKGIIE8
cgSQW135H3nAUAUFYC+mTJ8tp8NGT1q3C84BbRN7oz9zrL8iJKp9wvg8cOJjLvp3ZfweAwiuooHj
Q5B/25TWo+e1x4WrvVINpcNJSze2kC+U5FLvRH1Q38Uh05f4wddDgV2C17phHQjiuxt6LkmeCqC4
oARSctfTAXP48Ohr96msY2899nW5gdQmqJjgPt7MlLoAPziQ4AOFZ83U3eDPrQnJnLkz7y20h42s
mhySNEb70OVSUO68UcioH4nvbz3VgY3wjL20wCu2RUeC0ThlMzx7O5VPakLeFRqdYfaAQAhdFFgK
q2kne7fcRHNh4kIBTjfmzEwdHsNIvJ1s2KCotXlnJlqvu0RgQ2BbwiI9ZEdtJscSa86ly6giKYEr
diJVO+D2HmOy8BqarD69adBpwPi4Qo5txoHikbj4yEnHHOm4saE+Njc9cPtNpDtCD8l48Ck4u0wk
leC14JHUVF6sQaXfdKMKd5qqpZXbyw9N7+jBwnjFDd7rNkPGAGICkZwyqDkzNT6aCCLHREynOTCn
Y2M31K3w7SrMAnaJbG2SqWE6VSfs4sqOcoLWA6fKSM5o2p65O9NgSVpsN8bmQ5C1vxfS91UHzrvk
wLrvRz9l+AD8gUXVPNjtZTAisQtAiK+VSptdHU/GDSgq5JFKvdY99rm4FNWW8BdNhrMLSof9YQ+x
+rYomNCid99EfnDLDp8jaZodh8VVLrMFhxL7BytWI8NGzC1p0FH0AA3mj2+Rd7QCAzEif+oNB9Fa
AmJ4tZ1FFXOshR9DrzCbDriPKwGgOp+eMU0abkUbSI7hzO4xH4g654hZQBRUU096QApiIRh0LRoF
0fhpn8M+Gey8eX70JgyfWHtTRvhcrUYeosDOw8GXFX736pdXVsF69nR0Qs+4lG7p7gs1HEum2ycy
ec2JescreJoLgwxIFMSD7gyMo37R+ZfZmXfwfmk2DBXW0q6N1uT+xgNYGgoq5pHZfzDfBANidFws
hkBs1iRzWn+CeOOYR7PXD2aYyrM06GXwPHWmSqjcbBicdpjHMWmw3kZrwkRQTBahIs2xRRLtOnte
FiFf0XvTibHemYLhqsmEjYbTiOekpgtKB0gC2QcP1Dh0tQ/xhJKU2bS/MkvJbVBMyyU1NWclSMhY
jgdS102MPQ7hz2ZIaHMk7ET1gsTbmRHlTytrPQ+ivhA/Odmc1aH9FDVZc+NW1a26zlO5cejf7fDM
0AzwZc57GgBfh6CEuli0F1Am0Css0I+m56zHiX1WqYwXDu3ttpmXY8Qo931cyc2YqQ6iRX12PXAU
dngovBEs72C+l0lL+2tPHNiBxDbmowuSryQJBr5d1IGzjiiPI8/PbglfT6STi0WF4RZReBVkDPem
ibuHNR1cEdS7ENaG39AbVbtsHyA1JDOhx7zEtTkZ5anNxnnn1Pt28vXGbhA0UWxv1cw5hm7KdMWN
4aurqIDuqy/2ozCv+fninoTTINIT4Fo4DWF16I3FnZ4kNWTL4aZuQ84I2UupK0JUQfEzsWAWYc3l
kGTP7aE0qGFXjaPXKTbytajNxVOnpo/sVpnTqtK64cgEgYU8arMy9CaybAPYlzlupogLTxF0WlH/
yvY0lD+zpdZucKf7UPu3OhpxORnDS1jjpZraiUIK2l3CHCOZgUrGyE6qbZl6RzEZd0GBa84gbGGv
I59+TjSRTV8TlVW6fvSLu4lzmYMZf93oTm01JsA1LtHbiVpABnAB9+khvfgUqYZ+jIMlK9ZOBV4i
rj3QsO346VewQ1tbcx4qxKnrDr2U1tmcwicY5tFyiISTiKiKcX8T6N/CsA+lyy65tsp65VKcpnNa
iJveooiATXVlle8487Yc2vWKyWK7A89+nnLnse3GlCF6u0j4v8WzYI+4GfRiSR0Mdx9rb2diYgpT
NW1GE7srzGJ6+EShwFiDAw1i0vBVzd6zqUlI8gjG2YUZWcCxyMyZLtkp2I9ZTakSv4Ctj5O6q2YO
6eOCbseT1ktj7Xs2Q61BfIVvqn8ZxmxpTuRn6NKKjo1eUPcBu6IMp+ooZhNHn/8WALJ0rNzglxm+
aDP9mbnsm1BSSRh/JdhzV9EAA9zB5ElJCRmIWp/jAcVclMHRH6HasrI6kFqMiMou26MuyONWTGlA
6ZQhqZfqwzXEe51hmKvCfTKWWwdoRIC9C7UOi/vUT5/N5Pw2uvKsYz6P8ilWGhNQpAeFj2NqBsmT
SyhPvZLBOA/qJ2OWjL7aSqKw2S8SYM5cRWzBCGb3uCjWaTTc9qVyjkHBMTRBItqiVW40nH9aw2kf
A7S99IHB/qdjNTUWoQGpsA+dT03j+L6TOLG9mj0W5B2ydzb4SgkkAOFArlMXl1pW7h2607ZBqG5H
U+yBOUHoqIpDHzOQMBN8IUQkgICxtAQfQWW81X6K85qykp6IwxpO3E0sl1OE3VzCVD9hkD84zLob
0FKHzgfzS6fE1qI/zEo6gJHRB1iW+ihF+mOcg27niPGtgoAF6bA/G7P+aHQRrXsbVltpGwobDozl
rHxuY+tXFLCdB2YHGTlmoBkZcNkGt3yKNd3Vfsh4pqL4E0457nybE2c2acjLum83Yw1eExvaUvVt
boUNyJdUCL/eElNrV0M+pCvtdazFLXR7cysrfTf58NPs+qOIJ+bOOVbjPOvhJNPNvaGHqbckDaeZ
DTyl23IM3JsuOYtwgoVB08gmo0l87bd3oww6tq0oiEuZDHVY25hj9Vo0SEoJeYXey2lWys1978I9
9vzqd5py+mAAleYA+2v9WBS2w4UJ9GpoudVZPo5bdtZ72vOgVdDp27j9r9HSzalhz4p+G7+nBGL2
lV0cw0ZSuNhlUFxhbcHAN0JnWpcFu4BZgwOulq19UrzZVnbruw0osUhsDeZ2tCfzbg8KnVOIbZDA
b5uV55xKcNbMkN1z2/fHgkH/cTJ7e+NFtDX5doJVjDjDmhsuEL7uJLECY6veePb0WAMc75bgIA9m
zsZHCBk/a5hLW1fRay1tYw1Q7i3CRiGc7NwX0S8nadFiSUHMs/8OpoX1xPptm64DGITuUB/vzzZo
WCy1rM99U75QgJgC45jOjJIeBkbm3JQm1Hd+YaKhVSQPQMDTGNnv9Rxv6yhxt98fYUPUXKtoIBZg
wSPFVWF43rqDfAXkGPLuQLlCZlHnbI9cQCASnmW3IK5Z89ltN/rEpv+mmsvpOAm8bM0MnL8zQtgq
5M9pE1uDgWifHAtjOEo3BpLh1JdM2oOa9dfktNmZoDpgGN56rarXtYjea+HuBlW/+Gn6Cb/u2gDu
0kAKswQPHaXj0HU1xoziyo6COwiZkC0c4ee2WNRbN+WsIt7j1E23Q6GuEg7Kzg01CIPS/VkZ9s9w
5vrP/AHzXukC93xrqnecMcc+ovCvBiiApBFuXG7QoDnceU8b+R3hM//qjvm+oMHVLy2H3Ub1FGXM
iLwqumuFItlRY3CfbTow1bDrs7phjS9GAoDtnpM1zs/0JRo6DDt98lCiHmI0iMcLQo1isAoFDjb9
1pt7yDcS4OaIB7/n37e6QehPo/DgWddGso5JPM1I1XRbGUK9cqNF4aKWbraMO1fa8XnoGprpC8w9
9DD/HhPjPBnRcMzJmWVDDQu6597WhA7oUMpSQHbx1IAvi3hd3I2TvyYa1YDVg/icKv3okSHBfmDE
R/YdjFPMz7RyoFpa8F38SjOIcJYMJIorvhksfey0pqXtwm6wq86Vt68ynZ8a4ygT2CGCNDa+ZabX
Nff5XQZvxNBgaFp32tB+CJ93Tsa9BZ+rtXGyaSN7pWvqwAp2UCbeMHt8dSTMFD8aKIlBgN8Eojy3
aXaIK3Z1uDqsHZI2zPycg1Wv7kpEYWPmC/OdWSDqNtv5jLsEPKhL78pXMfsY55Nh3hN/LgExMdZk
HfXiWG1qswSFIppXmjjoLbPRolx4SKSYMLh78N6j4V4LYyQZXbzDXCbsZ0KFQPxxIKFaS1F9Ft+E
flsQRAxvBsUBLEsvzOCtbWX7+PP/N3NnsiSrki3ZLyIFDDBg6o634dE3HnEmyImOvscw4Ovf4uag
skTeK5ESqUFNbraniQjc2KZbdalv/K11bMJKYRDLyn3jROWuaPurysff3pkQ2If8LkP1wbFATLWG
MrL0jLhl4+3yteVOIiVvgc7sGc7zrRx0EC45RtHW4+uOmmpt2aVWA0FhK2172w38tGiG/NVGPj2I
3Dxxbp15SdyJytEQNymmCCh4h1tJ+NdC3vLK+mzWWISWLKMiEoYD/FFezkvzgL79bCk2vTblZLxR
DbH1ggmkozmhnBX12ZtLav769hhDmwtTKkeJbWS/A89+nM9PqteMtWb2yyPSbEXfQT+J9J7zZ94m
XFhYgQC9MoHQGbaJDTOXBGN1cfRn6CoJElnYVAQJxxXVr6Yk3YIofaiidEbL4j9NifMHvvIl8ZtH
UEEkoFJlgAs0vkm6PJQeL8vYQvnwlxHNtNxPorkljYF/siZ6U1UvUyG6rSOyYjcDM4DGTYaMzUNN
83b1bFRgQUEBbdaXoz2mb0LugxzxzywHY1/mM422ZE0PPoVWcaLTo7NA4o2RGDYm+U+TlPltPP71
WkprqhT3KXWvfPpq2GW2se2ykY3uY17jRzJaDCyKsS3Aye9FyjxOOJnMdDE204TDIOVzWca06uUZ
kjkAsaPsLf50Hg9uLGVzj8N1JfOWt6Yo89tMUZ0HnKc7xOjmkREE+xl9kBJAppRsmBHhKGLBndAc
wNtuXRpocH0Mt41tj4duEvepBVeVM4p0FY+uE3/ZCWh2FEDQjZgpD55RvFCBqhFQGRmwsj4NUcGx
oqtmhVkCiucPPRqyG1fAiArbwTnTYi12GNr56CMoEZ5nSE9qwnGJ/EYpxwHoJmEvia2POIcyaOIn
m4u9tOY/TT/qvUjBjnW4nWxDk1fHgGpZaLCqnumSsaInvsPdvrQFHNLMu+UNYO1qq37S4MbWWxi1
FWm190G9pDlg1Miwzp77xt0C7pm854XHjNhhoI/JjviAUA+c3PDK/eJKjyDMBZtkk0i/CkcT3ct1
tDUX+z4ifkN538ATOiKqW2iv0IIjtJi+cKbDMpQ36BJYDooc2hrO2Ue8lM+Q449lvfcGRTkTvvZT
Hug/QpKnJJ+0S7orPD64mkVMfW3PrxbN4xzLa6qQ2IqGTMHs+Xd9yhyKnRnmtsS31q/mIbaHZgEC
pxn656JfG04EgwD0SOiZiUp3Jr51V4CCKVibWDid8T/hxYtiTluIORw33FYSqDlUa2XePva5pVUw
REJraJ+ST9OJUWWWdKWG4/RoFHh3kwS5yRu3tVjZV/RF5Dwjum3hGZfE2ikZO7K9JLlZvTrzmCOf
UeMjiismo/bmNBZ4sIAW4dfDwCEXeF3+heqa735AXVqwBIZS8XAZRs8wQC2bwUtk0VLtR5LBip89
r7n0gE+FH5Ww38rh3nZZfUbUEWXzdawxty+se7aF8J40biiuxwFNcgsnWJkFuExYA5YvwcAKi448
dWPFDhhYwIxbI6VCGaw9LfLDObVYPZH24Q9vaJ20ze7Vn4YXi8QMxlV45UnT0/MWYdgzXAC661W8
0/Ydrq0q5CaeTLtZmVsbeSasYhZOJZcNdCpsp921IYe2wbfqM6KdGyb0qRYbk1DmXvMsaln+zVLn
q5VthezOxy3x5B+/sfpNBRmDpCqTWsuj0jXspwYqW0PtuRDNorwORyNQO3g3LoN78+wlU7ubYg3+
WV28WNxaFrOkS2l7TS3pqU7c5NAF8a5q6J0ymtu8/lzUAbMY3XOdd03K4c6kp+wgnPwPHvtfvnJ8
fpN4pgWRQJxNWI2l5nGMg9+im25EhGRVee82+8so6h4x5V0CG4UvV/qpmmnJs2betGsBuQInA3ap
jBLvVNGIuYV2NO3iHsBDxM0MQ/O2Xl9Xq25b1SaEEK8l5epMa/KacGWZiLvEwmmdKotVu0OW3eoJ
0FgERFNjkSH9Rdy36CAzNHB6GeyzuhI3BMG2c2OFfklQo/KJiCp7pG3NoIyDBqtNgyd8q83o2juK
G5RpX1M6TJyGqstmye4LO+K+NSfxHb/BpiElcFMyj4AY/a4B9xFKY2nGovA6my2hY0VsN28ps/Cb
4mtY+rOeiyjsJ/VbDAYtGJqhJPDyV9NraRuLnkHv2bxyfwhh12dSplcireV4zK2632oAfpjdfZSL
x3zF8PEKMtqIplZMcG1m0YecOu9j7Vg7afVotxwaY/A9jHDsK57XYna/ugHjWZos7w2JLuKSEzcN
uru4GGRQQm3zMTZbtfG8gHAhqaNN1lUUu8j2b1ZHiAfFy/qCQxRveD9JxzlwKITYYr3ho3LaYOcp
JM9MgJZI9LNNEIHuNyionndBksPh0KSQ4IuvvoLamnTBQUCvklkJCFXGnHnVjMWcFsbQ0m8dbioE
J3nfJNWjo9TVkYzemKH1wYGyvlW9OBdxxCTkGLdwo06d5tNIsJ8apOQkU0B6CVFv1kD1CvB5nibc
unFXhSSoGZosiLyiL9/ghVZo0+KaF8WvkcHcXdRbWtbvWiUlfF1uUD3Nxz1DVg3QqkuwFgiTGWOq
ZpKW87dZ5SYK/imb1RcIIKgi365m5HE7bpqyE3dWW95kRlMf06X8arzhMgQYomaPnqLZ9YApzNyi
0gAUFAN6vVODuefYo4rRiO4r339LGKtcZbx3UbDsClwqtKMMX1WZvmN+D2hCRyVw6qNZOYiqJ9k6
0xYYHG5jrtVbiqhDUvf3niUxiBfZuRMxfhD49k1unK1+3g9NqXaB73kbzQUiIIY9jVTURjVFdiW0
r3IkU9wi1IQt6D5+Q93tSMee6Peg1MQizyPErqy8X6/kXW4vFj/CsnhoJifUZUPWDnQosma/Y8sM
rj0Ly0zwCXQYZic6aqbE//KUxBXJdk5TMbOj5S7e2Sa7eAVD4sbS4zbnDrWpS6AHM4w5L4pJdFlc
SGy+jhE4ezcxXfQivxkkVwJJdwAkg+xbE7EMrUXClCyG94lnZ0/ggfhvUFKy4TQK1/XyN29o1qkS
ak0Xj+uelIYXUjjGOhEAvJpoF1toWquwGHK67scWkGlP5y1+FRzMwv1qXBcIdCxyihe9fCfd2DkY
Kr/2thltIaRVuyltHlRF3Lrg8MGOvSBcVNAB0yoL0yJqTsw984aOHoiXDn+zZgWkdoywxWdneJht
CCrhg0650Ee0pnpu8ybWyiwN2xj+tsnXD4A/l/lzBeJ3W+pas5GiNSupJnDbfvQh9oXXXOcBGSgY
GMImvvvWPIjLFNtrUM1E7agCghEQTeL1eI55ge9qMAxN5j/nLYHWCT8BS0JmMp+6oki2dNElK71I
baOeCqQ+4cFKeopR8yQI6WXFJL9gbrEIGLCa4aGcqXKrIQnjdvLVlg6umCB29CxZWTY14CDkwGtp
YCy2JhSG7kk7GpdnkjDuVMOv17T3lRywZ3fLWvGyHLOu7PkcZfGFjkkacshZTGiWpVWdoLvKszSs
O2siF01xD7agCFfr+MVPliC9YbKzXr9v4PVH9Tci60ShgQJWPMICxXZakz3O/rSWdVfNoyDXjzOb
lTxlTLwuS32u2aANWH0AqjjvrHae8AxU+1ZZzzp6QWkjoB58W+Lk3crEOJmzbTzzgz7mRvNWNfp7
Gb2dII6iBLdJ0bJ2bwfMRNi/SrLN18Tl0YPxAcOB3P3F6qBDTPalt1m4CzavG8p1oRInQDTtrtmb
Kn+oXPvWaDLmz9rj8ZPfZs9isw6qH9aC0W2bA8pbr1MKm2jnvELflYT4cTjxIeSevsOtiXgHBzYU
OKawSVfr9sXBjmZ9G5yN2DGqa71Q4OywYVgmXDu4UHksuQQny/cYD6FblhjkLP7qHVjUrB1Yoduv
QxS3e9Cft7nf/7ScwkDvaexN0rbexsp4jNLkN1vkoaDo5IyBc5+NdHmTqaKympNOPMnVTMy6xuhr
AC1Im1SUYa4GMTBIqkEicSnbkgRE2/+1xk7uXIIrcnTKm8YkCVNKUoSjl4Vms0+Ighh8ZVs8NzGl
25YgYxuQinKRVGnAY5llz+zyBIRCOuEIP02eOrCPS8aCNkh2V8BZgz+5FX9ntvemMVXh4b+6WHli
+b3kTRmuyI6EPtKsKeTJrZtXO46+MIpMN+MCB4yS6i/Ddp6xC0LzockzXaqnYnS9k4NjeBcnhJN5
6DhOOGNc8eY6VFYODeSYJCE7srBZw4xc4mufvtFTjYPh2LD6fKRq6X/PtWPsKDxtceqM5OvG6ZzF
ZXwwYvVJrWF9QGq+JRhGxsVp4EGMNIP7iky/tIviIDAbVznOxnQ9hDqfuL7pg7kzaobSZnxSBp4O
9u0xf0MqnquyI7Mo8bMDAhUQSljD54xPWA1Zbx0gyxG3gDRQImJhlePzTf+1C7USNkJtGBtSZi/2
og8xvPaUTw+fZEmHYDauJyGSouUM3/qDOHmwJfZLXbgVeQfy8PSfM1409MFQQTktJiUZaN40vZeE
UuhkYWR89HLOfJDAX5ZpMTISZDl0PfdGdxxeA51MTDQ5YDooo7gz3W1UVpRtpUDACz4nHSHZTd30
TyJzQGZTLIipR+HGjj3K3nniWGjdk8C/oVOQY0zwR5Vga7i7BeCOJYv926Id3yfBuqTCDbbBxEH7
sQLuNLa06nQlp2JDDi+pgi/XwUiYV8s91m86jRs9YKYvza2sP8wRA4i59Afbq9M9DWJbU1XZdmDg
QLQNwrJ1qos0+YYIft+Qm7WkWNdHy9oWe3NLF0hybGTzJb2AmwnAh00mcU4NHsdrQKaE1eUe1BqS
Q41zpIzs5S4pcTB5U3ubZ8ur19WnNqPRr+yfxzG7o0htIyedruES0oBKntKY8YU+MCLbXfKNMeda
eoIIZwd4PZKUmQmS2qyht6WJZdIPokM1BLxlAgt8RUxfaEALZM/Njc/jeUqvVlKiCFSoAR7Yrmgc
97BAy7B2dc8dybtJx+410ku76ZJj7iHGlVN9THhf7SmPIGQWkXUx2PvzZKc7rw7KTdIGn8Wsib6i
ErZY6pHuX126DzniqaERS/2e2OtaMnZPdcuVv0IwdjzIQIWerjM+gBNbHGmxn1L8gB6H2dy09ksz
XyOdvGOAwDuAzmpNON3coT0YAFHYaSYXnX5Evtecmhk1AksZwXzY6njhVz+D4rnLGPYoHkQ6NfGY
OfPs7WF1g5FUsMbSKN1hHyyx05NSdKdb7OgPjSnpscUTg5+FwWFy1A11utG2bbhPU6G5w0Ub3wju
sGffal9Gq00OtupxVyXernFWr4ny6WAjQNt5TFgR7t3cRhNa2OpS9UoebEb3isVwbg3lo5DF+7aA
MhLNmsxeFf3IXD5xZWCmp5DE4mQqKvepWDDfYUBiyIsq+NPVadD1Yxm8IuSxzp9NFjC8PozIFfco
hQxzU92uEcSfTiR0beCcxRaxkRqFOR+U2k4AeKo++44NNs6ey3oIv8NG81+jd2rA/a74M1uaK4Nz
dcz8tyimNyB0oH6U6raJwMKQB1Z8xg/7vIAUgWaN4QgwlzGtHVHxjBBFLb1fw88Ed1IeIwtdeypD
J9H+hgoTav4qMvGeNFhhdvIgU5vHrRB7U1vdZpYu+2+9nJu1qslKsX10S4H1N61CzEknkQfjxZyL
3cRLyjSHne2p5Ynhd3kKYNVAsCAHJPhH6c1Umq4/kwTdI4602gtX306KVlSZFfwGRmBxJ+CGi1o7
0eW+Fheq8ZT6zWfZQW+FDhSSGcVnNogtegZ2bqC2rBDrHX099WEyMtK674HqL54FSTiykyv5Yrnp
y+LDkt0NO8a3wsFbUuXzpzd6N0NdHOJluKXX5M3GFTtP04HX4SmKFMOS+lN4bBqjyFOIoEGBFsnd
JJXB65DFj2NFyUvZo76oQn6TkO63wk7YY/t/Wj3iPCwbVnoImBrHetNlLZFaED+O8ZST9F+G4eLk
xNeQFyKId6hDZX4oB33LUTlxgQJFKFZcsGVzoPbJETdjGGR0t2QGt8E0cxEIlvrTcKkm7zE0t47/
AhfoiXamJozIW4W85d8nw0su1EPsW0hipy631xfRuvLosNy634M25l3UZJi7c20eEkNcg5Yvy4jw
wNr0LzRp/yCUkAcbgOoG5CJYWYF1SvVfQoHjwG+EKQ/jQS68M8xnte9X7HXOuMq9oAoBaePgLW51
AeFKEgTadZS/blsdXwn7sGJidaMT5wN4O9lEjx7nWMowt7rpPCw1mUw7OtLYyvK7Mezdwq5zC+Gu
uAHqWO/GWYXNwJGFT+yAbHTmE/8oWpbGLbhhfCMjmpWByui75qYBNY+su8JGbfeAlMrt1im8H9+J
oM/6UImann+0UxdxjU2ug3boTzDvlWmTxBHDDw12fyI6y/bd6NBSMZ7iAJ9IIh0ss9xykO9RrZz+
HJx0Sc44xrYb2iPmrukhSHgaV7gM9n8yAKanOUv4TG1GHJQorbQUZBKLbhWNjzFgS+IGBESFSv0D
pcid41KW1Pi8JUs8A72DKdqKoN1GGMMUcgarliJmCU+hTpBPybWY8ag62foV/bNMLbDipVxpp2Il
Jlnec6l5QzdN/jR7DF/VPPCtiZM9gQQ0qPGcugozF25936FU0gHtRynUPMHqM50n0F6neW0G9G1B
dCEys11klCCbjeQP6klYdsYlrgPyfXAzrcxitiAQwA42PrkjfU6QxpLxduqHv3GaPhlFb55KXNHL
ujupEzBZnNZwyBImVvRqtIw5PzGbPTd1OUCKe56C9LBqpTtixziYVm5fzl01nmIHxwc3lskD8NSk
d9IgR5wFyZfwLVZfh8KWZYjctCsG50csUbYDroXIWPw1TQeRaOQqlYIKNWIJWI+4gS16cScmuY9E
HJzxkV1a2F/MzOWhXLynXuWHSQQjCLblzRvWjvUx/00DZvnK4pQKVouPEC/tssTgzg7UgA/GW2Th
fIhERKNSXZjnKGXrUvBSmlt+JGyru0NdGAnXBfZqprgHot1juVlRhg0Me5MSJrzzpykinC27Fi/i
eMa0F+8Wu1yrX2DhkZK4zQMEuXR5E0APvBLpwscuaEm1g1eHMW32Ll5KFVlRO+9MZ5xRDIFnpiX9
mOSY5JsIjoIGrqf8sThwZ95hkv7um8I6GCwM44UhPElpmsd5SlkwF9+KdRAWUi5KS3vgZDwnHmR2
Qb6xoVw75Hn5NWMOBr+1nzLcKNyOvxPNq8cGpLg1wbWykGq+esPklUZtSbhE8pIsYJcMkPPWzJsh
UoShF2P1r1kjps9yMwz2t1HZpy7wdgBiYbwNRJqHiRWdbKFU0kqYMSsrkr4GK7p+lUnIKh17Kt03
0iMfHWVTAqnRCuGVQN6aVqQNHiQqnqdtbR6klTssWNKJIxiryuC+6yKVuyX4pXDGvRV4XM0OL0ee
UCjQyMuQvAHWPre8d2nioDzDWD6lVz0nMvluVnm9VAVqO2DiKDovbf9GvgOVlLoJN/jT+H55/ieC
9v86pfc/hfD+t2Dffxfl+/8wpUeh4v8ppndbF9/1+Pc/83n//Ip/B/Rs81+WtD3HJFBnEop0ie79
O6An5L+k5XswizzYgpYrSeFVeF//ncJjXicg6hKrdyTc8f8V0HP/5UhfSK65vuUQ3bP+bwJ6rPZs
EoL/GaY3XYsYqjC53fIHYcRd//f/CNMveoobJM80tLWOb9iUAikdALFVlPOGptvg9YDbvO+trt+5
AZob0RP6rVC/90OLvGQPGJ/pcrZCJgBMk9No70XpEqJKl+EM7mVPWTMvwMAu95annwLTtDDPUH9s
GwptZzVE+SzXJ5qRoxln5CS8B8hnx8FD/MbIEmZNwDz1HnigjOMZW5FfRwBfSrRZghPkpUPfhRfc
j9PJiPr2jH0OBmC0no/oF7XnX43nBd4Wdvz1tuWY8BLHAqt/mYU2WahNsbqP+DmdgsGYjiDrTgMR
JTnSUw8/48dxwXIYkT5HVvWN95/jDs5+FRS3wJXZG0z6o2E6iQv+asvwIofgUVrDW8p2B/Am8GP6
6GE33jXL/M73E4i10aF3tulrVvVyr4pnY+AwoIUj3hmOfyQ6uB+nZHXvs2Isugi6C3C+DXtkMAWd
81Co+J7wuR3aq4XQyNSuqsdDnVXvfVJ/+Bldy6WB6coDOCFgIu+UOb6PDX6lSrc0OhXL2Q7kPiFl
Q4dzi9175FBS4lx5P46/i5ckIVOEqq+wYPsd617fQ5OB0hKkmCyF7kJjNF9U0xZH2k9Yr8CBBIph
Iul33xYQq8mofm0bWGxdz580u1BqOX/PSaF2Kjl5kWmxemFPPJvwBDrYH2HS4g/tePOseGiXrjZ2
EDQ0B+k+CChIwzhBD8GAdJUZTAT4z01GlhE5cU1urqYcyoHN8iZp8YGZ3Ui8zQLBQhMcYIj0tJiK
rW4lbxH/fSbsHqeUOZYH0n8nlS32KZkxtmaWk+0mDHbHGgQT+Yve3fUZWoH2yHKaUogjKiQOn2yJ
CWTy2gj84wBWKdR1E2wI3D7IdW0+LPnHaC/LufB8nEj4CVwBH9Pgy1oNMfvU8K8ASz5XYBy6HMlR
roTMywYfJEdQoM4oTqd64qOkuCrdDy4LiczrjmVhDq/dJXbSm6bkkp/L9YWaDVe9TF+ZqY01q4WW
sjYpT9yQwIoU3ZMTqT9OdtcuU/Y3Z4itB2LlpQEWc6hmDC2i4uI8SXaYqnsvh/J9XUC0tNduIwwd
W7xd166MrkvHBcCcYRJUJk0Vj208mmcniSwqsbrliWv6MfYNEyjgzEoSZADYQvFYm9QfReUTxU5v
AsUmG1OGbkFspBi8GnexyRZ4GuNQ1jYr7PHStfUvd9Rnl7KOtY2VazZy+CaX+sIE1++1hN7kLtk+
Td2z4ZJ0NMndbhbvRAlgegdii6Sd+5Igbe+K6ACZA7f2QsO71P0QVhVHFEgEnD1Ee/79j2FosAPO
6N6R05Hi9YKjqHCWVrx6QWFTCrq1MPBCRH214vSniHKIOiMXznz12WRr34qGoUQNA/f/jvRVGRV/
YCaedUcgQPQuhqTgqCzP3uPbw4yqDxHP/KabunzjTAPVuTbxRPkc+DplDxZXbBVLDG/cx5DVZJgA
oe7J4bq+dV8H8V/D7SEWTZeF5A1RL+RCJvEFyXHXfmc9Eg1zIPBvNjFuIvRdyo69b9y3SHWfnpzf
FLMMf0x+9vwhPnsEax0QChGnhz1YnwIrYo3XcRDJdKYV+L6ZE6Qzl1Ha9XxIt9Gx5NUEewLDcJSx
CIwobS4Km/tQAQ0bYQNxu8G07o8nHjnkcYIToaqdM7nEe927f0eaOh3c55bCDZFC95/GHnh5+ZJQ
YWnDLB3q4ZcqSaoSvfzUdewycehWKQJMYi+IhsOtiOPHtPDfeCEx1HPJKgo+SxZ/f2UzE9rZF1qx
olM9wTpeBRQWOiYhaKI4zjBe2MQ7G4N8hOmz5TFu4hnyeKmCD99mNe7lGEyz0iM2pA20pjF+EAsB
dGh/9AZlAu5lHFGRw9x3rhzqvfDiv/eS7wYy0MYunRnJAS/mlH4NwZC8GPVrEEz1KYrZCjk+C3DN
DTJb2C6NVMWnNppuZLDGhUaIKVG8RPZRBlP85DsWbPnoE32rZ8mCSh9zZg7AZVkUp0glrXPsyfjM
pXqE6Z69GIp+Dk1heUNDGX6GaGFXPFxr6jp2eUWopW+8t2YkhtQPKEtOWz8SA0A58gwENMMnPAhP
74eYbByWheb6rGwLY71n4KYTpEvF8GGMAttOm3MJcb+8BlGIhu4/k5zJQ4F1xyU4hPhxXpqm3SME
ITSzNzsktv0+W+4jK2cWdmzfB9W9ytVqs04L0XDfTuXZSAkK+ESrN9iCuCEn5pokBBWt+Qj6a0dS
EgDOORrD8KD5gvlsjhdnNr/avDuysiyOHlFKrCT1Ho/NZ6ySmzy58QTbM0KqMu4xzdBa2rfORzNg
RhiDJ1kO464MgmH3nUW+cUpH99PvnIOdGWT1E6kJTMN05eXLVfjBxcp0XwbPHP3l/UTmwMEsUem6
B+DHaqhtquDY2Pjqq4IlkfYNgAfJM9UbbDQS4B1iuXft6BpUvXecmpe5Y0tJLDXCtyFREXKdH8BR
VRDHJ5MrPXmZykfKGg1n23ZOeYEBNvCA6TXb4Z4pVtun7QMC5bqsR+KI7XGX0BJARewD2Py7zBmf
0wWuXWpttI7WiWbGB2PF0U5w9trawceQE0yp2cJhsEQy7+tTP6ujn3SPw7C+YeHM1236SXcBi4fJ
oa+LVqGhM04Or56SflV0e30cubttpFge4S+Nu9xiHZ8JF63Hxs3Ek7vBi3KH0cTiCgvXusfqxhX6
xeisl9XyvksGjy+12U+D+Wmlxne3tJfcHx+ErL/xQJzRfcywnfmJp909aYCnGvNPWA2Lwl6C1aai
mpQC8lOcNw+owiGq7tEa2C0XmCnEqMSRhpubbORCz7e2RxWBXlT5IOoz9ERo+GREJONt5wx8bDiF
SXHxQkcw6bMLaC5cwnjy/eQ36GrSmbJWe0vGH01ErM7MfhaP4dL3qdtutXqKZ7A7oPFxPbFk3GnH
cthR1+2Dz1poE/k6OjpZuq+BoM9+z56+EycduHsZ0XQCVpjiHJ293Ls9Ya3JorcXpXKj43teejR+
RCn7hXh2DqqKkQ9F9o2VFuyYOadnt8MaNwwSidTQR1lhbRVAAPlbfVRpwN+uqV9hhRBzketsJfAx
jnXDxsj4rskpzb33SmEdaixYzLL9DIa3WPhYODJyFHbPBrB0MOuDJ8qc+jWfWLd22vuVlfm0zElC
lUWPMIwXzWXDtSR49/C/QO22gchU9+pVpc0LK8mPPr9OBQOPOzXPmsbyqBUfNR8SMAL6Z6kg3bOj
LpTZbLMg/Xa9KTnWRUCjUcYHpM1IQuBSe29IVZ+y+muanOKms4IC/CgWn3nqL0WJ6stCsu1Vddb1
fCPQWndAsPFSIEo5KyGgN0m4GZQyia4JM5OY92Qtq05xRWHhX1PNAbG0L4WB4GFWejwE28Jf30my
nrcj9wMqcK0QeqjEY4dYGMvz6lUWaBaEmdRf8582pRfTQVlAjq2OcqLKOnKDjevMOA/8Ehq+cm/8
hdLcXGWEd7FNmVSbbDtPg7Gdho2MdbprVfRlIbvczLaH9ZASsZCG4HcnzZ5nIqBZy6EwKxhvHXBV
TpGat3vcvuPtht/oZa9RLy/wu6vNZJpfs/OgOxo+JnDP5L70NeOWxnnryF2uAdLL7hrHPhFsI7/3
IKy5WYvkKac3Y3i1KH7Ysn+47Xren4PP9QlJDlfy6J9qFT8NE2PLJsUrtknTMYSVEGyioQlLMX+l
AK03rTSpdrVySkv5flPIWoRt6WhKy70TJQhANvX8wjZp2fSpvmggfVSxSZL1Y/XgNsnbYKjpvLjW
iS2Bv/e8dl0CyTPN9hbbFX6Zn0xkQ0ZGJYVxWCKeqeDBCebPmeed1fuL6jIifZ5MQqIpb6aI/C2m
d7pVlTuwusIH02dqI4vmJWsE/LbGpsTE716TXpEQbcduGzj3NlXqlABDbYjtZ1pYOHEXtpdT1lD6
bfBRVbfsi2H3a/ZTXY4ThYJRYh98Vygow04MkmAJ/o7mO0XALKcpfsKmleb7FDO5OUAJgWtub4Q7
vrHYecC3Sai9WB+HkpldrwyshZhFNhxJFLNftZh/68s//w98Dj8mnSqNPrhO+7T481tEyNYMxDso
uxl/Grt7Ey+na+N38WwVEyyPrYNCpN6Xxo49IsVrmUf414Qo6s4/KuDHGTTsBJAG2BrXcWjEMXnF
JL+x51odyhjJUNRQDkpClpKnjXBIfh8YFBf7ciSqwL5na0JSC233vtbIt/bq1sfK/DX61lPb2Ql+
PG5BumFeJ8DbZGAazHxAUMY1TzzePRY1kTWS7fyyenydXQASjt/dDmsZ4FzB2E4k/opkPk/DcHb8
CXtLt+/z2QkFE9smSBbq4vBzZpRebu0y/oufZLsERkEneQ0Okn+7bXKGINCB7ESdV6Wy9xm9FbXD
OCdDzBYI5wgv/vYis984Vz++2z7PAyLgVIIyyCmSlN4j/LvjrCFEdvoYFNH3JF68ub/Lu+pvpe0L
LrmAMxeZMHcxm2b+GV97c2BIIyAACZjbbXYPlsRkt7KJ3PyKM2/bqZRKNitFnvWAbWP6hhi7+l3q
twhxh0Aotx0r22e96YZu98FlFEMzHnC25n9zZ4XOyYNYqEeLktHZ90V5iMr4dfKtHxy2cpvorN4u
9bAzg/or9wQ07ls/QvvtHZmiQHfvsqe8najUi2EaZVh4wSFaMiaU3Hihpe1VYvhiLfJhlRl6t0lf
d25q6hvkAWzStsxpTsm7wtslq63d0GGphgd0Xn3W2craSA1StMlLwhMQgLbpgdrhLOGHoes8YC0B
RNU1rbDCURrGnFHgBKBZ5Jx1Exi3jRxYl+ioOE/RS8tBvnXAnJ5iP9r7efQFUrfdzgvemiS/jIsX
77MX3F3lnpejseNUCmXWvQ8xg6TlC96n1iPukg96gTFSN4fBjBOEFdynUcnmX9G8GWYeerznsjuZ
6JRBMWa9zDjO0v+hpFVlq8cm2xXJDah5j70jxmeDfANV6xnlSJfYtp8NcIZbAfF4Z99wYWdFNGe/
0ZI8s3ECXK/JKpvgCBo6MifWnLVVPXncFYEdnwBds0pT9/hnb7kdk8y7TQxW6diuzB6eVHBbqjnj
g3uLFHYJyMgC6SArCVb+JRktCDQEM2FUbcagvXegYIMswTtJLIQB5r4zCpbAJuiYpYfCYFUs0H0r
PZM7XIRXHr02erT7eD6MeKj3cTpTkXyTrOHfClw2+5/2R7FirCzmjBrCdpFDOsgAOCb2ywB7N6Sg
mMG+sV9zfXZyNlHYd0uiZc8oNS7oW76PeIImRkQMBimS1H+RdF47jltZFP0iAszhVSJF5VhK9UJU
6GLOmV8/ix5gAI9tdLtLIu89Ye+14e+OP36cbUf12OJiS6cqOcep+oosVupjX6kO9F1ka9pvUIfK
1kpYDg7RTUe/7ogBOBAJlWih0UuPYyHbWpauRFEcnFxE7qLHuOSmjPh1RXRVFUdnShNvjWTc1iw5
qOgtp0tUzzWTrsTfQI4SUu0zhb4OrNHAb0FaUkxUwaapdcDi2d/QjaWD7PGgVMNfkGDs78phH486
Ms/K+sukH6/Iv4BbfaGU/sGMKyzTJv7oWYn5U9U4hkj2Ui7yxrRs3KzR3xeNynhMZ2GSaz9ZaURo
7Mf7KJIzE7fbQRbPTSrYmL1PfoGzrYeBwmcYkDdRF27t6T+hR3U60kG3E47sHGK+XXG28wbh//Wv
ba9+aEb6ivATuRJnA1nDfuTtmtJ4BBpE57Ikpi83VdfzCNfSTHrfVDMuWUyln3Y8lk11QXG8hra7
HAk2d1ByUxnKElIx2f9LZQHCPD0K1nAWT146OX7sX0RNtzZ6jv6qsrZNLOHrHD6khJmpn/SvcChP
Ws6aFOHPQ+emZ9OLFDnF/MWqG6y0fu/F9lZlOvkbTDZXTPFeDJ7gIY9TB6BXXYrzVMFKLTwNsnHK
cuWj7QOHucmc8EXqk4fzYUH/zo+UZK9QtWD1IzqFmu2tjJYSWKyA/w6WzCPUCKdOosxqOX/TYQTA
MWLZQZnq1kInYWk0sUZhTcyrksq3SiFCSM1+GhXZrXHjLFI5/1IHPXQG1jNw/XuFK4exIfG03K0E
cmkmvGIly9ntite2QJ/Y8LKyGG83IR8rJFdppc0V8VBxJCdSey0Nbv8h2sVNdCAGqt0idruIwRxt
H8WZozHEYYuf7yBMaYtQ8c+dx7ATZimjX4MI+5yLfEIRStaddup8xipRSQpSSrtJmBJp5bhQqcfJ
nY69k94Kb5TIAeKBPHQTabr2oN6aoRUvFT+8MwLwW4qG/yIlw3TYNE/ORknTM3iGaSPl3toXERsa
8JrpiVSSR9uED1NXsp00cJh6mQXd3FCSDcO3eCEhyWO+G7qoPaibhP6tYxE96YG+x19j7tUKFWJR
+iPCdayQ3QACA5i6K9TcCWkJqkuFLbNsRabHWZgQOFVwyGjoFuicCtxdLMvWCXvP+T2FudruhOCU
Gmzz+WaAXjbSvhLGCJx3cJatpt+GvEAlQacHr2w2UapmmxlqyFgxwz5QPJGHulZakjiG8zYnB5pj
jotFsoQTFk2kToRqQ03eBWnCdtpNBW4tdJYM8fzpT44D/Nwan0dSwB6p0xjilZWYyO3CVSmMSPvU
xgkBobgocUsUy/P1IKWXUNEkd7R6yt/8BXWjFKMPK2tKG7jUnO8l0Plg+2JKVTHNSq5xyQUx9iXp
POhbUVBBJ0nhxgUWEb1MmvuquIY4v0jD2Ynd9OI4IhUjEx97s5x5vLGGU0+imAoClqyZiFgX/W2w
mfJYWOZEqS9E9adTRdBzlfonKTnUI8Tn5EvOOpyK/Uzrz3GUpCWMTbsjkeXWBQhTIxNlcw4bH0n1
GG5YYG2lNCCFQKsx3AOk/R1K/D9lLkAgU5GsjYG1UXxccTPFzkIPjMuT5zzLhnWNhAhUBKWmIHRf
bYBgR/Tf5cgIpxA5wdUqchA9oYxTUELq+UkvLJ8cuILaEwi9BURgkagk6yIZOVdw+402gymL0Qxb
tLQb5AsB12AOFAmU7hAwK2QcHoeEx5AvCTcDGBexbPgP5FU5Wf/Qm0/ojYSIMGujXnnMbYU2IJK7
STVSINepQGZfS1A1RQi0lD60aCXQfmjmeOyVlqJtNDdZweCnNpAlD+q5aDmkiVXbIk5vV3SNDqhC
mhJJwcpKvvdCTBUDVfkKPnaw0GsPup1UIR8YuPqU1vba8hzh6CXC266VOVUesYsp6KkrRppgh8CP
bOg6uO7UHL25AYAPH6uyFn1z5YkENvhJkuBwQy16wsb1p/l8SyjPaQoGlDghFHCef5Y3WftPRHLj
JJiwVtQGdknY9qJlnRWu8NPzwhI0acsyqH4+jUOczgQ+S3dUC9XjbLOcyJZcwhW1W98k7nj+vlnu
e3S69WPUGZK1oXgW4SKu0Umw7ZapFOfq0aIHL2ZjB7m+g178ayblB1CI48UlKxLvK5XVe1EbV8CB
ntTPnggudQbPs5BY306S9iobGRkpIzSDZtKUxleTKo8arxwGQYzKRG6gmJiKWxCQ32Iy4lkm6dcQ
/BA+Qsax1pxM8Xsy91F3iuOTilKrLJjDmG8LxxdgY9E7+/KHHm8JJ4i7fZ8eYyalxg73qqBfvfIY
ryEm9foNGGVCxzqTZ24K8vgA8xlPin/pZZdfy1vQsVWStKtp3sZ0XFjtM8jvEh9zwaYCwWA6qRAK
kZeRfWwVkJ4Hdl+E9gnfVnnN9cPUOkp+yQgFZrvAQIR0K6CSpHXGD7HXyVOt0VQQf+TdJ2/TBxLZ
F0waSCgPrzVD0P42Zsek/IQOgO7xJ1MlUhNeSv+RqTdz3Lfq3Zv+PPWhGa+w+sjjAPrcp96zzNOv
ggHLbAesBev9ZO31Zudh1qjCxg1MHBVkMe2mkDZlZ1WvSr2KOEZ0ZLrgE1fo+0cPDF29ERt6sWfQ
g1tR/hXxHfflwoj3DfOe4izqO7n8EfOHIf3LGB7l6JL19DjWf21zz8XLpAJZ/ovUR6aBPuUVmaQj
GYeB/914rFopIASsVPFEKgHrp1HnrzzS/ltLv0XvQwaWwAjIU++ydFW8fCUzrASwxg/d4ZOP2WpJ
sUzDu4TiuQiJqo1NHjOIN0PGGF7ig2VLgFmC4wQYDKzVnjSA4lMCttGE97SYfxLeMsrxQf/NhHue
oIXfyKaFnXgRtLs4XcN9hhRdNvvROns5D/iB1G44LaW6h2MCLgdSFq4Hf9spSM9mYR2CMRL6AiyT
K/AMA2mi/oYoH35lrG0N40RKcMeEiEFAt6x725qqdVjiUe9gy+AuFBisAPJr6UQljHQ1wuwJQK5H
kKkhfCLOAwzT2GD7lz4XtMr4mt4Peoa+a8wA0wsoSwZIU8JVwMxpZt7IRBISu0gFvGjIG2HLHBk8
0uV7wEhFWvxCopQKIHE2AqAvhu2WgAeLjTPL74Vsodzl5eMlMMfGLWGEZKYbTedAxb/eUsuztp+k
VyO/4MLqJzE+JfGZkGxfDNzBIMV60wxOCdaKCm2EbgifMSKk/kiATy99JP411XhJw2Uk/FgAkjzE
dXjmh4s2fPA9ayVL7dtaA9QRyS8Rol/OVCJAAi/LVx8Tb0Xsvce/2HrxKbv4GgMKdZYKf/OKSBDK
yptUfJrRbRD/0uRPkn/BwrJD+USetvQZNiTKn8hmskGNqVzG/msoC65YPhMu9JAhLC4wgibuXJyS
tS3Hb/zhiG0ZLaB9S5BX6Prn2J9NBuoYZwsyAXlYxz+0bAsxmZkUh1S+cr8tehErnGznqLA5zWyI
VcsQ1SnKFfofDDAR00Dpbtip+RHKX33ZOHyM7IltPgr4rjmYMmaJU/RQ2pS6g7y4kUe+/4eexAmH
XxNoWDR4W1J5l96orWDlzU95wZc0v5c1Z07D35e4SAKJfam3FwdKswZrU/frJQejuoO/0cyXKT4h
BibloxhPhfQRZYBTn6r3VfFZBEyoB+tZ9GRXMLdrPX5jO0QC7+eIz7MLjzvDumUrfQvvusKMpmlU
WXgt7gY7pxmR1zGmlUVjDTGClzKwJ9w7Ff7Unr5Wn82KHU/xV998sYN3mG0tKAlU1I5IIpl2g9Nn
1wMDM/sxU1YFlSsKOt+/ZX6Uyo6QQVIWn2bGO89TD5olnjN1JYDY5Kso6VfY/AGDWCTQjeTyu6vW
DVNgTa7/O3vMWROGiH0cLDfAel2O1yYi5kOhs8fWz58143AfI0gefCngrWwpICYKwy4dN7DVfyV6
ENbLueJ0x44RfaowhSzwseUsN7iaEbSD5VKcnLdJpUoSsBoAbWO26gFMrHnwSyQ68Gpa1JF0jQHw
7HzCDQAGM+HjK1FNUwvp2XoMECmMcJW8ATICRUFH3k1dgGFJNyHg48aA+tMSXAu1ADaqFjiieB/l
cWv2JBRTOs2MYLWBHSkodqsXq0Z5gsvBmsx7zrSBZZGjqxjkuFW9vHICOA0dUs2aoHPmE3acv9GV
3FUAu2aHZtN3NKF0QDdsKnoeQeSCEIzikjaoH9MQ6wlxwGaGL1WL3TDoUTq9fSiRgTE6DeTKnCFE
Ej+0ntb5KtSfMQrByecqkmZGM9KXW0/dpXsCZO5xJdc8vcN+xGHUswNM218r3OHbFaNTr30qvMd5
9zuyQaBTw6NLICwV04jSeZzeo7oDW7EqlY0wBWumeTYPv49+EwCuY03Qxsg1UhG+0vR0XLQiB2gB
lWWAkNnX33Kw1JHCiwxaU/yRlo/MCaE9JurVXCMk4HusBCQKjrWwsJYNWfFFG6x6E6A5ExpSs5dV
yItiHGs+kcG6zv8dYlgVRBy8KfPH24y+Y6XqumkN9D6MZimM847rBH6QIB/84axWt5jqNaKUsn6r
9m0iSTYxFeSsxmWYZ72JPijm0YJAY/FIaawDO+W3gJQzGh+e+C2qX3W6DwqeH93nkfD+UuRNCkez
xxgZQvc8nqMMjW2FBzyki0mQhjYZjhdW6H6YrsqKObjic16pK9KkLmJcL/1wugCZQfGAIRGu2jSr
tD1lLmf3CKpuvT8c42Te9r3kXuauLiBC4UJPH1oIW1s4aNypNbKIhJSmvkRIkjCM9FX4HtbWh3oD
BPPQ6tq5nYm8Y2reozzmDprfOXnVIFptCgZgJM+gAbQHgRdYarc5AgjRR0ieKmjg9aWaoxPrwoNg
ZPu8DY4VcEgxRanesV2VXrX8PcGOIP0U/23hwpLZeZL4QczUNu95ika4pCwnfMY1uj/MzO9tIRMD
Xlz9PmCpBElXWulh4Q5pvglAN3Vq7BKg7voJhY6sHszUupgFaapV/9u3407AE9tzY7eNvprQ04kN
lIT0Rqd+NMP+ZKLxyk0DyKW694cJZWx8hd99kANhn/vhuQRKLXcshztxo9beVYcMYmj1sZHroyMX
Eup9mFuEYDf4p9uONGTWfxocXEJE16OYOWqNNhyOKIhNjJvzSA1bONcMevUF5qJ74fXXRgQAGALY
mVLpHojtq5QNtqUAiep675f+zigNqGuQZgLmvabyLCXxLcbWsarVG7rIo5ppaKM/wyT91qY11r5j
iZMY474UCDspyndywOCdwhTaRW/7Kepn1Tonmfg3xGxFaAIOqiCdBdaiiVSvk21TlZ+VALZHM49Z
738kuq0X1ZUw6n+1yZUPbCqOogN4mQ3xAvgJwAIkFlNkjo+EMSAqNR3J4ny29+a7TDO6ty+JkW+K
vFJS+J43ZZyv8/IbPTGDxzlg/Dh4dDHdvyraefXOmzCWwXNBUczAEjtogmriMlobEgXCObiI7QiI
4Gskf+SUEvW+im9gMrAPLsoct10N++lV8bqks6reZ3Sg7SZgN4x9zOIT4jTrgk+f+MfwkYHnClkK
JwJDWwZqwpItHFOVgWKBv6nkk24epO1CciX5zXzGTsFZecG1y/5hR8CeUDup1y/l0VrcqVaGs9ht
M/EUKRd2q0s9cNP0FK7YN+jLeSwR/BXDpcBSXdoKTi3lHtWfvNUcxAfgPvjQV/Ih4tKWGobcytEK
z7rDZMr16yOvkjtRNak9i3IEpWg+ncxH0QS3raNUMNEtKbNj3L/D6VeND8iudirFi1a5y9VWYkAa
b6TM7VsXaRz/C5W9DslaGz4LCfrsinYk/1PiZxWi7YQDv0Z2MEWboHxwVy4yXKqwcspDteghdy6x
hkJE2PYLJOfagdPFhEFgK7jWAftuU+knYXSCGLaDELZn4qRkDkBRe+g3EYgHww4BWX1zedlCcGwY
4MGCSoqDgrRT6m6FtdXZWMtoPgix1AJ8IEvGNSBmAIr9ysy8sZZjytDHb6XDZIbfDIwex0V4mUcG
LU+FaK6H4U6ik+5tLOkEE48b40zFb+ofuGjS4A28RO0e5UQf+JEK71B/0B9Vk9OI69G6F5TzmXSo
BpsfkHZmzWafOIUrf/JVoJ0hLclIUqPtsAK+rO9IRW/Ua1EUsOSnVT2exGVji4ZNIzIOp7JwO3HX
dw9+WaxsRg2iw9kUba1eaeOpNTeijRiUF4E6Pd1GjracsOq7PDjZBkjgwJaSeFIl+0mnf4J2I740
Wd5HRFj/Au9RS9cg/KNY7y3sSJe4IaT22lJL3X31tx9XuXWnDl+UBEpKR113hQFT4Es0L4aN3VX4
xRbliMYx2jQrITsZ5cHnz7Jk6Jbc+D2XjeX6+b+Q+0/K3zqDcWBlNovi0GQLzKSZK7stfnr1NTb/
KsE1GltSYelt4VtO5SpbQuNQ7m16aNud6F2y5R2q8VJpe6epPwuN6moDDaRpfzoKNaO5hh4Bh2jh
zO4WqQe5XMfWF5+/Y0gooS+DtJm/Cjde9QiXo49gxDA+b4d2uH1cshO1BXUpe3kvBpibP7uVZpvZ
eaJgNRacR8DSSsOW558O/FSl/8s6F7mNT7HYWk+pLZddd6npcuUBOSaSJIhivatD5OvKvYZ5RVyz
x1kYxaPB6EydqONYogyz3OKPmCe8pVjGmY+E3dOrXax97KDg/l9iPDmJeJKStRbr2D9dHRdtwv8d
MIoXTP+m6uHVB0xKWf01P2kQGxwzDGymCVTuLLiW/FOKkqL8lKsd4anMxhba4hdVOY3JK1PP0/yN
HXr1BNB6kY0Xqz/V/jkANmsIjiN7hBceaInom3L+tV2XGxJZgubYorCEZy3uRuvaFANLSYy1iBrx
1Kb9ZhT+DLQY8CfIs/ntIbu6WIaMNyBGDpZzk//MP+D7LMoPrHNLDYnlUF+L7FyWG4DwLGM017RY
Wu6q6qMuzxVl0ws1dmdxvGxq4RHYHLi23B3oF/mJjx2nbtxeahu8oPTOvYNcvZDcoPdbNOj2qVw4
io5Bsm7JwyICc8F4S3n49SFiesDntRTBy9jFdaw2zNlWCW1x6W0C4cinEIxf/+2n2enJbul9mfJe
YRsfJTdf+fPGFeb2ykURmrxyZq3MrBpAlisRm67nhCujoZAOz562DeelDD01VfIim0XZ49ULP6Tu
EnC+6Nx7LQI2Cm6KvVzfhoCzcEqjuY7UHfNphV4QRWmub5r2G45H2W4t/9JOu3HxJZYO0gaak61Z
7wCcs5R4dbHrORytyM1XNQsqO0+dmM4yrv9qp7CrgDR2FBuCxtoVlgZEzQnZLnG+2lHXNgDC2nZb
0kX26i+9khhcPU6Dpr2avluI6GBZHu6MZCd58M4fSsyAaz1kxIwdteAZSFsRzUfn9Ksp30W5i+Zf
6k4JT2igPeNqXl9vs+Fg8cHnwk6sdwJ9cxT9+NNPJjAVUp+zcpwGZenbMr34k9M5vuBebC1Y98v5
Bxhs8hOW1Hn7hHcCbK6GHHUyVScj5y2VEtoMczl/msqdAt0Pnb44KWx3u+E+BhBz3C+dmThVm2tt
Clcf7ZHzXHd/73x3hb/pkD8XVwuIBF7e/i5zmvs9kmq3K851ZRvS1vfd45mf2l9yoROlkawyVJgF
u+8t5ruMi87TXBxopgOZGMWyAOZqTfgKRrJS21jVMWWkbC2ocxbBhQEf8aYkDOefLGjYFhe2gW+O
FMAtL27DKogghvgwhC4pNN0PQqoFFgjCEhbD4tu0VZauJ8roOgF9QUAFLGyFMfpGsB6xtUqSc8SV
A+2CCMg9YToLcYWqw2MdZDOso7eK5mKiPUvG3uIgRoHFJ5HnmzhhWHsaDKYgeblQtGeTnNvuqFDw
GE9doUKy7K5ZqeW7aShnmbW7CE7+Pw2B/85p/GjJTw7pqCaAiM3cysKsTis3jE8KhAiMIx8GFdUa
wyVujprueV1osIDpOGx/hXuNy5fTIN7pzS3JHRp2mhjk3MdkuBjFvUHahaCKVuLb4yOvlXUuf0nk
vJtM4VptK4Yf5nidw3FHGy+cqGwq84GCceDEyPZNeObNRF2fKj09+0O+asHOE5dgKT2H1yMtl3Op
0RpvgURoJ083k7HXoiPI9NUYcTrvBi4KjwNr5PY4EHbB04ZNRauWMYHwoXaahg8j2ArJJkiezYM6
xqksh0eaqKg98HL4qbFI5uaNxTRTQGWZYi8HJUE3u4VqhMC8LLYZuAJOJ0wK6VHghdF4QVjEK5S+
grgL5FtKvUMqTa+s8ZFQ9Fqyy8MYpyv0Jl2+M4djb21JXmII4CIK4OEM+WQNMsk6Irr84dcYtpax
9zPSVTy7V/0VO5Vl4/G3EM18VOYJjPoUIfLEQVWqtLPJIX8iQbf0fV26MStRZa3wm4CjLVxx+MkS
0ZbZ74jeLgXDgFyCyI92WTY7pTm1wN10VBg1LVbpeLBC/inezyA/gbtC4zS3aAFZR13T4dSsoH+k
Fb4rlFVyukM+UvEzJO9UIEMz35YsuRwIbf4vV7lO6gRx5uVKDTFm2mRjLYPuy+yfIuWqMg/K2Jyo
6pVXZgke3qw2U8h2JV4b4mH4GzjNg696uAnTAYbOaLe2lt7mIm769OsLZClgoLHNPM8Zy62cHmRp
XAT9Sc9eHJeaup1feN17iy3jD/1zfqHaBv/BUkNmG0Hdm29eclWATjPs6p5WsE9mtM9V1T67eK4h
S0K8xXMmbzX/oJsnzFPKuE6yHW5lOIEH2oRFXbDMb5AwPOGBc+1B+HSZeJrcZkBAoorjVT4gNqRM
TxzZHiuXatBOGHNzjCibSHnmtIwaS5w2PM29lcH4nSYhAqchms9+PJjFbeDLHrqDOezN9qxEu5YE
LFZO6E9I++LNguE5NvCLJJRt/GwWDbT3N3YXcA20sGuZWK1LJZxj8Vgk6/kDVL0VRguc2FRJQOkv
2oa3Uc62Rsdr3iabuv03j06F9h1PP63KNnh4s2Ba6u2RtkeV74VwRa6AR4mn0iYHh5+NtBYuB0W5
DupV10ABvlT5Q6ZO67J3U73KnmCbzdRyYOKIj051f+TApcaF6JDLdsBmnsT38ez518Aie31JADyQ
eDqic0cXL+1pBmtvCxhrYQRPAFGtzQSXQXt2IsqejIlmD4CDGfQyh5hs44S2VvMBNIanPvmvQpaJ
Os23foLan0+g/QPJsFizS5XZZWtUFQ/J3zTJTsT/KhyJZCEZ4sNfBbC/jzo1KcQ2Gl565XHJlhU9
hbA1rePsey4vhfKrsgNI2BOMEiM+hM+ydSNhRAZuGfU7r/gu1HMMg5NrFB197wD30zLGesAfviuR
R/cxRNvyR180uHY2okGDB9WRUglXgqj8Y5TYiwPlHgFASBSs/F+q/cv9ozXBLVvSrOEE4iq3/H9G
8Kur6wHfWbdNCgb5l7C6lPH+Pm9JiWteV8pFw1ETJyeCeNj37sPuaJEITr30rXJDTBK4OjYyDDO4
JNSaTgI66ntSoHPme1aJdYLM4qTXmMMRNiZPyDmy8F3XXF0cmfmV8qG0CuYoCBzyvVzdFPHFFZXp
lKPDWq3dRH9GLIcF4TrfMmgG6nSj0dGzPLh3Ki4cNOEio2xhOArivi+/Z+9dxGQQCzyT+qs6KBs1
+Vda57j/qdKrblImHDxrRSo9w2WO8i8lRUXtQKOn8bG7JZtejEjJ15SSqMUfMt56tQ2vbYmfiUOD
LHQjOGDwcnKUa8Ft8DeyhhP8DCCW/QkbHR4kkSkq3i42EnegzrJBbi6atx3TqqY9pMVTt9Cpo+fV
RUQBS+ZomKRj+T3ZiEmUOQLgEjpoO60PL/mOy3vbfJrNqtVXkb9TlL8++0Or1LFcpI7VlN+5YUuT
rbDo7Mxzk/rQp1vVO1bjLa6/tfJVt49euvOFKP52it2g2ksKXINZU0ISb3lgd6CK5xBtQgkSEdPS
eA+bCy2QnzM2IYFMSx9psZmKPcEunvylLEJMPahG95VNkab8tA7PcXSXlwO3BWeGQjoYMYCSsGBp
vOwr8tzqf3K3x+vJwv+vJ7hd3LU61ekY2xb5h2X/G0IxV9ocQsgv3dVyavhEFr+C/iBCyCZAb2AK
4q91l4AkObyoqE5y/4bRlMCXf2yPbJFfABhpYPajnjreWO4T1mLx18Akdv5j8HVIgZNMTOuM7yl/
+2RGSxdN2pcjZxZlPnbcRcfMWAIPj0OG2JKFkZwDZSX1KPC/dTOYf26EWd+xzvvwnAYmVHHuBPk1
RsMzN2uKzMkatMu8Ud108Sf1BFosM49X7Nh2D5OnI9ehlfUP00Ptkd2BzKjJnqYAGRzXMpDNE20+
RbI9ejRG/I4l28Ay/EjVg7WOioPBcJEyGMGFjsiUpQwRZAHIJjIQvF08/PJeZsOHwICO/lozzmSn
CH/mtIrfKQz6Yl1rmwTEwTyFaPelfJyBfH+puWYTUSkH3gSJqEZxY3onzgBOhRGDhkTHSvdVaDyz
5Y/c7wzz1gZXszj0+roq3IQr0VBfoHxFDQ0PrZyQ0stqL5NNVp+fvGHHb9b5cNLWI71cSQnq/7XM
pcMOAqiFrMw4MLCBtWjsRpr+4tgykpQ2hX9B8IxMVmJ4+i7qs67gBFoYpCAerAukRjTcIFuslJWX
U1X7/35zDF/Dw0+JDjsE6U/ZH+ciWfNDNNU9ukwg/Pld692YFXCQXS0uGC0C20+Vz5YcLG1jkCm6
bqhtKg6ZBVMPEJagBqEmc87yMQlbNSWD7RhKVLnrpvqUQ+QsT1V2ys6trfsXKMKSrB4qmwav4YUu
0i78dR+/JpZyGWelkXz3a107scXMdQddshJv4g89Wc2fOQuL0LxiZlkGIkwYzJrjOvNvevev4c/K
vUEmJF3C4jfQuUQBfPZPi3/s4z3T+ztB8i1rGeCjny0Q1AbJzEsWIQYxNl/k7Zo7tIg3rEvxbG/m
p1mQd9W2ewifnOZasm6kk1JTZCou6mmOZLfJ0QHu57GmISNeXJn1ZkpugfSmVoDLJ4e7Md9n7Rnd
Eqvbe7ekVay+W+3HVBiUsCuZFxioF6FJNMpl/g+L7A+i6c03I+Q3g0BrsEqsQJXLIJ7QmPOJMHKZ
T9lmhWIZ2dWngaCnaT65Bgdjl1obQgYC9j9fcECwb6AzoFS1ITjinhpBleI9Fa+qeoqKOwPl3EBZ
OpwxG4bCaRyZx7ljui9c5FQeMNTLPEIq4xfDOl05FNYhl95S9vYOOZMDEMaBsZJQRtbTZ8Q+Vqo+
zPgpWCejceXxUHU7EScHFXKPxocY7FTz51eFhICo+B3VkE/woTAqServEiunxbSWOGtCApZwhIdP
bimUik++dt3fzT1ecuzX4Wosn3PnPDBvozYImDWiJcNMKG/QlXGsbisuvXT4rKN1yihBSL6i7MuT
Uc9gzGnpg40tAEDeuHU3XLiu+c3mm7Na6U5n3Gl28P+qi7aj84FM7Yun+XjUmnWQXwpzcmJ/ZVj3
eDqh92kkO5bXOjbrbjWGqwKJZPxvjFNCBPfz1EULtu28DPAOafiu2wVLM5FaR/iq+Mdx+TbTT8TJ
rCNh7Z/S4FtHYTVEB/LEuHw+ahTuqvEjiJtcOOms9gL2KFQqYg3W/hraXwMrS/x1y7p81t6uXRq2
5586Quy4EwDHQxBZTK3GZvR7Uv552iv0nnp7t/RNKa+b5LvxqY62QwHV+lOAuIwJha9mnmUPFGvi
p+bdAgzn83Qglp5zK6+oNx82lX9j1Ewm047+0DFnmeoXErAZGkhBSV1B1kXJbZv2oT0MN+byebpr
mUGUrufnC61kPc9zE3L0H0uIpPhQlykndQKO2MBZ3VHpesw9DJI/ZPlv3im0A+WgdRfHpy5WxIHs
K8Q2HHPldx+QDlTcN1Z7boqtHKC2ST4EXldEu0vsj63gNhXqzH8xWFAdlo6W8d5AlfAIF418Hk9+
e8E/9BpzpZWcrPTSDjE6Pzo0+OUKcxQtx/y8jeqnXNzS+phnvyDtl4RWIlu+ieJbw8/naRcetAHR
j+zzB86uTXyOb9F0MQaucOac6wEKVcGaYO55kDCgcfOZ5vOfL8gXWDEmQbbOuTf8oGZmrcp4E+Fi
EbmqdIc5i3EAzXT3RNlFWXAygmso4iTc4IFwkuwS2N+Jh0FEYDGLBYAjPnEq8WigeBqGhCg9ALS5
tdRUeQERIgasaiyH4MxgiC5Xt3YJ/TZQ5mXVYygEzDEeJIWzhp9r2Pn5e34Tc/EoWozw6DWBrS7i
8QnOkeiqo+pt5pZ7bhK4JngQufMZ5MxhS+Eas9HCk95WuZkEQgCt5fwDyExFAXwt+lkUPt4ja92N
N6TKC6U4TSOHBhLfDX1BSvhM5Egg+sx9OpcEaBOK9jQDKnP5W4l/GNsb8q7MDqm2BugLBYnQIe6G
jgy6IdiM0nVg3mA6mUt3mJGTou/Fz9ohUbW+It11LIraAkdOyotOhWboa33cFPqdFJpFx8cfpxel
eSg6JslVUhxN+W/+JAzlQ+nvmf+qvkKddIyeK1o40BJyUgnShr0PyGxhx3Dy8TeE2LwuI0xhAViz
ZNB4+L++sq7wvMbJa8r2fG4Rm6NWZgOw6BFY7o3+VaoQWVdUFrpFYe1K/dGsjvgeUfEZMJopime6
U3ysMPk2q0HYjttRQM1QAB7FjB5jFFLDC1+vhIavpn1gFz8hvszEl29dvOrGksHWUS536w5qwcE8
WLVTt/vG+AWePXyU5RkjvkkQ4AKDIr9aYqJxUXfDPVsyCBMZwCLEqV0qJUumIhOxZX2mzW0YPzxK
uGhAc0DxmtE7u+W652Cfv3fEhfNsLzcINW6/DQNrZnMhdUI0d2r4ly+/s57Gd2S8MOBSPpTiRpv9
egdgU4uKEGqJRjqh3TH8k6e75q4bgXmNj2r6EpR3q/+hyve6rfw/ls5rt3XtWsNPRIC93EqkqF5t
udwQXi7svfPpzzd3DpAAQZB42xI55xh/Df5pFa6QFeif8aYud3N4Cj4nCN6BhzUT5g1Jilc+qIFJ
qL6ofyo8RkjcuUEbHZGAfeocpPUcVbog8157unm4m4OcUXPTM8AHhyC5obgTnA+doUawnz3TR+8m
E6miv0z5ax3/aVDDaP8dnhAF/maBBUkbXnOW7yZSiegw7kjM1o1y7LFtK7eZ3PHYyzaidPulJLTC
0hbPBDaTl4bR6rOoPsThanZfChfMeFM73ixS3WTMw32rMjeG+FXvtgESTZRpgm62Z1hCAp0SKWuv
Jbqbf7oNd0T6Z2FhXTrHtUnL68ytPV0i9ae2VmoP7XNyBoiDLxoNQJ6ZPnJ6Ewpe1OBDIT/BqEjl
J7jeAbDUZpzeryHp9znbLDwGjinsuN1OgZkmsk+q/proxRlP/N5QfADL4ImPadO4UxrvheNlwCSa
83L0JLWE+7Q7pKjpUvvEmSjja59HUlutbxV5T2lydFXn1moB3vwp3UlQkprbIfDEcg3zSTgePkZL
e+thImKhVwF1R3TBvyDFrATQDthU1hCbLHfyMQLYrMFwm2mXkfZB/KC6V5SbztqpB59S/a9ZuCaP
dCFuaIeQuRS5v+MNF4rx3y4D/mUQHkPdVjpchUA76EihrXa1+RyUReRJrvXpLQve5oEd/s+R3qXs
neI9g55xYzvJm3TxGZm3GF9bxEvzzvD7DYllLmIM7Bu8Am9fHLrGLypAOHMirTF79cJGNeP+Grgq
kCTpzZsud2SYfRnzu9gLcSY6zUXsnXXzr/1LOUEMIK0FrVBTXrSGHZKH5SCVd6U+ZM2vEZzBokpS
gYqLLq5ucdfaI5db69bWHfpNqe82Il4PEyvwA0CVZRM4HH6rdbxWQroKJvKh0eOPws6HaKnTkPwN
34H8ZTuHSBOx5v8K88wnww4Tc9biAHaF/AfUL1k81Xml0Qd+kL4WEg3UPSEnLg4W9S2PN7p2qfpT
EPITkaYG5RvBe7iAS2IAGMdlbrGICVABgiyxzs5H3dxr6sFugNR9RHE6elmc7iCJxEKb8as2stqZ
3zBUxEb8vqJHtd6d4Ss2fsYa2Z/xQxXWijSY9Rxwf8HcG+SmXhJ/pn6JNDlfz6BbPRBKhitigwYk
7Ia8Oj27vnYrMDYLTicYehTJD+xMnXWchw00vYJVD/1Zv5zN6M53ai9QcoxGiUPCb3fKZm1VfxSc
WBMlADXJvvX8a6KIyUBZ6/7asPX3SO8UGyI2+2ryS5BfATPpjXEj0ig6pFDjhH6tGChzuAouLHnp
pD+t/iJMMOFCVFY4xyQQmpRxg/TVBJQ1Ubil02hNmizLEa+qMa1DBZD00Mrn8oU5KEVUIj/aAWKl
2o7ShxLBILM/FCR4iIsqKTkYP0yC0yuMAwXB3MPsJZzUWc0EQo5kirK38qJwC65OFlekbJmnxLdR
abchajnbQ9YPdiehhbXRVEI4J92RH+THxCHbhPJ+ZhwkqwBvmkaM13o2tu3LxEqrbwC4HePQMXzH
Vwu/3mKcHAa+Gq+4Oe6lZcVwtrbqA+CKye+CK2aN/pTBThdZJmwYwXxWyqt43jNyOvL6pebLL0dy
bngJqoBniaj4S/gQ97LQm8BdqfNOfPk9/SekoMUlm2w0glAQggCy4xxUmZU94mu0AHWYdriqTedD
Xo5ada+ll5K4mX4fFB8cCprmq/FzgdtombyS0pUpN+wIHi+x03YVI25QYqf9IBuBZQ8BKGCmcL3g
oNWqK3Y8atUOYuqKemPd8ztb3NCIM9YLmWJChD02wprEH14SdCMSJtFd4vYzinSrh6Ynx+QHy9K2
0he/SIn9b+nxMwSph6AVDqggy4cw2SV11U4lUxr6li3L7J11ccSYBDBWSeYhAEN1mJkIzZZdDnjg
b1gQODNoSElBGX1XN5avhofKeJETdA9fdeNTbMghwbku1CuA9XZKxn5EOpx4bEAUJWv3aeMGUssf
U7nVy4nIJt1gphgyV4hSM5XvCBV0TVECgZPlcUh8pGE6wTU1pDGdfbRieU1+bfT9AqbrEDXJW8/q
gFrJ4sUd7EeX/oVcC1AHxjXMrp0O5opGFS9TZH3WWPQ1DCnO/E/Iosbe43Rmf96U0p76pDXPZBVe
lnwbzySMPmZkidEAlcY+cE05ArCrIsz7W9YOJ8JhVp4NjdZN811+aPWrUSENAUkzJ4Z85IHGku2I
6HVp6l7LNpkQKW852cXTtaE0giruAcxsACEuLAthSg9Wds2CTwPYcaS81gI1tfZkm+f9vuBbxlhc
/AaZjH1qqwQPcZiKX9T9ktsGQkdey8oCS+cAGaKMQl2Vw3FzlvJm6yWpRl8qiLxUXv5hgl5AD9V1
QXqTS7h/cp3Tp65cZlhmYSeJ7L+ObAQpunLhLNG0DbVPRcLZ2ny2wUYTUVePFoVHTACOPD5i4SeA
7rfRSIBsrQ0k8QIAa+Jm1a3VTZX5DOm0zp0imP1GfeMl3tbOuTffG8QZc8Y4F6Ie5xWZidJtEkru
ndhDa4Ai4U8ymeH/UUIPAdHqW6YHigBRvRK8Le/a6dDySyjrnpn4qxaQnXXQQpauZj2ySozMC8BP
unmrx2/eZDlzsVWr0ppGYdDE1966EZ/ry0SzVBjrGp1hlFRrhZ5k3ISE+GDsgquzcniHU2sR54Ja
BY0uQQFu5A2Dh0arcQE6O3903pqEJaE1Vg63Xbu1DD7J9JMhMl62lFGWxinMIaN4OjQmGmehh6Vq
v0ME2TbfIO2URBT+BF64iWl7/TKElvLQgS3zcSbI/JC9yBZFLeGHhL7YCvkLA3crUqV7Kd9VKP9t
/ChaCbNNo2UGQzB6rEE5Mcgr9jH7nTNwJS1PolhUAPMr2XSLO20or9V5yaH0F7cQmNshndnvWZEV
meYVpsOJ0VDqT3b/pBed7B6T0yhTFFZoxzNmyVMAANtaono+c5PqWCxoTb7VyENPLjXnBEeIxM2Z
TXdqHdYVFdbfv017hZjlZ31kOECG8jk7pxRnWvqIEF7ZqDfMfi9OazXZcB2tdGUtYSrBoe78aUQN
EXXJsB7OxcYJfkr5VaBDSjMzWTUbp1S9Xucm4LeTqefkUkiwKJVHi0Kp7jYW9BO3m1kFiSYc8rew
PvLBazehrxVXcRRE0Yk8x2aN1MbZDPOe5HmOBTV25egsIDY8FkIfgzJySyg385gX5z64I2WJ+ewO
86G23lsgYJMC7TDbO2i07eLpFCgS+PKRNAX3CCWycH0UJ9W+meWuzO5qQxOYck8tC+Ia/Qmi+VGr
DgR6rlmEoovuN2jOt2p35E9iU/F69ZRzBLbMk2r2p2VfAbEaPzVXmvgeGMLXmNnm6l1R+DBzgldc
hRG9vIhzoysfTn0UH2yV+tYHz5u4AkjNzuVbp56rZnQte9lFVbmzFtlLF3qscQlUarkZubtWf0tq
eUFBCECtMzShCBSiU/1n9iZageEQDsvy26Ais4xdG76H2kuD4JmYe+TIH7L2iejsv48OXAnFqyOT
WTrv2Nu08qvGnEKChQQyHQfQeGBLk0WFzy3GZFTmL5a5Lnxeveq1H34lBEKzxrhE4WP1HL3eSwHf
8JKQnQVdeqkqeTWZdx1co3IuI0BG/ZaEf0XPuY+OhDM6n54FL3tGFubUYBIlkpiwsqYgFPq1bPdK
couGPw1XfEn5ZYlNI6GTsNsmrBo0Wq5rLfZBaFfqTDmePLFUIc7vjvWIdmXB01HAlpV+0R+HG5UT
nMTVWrJJ0XOha4DEW4/wD2XV/9XtxpS3JJrZLHOUkCevdfFjRlTyvs84FRbwo2F8SaigieYb44Pz
q8if8nxu0ClUr+QDoRbc2oS7/umhH7/39u0HS4/2CK0bST2YPc7tfC/TG8GUej+5NLhRegM/38qb
2gRTWP0YTHfUUszFkwtAkfbAfRwWG8g4bLkH260JGuMlZt1Mlz2BGqX86diXIKF88aJBvGNbxuzC
diYjxHoEAc541TeSndrsNCh/VPIIVVN9Z/Gn99hgnendUHEkQIGJx2u2jb1OtplJAeWAyeO/jZeW
B5TiSCENNBPR2phlxNTkWV3A4OgbamChqw9q0ARm5ZjooMS2cMXFtqqWS0D11vo/uZCkbsKITBhS
Q2/iBLOCT9mkkRfPpLB7INJgzbAYrkw86Q1HYJb8NNNNDMRTDoDYDEAPKS7gD7hY57davy4m2The
xcS0oGQ4O0gfqNOEX6v1n3q5WsWzwPxYk13e8tIPnIAFUw8WbwBSZvK1TYgqKVonFTeTje6Cr4XK
LmQybCdqDpR0QDlJFLeFOwpmof+x2w9Ifwfj+4opD/i/rYb1FxUK8YmgqlVXH+d/YLYWZWJB89Zg
TdC11YxcjeZfV65zd4ZME0uk2f5F/MVLCwckOetw2ZFBhQUObQyXaz9dsYVmd63H0YG6E20gabcM
nOQxWBDCxkcDfSsOwaHGXIYY29xzz4TJzlGfi7ts1PoaYDoSkWZz/V1X32q+jbSHzW9SAd/ibwya
06CdsAZyu/GuIAVF+KNWOxbBJN927feCjXKAvCULUPt2cCObzedY3sN4a5Rb2w29VmcLWhWIdjfp
rpgQFtEo/b/TbAIVIZKb5sMXAlCg4lLS6qOeYUh5qe1LrF9DT52ARjZy86UQ8JK1/xGpRrk3XWnd
wxR4uku/zYpm5RU/1iOHDPyApts1iXmYdVaEmiG9YcjBnQyuOjGT7AxkVaJXGEtwemrba6rsx/FI
GDB5Sa8k45yC+DZxrNbV2mJhsRnQHVyEjPL0gnHTYQiDRFfAu49Lu5nGV2z8qww2P+rw4kJDbKj1
k/S1lW+yTc4/99fxyIYPP8QixBaUFFvNNzxd2gTJsZU2JNOnNts0cSWbCAAPyAhCVO5hHjm2YMtK
2yujj6cK/Mx+wrbXxc+6esuzd3DDQtqKZVfxuPhM/L6gMkrDn1LDNZnMLiTtDRCiQr88Mlxkzfer
ie+z8MBOR/awr2H8yrU/h0i32VMvVNbW/Vbqf1tIvMT45C/xCJdyj9DiDzu8A764kfWu2lvqDMgk
9eQ3UAxD2jbRH1k361FNV/Uj4vuoY1+OyFH+S4YfGTE9GFCuPWrz2jN484m4mbab7rnucagBGm0m
eVt2W7m5ERtHuubLDPghZkVHPZHPu07bB6IR7kYT3xW5ufKroV0B/xJmIDS55PISnkwzGMvZ11fB
Du7p5jfbK8gUHaeUQhnxOfzroGgXaeJLwUiGpiGb33MqW51nlDyj6K8zHxINoMGRBh2pvcy+tKmN
Q6Ue+xz7JeMXGUgN0LvJxtnD6UjwO7pXKccYayr32riVZr9Kr6Z+UeX72JIadK2iP805Am6V9V4E
Hf+ra5/YLox1W8ZYF45WTXZ2zsld7Sz7Tv0mrnLqnrLzPNxJF7Htt8o6aqT8QXhCK2GxXJ6V+eJM
W9RthvFiAHIZ1cEYv2aA+1q9Wvle/OHMY2NxE1I+Enwr/dxogAp3heN5in5UqFTR9edQJEJOArzE
Gme4jcq1f9rFi9R9DV7j5UCmqahY4EjR2LR1ntOYwNZ0IRZOPy0ToeMu8TAdz3a46keaLE5w1C5e
RHRIE+narpgYUxYz4JaxAqS4TNkWjRRPuRFfBRq/EA7A8KdFZ7WfsV01XoxNXj+o6sWhDwIgiYgY
EM7uTnwsIO8jAZ1Y1Bc+B1eCj2bC/126Sxb/qMQ8DdKfM2wRSgtNdAFgY48/QQ7CbHxOwP1oAalm
xfNMOI3x6QwfysnQVw6qGYd4wZNMWiuSFukzLcRbsl54q5k2qQzkdoIxKj1B3fd4upBQJdJfxnQA
Nru2nJ/Sa8tm3eukM58qWRKzC4pSlQNDxOJt5uirhGZF2e6GhKSN6atmvwORxMpb/DHTXSZtwvI1
IQ09+R6J/3G0Le5ED5McCaS/qDRoFd2WSMWMd7ArdGGtw2wanQq4McYdcs3a5oQQlRdmInxDRxLF
DW7KZ/4TmRpjzUS2S5yPoPpKlp9k+eX9c532EAJ9qv0WqHetcCdvKmxgjAD4SEVoO832/EBeoexT
Nk4U967ZiuHrUkJ6afUTlcwOcz1iUiVYk7+CJHGnZi91w5FZonvOLnG/K41jTQCLE5wX7cavp5ws
JPJoDmLnJsOoK6NzFMxvBUEDEmHWBxVmggstEjhQ/aRiE7nal2P/GwfGZswzpUcmbm6TSbBahhNS
zMH4oMQMhvhJWtQqUbZaHIm7S1H9sTkRIoBU8VD4yOf1Xb1NfGj27mRpzbVVXnlcYPYTbS9E/IZz
virVtZIvcvYJiYT4XOLIttLDCHzfSH80Ra1nCWskF4uCzri2XyxpR7YnjmjMxodRs1FGDwiMv3Vj
P6a3iTKU1NU1hM8YrabyKztlzM3BuiPWIbuLI2BO3ig/bM13p9kZDmZIl3JcAmzAxPnbiuZav9j6
DwBHytHT8xShbkFRSjvxnlVBONB8KG7ng/+5H5MSOKDjLbNTrdLxO+xS/AYljxGAADndoqs4Wkjr
NXKfRmMKeDaIjvM/vbyqfwFHrXNAKjnHNxC8laawJzm3NP5ts4MWe2Hpw7CE5TNH4L9MHOg10zGI
L9JU+gVCEG3rO4BuKBpszTh7deNCkk/kJ/6Ch75D+oY4HZGJC8WQqJDc6rAJG0BL+V4w9GkTSrNx
QyCkAgbHJxqy29+l4YmwgpvwBW2kq2mfTs+9oHJNrlrj3xjzBeegxdJGTBhzeoRwcvsfGWmggDHm
b4uvqQ+wa8NeMs6mfORg+y6e9HTDDORTLNMBAwjMk+sDB3oLIU6YKCwmCvRI3drBazN8OcVPCi5v
gI962bxwDqB17nYVm2dY7ebxr9fJR0cFQMZLeiOeK2KiYLAYUDMsqINx9eiE4ssdWGTY+KO6i4m3
tG+p+k+xr2aOr5g4fZtieikYmDpAr5VzKL85zV9vr/rtvB2nI+E6qeyPy2lwB9iLuyy+Wma6gUAD
udjKGJCpYkM/vLgA+5HiG76q/cU/kGqCutGDy8KwmD1mbBkhsIK9sQcv696EzyXMUfiH4AOnid8a
ZGiREMKdRxfKqN3Ru5XVhzqhCOadNlvQJE8jYozPOgiP3Yg4hVJcXOpe4DH4M30kxDByUo2HxvzP
FhJwMEGAAd8/RCk3simuAT5ztCMnZzduEepliSfx6QXXlGddPiXjG0ugXXqSSQAHqCCYSznDrWU7
y9ygpkJUDWqhKcSScxVKVCKj6TLrbefVWBoP8HwDxuSUdYio4Q6xQ9hwgpWKG90QxvfdIYMdNT5S
boRIPkzzVUgcE+64qJPcNP+Dho+6Pbn3JF6Aq5b0piFw7klwYdeNHSw2RGIWSNFR0zTWQba27bSZ
kkLokwlV65Zda/tm+DUjqYilE1dKlr+p8R0AHlk82yUKj5x5ZxXXD7tDQEjGcqvx3W9ZsLPpPY8v
lXTvo48hOye8G+1yBOFot+O21X2xH5SZi9JrqE/qGk174Rfar80qU3Zf3Qgf2Rwy8oiY4tutOaie
2Z6snj+u3gTSgbMbipxnM/MdefNO6PFKApTnmQRnX0XhjoYqW/HG8TkCd40Dco3wIrIsNPPsmMTC
7VNRMETsXUCPmfpBgTJ2c+zyZA+UXNTV6q2bP9X2Xd84PkIpIVohmx+gE40VEHmiHGZjPzToF83c
M/jHY6eFVwYbvTVs2UsdYr7cUjwP/GFJZ7zGgFw8ciRVJC1R4sipumPzxINF0GHToSbepNq57YnE
4uDylyd3kRh+TNDpEpGiTOFjPPwyeOFSLt+SHf+vxo1+qoKu6gDGFQEZlhoH6U/n5oYwOf4IExOR
//lpHq5x/5YN32QGYh6gi64TlYeZ29JIKHWfSfc6LRqf+Cno9szxzY287JHLboRNYWyoIP/T1V+k
ocbjWPRVPwS9ndjBwvwt5LxhcEPiTkrFa+LCPSCNHK6FiW9V2sbtqgQBYydKHgyN5Jwm+BftZ8ee
Pr6IDXgcrpp1xRAoSl4iXzd+u2yfga0obBRir86xQEGmETUSzBC4yFqK4BkpnBDLntIk6kKn7rPG
hqv5EwZ57l7+jAh4Mt/Ogzep/HEsXCUR9deo8hY6YAXLveIN9OhmjwX7oT+o9xAajyH7rmuG8oje
++2oMM0OE/29E91/nyH6GEo0ux/Z2LI7zQ2b2uj2zpYxYWpfcU5yPPMCICIjv47er3VEpS0naoON
suprP6NnuKWJC/s4hTjr2P6yuxMV18iY6AHUrmw4MgwinitmDQEKhtHR4SEQoyGpjm7TcEkQPxID
4w7lnRxBEkjOef+YPrvM58/XkztDg9rueJ/r8kNiuRyaf3VyFPyUjbCABP0Vg0EeHXi+xG6t9ufU
pH8SjlALfuN/dJsICZY0c31Ut0lPaDmJ1hKC8P5qj39YFCREGsnsR6n/GtIJzRG4tJ8qOUIEkfbM
9zZ6b4am1vwbtGKVWUQesAsJFwDDbpIiTLmrNgcQEcJt/CEEXF8mvcjkaufOJUr3dv4xMXW3VYK2
AS9g9iZQhwKymE/CSDCjhq5WE4k39nCI3zKPAxdX/QA8xsmfxW/U66xGJ+Uew6rAXRPjtlI+Gm6v
tmANCW+6QZgTSVX0QbKT0V8ABYYEUq/2CbZgdQBWuSf1q6q+SvVRsQ8LmktNdRmr8uyzYOKmoJeE
y3sFCVQWH/DNprmVHQZn2c24nRhEERlUnzD8xo5au35bOgdgsQKJFFjq8KPVQAcGRUJwY4sCkiLG
7Kg6xxUrgKJjBm6wxrKW908apNt8bfPM1GnvUQJCr+5Hbn9V02cBcbaCi2jBj2fXokU0Ip+ap0Cw
Brw0pokXaTyJU54jT5iFS66heT7CbzHDEJNEr4+6SSbOlD1nTqv/YtoUnplJ1d3mFk+/PTJJXlci
j+LqwRm91loLL5vDXHXHpoHxL1/+xFuCijS1fw26TSUiZToebpvUH/TSDRP7iMt8nY6HqDkwJ8wd
MqUB8A48S4S9ziJXzwtcidkNYDxTbmJLT3XOO8KtYtD4EBFBNadeKGKRUXPg/1jzXwuERHypw5Nf
kYkx+MetDE8zd/uvFu+hPyE6AVahV9NIt4l5kHkgZq40JBUaLifNgfxrbrzJ8dVABK7QEX8YMQ6i
jiJe3jyWMZzPXcw5CYjOixB66m8T2XltsbX1vc7+ioofUScBe4mLnMXwAY9qRJ4MK1Po9+WVMPlO
2Szxd+zg7OOgqc/oUGSsRwi1i9Jf7AO05jjsI0xuQlwk0fKzFUsZsxcIAmZEVuNDkZAQewH6h+Uq
fKiCXnaV3v1o30sCSTTk5Oo6ct6lBuMEsQwyKkdjQgw5RTwX1AXIPP7XxHrpSZiLfyLlX2CTnr5J
Ni1B9bD9rkA01PjcT+9SCErLDIKseYQX/+AoFbJknlSskeKIkyzvadIx0PFfidC6+JlQEWGCukXG
wzQv+puMO0DRDjkhUglpQFV1j3g2kxNO7lrCxkLN6MGpTcKkei+ffVt36+RqxgfwRLKTV+PGWgMv
8XvBvj6m4pHwV6uRvKaRa7TokE1EcCnNyGcTwGz9xfBoIN+wNr31khCiA0xggkCS78D4QSpOt1HN
u5T/LQabd+6R8kIoxUrj6J5KH8pTxBfE/3mTF7yrx3HeOYuG6ImYkVsP48ZyAYrtDf0+EfULdCTW
V1u6yuZ7APHvXCAFKExxpj2FxNUsr6Hou/xsynDyy4HzLTQQu8nCzJiwef/HRViuZX059GqFIzg3
MTSVH7RnnZuVpU2kGrpKdZYSYAol93KdoCKgPCzMKEN4NF4bR9pmI0VByzFBxB1zwRHtRh13fQuj
e9dijabJQFWPenlh1SLWjotURcN7kVEHFTuCCcQjpsPtQ1VWAwesQfms5SXgNEG0kRJ8hJAAe903
PQBX43s2gk1FOkcCFpIQr5ZBTOR3WQC9nL9j85CB+KjFXe7EfIUSM0z6w+MuV5fQuaTBaxv9o1GW
YrbNWR/wCgBQGdcClCWtKEPgd+kX/j19t5jd1IOBGrWlA6BlZ61RgLPdY++rtaPBl4abtvLxEs0+
su1++icO1o5ah6i+FBKuDzorCkbEEuka7S5HPLcmqQJV/ZNqzxr78dMc32oL3TahG9ryEUCZGcWP
ZsFNq4t7VjtlZc2fYlGtLGPTqDeKs8E3LD/dwXd0a31TOfaaudSYdtP0IWLbspQdEUm5vWEHQPTE
C/cci2eAxzI3Wd0U/rFatolISpCYddVtNHoFYd4mPe/MbkX3qVoWwWL8iQGH72aUXVyBE1MQu/1k
5shKCPbu9gWLCZUf/FDu7lceN/glEeelUeKuvBPOw1sXsGSiRUGK1t9BrlcseRwQBile/CktE0YH
vmrxKtiE1Eyf/yGi+SORKOP6lxMBPp9Ma6/NH6hMa3uH09+wHmGer+YQ2E/shDklqt+aQHbDZ4QE
sm8dPPnQ3/kl7299tWrpEyhJsBA/Gp8LlgO9fUmp8l2YBeeOsJYY9cq7oz8sFifTehE6Xye/6PLH
SP6R5dc1yaXEDFMHPJyooZMUH94oNr8zzrQ51uGXXwnSRcuS77SB0bt+M38w1Ouk9bcxDUHs1mMo
89C0LgVma4ElgaBIjGuK/M57KGYyAAx0H9xPBINRO0bpMFpmaBi0XUvyWal/pIsEzbFtKXYPtkvx
lUM4GdrA/wcYA+gQSTtlNXcwMobFXvhIdwO9gSXdO58qUoPY+DaTz6C+zTMqXsarnjlZ9gcHOIVO
Nvw3bzH7Yj2SNLyC+OxdokNhbxaOBD061yZffUU/+ldF61uCDlHtqosyPEfBj2zF6ajA70Qjcljr
DxiFVkbUIPGq/Zfi6w+Iiw2yzptViglwIw2crIdhRM/PrHV+s6g71RB68L/iRkEMe1OqQyOvK7AY
K9xKP0HNBEMvWeACx0x+2ewKyVjV4XeROMzEiKQQ9Pfb1nUARk+CBnPISeiqa6n/KhONanSK6YMf
saMHC6xj/ZLavnrVh1unX8pCWn2XhFH1O+FjUsn2dt4A7VZteeEtt9Sb2QxE5oGhPMxqP1EgDebR
7vP+qyauLc9LvifCw9FNUipXCjO5JwtJ7MHoXzF8CA/z/g1uXXj4dTzN0woJIFRyqH/CTBC36wjz
1R7SVef7r6bvGkVwIH0rxVYAwID/UfqYN5ofMmG9UOMl6Osk+o3Ha+YcBn9M8HeaNQYbNqHVYHng
Q226pdhVpa266v1YuanOVS/OrDwa8hYEzEQsoPrQeXxjO+DSBulC6ohgHiqIjGqbjEAO3WARcWBM
3PFFJdiL9swUnQe+KGQ06eewIn7kH5BeULv1vMHPQybQVTNZXJvfQnsvO/Bdud/MUuzFOPwQtBER
wXDGwMH33uM8a0R0ePWQ2Dpk+aCpCo79BWvsU+5I9z9I/0DhCZGJ23tYftNOyT+Kj3Bt4Uoj8xNU
rTvDEvEzn1X+gwAOiQGtSxJZUpcQJQMPE7Nv+2AFFwR00F0FfxoCnEzx0cm+q+Xl//G+CNt1lNCP
5xNWKKX/TG0X0h9VcSkoH4zKyW72rfkMYupA/ix+ZPptdi10Z60ZR7Ll+gWMi9HKj9hOlbbbOMPo
mhlZFuoVexugdw4gJrRBgjkacj7zK1r7UgqYG9FfxXtbQL/czP3Y8u29SPZRys6kXcB6CrMz3mv9
UCsPFfHpAlTYVJ2XIAhSeUJCLyE9iGeXFaznHfiPIRw3oj7KdiuCqyTEqBXuzK4WC9KaJZoZCNog
EdJz6ZuwXATxbECwwTkyPctm2k/P2Y0A/oyMkBSic3wIHR94jpqSWsLKwXksDFgtHBYTMGoKjQsw
ueWrGyOERvtN/E1KDFf4kFrIOVGnkwTF5yvmSrAWatdcqXYZV72yPAhcmpZK4KUs+KfWvPC/0/JG
Oi6sEEkaGb9Inb8r9avCXtdSILAISxgXd0bUFoxrgXvwqPKD7XNHYrVWfpaYM6sjjO5U/hotRk4f
1qQNlk2Qf6YyXkaWPlg6izdaW0R2JmVhJtZiwqCGicBD1KQKYVhdyc1rsrAiX1G5eP4TYIJmRm8s
4ZzlnBIkck2WvFZ1ZjGadlI4ndD5qsrvmCGyPXTmKfcJ8Cp21ONtBosgPl9wcUAxCuCr2PVyloKZ
8J6CJxSpoLIRzhxD8nNtt3QnXO/4hOHXqhPxWXhAzNIrRNQzkQhHyURqs+lrQgz2GX4P2bhHOIBI
O0VQ6qwHOszT4l6TmgFhCpTWWjtyqDDle+186B/4Rm3WsMy6EttOwfQBdMnAhGRz1mwTZFvSbzu2
26hK1/SMgeugKMejgdWhvHOw9OpLbL4Xmb1T+QITiHIeTuBCv6+OugxMYPg6T4CF+km1nzFWFQfi
+c7Zncb5SrM4T7avy3oa7lFEFPM/mzTtolVdKr28WuW0o+5ANjlg3ud2C+4U2xeNyy0ly6Apv2X7
Io++pCDzdlP7vWEY7nueMe1I+tymBrtjPNwUlLV6vJcbp38m1YNKCpLwunVFoueSwMOQdbOtitPo
SOhHQTkJ56o5Golz3jny6/KfikvcKLpzgSqaA2REHKqCGUdYaonkVPUQ4ohdZmDg8hYTkWo3uHGx
TuMEkU9NstVkiwfsJ2UFlEidaS7m9N4WJMu9w2tLCYJs/a/QqLYBgASeisP3sTqrX1G1JW6D+Hau
AXaRkmi8TStFAGFHjDyrYDh8IBP4Fy9XKMMZ4rzlaHRi2Lr2NlcXO30d7Z9k+B7lZUs5AMNalSHz
su5GyDmgEMt0lnufLTsPGMypD9FxBCBZ+d8FM/D9BdyOkssDQcJA0moiVdPtEsUL7Ahn0a3fMO0F
V5TgmQZkzUwP8aAOvznxLlHxr4w/JELgmi8gUpLjDOqLK9CEm7X6me0ziWqR8mfQ4eo8Enlx4+nT
IPu8O0nOn9GfVHOv4gkIno720KQ/HtSluCcpop+djev2oqoeRkINf7jqWmO40zKGAFSIlOm6BI7E
xUWzPkKFNxwVkTzvJS/Z1InPIikuVLHV8ZujB/Ok4LEg3GgHPFno9Q1Bt3fvsrQRJglV2sPtqyA1
Skp470W6YfatlAkK/T1Xj7KF0IdIjUM1jRy/0EIIlGiagOXdIaeL1+WHCiXZR1SDrmwYk4ZAhk85
PuqjrxENmcc/ioYRXbmbTQ9hhgtqfplgiRZ/2tY+4oxqy4No7kZ4/Th5FcDZzDAaQ3tarNfygoxW
J6Ws21RIg4ny7TLAjpjh0uxA3l/JeF7HynmUAaEAGZ2JhIOHxU1Q8qhkeOe4JRHTMJYzboH1OLt5
yxktdiCt2OCMFsGaLUgJ02u1504Y4i0gfbq8tS1hkqdCu2X5oydLID7ivpHqjcHjDp3jOT5buViN
CLNnkmirR87GTLkPxrkvvUjR6m0r1m2FhxIOyCWEArn6RP4mS12bvBLuMpV/E6iIxZ4hnCqdCtqX
u/b/UXZmy3Ej2Rl+lY6+NsYJIIEEHJ65EGtfyGJx1w2CK/Z9x9P7A2dsS2qFZEcrokNBigRQicxz
/vMv5OfovH8WXD9zW+/TcVORx4btT+OwdzM38ZqXtH7t7HNw4W+G6S0IyFBBfRAvXes5hUVb3X76
3O3hB7bzAUTZ6ay9hNpjD4mB4AeAyPeAXs0h67K9rGmqHLmJi8dgOOtTzpu3K1l8UXfQ/ccpODqP
0t2KKTjYRrV0RyKxHmo8bucBNZNkNtrZLlHUsCntS82FWDs7ufGQ+9n4aSZwMtMiQYoyEmdO/zkl
vaxKqW9am+qcT4cIvYgBRbBiWmsRpwmWHVNaYLWHqwDqf7Qw3XjqYPHnTMSKagNiZBkryXwnbSsy
s3OCFUE+680dvqDtko+sKE8WAi3c0tWhhX9u8ERTmnjR3QpsEUIYfmNzhO960dGOeqe5e8EdeaY3
O916nrZUhEJWFuuQ87/SC2Ci/ksMCb+Gqesyk401XkzsnoADpxWPCi8CWW8lEYX5WyWxzdAgXnF8
TSwJU/FeBpKUdG3zCsINzLzEAvKfNjlSvcw8uoYADvgk4NBxcxNTLPmW+YUuH4vVi9pEIOwjIsIX
pB0gYNCGEJbQdE8mjKHh2sQw3CfYox/uK+z7CxTBW/M+x3gsurEMcLjxZBTXOj14QakQf52wDITj
S90Jh7u6n8jZoc4BpzbZ091oI6vl0JzkPIiYC0Tn6cQvM3FU3HcMcY0nl5cMxZy+mQcHMQcY9o+O
dU8gJPPmPfM8+qpj6RA3vyjxC52RC0/S1dLUmeNtIvcMHwTJFrd+8fS5+YgRtufBZyW5s8MD7TOf
FPaCiVwZESAoBov91jtXKPJXmdjDum3FddZuR7XyGrwlN6XHj1vgBwDKZCY7T8Vrq7gs6EUGU8B+
XgG/TvhlZYeO5xmgBUQeQtOtL8RrgqsgHl44fB9nyoY+G9QHFlw+79ZNLtVw3Il+hfHubPcCOROG
RlCQE/ngU8F419VIzOomhYpSbqY78Bnyk4YF6Dv7EY1cFFy1vHp1/KL61zBadAi3amCH2yo4Cvtc
F09ZCV9qPZsc9iuqtZbZU1n3WPFhSVauc2eFX1VZQDpfed4RMKSPv5qz1jpk0oz41hRsch/WcJ56
7DY0hnovJsMPHWHoNlbbeaa9wgI1GRa1UVEyAF4Hx7G+dRBr4KVO4qnHMsGYIcFFYuezEOWx5hhc
4tMZPAMOJQwCiOBAMgRNn01PMs6dLW6KHSKZsLmt9ctR3ivcKtD2wQ6NvbXPC9sB5W3zYjcNuyy8
l2OyseXX3LhjdRo68iqYnHMHO0EVKjnbFaoUXGqGaYPtLXYlV8yeOE3nlmtCC9NfkBryZTReKh1d
16otrl1Sm0PjZtCfDbgmNe922C4mO7xwnaeRQjAmNGnjebsmOJrySfevsX8V3q6Qx8TeRcnRDu9d
dQuBrcWj4mnSt5CRg+AmBsfX1cnnDTB3LOvCvQmAVXxAUeuVWdFYHbXmYFE64ychvC1i5nIiQ2vU
V5kP9UiOQKKwLrVHh+jUAXXiCqBL4nlUEXa7kDRECXQZad4P2mmatpp8NCDDJCBXQgOlTZ6G/L6g
28r3mKbF7VxfdIG/ZPx8Ud0N0IVF/8YD1VpSJPYZdCSBeX1FFoQT4gSW3wbig7xuLBxre9cFG69c
5vICp+odtpAJ7L4cBqctTh4mt812Jn559lXYX04QTax1lj+P+nJ0bnNJJb7gkGXC5TQ7Rz+IG4ww
jfrJDG+N/G7CiosBi7YO5TLBexi+7JJfQLHb+piUP4FDTQkBfq23zvmsU5DkEXq+2714AW/CckoI
6HhysCWwFyJd9TaiBK6z7ND2YeUAwhX156A6DWinYGp2MGloIzEbtsfDQGh1heUIwKrWIqRHcBWd
sDfw2wEt7dJVj3pCyXUMYhRbaCRyPDQcpIv+szQ+Iq61R4An1AtQCxE5q/mdLxQefqcEhhJg49Ix
t6m4IyhybE4YP9fWERhrsk9kKILAoqXC6/6TuB18JD0v84QZ7HM+viU0fHZKVIY4Q5+FS9MeM6+5
WNTaI0ZJqESy/CzwOUnvW/U2sQo0Kvh0pjD2d/ATwpBKR98RlBwb9zOlzsFa9Y5fSQ4nHssM5ZgJ
MKTHhKXollisL7z+ah5bpGZ6ERnvc05IpN+PwS1catOHnosLwLHTr6oEWOQom53WUGnPWF3+liJu
odC31YbNYR5ptSGGnXcunqg8an16TJsvbt0TFMSAhv07CDgMXKBd5+A1e3Jo+LRku56beuP2Mkjx
CMDtn58YmwfeHCxRPLwar2afKyyxmnnSkJRfagCypLYuGo6VyLoE4RkwPdL7pzSyviSzMYb/wfGH
z88QkU2S3mP96U8hGQ2XdnKdiEc5YfI13EY7jZvrdzkJtgyxK0LaD5RXQXkawbIamtzcfnMprnr/
8nPhAP01e90HyOeVJ+7yNoGKPnjvGbfVY2E/D7gb7Z7BfQln2imhttCRg7N2xpdB7wAaMK+4SVfV
cCwz0qRWdHFsVy2l1SfM1y5acI8UMzyMcDHb2cdMN5jVe8WWoQfZqFNxqnr4/JyEcK/j5CvarzSB
jL0mc8eT84dV+geJB0SI9nve73xGSTw9w77S9Y1Bx4ZOGtFJhacBG8fREO8zEIwxXBU9ms4le1uN
iSgev+5XAyllnT8GGvA7Ju3DayIRGmL8Fmwq4Gp3L7tHhyvTH+fRpJr3TusqUBcWfbW9T6nWkD/X
u95gv5sVl5cskyneMl1iY8NEhIqGtFzAnBErTfJsICniMXyPoA2zTx1HJ4ctxwWtzna62PPA8+Ge
/DSoQAFP/TGCC091f5T98zTs9Yq4xiUFoCMA4oh7YNRX9fzs/qPscTNdA/J4JexFBmS7mIJh2FuY
ah+mAZ4C5TPQJkCJC8lwo7YBr1x3kyfvln4zdEt8T9x3kFeVv5f5VRyeB3s/tuumOcC07+EM1nDA
tOMgb11gUALi6lvJa4EmN/rQBQBgDuxU30/Zjfdq9QsnZNJ+cIITiEmXbRJqmhbQJCQpKH8lxpYx
dUIfxRxISiiJ+Eoz2OjwsYLZiO1Auo0IHUyClZHCydxFpJfo180IXLSasjWig1aDgoNzIJQp8y6D
HF7fdPEpjJ5GqCN1DOAwdV8q67LRIAXdZtAeMPTLGVDezFkvwDxacy7H/WzWTtEzEFC0Y+qn1MKp
mIpfhf7ZE/dN+VKb59B400K80iHaF/uY7mvFrwyik4Zer+qWU7fx5aZUvLYxbvFHL8O25S4pYUwi
0wSz7ra8kHiGMQHHshj72rF+HCjoK0xZ2jXqDOTx/kUzX4jdBbsKGwtHnDtsctiMRtCZS498gmpr
k9XN5zN8adBMrOZk38YbNhnBjkBEjCABYRDvGgePlAdxDEO4o8SUqI0ybiPtwWX7x2p2phtudVC9
euCl6dcjYRr1h4yKVcW8xB43zDlSVIc95kAbw7sd8mUryNxZx72GWc9Rhe8TfLiuWA0jy+CiKC6o
/9ASFcmW3dd2Xzwmk9Gdk6wIarHLHbH1q4azOMRFAB9G6LaQwYjeCMPnErcbhPt9eQzbtbTpFg+I
Ue30PNQpKq2ZqrfKglVBd66ok8e7Jn3tDQ5iZdE1zdZQzPqptiIiyEFf86PqbmwU7HX1oplLZ5h5
mpBdKjwv7O5kGzBpostSsrQc9J4Iow465gAxjstoH5FWYz3FS+fBhe+g1MstPpq0D5Jchw6CJFIQ
bF3mqWN6pWkRGYyHgQlJi1Y47O4aLn+y0HEu8K3q7qKYIFSgwBqLvkmtOxy0y3U37DDj8qNVrM6t
S+VDfaGjLEEF2OEhFkDGRNRiHbHvTdXaxPmh6w6aeVu0L6mFYehdX++0MaE7f2RgGKGO4XxKLiHC
NubRgl+jzsQQMCDp2TtxHk9Dlho1yZ4gFzm+VsXBAWGueFjrftib07EYrkbtVZtTvV8SZwV+Twb9
JDYyeoarowTGJsi48XC9csd1zv6YITIwEXC792V9M+7D7LEHtACjFqDvLCi7+cAT0sZYs1pygMLf
ADFKcJIfH/ilIB8Y4YaC1rH/cPJH5KQtCFjw4rks9F2CQYaE6bUqbH4SPhoUltEl+ZmKaUfUX6nh
eijv8v4+442pC5yNxhdN4cKI/j4JX9NiiWOt4jMLdl6z0QygGfXq2GcLWBEeOS0D9BniZQsa2YUR
nKf22cK4RddvSTxo1D6f9q65k1l9AU9W1IsLyENEyQjI9zPki8G85VxhXMNqyKBcEPTSQJK4LDDq
9YHrCho8W9734mbKXonbm6uc3txoHE6zrWCELIf5dcVYlFti/J75t2N8Z6uX+ZUFi40eZh018Y8X
Jf0KwyKwdqs6V9ZeN64J/prmPQKNjMpXYfjUQrVKOeFbuv8kABcNn+YqFNUBzS8eZ34L4+LDo83G
5UK/7PyHdHxP7GjRh4Asg0Po3pXFS5wvBwy1khQT8FNhYVHsVDfjeCbZNSXAI37hE8BPmyCHnjnN
QGOFKg5WCJ6hMDftdYLRNv+KFxu6PuNafBoKhzDdbU+sMQVp7L+4UPGoRqG7s1xpiPhQKgN/GOUB
e97w0Al1o3pmypFyT63F3NmaIyWea+8aZ960Zrfbxu5didMWLjLGW5XdF4wpFHRacUvfWGACyWQ9
37LAC/nA1SfhnhR03tNyuMJHukF46D+lRIB5uCgzxb51fZTvqASuTdTmmN/OU5Tote7feYxtf1LO
PkzvhLsGFKXadMJzapx4VI52BCANfIw9jpmLq/UROaa2ysvrEqzX6/etdgWqN4I+OdUy67yVVp+x
+G3prfJLtmKCscGBIQtX9TxuQew8LxwfWSB7gPnGNkiH7ROTGi5qC9PU8ktrFPsufZ6AJJEk+Zup
x17hEFr3OnBKy4Chx5wHTZziBMM17TKIsRR41Oxd6ueAITQwmPqaTBoYDC25Izxateau7/bTeop2
/OpkuJurL24QD4rZ64SRXonR/taQp4qw5O5dHw+edl+oq9E91MXB7q4ZImCKGo+n0Hi34oY38Lqq
z1F9NsR9kZ2SfhGDU2VQGhe8I/5ARsSH7t3b6W3PcRestWmDyXxVPORxR9vFWMvHvBcRScMM0Lxz
8vPonAoQ/yi9NsAg4fHKlwDvpwkNNbA8Pvtfu2kbT5CWNnQ/6HZycROVl3Mmr0XS3ASuRlUFmxmX
ZR32coff6KZVdxY8Xp4y22mS7sRwMvRLAn786E5609otipURR4TpXvVQ100QtIhKgd/B9wQ4ivUl
6KPBURTucus5SdWF1zuXRj3QGe50zLHNrVV+NbGwd6W2VS3IvLoumX0XiOU4/ei84LoQ1ctOwpS3
/+i0M8ZdMrgaoZkg812W1U3RJwutcRh8t1tgVrt7w7wP8lXcrVqw8Qbzr3WM4ZJWNVCY3obirTDx
hVg15j5BQTeOSLE+JESAzH+Hla95SO+/dsVT24ADc+tAslcU7hZTLZhy8doNHgX+fAboMMXkcspW
VXRocNxyeLWxGVU2jfW1T1c6XjCgGPBJlluh01zEoLHeNZ6aZnyJDKCuDol6kRZRKfAYk8NUbHv7
sgSKFsZjjH0I3ns4dprLxHrJaqZYoIuQoVw8binn46chudcVLupo3SRV/kj2HWMTPQKShUavn4P+
qTc27kAvdBc/5w4krYZdJ8Asqn61WooW7XlCdCzhlKjZEKjfk0sMmcmpIO+sQi7ZqjjnK4g/rzW+
qxHioQMbUFHA+oNzySZTT5d+eZ1jkqRZtETa1zT+CtOMRqUAsYCyBwrjkjzAbA6BHayEMloK5kei
TNi6dj2pXv2mMVdjuyv653LGbhq4eO0Zk0PT7QCZD5x9HsB1Qv3Wms8eMNgEbnPR9AzgaaOC+H5E
k+HtnXRTtRvSVTgUOVQ5v4IMgoYJw8NgGeoP1kihGJ9bHGc4txgt++JyFilmUEWY1fKSGUDsRKKv
ZoNuzs15f/Xh7M88+9TaBiRTUECYO3rkc2/fz6oIscErDJ8b5qHcmT9c28OuKB9yChOtg+QzvMzU
mqheEaYI+s/R4MFr7wHxbQjiXTALfR+02SZDe428DwWclcM/Oubd44RISgNNbdmOvOFGGvdK3eQC
NINnp4PIsAGSPFpClGOkJC/JKp5tAjx+rXIbyDmQkGeXJEIBksdaIxduG6UP6fTAsPpySje+VdCK
PjXympoK1nTN2TtNK8luH+BeAfwTuASFPk/VVWjvWEwz2Vz3UXHbHLuknjkamePQTyvyxVm0ZjMb
aZRAbh+9/7UKgW4h6Kfgyu7KJQCATKc7OGvR+DgMOxo3R15p/XU/vlXlsxu+e/QgpU12gdplBfKO
m5yvkx/SuRg8Cz45iKvzKWYTULFuwr3fXAr9GRhsxsSInv6ib/P56565cKVPzFkMye1Bq3RoP/Sa
ASYdGmARMxEmVtHjn3/8+z/+899fh//w3/NTnox+ntX/+E/+/poXIxcfND/89R+Xz13zXn7+m//5
nu//xT/W7/nlc/pe//Kbjjer2x+/Yb6Q//mh/OJ/XdjiuXn+7i/LrAmb8bp9r8bze90mzecFcAvz
d/5fv/jH++dPuR2L97//+Zq3WTP/ND/Msz//9aXt29//1IXz+Yz++Yjmn/+vL853+Pc/L6r8uQmf
//Iv3p/rhn/s/k0atmu5ZMRKyxKKn9W/f37F/JvE9NpwpXJdR0jb/fOPLK+a4O9/SvtvlunYpits
xxampdt//lHn7eeXjL+ZjnIdV0ipO660zD//+86/+/D+98P8I2tJpccJoOZq+EHFPz/j+c6UoUti
pKXil0kdIqgh+Prr8znM/Pm7/63z1TB1iiNhtkHKO5ezxsmLVT7xTkUZjDpOvnSblYZNiReR8+j0
oNHo/TdREz66JJATisYM2sz66zxw9cM3T/Jf1/vt9Rk8ne+vzzJtbtRQtuIBWcr4/voqR+hNE3as
57Rqt2FL1Oc0oVGv2rZepSaopJTlxhuFjajYf0Y4TwgtIWwyo0Tz82cvgrKgmXW3SYW6+rxeOx3Y
oUw4P0EHr03Dbc2I8YxWtUaMWhfcxTaj/c7Jjo0sq4Mvw8Vvbkr/yU3ZYr4nS1eGY883/c1DT+3c
mkIJfSoXTo+enl69TYxj5CWMRHtS1QcBL0sZEVlMdlDTndsIE/X3os4WWmL4S42fzWZek18QmuzY
qnz2uxgFoacTAimHAA+v9uXXV/3XpWKZpm07UlqsSZs58/dX3eVt7HeixT52XFbWOK6nGvuySPiv
sQfZsSZadRnrTCC8JvOXbRK8JAbUKrPcdraLqC01NnkUXnf2xW8u7CdrxHQNQwnlGlycwXv07ePM
JisbM1Sj4ByGNTusL4whOGLPM62IX9zmbaK2ysWkhMX+Mk0tNiK4DWLJER56D2Glo0ifC/L4K3m1
67ohxdHzu6vfXKSYr+K7N80ypW7ZpiXZB6Rj/bCSPcMSk8jgz0qJTbWWp0x0Aw8DLOTxTPxwQdvm
UrtjsHwXWAlaPk4cxkgRFDclz+2g4e/l0r03dfw29FP+4MfepR0BIfopfn2NjdWOovZWCXMS0Vrt
IghTmMrEKu+GUMfvYOD0LKQOiuV4uJtpcFrqdgSjqC1xPSzep8EnZi6siVuMALIH7OSJ5GrhRCtV
H23RrfUkV4vJNJNTP2SAoam1Sktme63STuxZ9tYk4XtjtQUDEdBT19KQyM15wk41eZiPp8gYHGI+
rUEn8sAihbuN96gp8Pc1JqIi4hovUZ+6tB0wskI5VWoJc+ECUYDpc8KXet4gemw3Xptme1PL4TEU
+S5VzL+CDjelgm/dtWZ+EU1Gsil7GWOwM/WQCdtx1cC0TzTToE9pcAQlXLJyo3QVSqBbLWYi3qXV
zo3FvZ6IfKEh7FsEjSKlKAFiy+yR3FUCdwjTdcFJnGhnOMVLC43lqMuRiaEiYQGdPow6ZmgjVZCf
6NjFWPkh9ibghzaxVr9ZVPOa+XFNGRihCssUjmF/7p7fbCTV0EZBagtSpvH1zTqqbAvleivVjpMd
k02kkTyExMBCagghsQxveT/h7dv1+uOvL8X82aW4tjKk6SrBn3nP++ZSHMdQqe8EyAmnZis4Edmx
XRIq8Y7rdX2fKKKds8Fctf3UrFj491qYyUXv5ihhbZyS8XqB0jWTG8yxGC7H/MnplA+6X9srKDcf
Ws++53cNqW0F+ztGj+XUYwLFBL9XJWTascQ2oA860qLNG6zXjLXWV/tf36Xxl+PSkvOBqTumK4X6
LAy+vUtDDjr2DIJw5Kql7RFuj4iIONHEjJ9o1OPQ9a8qv7x3i56Rh9lApGi7294m2TRswUNlpu2l
F9xnVeXuCh2OdRVE66qw5S5KI0YajW9htgeISyLrwnSz/ipWCQxDL1C/OYV0+dfFYwlXuFQZBv+T
P5xCpulWohog9rq+m5DHiC2VRrE/mZDmsTxDF9eQeIgvLUT/ziihvhoJCqAWUh6T0C+/frL6fHr8
sJQtXegQIF1L2Czo79ePyvtBelqoYTz8ouvQqwNlXrdmcsXWnyx8Ax9ALweb0RJm7l1Y0Fhps4YV
+D4p7uoyD3ZFkE1YcnaSjfA3l8dm/JPrU65l6pyB7OLOj4dMHrROrBUaBi8Pdl6Za7M1nS+2Q6rU
kND3R+Y+KqYn22yDjVKcKnphQqfoUgKm2AGfIt16bb20vpLEfI2jJgi5TMINhhcBORggC3Vbbfo0
QbWd9/k97/prW2n1rnCi49BhZq55gAdxbZ2CGstFLcQIDf6AHPKntyJP2aQ7fz8lln8/DM61xZfj
PE8eHRVch8Zny5tDgwuSDyCoEQ9qc6UZBcqJaWNVU3MoAhKgHVpEkEaoR5L0rFDpy9YFwCjxRy01
b1dGrbGMpuIpbxp3iU2nCwQW4pXTDf6mGLoXfcDVI5luGO3Gu3wsIUuNs+QkBORMqoixx1gEOymm
bmH4yPoNgmKKzjeOYqzGbVTYJ9Q8r5Ge+TvWm7XMObYWhtdTj1po2YUZbvrSqPcO3HxVVAws8Wv2
lbspqvRIejCCFFs6uOkiswl9LK5JZ/P8RgcpDODv+NXEYj7JJurYmEq4qIWF6sUIFSRsifSqt5AI
oaGMqWYXyoQVi5Z5WeCqvKwk3BdMJUDJ86FYpWElFl7SOhcxk8yg7L2npG+gm1Xr3IXp5rpgAjoq
+wxz8UYVkASGfttoN1phdVdNBajOU18lgnlSiYFsZoQbbypenbbXAH6jvTHpbNh+8dCzmL7YcTts
JvhTFsvrhh39rsn0K0c0+r715DEGSVjnhgxXbsNd+WRgF4qiIq1FvTGmAg2cwzR6WUXQVDgnXDgA
8AU50SEiRs+ygK5WwYog6AQHxtAqFWelCcATvLl2WhMQZJ5zSho0AY6/H0SJ/j8t8en0O28Hc6qe
H5pTWg9S7x58C9ZIx080KvWeeKLe+gVUXK/C8FfP69Og9/mFE+P7ZhRQZk2AmMbQCedre4Jt+sFf
TjHpN7GfQOHTI4Ak0b+bMLmDGGBFMxE/GZM4mBLpC64jO97LfYOhi8nuBMzA+HtQ/YcvDIR6gl8C
awLdT/hulihSPcXsTxuc8ovfaf7OB2/LPYA8Mk0T2Ps9DQ/BCPlOdo4FTy4kJEA3rMXk0e13SZou
aBSqrSo1dCdTIy4mv6puAm6YR6ufu6p01/hq2BvLE9aFY+LGhtJ9XVblR1wH2wr9eh/l3Vl3q4ao
RWcba3iKYRUFqTJKmq2hQT/ybFTzFqG5XnCV0avQedLAf9e/f9tS6T85qS2Hjd+i3xMUZfPXvzmp
PdsbkBg12hffhp7egW75KUN+Nw9Phuubdzb3VSn7No4abxGOs+FM2ExQ74rfNUL6Typ3m81cGqZB
U2HI+Yj65lK6ytU57NhU+1qYqxwXaBCegcm1HjxVWQhZsUABbnpuz9GfQVBUBZHrFKJZWp/SYiI/
3enXlR41FybQ1wXeiV40dr/b/H/Wr0ndVI4DrPnXMstyqirszVSbVcIutgnI23waRXqbPkKFmpEP
o3PIXjmpS/SfN3Yo/+8MWcH/8I3bqZmlSBgmoIjEVzDT2ycgGxhMoew2pQWxuS/G7f//Q6YuNMmg
Nxx9/u/7J2tbQVUPpUm3UfQKEq8HPApXU5ZkO6kR4j8eLbGFO0jtIwTSA+BpjwKGYUVy+vWlmD+p
MxzX4I8OyOEIYX1/KV6VJH4osHBQnSMxw4NFYfhzBkh9XVFPXgUDCZRNh+Ktc4XCq6KN8X+yicbm
EMv52GcFdQbbT/fwsOFQ6L76cdTdxDjvJhNaiCw3L7W09BHQkIhCl5ETboApztjBQu8GrMNo6iSm
wSRz1iXqOjsTD1qX6UQN3de+UR5/fcfqJ7UCzSh36oL7CPez1vlmWQ9Jpo042fkXRpsIqCkVeihn
3XUjIVhTOS27kfazbcJi3zuDfiGyvjiFVWBt6ERNQuTwFXKT5kbUDkNtyIGhOzxMs3AjMyosKazy
XFsMtHRmsDlclcoymqXRRPW2KfJNFHrT0lHAlbErQkbo8T5PIZv7sbvJWz1bVI5MNhmQSuH2zfMQ
YEsTlr68zDBJ3/bO9JHEvr4aZca0NoHy7w9bYUNKt/HnztzmVIdwOvyWEdWQM75qh26RF2218ye+
s5ddc5EMqbHCkg4EPbkAic/3flq89iVbZx3n1nU9HOJS4BLiFvGd8t1tYg63FdDZAam6Bu48PhdG
8bsS05wX2g8lpuPoFn04MIbu2D+8E2lf5KZRTxpyT84tE2l+O+hww7tZd1Ta45LN6OAXsllWCn18
mGEeMdNd3RqquzEtU18zF6QK5ZhOYenLOcr2rmJC8JYGWjfpySfVMlY0ANxje2qWjUnyvNODOJcp
x2+TWdiYF2Ox6oz9VAwXet9Ay40RlrSxh+Gbp/2mxrf+WlVL03aEo4CzdGr8H6pWVxVaHOU9Fqka
sHATmzgvpNV5CsXO7PD/qtL3zCk6vPJhIzhTBr+B828r4RLc+zNDsCWPSw/cU6ClYh9qhr3oY7jQ
fWgGezcIbzUfMCPpJm/X17Z9gRZwOI0dJ6oa/Zl5ifbGSnJMBQs8zCxENnnqCfhlrn40oG4bPRSI
OjQhJthNDMG80q8a6eNP66BqTNu7vDbmKSYE65BUbpjgObKRvvL6RQa6hGcVAQ26wXA492EfC2er
VcnBFYl1iPExJ6zA3cSBgSeMIljw16/5Tw5SadLoSlBY0FP98+F/85o7+E0lZYjUk4I2XIQ65Ylf
MHLxLQYekoZF07D1pTaKQSAJE9CcuOKO6xtzZCH85mLm/uj7xc3FGHzIQAGKJuWHozQdK2FUJZ/0
mPshQ+cAS2PjIinq8KLXfHrout/guXDZWDR4BdHoATUKM+X31PXb36G2f33TuBgWncP7JsCv5zb6
myfTaniVJC0uN/1cEY01eryMPZ8QIt6KLCCB9dNhFa04NsSDDUsGSWs3R9ja2XQj9Ll+1zyfdQi/
b6DhtIKgXgmsBTCKKOEfl4KN3q6fyQT319pMCJsdkaOYluTXz9X4yRs04+ygGtiWuSDR39+KKzyt
zVs6fjdYhG62aZpWP/h2hnuQq5+sviifLAI+G5Fu7EBgT0zWdjQDP7nNTokFQR41m04DdHSreW2Y
lrYrg8BbOBGcd7OGpMqBqDUQ1TQdxZ7QKjKLHRNRwubXt6L/DL0A4TccmIOMS8WPG6BdaFHatyC4
4SDRIiZ5Tpaldy9ros5UlJ6MhCS3LFfwFnBUpbUbcUGKcKkPYIUIPQtPBEmqaDHpbfnVMCD+RL7O
LlcTuCNS3OkQHTbxOYtvM4VZkhB5zEEzm6Xp7endZmpnJV79mBQBQ9Ie3p+0/XSLe551NhB5UwOb
/uXQVHD+B1LnxhE1NgAb+5Zh31la6OJWfpWkiX3jabxPk1V3C3a9fGG3MGqzcnrqYu1QeQ3y7tr4
6nR5hY5Jv2Hktax6t7xRXo98N4cdhc7ZnobuMFTKWqiJbmSQIwxeg0YBANSZanK8aR/aYIKqlYgn
TfUupKvwYCgsjUrLol3WcAeu42UuRLom4O0miIqT62KhZmsC+7kcQrSchZCM7Co/w2vTwcdFNTRS
dtYaq0nFUGC1MVzEJSYNEiTRKhvEYTO6IcuJJMkaqhI0oQQTTWYAxtSmxNWRhpBJZ+s1OeSk8A0w
G8Fkk/dXDBtWgM/YNZXyq61S+vw4JTq7BloLg0osNemUp8yLxTLzK2vRBUWznouhsbXEUx3jeFYm
5V0rGmsfgpenajbMTcs7xwLQwP4n/02Z6vxko7ClEo7DfmFb/Pn+7VKpA7d2ZKNQOupjp0aZqVWt
tVcyMhctmmCSYhBY6M51U8MMKYzktpg0aPgWgY5xOS6c0hG3El9UNME4dwofbZiibVZp99Y7wez3
FhZbwyQEtAjgWWBA3vTu+DXMECPqZAn6saBBzUcm2kKu/aQj1Fik7j4E4r3IXFDUMnE5f4aB3Iwm
Qv8DpyxqIa+kePAqsj/lwMoQKVZWXe+Q/JnB9hzKA1jpTjXI3xLavitfxvQLIy4RvshebBO/1EEX
TLE7Mk2cwMIwS3UIQbAF0TpNw2avgZ5bPrS5i82oXWATqLJuWYT+7TRJ81y28/Oamp0Mau1pKJHw
WmFP/kcPpjjFhdwZYeYuo1DFj2PwRDbKskq68autz5msHkqBoKmihee5yX6wpmvPSfWDCVb96z3n
p1uOJaj8HZ0jUqgfTgK2ehyyDQPYrBjhzZi01b5P7lseMoJoUefJoVZP5UwgV8E+7BKiOOsCu+Ec
bVGaWOVGTyy1qsYcQwj6VSNX1onSe/oSmVa/6kOtxjS6Ju2UAwBdIZTxd2NAtaa1MLR+fTM/wQCl
7TCwc01TZ4Rj/HAWVKk2dCnzGnReSbj8L8LOZDlyW9uiX4QIkgAJcqrslerbkiYMNVXs+w7k17/F
upPnssOe+F6XbYmZJAGcc/ZeO+3T68TrX8u0+tGrEO61TPE/JRMs4aZN6Mrwsi0dSs6O2JJZivje
7Xr0BgKPYVZ0ZyfQiJyD/N4Xzqlb786Ya4Z7bv4R2WMA5XfBFmnq6VChkoeDRiHXlm9jLz8d9p/S
sedjsCSI4QcNBKkcT6XP2mJoMIZTVj7IsSBQwPXRBHV4AoEcP8VRu29KBwN1j2OYLugVzZ/inqjd
dstufmpnbXZVl0+7f//q7L+/6C7vN+03rVxPe78Xgv93Ikhi+mRdyozOZWgLKaq7TjuXpGVidrIx
e5LKuRQRPftRuNehm9z3+JOnJ2D875ng4gsbH9J/XNLfT0xcEtNCCgLNdOLPjm48xuMkxx4Un4xf
2nl8iWs6uu2aw5ehDY5qEHbRlKEJD6blYhQxbatgjHYmr7mwyfuPE5z8+2zB9Tx7He7TEOHc9Ed5
MoaCMOIsZyqMaH7LBQP3VOX0EtHjyn6UIQogETbWjk8z4EqPAfLSZetSLjory+Yowvgr7yigsbge
PDEjVEqWB0Nn6r61vdMCj4UAIVomBcifCEYzeiefY5SQNPgAI5cJqIayQ6RrKAicUO5in/Rpt7zv
nfY+d7APTPP0+O93Qf69t8KnprniebxVrqX+2AF6z9LzuAIeXeauSYPi2Xf9U+Alw74PSovCAbPu
3MUNc38Fyqss8tsyXh4GUNNyqutTlWVP/ezmN3mkQCMyuz81WTIDd0xBli0cMAb33cY3Ovq9eqG/
Gu6z2IVvbseHWA1qA18cJOv68aT5MXJ8+o9N7h+6XHxEj7mvT29qLcT+usnRdy6TKicruA31u6Vp
f87edEtsOUOhtac5L+61ClOMvg3bfbvUPwPJkOP3+y2qAGVWw7bVBkjpR7JtRbpzBywV/34jnH94
HTTMJstxGAlJBjF/vcqubbwoGGla5O74TA17iC0X4b6zYP0BehVpgLdJgoSCN7F0kIsPsyGAI32x
19Et5ddBVCO9mnQCPJ6pfltOcPoGfZ9WWsORdIYT+IQfbGiX/37l9t+vXLOurKPHdWVmpvXXK7ci
vQS1x4s8L8S+6QTGYZrECFpnpMdeO5XkC7vX/kKA9jrh561XO096aBSqSxm38j9e5H8QSnA9vuWt
E2/NTV9Liv+31hVJ7jqWywF1CFpNwCpuo2xS6Zbp13YhcuFKxMzxJ6GfctPOnEec90QzOfhd2vwe
LwcYOI0miG6tl/7j21o3qb8WiprLIzOXjqRiEPuH4scWaipKH4NOMIX2VWxh98t1s2F4+xbSSzgw
3gy34wqa5uBTQSiQTfQ8W+7Tv1/Hb73DH9fh001FAcXn5n/+eN682UrdqWIzlYBJwiWAzd7F0808
tQgUi6CECYr1nu0LeOgYIwRXKcTJhrHrtExMKSxb7jq3f5hWJd7ItPZQhz46WEgBbmYIJBAu7swA
s03EfOJg2S+aAw8paGfDlnqBVguiXuO2yKktEHvNhDhRoJ5xjTy0ubyq/ag6W2voZl90yx6WTHAq
C/U4Otn9vJ7cbWxxZeZTyUnQECIc6PKV9ZMfuhZVn4a8E6I1DkLX2zYCW0vRSXE5houz//dv8h8G
udqnzyg9varJ/D9VAGg9wiQu6KJ7JQAZ/yXUjrl0w23b0XCjUVdtVQtBUJaX1gS4JJ2qu5CKY9d0
q4VbZe1/vAC/2/Z/3FpaIgElM+0InrQ/X4Aq8fzJ0uysKQ5a1CnotAx98wG1eYucSiOlxqiIDFJY
65qdgcQacyixqSWpIp0head98lAn3nfUlNOJ2i26l4u9a4XKzmmbe1tNXcb0NQ/PpizCTTya9pgJ
765lLQUZjOQaZp1XgXPVsu8QejyU7uTfz/E8bVQqriTI290sdPycwOTaSBDxKiBoSXV1dw8BT20k
QdQHN/YIX8rjefvv9yz4+1vIvXIC6WgJjOlv7Zo0MfactmukW+nqk1hUeO5tOzlbrt3NWCBZMzhr
rGUImaizx8RjUmzTBuF307c7ERvENmiwO10/RGUXgDvDvYEHHK83NpXA+fDHXB04uhDlM/u/aE7Z
Jyv3P2XpO0jUjXVvpWyqcYKzv82Gt6HGcwOFKcWiBsU47NZ6PDHMZnPtXMMriVvVXxvdwSpqSa3J
xuIcJkVxHq0ZmJdvUugchfMwevzGlC7XbZ8uLwstmYOOunwb+/N3R+Ti4Ax3XSc9MPT2Vip4OHk6
h1vPhrIX9/1btnrm1yRIz8EwwgQPjwvgLrfc1hnObssXK1cYdKVsvBodOEZ4P3pZHPwgDW0T5pho
bpKy2gVeBgk2dg1e3KCW6aPTq01IN+dM0wZBg98ca5225Jf9iJbPtF3nDFVb7YMysK7+95dA/sdt
t9et6K9vxtqAdmx2K44CSDj/ujUgAnCyxgU/hlayAhFI67XNu4M2TnkNhHzxL3XoPwykxoV9am6Y
ziETdjjmQVlKlLmS0QxQnwYjUVzVGxqy4qpM/a9/fzj/oWjzLTSpHipTVmf1p1StUnUa1M4EVzfC
as30wgfvUYnbZATK5iITn/JJnBcyp9q256yYEOVdzdDJqG78FBhbMsxnVFWgxPAIduYxMWD/Bie8
L6rlwGdA/r82Bv0C6L7vQNBM/ew/zjP/0J2lw+8xWORwGSBw+WOfiztWw27gcSlNNm49YZ6jGdlG
M/juLi2AK8wJg7pwWfFl9EJJmawfTA0ksy8Zm/37N7re1j9uu7d23pDZuoGLhPKvt91rVD4HdQEN
IxObJuj2a37yv/8K6dt/O0pruf5sahoZrBX3H79FN1E/Z6lFiGAzYItrT/ZAalZlw5nBRTh0GiLf
/BV3jE19C5Mc3bdslyTssqrQL0jklo3sEl6yYDjJKYrp0TV7ucSfTkU9VCf2l5ZwBXIRfVRhRi+z
xuBYgVVIO7HssopRXBujvncqizTb5s7OwkcW0O8yNPdxGD3X5epowDg++AdB2QtuwuzqsFtxvssu
lfGrhxp9E75RamWnHqc7xRvlSKANZycDeqzLD2KuMe2bVuA1qcjOtMmAn8R319HU8hYOyx7T5HyC
6GCBbJxTGE2q6465zuL9EENeqT33npUZtwDhxl3xOGlwAIjgye/yMNJNItsU01MVBj+duQO+0IXw
VkIG5Knnfuk5XnmgYDXShH1LRZtMNpzxFvkp6y3OO4JcQSRUjCqbhmkRLWv3IoGzmNbVoyFIUeRh
gXcAYi1imfW7tD7qvvd5SxxIBnF/9p8SJtH70mWMPSzZA7v1jNYAkqGpY9bAEA12C3SlpQCNYXJ0
Rb3t7MacXL7H3pYGRHCX0jaw3uccMmNECoPVCFBp7mPLw7EN6xn0S4sVL8DpPgqkB/QcS4YTu9St
LGQO7mGY9Q0Z5ZfIxJ01w4HI5zR6RzaBLVZcC78BqV/z5TA3xDPCfI+u9eUw0f4ml36DcJLoMvSo
U0k3bbEVtOda/Iiz+m0ugu5CtTnOdsOU1+PvslmzUMCnSSExM+65SRV26zBFriSAG6ZJTosgkRBf
RExWu/hAX3cOy5UcwI/hFIIXsibLHgMJFGLUjWMXA88HlAPapujYNOpi8HdjlL9Fo35c6uxSNcmn
iJ27fHYlA/DkZxb8Ul12z0PyFvh82tDetwGbVlpk9kWv5XPYEetVFEVJN7b5nrpghMKwj9f4uHRE
Fi+9AP0Q3HcZH9OCJB5hjfmurGqQd96d36cfdiqum4mPOgR8cYsYf3opgZuGPdiL+BM7v5YpdHJ6
v/h0JMV6EmW/prbiC1blcwpbSUfXTso/HeYGA5bEsRnH0W1kE9WzELgUEq+pR9qCHbdddjwOfPPj
xtX3JsHD4gmvhsDA+5IZkj0NK53t+kjYFvnt1O7eN+156J0aEaazbPRqZrOr9Bx3jdpY7Xu8lFdL
z0hJ58SFSPchsgu2bf+cWU1F35WUBbJds72gsXCxqGOUwt8kQ65j9rlgvfMEqcB4j/Tkfi5Mslh5
sYbGmi5zMLC535I/Ua7t3Hy7BJS7Zfi2NGikrTWuqil7RCEFk8YqeTc2DZE5efr9unIH412jfcxe
Kcpzz70KY96k0l9f5WT8FWBoGjSmrKXH62VrBV0jfHAasMFS3fAQRjvd1WgIFBH0kYUFUHEzRN7e
Rk0Pn5FjTWt+ojtmEL5ab1Bsfy0Tw1r0WZBje//blSUYLC/WuwjvvCeLgfw9aK49C1HrZm+iMdyW
4sFDGELHJfgQvJQBn8eVsDdj1MQX2b07D9ASyQPwIc8AmIZmkuRvRcyvNQmopKxHqpPh3o+C5DBm
Kemi2b20EtBFNUNRVDCArBd8MsQQmCPD04JJU3UymeLDhAbPNt+i5VSv2ivOpmg/DM1l+Aivtug+
hg5/pwqcndsSgVWzYnXOfFOyWuUVpoIw40aj/j/4o/rp1gfjYkQu84IFM8oerdq+1JChgzx6bHyp
IJOwyvuGPT0NoMeL+ttKiZ3THYAbAjR8Qd9pAaSPdOrKgXLXlHxaS/OtpwtnhzDg19vipaklJAxN
Y6r2xb1T6+M8sdwWMxCc67oSPLiWT07zsvEcAFRJmPKIU/ZfDMz2FfIWbqnHPpSV+WahLswZEtvM
ogTtWhDKNIDCflsVFWkEBSv8XgeGwUkV0U4euL1hUh1UFt172Z2oJlwxomTssuSPdQdxyIUpUzcQ
bYV7Kwbif1orVnhjys84JcGMajcArqwhjZqvOiMZtm8QfeKB2ywDD5udNnfknP5qCZUILUkUnRqZ
gEeXpSqg8s88qameHsOsf2pZ8DHA1qiGa4YLPQ0iqhrY/PqMPn9vvBEbgSvyQ0Jq3QA2TufoGuIB
uu2Aic2f5WNZOj+wD2CtQ9G5KZvpXCtiBYZqPwcp2Ugxz0wLsCnyMdOXtZy248jE3DdkxI372oka
TLV8vFhHq7sMvPLIzYoaHGudwnbWUWk62XdhcPnTIfqJ2h0b24jo3OnIUYogzPz+C7/L6XK5WxaO
KKv+yAnQvZErtQ5un9C4f3l+g1tw5gevTEaDfBMOjPs11hHOkgnbaCzJthPol2r4YQad/QUagVPQ
2wPpjqQL9lVAfgzMFSt8in0eph5NtStYC3KLm1r2/o1dDFfT0m6N26Gui291SNKARXqkqzukgaP7
RvlIzZ/RK9D2auisX10XGtKM2hw9Kihe4cNBcg5DOnxUoG82xnNtWNJwfti6NkzwOOVQMGWWR9c+
oBVRBfmt6zQ8z3YEYsoHY7XmI/ULbWXyT1TOHU5e84LyOHzxC+u9NTyMdhQDy7PIM+Dt9ueuhV9a
fygqIVGR4jOiCx2D7gdRO/aFNduXuTL4Cpdi0xWsqnWP6HZo5GtfzO9BHMJqmEGGthFcIzZ/Mn8R
TfBiWyGxYGlhuF0UP5Nt1cfWiwuABBE1JckMixbFTqUeZVxxDMsZQ0ELQWn55WXtatmExAx0pfDA
0qVeionWw6ixOM3ZZPBnehdzR5cMt6JuPNAcaCE4DqHA4e1Ol5wTGkeEWQbfbQ2eNjA9fLa7zkdy
nC9xstdkIKVDxWku8IlSzh+KsQ1BuYrv3GJmhC5z3KiCXa4p4DtgjOfA95gNEr1ui+OXfTLPqx9C
tTwbneUCa/Of6x7PwBozzPf74U8gu4EwlHvJhGRiqJhl5OB4t0MSPXY9beJqLkCWT/E2UgwiGFTs
nZ4zXOWljz2zS1Jxfta2N96MQfwNjLToeP9CWx0sh9WMR+DVW8HkqYuyVPAIZ8yq7NgCHEXcR8FD
ynQ59y/mArEDz2liB69RIHAMg8myZu6h5+QvNAtAvgQfQ8AUsSgsn1Avzj1BDfUnQOhLrPXHRCa8
sPnEY5FyqsJ7QCcPatLMJuGkpOcFXBvi7jpMKa4zEmaIybnQ1h6lGg2UBSSDbeBzJGA8GV+lp2Fp
l71Oyefp8jct2UP9WTyVhbWLm7LdJpwqiajSEQOFeTpE9XckJoRnMnuwR4fI9OVLNc0vWSXWXpI2
kc2gHDy3dHmVo4zBvtyUFo24pewIsjeGtZ2gmBn+qZqJcupjzi+1jk5mku2+7KVNDAcrGgv6hepW
pF2l3gvEFDFtzkvHb0F6Ji1eekhgRRkNG3sOrLNj32dNbQMvcSkPXPeyoxu0i6ZcXtTVeBhVYZ1c
eoFgByW9IAeYRpRJyEweBIzOgC/CgRyt+VIok7coZ/tdMb3XNVGk3sy0XcwjZEFG5UhtU+aZX00U
x7dN3fiY9uC9MyAmDTUrt42nAHahrG3i9si0ZsRW71xOg0/ajflkyBHtVQnUAUns3rad9CgMUdCh
rk5uFhEIhGDQmV1QWg0KYU+1P8IF+hf+QdzMy3y0Fxn/T5kVOvdMdF4Dj2ouzNPiIo2iGzu1YFqS
XmhjCx4i8C6L7jeWH/8gKe3SaufL0eGhI2MxhuqSfRUNDz0dJ+BltsGZTkKmrnezLCFJVu5TaZLv
HigZdVtwpcRIwd9d1cbjxF6CYOi9ksS8+ptK6LbOyJEeCoAECNI5Irb9D/5FkBZZpiCUPIV5RCQO
mnnQEjwRFdr5OWx+mAIgb9a7914URxeyBaqjNGjrqEP3wK3WsAoyHTyKIZgAAbBANN45jlf8ISQc
AmTQL5Au0g6kiGcTQ/UgwrONSIrcbReRTsQqCqzoG/8GpHZOlbuywK0+OHHGjAX6QMnL/lQo3YJr
1u8mRUBJPm9U9DtaOPE1AQG7qhnU1i1B1anRO/kFYpTFjUbekvokmglGLtwqVJkfY+DBsi6L99bK
OBGtJVxszCHpC6iTAVEZrv0rjUFg51nS7ETCcjvOJ7S0+9Cm012Nza+ujyGmgFhDQna0eN7snIye
wOeLLIrXcppAMECN1j5MrTKcgRY0p77BeBeO4OCC+kfexgCR3Rwxjl/eRRiP97wgxX5U6r0vMNG3
EweXxbY/Bw3FTc8hUTlpT5AmSn0GP/HrYptvy+AozHtQcgOY/bFZHQksRmhbMOTP0c8+mgn7GP1j
sRDONhTpW5OlR8/NGohGj3PTPhhXQpkIQOa6M0QRR2Pfsoy4SiMIQBn9u6jFrBLH7TPFpJdA8MQA
jMLaFEfLMaeoIYM8qcgSLW3isnR43ZKpVQ/svxk8fQqy7ShhbnYmS/fR0CNqvbBn91eroWPGNchz
d5LnzJ2Zhdq+exhrc5jHqSXzjczqpb3PbK6DlAMqc57SLMSD2bT1xDlTmEN6nS+pRcpHUF6Sfqxe
6iD4OfBowSQimGZsJZ+rKOMj9y5hfjENF+WisONL91AjwmNuhqTZYjtoDGKjRObIBv0bUdvBtVJr
imdhPXbhK6YZ7rZM9Y1rC+7K73ZFVZF1dOGawcDXYi+NraAAabjpBQll/WyL3RANDXkcU0apLJ7R
NWPocoInzLCG8N35M826u6hbXhxgUoce1Ra4OYSIYdwWNN31jeb4RWoZ7eVxhh+k3PB6KBz2dr8L
kcQGKz7iMeisLcfyjbf+w8Vc5GV7GCVpRROn2yS9pdVdkaXS2edm7m+CJ1tSGTkT4k5ddsdJNQAi
muE5qugxR1Kfk3nZjHmvN1WriUrkpW1qPIExbg14ff02HjK8w0mBiHl5LFAGbmd7/sigC3UWlDX6
qBCTm+IzzUWyjVEwC7um/B6hJypDJnWaPDQ1P3lUrCGG1Bs5ABUMUH7JlATRmAyTpiXfXvTbYKpA
0an6emooxNUsiNcN2fZRNNuzj3Asir6WOJg5DrvE2NXRfJb6Y9RdcpmJ8L2j+jyFNByVYJU1VUOe
TDsQj2C9Q/VYtplbETRbwCll/T5MDRVs6X/W5cfScVguoQNNdXjPyR5yTx9dgj/W+yF5okN/8JJq
IvlnZOwFiiwCt5X68WUQfpSQgpWbAXpSwFbaAXZKDzCtTGxgXN6mFfKaouq5tOaJ/aXCRRHznXH0
cZIVrEswdQ+yMEj2i0NFKp2zTkSyj1yNTi21r7vevqdx9uJF6It4TNBBx/qSBRKTWkQ3UEPz6OT3
ilIeEXBt4xId9JJ4N7UlTqoubuvQ/iywT/V99B1UjEBVf69AXGCu3dUx5RVhE5PXQdhYESHTewVM
YMPfz/QKiEJLZvjCbIiZupNiuafnOZAkH33g25kPThmeylLcmkLf1XYLKN32c/SXFWjRpKUNQ8wL
73nfb5eSW02Ioh9pf2eHKRm2tbftyJ9udbGRdsPTHd/1RkFtHNU1PWWStokjyJLsVAdZdhkRQExo
yHVpNHzBZeu2sNKkFd6UgSD41UcwKENIXBWRm9E25zoP6bCuOt1ta5XjkV2SAYT2DWKh9OSrOTnk
EdlnIPH3ZiFOHBdUe9l0zXNpmxVJQEzO4ObfftB8J27C02uz5gexYSRc4szpOkBpvn5gDftswHyN
5iks6R4UGYjDdITWtpTDd5pP17rQx7po3ulUOaR1ZZ9hNn5ONQC3oET27rWgwfKSsEerLDe2ofZ3
W46PdWiBLmcqAa7oTi7FG5ITShCx95fhi8IT6L0a3512abF6RfW5MrI65xw3UbGsfEl32Y9ytXVb
v9r137b64WczeKS3NeD3Rni1jVVvGJJgDOyT9yFv9LU7zJxOJTmQE2M7uy/MVTGK92mFB0iNNVH0
PUk6Tudt0ip9cZFC6KKAbCZ5dwWHthKR3QHrExOe1kcX8iqyKCHpFLIh4V/GiG4/1M2HY7Wg+Bbf
2TceNDHWNjtoMJYKyUsJurt1GlDnyZXd0Acz3vDcOxkNMTAD6JS1hesNoN2KKTTtRIUZRFvP7aad
TEDdhENudnkyQrUnBHwctCA5Ik/JF2U7k6Erj0UExMWkwzFr6RincUDKYcxUAJ1qzQpuKKMCKI4z
REb+vCR9y+xVIzDz6YX+r/VIH7wRq9S+7ZIHJyXQ3tPPCkykRYDARLqwx/x/a4dOBVJRI36ZenI6
oFoy9b9y++4qQTW4FCwGzELxt6UjBUtu0vu5RNRmRYJRMZjrtngPQtNwEYI91SffV4s3DUMA/V76
ySnbunSn1hTU9Fa/nQxvmu3aN1o1N7lV9ofUYrZWedi+F+weaU6fgsJQXzSduuZD+5dzJPSlQ4yL
8dJ834sC3wi+gA3+blopcUWjox68vec6n26+qE13wbynOAQOXOBWXy1zlpN2pBrfuyf57D4hKpqG
kEOpoNY+35bZdEmno94nfb1ctjZ580kwPwSqPmmblViamewrm07ZjElxN2cJxV0obnRGuzqNbudB
5Xthuc0+bnP6kGWVvquSJIda58/ZOsbuyXcg61cAL5XCRrgJZmTrBvuEHAv0pSfyDL8GL9xXQVFs
nCX9RFH8YHo17Nb2FJtIeyVxMnB6frArwkpMdMateJH0qvrZjxNjnF2Wj++YP4tdO5P4Ffi+vGKF
3Plua8hSwcT37kTVt9AL7FeJSJTutVr1kO3Rz9JzJymIhslTu7jfdU5DmleyEqkM2UK0OqtYMSvp
kXzowrv0lvg2r5vLhdMIE5ACUKvfXsp+XL9kOmRuZW5y1/4p54EERU5qTa48oHnzkdb7S8LDc+O0
yWude+9sEN42DNrbQrJVtB2vmLcQmyXp6/ouAV5Iduh8dQGKZHztcSPIvF+8lyQfrxk74rYdFSR0
4J9dfAgxhtlVxloA3bscxF1TRs+5/goVvFqUrNsYYsqFLhQacpcTBO4l+sXk4jZhcGVNt34aLiym
pTikKfzKCCtsiTfuotXivh67ajN2/AZ/jr+Axd+MshEH32KAUXYorhEdQOiVJbOwofglJO58S6Qf
kUWHu4QYwWtwl3tlgVpRTbt+sl5JASVLtfA/O0zunGWo9AmRgy8KMGPDAevnlC9PnkMeDDNmdqas
23VaodSe35oZdvWSscs27OPQoBqABr3DQYfmbaXp1+bnsA0e3X686v3LWo0cgfndjigMB/mKI6HC
Okb+oo8EoIVpt0QRz4QitSV7brz+scrWkWfo4lm0gehMU+KzciIAYYI3HpNAvUeIAnbVpPe8p5et
O4gXxHFYbPFowSpoGwC8WAJgk3JEjnowoDO6K2sYmpNb44isR+rlhGhqCqMEAxRHzotKpfSr8T50
yiFnR4p8WzvieebQHgWkNvtxRehCSai4VbOvZUu9U4Z2Cau3ww8sIpojJJQiHiXf0Zt2+NsONosM
5msmoe1+9vGNGyva2h6zMHe1Vso+vZxbL0JQAqHBDN05yOFAdhGCtGkEdser0MZTCIq9ulWxfW1J
50dSDvU5FhFgNlc/iLa5yzs1QmPQZIvVqbVPp4WtjTSeyaoFGeneabSv04hV2Y5m7MnsmCjOiKZZ
XouWPAvOM64I0qtkdg/WDIevUUxz0sn6bGkLHm3jg50TyMTJmbpkifuIoizBDeVe2Zqkz3VWEVar
/pTQQ1+Nd0Mzf4Rl0sDDAL6DduHCK1R4g/CXbhTBk1Wf7scheDUWG4CU70MnxAWDVutsZ8vRKyL3
WOGZ1M1yhOcUwIXzv/okfwIPWfDnHuVqUtE+iUmKiZ36lIwWbDt9QsjX7Jidn/seTUbWH2xmTriH
6THTNdozjI13KrQe6LHvoiFAoH5UCyfP0vhnz5vjazEtT8HUXPWFFodJJoQMU7lSy/10e7tCEuwR
+AyvWerlJgujN0NOeEVFg12bVxYLE2GH0v/VxAWDYMXVMbyjb+awnfgovI6od6xDG3v3oRfvcyOm
PY0uJgygtXZDmVKAz7eUB3i8aV1vu1lkMPMmNupuONiwJLBBBWR+1aQnBe7wEqBQf9C5uArMfOpa
y72hLXocbHo0rru8On4+cyL04FGyP3czp2fUBZeJAAMa1PlzXWUkb+b2c7809nmkOysqIhmxxH+r
TJ6TirScZXXAZOZ9sSQU1IFjI+5l4A9vcW7Go6LtdFHi5/SGdIXk1h/ZSoHkoFUz0wPqzPlOAjuo
qSZV5DHHKCfCCsWVSImWMf5TGTA09ntBa4veA1QenumAYxBSVBTOTXzF+8WSkzLEN76T7U0gn/GV
oLr33rsxpwkxZo8mplTJeVj4YhCec2iyq5++U7wAOOjZtCp56rPhjs2ToXLMNL0J/RskLZgmwVkI
zlAi9eE/g3ysfdjdRUZ6paSl6mSMT73Y25LnvkuqX34uycprXeJR5oEEyqy5CivIXLCZsAqTSTWM
1JwLdP9eHdNoJ30G3CrHwiSJJCwDf98rOgzYfR4GDSZSkbIy1P07Ppo7gM6AWMi2KsvZMAqjTG5j
/9sC6Wbr91zT8cXWQTBH9814jGkuzlW7lT8Cqx4uaD/+wm17FSAoPnIGovPoYM1xHZ/0vfykjXR3
RF3mW8Ng2ANgsxlV7W1KMMAj41Y24obkFUrxDDAgG8h1HBXQmQeHfS/z7jhwnQ1gk4ved3A6sYAw
oWAO2M/gfMq1b6ttqhek/Bw2/QVaeg7ltVxgb8QqfcIrjWutv0VOQxfoNyHNuy/LdSTNpHIXFQuw
xmZ6TjkwJAoAxgKUuVaIEO1qMJua6LSpDY4Wh2iyxbGFKEMzCrvPLrdrdcpBFGjG/kC85Taair0/
gqFNhcPT5pAqED4mzPwwUDVkwqxbXQzSVSQ1Ec4zOlcpHpIuONr+ZcLWj1WdQIqYmSOV39Ev3Df4
d7/gLcTMxwFR01tCpri4zIKk/45vFlNDA89B5oQ/zG/818CfQMV2S0UaXlzC+lw2FW/7bLsHPUbw
GIEwh3EI+kpRhzZhsZOGY/XcIgUZcv649J556w6DZQDeqwyrgcn2Uv7o4u7JGmhEp8i1LlTF2KjI
9VvYdCk29F9l1Zi3Fq4pDtSnvpnVZRg5H30XXfYZQ5q8Mh+NBMKls5NprhfaNaG2dikAEJpCTKrS
qHzPUwMAw67kJu7USc4PheheCc36rvj7TV4cOqZTRy/Fia+kzSgKvwcrGx3B2ZvpjkTj0dT1W44Q
4CSTmogEjnDrz1AJlNaICB3PGa+0DcvTU582uWEpbb+udQkPWKA+hz3/fpxm343CMzOEZHVm3WMb
nG3+X9/iB63QIltTvwm6c2dbh3QhX9zE1lZYdMpjTUDFqGWOnF5C+bbz+1ZE24Eu58aVbrnRC1VL
7EskRWP3zSb2KQKX8MF07eExbXDfkQFdFKnAHVi3O9ch8cRt+/00vRpvBupiU5kRp3xo+0858V7b
dXdOJNNMXIJA22X/yAgfKSfxLu3YXQEpqRKyLnBsxRtG4qckWJ7mwvoKy1U7bPvEZU/WQ1CIM0sV
570kfcH3/SP1uy9sPeWhq65BgryOfnCfDbSLLBR1xCfKzdLNGjY534RaX7iirSWtiYwJO60uBhHt
AVsrsUvyi/mTTdclXKcilMlNCsPHy2GAVsw5caCnW+YDJ6pYSp529d+FHrmzM4r6OC538dLyHk0K
iE97yqycXjiTTa8jU9dB9+SNRGVactM4dEJUQGCrtcgfabyc0aISVyGAKBvPv9cT52gUuPQsJ6aH
AREmHvom5n7xjp/DjFtyi2tlBhSyzVEVUH4XMX8h9+jdDKMYKNI9/v8g9Yej6gpUuTPKtMynIRUZ
LE3DvMLbgYMQhTTq2WG5pvWYrD1CZtyXWDfIHHArfHjt3FzORfaU26PLSKJkLhd695Gxt+4w0EDz
ZceR5v8YO7PlSJE1W7/KsbpnH3DAAbOuvlAEMQ+apxtMylSCM8/T0/eH9u62rqpju85NWmWlUhmK
ANx9/Wt9y6Q+nu4HSeO0PpQrcxj5AKP5h8yKDT49JAEcQGvTaO115c18lTkwJULlHCyik6rpt3wQ
+qaJ6cUI2vQNQpLL9QX9rAX4aOZw4MAOMZptWE71ljLTJgWJ4EK8cPC5cYRmFy3os9LpPWQUjo5l
vHM+otOF9UpyAw4d9SBYi/yxZm6kcv05U/TJsvrTvMWzuqoZxUBlofcWWLsemM88f7etATQmyaf3
0vQS/FizQ/VjVHJ58jwfbIscl47Ym+bufW8W0zbAMcLJtJkQfSXGgq6ggKZDpMMgad93kcM5d+bS
Kt0LW7OWeUHqbRpvPI+SxjEMYOds8J4IIBCGV9V6hvgtTcj7Pc4nVfBSU85ES2Ls2JSDe6iG1wxf
+4rrijsZdeSm1OVZC+hwDh098kfNWP4xxPHmzUxtzS/zYlukdomnIVvD+smxJGEo7A36U3Dy0hQ1
o943TK5lzReXLwxXw21dM9mYmI6n1bPhFcWGjRzRkRk4cVpjp6plsitrh4teWAT4JWtJqy3FTjjh
6mrKt1XRX7wRciCHLGM9gvQoS67HXkBzDkcTpThisQ/IX2XohIHE8iNtTklB63I38dmGXf5lauHL
YLpfWcCRyGgZT1U0OjWYZdZ2WL4tvRKjjqCiXG0jY/PVSgvQ81PtD0ScmcDrARW2+Mcy2Bu+Yg7O
mkXdoI6vKSXvvopS3r/QKgBCRBRHJFhgN3be40qUOcfkEZQ8jCWcL1SXaJXaKcE9GLg8ZvopYVdT
XFNSzSvmYTTiYjpNRYHew10bEZrHn8FYte6DS5tXr06IYyNMBEODEgcbx8AYwweX5p7J23RTJagT
gqkkLeqV5YNx4lXbjvJL2gXqASVRMPcNGAivvx+Vrhq47734pi+hvUaR/TXEza6nFqlNqa4zi/kF
qcVYdfmHkyKoDT09T4VUfMplUvpZ4mz62vBzZp0Az6R5GHk8FiajG8Cs4ECUaa8JwTMuGq6C4xf9
UCZyAyd+Ht3s/G2n2pv4MzikUY4edAiXS3wxYuU9cpmz0UOcv5EYrSiZzktA5MVtppJTG9nTsdZ6
Im8hHgcTT1ZO5WiSsawmNZMx/C7aru07xF27wI0i6LvRyc9Vqk33uVEs+9kPc2q3lc5n4dV44zh5
bBj+x6e0vWRecsTMEOzIqj7IjvJykWKQGYD95D3td32j6iur/EKdB0CLQQU+QcpR2k6p8mVTvcnN
LtiIEAlKDsmajAaHcdK7Gt5V3n/Ui0I0PyNDvJOz7cFrTjpVg0c22HKfdzwExhupGA5DSVQrGRbn
aIwpcagwKrSiwWGCmcA3OnGdgvMQAMZSUY/VXY81HA01qAc8HTgVmh3YGArkx/AjxYSVaQSdjI4z
LHLVqzAn+Oo5u7R0EVJcZlKxWzP0r+p16Gj0cVsIra0hmHpgVaNHnVIPVQD98uC1uc1YH2xNv6ub
pD5bHny3pcQ6FMz8hTO+CjBehZvS8O42zZ6oHvey/T47lBlqOsq0LMfHSi3AbsFPFjvjrdWP3XrE
6gTpjXJk19wZjnEvBHYGxUK6lQ1Y+3xkGw6XBH7ESL8ij56XzOVgOBntgzdQsFd7nwtQqUt8fcBw
OOrmsMHBSlpuLtd9kG50hVIR5TV6UNEfNM3r2SN3LURSj92Vgco69nw/EtecKdgtPA6jd0p5/otO
e5yZPdrdwESCuHgCYcIt+p3ukXeAOEz7KcnJBB+uZIp9kyQ40IhOPCVN8tISDKYiSuh0GIZYgtz8
okFWCm26dlx0aDa6dB1Qac8Qfm+E3U97KrFZLYKvnS7WI8rFZDbfhcEINSWp/KEgVjdbs7caLXZP
y/Ym8EATAHtrV3FOYSbUFYgLSDkFSFeWK4mpov50munNDa6t5NxVZ4QH8vma16GHEshct0jh75W0
h6josaotY5tWjAFSThZRZCCoKK0FqsLbCnOZgyW/S4voPp3aiZI7oAqpp6N0qzGit6ZjDxMwiM6C
SsPmlh01rXwLo2kbSo6tiOXsAFlIGU3RkWgh1+TDk9aoncUOlDoI7A5BSrtaKaPgpmaMrfVQzJVn
5mu1x09prSYzfJgalCBtfnJkGq8bbLUVWQ9WdLGx29KGvQeRuDDMlh6TpfOECDaOCfeucbBzZJoN
QSFT7HSzbdpX2boiHEW1UMG9Y2ZfGK1J/CfqBzrcoxvmGGA6Wri0kq4Q55Vj3i+Qhjh5GPytRDcT
jxnpMVJJ5yOADutCq56yyHhsI4yfnQWIL83sO1fFjFnj5oxbTK2MUFYcdpB8xYj4ZCPWCrPZetjE
F2AhDUMQ6Lax7O4VY6EdANSP1LN/OlJQ+2wfq2T4zNO4WQtG1BwQ2mRroENjjv7gxdeHER/6DUd7
HBHChvhi/KrLLjqlKnuXAfKjg7MN39g43+pe6tdHtA/3WqbqNupRzmgE5tHtJq/BhJO4zzIQytqH
GYDTbD3WsjhdxrVJfhvFtv0oo/wSTtkvJRb8PWGmj95lCbTBOuWYn/1BGw6zVnrbkDqJvq3VpaI4
ZZz1at+xuR2k9jNqjGxF0rT1wT2gCNAANlSmeUSNRn6luJugun3MoUBo8Sh3FrVLHK3xPDKq7EXf
H8Mm39KoCz4KubeITdAJAGAItN0rO8HFVPTxFncMTxCS+ZsylleCusREl/ReD7+PnvD2OmBAWmfL
mIdQAxN/HFb6wrHEK+Hz1Io3bS0fv7+BsLsL2ry3BuswHaOal8FwcAOHf9gTgiv9uQVAGllwLzU2
t7MbyMsSny3SBqOc66q1sJnOZjQvD/AVUam7fhU2vLSiYrVtRuuSJI248wKx77Mu2QqGkJtRTMlm
li+JY8ESMzS61Bxtcfnj5XBR2QJcWhJQnxozzrGLBuQ028kuHB+3xrpvctSUEkx7yBkpd/Vmn5k8
SbM6lwBVkYkc8yWchO1LNeGh48zGFJF6JbeKyUvM87pUwfabMFZqWbxy+FZso1nbR9giq0BPLGok
2TcLQ0U79GYUseTBznQaLWHjrCaK7SbW8RN09lNrjtpj8aFhCvZxAdFzsqC1kuqSRKm7o7jgIUJF
2YrZcTayJhOulC72uETPsR7obMNm0rJVS79IgJEGaprDdJdVyKtqdvLNiJExH9l5wTkOdWgxiTPj
CcYjVip9LxaK86xMnFctD7kgj/D+j54HcZ3itpSZH/mFm8U6dmO7hdoHxqj7TteyJsKSwAYJuK0U
bP6jOaZuO0jRSiwj21QFTW8l3cWFrnVMWRDzykYySShp5RkkT4himH1LxPlj5GkroEF1O3BvN967
SgxQk3H47OW1SZbNeOunXt+4VfncAS++kK9D/XGd2wR5HrvieVDT+EBMEfEUUk/IFuPZctyHb/Zx
Zbu/CB7TK8iUN0SRP3VCEHwkz96PLs+EkI/VCAnUtDWCUhz+TDj/UlnKtkB0XC4tGGI/GLDmT0bA
as529hXmLAWH9WUaoUNiMGULPXPmSAyL8WFUx+8qzc65tuzI58o9uiF2Ec8sd6lpyJeBLhMku+DL
SsZXLeYkKc07y8RWohMApATWEFdP5F/ZAgNFNcX+P2bdpSaeoJYAIYq/vXOoA2wVSPcKBd9gZ3Bw
Fusja5hxxc9k49qIPL9s5xNY1+yZV6Zf0Pq2QsC7ml33tWZEy079hnkfcy1sOMeiYBPYJ+Zz3jnW
akxEyE3Gh8hmp704DdkFcQshvbnNkgJOehc0fpS5LfVzbUC31FQc8zDcYFItUQYHwTzfepSD1a+g
LDbYxDqa2QZCEgM1y26E6te5sW8W9yQU+md2kICfnZq0gaQEVTCYrjCEWyWiUPdENN+66j0NkorT
YjhS59YxOS3hrd2UmeOtOX5nzzPln44dFPcKC1wTlfq2EirdVnGvPUeZWHtws+cYD0GgM3MkD8OU
DwFH25EGdR/mhFN91y57INpTfNwx1tHApDBxEvyhLdEBinOYGjX6paUl6Rot9W59weIwDEW4ywAG
3aadla8DxjJ+OGv3Rqj1Z20W5TYcVbr28lPiYAIPWGNPCcQWDKOchIfA7v0izHG4ayJbC7O6d2bx
MjfJxchprevHCgzOcpd6BPdujRgf3PArRcQOvc44hsaXC2/t2ODmmzt8j85gGuvUHuEUqqneK5K0
SJNvpleYB5Dpftq37muGK7s0mGjqeVZtgsz6KvOxunXaPl0NjqX545C3yFZUP3cxO+n+OHjopmWq
x7eIMAQ1qVypg/iAGjXubKDygS7je4wgJ8NrhxsOJDrYmf5xMq1jwklmO9ZMTKEarUSoGc8kvbpd
SjTXkoO+xSS9078JABQmWIxV8HRkS+fv9FFhYKfLsy92eq9sP4oZ5Pe1/qYswqqLmmjbfXKXFI64
EZGenZx2pr66V/TPJ2GyF5Bb2AcF+ZYDWO/HserPHkexUvO0LSMgDqcWg6tG74+9i7O05eRjCG03
cC/sKA2y60au3dKOt1CnhW8uTnZuvQ3hBox0oVuevtlttR13G1fSwVyHKYZ0gw4aMZcRNWD2vpzL
t7x/HvpJ3YZZf+kMWBx4YfCpsn0m9Nu/cDMkNYnvjMnMoBaI1XJxxarBeFUExkOiRRuADbR6VhRq
gg+TdVfvG4vZgB142u3IBBAO+RRevY4nSG6Nb2bSX8GAHjgXQVVuwdVqLW18OmTogeBfgSR5RIB/
j5OYq0BlFtaEJXqWvNeBZjLu5noit4L+6xWfjm48gVHids3S13pq7AM0YCQ4eZZGNZxxjYw+teio
by2OcB4t5q2W5G+6YCWf6BQ5zazZO3tS4TZu+wvqX3LK3YlePk8cJqtyTnmBAdxBW+wiVR+1AaQd
9s1iRYqdFgipHpI4nfbVYOA2HfP8qn/KmT4BNLzpFI5MiJCkGLNpJDhK0UcPdc2E2VTDnWVpycGB
IHLIbKZcZoPeaOWUxsUmwak4qBAS+54dRnfqZ2wM0TiE546k79brSnaeaJAgGDpoyXlMVVYUINt7
+nuVUHqZV8l4GwfuPvf66jlPiFGSAFiWPVI1fRk/ZSYNrN9E9CZl3mOKhUEkGfSFU9+ekRyiVRaV
p4hZwI1E8LjJiXImzcAGoZD5bjbn8hhn7o+RTdMaBCehFi/21oMHzx/QY7nGag93WXKMg2n5o+1J
NcIw8Bu9Sz6G+Dlmi0XsShkUOKrPxqSwtIsCy58QYfGdROzOzfiOfgxiipztuJWIzodN+2yRTO5G
B90utm5trxkv3QIoKqMCJx6bdYdzbTdPMcNfWkNdifrqTkj0dI70h+ypSwvtq9DUQdF163miY0Oi
YTLN2uFNm7jMgvSQuKT8u+alqaiPj7huME1YXzqxCqYkDtuOiZZWjdwedwVb4YkW06J4cDTNvlNy
RCMRvEPMSMkiLWXt7rtogY4aSUSDlYsb3KtR5lT8aFtjf7X4CWTVX/n0HsMaochoO2yP9Ns3hn2p
earfgD/4xAm3nghkvlss2E0oP5lyG0/a1HxGrLVkw14i4gsv45g89lXpHWwMaKQLOubojvvKsH49
ZXiKqKCZX4flv6bS4OgRBN0hTAMgzXLWifrxl7C08jjV2LTpBDl+apxv+pn0bj64ySVs+k+VzmyM
J83zO+TOo1XA8CWNv9YcJd4x4exTrTiM6TC9givyEXBnpKA42bThQyQ8nPl20uyp7w3KotyFQZmd
dIEqbzgAdVQIfLHs7XOBcHk3M3476UARJEJNh5BINydPfYRGyYrbAWyprcVtbrMPnKl71hIb0yaz
U61c5ELbO5SaivZZT2RFHehyYJVsAELNbO5uIoPeHtF2rxzGKXDM6Uw3p6rcg0V7DfI0OZDrKbZV
0xQbHG8nTvn81FlGsT286BvHKdHfGdJo+bOyy5BmFB4yzAdIgkXtSxzOxsmAcqzY2RRpkXGStDju
l1VCyXB90pEmOs3dx9XgHU0wyoRKIPdH4X3R2PKxw9aEWSvfaCKf/Lnw5iP36kemSecQY5nOpNJ4
CwsqLPuHNgjgGwbcsW03QD638vfZyF2ffGwdTEBcMdxOdaYdNApHcJs6Du9CU17SaWuxYbnLDD4O
x4LAFgPPzZFldipHYA1j/TzODB34KJ21mdR42wzq/kSHRWVCjYOqfqMbBXFy5RLadZJHrUIz5+yJ
P7B89Sh+2EYs1rqCvaiBDtxkLkMuErr4BaNDnpg/uC6Y5yL7x8Ka1m2T+3ZCI3fTvbgW6VKQI6gM
vJIbGKTA5rvol8tGQq8DeylTFKoJ6X5Psh2EY8AWinYbr8GCbLrYXsbisYOjtc3k9MRxTdvYhLbW
AxOUFcRpcr7AfjfTsBhemmrZTBknCoBLf8DvDokAd7h1Madm2s2FeKcahPiL8G5ZXpBhXNoPw5bL
bTRGB3t8Uh2d5s0hcXdxBTX0RTYdFHbEZRccrypbw9LAPgmO1UbXdYW7BNqXE01v2qAe3GlxW7Qj
MzKE1MzC1pGF0jdllh5aFju9nsHSDNB3v5f01GEg2uk2nqJgN+vfRya2hTgFnt2Biyh08piLjIGL
LlHKIoPLdUAe2U5Z8zm4NRXGBVe3UTyaAaU4eg+LET0eJV0PX6TLcQoSUfboskNBydOZbDaTCHYq
M5tjVzbiXi9wb3QtCecIvwNHap5RBVMUNTXWabJjpFICAiOnhfUYQ3AADvD9sdWdzuREKx6qgtuE
WzfhZAygWMYatzT2qWMRDxsTwPf9pPPe6SMAU4Uxiuzbyoy7fFXzwVMhqc8PmprIE0YbZKge0+Bl
1CfrFNPNyey4ii747hhV6HDfhznS/Mhwr5RMLDY6p36qbDrlk+ApqusLzyHPwrzdKA75EaeYVSk1
DK12IBGL6Rci44Htmsi7x7HJM49lCpAb+2o84p4y48KfWpv+coxcW3tu5KlJk31PEYBW9eZdTW3I
qpwOk4ydHz1uMLt+Zzo4/cxIV7NBckB0sNVl79RCGw+CQxpF2clItH5T1S+qyloqyKVJiUbAQiMZ
8KcmLqwiqeV9sYBDJ9ECRCFINhFivHcSAqFA+9WpO2ae8dq3bX6rl1GyS0ejXuyYtx2A7IfBgaU1
07qwrlApz7U6uubsQ6jE+73sY4Q8QKE3Pt2B4ZPGP4jXT7trl8dHrBvVpYqH5sXBHAVsbrJv+4gL
RWsBP4rmPlEho2VQOqsgysJbLcwOWpy+5kOaf6pAHOo07Pb6GN4ZOaJJaXtwMmmKWQ4q/56v8dcm
OuzshqPT1iY4MxvfBUj/i+qFt1Q5DgHOFZM8xB/m/RRmslmKfNA7xYGjaLKFKc+DAINDSXwjKAgl
1BOln4bcRTTL+L33Ms06u0h8l6Vwt3UHIS1Uk8Hszbo4QE3pkAUdwfq1btl5n0pMGH7bNKy0VTb8
zU9k/BWI7phCXyBcPIwsk4T3H7EkZO3ZYnd4/f95X5IQoxyb7p9TpQpmShXG+C5X1tEs7HCtOgnK
B6yqji+hYvzRYTJOf7EhDE6JGQanOoHGR4rqYKGAlWjupdgR29t6YN/aGzNq21O47ZcHjZzGn6WC
g96SWEGiYMgHYkPAHh6mH7Bi1BETMCvNUFW0eVcDoRTWNT3sUIVl2W/1Fka7ItjGc2vunqepWQNi
Mw+iJz3D/nYaW6KjeUNcbjDfB+KCG6MlfJCreRV76Yc0SfJ7NS9AWSwWQbLBlAnSIm2MvZzi5U5/
HhUZ9TIrD2JmcamqAJ8pl9pUDZ8mU6Rdnt6aNA2uLTu2zmPa+qT51UbVWUCMnufLmBHQAOd5NKPH
aG7oh2EwvWYk8Nw48GiiIHPWym7FvtP0eztFrcrq8NzmUB5Z8enenUR2m3rzHbo8cb04POX1dJ5y
Sji6FutzUfHCUzugyodQZ5+45z4f6OiemDXXCdb+ok8gPinu41Ae4N6X+14d+9JTlx61E3k9eNBG
PVuxA7721Nnsi6DRzk7iGTeVHtS+lVjGUbEkkkjj/USoDJyNnbbeCSugpEA1PxNzMo7OMBvHIceM
iOOANuKS1GWF6coyw2ENgtc+mGDWDjXIptBldkGiO+RzHLK/oRZxaP8zZYfL2TQZw/FZ6zZm6D9e
zmM/5kPnhARIpMW0L1RXa+5fmTebe6CM5Y3xo0UpOPRxYm4DGikYt+XaKZ2aAn/szMcVd3hQdVj2
aaxNPtsUKJIMt0CEJCnbpuYkSjfeDcJ2D1wwzWpoXYlRJP/RlPQ9gRRw214DL4ZYPjDn3lLpQut2
2VzqPj7K+dVjDIntekXT1zvOkGjvpE62s1pxUY7Sd2KsLwO26TvcMzOr6iEXtnESZnvOp1UXW8FB
t4vwEGVfAMYTpM2RmfKgx4BIStu4BtXecSPgB0PSHUkZ5humUVjWck1c47gyr6MXW9QyXOJan27U
FBUXdKjigm7zGeb2ZZwBtSTaWO0ZK9/hyfvQm5HxjRXfxHHKrW2j9EO4abZwvG4qAkwbMn9MajlB
NOE+tiseUyMl7QndNm3irht+wqAnJSvwFK6tKoF3w7B6nTBQ3JFoRYEpzkks8KHUMOJsTqEsZhnc
W6DZrGa6P9f4BIqyJJUi7f6C4HtvoM0eAxPVJ9NtUk7lsLZLDwxcLYP9QHVIVBn2sQQ3eczYCw5Z
ekwHmdGKGZIrhDHyN3RP9y9lHw52TGm6gqvK83Tnz7C7pPOMuGC4M+n1wyicq+aRx8MuYoFNWiWj
w8XAIWivUfaVavmGDa/askBUnh3fd5NeXTx6JILcFyNPEiPGWR8opFrVMQltGpjb+Ww+4QQ0D1iW
YTVpo7YNM2Ffw75f6g2LF7jfDVE0ftEsTExmxl5qiq38RDnhwd23tlncNVlYHjKT1ZQKkuyIm+Hd
xaJ+QN9hjl3x5vStx/iL2rlwktc6g8JgYtxdZw4dw5E2goPV+XCrTP/srXTE9c+1nIJw3Cle5UFM
4vj9pdJ8b1K32TcV5AMsJnd1Mo0XAiN4fwpP3s6k9myiUKcsxMNqgJymScNv0XSOmV0YZ6eZXR+S
GH3IY6Ffbab8G9fKKQ9zxb6aoApOHXmMf7+6m3+B7/IpwuKzBMRCc6nE/eOzo0Q5jxn0qBXkttvW
rN1duPQREsQ7aSHZsoDmn5Nw8y0LYrtpIzZQuWEuVEUoHJbOPcvOu+hJMKXUA8KGdEd2o8mug55y
CajUCBXleYwfqA2bI8iEw9uQW48kYfuN6upoPVrdQ8XOqzbhlUqzJT/VwPlr8Dhbc9ZedTFs4RC6
f9NVY/y/Ll/XoSVIt3XQdPafLl/ZTFYMx3T5sCGNcEAstnPJnRzGk8k5iM3qHDGhclKLY/zgMT+0
ERn/5t33lkfzHwBpjs1WhI5ky5CC1pw/YcIJn+uDDAd8w3XCFi7UgM7i4QTiqz8trlDyA6c67U7O
WOsvbT8/k1vD5zuOX7A3nuFreG+ZE/0YRSm3S1YZ+nUFpmIABLjHs13dtLMg5MuMkHhNtuLhzzNf
Q8aYte5ZieJD8jhnwkYL8ABR3KJol4Q8If4S5zBgDqaLy/G58Y6cHrCeBRTyxQPQlrynAhzbA8IB
rFkU8NxipcFPzTG2ay74LG8aGZOxGxSbkNGvpmnYmwGxv44FaCbUvrYrmn1sj0C1UaHcCuYcyFly
BdPjKVVvU0giwSI4v0pi8o2tZ724EUU7Cf870BcSCXaEdkbOtwvtY/kQC9p8bjpUjhtcuiWDHIAi
E2COmbB1wlOA4qT7kNXtRrKhGWb9yhgE202EqweUBsQAe1c3cDI7A4EJ001Q6OgprmUy/3rScaRO
/AB+pmiA7bIIe2XA9ieXnt/3WrMGqrU0xn4QIIn9pkbjjrzhtbOpCYLAz9Sz9HxdyUeYGRgv4WWp
pVGyabJV0kzhpl00kTAsT8QDTkRr7zMDzHkT0r7KZu/VdslRLk8WNIuWdQfvdcuZ2mXXTNu9w3Cu
rtnOHpwEaokcmWbGLsAfkX2WQr9dZMlEdC4QNFyageWMXAo9aBBNHmaR38a1OzE8H3b2LD/0Gi5a
2JfXwaE9t86fLb16Uxq55XGAImySlQq7Qa2Ezb8ryEISfiivAsbRjJ7YkAWDAZav4Mw+NKOBA1kQ
cxiNS5VlI/74KNug542dw1srpy31n+WGhCdmcEiuowVXpbcrbDgd066BRhlSb/DOiiyqt9hUyKTQ
8sAa07rXIn6y6zLbZh0lQwxw/Kwl79FVvDbXK+Z7BK353rWgGkxpHB9AM+Mwjx5zuOi7ssTrWmp6
cKwEn+eIhr/BvVbQ8R2MwCgFbDaVbOew947shbSLEPAtrKHYl9LLzmEwZ+c+votL4Ry46PVjW5hg
dAyT075MuDzbEWU4V0jYaZQwu7aF2NuGCC9exGWfWOVrbADLGQoGSp29Wh6jHosUUFDJp4qImRYY
V0trcdACal0CyxyWB6LGsXctEeWuUe88FA1OqmCShFcWT5qeSIwLaXP1LOxWCmuhn5tWflSh9Wga
Q3QVUfarnzJ376Ycb8M2v7bU4DHHiVb2JC5JF5XbWJMgruwo3xoG1jIFWmYPjGBhXBCU8YDDyoBO
ihzfGq6F85TqcJ4xeGwweEjfNfufwFAwL+ZI8lSBCBoOv/qsxzLYWeD2rUa6GxerlpHTdUJzvOxv
xDj1xxwMjFG5hLY6dBhDIUzTOXDfuAi+YyRPQiyRVfysK5mJ96GzzTPopidtSN1DrlIMsyGAwiyy
6j0O9rYc97TAL5cCm4q2n9qd63KgxH4Y0sibv4+yplAH3zMbeGTzbA7UbV7jYQiUaZxgerh2J3Fw
WEDls+xX05lqr1KtXLlBexubqFr42pC55PwIUKQ+5mQpiKiP/VtcbBzcm2nQT7dlIAnFxDZx67SN
j2pop5ukq8Y73Q39FvvZA6ihro7TM6vDE+el5rap5vsZshtPxHavFTOKIlG9hd3BO+gG2Vn15Rv7
Clioyk7Xjh4+1G38PhcFpzLz3VxMBky9yIZF5TqPJR/YEIOaUTUtPr2RIrUzTPs+4pXJeC5L9iwJ
XV0jvhHfaVy29FXx0lZGcwfp8jjVXL65jOJ1PDL/oiEnX3VjnuxVwb4Y/zcgbc1G0y9YVnS4Ttt5
oqC9l+R6yTFFL2ArfMcGSa6PprdrSiaQfQk2L5fxSy4z09cqhysaIo+Kcb1xbI/8XDA11Aa85Xnl
Zo/VUjq4DKz+/fq7rPF/WX1NC1HJwzJMzfsfNz8cYyYqmPuYKAwwqIaqRgDW6UCyrjZ2hD/vpGIL
9P1v/t8/9FA2372UP4pywq0RtX/67X9ePvr2q/qP5e/8z9f88W/85/aruHxkX82//aLzw+bxz1/w
h2/KP/yvF7b+aD/+8Bs/b1U73XVf9XQPHy9t/7tKc/nK/98//D9f39/lcSq/fv/tR9Hl7fLdQlXk
v/3rj/Y/f/9tkZT+p6lz+fb/+rPlB/z9t5uvXP3ly78+mvb338x/uLYByRLlyWCTJgUlCcPX8if6
PxyHQg3+yAUozPnXQsPJi7qNfv/NEP+wsNUj60iipkJYbKqaolv+SP6DgzKVlJySpWR5scVv//1j
3/7zwvjnRxV+Ff/6/f9uFBWm/WfArcer4Oht6I7nsHkXf0LwxxkQkQLAhmkDxeAxGvijsgCpwre6
WEHzFptS2zV6Yl7iVIpLh1+Scd+Ou8Sjr0c8Vkk3L0Zd4uKk86tVkaM826P1JKswPNuYco51Zd84
S4hq1NGF8UUC+/fO37801J5RMJGe8kD3sMjPW43/OEw6hPYsmL+SBNjyDL3yYGP48JrZPoWitE/u
0L+GY2Rsv3/3/f+TnCdW61q6b3d1cqxJKnnCMDapa0iQxlpC4ZTzOrjDZSCRF8PSPXj50qnTB43w
50w2Ppyap2iGIubGKNlRYTCn9+husTHOKrsO1/AP5vXCPDnGger8oncJfysXimqSlseu9fbgQsId
HmAF1Cx8I/OLpJmJ+BzptN1HRgI5md8NJBBwvMp4y0u3fLso1I1dIlJbCgxvZjANrcf5bnYyzIJx
l/qdbkA+SD5A6KqDmTmHshfoIfui3aiMfjN820T1hX7QJuueRrLvwlPCKvYJVkG7IW98a08jpTJl
5B10z3kp6ijiZAMFwNGC4LFqwk0pwQuzBWx4y+goCSYNq+3GSMmLAUL4soO2OhR4OtPY2Wpm/4NS
Tr9xAQFSZIhG3rBr5zz/2XocZB0txLdiRltVxb/QGnaFa8WbbIkOTt4pVHwa2miT0+uba28bwxuD
WqaUOJsq+asoBpAGJMKT/Iey9diPK1GvwNWwaQ9UzrQxxNY8kto1KjYcS8baxQINTdDZyxnlX84s
AUmbbQ1hZseqK4ZDL0kxZyZAuKDKFlJBd9CiiPH/9FhnHUsH1Tl7dPY9D82fQZneJuQe1l4ZsaGx
610xJueojBTx1ztw/IJCRW1NQPSBssRqUyt5mKLS3E5pdG5kQ+0TtQyi3dJ4B+Alcq0rfPZNp+/g
FBuoo227oWZAHFFXjpU9ajvRMw8aGHd+/6J53psgs7KqCWqvp3zhIx4tJhV0PWTXLsRSmwl32nve
D+C3DCKd8FVEQ3zUl1+Kebxvir7bENQqDlCa1YJMRIjpgW3NVf5MXDjYpGX4067JDbFt/yTmYRAM
WQ0JH6JeTfLghLqzCqHs+AxnKUyKDtiufiGgkwp0oGzP5s6koBLIUwocMSbs4+ThBFJh+i/2zms5
bmv/0q8yL4BT2MBGupzOmd1NUqR0gxJJCTnHjaf/f5Crpmz6jFRzP6dcLPvIZgekX1jrW0sdNsUU
dGtmh89AU0C6lnKDTuiZm+6wQgaMlYBPFVNykiqDMcIaANljJwo0KzyPOYbEStcPKLViMKPwPRKz
NFZV7mZHs+WLNWfZZ2jXw9ay7I/JL9FLWuAno2CQC8BKE4GYkL46WKHySzKmr7xrH23+wP8zyiee
eISoJajjI4dZHSFVK701/JMQPiFdEO303ssQWxcWMWbpbRpZgTZ4ehZhgkZARGpZs2NdyVmGNJDT
BMYL4/zYzxnpeXianrqS4Ebsl+dK67oHCkaxcjTQTq7VrC1Wza2VP+UGcoYK8TMDW9qQr3qUg9rE
Hd/p5db21E5vAEDoToDJvodM6Tcl8t/ZaFmSkQKBHuxLqXjdcrxqEZJiwaZ66xv510EK2gb+pdEp
vrVxXq40dI06EhBaKfiNtdZWmzjOULmm3ArKsF82LSZYpC60yrFHYUuv2gin2OphRwBF5vDyOkqP
JtqjgIEhiFEV9gujYKc0umWl0KTnRrrW09TfJcL+OcraW9mSV+wL57Uqc2vrqjDinAWUFvAhTNnC
i+u0pWZr1qYoBdBsRoxJw/UZd7PwkqhfifRslSbGiUOU7EbBjFT6t3DIzyJiE2W45WvmamQVQkhm
WXXtCxtnkr9FBjxuk6QysWWRVJZmwZtto1vpJNusTa5gjI3VNKwRjj8SM8gfnM2QvD836h8nQb5Z
qRNI1PjLhKCMtTdDEiKW9IXdQzjoPS4SlAa9AWcqQebeZQwNrC55TUAqrUj6xVhpMarIxoc6SeXG
R2K/cpSGXVsgZaxguG2c3kTEmHwLahN/GK6dPlf8jdBgE7fZW5IhCfARKRUEvC6NOt21sVR7Bk83
kl6j/meXTseSczTKMCxFCTSIVtc5Pa1pX5gmW2T0SCFcrtEqGWq1LYki4ynMiYucrZiuPT0WC6jm
Bz9jXlGE4rFhOe64jIbdkeXziEJmwXcNMqh7c9F0LTQ4J0QLNAs02HeV8Etsz1oquJO6TpMdwt8j
AeOeYRBYYSc4Jo4GYdDBOxJOyzx3/XWYBpdYL3aBSWfGqbaPItK6RBfyZCufzUrkSx6mEMLsAWQI
D9UY8bqZ4Twwu3E4RJnNLVyLNwM+/I1Ng26z1V8lCgedQ4sye9o4Q44sLvN9KPu7SRbuOvTNZO7Y
9JOsQvZ2stnOOsh9k2ms+6saWxSlf5FUD7FTfaDPI9ZiKNetfPex1qJjwLSYw3RwOrhXfCscNTWe
rdHYDkZqn2MzOVVjeUc7WCGxH3MSM6t41ZeqAdM5PLFiQbttECeDMT59sYJ+m+JMZnzwobcjKJk+
z4D4wGG3ZO+RpgBgyWZdZ1ZEeLqwNbaxASEAehu4l3GjAoCHVYl1nzXKVrTBDIjMvvSIbTYxvC4D
CE3Q6ZdA46yfPLDFcTIlDzH52Vk9ubfwPUM+zewd+Z2TMg+dhgwUQxOfAtEmuwlsG8fsveq7cpUR
mwa8ULE8hlgAy9v3GE6IlEmOG2KCRn+59N6zMTM3kS7fIzibe5r8p7ooTo7mfHeMtCORzM6Pdnkp
Q/c7wpgzk4aBfmpSGwsrHB4Mog6wAafIuIFTtlRvDI1Q9RrxTYs7tWmd6rlL2mvYooIzYtfZgNR9
Lh2ObJ+ML3rDo8GYTMnJSBaJHnVAd+IfphFd60yaINKHEskHLos6qX94ZRAhQiaF1uvdSzHDY6Ip
3Ul/wp7lAM83BItTbPHvpepsxntpitMEcKQb6um+UQ9UP9ZJWvoVhVp8AyaIK3+yezotiGElSkmc
GMVamj6p9xGpkKhxX1HbL4euSckTQj+AwvsJ7AJXazxsXWQWiU7WhtABJ0fcylU9vXlT/Txmwp8v
ZoASUbKRA4hsqRU36ZvuOc5BPYSW/qXIhkfimIMtVsm3gt02HTKzxjYc1k6GYb9XQHqNwtiTVHqo
RzfYks0O+aCEGEHnsY4CYOKTtdNq7Oa1W92qUNzqKnqRCYpTkHhlw/O/COFROhgMKil2I5ozAtFX
JMkBLKwTliO6tcxIcK8N6pkp0ZlPRY9jZ1WArgN09p236qtBo2+n/TZA/RZ48p5CUM6Vy8Jc6jZU
7TKe9l6R64uonhiQ5CN1aJAttWoytmaVQ/Ho3sRUUxuLuQln8lHHaAbiiP+CtIgz+dmkcVN56Fa5
GsoAV9o0gGaziDDvol2SUjQ0myDmTZNp7qwdnWeP2Z+Hkb7FDtQzwqz21mXR1dfKK/ce48GHPllA
miXhgskb/swfobK8fWkmw1KL5c2H/j3bmsFzGqQfx+0Tjmd8IpwAK6oo+2ZW/QzK4xnSdmxgHBQx
rl3N1cXKStx704VnQu8XxLDYe2vTCM24DUF1gHajNiXBntTdX3IzFTdijVrhtze38z9iAwWUP5J0
q7q30ERPaYT7JkYyjQq0OGYBrEgsqAye86ORZCeNtmlt1o7EexfdJerRtdu79TpxoghTw7AIbdPf
EfsRwN/gD4kM5HEwRu4aNtglV9MWkhw1RZ6/T93gMvpmTQoorWLeLmcoBRtD/Exp96MZ5JWtaU1T
YmLRLIl34s1sU1m/ZVqbHjQLCVqnDl6InpjWCA+Wp1ayBbOItRezFxTLMczUxfDHeO1Mzj6yCxJN
ymTfQTgl9evd7TA+wP6jicu6LVXBC1iNs2YIZ6nVNAe51r42TpQsQwRslEb3scBGlzi2sxQ98SmQ
k3DBhvvewV05NhlG9yY9VdN0VW1SbPz8HjW6OIfNYK2Ywe66vqwfvXx6RtOjPgL72vGoTcCivMd4
fBbBXCw0hb7ydGIIDJix+O1BkeXxHGrqsuRykVoDSS2hDHX1sx+WwMqMvPnGGhOjfy7OUZhmQPa0
CXSCKy+K9urkkVaFUvgnHt+e/dNgX5iQ2pf4148WnUPq25Q1pvrauWZ6+fVDhRCVgVIVa5pddQlz
QGoyg7+E0lXXjF2twYPV0jK+JRnylt64c6AjlPWOoIFBMwb2dDiouDrl9vASZOG2LNt10cyKnzYr
H0brW1348YYOd9qhO6Tqi/xrrVp64zj5OTIWZg42vHVFGWwCc4vN+AkZ4ClFCSfBUxcFigYRWlij
q/YSxIzYQgvpqkO4PQWk82rrY7nDg477RR7Z2thH12+4njtQRtQIVZpO26bXqhWnQdxHrxQY5y5l
Bm8P/lOUIGwzkPIBZrO2hrMWmAlvkUEZUwMq8iywonz+xGezy2MOUdeQox5Tk1oNxUhJPG7sROBK
BpYkCoX2tD90uTqPjNWYqmp7u+4B2FlxsTNSOCVovZt9amC2K3uaMQpaRNYnsJDjiguGwABcxULI
VZV5O6MQ1tLLqmLXdLhBUvXg2PGulPqwt4z6eWgpm0YIfGYo8dzryOnAWOH7bg4uvB2CoLmlqC7C
ITP+Mk8xRKWX4v71ouk83TdKVSj6XZjFHpHdbtu8lzyuj+3ks0swHQjfX10Yx0fdIiBLs5pXQJd2
dLab8oh/DQkmGtARa1vTI2IHBL4pQ4a8jcWGCEnfAt02pzhrmLENomNnzdYds/lWJw+JGlZdl1Xb
KKDUaDSZb3DZrULljfCq4rXrpckmFJNPb+CSmIGzT3R4G4VDDOiIcCNOqIc1Vtqr0WN9XQY8MphH
a1vdtllTCrwv7JNPlU+8iEhLYwk7u94mgVev7W6I972tf6gcvcFY1Ix3IWQuSq5E9KkfaKUdbHjA
0eSwlVATgGbJvRmMl14H5WRraOJVox8TJhDAgZ6p4wFuCDBFIMbsfds7mB+8DFT1lK6bVAw4WZBy
JlD/067c1I4Js6G/9+kw3EYnH+h26bX8yhKowZEBZ5JffumqAohtfydBcu+F4Slz4+e84iEHPx3n
CTYVq+YLQQ70oAr9a1oW7R4DbLfWG1qbMG82vCOwjB4b9xBtF8EwDrpSllNhpViGUu766tEzyUvw
vlsR/2oFDjl1y3Sl8A2CXjL1BbkZ2cqFeg9YdZlZybdYDNMmKcaDGwY812rjZyzCb5PLM7t4a6K5
tBA1UQhveOL4c8Phlpv6z8K3TwkchlSor5bwT2Rj3o1sRDA0FIDsgbbFrtyRT+W23RFO1z5I+PVC
MgeM4D8tJisK16YfoxwPvHLZsBAe/OqYZLLaFVBk4bCJU997yEu6ElejlbCR6ey95gkg+LrmkRwF
iDKT09d8BEeOOpWmcZpY5Vi9c0sg3tjZuZuNok1NYQcahT9SlAq2V1OlNdZG2S536LH6UpohLpOK
6juemN9VQL+V2R2GGp4LEfLxfWjMI4UpWECWaHgbMMr3w75K9GfOEM34Xiiprxyzfc5rnJmGLS49
osoInEYyxbdcuTqteAgZTc8fle8zXqmJv5GPnsS0mZGYh2g4h7BJO5oC4yNVG5vzoZjkiRXKDfTw
aT47/SL7wtX0A5o04AzFfYBT14Kyjk2U+jLuj/Nb6Pv2PXZWdYkmxZdi3GLpb1czr49v56cjy4c4
cK+Rq+6KjJy0D14qi3FM1VmXPk/PQVIAL4/mb6B+q8fqEU3huhvVlWUIDAQTNiyeycCxuhUbKlaZ
43hECkHxJi6UHxXkXDiwPTiK6odZmubK9AESWa3+wx/MZdo54G5yRqg4PkitbvKdqWJzQ9MgFpbe
nNuqOZC9s9X7AXrDu6qtLzwStrJx/N1g1vdhtB9JJtFfyoHdqqwbktib+sHXqnpTyMS+FPWNoSIi
zZDaWgQ3XTmEdkdnqOE14mmt2svRafC4imtQFOkG+Bq4PYJaVjTer34osQwq+J6zAeIZkRIYULAj
feYVFxVpL3I2rtp6p29wZQSbYgC+VPQczDh9mfilxPT0Jsu6vD+jXDz3g/Hs2zVMDAxVS5M4hB05
Ahe9TRQRZv3BC752rGjSDHuU8n4meCUQHyGTjgASIfGytH7LPPb7xI5y59Q+CzT6YyNCOpReGoKW
MEdxTYpjHVPUeDU2NN3s7x7yxgoj/DYy+vvIOFdLANyO82wIy+Dek9pTnQ4/E7/b6VJbjaX4ZpTc
VgMveiJ3i3zA5qU3OzyzcwvjMowglORoUc76rbiLloBbH8oYTuaz41m0kOiF9AsZz8euMKa1mXss
4kz3sZsolWuGY1bBPGYM/dMA0n7n1e1XdrXQq+CjTO09i2c4s4qXyTASfu2Na06HHSsGhXIgPysz
JI4luGFLIKImBQFf1+U5NSY4D2yToYXscL7j1U3bu1P4DDO08WhwSVScaYiT5+hW13rs1K+U3unb
NF6doXO5GfHk6Y/ZGDO0+xEk/aHxs4uQX7suwbEp+O/awrgXhAOB6OjK9jFgXiXYFmFoEQS/A3+z
mqoEJBTBuomcD926l1Vl0GRMD9rsZODz49MizXqJ5sBcKOjAoCefk9Z8t119N43RZRrET1NrDuBp
HhnIrgMOCDYsHVyr+pZXxjNwMH2Rw+4JFcsJvHMrU6FKmKM8O7ve9SMQmII0Z2OoPlzxTF9MqWt/
j2sFh2y+HdqPvq5xK+ywe3cAQBLNwBFYbwyPtgpHPDVBhzEqeNE8+ZqTOuoO2TZ2zEc5DW8uJAM3
fYsk6Uh2ph9tazzjMnFfzeSLrNx2UdvhffJBv1ppcVb4bpnMYodDJ0WcUqTedKRzJc6rzvogee4o
ApqVWNYxkUHhqamNdcOmdqGn/cWpKswekmmkUd1BqF0RLnEwdW0VJOJ56Me3oX7uxDAcfYOpd4G6
fpDkrswZj9L7cCP3Faz7LoqHZ7/SFzrCdqK1Fi5pX8vW748YQo9IA3jiqJYr0tQeMcB807K646xC
DteNh2Tq7rH65cnEVCAYw5rMrkXqUpXb6R2ZOt6LBIsdVh0gI5C0nPY0NcMBCk4F79iwt5OeHe0Y
Ed8UUkzU/kNdBbuGccXCTbk1qCi59DN2c2o+at279nG2hxH+ojXBKda8m+pc8sVQry1aaTylMc4h
xiKR5pJkOo5XQq9nD1O+I26NCMGA2Z8sHB4HJgsX41vXqcc+TUJyuQruleiH3eTBgDpMX6azWLfz
N9ft92hfKbAmJIGMAyJ+TXsbLG3Zd96j8NkSxfZxkkxbJ7quLLKjjWaNz3CM13qVkSjTEpZoJK04
VMOw7xvtYPYBCaB2vsYCmGyyjgtWEhGD03ibMTyaU8uGhJu+Zhf3ODXQjtYCNqLzmGpzHoJNlOHs
FqhxRXcmcRRdFxzrUd/FpFxllpUuDKeD8+PnxXKo00cGWvcpFOsuJAzMnJ/+PfbqvtcfKzf4qGI3
WCKAWKGFf82lbBd8YQa8Kfb9fl3vJLGOK/KX9T3BaWsnN3sCfCACwFwFKZx/I4V4TQdN/PI4PWTk
jSE7CL+B+giXaYi52yd4pZh5r2AD0cVsC60FPG2778bEaRVp9Bak00/QFxe6SpAPNS9DNw/a0Xpk
otu2DTxTHOJLhoPGojPmAA7m7iULA2ucPibcgZ6z6kpt1WXayoE8+tD3xjNzSDgD7BN0u72iMwRi
o1CdoJbaeEMEpT5LtWVkCwZ7Yzcj4LLjEGE31AKBAVtvb7q/CaX5jiS93dvwzdiFcWkGLXMZdII9
PF3yN46oqQSaquinMRD0I9pp6dajOHeCXIMWIGxPo7lOu3gvwWwzbJD1PRT+a5771csQrim4GbjE
vAEM/djNelJSUlPuUqKst0MKpdrLjYlrNP2aYmraWGWizyTI9khua9nX46G5Cg/PImFHKAJTZa7g
FdDIsBhYGCahCG3TwrnXmSMDk0uWQwZ7u8zwTfbabehseyGr/DlE2I1dK+m2UWdRq8rmNE7xyXQo
tMoJTb6vsYODJURTC5qd/UK74dcdONzE11RefMF4OK1zqm8G7uavMIP8Hgc07KZOlx+02c+4C+42
dhAMNPLagl2eg1nqVeezzXGwBdOomu12Ihq0a6zxzSIJctklNStzS+Mi1ua33LrEHqiMIUbwMOs2
F7FkxpllEMJiLz9XYbxjT1licGUq1niYam0HzAsoubqAzCxcZC9l3wKujhVacERwfeN2L8QpZIcG
f9SiCcPnGpc0EdQpnAYu1PUUY+Hr0NK9YtU/Y+emEoSMcxMaN8RGyiXb4uoobIZxKRBHBD6xu5LD
B1lp9cWAkYZWnN/cGdWIeR+eRN8UpzZnEmwZVIeuxrsU6WtjZMQDeI5as2T7CA3v3LdWC9+libeF
UV1VmFnsR/lRZDrtNfxHI8C0TKhrQCHC7N9IXevgwG7aSs85N9ItDyHAJqh7ysWENI1nOECUtXCN
15MLFMxM+4NrsIYj8VJDkpetHId8jNSMxaZgY9yXvcYhK1HSe223CjWQUdgMH8tSEK/nTQ1AgWfi
C8l7m5k+DPpDN1HrTEXHagAmmo8sY3jif3PLzJqZTh4x8WwnfY28XCsfqYancaB9waQNGZbZBeR9
NV7JB6mXrOanZRukT6MG4CIZ27P08gcOi7qYeQCzq2fKlGgo3hsFZ2HS3bfBIv7Uy/zNlFvASqB7
wzNFucNQyZvV1C9dWb0pPF+LscfaZWI/WZbkm+GhrSXbTMyTYjBRPwYug3MqnhKw56nEWscQSjET
1rvFUFfll2AkZzYph+9ZspR1Gm4xTJgrp7Qc5q7A7+0Httvd05COj6rXWNRaNzHSd0c+81DLQcsZ
C3ZNKS7KqkUVCdSCNagJeTwq7nJSnDIEGLn0IOysmCzWgJIy0jTWGdIC7s91AihKoH7IHYcSG3eK
UUB3a2PzZAoxHLzaZCpiF9ba0JOjBEdJu0TYeoTUYlsU8iFVUXysbOdW2fqwmaaw3GBfebTQYxzK
RFVrQ9K1gMhsdiDc2cizPg2jxlqJZ6WF8aFDoLJP01XQ+qyUknw8sKF98QHQMhpWb/XU1KcifWq6
QGO3AXVcc/0FK9aj6MyvfZpSOiHYRJiszQGLCR73ca1nwQWPkbWYNCNYOzR2WhGxf/FM1pPOz6gx
5tY6CvmsclN7tjrEuY2QJSEwIh9XVRTG64EREBjtkgausDGQAIOCw1HAJSQLDDZkopu7nvu+jRl0
NYhJsK2tuAgYLay0pjWQq1j1gZZwWNM5vQXAZg+/ftRRauyE0LFLFsESpxwheXANj9mgMRciyJDv
10fqnMH5CJJLGzbu4dcPA1i9rNKG2J7mFaykvsKOIBdBTvbUqMdHOdYxqTMls4Jf/5x1wMm7+ED8
B9vOkSA94jdSEBHSOophJiDOAbmDM5rLBEMXLSyPjZrLDSTjSO0cVe5qNEDJ+qO1M8HoEGQZHG3K
/spAGNtpK7QgYBrz8dpO4zOJBhUp0sXXyD8b2jlJAPBVykgBCydNu+D9ks2nj+0q6zExVfq4K4pA
bkUT9gdz/lEYsvvrh62vqAD2IDbUDu7qdPD101j0+UEXWX5ILaB5PODtI3HY9ZbpKe2tzTDgoLH9
OEjOGLjL5NvY5Bbs0Jdsc4vpkozsL1otHlMFW2KYXy9mzmijYZcQlJAU1CvLZDZajl18q0oEm51n
rz2Se+mjfMDU+rWsFSUgTQiClgwEA0beWl0JsNhMLvcosIlksRIDXYT1rWRYtIjS5mmQaFZgtX5x
7AECaBjx5Vezmslhma+Kg2HOSYQLNDisVOzkHtQU43rp0BuPPOe96krQ0dvUIlIfjPHONmYnNPUI
p5KqzlfHyWTqhek1p9uJ7mXtbqexqriVobsm/wjLcumaiKTML9A5n6sWlM6o/WCkMmfEBSAK5Q9P
o6NnlVUuIqKffWF8uAVrHJxZV72Ir5gdlmZoMj5i44BD+wGPM8p8W5Hipr03GPlTp60WheF99dkn
sKvG2BEo/ey45oeLeX1vAYkdO/eFQHNaxLehSammPAuyIdRCPMmAQQ9CS76nJO0mM6rLieKfJlVv
lng3qsZnfUTiHAcEzaakzjOi8XHGl1/8qOIqYD+1yDIClLzpSmbVQ95R3Tlhd4fRuI1d9ojWHD4I
8WkdGNB8i10XmOyEEyrfFFZlNAgcXSjiEXE0zvuYoJ6pWebPQoN6KU1KQjVdIWcjn0mfs3IXZkQG
UyUtQIN80bWRsFfCXEc48wDq6oM7QFrXs/4IdWTndMMrttUvg6c/WhGoKWAcbfizyEkH5cqZmcs5
wL/E87Aset8Dwc7B0txjdULJ8wU00iErYj4BJeva8OheQuc1q6yayOECkpuWvF2mEsJLglbLdlkA
FTyUVPFgerTksbLWVhC6EC13yDuIjknRvUf9riKmDzoizW0cM2/KVuWYjGvlziVxikxrTPdxZ35x
YCuyx8Zq0AJoH2a+ZniOXITu/iPC3J/xGOxVyVXmottAx0NidshGosL1MY+AYHQGVKqaL7e+utq9
T5akGzyRk1Mta+yUVpRZ69rTjo40gXmTbFZHDpg4Do6woRwbMZeYqatVCpXpAN9mheUh+f/yWfUn
+ayO7PX/rp99/N59RP/rf9ff36Lv/1Ddzv/ZXzpay/qPzf+IirUsF6OXRAj9l47WlP+RniUcBLEm
41aCff+PjNY0/iMsU7d1D1epy5+j4m3+ktEK+z+oHHWAnxbgX1M6zv+LjPZfdmzHNC3TFp4jbCl1
3f7kX53SjlDMgRuq4VkAGy3r2Bd01rBOp72YpL1zGi9cU+Q5lz6MwrMli3IRNEZ7cbFD7eNJ+wgG
QLhxCy22tIyjmrStQ9lyVXiTrzUtxjR58jswhDk+MGi2Y9SGJx01kjcQq13lKl90caKf47TTz67d
vyVocDcAq6hgeLV1ConArazh+rcD9d8ExOKTAH3+5JaNEgqhgm467vznf/PWF6xJigrlLUwszC+M
NCA9A4+84vZjW0Lu3sbLU7HPYQFnGSkdfuzba0fkpGkCFgW8+z1vEFiUqohR7rG9bwaoKGbDbq4K
PHWNbO6SlqqPv3/fn11rvG3H8YSB0VSi/pKfTIMkDTGUjgKUdVKdzZYk9DzK9kgCQHYkPl5yGROH
l1LG/v51P+v1HU41gcoa677tAv+cPX1/+7ramJkrvhWWFFDHNuwtVyJxh41wzO48j7Jja/37F/zs
jpxf0LR0HY+XzZXw+QUTERa9E7KQqMhI2fcaHJJbKDqUt9LP//Clin9/OksKj1oSS61nO/qny8Ai
FsdqYpfJJ+mbBz1TxTlv1M3H5bqQSWFfDShUON4L/VkCcNORepJSZZ/8wXiF5qM/JFm9azQw4IuS
ymjIyugP5+u/jzuqe0TwjjAc1Pi/UBF/+/5Zt/g2hX+OELqM9+Tg2Ec7g+TY9yN79TrZIOC7FNBQ
Hn5/GP7lcHdMV5eGdGz8ACae409fTV/qRLwjhQRYtjDk+OKxh35qzS57onoht6CTV+F+DUqNVRFB
0j5yvIU1dTXzziK9U9eC50Xkuvn1j2zV0juV/FPwJz/JfzmEroMnWseYYNumaX+6MDzheGHXsBVp
EPRQDGbFiSvjh1c7mOJmRu8cznzrhrVmZ9soNfMbFIRpXTeCgW8OfSwDBndvf5QW4Pa4dTe//x5/
2RH+8jXMPgzHcLBB4/c1+HSuNZ/U/7yAIBtAIRBEpQdmdzQGliZGWnoUZ4TkNjInxIGri9S8Ftt/
ov9gYhA8+frc60MCswfRXOT8g2QrkhcqwtgBKcIJzLtxnzHEYZ6ekLBaW+bB0pitEp5SCaXeGViT
Jj1j1CWqLQBk0C8aWrfffzox23U+fTqc6IbDSYInhKfJPz9dYesl3aEkIr6xnqzxcdCC5iPxSe4r
cWYlOqtV0fxAz2vUYfItsrIveeVrT7FqTr9/J7+MQ5/eiWXrkhNVevjPP983CCgqkXO6WDtHnhue
d5hafBnxoD9x2wSS0Zn5FtfqCQFve2KA9U026YM0anqdWNswFi0R4prJNfacrTI883UAx6qYi1/I
GNpIexr2BtsezIDNdCiHuL+Ofl5tmmCOrGein5nVjgXSuPaSWLFnZRhdE+O0T7ET/v6j/voonz8q
jy8hTM/wHMP9dMqzb40NE//X0nIAHitOsL0kmsq3g4kBhK89as3wo/UqucMttSkiGi58pT0606k+
oZj1WcSFzr42sgewiAoMzAUTwV4BBbhbwvvT+7XxBX0+SYi/wjEk5oKD+uWfJ0nkQwXkoZGRLjbd
4GbHB5H0dwGNeJFEpX+BLTAnuzvxDprK07ygB4hlCMaP08RQ7nVUvv216EhnNRxESmYkvtdIFtkH
kEnQ++4mikJn1yiTdC1wP8tMVIiiUlmeG0RVJKfY/oMT1A+lEztHbFkkVcQjkIk2CV8KZqaU/RzB
0dGzBSyJ6RgPeUOuHUv7ug7rDRH0wxMdPyRc5nwQZRhwj2bTLtswjPfxnCqc9362QS5dA4y0v/RF
n566pn8H2SRICkLg03ruB0G10WPoDrOYn56Gj/7oDiCb9eExyF0brnP0hzNFUH7+85u39LmQBFDC
TZzHx6end4MqZca/Z0t0NXKP3xJS1reIooXFYf/WEywzq06zY9Az06QqoihS5oNeEl2bRT9SMOZ3
aIbmHzgWn+8aJlmrWJd0W2AX4415n+4aqrE7fZSQcZOJiBFyUbA3mgRnpfi+lm6MdMYAA7colLWb
JnWmS68R+P7oSYSZFRpvv7+ePj1i53dDPUXJYQjMbdjU/nl6lh5mEaNj15SVwt2onASMKMTMXW/i
Sd+rRHvvers8/P5FP8MQKP0N+A4m6zJIHiYVyD9f1XKjNCyZK5BujRQAhuLIMLpB2uMF5rOp9d+L
wYh3YZ31e1Ioj3BMxj9UWuJTKfzXW5jfgIEZ07U/1xak9HGm+pg/ou8iDM6JKvWnwamw1rRzaHWZ
02SG1go0/BOyiV3YI+76Q3n56QTlLZjSdSRMKEtSk39+fjSWUw+xgnIP/+PDN7lzekX3kRpc5r//
vmdX4N/umfMLWYbjSYu/KKjkpyshVJEoDYS4ywAMpkqSLx0L1FzZYlG3WEJ0j7KmeTcJQ/n96/6X
D4jtEVMk6iOQE5+5VwPeIp17GTZ7OACrX58Q2GNMfhKf9Q8v9V8+ows/w+WQGpTRYr4P/61WRGtp
xY3JLrA0cTYVVTZercGK91HwwrDllZmlcSZqDOg0klu81mToFUZPHLHLrrkzfpGz0rfQKLP9IMzx
hvLG9U52GZHC0eAKkX7g7Kpi6NZJ0XsnTRKRC5B9Wc7EyySFJAWH4VBIfRO4hToOlIAqwBtS1DsS
Zlw4f4MJWzBwL3GWrEtT2zkthiouN2+BjGkk2s8ElTsCnisCc5+0JdaLZMSekXXXhDoDv3TS3SqI
PEAQUOsVBcsNP6jY6NgSZGpo9RvDTd5dKqmLBXKQvPt0+sMR/dQzcCZJjDd4UIWO4Bu/6z+/ZYaY
bhkz01tGE1ISvRlvzuz66N0vmdvFbBmJj/7Dgf3XuSs5YylwJcfU+dc5hOw/HPOQIkZU/TPjsuc+
6551/v73L/Pv00cyVpirOSFsnLqfPliM+7/Mw5qIDsHCi3C4JwgDapG7wbRo/bUMyEltiouM0uIP
H/Bfd2C+Uhc1jqObXJxcKv/8SqNOd1B0z6txDTG3p3UL6L3+xQUzu4w8TKIsTxdEiP7pBvipep0P
JQZnGDye66G8/vy6k7LTpIazv2yVIckiBa1lp2W6S7QSoUQ72ix9PGSzCXfiPKwKJP9ev2nHMt1S
bor1GDbX3x8D8V++Cp6JPITgPPKM/Fwr9Xmi+TEgyWXd5NmhQj8OirY+6JryECO4d4WPYI/+Kj2T
7cZk0rF6vIsVwJOisLYRUq4NthugB85NYd0+JJnCJWUw0fz9G/1FKfrnDVU6XAgusyOiH+nU/3nM
MmMc3IqU4mVv2cmxyyAsBv/D2XktN45E2faLEAFvXkVvRcqUzEtGWXiX8Pj6WYBqWtXSRFfc+6IQ
DQxBEMg8Z++13a7/SZqVHAz1rIUIYIoarHkQq1A2rbSnVQGiZYzEd4D+wiM4B/hgJhqcx/S+kbbk
BIY7zNKgYUz5DjcM6JH5E9RwIoLX/8so5PPvmMOsWramwlPno3wYRWOCLBpvAsGWcnjUxnZH1yu5
qe36kcVSdEB/uW58vhPYFrd7zTKZPVDG+3CSa1CdfaSRCvKafv4Vu/yS/39+xcDBdHuuFbiq/vF7
qYu8pwTVQJN3yWgc/OYJYGs5QeKyE4A9YuLR0hG9ciCMM/7bHejThQplmGlyVPl8nwf6uIRd39Ao
q3GX2U8XqlQN93//iJ+/Oc45rPpMNxlEMQP696mXWFZY1UDsCQfxjT0KA8WjIpGLSzqBV0Aa/vjv
c/3zN+cwc2e6xVnOaNr9cKpbgQJyu/Y8RM2SllKhdgvT6igv/PUSPA01//2j4gKM00Kj8uJ+3lLt
0M/PI/q31Cmy+wxxyTwcVJzhNggwnf335/o/tuZO1UTbA8dBze3DEDTt8nIQFc0Z3Rq6C8nveUWJ
DR2Ri6G+av9ycuifr7bUgDQc7Ix3ubKZ02H+Y3jCFDEkG5Zci0jtb5K+48IqdAtzCR0WmZnyKu1c
w9kCmLdT++RMvsO3xEa7WQl5rPScqoGT3Too/Y0WMHvbGUe1Tre5R1qJUWTLPkFeoGcVgNnarv5y
i/p8c2SPqeV7FEGRcU9YjD93XgxVJhw8LzfkA5YrlfQfrk6ElSUdfVg1ID1F9fsGfaFxl9jOX4fq
/9exs12PmQrVSuvTxcMox0GjUavctFEjNs6gkp7BoA3wFq1Nr9sUii/WqtTv1Vgdd2aAEqMjm6Vo
auNiVsR6/D+eOdSENdwP1LNU8B4fi25xGnlDZ3ugMPLmzMEIcS9QuPfQ/Adt9JdZ7KdbIpMT03Y8
qp+co5b54TRVxhhLC1tDmT5eKCbU3HK+FKm/NuL7jsydm2IgKuG/P6D+aW7ERjnYLk0XhkSMDf79
fTc4ChRbYhUYKst8QedUkQEYRUfSrrtVqmJ2jkYqMC5Usu86zbxqQsQGrvdc1rI4lm1Oqmz2MNj0
QvTRvyLS9BoBxRKq0oksQUINx+JvPYLPEzp2mr4Sl+D5VP04yekbo3Jtv8SGE6ABdc3uSsxyvTWM
XF14dRkgGiiQzUTAr2qUXb1xH2sy+ksl7tPVkp2AWmy4DFVNpiMfrpZqFLnMEQyG9CINTpHor66a
obD20L/+95f0sYtlUP1iYwZkPt1QjU8DY8GcHk0JovCRWPtd86sHRUtI+WbU6cGMKXRrQvrCuzru
frYBCUEpBZx95LTBwavqU4UcgTIPcl3UkQj207LeBmqQXQpNP8BqsS9cWpybPEWAGRF3iZd+eMXz
3qyrasiXWVbc2jHa8qAQ6l5SojIDFHpYZLL7AIj5mnmath+jRv/LualNI5N/3SU4LelYuMwIaF9Y
6nSt+uNCOtSjLMywm87NGlCFrSHugj3WM/e9tZFU9sXEtSMidik0CpJMcIMLIYxngjDiq05iSlF7
f2E76vNY+eNOTdMGj+4Nl/iPP5jK77pMCbhANhJvUFZgwXbtVxdq90aC2LyhmHem/O2vu9BGNDxZ
aIo1Y9jmojfW1TS8W6Te6hYUKWkwYZDfcb19DjMSexJHWbeReGqxXeKpy7t7Q53CEiMju6WSpt8k
tvctHgb9SjUl0Bk3hmCBtmk1BgRCIoIcEvEcdr7+jbO226aydRmY3pul19z1ivK1HrtsWQlh0upA
UlQw2C98BaWPVbY3KeOlc9mTsYMXFeFKRHRt2HrF7aA7P7JSUw+JIhZFO3h7hQCDlSVMPEDIbDZh
y/S3KrJHRzkh/0h30oO92dHfomZfvQijTc5qHOrbyBEncIWnNHBInSExhsKnRxZJQWUZTeNJF+UN
JRT3aBQtYiVXvbWVQv5Y4jE7jJ49IkFLvENaBFhRMPYruK3bTnluIBxc27IMr2Pv/3KSYxvl4z6J
vWYdp7A2bdeOb7FNYuuN3H5dJ6O+sIzI3aFdeerSxtynPRoowqb8vdviQ5C4HMEYSAl5pHkMEkrr
Cnf5rUJ6L2qaeHgMKhQyQ6MDXAfG1UvrvtCHbq8XsBBRiRC6qptAhS3F2kceWXtIl5AjUq24IJ8N
yS7If6R+ne/ysoLqQgHqXBX50Sirg+5I88axLfOUWFPE6YDw1Ej0U5YkykOaPdtyhMGIMeCE/vHi
Zo4F8TBy1sIQ4ugV9nnUDOVEyQFsnu5CCynVTT34GNTd+CGS+bBtYvcnyQD2zgROhmxWBZvJUAPx
Z3eMyDTAuG/ddo2JpsdpylcfoVNbD4dWlRclgDMQIbLaFIllI6hnLgS5PNjpBiTKnMoXtWFhbNKA
2Ai0cw9qkHOm9mF+KErCcoaxaG+NsN8JP2wWTk1mBunnBESid74ltoWcqaEn+w/1mkyIS1RU/0BS
OOk48hHMMEESZWifXDkEaw3z7rZMJjKGRhipNya4H5Pq1Uqz/NaL7V+2RdwMMm8M7vVtNbXzikz9
5aShd3Lj8cm0D07TimNWa9UJo+69k0fepiKzbWcQs9KqznA/kiqKzFoAQ9HFSQxuvE4C+Yp0NNmn
BbGVfnkywgPNhvaitX57SSUy5jLR0a66XrA1LC2+qF5Hqman/K3O92lM67l0Gags0zKdmm8f7j4T
DriPGhAUQjN2vsZ4vYTSvApVPbxhN/52C/pcymZ707zAYdYF4+xjAVN0Y6HaOoPayqDG5zWklEli
UlsD+4sXk26KKKBcZNz8z33dL4Iy5ny0wi8toT4oyrKv/31L/DQ1YncYoyIQgW5L63M6PH/cGkgd
4uhyMcVXgHRxSBJIX3Ciel2mN2Xs5jsnVp//e5Mfh2dcbCk4ajpXoKl49LHBmcsukeQJgCsp8F2Z
wvQAObTGnqEHqiZ91RQ6ALWwf/zvzX78otkso0La9nQdkUV8VLBEqBpHq2azI2HZXepywZ/G4y5V
87usvfvvjX2q1rM1DM0eDWZGG7Q7P4xBRRLqTRWoAsRmkx88jatKqI0EDTXklxJ1WZLiU2ub3GUU
rBuUJhWAD3+573/8bqd9gDbjIQJAwMLY+9/frSnjRqBE+33bj2MLk2qDKBoOz1IzGQm0BEv/pWjx
aUg5b5ST27YZrVCi+3BChVGOzwwqGBYGiqsiSo/kx3crtO4diVdkxVrxWvUNg+KrD5YrLPZZlSf3
fzn8H8eU017Q2uXUpeD0eV7cD7lfWDAliFEGfzI42DaB8+sobiRtcxlvUk8BaJ+36ZHce6gQQxee
AkEADHf8+w5W/3psNDL7yEn9y8TwY4+N7XC9oXkx1SOgs38c74ZhKOAD4X2f5+yycJuL3cWrUjYP
ueue1Clhx9TSH1Wq5Y9hTLw12aD0k4JCUZ7Inh9vFEXprv99xD5OV+edQhFhwkfU6a18OF8VdLwR
vlNxQ5kBE0CDzgC29fAIZSraxk5JxhRgUYaYt52HS/e/N/5xfDptnDE51Rlzqq59rCvEIEXDPMcU
03ST1jdldubnnvmXA2/as1brzzEnX7GKYI7jz3QDcdSHX0QlsdMGOV7LJgPEZUbFPne8O9uJv+rx
TqjqTyMuA4LIh+hEuPPPANIvPC/9hfrY9zrIvnoVEaCtaRNqTt5RIJ4NNOywI9Wd7IR/0lPwBaKF
F6Ngah1/wQfOphp8ufZKh2Irc89lEnYqHALQELqfOTvfhUMMNbbbOZb66Cn6T6bQDF9F4JFFoOXb
rMdi7eubZjSLVZia3cISCm0OfvSrZCzPGtO3E18rKZj+j8TRq21FBoOupisjFHJBC/O7FtfRBj39
krxTF+99dhJ190vJinZfOuazIO0eI1lxAJ/9Uqujf5RBuxGIRnwX5Z1hk5ub6CX+YNc/Evx9yAE4
tOigDqDmX2SOsCgodYISUvvcWMjH0+eCEDkiTJ4tCzyAjPBoGEqobGjUnrlarpKqhH8LMAYR7p3d
UVBSjShGHEzIkwZ5sxxJ3GwoydQtQl0D5dy26N0VeHH1bHrRRo0cOAadi2M1wnFhl/e9aj6Eoa0u
iBElZtZUtGtYDA9Z463r0T2SXJWv8tiEX+i63+B23lXS+IHmPL8pvepMAMljH3krMxyAWqRn7E1I
NOgxjq2zkGrUbwBdwH/vKSGOJBeTHgrhuI7Qo9sjVOYGs9PoahuBBBJEuAKmwdhZp6D7ElgwUAJm
sqj+CDMrM8bGdoG/3kR24DXYA2EZgf8M85vADODtlHLbq9TzAuLk4XngiawrcQ8+IUQXIMNNCxWo
NwgQs4rUXmW12IzKAKJPh/M+FlZ/o9ZJtKmb9GudRs9TJX6dZf4mAYe0wqTxmGKiaW+iXvGOZeD/
YmKBayHLX1qCMUkab3OyYsoXLxdPJhlyG5Sqi8GPSYXCGntuxm1ddi/6ZEEDA7qUGpkCI0wIpARX
x/0KUqfdMpDoyFlGrQzfHdfpr8qYRF3wNgFwwS7qC7FsPXey+zOpqHxKlllJvqODl0bNYQu32ELS
RPbbMAMfZo0T0iS3FkV2S8p9tXEQSSzrUHtSIxo8udOe9NZJ1tgn9yjOrBvCFM/poBFlFmT4D3oI
TBZEPM/A1201hB+Z5f1gq5upUHDjOTdVbwA1YmIGY3tCQNTMk1CI5Oo9OZZXmce3dscgPudnG9YG
oJ1AESvDPJmWvuLDhBxkMrGw3BAUt8cJgiTEWo4jlaC6gXQYF4+Fj1pEahisreARdQ59ubBXFt/M
TsdWnAncYWFmbUWtnONIJTTVUn7qTvyoyGi8mPyS8RgFdwPadqeofpKS1d0nvvnacR1LmLk++1m3
xhXzQ9EHosEjnZ0f8TNFQAK8Fmj0UHbFMunhMTVOQrx5zqi7QSVAyLRW1D+jMnGQKgW4pgSBbk3w
0paVfmPnUbGghapFarOppK1scKkNCyI000sVDMEKy9lPPSDwUwGLcHWG5rkciu9BE/hbIcDHy1ZL
TzgP0phwwdaK1W2imOWDA06i1yiP0OJVbxwHWhXiGhdDU6PutebWpn9IjIa0dl3nEzjEETVHVkd0
DNgokCq7to1UjJ7KsywSfMCFIUibG6ubtGb0GgVfIgsQtl5Nhnib9kmb32s1FtgGI9cYZXDTWswS
lGb1G2vAUYu8OFwDmcdV54A/YYaZN9WNJvuHqiL6To/A+CEv6Kk2cB8mrqxVnzB/gJWBBHYc7dg6
1gngHQl4bT+kJo7Xqv7W+cU5T5ItgTz2N27nR1xH4ovFZWuZRu6TlSpbwdBMFa6gBtGREDqQeIi9
6yFMiB8kLwg4vDQa3OS2+gICBC5YZ6JaSsruaODPKCrNO7TBaC20QAVJQsF+MdRC8iXXyjLBRQ61
hETLMkBIZeHDwxPEn9IkG8BJPMLbVSzfpekUd7JgFm6EPkHB/PFJraQP5FiHPvbOktSqkOGS/isR
jbgVukfJIfAP86MUTcAtCYL80EGQ7+xAKa5cZbtTionanB6Zlrpwq0AZlbXUHcLXDHdLcBO5RWXh
P6UJV0xTbcA2TRRyLwM/0bhqeIpG3X/KsxG3oF/cj/Qz7n1EmDoRX1WF0cOo9e4Iu4FDMf3p7Ko7
eq0Xkg1i9yRgZma+fn/FD/z+7T3zc29vTMZo3NBj+PLHc/N65sfzupV5jXVNxnhe99sPq5nf/OG5
fAR6MRJmmFnkYY9mvmOQAdl2+uNh1cfvmoPTHOe/7y/N/2VOdmnGqNhGujLBx7o0opxUS21VYTOm
QKB7xXLA03Wc/7y9Dsr/V9rUYj0/1/3zqpZ0dMZ9tdwQo7aL1SL7HqhcxmIcR9c8bmPChS1Cy7XM
eyK5fBdpZkZEJZYosjvGa4rWZ99xh167vqc/GeWwT6d1iKAikkIK8+p4mbvrBJHLtp10T9XslGUd
bksMgT1U4jp4BVyi6tV1R1M8dFpn7ZOSH6wYDWfv9En27MDsNW0y5uHxBmezxhE+Px+Ehr4CG+Rv
54dGqVyxlZpXW/b2tfQRUExLow4htihMmaynY/as1DXKawF3ruzvotEtT1VQ3nWlEdyrdDvu4z6k
ARh54S4oZXCPpGU4ZZlzkSpR6uDTQPgNUeJt5zdHVmGd4rZB2sai80rQiOKmAXvA+KS94qNWH/Vf
TtTnP318aGTIyeweqES2CRTH32uTWrRobB9DnCxe8Y6TGOEXP8nTfaTAkz7ZWJkQvNbusQ8ZcrUp
ZvdE6f0vsIS+zasNiCL1fGv4apVgLBvLiS9hr+e7PtLdDRC4mIj1yiFgNM9+2Pp+Xn1UqhKWx2jd
W23lrUu9rTEAgrPh/k8Fuk/UF9Or9vP6ucReK1QyT2BgBPfyVp6kB7CRUV+wDsK8fkSs8/YJPbdb
2GVefBs9IDJySLSLYJiy1WIl28ax5IQpyXxDp1w9NFl1UoTEHIrr/CBklj1GTdihy7BRlEZq9igc
QjCzulI386skvRFhHIb+2p3enOIb2ECZpBg9PXQyU4VO1ICPnZbttcokT4uv2lPt9LEzuNuLcHiZ
X6yxz1x8Ld3PS1Joae+5JcBTZD3zH+k+DkMv7ud3j02zbR1Ql/OaIE58IaqyPc+vlW3EyIasq+O8
XNQl+cIeFfH2AUJHI4ogGoLt206UjbkKeigk85uTsJIbn6nc7w8g3WTXJJ5GYjV7bEdU8VRhoPOc
dsuIw/5URPIHUdMm+lyjmdy1DH0DEoCPwtPTtz90UNIjGswSD6PEX/L+nilFlmSx6e1vz4LSjGRR
HeZF3tcwv4MhZ3p0I50NvL2s5Mq6i+Ovf6zw7d95wT/WWqaI7hT6NMv5FYgQbPXT6qa9bPF+jlFl
7uZX3z/H/PCPhUPDl9ss4/ublnp/9X1H5xfmP++fJQOctXComk/DZ+6q0+d+25n3d7+/go343ORg
eas6OIeRXhKM6RsnpyiNU4fHerhpXQQoNRSQjVI4JNRFBvK0Wp4qr8IKiw132EA38G8qp4T6/b60
KgBdVFWarf54ZX650Y2NBxRk/7aKEn7nTteKI9bydgC4zqbn96kVP4MKT8UiguDDaP+fPZvfo4z+
iwccaBsNMMs3GLObo46C5+2hIhpjNZZWu2hJaUPcBz7MquS1mPriDKinYCAG6UNJhuRIhUGART8m
qJOv89si37hmTRwcWxphwaIs7Ts3T9zD28NK+A+l4umHeYF5lVEkHzOzgZIwr1Ko+hcnoM4+r23+
42fBc01o4+91GF37MnYDLuz33YrtV1+z3f3bVrxIfvObwti/rVKm/g+Ry+H3QwhmPxl/1b/fTJty
8rxDnXtfn1fAZqkdehy/dyoBYD1SY96971VXJ3hQqf5CuJ2ORR8wm8VIp+7mjzW/kaoA1BA7hP8y
Hw3MwCVF+1T+XoZ6Fqbsxk3/WC8QmYYCaRS+PTcfKBsu6w1AQW/7vu4kaSkhYGbevq27NeDFOVmr
bmnz0mFsNBf+BWoi5OjT/lkpTSNoI7iE5seRQUcxG5T0bZ1v32Bd0ix12/D3OplBKzcVwvjN++c2
mIsu7C6yN2/bsS0Jnx0+0+Z93xpHx6pt1P3mbd+6hBF/irV8U87bxvAnFyHxTX+st4dDsuj0Ktm8
7V+sU5EYFD/YMO/7fXLRGOV+NcQek/jp7LIVVyN+srB+P66C3lzYfasxJJyOQeUxzfaI512/rbNR
U6Sa9VCv3/fVV4WPz90t1r/3beIxDhZO/fkz6xpmklq9NLVbLVJuzhuszhm8bCOog11YyOY6Sqs+
a8zy50dkDcnN0KJsb+LJXg9r37ZlN4F5DO9k/vshc/6NFzryGvdpdR0suqGqN2xo45LJND+c3vG2
fPe/r749jFvLPVmpupkXBQ1XXeenfL6J91XOT2Ga3pDk268KD6iPrbby6lGqPTEt3SjT1uf3Z6kT
AtlwJsxcdRV72QFmrAlfWTPbcE+1pb+tt1f66go/wT1N6523Pi8/PyVC84+t/7PgvMz8Lripzml6
1/tT6bT6fxZ8ex4nPu0qv4G3QRSFxp3HDWVxrSwI1FOq7ftTwKPUcx999ZyQLgNoSXo63TX3lfHc
K4BroGEegiR7nD+2llOEKfx6TZwyZ1vnJptSqjXr5chPn9Di4gZkMs128966g2ufalX88Zm0ZrBP
een977dS5m/v+P0lTQ9VofxxqNpUWHROld/faje9Y3o4Hznhy18C1/ypLRm/dlX0StNaXw+JdDda
GdjXRs2/ovQ0kjx+EZCsdlEwjitiZJyXSKandNSNcx6FtzXXUWCqRGWPPWHXwq29VSoA05mFeu0H
JTlgm++wGWEOtOJaeen1kfxwX1WOuFiS+wEUVqC5XCeqUT8lDSb5YYijfaHb4VNgeAujLvxXPe7s
dY8KdTM/VMjrrgC4KNpzavbpTq1wpku3Ey9IxI5IFvKHznXiIxwLCAa650OLpwFrgVBktDHKS+Dk
7a3TM7Cf96nx6UGGde+fMjeO7ylM3BlBYxEN1VMg6qHUtGFnfYHnkyxV3RwvrZ9mm76Oo12TpuNy
UIseeq4RQ2yZ/p0fM6f8/Z+hJ0+1XRM7989T83/kPE3z9mmJeTGjIm7CDcgEflsX3WoSYt6XmTcQ
Q+k9IhB7f/5tNfPj9yXmh2VJ1KDZq0wo5k29LzNv720rZuZlhOfqr+8Lf3z3+7p1cr4SIlCI+2Gv
358HysSHf/8oqZNxhfTB9P5xWD5sfn630jjVLnbc7fuyvz/89Lnfd2l+uZTOfTEq7uaPHXx/y9ty
DtyklWn2MJrmNUx/3t4+r+KPfRgH99B1+z+e+ee7+7jTRW9KnJWmWL2t9MMX876NrCCOwiVx+9PH
+WeReQ1ZSIReHn+RbXhJnCF/0aTOKFAt60sapem2HQbiI8qkP49mwwjVNp0vRaZ8q+Er/OIDgkMD
cR5GQE6YIhPT0mUr5qjqKQurkgAZKrw9IYSorjRcWnrevY6Vf6jKsPtFqBr5h4LQZvKiFyhm6juC
Jz0kEU108Aj/O44GAQRNKceHrGdc7TdG/aOm1ddOGw+C4IsbtMGzRxl7GSlDcwvL3t0S+edsKQO0
t/ML81uY9Dz+3uPJ5WlWPwggAtdgieFhDAdzNZAReJw33MWht7b6rrmbd2vewdoOKPyyzWiAH1Tb
7atCw3Nh1nV9nT8izZFyP39sMoQyIgZa4xEiHngRlEc/NbFUh7D9NR03dzqApPIYS6hrHUmhEEf6
TiTb3NTqy3zwKy/OX/Lev7wdJTNa2mUcflcCmhMgv9p7oj/KdVhm3qHybe/g0KhYt/CE7xuJWVqW
Y/hdg8087/H0vdIzoOvAfRFrB2HdckJkzX+GoicMRtTGFHAe7dRBrlQ7y86ZFvq70UNLMhpNsUC0
1X9x1apYNm21dQNNu01ljL1Tco3N4pGbqCAl3HRIK4V0hdeVOVKt5fE+Brxlefe95smvSR6Nq0pa
5KIzOIpNzz9pXViiIOUumrXmsK2HDiYaUTV7mwv2nhvWK8J55DuKG5xbTQmPZBhsyxIqJF9G9jI6
JHNCW/tJ4sbC6dRkg2gx2cWJQQaAphOl5MbdXWgWe9VGP0SaermKHLM/WXpe3fTSc9eiUg3M88I4
lWNunsK+XHFPDCGLReo2bWLtS1qZ+x7Ia9CyHn4H8T36pmSZjuUGS/Z4l5W0NCLscqd9HosHvQfp
XBlhRxGW6WiTyC+qJT0ODjQmb0q3DPG4uy3wKqOOH1s/8h8lPHQ/HYr7oq+/Ky3QMKF41SkL1Iob
rVGsGh+emRzyeyL7yluMQhBPDaXZmN6G/FHuYeZPqq8vNsGjT1lP6AMOou5cRnDwLB2yBDumbNqq
ti99nKqLqmn9VxcDqtaI8gFwHcjoDsysMf2hmKQtpWsdSIg3T4ZM/BMQIuqxxml+Bh3Yj8xJbUa2
PKV22U8trBSIY2lwILk8B9vquSfJyGdtEHx+TdpL7aXKoqkYSWoSm6Mjsv6ZplQYOS82nM/vY1k+
DqXTPuogTJUCVGqL1ufUAB09lUOt77QQ+1HigjljiBY/qTrDgE5QxtWLY9pI5WhZSnfK7aJnPPDg
ZlTjTBgSTzF+8FURV+VGYTh0R0oIZCv4CTRNn0i0JoVLFNYWQqj3RMzjtegU9UrWjXYHSe5giZy4
JiOKdkT+nGgTo2jQw+imrDtyim0KoacEwTuk0Ais7dB9p3Ts3vShFj0FOrKhPHa+VZpPNaIk4Iiy
K1p8Rze3ABlD+pKpdstVAnpjKch4atXggnzK9lpiQFWMU9cOaq+ji23t2OJbGRGkFJc4wqwY+Ztd
Gxe3781tYRHs6Qd6dm3DaKubwQ9CT+Nz5kX2ctRiSNQqAZ5+BjJjPkRF4dNN1P18nU4Hq1YYeMhW
EJbe0pfPC66+1PPXSVaPd3ghF+VAxDIucSiXJc2ycQRujQWX77BBVlLE6dVPveJlbOH2kvMqqaCR
P24A5roB1bmH80yetDxS9171aDrWEar+XaBE1t6Px7PMC+LUhKwvmPbcnZ479o1V22sD3N0T46lx
2Q3mnmmtc+cMwVPMpPdVENa7oAZeHI1/PU8l9Dmpc7FTIQqry6xtL/4gsz35Z1jmSsJB1VpJ153L
iLCCtbAEDVnviSbN9sKZ1OK+vNiNTey30ZMc5g9Ha0iMQzM86vx8b72SgmqRec6+zPLwFh/7SurG
UvG7lWal6UvZOx5B5zADjelhXYzXdqREOZKLutWMqtrGTZtsR9cXV7BPQLbVJ6Uf5MP8Jxke7JEh
ITxG51CEkfGIXoLLbkyVrUw5Jv26b0uyq1Wn3db0UknVLXJSEPtlw8hw73SFcaTZ5ML0glJ1NATE
pU48cer4m8E3vmB44YaTpSR7KAr1tsIhzywlWi1pfPNiNEhwNbisYJpAIku9OxS90h2qIH7xc/u5
oAPUkMm1KOjZ3emqG90Boew4nS8pPtIdTKdgX9qpfRNrin1H34bRgI1Tth2lc5fpxb0uQB13LaWf
QXmJaQxgqTBcv6AHp9R3eWQtRpsgZHLatTWDdkIbPB/cfKGq59ZgetMZ4zcDgSHhIaNz61VSWcqs
pFWdZc9WVVRXrvv0N5/K6dgVkzBU1QoOVaoT+jM9JO1j19Iw9ifffVZ4XPsseZGAIo8GTZeLEau3
SAiLDJjzlJJMV7q4psa4tHwNnHbk39ejFS+70FHvFPGgOlF9C8iwP1u+Qp24vGVfzZ3CZeugyTpc
WwnAwo7gAhiSlrtQEn9PafacBJnzEhac8IUsjwWkWhSsp4hWLcpHq30g4OShbWC6m6p8GaynIbLM
VzyA5P5ZYb23RFEhoTa4CBVuukfaaaxqGks3EVrddcRVflXaigPikD99lGEGC7+Egb4gAkvejiX0
jaHU9YuobhnSpZvKzQ3ErWi0kC4+WGndvRgaeRAdZYfd/JDBh5lOdFPhKpfR0NaNVWfPQ84UzfCt
eDcBm9txNybCXVGaJhjPhsqWkygL8tvVTnYeEKNl0XQxU604aLUxLF0anV9hhpJV3ZKp4wpC03uU
Y0pZWPs+0UOwu1UIC4zsAMoUFKI0yowZUF6+VWEvibTI95ZXk5SWqDuiTYZ1BeThVBlFdGf1UPwd
Q9dv3ZCLtdYQ8BwOxWtWoK15C11r2wcOJl7YIE13uPLjTVYrZIvSXsNyrsD4jAxtZ1VVsuaGTKPF
D78i6BYPjl1s4DkoBwrswdmlf0rHF36+9DKFLOxI0IcfwuUQA1rqu54ekCPzMyFH9WCZh1m+6jdE
mpLbuYXfzOXNCbJHStdn32u0A8mRaJ71GKl8RgaPVndr1YiHTePq6Sv03XiEC66kmb8eA6IazbxD
CUp6Uvet7M0pVs+UZ9Upgq89P2pGdfCku2A8hpm6rRzyKdQY0JNeWeq5SA5KXdXbzGGUT04o2l7i
mKRTAgqJNMzYpp6tERGUhMbn8Tay6julwnqel1p7FomWP4TUSqldOf0tKVkkROSKCqMQjTKRLfE2
dANgGHrfHhS9wvmW08hV6NiXhXmORblW6xExv+8BBYkgg1SR5W26klslt8GCC5Zb0yFTxLLJe+QL
dWVjI+bauS7lK4LN8QtZD+Q1NLX+1Uydb0Rd3foxmRaR9bXT++zOEYwU3EBCZjN9UNIOjXubgs+N
hfqd9FlSdDol2VdgSDrIrQer06JVL+zuEFEKXude+NWFTHlKo9hbpnR7NWIjl/BilH2hNHAvbYKN
yCkyLZpRg71oUJuQzOVUt5UE7UtEk7MEE16vMGZGlAOMdtP6aFtsVwTcbj31h9tS4bYz+yJ0qjbm
hD5RAV6tklrxLoO3I2G2v48zBGIkofg3XTEYC7+SzVJixCD6PPyaV4a5a2s4GabXTmEJRGa3Uhpw
Tv0f+UB4q0B4d+NLszmVeUuoQdiPBykItEGMZG67wKgvIiZuIJ4CPZxqYHA1XZ0mpuuiLg1hLxiE
esshoGc1ara8F2lyVrrMp6ySTOpVWmeayvRAEfrtwCDwXiRw99TUfbB7Y02toVnqHQ3sgZHKDoZY
vNKi0XuBbn/NdLzqjmIPJzQb5NlLK7iJwO1dcGzeFq2m35qQbRcRN1UsB+NPO6OG4zjDsVVJuNIq
8lWgNuayP/UCv5eRi3GTFhe8q3vSJLctEuPnWqdnPaLiXEvFjA980fqSIIAdXM9vkZfXl1rNuxOU
ojPfPKNx4GqvNICuqFmHrwGhF44oTrHqRyfMtea10RtnMYYuWi+Z6AdFvhhcel/0Re4Rp5ALpMVl
lw+rwtHjV2px7Lwszxi2xUr3vojOK2A7hzgVHdDNCURohnGxjjqZ+3RMjPASU3W7qMEkk1QAhRZb
ibHXFeQpFkW9E5LH17bxyi+MRvBHE0R/+R/GzmNJciTLsr/SknvUgJORzloY52ZuzsJ9A/EgCc5V
wb5+DuBVGZnRLT29gZgZiHFA9b17z1VIbOPcSFKX1aNaqKaQU4LAYCE+e5FWU7OgwUGMS+8k5h0Z
nHBXCXO3RS2Nfd+GsOwBktgIEEz0c+BMscXKQz/RRudbObgrhiTqdGi4VwCuQcaO02rFGyCS/nk3
odGz5cq/8eqkA3/KJOLn4udjNZRf/CHSWSWx6A5Qx3W4PDbc3lbaCFdEvbF7uLpal6k7w/btA7wP
Qg4ggN6GLhjXUWo511hrNS5yN5OojD04qZ3S4a8ebXHJEfgHhaYdJ473Si2Lm4sjkAJFr64liS0r
UmrhbrcSPUqUDsswGNgM6tzJU09VrZvb1AwPNR63S85/cV+R0tc1DYkmentOW+ZobkZ+WCwbH6LN
ZOiNFfsFVBxuJENfJvkYn80S9VosCkAPFYIoYLbiGFSOvTTyqXxpobNP/UvoDP47YZNKa0QnXTg9
mF5ifVKzfwBQG+8q15Un7HDEJsw350UcVe3Gojc2NU/TUzm1p0t5wufGSKNMA3ma76eIS9LSsHcV
jk5WGD7Ab6P9UUck7VH6yLhOd9SQNM9q8MbF4tRMi/nuvEBhz3BJJWUVdvNW91SJNCdrUOOwCJqO
WySdiUUWxHI9qiXZtvOYCmDd0kmQ3CT2IMXng35WYRcVsLGxJJ4jLxn2UGuThVGCcFvEXW+dnazb
WHL0bwVqpdJiji0q1TgCdDCO8y2R+vkG/O0f8z3Pycx/PT5t9uu2fz6mMwSqFvPqxCMTx5Xlzp8T
u3/ZhYvq/3CYOuTFx1pHUMW88//26eeXPx/aE/i/iKze//K8891fHpt3yK1pCDKvMSvbW6XBQLbG
n69yXvGXd/ffHefnYZO6JBPTgD3w5wF+OdS87V+e003BCHYd9vtyyK+RaRtfTSUmWNVMqwcLCPJB
y+xhDSM7fZ9DIBCAfxXllLkbj/EFpVbHnL0mY2DaVQ+/o1VX3pM8L9Yhasgj00v11iXUqeYNQuEd
k0B4L9J0YJbooblTXC958r3yfd6AcSohk8qYPhbwzPkUiaHqRaUQ4ck4Y3oOjboAOOHQuo6BozD2
RVw+Zk7yFWax7btYzSIco7mtGVMSlX8pUXt+vrogzBD6juEbdaJ442pdePDJCL7njkGlYDp2lYmn
US+SZzMzk51mk1FngSh+JkX4Nm/gNqBawqjuH4RH6JM5ZAYXfNt5I/ZwKabPRpf9uFRwAV+SoqnO
ocIIcd41Tp44+ZQfgZUna0F06lHGlAAbhVDszzeWeIdApWTP/IppHKXR3Ug7+zHKo6/zBoZa/cii
QTxqVKL2puMZm5HR/quT8HObnjur4b2rjqNcJ/DQMe8qpM/MMT985kbTBsGAQjNVav9ETL1xgecm
Pj8agAgreNr1WxVyARsbLT84/KUekJow3p12lV74qJR584xTL9iFhepshSXG5772H+ZjU9CkVB2V
1oMeF81B6QsHnv04vMFLX81bdA7aPpG0/SUw0YXDAMtWXOlXjh4NX1pPJ/gpUL74CGk2XlFru5DL
1zPk3QtaQe/DmTBmPId+Sds6RKpSkZibht6H4ugHI7Lbl9xF/tbYRbnt+iT+gr5/PW9QkQq1Mvm1
nCKbzyYsMgPd2OB+wMt+YVwVP1mSOoXn9qh1ulF7t8V1Xo9MO1wHqoiPRN/G98wXdMXnHSNikzFA
ug9GyI9c7TLmAtMKvXxOdSnfnchMNpZLHFja19VTn4bP83oPmSnudWFf82hUTkKjUgaNyvuQLRSz
wHdeC2LttnWmh4h2Fe3F95T9vIFr92R29oV7xofiXNSIFPP5c+GLuabkvjxTkbN2TmgYjJub7C1j
zDnv6QWkGsi+jU5W1bsn11Uey8y95GWdPWa5kj5WYw6JyIO4Nd/FAusfhV5+n+99LmymZXE1tsfP
vZIwOpDPNixUvbWKZZz7D7nP6KqcjhkpTb1LolgsZU1u9nwAV0FCpZQM9qYtqNEj/NcNeOvT88+P
mf5dFnV0n/eB0dyuZWKO63kDBwfMg4y+/XzJVr5LU4TBtUbcBKcL8VrUnB/6PH3sEBTcsQRRn8/E
aymIaYhzqvfz3SyGHaNVNnrFaa1fMBpNCz7Umub3q8zvbiKyF8UJ7WtjK2/zkVuJUpZuMuGj0z6I
W8pVI/JuP++TCO05Uyp5ayzQQEynp7OXeMXcXJ7zOu9Q8LEThg2CACoz2HDKEK+pZqTLslAZoU/P
W1nWNiDt7bHyh/YuqUDPO9k4CI5BZkpOd+zkCMIaR03V+HmwU9Ay1q4EOr15bW1eGYiUL52pGdfK
H9/njXpJBR3EqLqa74awc1eCqN7P1+7b+TOBot3NqkX9DLtyMW+l20XOhZqZRvQRdfpI3/vfC/ys
6nmUzXi2IqdcexnvY147r/i53XxryPm/yw5G+c8VqdYj45jvywHpchon5Er8fPDzZqVQjytTff9z
x4nDQPkruiQwn07B9IqSwZOUN6eX1LRFdMzksE4yDXfNz93CrMl2Wpm8/Xzln0eiFmqt8c0xnPtl
F0uaAIXjQXweBrektnATCmq5BisxoJWQTVPUXPc3vlY0b5SGIXqN5crUM/VEwHR4poRjM/g2/UvN
FYmfQL5k9qu+Q1sK2Kn2d1ovh1ezgPJPUNNzrwcHoyiLRVOKcKXKZFzUViCu88LvanHtTHjxtUSV
/8uKJNG1jdJYROv8fY/CxS0T85qW8woK7+I6H8psCgXBU0FJcNpjfmy+pYFnXfu5yTD97ytCOi9r
iENwg/6+wotjfBpxnOHY/tuhqgF5W+j6cvXz8PMmRCFKzKcOrcXpbc2PzYsx9NOVhcxl/cuKuC29
ZVGK+tcVSl1pBOga2vrnUeZbVO0498DV2/yyQu0xeFS+W/26QhPofrS6Yu44vY95Mb8MDLcQPDWN
z35a8fND9FN8OqK0xeeKn3sMqsOMjuC9X1cgQKNcQvzM7ufG861mMmAbozH+uqKru++OTYTBLzsk
qCboxsjPx6Mcm1RggeaHplg8oOUlJV3p04cuwpid2iJ+6HwtX/MzDh+8eCzWHhO4W17o5dpvhHfr
hEIXjKnMjapeve6KzLp5bSDWHlPLW56R95y6lXbryH9ce2Y+3lLmBetOs7pbQE2UZwvbW1fx70sr
pbl1RNqwnVvdgtxQebauvKGE1Tiemd06LTDWOMGSWzfS7e0CJeLZEou1BawEvbTXvnD8qxJQLPTM
xLvidnfXnTDtK20Ob3o265pTLuK9BQa+cEVhO0W9Bm0aQs/xh2vQYJbwYr/DYtfHmxSj3bWruSLz
LxJXrzVT1g71Nc9oEfgpNImua4pNF+f5NQ1EuenSPOXZVOxmSh9f88apN2k1hFfcrs3GMwflklYk
6nZ24V3YpN1QNnYuhFJ0mzTQrEsXO/3GC9CqBBlZoyQn6JdA1OrG9yLK2+aobVLf6vFNuvqm89KO
W/Thjc6LqM1Qs6GeTpCehwwo7On45sWLTibsxR+dj3mdg0j6lLqcsodpU7A04SFV3H45r9WkF+8o
75mreVfAZs2mk062mdf2ruetFGpjW/zs2iFM63EJBdmcqqftUe09+5m5MgaoJoMbP92lUVQtkk4d
P+8yVZ0sbV569mTlkFab/mGpo3Wet02q6INZaXOZ18WOeBFlHF7ndYZSEtFWqjutiJKtSJ2cqEEU
+WigbM7kYQMl0fasgYhSU18Ukoy5VKPp9dcNjLxeJYXRHlHl/HvzSAm5CXFr7yruZT7OvAiGkVgU
IPvaqq9afTlv9/lkn0tMB9/oCpBLMj13MT83l13cVEqV8XWU8hwBslhmXZR9dJZ7J/oreiqisD+U
KdlRyfR4NYYrN7HjL6QTKhSwcnx1Xua8afIehmr6oWums+7A2uwVQOjPdgBWcdrPNkbyeEg7xYbg
2ySx2QFuNXYYyszE9WvU1xRHwmUEGJO0LVE+puodLaeTN5NhB9YwvfwaxOND6drFM2GP7c4SyMfU
PBxeCVDffW7QavWyJMX6UuC1POOmsZZ9nZdf8wFKXN7S7+mMHlY1Scb0suKnTi2+zHsSmFxjLZfd
Q5CnUAWSivOJm/ofDQli03OX0DJWHYltdH644JV1hF45FOWZvld1nm8llPVPBiKtvz/8effPx8KK
OZ2dJzjvpscCRecY0y1y8/51q2lG9DqFRzmCx0l/y/rFL9tZvBeq0Mr25+Ofz/Pnq2kqXW6MwSSh
pFM4wOfq+WXMi2lDv/axZuF/+svKPw8wP6ZBc1kpRqt8vqtfX0sxGsPRBojyufG9ydXrQMTcgzot
Um2kvW5npzxPftCkjTaVZdLYIvA8dNJm3xjoBQKXKKWEWckKKOSauhYFQVUEd5KOBKjegVmeEgb3
+bESRNoqBu9If059BpXSd0zDfCxiWnDuPeO7xRziRnNR38kxsRaWM/qPulWRmWya2ww9BQKjiGh0
P+lWJSbKFRwp3AF+sumj/JuXee5BHcP+kke6sS+68aFGEaCm2gldCeWg0kbfZ0VFh0OWtL4iSIm9
Ybby3jIkSmq4nKNRdDsZVcdOgdsfJu3wEIhmFYw66UypANxs2fcg0nS6XuTBkGeBsK2iu5jKbB9F
lSBqp9I4nYI0iAnq2PqKjLeGXxVr4ryStYzKdOOSdfPYtcpwAaV5ViQFdTEM3V0zHqI0e+ulGV4V
zytfpOhRBOfRfb5HiIzyRzjU5q3Rhv5hdIf0plU/YuiEZyLPnrrBUvYpMZzXnISqFbni2lvQ9oes
n2RndlDvdQWNqVkFzcoJ0JirvL01RYBFqLr9bV4IKhwXXK2XsLeKN6ewXhARLErG6HrcWNeG0SRK
W8c9KKraremADbvRL80vmj1uAGi+VD0KR6rgkc8o0k90TKcRWURVZ6+51h5CuohHLCUF2Vp+665L
7CiLTiGoq9CAwlKTNHeJy6UhZCzApL0eQUXgJ0srPHPCeAuhBq1MiwJqWU0tbOQSU0o3kYgu8Chi
s9NvaOTPhhbFz4588kw7ucShIw59TnWoyJIL19atmyjhpfSs+K4q5XNhxOmpiq5V/xg6bfQFFzGg
1ebQWxgDRBH8ATYFvPdUSSRoHNxzZxIq5G7yIC6/ZHqs7uP2SrswOKch70vQv3tJmE0d3bGA+Op5
eEtdwneYLSpbqydUNk+a5iGj/rmrpV/i/8e3JuXgLE2JgrbhmuwTXXlqGoPU8kT2rwH9PkgRS88M
gh9mlv7QvFEDSq7YSy9egSJMT9ng+KuQJvm+rXxrWSETW0sqH+sZPpVRb8Coc6+nJnRG9T4zi+Ch
EoIAvKK9T4+kkr+easm3mKL8WaF0RdKTVDZWYr13paae0rI08XItlBB5SZmV4DYDRuxOaXGUUHE5
C2rko+NqvBo0l9VoKL66QWcvWigDh9JtXjwlKS6NQETUTCHHcZ1lq06ndGMozKFJALxrjpMdnNBp
tqYdhCf6Wu7ez4XcQvdcNFP3u+7IrarsOj4o3egefcRLS19A42aUIXd1qGe7IKp6sD+UPQbMuB9q
Wr2Mbt/iYvdIYErz7qKH3kbjBKcr4y7pUufNiZRLE8VttFBHfxe32sGhz/nE759Yc2BGNGqDdBcZ
sjvlap7ugukW5qWU3m+X7pUgOygB/ZEl2uXupHTllagusfcL2QE4M5xdXzOZTxsidgnD6m4FfCR8
BzJftmYUX+nOgMZAEoEIimc0R8aJatKNh8IPvCWTfhCutKd8bAJbgQCOEYKeUP8hHrGBPPAcMjU0
ZVMejcntF0H3P/U6hSTHTd2DCbNkUbVZs4t79xvxbyfBOPlsqHW1FBO3KBdvXVjttaICmCfe8wSd
5GB57fVznCyvkovxLaiEtsqILiESeDTWifCafaCWYpM20RsW7e7elqeysOM3hIDaTrcY4VroIt5x
ek1+Qpu5ouNSZtP1OzE09hJBhNgywn7V6A7cq9D5kjVY6hmrCOb9mboeEmcAN19YT36K4lxr1FdN
HZRjZ+Kgn7I58ZwqL3bNj7RNzHqJ1vJVGUqLuC39zXIQf6repCUhCNJC17NtjdB6rCbxvu/FZ8fB
oEUr9SIV89J3mX7ybGUdDW1DD3jQzwO6bzvU34FgTYHAPlniHYFdfAzZTu0SKL9lHu4cTY1wKLTG
qU4tFll8B7cWnmsAi49Zc+ydpn3S6mIP456Ye6bNLQbR67zwsurkCt079nYUb7BwQ7Ufo+qmMIFY
Ofjj9o7D/NMt/lCK+LtsI6IRfP0rqDj/wb7EdMpNRViP8yIS2St5FyedLA98kKjARN2M75WWPQlV
Rus+0p09iGCxNsIo2BKqZzwbmfuQc2tvDFV+cNU2vpsaEvDQcI03Ikm/MRVwv9Zdculdw0e2b/wR
hGa2AUlqrqagnHuvZN9VG616M6lZ0i7/3tThsM26+omarYraKjyrWLL3DIzTQz/VJLkwa3vwjLjo
vObZrENrY5X8N8IEPZChWvqLbxtnuBfKV8WB1CcCGaEkQt25CMpEQwKjRTeQFEKJDZRizbiq3EbH
z0mEgz7U2bcGJQiAM+9LGffWenK5ujUdx57I8KXZWf3XqP9eS03sHRlXezzROyP0kldTJ1UzAXSx
Rvi5EXylT23oxWu0QtAgpH7Qkzo9Hyy7adY6LVKEWFxK1SS41HkSnzht7LVEc5Hg+s5i/it1gfnc
DB1WvsnGQRURlhuzg7JRrpkM3YOdxHIVDH71mFjxLq19/cGN+2YVWgxsGSrfIlyQh6GxG1p86IMQ
sibnVu2XkvkGlpeLAiP9S2EY7bJI8+ROgjTQOUFQJ+W2ncSFtfKsbtkn7mM6WsXF0731zCF1qQE/
aXmHtC3xbyHSVynraC3T9BBRn04GI3iztE1Eb+lLUlfOITCgcI0FVVK/VdsjI29rkeaWca+KPt0G
Vd8cXBF0O5DfBFRSc1zoUZS9aK3wD5paxssuLrFD5d03mEBM+r0/pNZSWEyrbcPLXFuyC/ZwHWja
uY37WtYXI0qKc6gb6xyXLTo8UtT7wBs3naM/Qh8Kjvjz460bAA1IIo0qoznUt55MkNXQIkB2Iznl
Y5b2Lo11bU2BJ10ZiuLtCMWB1o08DqGWs0IPnd+azD2ISFLlbtpwp+gKIJEmTvfdNMsKVfXJReq4
njCLj608WI53MF0jeBC2LF8MnXAKl0IGJ6NBUey3zHTuIZ6+JHx3UBcua7gUm34oJ0mvjgeYTKy4
rJGUuTmCnqYjXzrKkrOXf9RhXj3HRksatwqXbV6EZqN9t5RdQnYsH49lMGJV8s04/Xm50PWr2EQC
M/+X57ttQWgumLkjauX0rbHrFe0l6zEsncPowRcSSknYsBKllAbxkCiyz15bqrVtV1s/GidapTiR
VkrblAygVWCQg4M7vPvrDbQ+SI36LbkEDb4qFmmnkH9IUR/DmjtOV2VrP9/K4YdaAeWH2AkfjUnz
SudWWaGgREFTaU921x2ZvHjXxIzu/MzkWvhe/ZBDgRx1iY829p0TUwRzL5WMRGSnbHaeLKo9CT7f
EUJHd8ekAWfqusXXIqI7s1/30mRA3QS5yd7EFolEuhGaouIXo3jhZHzXhkAWV9J3jxCi+W5T7UIl
O3208TqalBdKw+cq6kRbBSG+4LJWD3FUy2/DsR7Mbu9L+Idja2jHBDDGNqj9R3MS+HYQko+o9wlJ
lsVp8ImfLQiFjwalv5rWsC8HMtGCBkFE0Qb6GRhUTQSRQji9shSR53/EARG7BlddYH+1drNo6i6c
QHZfGz++poQHbkt+wcsUhNVVVE82Bv9NGZTNRqomgvjOyldDpD6Fc/oGsxUyZ0FIQ2m0/SNOHmXV
BY76Rj+MgpZXvBiySrddopyFPibrHF/SW5wWa2auw7eg6nQCWIfqQfdDCDS9FW+9AkhAHzrJiy9l
f3BqhikZF15dh5opOMlmnWN90TsKepLz+Ynmmn7u+xaVDwrsEXnISysGEIAlJqWMJJ6Vlhlyn9hI
34CNO3zH8IbCVjzLpvtgUN1dAbs5K+oA7paG1loXSnIHFeM9Jn5INYO43m/UAI3LvIAfK09AzRGq
cTEAjlRuG+w1iIVSZTeqAmlYYOLyRqWyBlzYobPmMcvo3iWjaIp6PkSw1HlRWlPZxFIkOxqcld+g
qZ0WvuKAxm1Vax16vXyUhGfUKAkuFDynQZZ2drr4VZg1ZYxBE2unNAn3C32yiQrTIEtYtxYEqVVH
L42DveK4zGZ6S+NP3Vr0r71KRF/iomaUVvVi2Rj6sIl1T4DuiMj+cYPzvOiU/EtDQs9ajwjjdmhs
vxKSy6nCLM+m1ydXK/GNjS4C5+wKLmYMfsaTWYpiLaEDoQR0+1WX++Ezs8ovhdDztZ/l1rKrq/Kl
Iexw5XHRXZRCfxsbP7r65hhdbRn0u26oP6JJK53HIeHbRuktgg7VTVDE088PGU/WKN1uyEe8aX1x
Idsx3ikxIpOghWdZhZq9qjr+vUPzYFiPcsDeonuV9cCVPl31MjJ3mGnIOqEIarb5jRbQ8GA35KC4
NrKyxHZuYGlIrBXKPde0tdKkxTnmFK6p4Z7RJVI5Ljpr0+31o6XAdsF/spylymqZKnsizMXStRgz
xrbeP0xJPYNFXGxdIwcNNT88CpVQXsPIuNo7Y3KSdb4Xkj/UiIBzk0xIKz/oN8RNYnYzBhTv3YdB
svBjnbUk5hodnmAuYW9YGkJ0VG9osr4FCU5EzcTtkeMdO+dQVVeKxf+t0BACWGVfrwvPeOYD7RdZ
VRC11H6gYiGSG9PndbJWHVDzPFe9MfJCCXTMHIuWNeFEF2/A/IZZwLuMfdFw/Z7wq6IkbSqB3USf
eLghQNgXU/SX1DNU4JMqmgbZsgmxzZRmoH1lXsUVrJBvmEO+BwK1dJUQPcvMoTxmcX2vVNUnkTa7
9HnXQYMBVKvgiViYDBuOGYa/SGtQDQT9mRwT/w7lezN4vfK9O8pwuFmcwl6AW8NFi5O10QbVkxJ2
/s0oxkfaF8TYUxu+xMO2L0IJfjTqHjI1s96UcShJrkTzm6h5vcnbWp5AHNurPqZR7j0RZeFdVStI
F6lP04CrDyHLWgApLV8MkrNOp7fVSkdVcGgYXXHuSYe70dJjVZUM1LOvI210RuupKhmUBKPHSV4Z
jEUfW/0KNZmxlaosbo6vf+vTbvgS69HeTdIWpVk8fImIUIRSGYKRtJlxzOrM0UQZDk4Tcg9NzbaK
fkShSL4kSuxvcIWqQA+9YkmCeQMrrsXAR8EIF1Ru3bloBDd8Q1szZ8LRa/It9FvsWe0bQnNmSIXy
1QRSsPJ8v9hYOn6XyHonpNLZa65qLaRmqo81xRrAM/0EmatrIIZV/q4UuJ+IHRFbSKrfa7OOXo2O
GrWUr4WcqGcxYv64CeWrq/XuNi+A7xSZkixRONs7obhkhODa2Eqe856HD5wGaDt7zVbVivHaVOZT
w0Cl4Gt+pwxz7Apn5fhFdVQs6kgaQd37rldfZ6h3HcJSGI3mm9/bxVGJCnuVakpw7EddXZhKEG8a
uv/XLhHgZNtqOq263yZEv1OW3o/GdRZj+i2t+nCCMIePWcup2asHjByBetTlo+MQ/B4PLWTu6TTL
xJqCUiXfulIVt8CI/hh1e5X1L6FDfTBzQvGQWlj85Yj7VpDfDZxLbisyU9cunbB16SfU/9zMvWdD
Vq7qFoVTIZN8A1iCXo1S4ZgY26vlxdrOHpKeqbf3bMuKXoK0tona64dyHF/xzmLTBiBzDIzqReGq
sMxclBSFOyjXuHHNQ+Nq4xJ+9CpJbGo7Smsti8Z8SaIM8UZcEBnfvbhgdL4qQj+3tXsLymoej0aH
3tR20iE+fl4YTo18yStPuVWbF0OPfvRdVYMc7yeRTU+PpjSPRWiXt3mhUa01dKW8OD6SJSdwN1Dz
/HOtqNXWDzEp2KWp3HyUPlsaPxLE30oXoXwTIl16tVwI5cUhLv7Ri8bkKY8ORjJ+iCA0uHYb1KKr
6JZVYbHGVtLcEqf7Ekgj2ghFyiXipvHKWOtY1bWzynA+jYiDbgNh6LfO/9pbUmJj4TKkGeiKmAmD
JC74lLuq3Mz1liiv6fZNfT8l5tSJcyZaagFwg9qOs3Mo/QZ2VTweI9u+ZiA1sJ1kdJRTuZ9Hx/w8
zokwxDE3BBxG/FJMogpK2U30ze5te1dMUL4BY5Ehy68ZFeRVLSqNs5JSLhPoNvUYbRW8EAzhSFsn
mRmjTmedcoNypO1k+caJ7e5kdpvSYpRRqzqQnCFep3XqL6nVOncvTNBN0E5Cyk79Sh0IUE6JOCTw
KmNKlKtHJc53nY23yjLOIIQ0wHROfISZxnyud99UhXec9PZmRJS/YXKdnHQK4Z3OnxDDgr8OeMcP
khboMtqMRu3ynxfWU1fbr73ugRdIuZJkIzb9gIxPCA1vgc0rSZkE7G0BcosR9QY3pb9rrfqCTzx/
TAdQfXqLdyQvhq8MznFmeNU5iSp+sIRK0uNpHpsiND9oQYCJQaAA/SX6gfvCxyqjhnDAJs2Q9L0n
aGC4xBiGVKqefY1EfYXRWv4RIjPWaz94QIMdr7KkXOu1Ij5yyslLpmLxrfEd4rwq96ZXj6PXYxJp
HPNeOTR08PlViuXvCi39cDM8YgqSunvwKCesd+OH8lTBltwj4DU3WPKRvCkFg0dpgl9B6EYUxUuX
498aWjlp8NR84SUgwJs6+Z6GxtfIiIxTGIGidxqu207tVzvXDseV6zXJxtNodjD6Bw1kUO0x8+d2
EhA5bqPtGXLBt/f1Q94N1TeSd78bMJjecqdyFthPi2Xq+/U2rpvo7I8J3jwsEa0ZOusMGgrMK7mY
GspLU7U92qadd7LCBukI8vvGU5ZqWOuYEOt+A3RLJz3U6JEvArMjesS6ha1SbyOqOgtmAMK08BO4
bouou6oJKBZRTUEF0LUuFb4v5gGuDJpDTdVoISsYRQv/2BSRdygaERznhQUvZEvPLjyXbU7fUwze
cYhK76hNtxo5oomrtXzD6VxflP3rCCbg0KLR46JpBE9pgWZZzYjWREff3yFf4/Mwa8YziXR3bpEM
R3jF5krXMsbNCnoYMzbTk3D7b0GDe8b3TFyzNORHwQ8kRXlP88cTzZoMtBF/kA3fJzKvKGZCDBvJ
GgvHUXo92v1MuzW9F+/tAcU6YrTwklhKSnXHOeqVN9BmtIuVa/TORgrOWjUDgaVSc9LUdWkcTEav
lcK/Pm9gFwSOadChbN51mR3jxggerRgBm3RSZT2IkJa/rw0bROAWRG18poxgQXsS1EhFR4vWcS6X
lssIkLOMuCfMpfZh6z8j/+aXWeYOXkL1+9g5RIrRVrVUGCCjWoOOyiqaFXHRb3lLP4zaOZWd4FIb
aD8aASQwTvN+pzZLOlD8biJdA7uD40p13pIgV44wr/ZtgKGir/hb0zhq120WTP/FaToa8uVJgIJu
bW7sJvxhqgKKWTGgRsAl9P8JfvivGG6yMw167aZuWw60y79DqQd1gCth5ZCZp3NR12QUrkMTCLYH
emEQn2Th//Ot/7/Bj+L2yfZt/vmf3P9GNm1NDIT45e4/Lx8t4QH/Oe3z5zZ/3+Of2x/F5SP70fyP
G50fN0+/bvC3g/LE/3phqw/x8bc7kFgjMTzIH/Vw/9HIVMwvgLcwbfm/XfkfP+ajPA3lj99/+1bI
XExHC6Ii/+1fq6YEac3U/0Jfno7/r5XTO/z9t1P0FRk9lPjPg/25x4+PRvz+m+L8wyCJS4XLrlqq
5kxRIR0/IdZo2j9M8oR41LJs8sgmRHRe1CL8/Tf3H+SzOkw5DMKruVY4rGq4ULLK/AfsV9NEoeGQ
RKRbnvvbv9/63769n9/mf+QyuxUR/Lfff9PNX+KxLcdWgYqrwJtV23CoWUzk778A69M80wingy/E
9P5OpYqQ3S5Ljy0xH4SuoNqzeaULehz+EgXON9+yvWXb5RHtKLLh6pGuZWuXHbOsdxnZZ94QLe8x
HDlV6sU689J739YxEE1c3kZco5FJ9HqRFeXJqoMfhqd9aHoBdStwHu14PISjoTLY1Smh2MMbtnB1
W8bONkiqtXtbUH0paQPK99g4BVEMBTiIJnJddCNmpl96IzM5GbXvgXURcMNXBoaMRTAErxFNv9jJ
XiVUPEOvjg4ulMiyqkMj6mDRlub/Y+/MehtH0iz6i9ggg2SQfCW1S7aUXmSnXwg77eS+7/Hr57B6
MJiXGWDeB+hqVC5lyxLJ+JZ7z+XZOdZipwhxAloM0tR5UNBSyU39oHiOfbOPXz0xHELl/aoG7Wf2
mi9HJ+pYb66xO6OLqWLPTyA288P7aDVQyqLsSRtgySkqgE5LjlWxxKdELHdatgVdXMroVMbIT2ts
OsYfEwD7pmhAj4JSmsPNbOavojReKe+BQBvs7EFMHpQhnqsaIRJiF2bV7YetO7h7DPE50p5AWEbB
TcnSV3xxg3RVz0O+kTnxO8Zmy6/RQUIFVP40A8s3lnu0Pq/1xt4Oi7rEefFtdkgbGdTzsfJAJEtn
XxD2EeQ8yPw6c/RNZy5UQc3ZaIqDo5fHWB8+NJahjKlZTDd7A1cLTnFscdEv1knXgdY093IKyiKk
NXSGzQK1zMXY6BuNi6hStOc6w8fOKmBbYkGM5hmRS+99lpEbHjp3OeOHZMy5ToRnDo+2JVwL+gUx
erO6kFPcBKltnufJbTcsyUl3bs0biN2qfmEdjLmSL5Ua5nvmpac8v8xsrIKWyKggzWrKbwtmdMnF
U47zPvfKF4uKJ9Al10tCf5mp0Y/xeKYMQ/woEjWrcNvXvTbaWIb2gVO03TXmr6YD+eqFUjtOZNs4
2OVEzlSvJy2kT7a1qsB6ltXPkG1sgxzouj/UqwFvNo2NQPjgT8o8iDT6pYlm9msyi/wCKIAPAcg3
AQmpio7NcrPtWEJRR67PIrAOvInFtm4ZfjQPVwaRN28quQbpQTj7ikcD/4kGZRQdxqtstI/WoXbJ
3Rh69DK90FWoyV+Xyx4TorE1zgJlGjBR5xNQKGl35r0a8h8t4YSNDfgRblke3ST7nq2826IX/lsl
zQWfxh0/67tkiYrfIWrA6SUJ1kXXC6Ks+BgbFzVTxm64YJ6EACoMB46mZNqB7n6GBkJMGvB95kc9
sPrMxVsvKXbseWub8WvOj7lrLIkbYyuadNuN9bZzELFN0TeI0pn0rxDTO1gkOBvnNmuvrB4PEqce
TUS3adk0Hx0d59ZAxq1gOF10M7OaqOlI/hju3lIZJ1rV1HfzG7ckvVFu3+lm9G3CcJ/L/qQX8dHR
2lfdY7S+NIemTvkIk3QIlnx8TltGfW4aDbSgWA0jvkBjOb4gB3cjAF/1ZxskJelPrKDn7JVu/jnO
gDgY7p8hh1k1sXonnOxp/cOxK/KDh6LOHcczzre32OjeWSheq7ScNhp2aSepekoogpFkMT7bhMpt
W6N9jcziWlhWQaaO6cvQynzCFC9jlm/GsqgYLph/lqbdt2lNW7GWSkXf7ElK3806UwokJr89tMC7
MMJy3bd4z6x+yzp5DEBvbM2FERyDimhHce+aZgje7S5z7dxOHWtkwMuK8eUWLvKHsw7e42XQNg1Z
UuSG7T1ds/bNQiSSE88PalS7srD1XTvBY3aW+Wx3xzJni5dOxW+rNhy/jqanYegiXxPuO8byh66a
Ydo5F3Psnq2oVmx9NC/wtOQ51N3L0opLiQC3XqHxIhxus1azBu3FDyOjQyHbSwsNHeLDnnP0Nx6n
X1mIqkVckoG5KeQsgaIwg085Wi+i8EBqwDTvsBT3C4nn8eTt57IH+zmWvnIO8TQciKJ77qDssDHE
XzEvn3rV24feVn9imDahmq4sghkUGTfiht4JZSmCkUebvXBXFyHttQz/tqF9qgcGW4vt7JxF7pq4
Y4JWt9gENf0ztJtrGnJjjx0eDoa+3S6uaKGBwTxaJVKcxF091W4fzF18q5qXNv+lEUQlUcqQIeJ7
Rfi5LMQwzxXH2BRbK+WRv6ujXqjC3/0yY68nRyWJHeK3nYM+SMKSDCS+aE+WMlq27XiaLPNPrIXl
huHbfnRE4af0IOk0skyPDfhjcOWrfPjwKoFYepV7JILzdXweoaglGpaQvnOOFcAATrHI22uQJ+Z4
NDeqxq7BY2LT2aQZG8746RFL9SxLFhYtyaxz+e0IW2BFLD8KA8pMgw/OntyXymQN9s8b2lbmrbXT
D0cQ8qHpXG8O+hZkqjtgbvSYK2XdEKVvrf7Mekw+lFJnHYl9XBj7GP+Qn2rNEdHvc56vfsosebQs
CFIpQxlLLJ9oMGA8igfKjDs8Zhgw7eiH7hihl7SfSZ+ko4quhj0+K1wXczHpaD10hfCmfpn2VjB1
pBNUuu5XcgyExk2n2ZcqKq6SUnubCK05Qyb7SZT66bol98GSj1y2iJo1XzT6swIjGkwG77CBIact
iTu0yPRjzdGehrrQ/USUG0PPriQh3nCLHgroLk22zMgxo795YmmHViv1wEnUEzKlDhvmm/SKmNBZ
iC5mSZs9L+PGXO6KdCwGIzkK6Pa5BaoYYPiypvoAzSHcNItOqCJioNm9d+V0r7WMznbQv9tqk8nM
wQA/EmK28hbWa25Q0NcbzsbQ5nnQ63eHZQJVEazWjCG7lxZHZcMOLTUR6ANhUAWdPURMPgG3fDWm
zvK9inqlYn7OE+I6x8QdxB0C4bGWVtBWqgtmZW9tHhhdx3/mzjqVW0vEDHBcfIv5ymMm17GOqBFD
OX+HkZvsSE66A8yuiaplf87SICG7zW/a6t1iLegbBLcZeOkD6TQgrBb5VVfANlkBPjVGJ/2m+srz
ZjOhSt2GkjdxYYEWAFeHKqC/lziYY2lQJrrDOYmMFzZpb4Vu3hzu99ZDgp5M1pPmisCT810f1w4d
HZ7vUQcQn04UhD6fuRL/yHRi0wD+Agf023puDLk6qwjZnDXf10+oaXsKWSinmjU7LG6M97JCFYlS
bGr11BcpC3EkDpyhPMa9tniKJ8IX8eS+ow+Ec9MjXpotE+N4SbWTP4tBUTX1Elk9CqoQI3ZmIuJ0
mwNO6PCfj6RiGVkXmwVzCyrvMV+TueE3yOQNveJ37hGNUK9MK56GoaHbj2PMBaBN4mcq0wuEpXPV
f4na/nFGKiHgGMVZiHNXynKTmTuGMqT9LagdxgV0s6PHr+CNfqPbwhsVDde+ZvKup79DjxNMQLYh
Fk5E7atXbSZApVi5++PUojxi88lOudgwxSwPTKVOKfyJPIye4hS3dw43O5ApbK4OVpiCa5LG2pOj
O2HgLeCIBBuO2qtn3+kh/wB6CGOC1wcm0GQOIGD1Bj/vhHmh7QjYdqBwrpuvduk+8NENh7iXFiXa
2W0jJkOt80bHE0Bpd9h9kDuUO+gmOUjsJiIwQANGqnrvoQ4fSmFcEopxrdPJsGc+ZODHykw2ZZAn
jZpqAT4Y15vK5a7HWhOxcNFsXlmjQHiWPPozUmgiB9li0t9qovs2a33VzbN9Ugaf6zqqLBA7biPE
e2XvBWnaHQqLu28avd+1xinSZx7YfNM5kfY4Ts+Vjbze4kFpaPHVsIyLNpDrzIfeSxAWZll8Nwzd
bHEY9XprCPHjiOEsu800AIgZkKGCGWjIigwSKuRpYBiWwb/LjfQpGV6dxHtt0rkEftHvBtj76CUp
/JAAr3Ii5CtmxnwrebNbvP3OnbvL8fEvv4+L8aZKGzokTYtE963+GBNFAWeS2bQnBP0oCHFMYjK9
6pBX/FAb95jgjaJzN4PTvE/aVhb9rVIRaX9j8aVXJlY0e/Iz17mbOU6IlFgaXgAFCV3Y6/qNQGe8
a0X3imqKkBLrJbbr1z7Mvv55Bo/WchOLeB1WX6eKXJrN4ihNvnUrRiI3iJQL6wjbVhveIZbe5OJc
FFS/4qo4ktNhuqEyeOi4fUO23wgZUC2gQXxqluJdOaQQLRphxtHD4FLl5ZQQBRNF8FP9yloSLsdE
UVoHWh/AJHFibaJ8zgkgAqddlHjlUu5hsGXBQIWX/cqGwX7wkEL5CcRST3lk3FR/Wy0+slMFSRLW
kDL6lmIk4WxfbpHl/SFF4tWN2mfXAGqRzn+lZastk/KeWUBKKYW6YLTEs5LDRObTV79E340XGgwD
3J8CB96SqgOx1vphRprDtjiC1wGVJSulj53Sd7WR3kqltJK52CNo9kMxvBsCubDJMZRRpUU8pNL5
OWJIzEKp4gwge2BvJw32C15ZoCb9QaeuCYi1+SjJogyIByBZsuYp0lPnVn39OqZsntsp2jDGSwMA
WN+djLncI2h8LG+Q7XvOh3m2+u4p9zYt3Jfii80q4ML5JWWmnQGQQUewTBwmYDeAvQ6AlTdabCAo
E8gKIrHqeZ97CEdqyPlpmOX6k5XA3mADbDMs9ng2TmARmbUTyGgl0SGSxE7yAQ1II6yOi6QotL0z
7tyQ26zIzQi0A1PvtA5X1kyxd+oifEgKBaiEot3ueAMMxVthztZ9suNmU6MHCno93s0mn/GirHhb
NfNrTqN2xaBxKJu5OVmZ3Oc92mKFCGvnlHAd3fmTZmNC9zHCQva2vfjTsmUegT29D170OCXVTbhT
eu0cjo8eg7XXswPib08p5Nc5z81g1hvo+o2bEhZ0zEC3vyNfZHXIYrTJQAbh1jknMbKqxNa3/TBh
3LUkbMN0PFQF9G+4h57fRvm3N/Y4AzrXbxfiWmQ/UGxbQ+qeliYMUrStvtKSqxmuL9VtHlogIbF3
ozZWe2uaJCtbpu3fhQe4HYHqq57V1ca0N8ZsfUasAE4CLkBUCM7pqDyNicpvSYbXQcvFHSDJWU3o
4EkAqPlYvF00KkRY2hQfY3PHN1+RhAhFrXRot0j4LLl8uFpEAgc+aMNZNlpVFg8yzKONZvRfrYqO
s9R9dinPmYpzn9FytyFqIdpXRXWKZPXX8J6HOr1FMrybkTZvQLtdnTF8ou5xmKHvEjvUWaYr8zYn
9a9pbO+xG2nHJqqv5FvTL88cVQWQgYxoZ5A+XO4T1Q7vzFUIaiLUfFAKIJWMGoLpcDwTwlnt84VE
PkzOlI5TOQZZU2obsQx8XLl1jl2d5X5EHFL7d+DAqvX4Ysn2pFSzjR01B4hPMGG5zbFyzXFjRZ+d
5b04Rk2UXfLami2iZag2bB59rSqerImQQOJV3/NOx4iRUALSjvUIPVlnAZLlXvKm5jOqjXA3h+JJ
z+AFtJqdXlr293Zv/NKbWvdbOVDvhG51cNVtye0KCVxvb1o9N32UFKDXNQrGJEJFZ6DGtBQPdbez
vyfjoGvztKe6IEKKxXZ/IT/xVjZNEMkcnFTI29UC6SpAuSEoiv1ZTcueLZh057PKETdpCjDs2Pxx
jIpnsKtC5jHsXWzRvcTJTOEn1KkGBcEwYRhOg8dx0Zfdvly6neoUO3s6W9MrUt/6DEVlH9l9f7ok
Y2Ucumq4S/jmhwZZRWF4IZkJpJuNTM5is118w9KA5CVgbSPGIeQvAM0RdzVx4rcNakc7HPw2UdVG
T92NXrlP0sGgwWP+SSkj9lGZP5jR9D7SKNeL/VMCsvFjoB69Oe3Js/4jFvOWe/WLVrIloE6/56M4
Ee1H7Ev+JgzYYaWBR5wxzfpR6jZZZk1a7h174FxENdVD8ApSAEnIAwn+gM+dZVlQDVW5K4chPQya
HeEEG3eVW2FhSWYnKFb20GIyosmq+YChiaRnpsxbJaurI8u/czreaqc5TqAAT3UsFY+emIekWuc3
Sr9HOuFJrXmBgo3Pp/PUmhr3pQ+TE9SdS/1jTDczDs2jN66CjwFRdfmGVgoGaqE5zHgd4y0hnEMH
H+sk+YzcwAgqluGvi0EmI35LpnB8723GCLiNjIuTFLex8s55kUwbUcgU3eFttuvwhAXkMEsw5Ehi
OTCN9hRLcKxeXCLglj+zi0kB+wQS5/ixU0Z+RIFLmzLJQ4sMw2AutkmoAOIad6dVqws6kNX9FLRH
vSj2cVGHBziYPD4oJ4aoLvyl1Bxfz1Kyah8Q2968fH73sGfvQhHtSQRbdoMUj4D8zcCS+r5h0hoM
Y8e9blTnsjS+6tKcEYrqJDZogBw1nlLbxPhwtP5ZdN3vqTMYzVhoxqY8G/esczl7R0i2oCm4naRp
7bF8P6z/GBpdzhorf5ANoX+5HsP4HG66Rwja1F/7yn00LXVvMERvmzRCo0bIkZh2xciFkC3cucU0
BSBFmY6l7VF68Te8tBdjOZdpyvFXOPVeD+ly22LX6aQ8Okn4m7vtVYYjFgTG3tPORLVKpBpTlN6t
qUUMb1/FpHdOao+L4intpLHnYxilCY9sfWZZeLg6vOcV09MqnHcocg5Rpf+ynLLyXWsG/DbUGw9j
UMiNUjeCWkHlyh87bdvTAgYP8KGQnGs8ftLKURtkpcCZivmYDr+6WiBTYTthG5cqTMWfgoVlMv/C
MHKe8hB1Gp+l0KouiPGXWGpkpJ98mGnTb+eyOXYtStEsg2YVnSCRQFFqO3hx7S9tXB+TXQWyPbvY
eG99whEZoHExd7kDYbUxwCrmRw8djJ8WNpqWZnjOMIyebVWZh7Rtr6NjEunljTzNcB45VS13Uc/A
ulRgGXHRBcMyf+npZWyZtaHxR/jcFO/wHGx/yco3ORX3dFw6FG9fmp4Tz9ggcNfQuDuV4cdNe9U5
hHzVJfc4LH7APFkHXXSPyWxIruycSGrmL57XuojmkywQwPeZOQ1B2PHZo4GtAliKD64uQGiYNfMa
Z3hwzZ5MEZbEcQ5akgW331sD/F99EVt0HmVQCmQ7Dnmb1nCtZf4ahYa1GVz7qTdtLndhcGqw5yKD
jtPUynJy3ObsjJOp3EHZO8naKBj2pxXCljg5G8h+kx/YPM9jvlq5OkyLwz+UXZZgzrfjWSH9Gvox
pd5HUZwAAAKCjTfx8LEwckzGDvWj8ed7rNJXu55uaFpuPDoS7Ir6kx7rwTiUDXMkewgMLf/QG/eh
Qb5LDMd8EAD2bFMrHsiP/TuN5I8749aoDWRCKbuJTObbMn1Xswm7Ml7ybW50eaAwlO7qyj2JRWPd
nfXvYmkeNKRUtIXzAt1CKUwsuEJE8latkVlTy1/Us/yEF9MfKSLJhKShxVF1tNPhux+eVDj8mAOP
owiUJ2rk4l6W4Qp+h7aOddWP3fwXg68P5Mg06hq0z4lp4zC0HykGCZ4aFSzMnj/DT3KJ7PxqGJj+
NZ0n9kqptHV8wSOFQaETcl+XMpiG+TudLKbxEihIriVbweG2YdNEQWXPV8duukA1yaOdp99aSxom
8y9sz8uy7aEtwmE8jsRjsPSgZVknIAxxFvBQKg16Lz9Lq2Bbk3RnzUmbA4olnzi/m9nxv4EWs58e
DLu8LnNFTFpMnIVBGNDsgj2Yh8d5Zb050sRIQaGShYxkM26uxuHuW4qCymip3xjZHhOmhXsG838x
X09MmLXp0vclg6VwGLcw7sQxN/rfbsrIUdlufJbFdO1LCn+7fA7detr2oJ5JgfCXtjWObGyo7cFL
uIyhEDF+N0byQcppucVbcJCyEnujv9BIkyTD85+xf/V7qJdn3jae+NGIgtHpAsMbPr3CBsWSMuwY
RPpWjhzJU0rGIYd4NdnTZoCNVIgw3I+FKPYJNFjy4CyyyphFVH9j9aBXsXsB5KhxiRGzwJSQuGmG
P0XIRelyGnZO3FwI8pJ3d2p8r7et90KCKhWA2Fde3rbBgKMjw0HOrr4J2oUmShqrh3RqE1uE80rZ
BHVeoDLN6FJOcama/EoWD/eWtbhrVMS8t2pmMn1L+deGiyK4sn+vWZV4Ehd0oU5szMnzmUv9iKqC
cWaFC3pgAexPZEjsep2g7Lr/KiSEZ4yJHCaV7tuscYx4K3Fr7fRRhD77tN9jR3xeMawM8igAorPj
AtjHkzY/GhZ9dt8vd711KX60ZY80x++G5Xmx3R/CyCKwpYfIotBlT4G2HhtVYjBXTooxQV7OLQ+A
jbX/fRypMMqF+1ojhWhZDGdj1GTkhtEncTlyLyMHOmVl56wXsRU3LqPJmni2sRxe5s77o7Vauq2X
5HkyfOm4UEUHkrdSMpvWuWklwiQoIpPeKcn/6tIqt7Uzvrcpu1tkjR9pGb8UFp0L1sFjyjjqQnVq
j+s5HC0onJdio/c8lpC3rDf3+4jtN6f+0w3jK4+1Ftq8527N2gCRqLFHgtbi5Wa3XdpjmQ3TVluM
97GCeWnHPMnq06Ii/RBqkb6jbOwwSAjWqw1hX2S+aQctJ1uhSPMtygLwjC37cY8VpuPF+ySe6sBo
+9fC7N+ZfB8IIqR8o7T06LCYJGF5DuWD6cJA0uv6EEULjKTpMyu47rqabKIOK9h63aSZfYaMSCa7
oPMQqfPdghwtLBdb76Bg/Ki17TYQjVvP5LnEvgQjDQU8eUW6wfAysv34qawaxKsErGPAF/sMIzGk
5e4ckR08ztNBOdm1n1ZdtPmCnf1jND+QuD0T/PbHHCiLqYPIOeARVmu+WyqD9Aa+wux1f7qM23zG
a8hnLDEjxOjGrGi7jXP5Y5Ycy+066TMixJwOLY7Z+ckcX1uTNES3mx+LEs8lMo13QyvzTWgvJMFj
J83b7pHrbHH698zJiNIdXJdrsmEcWut3pZebilLN11w23NNfVY3PnuqmnbKdk5adK8f0cwPp62jj
ipghsY0hrUkS7oeKJwftntW4AbiHs+5SaCVzRMwz9lZyq1giLg+ayVNtBVXgOUfE345PXDXn0l4I
44n57Qj/AhOq75j9HC8Ewp5nTfuhaG9jS56uGRYwuaZsOGO/OnuJYLZZNrvcHC+mq4YXC4EZAGuU
rxig2kgS2edQb6mOU487+dVDBaAcJty6WbQ/rAU9LffJGR5Ommj1a6bLX5YxOZcMce4WwZa+QVCP
JTybgDuJBOl7SvZUrc80GDgOhlovXqHwsv+W8XMbAWp2cvyFPc7kzWqUNuwpe6HZzF6WcPxU3LGg
PLPsBcRgtW08rd6J3MteEtl84iVgopCN3w7msed//q+q1e/O7dXln1/1KyGt99iDQV7eta5uvfKA
HQMrn7IHwwRKa2S8cQPfv67s4dDgXmK3a0LZMRv3nOdKbARgKQIpEWh0vbIYs6clA+EmJuQQ+YtX
0kX0thaeirgxLkM5Ymb38gtUq9/TVPYnK0S+k7KuPoicc7YCS3rkzSAAa5ma56hD0aHH5Y190jYC
T7NvPZswDdtoiMqw2eXEJaDqPkZuwT7vIYFo1eodv1p/q1//zZD2sYqEvAyO+Z+/X2NsbsBYsFON
KwD5WvykJ1X8ZIbuQbVZAdSOX1HzLMQ6s9kJUUPsLFv/ZkFlPOgT1i9heOw2OP7dMvT2UWGGGymn
7s4DaA1xjyWKTQxQufGWNuCQQ9ubr9B1PxHQmBuz0Yf7KMUFiMV+vcsFsWZ6H59G4RQvuaOzcZfq
w8ABxuQIo7FQJsQvKzL3phs/43MMP0CbW0E/hMnO7MUSuC5lD0PyaueoJmQ/+JgvvKcjBpvjUCXt
GXzBdMgZ/7O+0mu/K9wWxU+Ur5RxfW+H5mcRaaypF7fmQgSzblgxhz9kOJjM3j4EDL/ryGPdukZ3
rBo2qqNHbNc4CSAN9SiOdTL1OydKtrGI7L9LIWEVgkhYB1RXainHj2ssQNDoLuWAWUlbSUmLrI9F
itgxqk39ThJKcRQ5liNHzpD8qd6e3fxBzHb70RXaBdDlN6JP67Z0XnuD3/5SEDwwp7X5FrvTKzrE
ll0JSudal822u47tEjKyVglKjrdUuNpLHo6/Bm0qrlP+HiJlYgPotQ8lu80TqqoAJZdDAxD5Zru2
pSF2dJxkf0Ck9fxnZzf3Tq7rUSjC+ui9hLk9SfQAonpnL+Sc7zqTjU1Ug4uWbqcCzzSZPhhpf3DI
QmNIgRlBKM3AaIsG3Zaac+B9z0l5Y8PoahWeUXCmTMrp9Zxs2udh50F4YKfWrHtfHu/WM8t9XpiK
nyINOUTqJojRvXatqNNvWrMeIRg1dlQ/46cOctxJe4bDm1Gyw18anfVYVM/Kj4gNeZnsdmNIlKI0
ImAC8M46fcwuRGOcKzQwUWGLKNksii2yVxxcuF1uWtKERyVihEhzBoXEscl3cXDBj/SCB6tYlxBy
bwtcy+A+9gaGB1TsGEORPGKZT9DymZ/zkHZ/YaWs04XG70pAz0jg4sdhyEFvt2GxgzyPYkZP1DmO
vaNlfpYiknRrKv4lBx6viW2hBAqj13lpwxOau/lmD8ZwLFprZj84PfMheTdGItEDko0cVMTjgtLm
xdNS7VnKU8zPWGOS+IyjxA5yNl1RHYkrue0GFyZJHQS/Z3sIjNVp7NHJmxxTY8y9Y7mJuemYP6Mp
gxeY6hpNi+x/ubmVXMZGvSNbkNdw0HHROZHYQVjnXMrXNJGwYpBpNG//fiEWk7V4xPjE6jzIlki/
MHyJ0MrhS8GQX+6GOPloO5aH/ixnZ8UTZjsIY8ZjPzRMXBZcXgQCcKuhjcnYwq/vQVya0xbgqi8n
1rsoGupfKUOsBJnndXbcI9AW1h0wxI6jIJgkwkZ7IP2J3YHhIwDXnmqLlJoe2s/iZGoXbrNoYANP
2Xda3N9wpgmKCYPCRo1geXrJ8FYwSCnGr3o1QZtq3bllv7OUPj0LVQgjpXmhrJ5vgOI6HIi8xJ4M
Qf8fsev/C4L/Z0GwZfxveuAg/vz+72Lg9W//WwssrH/pOiJt17VA0zAU4U/+rQU2zH9ZRMo6nkAg
zIPVRiX8n1JgwR/ZuomVwGWtahNu/19SYOdfloVql85HeFKauPX+L1Jgqa+C4/rfiu9VtezA+Has
VQLMV8Xxbrq8vv8uBa7Y6lmNIU+GQbg6sn+EFcOpENrLNLn3dfVZufaPbi3ncETV3zUPoe64+7jF
yzS0j1pFXmSaCRo6pFBhm23esxCmWkx7R/BCeGmqN4kL8JROp8FRkh0SQ4c2AzKqKWqPsj5mNcU/
4VPjRknmMW344BAsQZmRkI8oaJLDcHzXSm9bS+fP0i7XZRnAPrsECBl5txNt4W5Uh4aO7p6vXF0S
0q/OADhvVj8mh5yeYCgm62TVE54Dzwsmwh4C5q5O3BXbFkIuDEHpc3qQjKJ2km2YLz1mXpHBiChR
WKGSIQNR5jwhQRkOULPW1nLfj6az58WPuyVWJ6NJH70o1jE+AF6JiVhwC9rSFPgIQsQ5UBnlOGuP
zVwo/gVm2l6fS3lMtPxvyUCgdwOW2ajK4m9EnWlgGvWeSLPzVKvvWQ6MmJr6O6y/ABiiMingdRFn
ci8W9ZWPgV4wssnTP52RsukxeZuVZl5FNTOFV9lTHi7AYzkKZ5tFyEB1hVbCD4v66Nr5xyo/IvrD
JIpE3EoFr9RKfmLwJq6XnElJPCdtzIjZdrYJMTAvKUJuqHkZVUB7Kkzw2e76HjnAZzjQNnVVCj/S
tM8ytTaFI3CP1GifZDIGbhs/JV3+N0KARDjQDqrUX5vIeFJse7RhjfGrXVTD1mlEIjfn20Zmu8jp
ryQm0xBo+VcFpGRrifHkkuA8Q4zwsdCwcDZYLQ8LkpR01jauJLkcnkCxMFXqFqR20bD2Um65SZbu
fTbmez8hg0JsqXfw8NJ5wNE5F9Rn5Y+1JK/wzGQQ9dM5nrMdCnuid/Vu2kyp/WihG0R2h2rHziT4
IfP4z75QcNs9CtMEo5a9JgyvN/YUPao+34cdYBukMEfHKuwd+aC9j7KqPchxvFpTc8fGJY+j5iGB
iJsdKW642Cj/OE8Dp+ONrrAhxcjbXVnf2W2zTtG9bdRRD7Vevo54PiqP854h9mWII8nSildrSjZ0
6V+CCyJ/ZqxOkGjzwcfwRehBvPbH78scHdC7vDejpvw80e6dXa2qkyXzu5iStO8mb2PN8nuu1SNk
MELjlP3Euv/q4h/1a4EEs/uA5c/EY3B+4hUFNyJQjuuiZeKln6aSMSZj4ldMO19y1jejvqpnq0en
9dBRFNcomiG5h/AfHcncgeYc/3eRYa6XSXu1QJ6kXfET5QBXYugkcXpdNw9ajEaABbvv4tKjNd92
ZfKYmJzryxmwzbg3iuGDwIGZSU5BQ+J9Zu54blV1bcfoserahlFS+cqs4Dov3obCt930hY3zZ44v
yP+qgMy1K86tozcLVqij/D2hRZ4npFJrQOaQ2b4gXgc90dbEX+9nsUqRarBLiSq0KTx3A4WuwanZ
f4FyePjnFyXc7ogqE3bOdv3WfdXx48EI8fNF/llIs/WBP81wFZlsFfHOHZp3zamufP6RB5kyjo9U
MAHEnSMI+l/SCRkM2fVXj5SU+aF4ED1C04y4PZyeq/rupKASSHcBBFjsxIg3D5F93ogfPNlvelWp
/SJBLYlUboEgHXSTVxAzkt7H3fqNiffp7Z/J0G8p0xd/Gcfn1fBQp+PrIJDH4cTEGoHo10+t4VGP
mtMC+xIWMbopL35t24U6OKxeFtdZm/Z5w0Lmi5bnkqezGSjvP1g6r6XYlWyLfpEi5M1rqbwDCijM
i4KNkXeZSrmv76Fz78uJTZ/u3kBJmcvMOea87vrktxy0F1DnNEeMTrq0vvUWtoJIP8X/ZstlbJNo
/D5i3iMUY1gdvuvJOi+B7ayCfUQzefGHKWFgIFy9Fq2+ojJqVrlN5ta0Sggu3rZ1coi69lbr1lXh
1Io4wke5GzzBlLdlke+Jh26OvwNjICjUn89tZS4hiu6j1+jFFvk72QFALYRzIXmzpSKcoQsaXkpo
rfokkhNdYBOq1N8aw0Etm0QV2GxZkvLW6vM7WZHHzBnPSZf+BXp+oPlhxtKgJquY3RaKzONsJ2T+
wPcW8X+rXdi9nfFiY8RYFM3OSNlGVOHrMOUocec+Y3S+LU35NDvVawYxF32v9TyAyljp9iIEStA5
NR5dXNwcCKQ0rySrHVHtHsmhuQe8LU5Gs235G5x6CGU7+BOiWo+t2658J3nvg4AhocnqmYXxPAyv
tZ7emgjRJiFWZ9TJ4eSw2xvNe9Vra2mmpzR6zrgSdnbdQJPkCPVsfy8YuyUQbFzNXrcdGx1bcwng
Ko4eIhwMDj6qTAT3MY4MqCFEvQ/5K2ktHekXFb7RBKWNrlBl1fVZquxjtuUWbgXTQe/BGQbmpb31
OjqwaJgw/xNjesZaW+BYdy+Omb4lSXxFMLpudINvOSAzzWcj7vcrciTpNslnmMwG/uWs4bywXMqS
MPWCaFmuLWgyQAQe8yIOXIVsty81+mT1yt452vYDVFhjaIJzXc3+SqZF+96vs5gPMzN748FiDpqk
N90uiW5VSIPjHsnLjEJ1pQzSVlmtGMcZKfxxjAmpUkN385TIT6gbCPVquFQDiBGRHdjHpU3m5ZkQ
g3LPlmVib7y5d7YEH74Z2mBwxAffeGCZZIppOEVQA2sx0+SisAsj23xBd0jcUNM9lxXQBwxDaF0z
r/FDFWrsThhKlw9NG0PKtid9YyAIUbRDPUnSNLpwHZfIWfUbm06yybRPxiHFBq8nx9SY9ycEoOAn
xhQXQUT+Lwk+dZm2a/CbjwOGW5wZw7YP3G+FjWst6vF5yVVkYNzEyP8aS5IBZcRHXU/3pjF9uG2i
7YlrPOV5DIqYeiIsLaQ6ZV1AAx3+rFr+yqAMC7IZ9/yU7g7lzWvR6TdWmFCw2spaSR27Qp3KnRWj
vUHEdLTL5OY2rHMiia5gXgIV4ZXO2yQl8iwxAmcrmmnJs6YdRzdkFc/RcEuczkQZ/4qSQg8RMzQr
t0HcmMl3B47YUimKVaRrK7AavHKDtSnd0tkZsFqpY3lHPeT9KVXkkJIT3rnaSqnkppw254VbQbu5
iZzHNrMxX5FkdYbYjObLzFeFwDyTcCV3bnnzZkHL+wxn5moKPD1x3Xw3/uKjys91UoeGE6EM6mj2
vwi4fMNm+8iHnHIntwQRQfAoArGPvWEj9OrJnuaXiEsvbTsmBdaVvdbKjIyHBg0Qb0SCD2vE2wA+
iirgs4mtXxReyKgeIQFuJCrUVYNmJFOLjaCItmivoPAPoWZYAMOKtx45XxxU/6bZOQ04BFBTfuON
2NckVqVt8YQ/COYlA6O0d29tp32qSThnyFKT2f0ExKyEIhleyY9Nw1aofzMhTJ33gnRmKQLrUxno
T10xE6U5zx8VysXVQrAqInejO82CVTNWWuNDBuAD6Gxsa80EPpnNgtOBj8h/tYBdUYk4vFocNoXG
ItZkC50Ie4l647ZlDeatxLy0KqQtbfxKe3WEL3Ei6pjaqsVTVp9LOfxpMjH2MamwYzD9aYOLh6F8
QwHprTWPKTyg7ZthPGZOzLDs0CNwiYakwvKSkTkW//QJeS9qfDCWaWvSb+H8hzBeiU/KbC+ESvCo
1QsmNT7r8Xylmq7QrXlLys4/C03ipvaJX0pdZ1f2vAikiKL16KZoTdmROwkmZqs2eSjnl94xHicz
Adzs9EfbEwDJ+1+kHRnZgUyefIJFfNQetFmc6U4w7129eEi7/OKI9DRF7jbvsk0LXtAdpXHs9YCE
YYTWBqzTJJLPeLKumguwRSu5DHDGoIMM+pd05vZVRvY0V+AoPeeNUGrWMAYvSUnKVg753O/aaxrS
HbKzYDfC0G/fJ+4mzeqdVaQHC5ZbaCT9Hf3PixUMP0NsHn3XfoQyC6nTGfimljdt6QGhogT5/Doi
2jHQ6mpTBwkm/jX8u9szpgpacTI57qks2z2f77wWUb4bTehn2U9s4EkQpYdMgwV51wQ3IAM/rSxf
xrg4AqJmh7llineP+vnflM4dUVAmcg77X58iT1PRXK79OENBguwN6tUKtce8CjLzS0tR+/v5u8kg
2M59MpgW1a4EW9X200eV8ITGuvEHHCXZ+TqlL7Fho8eqWmtoYQ2gaBNyjclorjapxk1e/VozMjgj
CJAxkPM9DrD8PIcsNzxLdYq+ML0FQf9YR8bJ6nGpOL04T6o8W55borM4KjKxwpHg3pj5Aq6iPFmb
fveSBcnGtAOupIDKBqflJsEksLUxIUQJkkKQe7mWYdrjqCBIuG+ZW3uF+tOps6dxYpaIScMl4iKc
5EmmgGnqrNmkkKw5iCl5ZwJq3eQ31+sLfLBVSfoT0hFXHfNm2KrSsYkuGp5/OpJzsKcKNjHFLWcw
gYeWGzBqhho3DlNkvV0HXPRAuqdjGgAd6gi2rB0z1PxXXZFPr+8Ra3wWVfoLlRLRlHR7GjirX8Hw
f88lA1dCQE/O5LWI8BPCiP3QlhN6tuDepAX8WaNcRZ7ECWy9OTk1zuIPiZ4YSzOG0PObpayvOvYT
vkhCwoGMkIg0CfN9Oc1MewUF8jJWggFuKX46Wb08DYbxC92J9Z+3cpATnKhgTpItwqYlnZgfMBqZ
THMs5GQrujB/Q2gDFsIFayWygWluZO6rLD3XLNY33Ds5clX9Ngiv2OE/fE7gVazKZKYJmVr8GQ5r
qcL5QKV4zWc0VTVZvyRPbXGnPPt1ZqxGkr/JHXyy/ep7llD8ekoRwgvHh4ow1G3iO5eSvM0V06kz
cRofeol3Qxs3ObCNxi+6tWkzJklwjFQ9XV2g26QAW+NtxAMAbI30T/bThTCbbW+ZW79S4xWO3/s0
RWeZ5fSmZvXsuFxvwTj8KyxzP5gKD20UfXaQMXaUTBSh86hCRhaFY0xHsjnKlWEMLpwPTCjWQBJZ
TYypiLaBWT0ipjqJNn2b0O4BaPF53wLo3fEPDO6M6/yF4LCfOpmxb8WwwJptq0ha0AcfRlUTb6sR
EyCoekJO2gkZW1Us5+oh3g4gv80KHp3h0x1TGGIOQZDoziZ2Rqtb4VSj+gCQG9NmWyvFGTsOc7SL
LNNcQcLHtTwAcu/OJfXyufLpA+q++9FNO18rw0IyMaPokYg4nWQGceqR7WdmxjObl3GtPPfPcg+x
GMtjwh6NOmPr9E5LYbcSdcUEpSxeDFnLDeZi4Mm/gi3YsR11fc2+DPUa14lQNGx4UeICv6IQAPQI
9TgybshqvHKZ23/Ypv9WsN4g2ldu9MrByzQw2CNBJ9rhk6E1FQGHjJbQveCZ4XSJg5eUix85ntlY
476vSPdGP1ywp1/rIPMSHVQ3oYirzLKWkiP5muNi3ZlQjSg2d/iVtgWHAb/ielyZjvxAh0z34+nE
ZuirScv/Jqiqe73V3+3qTs9DQxkTj0r68nUWCo1Gx2lYvCZjtxWoVlYGA5G4nVaFQXRJYeKpymbv
vc/s6Cjn+jUou2XMYb5XhfzMteBK8uhrqdW3oYUgJe4VAreU4wP4GPo8c+BosrRfR9npxs5NqrkK
oqoNYp+j0ih2cmr/MoxGaCxSdusZTK/RTk5pOeI85/GaR/8rzRGcxYijJTy0LAn0sBLkvqYaJmfj
ORsiVh8AXjSr/pT3psmY4HUj0JjaLNdMFinEoQFM2bC2ZMf9Ovc6Uj37H6SR94mR/Qp+RLePHDb4
nWelZNqwzyMgex+Ypckjhy4BNPbN73EH1QMOPDtVb4OMAFVlT07AcejO7Z8tx1c9SrjXsHOwJ6MY
1nFSWOXZpJwa7fwn0G8e85Im0kKCSx9g8Q07l6PbJZcEb3i66krYQUFeXafeXw+ABZZa64jx8GOA
RUrHBDHYnM+F5bwFNtsu1nKoF4Jf5lMfesHsCu2PwVRkLsPYlhdSThGB6EQECzXQIUbN0aJ8mprs
18/esS8qgpa5PK12oI3JH2qtOZYdO5KsjA55KZp1kpjvZtzcKONfpQL7yStSTv69bb1LAl8A18hz
Y/qf84KHMz5pIP4CwMnwsYN9pbsPmAcf6r590P8iW4LoXRY6Tu4TaBb/BQlkscqVy9wTB5SZ/+sC
81M27FN4dt2BtFHXLXadiT4oG6d3m9N65cjpaRLU763DsC1K/2pg75vBs4lM8NqbLARs5hRZ5Bh9
m81IeHavr2K7RhJaPfmTOqQqSAhNRgWZGNfSm9Gn+/pdyeKK1PUxDkQfjkHJimiGyVrDIZLqnVbH
3hlSHBcbQz+VT/rUH8xAu6bglVapKMLY/JiijMGDi9pM6+JQZZxGcYqsfO5QovgBMV+ufyKiwF5X
hmj3Tmv+GH2NaVDK6iEr+MExz81YB26TmP8FGsKgwLjKBR+sRMZPxw3BnDJaeancQ6p9moB0xOVe
ih6uf9x8llWyaqdPpUFXUDbpIYiuV6nt3UvRszV1+1vj0Mx4+MDMLNWwfvZnj2RCpgLuLnPO9jgS
txzV/3h8nVDvKHS5F/qd2aFagQT1GNiPhLyWcf9aWfLfaKVPSAb/UoJjB0TDu9iMv9LKfhlA3AEo
HFGzGZumbR68OP62vaIJ8fWFbl+8FhqvTAxyH8tf8gsT7Dz5iLZqq/6pLEabQ1M9GHy/HR40joc0
NNHRom1tfufeN9eGaLDL8NzS4yGa4Zi1KAWKoX+0FuiEy0vnLKNCJ/6wGzBCucfFoKhda/+rz1CW
gxo5sex2vSZAEIo+RsbTa/QLJ51s2dTejT03Xtz3+GoQK7uUEMSysB6/ZI3smb5633qjsRG0bSIT
xv/YLYx2YUIFU4TUTfU3meLYhowiMqM6+zHZrHBdL0XTP/Y+QUmjCDYTrWSYzbTo/qAeevdX6Z88
EPozmQ7HUSUIj1rjk0AnlNT9+JnhHgrtwb+ScRzWXsnJDqhkH/f2OokQwpl8+iQvQI0lj9aygS+6
DJySYN5ZjlUep2Tc+LV/nzSE2KUdXfCfXXNXP3gzkygVEOesAE4tvzMrLn+CrF2zVD/mfokiyo4v
NSB6dB9vy79UJVO/hhzJwZu/3OwN2NijthD2M4+gvQrpWJF/LVN0J0aXrBuJxTfcvLTuux5H31Zu
9HtzNv7Mqaduz1NmceVZp3W0SvNnGhClZbYMGBX56LGnrZHOdL6VdXUl07927PF/L1IP2qKxKNnx
Z85lGPGbKmy8TDcCDJ4zEc9jbYdTmh2gsIHwx13MlrYIc9SGa5a369hxnnpqC7It0VcG9vfEx9x6
H20EJsArAeU3dfwActrWg2cMk2vTzL6aejD3ZZZe647hiJWN/yLDX9u9BoeyQnBjkYbKuHg9JTmC
4BGdPESJn3Z2iP71Kc8a+18z+/42cuI3ZhPgfcfs2hrRBfQIgojA/4luy6fkkH5E+UhSW64H33CP
cJ4gJEfg8N24UoSOBa3Lbv+cqaxDq53+bOXiTcqSy5x1gCaj58Jy3zSQvfx4B4KronAqC27jun7N
hiJY5WQVhnXtwGnn9yESpda6+QnA6KMR1ntS0AoSvJxjpsbUKLT5xo2iF6OxzVCc0dD1G4bT2MFB
ByJNviuf21zZtCddgS9HW4K/VBqsgZVQjOxJyr3miq2mZKs5YAGNhuZl1PmQUN1Mro4SD9X2yvLT
ateV7cJUl5Rk8ZrQyz/yg4gtbkDXqXZT2HLHqJE1nw63MLYOpkkv0ziCqqDyQVRI3MgdlOYMrZbZ
yitt/7gtrekWmSjdutT7dsoAieeGnL+bZqWYwbJsGWgPW/rKg+mRdVfneBKrFjCySAHY4uWtGfWj
LGEZiFB/Ny9fDvXRmus/NerJCmrkLa20rxgl4b4z5E362GOxCCv3fSjwxfhpjK7C8B/xzebH0jbX
Pta+jdsET6j/gXLrQcI4maGM6+X6bmaeHr/1XAyhVhffCa06Pjl6AmXk9sFozI0maBP8jBvDmvUP
U2MgOabiUXRRTbDFBT/usW06apqII86QDk5rSqFcUnoikEbxmehxmMj80dYot3NcdxR+O7KmMePw
O0GNrofKIuzQl0tXTnCeXgOOrpviEQwUKiC1NUsCIZwmUZspxpXQBH9DL6OdNbBdwYx+APLiLemA
WGfsNJxEGTyPQ6KFUpTu2o60a0c62jCRra6JS5xBA/LnrW8Gi1swuo26Gx9juuik9fiw24SYCzoA
AqFYiuG11bWNjQQMgz5T70EqubVae7PEJ8Swiyq349HrIn/5tiFqRHT/HMAHHlq5yXoHKRwhOLEV
n92pYZ5Jqc3gnQeOyd5K2lV2nQtEmW1OQmWE7n3nFcF7FPjYlVg4om+DRtUImui0SbejHX8nYkGQ
VgZIKOqVBeJeoc7NKGWTDESCnl1Z9WxSuzaus3wy1RA8tWDdn5J5LElYsvmtNHzbJe5hHFg3nSnj
cRgkiNrxKcCp348gmdH1xRdCfS5Vrb0xo3zPksFfGbkHgH+0js3yDxSs9m5SNNuF86uMudxOuVhP
kBa5xPzHPGk30MQDrCXaRW+J/CngLZJFaHaneqwVfyF/IlXGX8u8+6J4iEvyI2oxIqVJFH0TEfW2
QyGuMS3IFMLiFTKseGtYw6PWHMRCHO/JzFv7xfig5xPVqGV+TrC7HtWgWhwgfsHBA+BUZ8SdEQEd
lfmjl2vn3I7uGM7NDb55xmtEbcC/Nd8EJvmtXwi0sz4LTJ+Lr4/YpKqSXHitcKE6kd2xqQbjecpS
5EFMXfqRTaWfvSH5E+y6p/K9zz8WNTaxFqwu8tTDRq2JUxLr66bTHjVP7P3EELsq6yuwg97z4A5c
bzRcG4/cpAc74gStOblQoJbOtVKVAYC878L/vvQztwHDm5AuxYWHGnByYXYhGFi+8izVgXXlT0VV
TQejLT8Y2jvMBHty53taqZqygPde3oJMnuxaZA9qMWy55nzt04AGTjELtXAcRiCf8opfYqnQKPhx
RJ3t097j10GeG0GftbDTGPEz+21IL2ah9m7OUJFYFeyoFpaW8bt1sRPbhedtLROnRDygyu6HEmxK
1Vy6oqtXlg4bqoj9WyNZj1kRQ14kzl/+PNjbKo3Sg+FGm4DMUXJh4QObZpqtlTldsFQuiVGCISDN
aNeCh1S6vauZSTOVqft1V2ByjBrMi47yBy754asqsvI4+sB3BH7zTPe03SBnEjRQjY3dRK+AyWIa
G7pk/5mnGdsIAFPA2fQohkS85S+Pk2nKn74Z2lMjgJFR0j77rKft1NL++7UKevrQVcjZLOtJF433
QPxHvVOkm4EOsx6rchCHHNcw1wNeg57RNTTWYOUnHdS42vSeJBfKOMdXhEVHED/pU8P3/eAS+DMt
U232hQ+Ob7Ea9rgNlWh3ehZTenX9QfW49Hy3uglj45nCuDp6e45cGkA6xm6fpip5CeKPvJ/hpTuq
Zq09PrSIINM8eAdec/HZXrzUsv4CQDUw1RAayz8vf1OxQNiG5n5rNvlnFGXqhAI5QcNavZGi8QYg
lRJQ2eiMfGTyQDBCq3S9gyABcBfrtcaWUADxdtRBk1lz/u8rPIXxY2si/EwNrUWj59jH//5R+OCD
CXLRmUQnY1i0PXaphfBdzHAaWPVmG4AN4KoUNJyiBOCPGSVAKkuBx76bTB74L71mnTkJgbTO165J
5zU/Qx3OmOyxzEFhIHkRThgDmXMwFEzdg6+mk3+tkcmwW+TvYsCx72NTr627NPJ5o7fD0SiibDc1
LSA65w+onrUx3fqnH/yLYJZxb2v1j2W1dswgJiS9CM5QITZJLOXJZ+QfNXmyCWbTBiOUDNukzE9p
XSN1yZ1XhvxDuM0NsHPgw8XKHhDcT85nWhWXeDBfhfT3mIMLBnhLW4lBAi18sStKKDpTh3w6SeQ+
LwDiBBo9qJ/tEaFwHDplGsJrxHaPwnYDIU+ndUjOpt3d/DQ1d0HqLdMd+7Xy3X92pD8VGSN+RJYI
AuA9WrH4Bs3d6B/ocj9N6SPzctpHfnmMF1yTKgMgr0kHWk8ev33A4tsKxRF6HGdD+c2yIOjUHuIh
sS5NRQJFezVzAl3MqB3ODLRlqOt81iVm/DkR78ECifCnI7ImJBRemj/k19bVynCoucCB4hRutdGD
Id0rOgwp0wQ2BiY9WQTjTgbk6SU5Qg5eYga2XQQhCLh4NlK7RW9TZa6b3D/LJGmvPopdl3mgQpos
ixFCOcftlnec17JlNKzlc1hWBJIk3S3OxofRgXhhnDinU8ZgKUtr+zVFnzzE/nicRIFDrWUCzkaZ
bMvoEs/lARmPBKnQE7ST14TQ1ES/T/ukrLIHZtXPc2ndRvx9W3O2njvXLGBpbWQyvhKitTY8oNYu
OvDEyZ+kI9/SxPwAtHlhFh/qLZsSt1xIJcuL5hdKbMlFeqshLRGKBqqL3ChbjE9GJ19mKBDhmGkf
pQDfJAb/feyMr0rVz0M3vLP0fY3jA7MEbed39c0iRHYVWQRDZEZ7ZHWmdl6Xw8CK33VdiltXyjcF
ZJYjgL2VZb2xBhlSsCyD1ZCpxyL9KCEV6PYSPSoc78yqgc0UpvAz0Y1ib3ZQR4Dt0lUZ+rhGOzM+
Kj34l0dcSpruiHPcow0ZG1Q/pWzRxzunqWyBZVswvtKaITZxU4xx+YAzRwMwYeR/6DW+azJxJlBc
hMSJjXSi9qWfapRnY3LjL6pQB+bOupL1+7LLrlQ/nhDtgkDSaoZLRvKON/HdM9GkrLxvbNf/QOWI
Uy0IgtYBAG0NsCMtZMp3qVvtLqtNHwSa89GWmD0ro/b2hI08o5hXZ+FSkDZsYYFPmMHO1cBFqsIu
N1qV/zhzTgatodMsGPDebKgttclIuIoag/UrheqAcDyyR/vdKDiepkh2N/5+6vEkYe1ro4xP+tCi
6sVWO+FydaOVRcHmOnW7G5RfrmGJX1Q77KZeAsMYp6WmiyFWTztk8gwLawepgJs/Klrrmsk3ThYD
2aFWixu4oLcxduSlB6jG6eSgWzL1rV1p1slFA7vSPQbFbTDuyWC4s5bYDiD1sVhTpPpecugjHGHa
LI7g1c+zSOJz0mbdqselsWGPfyi4hzCHS3TvhDH09ndvuydchVNYgr9n/F5fOOAprvzqTMlWrdsZ
9xqkB0OikGEeO8LC7I2tkzr3AbkUc5TcCd1oPuNgYu1oQNZjhYlJA+YTfs21TTLn5b9/aNRRF2ou
im8Onv1Ellc+pE+lNqS3BJ0BwNLpPXcseW1U9WbS/3kiuQc4n+puqK55m9l7AvoSlNpFc2m7+CXV
kUsZfRvvc1Fpj2g7fr0yr041snpEO061lZ726VBiS8uhXBPq5DNCHQrwH4iGh9BypU3uKrsY72OO
Z3+b6VhIB4i75Qc8h36Fl3vxlOZ0FQ2pVsQHbHH0yWNlzEdE9tfOGQ6Ji3uMcdhG4zehVMssNXaq
jadLBt85o6eqYQ8LnnTDbJq180Rto6z2KQvYNJGwmPOsk/PJ5quvqxOZT+2mExH3YnP3R+9vkRrt
qsA9dtlCeurdC9lMRYjjT+4STW3jMt1P3Uzvg/1P+Hd8Jw7qPqpIvz44unUaRO09yPxNq621OxPh
1WgfOA0OUT89DCkDRMILtmTU8JjqElZVdlPxjGSgRCBv92pdKu+eO32zdZrmOSi0B9NVZL079E1e
4CJvYHyTTp4dGsB3ViVrRc2nVTVTB68dfeRumKn0HE//wXdzJM6Itt8Q+Y5shyiUSr2UIw27n9HV
o17hygmIUOHeBBCZZJccHcqOqT3tOerVNamXgmCLmnw56bwVYOloP6uV5RQ+T7OD0Zi+VI/2yqz8
cx45B9PSox1xZxkAmt7turWejAcLKa4fSye0ySShTi43lcHYmhckZNMRoZSum3Dwjc/AmQs2w4xm
MsGpTr5UshvTBWp4pLHjs8W6zMkHxK3kDC7QwXrVB5sFyvSKyX0A0wZluL0fO59wOJB7TLZPDVGX
Eg/+Wvd6JDZuWbEgKe3D0JeQC0gJxjT1Q+8iVqO1lBFdU60qbL2skKbHpDPYtzb9cExt9MMlseJw
XCLvv4wDQDuNQn432shyzfmFFedaNVW7KROktZO0CKHTivdU9uVm9JzX3GgR4Y0jDbJFmIvEUT6n
XvuQDtYrubv5fka3eM7I59aAs+MARBCEUzfS8kfQ7X0IQEHj7OWVzG0ixupAbEViwEeBzvWoUXkE
CC0OPA3x2vPh83hA2qwBFUQxoAHCWPZcZZVzjGrHeJjmzHjwFsZIT0Kzjo5yZfVGepIg/E5ku3v7
CjiKzC1vXwTWU1xLdYH7/NAV+IzGzH2RNTklEmpFOJiOf/S4epKIwJuu6+/Ix/n06gAuEovkK1eJ
2jAt5KQgqbAzxvhJx2h37lmaFQwKLoZedZCQCfw2JnvVarJbt15zxWLJcaBrxraJ2tf/BlEpuavG
2HE4ULerYxCM7a7nOaeWXJTxxlgfC+VmB0FawTB707HOu/n4358ckf//nxL+B/7g+IR67WeHca2j
i50+YAwrhNO/iEjn4G8EqMgq51HsNHXPW0bc7FXTC0OD/t50EX2nNz162pjd6RtmdlwRPvoXELL9
AwqbI9PytcxYKsl0OR6l4V6Y/39Xczm8BkN5y2Vh74JhPuEg+6hx191rSu59nDF7Y7hZ3TEeuFtP
Q2abBVa8DyrckLIbYYkUWPV0S+/CbkzAOiiU3co2563lzcMdvTxwwXzQYZNxSCz/kTQ4sODDKLKe
T+kUpRekGG+ebWygef0T0p6ued+397xAn9Cm56YEiiWF0dyD60gQ2ciFE6YVmMXacyA1RmxvtIxg
T7YEXRyX97RsCQti8B8agpdVm4o7uln30RaCAJmiuGtinFjh+F9+qjMWzU6TP/7IGbUA+9thN6uy
hi1RNXzZ7f1OS56U6KO9zo9nibfJwGRAdFJ5J+gbYMI4xWuzYYVdFLV/6Wt3Zsc5IKZf/uI5Lxhc
Nsw9//ubCwvzGNvNU+BCX47wOt1dDwawBXHj4CDiuaeBw6nvrLGpEODajNPaDKb0MRgG+LvtwL5C
pBewmv1zW3kL+HnnycJ/spkLvk4k1Vf0Xrtake6X5wxQdL5RrhUkvym3jT8tqArSW24OT0g3El7L
SwR2l99s5TavbXycazt7apHDzPr80sFPOwcCQXvtDO+zS5D0ZB7ZdaktkgmGED37y6gPMGX12Z8W
DT59jcuxxqT1jhuuOaHT5DLqCusYVMoKYRf/1S5ePoT30bo2GPJ1nEUHgxE/1lCmrDhApeWxvLDK
4d7GLRmAityLGTNeOxOLmtZTcyjo2taaMFiKeMxOmAVviokkUF9NFxdNMcyZXebW+k61TfQa8R6F
cxV0B9UQh12ZSO4yikCqBB6+iccMMCgTGjLZdvPsfPNAOVc+UPvet5xwvgoeLNb/ft4Zh0BiCQGs
nINcRgFm69vasexN0PgvPZEw7L+zdX+C9RJd+6hCkTgwu4IAPR5EZ664pR2g1YSzZQZ//zLinZe0
L9u2g5PvAQkJ2MKehvZzXDC9VQVcxafLQc+kVkGQSySB8IEcq/iKKm+864s0r/AyYIwD//26qcqT
a5RL/YttpNZRAvX58Guwt1vpxVBcy6mA4GbrbWgluvlq9DzSGVgBFDioor3+t7Et7+SIMTg6XgXi
CznxyuynXwH/baM0o9kovTg3ImWCtAwxzG7SdvDdsE8sXwJsLgG2IxPPi3xbi3p6yNmZdwEZQngf
7dBdXookZqzhugmSp+VLw+/51cwtbpOk4L1ZbOrCDN70OAnQXibUT4oxQ+sar4tLZRf4UMtHhApH
Q0iInaWsdwDRig3NWHdIUzdZjzUOZrMThGaKZDMV7t5B7fdU1Xa81a1ObHVVrGWMR7CeAfaNBY7o
ZqrsV40p9oYJNelITVk8iKZ/ITlw3vTZi1Jo8KapKl9Hwrz20uCxbwtV0IZiuFXeyN2ufWFJnm68
URvDyWD/MjAEVyP7V5LOixNB0w70I76EyY1KlV/ZKtXHhSxHSHgnMKEDjDaAYFoxydAovuQoScZb
vkzg9ZMN5MPlwnMLGE29avliugjKIuwSTRwzttFoayfnQPnghNNyNQAay3d+Qmixu7xQsi2JQVgO
cAwk3YIWuTvs2UOLPMoDe8vu1WhStYz00r1Wxd0rtlx26ZmnbYPlS68GJ4V1P97+93FXFlhFSh+W
r8u/rQut2WsGgWT/N+Bqqv8RdV7NrTJRFv1FVDUZXhVQlmVbji/U9Q3Q5NDEXz8LfVMzLyrnIEH3
6XP2Xns4OLoDVX75ybAq7KPd4CV9/OQIPMyZ8RG0iOXK0bpYXKza/PN4zx5d6JVh8vp4T8aFcyP8
/fjfnyRIyuswgj7es0gpurfJFccwccOIm4QfDvfHp/D9bJpcGC+P9/LQOADoDG+PH+nq9Uumu9XT
4z3Pg9jYOObl8V7kIvP0db08P75RjZSXBI15//36gljQNQaomZKIv3umQNuk2A7YEnkK+jqPtwMq
i93jsxbZ5FtAJyUjSZ4CwCF+0PhhzWF0eXI9/MbxyM3z+GyTldkhsxlGPb4Xv4U6urDR14+fPNSj
depzj7HI8ntxweYXidyVxjA/OU/p+IcE9Tx+sKWNzU2RKvX4Uq9v5EsSmiiGUIA0HV7/UMr+tcJV
VRXR+AYge7qb4+LSedL6xfFbWcbZZS1bpcgawFf6z13Fvs7snHNpPBH5U10qzt4ngZqWIFEAB24d
0bB0WfOh3og7r/1J7zwE5BSWe2yK1tu4/KeINfI9QYjhRuegwapEoJQ/jyNNvUnfhCh134i7yBEP
MtxuO11ifum7rcCDg3A+XaIlUHs52XP6cMBjvn5xIXCz10SwK3iwvS+zjcSrlFDF6pJo4MK7Jn0n
IZC42Rojnk+nM+5RDcavUyn/kg6tLmK5r2lsmqihlMkviPvN42M2HqZlFHBQzmIxMpYtTs2f7tgP
MLXgDfe5mt/mat6FTql2JgCI/z5EGcxgTI0D8QCVt3r8gQRgeMQ9aV+p7js7MKiEapeV/uzjFlKg
cu6PB2ldozjVXh//oRdNgYqQy4+t80TQqHaHiADUhhpmkw/FjxYxPrIn+w4FBPkHA/NzXch+BwBa
bObYc2mQe9PeJwf7bqIbDfDSqe20fIfCxXTolY26s6XOXZYy2nPWWefsjuDeyd5cmxwMGL63xydN
l6wTbnFkDDCi7S7O3lD7H1Wd4ypzmNoWJN3JsvoHE4n6yjXH+yz112Io26tWoIgOo/4GZYJkEIJs
9yW3sJvoMy0Li3mFZe+6lpRLhzCMpI36u1hM5WQFPGO1ZBy/7ApeqUWHrO7Q7CiIPm2YR4C8LS6W
J3eYpzfLNP0blzYkY9+9tPbwJfCOX41sPg8uVoisz++cb69DxsvS6QwAo6jYszKiSRSSw3wtn+es
/9P5BYnAnW3uaX87a2D0Gry7mANlRysoWYz4Eh+ObqrAqBfNQ2rFKEgYUDShnhGI3vtBQkdgY9W0
8yWxBmPCncPIcqSn/5Ro7UV5hrhCQWyfvVoFHGMnrKbyd0hR9joKYq+9osp2Y4FWvR13QlhHQBRG
oPXvpotEaHZLYhLScjN5uiB3xXL2cpmj2XipArKRoq1q/eluFL9yKKO4Pbp/mkmLE1pndhcNBV/k
v+PdwDlkJgej5HgR12X70ml/kOYQF9s5yAzteEJGkVJPcWIvBuNU+tNwIfn5NStJs2c6nR4A4yzs
Vv4mU7NbuoMcuZ3KizbLq/mK4IJEy+Eq6voVO6q4Px4A+5nQx8xQJoQX82eLKmEVSmj0LO9FNk+G
tzyJWmMGfp04G1HdmUzczapTa78zzw7z+sydTXwZLCddbixb7RsdZwf7hguqj0ZiFEXqgNXt4Ine
I4SppVjXeqREhQ/ejryhe4iJnN1t8Nnyq+YOuiHiAIRLypmGD13q5cWrXX+fpcjVTdoztvVWe71J
NrPH4Fdvcbcw6I/az77SxMb2sDKBl3OPeUf7yC3z6mTFOdE6stZeId6IfYrRdJ1ngaxQINFrB7qD
2WXjTf2XV2GByU2Znx5fboOwQNcu3tt4O3eNvyOJbXgdNeDcFNC7SOuovCe0IZoOViwxifkrKp8U
BQ1P8WzdZ1+z7kvZhBb2zm0MnSRtjmJKPjvd2Y6pOSD2CZ27IQxvA28k3aErc+/clMXWj+xnQly+
Sjs9t85c3jjWX2nbIEQHKztmtISR/a4YYXz7tZ/sHc8laBr+i+22d8r89KUgasdZZASErKFHwMDT
eMbVF3YP7Unwq2vt1oqPkoEW2lNF39WZ+mtPjuf18VZRoKH3yuajMmi00rhBOc2q0TGFSvHK4Yki
+6pq5fXxkHAbQZjtbnnVfCSum18Jb8iv8f+9VXLmrTieQkPJL1bZIbB5fEW+fFnXY69OffmSDmrb
UEJTJfPhwrQtZqWSvnhiCJAfFvpQu7aORZedJgxl67GjfzTSEbzWWUwTCcZpiu4qqLKIah0y1eAx
v5dYpZMZS4kKTRZOMzmb8kjUXnGhTcVQlVYL8DvCTmQ+EFFtFZwLlk/46EH/+5JH8qlG2y8cSXx+
fFwpdm3AM2um5Z+ZlnIoA8N6ZM3537ceH0NqnO+MKbrEczkQBMZDjikiYJOCiBd9xqZeBwSZgS1y
U5oYxuPRnUN1fHyUwCSUL4/3e6RgTvqLei8KNEXV4kzZwQ2bZ9XpZCF1BBNV5Isy4pL0VYryrY/F
Yar69NlcEPF9PgWab0w730b4pGiebMapJRYHut8KdVy3QeEYbu0xgw+AJecHLOLfDgLTPuwIJXat
UD/0NT1dayHN8WJtvDJXPxSGNsp8bLol9VmgaDSgKqQ+MzgYYXlo2ufYI30jUoj2pHcqHHCZ04xa
NMsCe8DNNdHOq4ldfK0890SjBJtro/vP7Wi4YEfmmAzXLDonCsyRIOnkJ33SNBJQarp9ReYgEEk0
/cSIob+Ns/g3zcWWQdVez9SNiGbnXY+ZzxRzOb74NNc7cmzJuyg5L44mlK6JlLjmih3NPFQD4k0O
JOig2jg95FH0YyzodY+5DWPaew35bqO8JtmLthsDnznsfq7swGC7/AVqVObaMrhzrXcdmqA5f86q
7n43WavWWeqVTwRlQ5tPLCwDTUVi/FRZ58SgxcEIEKCmIELHHch4QG9/iGtLbgA/Gj8mVO2JkbYH
6aZuDCZOGf1vTCdVoNXjl6iWV29qTqzQzh151C+d1h1n4FG7eabpnB3FwKHvQnwitfFkjtFuinjm
zRhwdMSz8mRgf2oZtGCm0LsvpuMfdF/DvxoiHVIYWcOZXG8Hw+o/uTw1wmPo+fjT1tfq/rPjUkAb
0jvXFJvU3TbVblq+MnNAGZPrssAL0JPXxWyfTA3fIKhYvEWeLC9jbVjvjvYLDnb12aS9PDXM7NZe
DIO1wC/ZFbSAs7TxufjViHDG0l5dVnPElOVX5CVkttJx34EFyE4x4TWbCBWXlxLo5/FaWoWN/Nlg
k/MY4bXhR+wX/S6pp+48hwkyJ6WBEIyzi5M2Gf2H8YfMKJQ5Zl5Dm0CTM0weqjbk3aVnvUBHpFhN
G5NoqWJa2FvNWWZkCboLIzNCipJ1ZbKDcHMd6/CH1T3Dj2lECPy8S5K5075FWKZoJ9Mqnzkj0vNt
nskQSgIQ19GqUahnKIpjFigEF0AP11lcGUc7qVCWGj4DCGf0UEMxgWsMANTS/SdT0wZ8Vjvnx1tj
HP0bmoXK3lbI+eOcLAHbXiRaDrhGd8Cqqtvlepk6W/F8TjuxTTwbA1+um0Gr09NDV5Rc6L8BVClO
nNuAGLnVKe6h1IZ16yKfp150p+T8eHA4nyzMaPIePFlBAAOYCkBzAW954s02awQrQj/puvPmlVO3
M6LQOZNt7547mlXoTlC7tXVICk34MykP01yDLpAn+qxFdw+9GoRqzKaDReoB0uf49HhLVFkdVF74
BwWptYOw+zUVLUP2irCNHBPXCYpafIp10kphki3COlzYBvOFk1geGNnlp0nP/SPpyJzAi/8+8v+f
qyXpVyPyscnki0zkJsdZ9P/7ll2+Ong2j+WoDfjleZh0BHzJ1O4xXpvggiV1YA/k7b+fjfrN3buE
jLvLbwp9eM+J0W0AAP/OBz0/VvR8atf0D247EP9qoMdw5aWRdLeLgoMEBznWQs1Py5OnqfJUK/yp
bcLgNKsY0Dhjc3AjECr+8iBcpz+JMM03SQvcGFRxVc7hsfLNzl0bQ3Gxq5rz0RhnNLnYf6bC/PV4
r5/q7PR46/8fHh/LnOw6+CImqoZsICVOddlrJ7hdwK9KNGhxA9dxUqbJ3z7hFXLs/I4JXBHgvPeR
uJ4eDzrS121lQUWxyvk4axqdPop9DBtqVTStsckTYzjYQ7ttsbICbIHHOatmk9stZtIkOT2evMcr
lMhIHWGsQmPWhltPMB8hMt78oiUVIqVhpOYtQ0SrNkZ2sqirD0tXTBA74X71rv/by7Tph5ftifaa
fkNzi1GA1EcfGAlQoPq98OHKeJPx2rWleZpUd3SNGd482SSSoJZ/pkD1grXkKAvzxqibBjgiW1rh
uvY5dzP5Nm2ZBLDSIZhLCHy11hX3pErOsbtoxcyyfhlMmWzp7HW3pAd90jd4lgn1pbA3B3mpTDAx
XObfRtEMp5xeG5kmII+nUcEKMwt9X+m1cZ5NZKOCQe9RVOXZwJwLJWMubkwxs60ehuAZZsK0qgx1
YgKvhTqRoWCmfmeDufUyZD1j7Flv1Yo0ZcbrtOLWUWKxzsdyPvbmEn4CsJvdc8A29zxjTjAsCYyI
89eQwNXI5jTZFDT44TM0GlS4TN/gUeI5EbgRwX1wdihhu4sc5umUpiwh1Xg0bA1HoE4R3y1S8VoZ
iMb7UO0bYXoBfi2sBQ1IZ08bKbJ0RpSVWexnnnOp6Oo1TX/orRCwHQNit8ysQ0EmEuFvCAB6g/+e
/qK9LSzsWJPI0r3u+j/hDG4JvmX4rMcj3mqmfwsmFc79dCgd8ymtyNZEa+C9wOsg9Wd5q517qLhV
eKrU5Jwz3OOYA9VGF5O4lsZ4sV0cFHFYw/YInzj7tgzRmCDHnv+xNEusqUwo2xH4mfZQYP9Oxc2o
8O+N0H+kPV4MxwLdWj35OOeCskVKDm76pAzgHXui5vbCIfamorK42xbz3Qx7RmYku7T0Dtz9FUeb
1EfuXGt0rwfr2s8QbqPsWebfyqztIO4sMkIpZVkeDFKcZLyUw/Ut9cjJaMWQrmvar0+25d5HVYqX
zBOw/wAl+YRPBW7qJL/8aQVj+dvxnBPnZW016r6+JirqtZo0JA5s0XZU05DKMVy16jNKMG9Nmup3
ioEDV5Pv/qLaYI0QyUCzZNzNQ7UZ2op4iNTcWmb+NzP0byDRSSHENjR691hR9k2RsSFkitl93ewy
F/2LH3YjJiSLdT6exQfNWjIIWuQ7hqffdfM+5PEpp52wZ3Ld7iSXscBtj8Y2d634NpLSA4Vf21Lx
pyY8rsrxx0MFnH6f9mRB9I1D2IKhfbM7Iat40Sw3fkHfsWkBc7GdcVwyCWAQYfGSS+M3LnIDNJ6u
4/NAChPP6itsdS4HmT25tV7eY/xQzK7d31Vi/x6GFsA1T145uOjIRM6apV/xziUw/EQVwIIgforB
ZpTXxjoxcDTZavqDVEkD8otzDd0OsVnSRISczRdCjDe9W6tdW5b/bCbIyt5NPuncWUatxkGnrgFg
wVcGLB7+GUDS5+hU9ah+IfuDF2ZkdBsxfgD6Q8o3y/++yI3q6IBrBpUBz7jRFgv6hMjEb0j1zPXs
qIUT3E+5iRcph/TVtKfL9bf1/jiJ/+INphWoFshW1YQqsDw72g9FYYJXOZM2010AcDXrAiP68o3c
ngBeuJvBPZZskvlPXmHFHDITPIXVdE+kygxLYoqUuJb1iKQI2fJUhS0SlAmx4aqeGj8gHEZuJhlC
VJvgX8uaYzwmctRDDn51S03naVb62REjcVwRDkgrLdb42oFE4WBCmyZ/0A9z45TUOBHOhbbPP8rK
/Rx6UW+BJ1k0edWOXUIGCl8EAs76razyDnH1IbOiBj8JRXnl1h5n29q7dLSV6si7utnVR7dzxSTm
XmB+TXJK955ELywUTT2LCsRpuXhBq5qrqSscuhQ2KZQ9RILX2oWfrBSJHHGvM7FovFvhOEgSTVIP
sABeHw9ipXpzF0+zdWqiwVpHoey3cGGwSVRpthNahjDeTYGnOq6/bq3klOMeY8Knu9fHQ0opoo+t
Ojr5s19zzsEwybL703nfGZcee3ZariHAPAvV26eoTQ/46HwHiEPevFSRV2zp9vwYVP7vVcQsvt6U
gkk419OY27wExBQf8BX+JNgNt0ND2GMipw/R2eZWl9SdgLhutnTXcTV98HezNgv+EDBNQKoa9wyW
jdmH09G9Hr1V1TrvbivpfvufFdT/y8wtOfjVdQwZNrcptgr6rwl6XuhjvhiJBI1xDQ1FsoklUndX
jL80NLcEpVcfSDbHwADgkmVyCgiRTcLG2obQahFOGB9TDCyz12CkcmT1Cikvjp888U+HCdSSxUvG
rlei4Mef9BqO4rctdfVTavzCKfSWfCmyymqSsFLhDdCIWgteufUE3rOA+wnfwC/WtqPtkyPz72HF
MLl5GnRawhmUic0cIeeGxkSGj7D+anEIYywuAVLHRFWmvJ6DVX05WUYGtCN+dE179bX4j4BEzIKH
696U6YdLUp2R5xd8rNq5EwqlB+KfLDnZni8C8ntROBce3AnkeAbqkmAm0HvOu3+0FghJzZO/UWX7
OxYnDjfxH/41fZspZsw5jc/j7Bt/4C2iH7LFS5mFNKp4eVf4dfCjYX5QArqJcNqvEUwFF/JG9FI7
SLD7bAF59zZ4oQ+RJnoqUvTIfIkgKe3doqsweQNL9tTOuzlSPyjG961fsz37Gnm9DhCQ3MmQcMr4
fdRFdIpna1r1rfyZhPjR6GzAu6FSMAHW+OmG+KVxo6o82apcMcElNVwofc2AHKOmCUi1dNeRHT4n
ZOcOLBeNhdGmgRawwlWBlhGxS5zU5HC4RDsTWLcMDLGTx9MOlsLaacwbHAEUZ8aJJWSjRSZSAayb
U6J3gRv2OnpFNseS1BlD0iyplPU2aNHNzcwf00qmlVH1Lu1LLUVnVb52WvSWzjVT+XxmAGeDLKpn
jUGj8RY69Uc8qVUzGf9iom4CTPrrbPZ/kfoO5KVLvy2QBKmeNvcORl8syhcIPHeAbPpq0K1feDPt
teHRmqo09hBa4mb9J9aYrcUDaP++GDccEp47H3zJlAeh25yRMxgH/LH82dNFtHQMBym9LTEJzkpp
Frph0FwDRw6C+dqdB8DSDGNj7eTU9fOB8XS+Mlq4XKajfmkG2wXYoJmtyH7KIoeqwmcETqS67tUY
+rhvUjToQVgTuDTXMTlr+auLqGL5WXVxIObBDV5T8FSUqQb1pP8ddRj+skYQa+46d9eZaH95vMB0
73+j+cGxoCbaUM3JshHCOZVcOTGnCy0FoG2mR4C89OhywnoLfzi39q/UiI9OZycoHqKPrGw+yT/C
j+6TqpkN7Y1bZ4sgiVj5Rv60BjYlEoz7jW//aSNc9O3k76u4pA/Lq95cyi6hlRMWT3NsCtKlQ2cX
JThC0MJg/gHy2OK8Tofo5I0dDDCX0jBLw32CamOfS5mz6dXsssaA7Xj8xZpjBVbvYQBXQQuz/WJn
PZFxZBZsShpFKbk8BiQGc2Q9RGNbFK+Irhw4gf47E8ByJSkD97VTfus6zufFLubE3SWZ0Lm1ibPE
seY1awlFh9fcJp2Lu3XUV0pFTIZp+0RH7+6n4bU1mW+hIdgYso1wpU24qogXWJHI9Q5EY7F2D08W
8ZzkATx5cfOPutBmUHnkK81VUgPZZ+S48SO1s2fvj24r/nir+m669lxMuk6vv3jq3IoOikaPHfEp
gj2V1/vCLYOKhGzttybd4hwbl6Kjx0BENZr00LuNolknMeMyGpkncoggxlT/ohoGWE8UWdTObwNx
0AisEaSwL5FnS1Je22Oa0G6TLXGOOw1lVP7R0gmqLK3jMnfpGyLf5AUFi1bCNp7XOFAQ17VIk8Ex
Qwwf3kQPbRIXJEkujd9wgbjt2rMtsq/rQyecERmsjhDKH4GMDcYOkzElCuRyZ/6D0vAtXe7/MMuf
K0Fijxs7F63lxlZ9u9U648Ir4rLs5MRwoRMajOwXqIFP0zvEOCiJLEPlLzhTeDYNxojtMgljWo8I
DFoaH1ZmbYWMcH21mIRp/LRltrUQgxJZBy9tJjZOimEOhBY36GPJ5iZbCwTKkx1pn6OPCNNPvjmz
xJgAXmQ1Hzg3/OPu4UmucSIXrBSewzbZFdZ35MDMmzx4k82piYkwqcJ/BKC8CMFSiTMuKfxbHnuf
gz8c5g7NaNaZG4So96hQ/8Zi90g1afCHwRloOYccZ0P+jNSHbYgBEO8wDXB1i9S1sxcU/2TRRNW/
iaD4HoAtreZGLCvVtpI4nGg6W0HNSUGYBZaQsrE3TYt1OxY6WKCR9rqGoGl+55n+nFLSVIwpZn3I
b4afIxcDcILIw/6osabWyKpam4ldnWn1tp/sFwSdv/2/tkZw3RQjkk/wvA+tjaEhDVCWAqcnwRRw
xTnyzG+srz6pl2m99XMXxqFBqnfjkA5e++gKrJfB7541wBXrMQUHZXFcCcfX0BGgaHMzJfcw+knw
hXsoBmJW3qFRtJyj9sePSfOoKuoGGfXtpsvCV7RPIOBwCGOeWrdtygsUgiksWL2Z/KTr0Qm4Ulwc
DIoZdsr5rwCUiM0JGzZqPG28R+JvEXEI1X7FON8ZLUHGqNS/1C1eorhr4U0QuZLTrFAacBpxaDT1
Ig37bEflmxX3LyxKRhwHJj4bKrUUWM99CYIR+kvVje9+Mh2NXHWUiNONVRYMvItllQV0SMTaiN2b
mU9HQm8gtTY1urCWe948zI39HDUFAAUivd2CUcpzJzTMvxlsZDIII84aYprpKTHHD73kGlsGn8Xj
VBHlSzLXh7dkEbZ6d2QxoVp0fiPCuRJ29aTQUQzM+4wo/6dQz5JWbt0tH+E/Qo4fq2t+O4P5rCJu
yaTaRI5QK33munMUjFEYhHhTXwr2e5wPP7Yzf4qQGyIyNaygzYakSopOo1qpaT7Tp2Qjhy8TwhYO
TES302h90ygAIM0ap/DHFqxMKVrl0DtWIRN1RxxJPUVEpRBVy6DQ+13cP5m2PABk2fuW+5p9VzGt
0dAe9G0RDzeVaBjJfHAwlZ7vZ7346gzCVeGihWSO8uNNw/HgNlO9GnnWBTbw/zURO3RfDD2jAL8R
eLZDxIy5xisOtJpqIC6wMnwQURlSrL3sXmVYfCYN2SF6XZ56oQSeMZ4bXhhhVTDd8kILOsZDMPHf
o66xd5Qu3ExQhtrKKQ+dH4w+MavtmO7ZaDP09qcO4dWqccGI2Ppn3/V7d4CUWmF43qZGcXTQfm4K
cm43k7LmDSvcuDaa4X2SWv1fP0CmYh+FigFiigy/neHSm+ltIQyD1cAZkmiYD2WqTm5sb0vp4AwZ
UJyE+SEzSFqVA6YJ9eU2/S7HI7JPh1yB3J4Jd3ONej8VEWJEV/x2GxVvWeqCLIVBBWG0ZDs9TKMH
1A7IEPmd1anwIIXOY/HHk0uhgR5wrVjg11Oavw8GmpNYmM3a7Q/V4lJqQ5gcrQ9KhJlcTuYj0wBO
ygOyygYUIL1gmkzOfRiJ8yrSAfM45A7kAmQUaxxnJor2rSYTglws61qH2mfokeWta+idNGZT1CEI
AOJor7eCQ9gSsQEexGamtMNHdE5dBG4ITJ6t6wTX5+xq5XHwM1YdM0TEr3wsIkOD6lFTetA4hdgg
JQ/UVO/q1kJ1ai7BuDnrWGUjh0k6lIZdvEfwfgorE/aUYp+JRXoz0e82JaAjhNxM+hdsa4xWwqnt
DU5DScaJyxWEx2qFNObbGBsgghREqJm20tdCBlKRxmyEIX9ZfoY0kqFwk6ZbWs9iAPqUK9S5rjF+
mBbsRpQiGqAclW9d12diI5NLV2LpXijd9uzT6deUopWitrpGnRqRTeeS47FtPLJIqaNH0XevaNEr
q9pY7C4QLcIzMDW5aXsLf4zIdALHIdYAtwEhaxuMOA2RE+ED83QJmpIROJMUGEg+3RIg1IcIPSSX
BxCitPzIUZYjRbYjjueNA5gQPa5Oq+q5Zg7XaL29AXqQBdbYY5e14y8i1eTGB2bRFTQR8XZxF2C7
Z6/6QjtBynVFxhsxETazlk1pmKT39iQQCY0bzUvSoLd1J0DoqeOBLoptOnpLMnNP3aT9HkKn3VtC
IXrUtw2z5Km0xIfvh5uqBV/ooXdjnPflzTXEu8V4KUCOayPkAQmvNZlA2MolKY7ew3fL/HcZ3dCl
agCKzdYtn4kiNlP3m/uZVG52FfxN5iCMLccow8x2Cb4PtqMQAp1rfRB0A8rZ4FX2uObBrtdewbmv
RTSdpa0LAI72q9cNbwRXUOihaPX0aB1NBalreVQwCuTQ5ChX7Hq2Uxxd/bobMzKY+vowxQyxBD45
nrut5k0TiLwcQ5xsLsqKpq1NHuAK+32EtBITrAtqA/XFyTH8v4U1xbuiSv+QR0FWatOxqwiiAGme
gcuqg7kUf4aa/7gkGU0s0W6Az+XKXoJDIIb0BzPD3FIQtuvGQAShNIFnG54zWRjbKmmslcOzaNVI
s6CXwoO3w3cb98i5m5qrQSbBlTTOEweITUM/6uzGBWncqWEGMiW0FpNaYNjpqxwi4rghOa5BGN0f
VIBJkf+kyWnnzEZgjz7bEMOgLfGIUGbLuNgkPI9raIVoLZzu2eEZtLs36DPXZlQmiCQdJFlFFgeb
59GuA9/i3EiU9lL6/tUjLKdmraeQfntcIQ0eVSZI3VK04Ke1aF9tc02r2Yhyk0YIvrKpZJDX+NUH
vmWoE1qzTSrMgR4NJJLH5+eQ6cQBrsAzubucySbUZyMTJuD6AwzaENaATMSJfJsrlpDmPRy1bpcO
PfcFw+NNPhWnSqPwLKMfTYa/YZqdzLYc39PpI0I9g5GROYU/UYdnOYCTKJ2Revkxk0x0gcxjvPQQ
GcllypNnhsX2q+oYIZiz7wZLLqat+qOc5kAOeRI4pHgraFgkmnZ314de7DhkJCz1dJ+ar9IQ6MD7
mzWjZETZxDlmBplQ4Z6qbe0PRcFp9jELFlQ/MJ+TaNdp9YtnQIwztOa3QvLdJy6pCUUYHj3iWKuY
xCVznra1rLttaS/5BXiNczOBKwraXk2SHnJUf7HPXEygsZt2UFetywMvzjWgn+zVJaCxraOMEUvC
KNZ2zEyHUyKxN5r7bZmOtYn8UW0LxSIwuxBOa3PYU+19+34HGwqzLPwh+wn5l9qUpS+pVnNr3Vgu
kmc0ZHZT/LFOM+28NcexfocI90xy9SZLUHPkGbFO0gdDRnlykDS4N2KurT0CCrCANIjAauKgnI0+
X49h/JJl+abv4vq5azcQK7gxW7uBOXHPSh/qdCjaQ01W7ZIKHppls5N16exIzFx1jo2uYdgXMjqg
QHB2tFjDtcdRXy8+ZXQ2atUerC7/h5rgh2nNq8M3+TpEcKCOTGcn571nXrpoDKZ1Vat7QtbEKo7q
p9AW/T5f5iQDdg3Tr5/dItK2jUjeeu52Xsb8dRjPszdWywFuX4yLfK5BmC7N4SI1mhoTshTPcixm
KuyRdPjqwO2sT7aDNb2m8IsQzjfYvmZgp9B2jAm63izzI5Fhl7HSxC7iCYHYie8OTLQH8jzTdu2g
xcBCkU/iD8acp+F8gSLdPTUkDrS4Lhycss/j3BIrm7bcYrCq8IYrCCwlJO2OPES/lkedO2Rn4TCA
YPPayxAlr8LIJWyX82O61kSEaKSPETmgeO/i8k8lmm2tmx+uLzsWsZ5+OHV62WNPSbXt3CC+WVqd
W8LqsJ/RM5eEKq4Qmh6iYvzMUvBLFPzEDGx6rdxb5pJnH7IVUrm6Czu4eiJ4i/z1LDsws9/aYfbU
DvIa0qkmAZj2uybYC8tMvwyz85ogTCTSGvJDXsKyiVqan1XHjMthE+aoI7aYg5eugMvpA2Rxr9Ds
F7Pv0QJsn6ShuUFatdBDb3NVfxtWS2MbE/qqqE9mkg5byeKy0pIl2ZK8JrADJXK9xSkBrZ7ul94W
t9EzfqoImo6uM6ObYX64YYF8yqwOSc4tBZyngGsJ+aEHh64ZtP7dDkCDKJAACpv/pUfH74d/czru
SCocnAw+HYnMct2dnodXX0O67+Uz6Vi1/KQ3RiMvmQO38VGwRf/KDvStlvSnwbXzwLbnz2yQPwQL
gnivCXgRiWDiO7Fn5qxChLFvBBV3hdiGRdBLd7DZy+tI9hYDhOyGO4ehsVhZBsykuKL/GepMcaqF
BTC0za/ayHHa9N0B0W4cpC6N3Xp+stM6vDqG4CE27aOsume9Zx0zW2efljLdG7p+AKgL5lbQwi7z
kvJYlL+GRGdKODT8bMhW/N8mjc08Q7UvE9QCjezfptk/TdqSxIVeqq5dg5ODyk7z5Lj0ISyw5ICp
yVQj6tquEIZHEQp64GckCOPIi3XMbNpP2zY2yZMacvHauGVa8TeDO3Jtm4Yo9KWdKetvYZSK6pr+
vfXWFab+nNjSeO6kyi8Qls8IKYjZmzVnVUSp+xZN0T7UaR1W5hpZz7yvvXE86ANED0IKLadTK8nM
ms1sZP6cjBgKaHJ7eFyMyuyAyJTONkXR9SRK1z12Sh19c5N2MTNzbvvtPIhbVfS/aGOuU59tlUPw
G1AdkqEXqYysPgliVLC62Nst/9sZUZzwD/8VfhCLiZA3AfXTTkM9MFI8+QbZ7BgC942d3kaniU84
4430lzUW6JerijaGSgPWuCNmcviEPiPPOfrTdnXQWO0RcfOP3UsEAn1/QnjDBAi3xm4gdvd/2DuP
5taBdbv+lVd3bFwjB5evByTAJCpQWZqgqNTIoYFG+vVeuPXK9SYeeO7pOUdHEkl0f2HvtZvEYY9R
I7Oq4uJTUyw7K0EcZGq9+yaOVwhQySbwkuHJcLwH5WMPhLNEToZVn9IOEMcqDrhJZM/QZLlkEr/C
gBSKnpr/dXo2WrbAbWmHRWJe2Sjp7BWIWTHdJdvTndxL/NBDYkwIejwwzgzWlkKHq+VI51gky1Og
MPXE+pUT5TP9DrwcqoHN9R3b/c5dU1gS3dyhNrI3hvLSQ8dV56zkPjcAqPKP//jv/+t//v/ssP97
dhgak3+/Rt/T/xC/dXjtr//xy26tn++u5e+//vH0K7/S63+ND/v3F/xnfphFfhhe/8CgRzEMyyS/
6z/zw/x/+uQErn/jeYbt2/b/yQ+z3X+iOgDkTWlkG6ahEy3W1QRw/usftvlP0+IEwqMeWPy1+/+U
H0aEGVFk/zU/zORH0H0kBYYZ6Do/y/r331fYcqL71z+M/6Z6VS2YjduthxSYjnKLfmsibsm4kT4O
575IbhhkVxz/XHkNyCyZDQcGJPsBUVBo1hqq24UxUokmxy0n1uKN/BEzhE09ZWZONiWjHFAQC7Ht
SHDcN3+GOgooGFOEb9xTKAxbvENurplRcPbxrLTmMAFhO0A/1Jg441dvZYE0U7pPQVYEbDGLQ1XG
bMf7hSp8FVMByQYK87lMILKNRRBOT5GvifjX6Ul6pxmO8KIdSpD6oY9jmofcvy2Bwx2cRd8DIbyL
J6Zr0phRF3hy2zZoyxnFPzLuxBqHaBEMoMm9yfJWG/LnArdG5Arb4Y+YG1VLBX0F75efxRvXDbBq
O2utkHo3NhFw2/qA0og9k07rbeB5gYMY0/jE6AOIb6esESoikePA5yfKmbSiDiBWp6RDJNKqbtp7
qXneYWZXsV1cmRJ0kHyyKS6jVBHNsqgJEDUqpW01IoMmnPgMMaTcCMZDOxi/oOGX9lfmmCiRwh/S
fmChvg6kxlPQZG/B9KqlQGHh4mO8+Mn5h/h08musScrr3P2ERkPtbU/QKaDuL2w2IMCaf+UQkwTC
jGnq6b1HO77z5YjMkTeopEpgp2d9jtoTpnOY0gDqUbUlHE9ufHAbDnvVo0AJhnZXWvVXOzukz58T
QS1ig+MkS6WDzgz2UXrIFtw+Frh/6whU3jV2dm1f0dugzLU6aBtuuo6F41s1GnswOTvhzLfN8Bcb
+qEYkldF4hrTRTIUPLJsujyshorsdbQAUact1zXgE6W9CUEZTUA8PM2sqpqSoc/6daJgaewsH2Dl
yYgyCHceKuNuTP+61D3rmv2JTv1ntJJDLwquQezPoiaiYparVVuzXo+5k7IeY5qyJVqLoK+OvZvl
3Maaf9sP+I2p60XAy6dAsHmte9Xq5XW22VlMXCo4e2M6Xo1MiRE3irhUDmoMw393xoT31yzvUxqY
brSfEikV/Ou11YwH1ozDH9CEIwM3etMl2Pz7V7ZL9Uixv6mZwUqjv3MtLDiGd+zNv16UX24+31eF
8yKm+NwMHRv+q+uy8xAjjZuTvLnJeJmnk0OWm3C6R89ovqWIoaj2B9hyt/ZKLUxe7BEWRIkItWpB
7aZHNZzLmPD3cgEOH1cSmJTuogE1noXrshtViDiwOgGZNt+ZXT/yVm/ND89tvsyMGOQCyuXG6gnp
9tN30aElB20luxslHDruIaYbobvRehhtSOQZvMFWXsJaEa4EgPpak/DWz+ohzQxCKvDLQC7pXXnV
BuObFu9j7PnExkh/G46kwHEfmto8BtpyIFgUlx5qErF20Lo604Re5IiW3oMPbOr5K8KJrYQstAHR
ozZmQs4K+rkPVI3hBIZ4U5hsh/wp/zq4C1QpCylZmhVvAZMiXPPU9RDoKJif0gK6T4c/BH1yTjF+
kYY1U9QMGIwD8ygdOJ0lH8NtMk1v6JHvBiZgG6WLV3dmh1mk1teUzLuigzjaJ/lz6xb9xq2zHxYN
Zp99K8Rvmm2jg87vPPj5vAQ+4S4y1KFIszxNHhUCNkKAnUOQE7OiOPiBzj0Ty/WWjoGLkIZNKHQe
ckQQWjauM7CI8T+thUWo14FFr/yD6Iw94v9uh2n5NrVxVpopsBd+qcKBOxT31m3c5pfANY7wWH4s
iURJDDa23BlNXV3yKWhETDQfo7lO124QjpuRZYDV8IsvPJQQeQGmA2djSSq9y+R/ifUPi8B8R1Px
HpvW24z4Z+Pw7XXLRbTaOwyCm71afwaG2JFHDOzYtwH6TeMy+O2NQ4xtxIlqbTBqPLZM9t0BC5gj
Po0snzmOUWGSNYQ2xdtMpQU63Za7tvueF+hrZTtOm2Ek9cRZ3oYGul+iOZjTco3lZEZgLUQXnuCJ
35TBQ2q+UN9/yuUt0G6LYvqJ2cUQRcjoC7bfQkPRUmUHlXtNy4Dxa9fuXeyfNY4n9rr1bTmg+oAQ
k9bpC9ak62jjYrUT+5JyMOODQOjh+hw6gD9Q4AdvSV42u6mzAIfGodOJm8bznzFjMq3Nqh/47dC/
WOuvKJfzyBIcbRndDR0JCcUr8RkXFoNaLlzkQhsivszNkLGPW4L3obf+SmTJ6LlxLMYwDpaSfKya
ue+q/XGt18EBmBJ3zq5y8pVAWV3iTHuFizNv3EB50Sj8hxk+DYlxKwhhJUQ4q6tepB9tb2tR5/oM
Z8SPr8GkXdDgmClg3rm68PRGmemCn0ZQsWGkfSjgmMA2UhUPqvZtltMLLqKjmYEo69YOmdyyTTkw
Iyj8cdnY6gh7adlhZXvIKt4WREbOVhJI5uFQBKBCIHjWQq5pUEkE3qdptE/GULxMcXpYAjwC9WD6
Gx9eO3OhrSLyYAsiHE0Z8iB/LvZlzC1op60bET8ImF34N7oxyv1kLZEm6HcY/fFD6fg3jcFM2HXu
/YYgwJibc2sLo8GhfO5MjzSRTqtCmwRp0MgMXFiQ4hkjpXpbmu4dkWZwYifzz+umg+41bxNmCBPd
Ict396yZ3mOlOTayhu8CKsG27XTQNeRoiL60sLTEX7rW8ABP+LMdKgM2Nv7BSmM2twRczHmGOlKi
0y97nam3fOwEzrJlVjPMReT36Im2SWBc6wk3o4BztyZF94IkhSRbb8z4mVgdGjnZvyFzRnxZp+zy
sgkLIqNyTa8wPCWmtbVK5FXgE7lNWdziHmSspvRHIO87TbfeqYcYdrbotKqhOBkGfgpf4grxF9YU
bRUl0BFRUytF3zhyD5KgyU4kZgxGrTlZNgxXVsT0eWQYYHAR/XclqoVoQGYA2rRKLr8ZkPxy7R8n
34iUoWF+WeCCpwM+u4XZpYPQwCWdG5fsTq4zM9kGiJxiAJSGlNpNJovIbHXroBNo4GEcD2NCprc+
F7ccgrsmYbBO4HTi8OZj41q/Gy7tYxM3ewqCgSBu43Eump1vsc93BA4EsYiQGpKwS+BEJBkxqSrk
U7+oOIRS9wHm0CuSv1yk94uMXydRfovEufcQ7NTB9OysHy6wMx0Zf8mnR8TJ4Fk7bUIrBE7hQlV9
bCqdRfLk/GRpELGHfOhK6LLrSDVrAm273oRVxtti6FlxKAk1QVKAi1pjbsTsilOe7rWyCkJYKvc7
SIxXpIj7oHFe+OTnG8ORKKaa5tIy42xKZIxorOpNa7CcKMqrXoEWrSHLsfyIme+bFKvgw7ZJOjyj
m36ggeLjB6GahchrO7nf0kkCCngZDdympwxwT4cI4TZJxysKkyqSTIeDrrUOJTrv0My156mFKD7P
5I0uYErSFjVP5ZR/WQyD1sMQZjrEj5CroyeDRJ6UvBoE8SCi6j+9mOOSy5f8DhRjAQakbdGz5ISa
wsJHOAxTMyDWcgaDGesjZ65tANsS3m6oElLAutjcVF25hEmDd8XOWEsRNrudESkg3IRvus7pcZs0
bJHr72yJqV+Moyt/4Kz5EAAoAHpUHjgEUSo3Xrkb2wqY4YArtG8YQIs6zrdVD8JHx0awr4W1hPAC
cfTrPncIQkyTIMjDLD6ypiAGbQUcdhoHRzcu4tCZc9hTaO+NNH6OqeN3pYEMezUTOXlX3raIddnb
k+dhsCoLJsmSwEF7aqDdsij2uGhY86d8mgQKUqbQvxNsmma0blmx1BstQTI6gXExyr7jcPYe6UFR
pYPfrxeW6KX1A57uELCdVshEtSwoz1gI6RURZW0XK6GHdNQfU3dKGw0ahIl334WS/UaGLlR+duqu
KWEwm1NIqYTDzrPyoxYxI4sc0InQzNdfkJkJ+xk/tYFaWrxwVT1CPNovWYDRqmx+e4fggXnQyCub
P2IUEkxutP3AEpp+ddEjS0BTlJ5zMCpk5pldx9Fq+gom9h3yMC6UAk1WeQyM9JW9umyMDMOE56zm
fz9y0KkRjPLZyJFDryAhZRqzp7kznjF4MDTtMNspjbLOe8eKnXKRyTnyVbcfGA2fzO7ATi6PGIbW
UBlGvLz4hJFR1r11ce28O3l6NW5FCTJuDKyjrOYAcQlaYq1+0BtibL2p/+kCO5oreDdtT9qAaer3
zO+BoaqqR4Ff8/nKTFKlipi+J2nCuPbZlePAWj/S7olU6g8dcwiG0XUfIhQXytp9GDGhHhVnO8U3
UQngn1vIOmDbrIwq07jJSq2Dva17p9G375FhoCH2bhKvZkxuzk+zXpO2kuGamw0tcl1V35gek3i7
Tb1NMbVXJRQrjkF7ZAyR3aKT3KIbrW4MPOBoL2j14j9m3t6pnsfXxC9mpDbMInSPD+YIb2NjBKJe
J2gLcnj+X3iWBU0DZ7LWeUcl2sicKCVaG40wn65tQyIg9zaDW27BwMHVNaaC556DyTXRIhS5ZWx1
B+922b0kwSdUG2KPwCZGS0+jVDKzZYWlEw1S8qhth57wnGkxUcSgLq5ttNJ2oj/MQ/4YF86OGp+E
HFQHbUpa7BqLOWnsDX2/8beJGtHj+CYuRfp41ypOMoayOwr0q7amI6S2bgnlOng5p0uOwKwqjWCr
S7fZErPxNxN9tIU9mm01qe3stJpAa7Jz0Q1G+1zLOB0GNyKb8xWgQ5Pi80x06ha2bO2mLzieVXsz
onrbKqy7HO6B2LaenDcGzQ89LRIBwZEUe/NPtXg8CxrYbjBMYTGk3cbXZbBtp3pkw9pA0y7rd6Kh
KLQNc45qD/LYPBDI0mN7JtuHQAkReUkGcoafyzPomRzTuslpqVGOG+Z2V1s2XpuRGbjjue9yslG2
T6GZCK70ROKZZUA9EJjDyk0QNobygoBpi5jdwTukjAwAXaLPCmD39BSdDIMh5Bq/o0I3DUOW0NJ0
l8esjGcXhWgh0MX5St50MaJncYBI8F5OzZ/e8niUVT1HeFJDm8VFxzRpB1vO2JaB+wFqHSSPcyrb
VzcY3t0hLm9kwVbWZ+2QNcDs6wEDcdGQQt1oQbwpkitlWV2hwc5NBgx5E39njrlvUFvGtkWNXbAf
Fip5sHXv+d9DiX5EPdumVdRCrqLV0Q6Vap4mZbHfrqIy8178MkvgLQA/LTFvkZbCt0wNHwYxb4SL
pXbps4sp619vOXt6feCotZG2t+R7EDMYqRinnYIxyJAraHBmFCMilMrrgfZ2r1aKgs5Cgx26WPmD
/DeBF0PbodHq6qDwuoQhBSFoINkFQuzzEGfTtnnrgyzhVgpejLz/RvyabCGHcPcLss2S7rNTgDqC
USBjCluNIYzOmJ1jO+VD5mghnB2X71cRh3zh7uWRN+I3hQVCJzNan4svv0CGSWLaTw6G37Y0PhQU
8Zxp4741eKalynOEBQdcVAPMKhoXA2GLrfFVnoOStso4q1SNjiwg9KB0gNdXkgyGJYYsUa9GMvJR
ik+rtT+s/NIvqDiwVG5HIX/GTL6Q+gnmzExfuho9Hqp6hpy/adm/e9SESILRevTtU6Lc+1LP/npT
/4JXSvoX3xl0wDeazENV4Ue3LJLU0OhtFtys5Hl+28KkUtKfiWt+VCmyvZpSPqviQ40So6ldfQP8
mB1bCzSx7p58K3vTJer9f/87kn6+pG2865zvyE+A5uloBQMg+JtMicOESgvzCulahW9jIKPhqjVW
CEVB+JuVIXHDYci4k7gEsAVWgjkGuh6G0YyPwwRssbNDYjjMM7JsXD1scTnmY8HF6o3YzvqaehGs
RtWEQ92+tmm/rxeETotBwkLKB57aEI2VWD6Ij6VbGJzIq9/ApCes4dEElSNoJazsnq527dI+wT/4
0nv3s3Gs+xH5UkP4Bs38CKaT806j29tMGZBbpyariqkU2OhvvSJIkHUt0alO/p3SWszCf4K++QTF
xENkRL/LbhBWMlO5SZGfag5FiDvDv/GzyI/N76HrPtuce1Qu6N5IPOJwUGySZ4Zr1ZysqmzBiiZB
5qi+OpfR4WQC2bXbhuGAdZarlLPD6iu5+jcDr24L9L8pxR2sOJ3p5DKCrwlAea5/72j6VxzLnTmr
56ZvDgiZ9iv4ZaMm0o8N5ezrASq9h2aQKoiVZmz/jbwPDnd9MJIwV5kZ8eDlS9LZL2WPNDpgXLpt
0u5dY7CPPJgwHznWH9LPPrwZRtz4rhyEfuuCnM0oYu2E4TUT6DFxn2uWqeEAzWPS8EqRz8G8THB1
whpMV9wzkgSe8iT4K+ry2nbDafU2spvkhkp4M2Y2f+ZkfbVklGxNgyN4IB/SWBBLWOwKiQ9BGq+I
5EFybvaoR9FWXIjLfLeJvSt0jgLl6/eNAS7RI9wkrKv55OTBabE62rSAKAua/A9UTTs/pse2MrQ8
FrXyDIAdYE1z38v+1gAoHSrvnPdOCvoWjxMWpu2Q2w56T3aKeXr2ubN2xDT8sIh+VR0/7NBjTZLc
bWsLnxydmlhDuxmnyOhuCMWwSKf2GSOzG59qZBmaxgPXT/bDkulixxCGWSODC5gjzHJ77CCFeym8
pD8ZoM/GBemCX+Comiv1k00MjRoXD3xPCjwxN/onG1roduQilZLAgBTSdG/m9NkofJnKpfcoh6jw
8lsdODvoQ19GMp/urHgGYxwbz6W/lno1KacDb/8Sq7t5gghdA/hIuzdXF49TzpzFbNGB8JrzBIBr
bCtCQ0fEXOOATcWnhqJbQAwkEzgnoc1G+uB3mqAyutNJaCTZOkMnRT7ltPgLwoD5zV1diyn5JBhr
tDZM0eRoDndwhw2sUSj227mqoyFL3oqG9IbYvq4isI3NgbWlDP7ojfwqrNmIpkV76R32IRjBEQj4
Hhley0gNl7DbnqqPutQvWK6pl10iW1Tnb6ir8yMn5yvjCgCX6rQoJ1nd3A2WZAgAnj5ssatle1Wn
VKdO+lQ19tdc4EF2WoDS9aBG5jsah9IC9gRsZxEmFgZj1/m1CC6gd8P5ZZb0in4CRsCcq0M2QdNs
yKIMO3I6QyuBf+XRySBddje1M5W7QbSvutQl2Ue89rDGlxtX+8Equa9McJxjzxTAzKrQ8kc3DPzi
oQ/AyLBZa1lqJWt6w5xUHnOFGm8coodo0Oe3OXdhH+EKSpxxJIeINF4xw/AI6CQdo0H1QWxk3n6k
qbpl327vkZohQ2VNAnmGl90hSGMgpiLWrjJ/INB0aEk9svPibGTWS+GZRGPEJgslmxhbNyUu1F/S
nXXbISyDSBD/LIt312rLcEzyt75tC0qgiUl3QGtlYZotx+QMLcykvVydBhpaPW9uI8O1DDR3LRIJ
YXwiOSEoiKlklSY1fJT8OdOCh1gbX8bRfc17fd2xwSJlNgNd1yWjNie3wSn3eQp3gHOFlIstovBo
MlUfWRZaE6fNvmOcLnr80bEj0GXyAhuMYZi0/qa4/zLQsvJZqkMLHAQ6J058LGKIa10AHHobnG2S
yrjShjebUpfSwb6MLb+Utn68kbGuzgz8nhrNlZvEaht0jEqy3kPajMvQYUZoB9Al2yLdkQ5z8S02
WfHsVShQCIs0gUKVyQnQF2YFgwYCbouLcfJUpSuxRTY4OqbqZGoa1vUgwJX9HTSIUacmC7UGkcFC
8ujKftr7NsChGtr7ULuY7OBLcTT/EcSihXr8CU5MbDuTWeui1C/1m9H0RB3Mq8hddNelwf80leo5
bwlvXsbDlFcfgYdOhoI5wcbGdGUCED6UZQwa5TKr8QM5QnKY5eydpmU4pEIQuJAYxskNrh7sBz+x
YcyO3jkT6ScJQWQR+zkvFLidvQNGeuMH6SlFyslGs4S/RaTajkYxqm0gQp1/Mqz+rErvCR5HxaEt
dV6tauxNcgGxVDQUU4jJMVjMKSO7+UN6uB/nKu9Ybgbct6Z5Y8PYzJfkl+xNg8aFwJ0GzVYoXZY4
Tul/ZTZ7j27U37gRxyh3+eYIflY+1wE2tn1YtOwac6vtYtRyi8Vk21wIvi6JN2FkJzJsX622r5Co
enPyrTpa4XrguwxOcPHceoI5jqxTM+eDaoUGLZus8GW8b+Lg3FQYeYgQgU/G9IHxuPkY5KwzptZx
QzRRCPa/XS14lip4ILGWIU+dn03WXG4u9oO41cA+RopdLlqe4XZa3FfRAlyN6d6DLtCjRXg4bBwb
p7vFJ8uhsG27Lo5UrvWYrXtmgIsbGqb/GZv5G6zC9K5p5GtGLh5IFygfqW9tqDQ+8NP9woy4A1eD
Hm/1WGOeBdRdjuHM9UtH1p6cJcGqVron7sZ9ldCFqRJTOTOrARUo6lpUO0W1jjvtqLeQ96KDvvGL
Th7Q6dPUWQ2cEn/hQWiLH+Cxn+T+NRWjQ5zSTrlYZwvpOwmtqoyyYvjEa9wNTOl6u/41Sm/TToLB
8oqCuMCDJDMaBex5VYP2alYRNgnSApKvGmjdlhXELvDs76Syjmv+tY1p3sL8ZmogaWIofRsuyrzD
2YGPvfaKF6tiktW1Q/YpZEHJr6MBnhRJgoQp3bu5FZpraNyUp9FEmRg168zLnOYycg1C2n27gfS7
onaNYJ/0zXKqob27oNuh0RDt3PP4+giTW5OoDzu/1PCSL9lxnvNiV+sYipb50QOVvKdfJfOCNgz5
EQf+LoPbiei74cWb6aQ7jbpldLNih3zqJw0qnh5n9E8gP24Jw/U2aUF46NxNZztFczvgOTglA9bD
IUbwFi93QldkixdDHwaxw3yS5MrlZHfiy69WNKinfYx4U5MEoSXIpDYEl/zpsgFsXQtQk5ZE5ZSx
pxkKNvvzSGwAbXCULaw/++4sYJueORk3gzP2e1qHI1KIOvR4s8JiNIcI2K5oBG+3+2Ig7A/gJT82
mutuxx6/zVMZqCQcG1aLchp3IkCjrQSMsri/HcSE3YDEDlTeBVkNgwMYKpMWPA1Uc4WYCYuMAWSS
/e3ThjKNVcrTCJUzL3k6oCFXBVrgtEK87XTYZRCHhwk+bTb1JQmKJuxa5GfDqFD0mmT9jK56oc0n
9Kc7W47KGFxxmi+Ns0dCynvIE8YOa9stvomTvCxCZVXXQrO7XdmHbkzY9KLcJBLWa+G7IBOI+/A0
qIZZBotk5DrzoaCHrgu2t85eK5IBt0LRFtkedgkC8MgBCfzPxvXHMxf8puhXgQgaeSYyrXeb9+mn
azoOK24EuAO+ijxoPyuoajyDFDqOk++LEodesqAs88fsJDLnpnFMNDmF+5bCfxeetZ+WxDuCw2Hx
Ubpj5NtzEC7KYAbhzHtATfzfq+OFdgbfBaLadSAmBDS7FmvWstBO2d1fzsZsUQSAqJQKtTfKF0jU
AxP6nla+r/jnpYQLEPAmGCB3qTknlHhSvTdVhZBYX548Quy3KH1egxa9oKk3K6v8gXPvHZnUihZg
IeiODcO09tQazlNDzhNa9fYPJHC5dSrvMOrjtSdMiWCKBJs0YhBRz78O/2cY02qHhrYuej29OehW
8Voq9pSda3ybLSN3t9Xvbdm+5tS/oVV4B1CWCJ+xB5kA4MLKwYuhFn6jjvEb8m95kNLzN22pskgj
6oMhKtfZ4L1WPicuno+XWicldjA0XOghaoHuPAFWC2s/KI6gDLt+sqhAgEmXnnHWXe2+LYJffy7n
4xCg7bMc+U56xze+n62TxsWp0Q9DSdsS6/siYdjaTeMpdvtLUndws2ibJsOoQOK4+9KDlaLjZCBx
kSVw27bHrFb/9k7R+WuFuZ2b6kI8IT6Sjph1QMprgGP34fmdGyY1sPiZc6Qn0oay68d5NfAlnWLb
O/qNfOtddjsOd/2aDnc3Y0uKAtuhmvLqW8Iur3jtOCggo6lgVGE1pV9NH/zkfvkHeYzGo12eiPGF
4jq9qXJiBc5T5RQ1K2mOm3DUc0hmCDTS5TcmFeKoOLbDwSbdqLQfat21b4CEPowT60/VO4xai+Ur
oU/1awYti+ge2jHjHgKeEmo9K+vZl+tDG/PQJjkYAP4on4iKLKi7Nrq9AEKwyu+4JQFBGoMIXenf
SEYQcWVc4RwtW0thM9ffUHJhn9nHom2Ok+QlWreVijwSnud1mZmcYskS/bCM+W5pLXbDacHIacwf
8fse0g5FOTfmXalz8ZgQYQkP3Q0tqH0vQbXiG8aV0ojl+4JedT5MKOGjYGa373nJh+QEbOlFWdsS
5onnDpVwstX1mEBVGbwbdRP24NKrIWOgCSQMVHXoYSDqdHqSHDsMIwPfAJM1WUyb5XNbk/aksyOH
YpTh6m9G++DEjyR4PQp0oOi8a7RgarklqTec/IngX3U3CBsJj/vkkWE3yvEduAgXnhn8FDI/cE0f
FuhSB9dJQ6Kbnsim/NOpEv04ux8slr8CiHEh65c2jROee7r6NFe342CQZQFlT8/O3JIDg93J2fo6
kdbIg16dhAQeI5/wgA/s+O8yoX7mDP3cHPAvmiCGNp1ZEKO0btwwnmlZnRj5GgilZvhWltmetFfd
QYHv1f0pc/KaRS3QTxBtr5k0fj2oluSDtRe3IZzSMGOSegaiZ6b+VI7rKFfDE1TGuMuIQqPIWryz
5Vp06yBMdHCMyLDjFlVR1e0IcALXs5R55Nm0FasqKZkVoVAJp7I1PdksKjPxTbbtZ6PPwI4KQn1E
3B1jwSBqUHF1SnO6xAlpvDmk7SOg/gNM+18rqMovu1wAiiv9x6kVavLqo+OOvhTUklTOY3UOoFKJ
SQevLB7YI5ApR9fBR9ejAcXC9krC5NHW/Vez5OM7a1CU9bE6STFn11YrLlNFw+42yqNd7eod2bZW
xMSOnf7y0BcPVQBtRLXtF1I16DS+c2INwf02J7/p5BxTw5N3q7wstj7jnPjgeqGdmtRw9ZvprfIM
TEZMjTc5p+m+c3M9rIGBCJcsv6VhsoPD2d+kja8fOZHfiHUC65+pZyOvF4wDa549T+CEv+weFgR6
bcZrcpYMXtb0bUYinoe7U2APY3ZYhMzy1NUgsKNl1+uT/6er9rYqk+7Gs7WeZ45gglIp7RR3XYsh
Fhs/jHf7uK2lBd13qB4Kl1Bpxk3zzUIsDcO1/Np5A5eXHf+ksfWnzPZ1Pcmy+jDPukHqbGoiUym+
kACs/rvRo/hioL3LMYKwCZw3ouysCCkCUWz8pkFx64+MsGe9vXo1GyDyXuaDT7Mwm3LZt4sLBmtQ
H11eC+49+NPmYO+l40Cj6b4JColqOCdd4qstK4wNY1Tk9QwVtokVrxEuu9kYroiV1p0uWzyFamfT
lU1UGl7F+l7yQhBqOC4cV8JK77rBJO8jlmdI2zN7LoloH4RCkh3SNVsFUjcSJfjDRdP6e+ywkLbH
F1svANgGfMiFRT1HRTfO8G0M+WJzCWxkOVvodMQjzKWP2bmvxsHe6jVqO+rNM/lP4OCR9DbWAU+A
AeZswjA1rtZ+1Hln5bTndubITiSp6a4Es0cqJ0Ci9uyT0B3jWUXbq1LSLRnDQp5S5JvhwfbYWWlT
epqADLVVa578dDn0cl0UpOtGYNUH4v4LDJ3teuvQQUjMlZUmH9scwQuMNo4ezDNe4l2U6A8FoCV7
1I9otyK9A91uxUdul/lm9XZL4HLVaihKc3tnuo1Pc+1Rvs3ITcgb/xnUQSpiM/PbkpGjBvd0M+X+
JedtbgWTEUJUVMtug7gd+mjxPOV7uJOMbslm2gpt9jeE610RghrH3v7Omh7DxoifNJsFihMWOaN6
MbPyITCnn/WHjN1y53r5Q9EYOILjp9kXzzMqUi7cY5Msl1okz0kfvAy2T960ONY6d0OVPBf2XzCr
Azmbj3Y6v0xG8moV8UvZOXC9N549vQnwXkU6vRSVe477J8YNR5DPD7FBgkEg7+YcF1tn3DD8PWqC
rYRHPyHdQ6LyB329Ukx+0LEzQqu8yvhRNt3ZZ7KgyeZeEwGRH/m75pokk5jR7LL2LTeOO2IOqU5D
wVyteQHj9WWWgIRQARIHaVlsWnj+0paWNQG7M9vqsbYOTsY2Mxi4M6FT8NlPtFvKbBIkxL6XTJ6L
GcPEIfbIkF6od03kjwyAjnT+71LLLpOtnhaupfVAYCHZkh1h4fIovrIi/uRO+XNzLt3RVq9uKu4R
iLB08CqEQ/UNwRbbXPCwWjwhrb6cJrBB3aw9NoBKcSNF7XzEdYkHpgMZkm6m4JYqzpVfo3MDOOkd
sPAdwO1oaJJIsxd0agvBVICvfER+aXc2OY5JT003IC9vfaEBb9jktvFQ2OozC4oTthawbQukieU8
TIqh3/TneeaXdI3bDg81RuknSmu53DTWdBA6Xynqm0DiYKztX2dVamrOefIzJtPT2+hrj1o9n/jd
7NBte3aT1S2EgRvRhIX+TjL7Q9sRKmTY7kecJ29J01/z/s6yx0cEM9eSfi/PUB03+ePysSzVL9ji
e5XsJsFUQI6RxYvCIxj5UIGcnn5DVFEdiNdZIEfIBngrwals0ovnk0FvF3vSdCshdl4fN8huu8fa
SPdpfGx7dbvgDXZ7opyD+SCApsaThQkH5ZwHnqy7/G/2ziS5cWDLsltJq0mN8A2do5mSBMGeFKk2
JjBJoUDfA45mXbmD2lgdROav+pZptYOaKCKkoESRgLu/9+491+YQBeqPI2azOJAPEZ3MIsc6uYyl
P9XSvbATeoA46gwDQ6VHnxPNgFUEil4VPa037Y0R/60MOjrp80MYjpdm2q6e5CPR9FtbKy946S8j
kw++/uaI6c2hCFN4G8dRvrjTjTzFSzkZbxo35HIDolW7EhLjWXq6zQJ51+3prUhx0ln/8XUXsVSA
Jyo/jXr9Ia69GT65RXGDOHOXyfCK6/IiU+hmLmj7uV3Dxdm7jn2CFfZAj3ePivkl64KniXFFa14U
EjFGhL+F2hPLo76p5BhZ/VkN1ZtaIJDPljHNAvWM71Df8FnICzquS8wkyyDMXgIz7Y3oDlbmombO
x7KMOBhMKzhPy7Mf+3VWxS/xEN2XlYSoqo1mrE1741jvQ3ULm/R1EPkhBCDvrNuxe2n/zC4iE/CS
3Bqcg7PhMpW3VpNntPVOexPFC0XMmWiXTUPXKbXGGckOLYdmO8bTSV2y1NLkNvbJvQab+1fUl8Sv
ZagRBtBf6t75aOiZOVW710zuKUaQsNKvGZZBjTyDfiLMlF+H/8ps65kJ0Ish5UuNNIQw9DPukXvd
5jcGN3dLje8WirFQhq9V806Y7UWzWBm7+I0J8q2X9gV63mvimsQD/c76/hJFxU2SdlcY0A35xdo2
upMh8gIty8qVy/J83OX1lPQpOZUVA+Ca4mBIxkxDdhvKRxZEJyP5jKbm0JGEEbXxq5GEl7xljeZH
CX4DgOZeWV1mQucDy3gjQOFCxhI++Oi+fP/caM+K9C0jvKMkOqJDexmM8a2O49PIRhd0ybsxha+j
tZC/lOZXbFkfQgyP5YrSpHMe7W/YlzeKZhJ9zas5hXcHhb2b55wC5Z3in+ID1REXX6xWq4Q+tR2M
T4bT31WHn9Vbl+VrGZkEdfPZ9AXa5RheyQxTbH5afqnZjG+Ub61e+8Y0PzFyfE76/oFC9+PvpqPa
H7o+cIRlMBy9Ig19xLb9UcfRXTSeMPrb1JdfRTMCIg4eDVSpyJEewBeX7t/kDp6q1L+iuUeb/NtI
5DZ3yRZJouflKeRptnO6k9SCj+WO4rW6aL32JuXwnPV+IpOLrhGEid3YkI+hMb/sGIauJh/MBu5i
TnY9DuEJ/dTfy0aVL8ubHIpxX+jIF+jgkqBzxCj+QNPzPs/ynijqG5Ia8io4vdo5aTXmB3INfwTU
zpXJBpECkwhe9DK/5dygyz45mLm/+BNS7sgqGZ6CTj6TK30X4Q+Ig4NJ4papiIOjYi/iYQw+/26v
RRo+wzkksjU/ayXU1Tj0xzr9Mo30V/PmzM1TsA2S4KXJ/0yBvHLQfZij8hQF7QVv/y0X/QvDw8si
7mOw1VYT8uzibDvyoepEc3DLKaZ1aqZr78oXMn7ulLslgzZS2JdjyPK0/r6NLmrQFkuSgbIMZS0/
ny+4oB2W52npB0U+h7P6O6rDOw0Eznm/lt/C6op3VuAn0zq4TnhhiP8Yw/A5MdN3PVLfci6KZrRQ
e/cvAEMxjMzHAcmMu8na9gVUzbVh3aqXAWM6uY/RgZcQbRG475yGR9icsQwL1UixJbOZ8vXFDKOX
ZfPS9aXK8oym+Oqq9lsDgSWpnywqKoZH4auRi23PChoayr0dSe5Fa1ZitxZIifPWz8v5TNrs1lDU
c232nnDDXVLEfsKZ1KZiTwRJV7byjLBin9sQy934JLR56yrZOo5yTpXp07KzN26+c5P2O+qrdRnb
/mCFrxrJACtFM7HgA6Sr8rNhL06WrrwNxTvW4d89VnpEUSyL1fNoFl+iGV9zw/5pB3klIY4cxLsV
ACq3jIXD+AxQd60Tcl7B6zdLbQWQUWrhXUzqyiqMTWCBZa+z934qd3M97gFRHmKUlTnsegTn+M80
FyO2urFHWl79TOpggSik84POPMmcByB1sotpU+O93UzIK+NgYm3AEusSL5AVNyNcWl/WiWilc1h2
p4n4Ubv30WdfVQZ5Y7aN8Miu4wsN1F0W9CfMPqfRll5Ho7pTjzEMKqKOEKj+rgBAqLG8Z+KNuz6+
1vHW5Dzcok1xrPAEEuLYhRIh9OA1au2rkPwixDIqbcnJovabXsMwPg0luESluyzyv8ABRtUFz1rA
AFnPUUvhXcw2Tf3DDJXjpdgMIUcYtJ4ESRzqWD0AxF9VKDzLdMRNG2EcRzto0RQm3DrJDyWuGV26
LAfTQcj0EnLmcMRX4rZ3q4/vfTI9YTZA8loRPcKaxiBcVtesSIE32Xv8YQxzZlSdJFLwBrg+Oom1
aSEkkt8hV5GesCL1ktxB+TAUZJFJu6ncdhE063Q9YHks4Vj8uPQ9n7DzxpwMGiX2q3E6ywiGuIlC
7Gp/xKGNerqC3D8BbXd/zLY4CHoTltB8SIgIecy16/62T8vBNUxCBtCOr7OcSfUnaZ3Toq7sbD9x
z7pAmmNF+24xODOkRKdBKyFYu9yJelt6yvIs+Xzdwz2GjllDedKrcSPlU4/bHiDtjknwmrgUpjvU
y/hEUv2lcCZUQw5CTaav1Pp2TmcsHLZ817VF1p++NQJrH08xLWznYCjFLtLms6R5G7TOHpPUOK3b
Sfd0GzbzhCUopTMTADYH+rNpryAcPCeegN9MmPPJIwiWG1dZV6NzgIzaQEvCoCP3Za5eMYgdZlIk
jTryW0KyNTGRwkX+mlZ6Jnh71HsoTMEU6MwVkR22njkn24aUCjpIFUfSQf3tUIMvMF/JrxR07Ny/
DSSuKAW4TpG6urDoJ4Db5+UV4G/LeXl5F/LQpPnfbOCpbRjp3R0iNhVCN21XPQMt8kBPqu4hnsWW
rgJJdFl8l0O0U4zCp+r/KKKlVIue8tT8SIJ7gpRJlubB7vW38RrY4w1l/0dAw5wqqyLbuXe2tnoU
3PpzOZ2bdnxGS3ZywvwmURdUUI5SaDZ1tk+S1l+ugkxVzqw30KnL78GiVSMA2YOmfUIgz5CakmeZ
jFqLdWSClm7vXY6cBDNDJGR5RoMZToEXjvZ+SU8IB+Ljg8ZvuAqj5u6kFROdJD+HGjvfoF/VNr7Y
TgoTffwOVJfB8gQ0n0quXZuGzYiZoM8E6iHWFo1y1ZXpDocHnttrHQwPBiY3LVVYAlXSHwZEquYa
DS5cA5xPOHaWo2kd0uCYt7iNz4MQ2+XL7OgbkTh7yCUewCNcwaymRA5NODCmwcRBSKHAv+Nc84OG
t7EYtrKDhJnsAGqeqUhWyWkIvJxMXlQRF+iqPjpqYp3GbQA8lR3IM6Ti4ZNaXEK4hz3QXBslnzbL
p2debMUOfG7NC7N0yWKwSM6t6WvRVEwIGfEF+8tGOMbp0yTz29Sap7EUIOeio0K/L3qiI3CYzGtI
YHBZIuFvnUtu2rtEq65xYpB4Q7hz4PpJ9KiY4MJXEuEWB53X0bBS2vsQXOeJalBU/qTMwJXqj8oI
nyq2vbghzUycEHjSQYMcHTr7Qgn9hi+11VnnVbXsYa1YLK0xnkvZbHBObSTCUIPcdIhIkB+lZ+Tk
8jAYH3KT7tbg6UpKQBoK1jE6gawH0IRnetpZg9hg23utEt44DngxEvmlmqNi2SSu/WCk/0be6qE3
UYp8LReVU7uHGkG0LoBJ5ucpin0TOUoyWT9Jth9UhnOjDpGk2mmjsf1bHZrdI6SUgeb4XlfqsSNg
XdE+giDamwMgSEEfTz9NXCoFRaKDw1nIz1wo55YIJORt58wqdvVeTY2b0HEgm2JnKKwwvdzywHw3
dJjWWHZIGVjUTHs7d/28dvbLy9T9SS6Z4ik2L56+cvEa/n3J+VktCMCAoRy9xU2fcFLQN8uTnMCD
ZInr03FYca386vmckZIIj6WSBvU2aHQsURwC+DOJA08fxq1TfpAovrVIUBiV8Ek3DWLmTbBJ8ilW
+lON55AO2Zq1lQmCuY1Nkz3uBcLnuo+mzRiVO1Qyq36x5PUqrYQKcMm0WwCGUbyjhuQ1qY9/12qI
YcJV/ZzuXjGKLa15r4/Q0IKY49WYEjIzy2I7WNFJVFzBMvYV29p34bBzHBRKcb81pXrMOvuSFtmB
yM2XijFcOhdw73qSToMDJn22a/1IrDqKYdcP4HcFxL3jCSfQRVwyRuNoFU9tLLdRO//umob/l9OR
id+WKzlt48Vjc52r7DxUypPlctYiYS1BudI20Ynwi50Fs4zZ9Q7FGCz+6qi37/rAqEq2fqFVmzz6
sqnrIA9karBJyPOqii36aZ9O0mZ5o2sb6Uac7yZRHLKnmTNJShpjpTFUNK+qYngIoA524/jEFF0K
OzvAGiAnRPWDGK8afHHYAMe6bq5Iu69Bdm7KkjjJYp8ASsrD8VGlFD0V+IHY3TdmtkcveyJ4a5MY
/CRENjO+zgxpBbwxbp50o88OcEdGphy5nfnUAZqfCFtdyH7Mh2pzydcwfBRGZVLBMqNPVohbkxQw
g4lyNXSCCJzKaLdk5DiRZ8DBZGemEgjQ1P9/csjzVEEA+S5x0TTT/SeMy+JfQSCaBrkDusr/gxyy
/l//3v382+//iagrbn7+2wP/gyCi6P8wXdNxXRfoBnJ9KMj/RIgozj+E6+ouqDUVFohmARcpSgCe
kDvUf9iGZWG2si2hUgDxoH8iRP5hCFu1+X66LWxB4/l//PMZ3siTCcui/S///jdUwrcyLjqQIKYQ
0FD+BSEibItvZtmGTW/KhU1iLV//F4SITbsFicCEdEOomLTG7tQ40XRgSrBpo4mo94KlTAUgYSR1
jRUkdp8S+irjwg6YbY6Fo0aEXICSHFrGXtgcL/ndIIy03T7vx+4O7HCLjIo5hjXGnmsnJcEqxUi1
3HpB303XBS0Rgxs/ubmkpAdI6poSHVJoJ9tEHd4ss0YcgyXzCHjkrLXxsJ8CfH25kGdS6OQ5NAI6
rVpIPgvVwJGzdMAD4SJTy0UHGtQaOiJOEzO5KIaLABLs66eVvul1Ru5J2H4VNesUQoarjLuKCihp
Xmv13KvTdhgH4jVDG0hPeBsykyVRNytGLAkE5QBo90aGjNOqJj0hJf7PD8zUktPfzy2T4lCNUz9Q
cjLniH0xCXjZqjgZOL5o4xnP9ni283ynkNnpYmF8QAXmlXdgwhpmfcjsXCVPWNsFM2P2dBLW2aSz
AoY7yrVjZ46bJkLTCy4IM1Gg6n4YNz3qimg/mbXjWYrT7wDCNqdiyBsU4nO25zCLO6qvL90QcWSc
YcCGcXyLanJLzaVbv/zLUNr4lsaM/UwwRftEdMcuod5JqBQnYLdvjmX4BG644Gbrb44n9UtjIInG
qb7Jskj1ehmqT3pt4JIteOubRj8h3lCWU3x+prunGAubFFNhZDIzt5kdg5viu8ywE/gvJ91JlzS2
Qj6KZNCJVsnfdYlSqcrK4Pb3QyQyy3sHLUBTsqzlBbmIpK8XMJ+r6DwqDKoRuFw7JVZOtWad9NSC
riFc5HN1YdN6pTnkDPqr3aO9AuvYnJtebRAs5A7w+jCy/2RGT0pD39wbxxniDRFjAbkVWXCcJjQh
dJnmk4JvZYd/LD+FYZqfggwIY9Xg++zZClnfjenQEHvly4RTX46s4hAvDC+W8v/z72KWvpLT8zKA
J/z9AG0SoVRunAINu97fT/VZ3uzVCBC4osmE60OJTh1W9JPBqWqbd8lPP2N2n0Lz21bgYm5CFOoX
u5TRJXydiV/zxTD/+pucEc8NvOsaeW7atu5Asw43Zjl1GKuAuxxdGf7rh77KFb8f4+v//XyYGQgz
iuRXYzQAeEajOf/9oBBUddbps3iMnnHKO1Pnt27xnZrGEi/YKNWJPBUkWpULGZX+24Ex3WIEhQ5B
4eNqyRkqu7ZnQBx6UQ3TbBlvdgN6eoPIULRzaFtRzTTiTJntOVqKIqCGkzPh+MWnJxwAuQMDndw8
oQ1mrrXwVOPKALHFD3LPZIkHQBkoXyUTEmmkgW925OEqAjbj37+huhFwJhlzBtOsnlzG7Sf6r4vK
iiqAcTvWA1jZdGrEgz5cevn7gTiR7IJCtN2GCAqopnVOMMkiSTUqghf1Koh9PUELmocMn6ce46tK
IrRXMBgldEcXNxT9Ym+Utn7G2GoZVX3JXewlJOkcJwEwG1v0ptIQZcmZS3snoT9fJ80vHBCko3Kp
nBgueGL2JBDnq0pkEoug7LfEE7wz29lBz4ajh4MOYgHAV54atO/Icj1caoYXd6LcFmFJpkj5Zgic
5nPA7SxHZesQ/mQhrKBeksc8oYEeuPWj78GJmxTMtSqIWWxCX8+yVyHoOACpYsLtBt+uaH7C8Dyr
GWwbpMG7gDygHAI/FwfDTLPDe1MHZPYO+Hm68kuBC3SoJkr9tnzVnOsQJu95/0qmG8pcPR2QKDqf
UxSccdg7hUaEJVPTlWiTu1oiuKkQ2AdNp7GSNEfpSHc9sHBWLbeaPRXY2CuKre5AGfmEnDPaxINx
tvXk3rnFHjPoo4laDG7A2EujO8YYDNMIqXsiwmzVOu699REL0Zyr0jcR9U92do7C1s8ar5WUEH0P
JjIVr4GLzVmgtrRRv7NhuJvBzq/9ZN7CpKQYoDCZY7oFgtwEs0fTyVy6mB5WazYrho9AYTGr2AEd
QcEg18rEsFGIPp6M9FRiOqmEmW6bvoYImhdnjcyLgwIA12rLIzZgbmcrfSFSJljHIvmCf28H5bzX
owlVBh6QYE69krh3mj9VgLhvQEpIOEcR/NIGba31Q+FTop8VJhmrRoCga8RldhIYMizCK/Yi8FXB
H1iarjfhOfOjQn83uYxCk2uAzq4XkWsCm7er/b6l55Ij7Q+RfG0jW/bn3hL9OcwH2q7ucNDgcu5b
PXyHi3lSsNRuknT8igf1E4YzhuqMEA9OtGTLlPsoI4bVrb2m6RcDG5Ln0sbCnhG7UkobRjdpkqmO
9qSuyVjPh4qW+/gBYraWCH+UHqCpY+C3JexvPKiQu9YiMTnpuIwXHTJ5VkUkvXEK3xxHvDXKSSU8
EbWC05FLjgOgguSahDtsObRs3N7jqOCFPWliTZ7dCe+mpsZZhG6cFTF9OPZAMaUYCgLzmdRuiCDp
DPXQoVYYQo2CdHDDPQanxY3Scvk4YY33lykqPIO1TpNyndCpcIzXZppZaxz9bhL+dUBCWBGuSrMt
H7qd7YzjEboS+q6SKFS3Rdeg1MQP/EkJGD7EBLttzUb9VaayfE6d7pOFhrUVCpjPEv8H5uBFlQtn
X/QTv7q11U0g+gqdXHQNdnmz23bbdESKIAjodlYZa2fq3xRGJqWLRfhIMKIHtzvMpPQA53MZGUy2
p773GRZzfirDa6ClFmgy3hbwku427aBvjZPWMxKl1Cl0SCSEiowGIHxNJ/3NGfChZUV9KFOCJ2zF
Ur1YheOj1pN1ECrJD2jkos2iQVrNMv1NEFjplVAVCF4+hBZBVeEAi7McMbkBiaKwQtOVdHN+zZYP
Kgcrw3Hiw99PxWaZ06sO8qvbQEdBLQzF37Adjy4nmBFhhcd5iXYto+AawUWmKR+kqLCsp1Gl/2WU
N1K6SQnrTuXYzFAxsaIzCVO2mtUmKwlQ0g1nSC+v+VA4xzTWKXjz2KQCjPwgfbMq42RI8t86w31t
zHKHUGXhjJWvsSr7dYj+wV3k2VTqvVAfYiofTW2RQkhk5TgAdG37dC8A3yKT+dZsTZzaSJPPWar6
KPWMd7Pv+11ljLy0LHPvccCRl/2Q3O1E3GS9LBc1DzT/lA3nCSTYW8Vsop1tAmbHQdPAzzX6t5qj
DfopEAdR4kAk1kZ/DD3C7cerVpF4p0CiJt+sOUg0i6fBSD1pie4QK2Z8sOviVuNgeWhVirRTAawg
BD4LwCCrrsuyz2FQf4aRAKCiTeTe1EDnqoNuXEZ0p3Dqa5qzHdz73oawPV+cLKt3SpbUp0Fv65NU
5tjvqgnKytC8w0Z19g6cEs8VcmJ71ziQ2bg86eRaB4N7Iu9oRgSPLgxQGMm1g7F+n7bVlzbEQYOE
muBYmivK8e/fjMb5bPQlJBYdpSsd43l0S3PbjyLz8qYxDk4NcKYfcMtNWdRtkmZ+UlWyWwikz7e1
0h4ECP2nJhjeEmJn6NglDFgJp09VIwIznaBb4UAcROe2gDtvCgTzUlUPlaWl5xl134pt/rlI2p/E
YBUmgUXZVbHCdk3HqSTqw2u1vDrVA7Z6uxDuugvVzdAUtHastt6SvIoUS7fW9rA08VkExkyHJdBL
ryZRZEfSYUPcsBSLExok8aT3d0DtxKgbTkW2ZpFuaDUchxGQHgWBB1kZSwOhYslQb5Uy2mpopG6J
G/3RER7R0wKxkJXqSzn9Imm73EIiX/WgYr1Uu6qJHazE2LgbxnewJE0/j1ldyo6kJ2RPkJwgPqfJ
b6OfMJGnjJXiRvnBTLmif/HdhXp2YNuZ1stNATuBFUau9RYYXNXRBdLllSIm9uKkY6O5ONPVsNTy
FWQsYu52JjXQrO5zQtpwrxPHEPZHLHR4tOf+lndobozEudt0Brli+icLtdSaiafN8ksHP0J+FteL
D4PlUoYJIE2l36plKE8hAT/4GNCWItDhSBqv+4Ep3jTOIUJOKZbW415X6K/PSAmx7bjuuZ0PMGS7
s10nO0baDmDhIsdHqhwdiCEe2btVG72WNNTOIo3/80OZkYfE2cozJS7f2SI/a44rbAIV0WatiPYO
ohwzzN1NHCaEeWZHakkgwlqBlhDsw4gBM5HEW6DnBiXP1CO6ytb9ih0XRNmUfdtQLFiBRwAypo6K
gHN5rdK+BQg0owjplOand43cH6qLNXBaI/bZAS+NBLHMxhd3YQ/IkNk69Igl7PA268HO6nDEFWPv
dzFW/zkpzEMGmCZHuU3xSfsKZiCeUXIyV47skqNh2b9GpYInEUJl0dp3c2ZNinGPbTG6g49p7e8A
KYmGlBBbwC9To88sn5qapx7SSmHm1SFFcuwN7ZXOUySjHSI3WkXeclmNnEtlBM/OYZxAdxbjACbK
QdwJTl1Mo1x18AW2iBVJBNMdfxTRT912cpfo4SJ2HhjPYBEyuJjywMUNPYEeMETg2bV+KzTN5uSn
p15eHNNh0zOfP0/atNNSwmerAV0dGAMS+YrhUE8DUcolN4I5sEmVDS26UFM3c57gInJG3+4469WS
JODxXcspyZ1UoAYnl5lUomqbaPVrmwm4N0XcANFpefPRys7Ku5MSsNGazroeZqygEvxDmpCaorty
29raSxOT4YpFiXGOg60YrQgK+lKVBx3Ljv5H70JeJDQLe4IRfH1kLojEZK3MoLfSumP1jZhwWPOR
wY6CcpWQQgsqicMhaAZv2o1E0MgSSGrwN5+sA0Sb4J1MMuCxrG+oJ2qLpK+p5JkUHrr9UzbVIPRb
YhAq2GBbKw8UVNuTvu1UOip9Yn+7Xf2m5fQuMPYJBlXsqjUNYll4mYZpPMmNgePiepzN8sntE43a
cUalK5oMZhbLVW6LrUvwxbGNwsPYDZWvdam6Jw+5vhUCTEyA/3voi3rbjRrp1jahWirmzVWVVmhJ
ba1+0R1wLlVzj2E5J2TMAojTL26Qc2At3oMJ1Vo73LthfqnzSj/KXrwNc4yZu4TNlNmIB9RyGI6N
6zzX3UIddK6dQZUW9dPeROmkpa7jGwqj7ihPP4xBezcrvAZ5WYCdqbhVxpBn0mJp8DmgLj6G37ae
QdI1je+CdshGuqRPlZ17HjXm+lx5HghD4dsFTjKaOrtOwzVL3PgKITrZeB1zAGu+95p7KGPhbvVg
vmeEMXFbVjsZMdEoPxnp4MBxYRNm3b2Qgu+PTY51ZvQrUlt1zpyEm+YweabqpWlSXnZZvs5R8iit
4TiBR80bbhrLAVkwNR9Y8iTyaRVYQfQZFbiLbWAkXdqsOyHeObgELB6gw0cloLVHPLI5l1eTkL1V
WxKtEMpuX2QaEbyEHa6DhwV7xRuMn1Axbkkq3hT5R6ClYnfdmZm4Wa7d+XZcEhkUHmUOAb+uJTeK
MaAUIdzWMhNGMJA9ciu4tU7zHY4tMz+VNWG0wNVhkI92xKJf8PbbPt8YNzPprRGb/i4lhBHHlvVT
1BiLhdbgDHGAF8rWXhcGpohYM6dNQbUjY4uJbCRwxmshIn4D6mFZi+XU2mb4T+iwIPFyNkrswpfE
pxM5xjddTtZCLTYwWZqvkpxEH2PlEmPCpNPBGDck9C4J5/uZFvOdEqIFs69mz9IyNeFvlON4ICzD
XCPMHoSfYgupTMzTpRWTZclim9lOtS7oJe89papAiLLL7YNqFgy/c+bVJucaJcVMUUfHSJG8Ylr/
JDSW1XRsIi/I9IIx/Kivh7mFnK/Mf4KWBKiqQiKuWgkVPHI48PB6vG4UeiQmlWqS2AjFaR+vQnwy
EKRzPCFaSNlmYjft7O3IJR2UiafjaFzF0joU9nCa+1/tPO/aUPDqihCnVHTGYKYMiImTwUuW+f/o
7BTW2Emjn1yYsUtFWL5OM0ykhLciKdtho5pcWFOoHaTZ2SQSOnB/K7IUJ4NTUVnt2eZwoiJr35gJ
xfKYRLD4u2dyO1aN8ckLuxEgBNEPkDZlMk0BEwMkAL1mTzyIAgTjqMzpj5a8KYr5aYSqtVZtSH2R
Nm3CamQRRmS+FVX5IXM931da5xtd+cESfIvZO460o6FqidldAPEYC2lTl233Rxfdw2GUNWXxm5t1
7K/V15Dh/km7q6O95gFGW/NbhOaWcIXnJul2GlRjrekmLGcwgXOYSgoq6ZrogZq6tR/YE01M1Jiw
56HeQQN6r+sZW/w4vBGoTAsEbPgIvQnyiTutBet7aJu4MZeUHBjEpWqQ9TG1H5FrnRVyIFdqFUiE
nu62ZRS4cenyHhoZnDpLuaftEJE0F1sfavhTjCOttw1ACcz9iXgdCn0PM+xPbTZfcwwbymQqPFNe
pvmvFBDXqFq/ErQRq0Gl3WCkuCVYtoo45VQTgia1W3fe9SK80TrQT24aeawl2rIEOoXE+WXob7zJ
eFy7+pS7n67GLD9TWwe8ZwhLoMaXGtbaVyQBV1TLNVOZw23GheKg9OFQQihzURPy0ize74qecYSo
K7cjrP3AMSUVNiEc6bZHRkKfFNh1HgXfVoVuGl1JYRp/ZiSCsYIvCrDPH6VJh8MQqRDYEa7LsjoG
QjxiPSBUm0DcVQVzQW/kFTQN6p0as75xKrI83E2ErfoDl5OWdR9jRXQdeocmTB+t8hP3TNdtFygq
01caO1TlCeUuKQfHQCmf7bz+ge740FANKhPVHjECsgjORMwxXx+J7gOco80W5YgRXUwkKXKEkcjN
q8mYFn8k/0ia47QUTqraPXLNwhyNJzxF5TAWoCg6OeDJghfVTzsbJWGKtB29ZBJR+fJtj5E5nDRd
u5YDBYzlFChieK6NdP7A43Ca4pXgCd81aYkWRpOf2KefRYyD06VdapBpuw4KMnPRbJ2TNPq0IgBe
eiR/YUD/DDV5mgQbVZAbuzzTPvAV4IsuxYcilU8xATFNC7prgjO5MQ67gLg0Spkh6w9DdW8ZlfTg
dFcMtt6qMj0MDYqaRNthcWRfIkTMqTHNN1q9p/vwSMp0Z7XNvGtsmM5D7CkalMaiAd81fuiiDFa9
9VYkEHWTmF2mIwK9xvpq4+5gXDt/OUn4VOqUvBAGIOus3CrovBb2fuCaDIPFzmJ0luOGJ+QyXNkq
6pLUEBw/OiCR9XDUCkxHJbDnGSijHoQ/EyDFtDPPuY5z0HLWdr/4AAGHedPYeCH789Kpfu845yEs
gLlmZiSUmNlXPRo23JoKYleeHWzRf45mdUiy6gWDCFmlU/cylWTV2eHFzIGTK6gAFSvziHpivXer
3+gm9/Ta9V2pEdpVX3p4jhRoOME7oa17g+oxduDHNRhlFDLFMO8gBBw5eZTKArTgpBWZM41jHded
DsBBjQ1MwgzJrYGBN9GnJhk825odFbYY2H96eWllAU4RTyXdjkW6RWDMleMaqCpiQrP2EBNhkk7m
I4uURSuFqyv34UgDQYqMbyOsPyy7g/WGmwhbM8hAEMyNhmqmUs9Tjb88RoxCUwvx4cCCnH2XzS4c
jI19bo4utG+KGyoi0HBxGnwx3IBFJOo91kZjk0tWCSNNNuCAGJEVADJbHFx1/0nE37tQdPZ7igMQ
1JgKIg5d83zuKnXJTL5J1701JOKllA0k/iifLZjAzHyjQQl6OEMkHGiUGp11pXpHwpb91kKgi1bn
rKqxPINYfteNe8c5TZmmveHgdm1qJImMUy9aYXshP3Vd6/oBvgPn/NAig0w9iejISPl14iS0ynPU
pQnCSKFVTzGEfwaGgKKGtPgdNUjuW1pZraVDG5jQiVN0zNKitduXW91I3FWLD9uB1E0O0GGeg61e
s09I6b4ZyMYscKf4Wb7oj9teIrSNsxA2GSPgDzIdsSbmk94sOKGeSmgDzOq9zKiaESbhZnGmA7lv
iPVa9zynRUy1E1jrwLYDEKoKhBmQNWmmAKDMiFvmxIF5q6fzSNOWyUmjzndjKVXi6L3JCxJV9BLt
sGte056eQE/31Q2o8LE8UvjHU7Jts+QzbvXLTIPZkWy3JNsae6bzfmHif8KrAULX/t+0nUeP5MCa
Xf/Kg/Z8IiNogdkovSmTVVl+Q5RruqA3QfLX67BH0LwBhIG00OKZdtXVmcww37333I86+da+5gXC
szZaXwv9ze29Z5VTP16lp1oO2yCx09vSNjRDlgKhkqJthUEuzUlMOza1bpBK4LaYNn3cw1OlqmPT
1U8kxB5Q3kjTrHCPvoiufIvC4MUjNrHiJntTRu0jNEkE+3WP53CMLAp7zbug9t9N3Rz4p+29CNax
7+YIBZj0lvATaIyROzu4Ym67O232/KvVbaSgqIdkepZ9psFrv2HE+lh28tNM5hITZoFLkEMbBGBQ
bCyX5JoBcQQdspLHTwf8sdJYrDQki1bWEsJyy8uAELFyaBryLM2f4IEGcnyF/Rxx8whuCrgTcbvE
Opde9qCxruiQ+GXjQwmFoRDe5/Kox3ZBugMPZam5D5ByDZP5rtYEIXPnPUjTH6OCLmPjnxHm/MNQ
pdh4UXSNdIIbkec8EB1PfxbuoonqwrqKfkj/IXuBLAm9HxuBg5Np/TI6A3sQuF0vZNrjvFZLVWeZ
ELicIISsZf42O2MNeBqRJ2uhCaa93GZIamYWc1Lw/o4khk9LgDRLK9PauOz9coK8M9b5AkVhCe8S
FoZqyL0VScg7pkhn6VOaNAb36cRBuLYoh7QHik2SpngM25n3BPHV+1ImeAfVoqqM8ZNJ1oBavbFD
OUsvU0RVewZHSNV4fjq9dLSk8smn5GPJvd4lqe2hS8RPPQ1ZhJ74SAqx2BBeOxs7pmbKu4vc+r2g
SZuKk/lTEz2fI+uaFfRMdMJhX2hK/P3Gs82g3IqP0mrf8/lK2ovrqyC7r1oi+B6S0uhf3CITO64U
FlGa6dcVF9PtjiAP8RHO4mDxCQ+B5SyOW+KW+4I01gaJDO1WxsT9qW2mTaPLyZPXNLboGsOfPSFh
ta77XdZoR6VTkPuKQaOIvV923sFyyeVi55tMid9zod+ZzcSikYrzaMh049jjsRG2DWMerVgS/qNS
S6IUOHcig3Er/OIzsv/WwKN1xibVd0G3tCVyLKlIhe9nD8ocGLJjaGBRq6ZSbqMMDOyIgIw2W5x8
OmuZKUDyTo7onUyMx5ekH/Y9CN1dSpuanKPPeSKCFvrrSnsFio6z6UWEv9gYNUZ5F0xcdqhng/dX
EUoZNIHG5iVLljyxmZPpKoZbzcDModYsT1uO3t0+UTWkD7/kAm2lzCD4XAZ1u5Paf27m8DD50y2/
nXqe9hYuKSdbxYvR1rTtmO2ZOWnmc+yIuG+EAv1S8ol2F9JcxX4u9b4fsMjGcfwCHu0ill2h4Yib
Ub1AnIb0yNy6L5OaHzurY/Mt/iRRTRuYgdeeN3BMedZEhExRRLTGiGVExskqdbwbMLrxtpgRtFyO
8F5tefC2LGvTdBlKcPcYx+S16ewrV3ouvoCEPIbd+ASnMNlNDLhxR+1BYL6PVjquPNGspGLuN8dQ
xDmY2zZp+D5zD0AB3mLVnZ1AfZiZQYWwX7zb2IzqNmAtxqxj4dIcpviILMN6YiHb6Z7ulXDbuPI+
4SmaTS/dy8DpdhHtDDgwEMlcUqaRhvtWtt5nb5GOqvT9sMztU9XcKJzSvYNvZmTUBVwtJU+NA9C9
LSyGKBw8VrrZeX1zI+YQj2RffvR2dHLQIZg3OjBkqFjw8zO89Zt4Su6xNsED5LRCnSGtkxmQ77pX
QGA0qOtq6wfGMWbQsILJBE4HSLt2Tb3poPas8JFkZ39aNkKo1hEVp1tsM2dZsVfL8aUrCWAMx0QU
0/2EVgZ38akrybzE7EEqg5OmNaXRxWQwc+w+Z4cgF/llg/z+yUq7dyfxOg4gwXdcxZc2xbBYmb6/
N2zWLqJRZmj/WsyOV5ajnHUdD3e2HYOhHRjDNW13Upmxa0JBorrfj9B6ePlqAF/7HOGpK7v5iAVm
PrkUVGE2UXeOQ9l4Jt2UWgpEwN6/bUFjWp1dbwjlsA2TZWdqsWKQp598ZkXwJAyPaRmiAU2O2LJH
g5bfERYvhlUPv3hSUQsnzU1cz9h6AOWQKMlx5e0C2PqHZNnhHChqyCG3euLlGcxsw8EHOp7bdZvl
sjGkfzw5P3Fko1wJs324QL+G0OepT+qWcAR7u1kEx3kZtsGarLalBp/WTTm54Bm/DRyKI057j5FG
uoOyvSkyxstMLFejMX412voImM67RvNUCKpJOXYuk2gYGW76rmPYlOCgD8kQ+5vc1cc8rI4Uu35n
ov1IahP+ZzKe8lKeJqzWuOba19TCdVMptS0SfYrGCvyrVaNcAYcdsBdgi3twC25/9C1yGkurr9J7
hC6T7vNUXEJhHxrVHOe6YfoNzr31HHZKBLpCnXM6oqZ5uDrs/qh8/l5FC7uCh4++y4+er1M05p+5
yE+pC1m6tWjgSJBwvSA+lkDlndw+BYm+aZHQIQ9Dci/Qe8cpvAmiNwzDI3NBSIFT6Ly7VXbM3Mfa
8z6RVOptgC1hGzmY8SgnpnXJdhbxJwQ3hZUrtv1d5nInnvw6P3FZ/vBQp6zZbK69HXi3MVwBVYCz
Cd0/gVeNDEgwmuhy4fcuLkERRd+JMcIUiCKxD6laLTw2Uhq1tok/pmDWIIdwzClo3tmAQ+q25gws
qTVsnNIWeV6MBtKS9QMKJmmj56Ae5iMwzG4/t/47d8rsSL/xl7CLbRJrseshsayo99vWVZesnekJ
55a7H6At+jBWsUSThOOweiSLFW4Lb2bIEn5KafWbysY2aAnjlKFW0vS0N5UbvPNzTR6AAefWiWcF
XEFN3bLELLBqQmp24THwuUuibKPofdjhPfiJYwmrbIbeZ4d5DDjvMYoaZ2O3TLWa2W9uufS7EHlO
oVdAAcnvqhCeIl3vnEanjAGacjatVcpNV1t/MHWp/TTrd+5xvLMxgCymj/s5eE8D2BaWBuCCgefL
k/TrhPFCGrWaDMqF8RYUUp7NonxAElx5iPXUYUSYyO1n9mm22ba/w470WdTmz1Tnxq42jWNR16+D
z8im92YKzC0HsTI7mdFDPiaUz5Xt1SQgVEKcv0VI7Dad44u1PfXehml/shU1Ba+oNAHmQtyWHDNp
VIlm5kdzEp4xp2S4s+hdVQWRAAZmzpDrnYicX9X5+u7vf3l9z4GWJoamfLUmbmNFDlzDT7In1+64
/HXOQMDG+WnTRu/GiQqjNCCu4g5IKy3Nlb4yXumI7O5mJoWrdkdZ6VcdyvlGzurZMqZ3Lr2SRFTz
NPol67Rm5DzRd5IHqbcNq+5VT/XVhrEwNPFrjKK2yZPpbdrQvkbpWIAlagAyHNWjgXrK1M6woRjS
dTVuG9o6NjWjpKnx7jFm2HexRhqRhSo3eHbPNlVLsTff5Rw1K2mc2nlsCQGGN7EUN6acf01hsoB+
BkX4a7jRG66SV5vcfGrPn3Pg3CJG7OELEsEnCtxkdwmRPShMwRW+wBHx8DjH3cEJgAuIkJK0lIhe
Y+0HFkGnFPWGqweOmLcgrY7uxCs5avuKfvUn78a3NgvxD444bkK9J77BLCXG+IMHh9v40vOJuQmL
Zn2/tDVNgimwMn4hV1ubuWxvo/S5A+3LR9yijpCZoxs0j+NSjG403lNVoJIyYqcZwTzC1rptGcUc
oJIuLaVDwwD6E0QsxwjH2McMeO6hIG7y0db7bC7fCDODSwIEYsYmz/+AxWtKmbg0BFlWvPtsU2XM
gNDa0BTDopfYgM0hLvIefEu0oKPwU3uN4I6mF9gt51QYy+RthLT/mKqdV2pKmWSUKjlbMnzE3uzc
TTiRoe9K1GZ2Ep3LBoWfTRypcMfB7rONZfbNUvVeVsZhHrAP9t1Lnut5bTckDv0i3XUZeo3u72ur
vEYhCXGAqPkQfapWM9chg+EtLSeFePV5rpdPghoiOHi1fDPHgiMFlBdWmDiC96PgYu1EDzjP7FgT
VP+VhyS542DaWwCeI49dPOQA01dP9tj84B+Iuf0aLwVkfNkXx7L6cedDYgTYlxMcGhFeb0Ql+zYY
zd9p47omjNcuh+VS0ZuGx6lyteCjlH8ZDdWUHDn8JsBzg4680HghP9dbqAD3Ou9haE/ZW00wE1PJ
jHNSE7dNevFix/OzOYBtHN07PXFNHMsvaPmhbpmY6ptpHncEq3AkFB0NsByB0SOrMXyKo5hbU3IA
TcHWY+k/1cwFlnAGxLYFqeSRWBKKBKFn3ltCbnskpa3GhLrWLHpF0PABoL0t9mq5cTLn0snycbBT
8BPqaVLAMfTsUKEQ5xs7sz/sxq+OZu2eEF9OYjZJVfd0Okf04VSE2cInt9KfmRl8VOlcrS1gmV31
p2d2XhLET8w7tJGNwWlw5bfr1iNp6Km7Ku0fE8lgMkSOm3hNBr8yYZCV/grfLx+GjQWtKIjfDPuu
7BBBMzgTLpN+Dm8Bw/gFJJv1+r4E+Gkt+O2mCfCS/52U+2+sPTd97dxkgfmdYNTH5b8OgPICetU0
yitjubsmhygmRTUwNUwHDLm5br4iKy+ZSb9rj5DVFLcHFrB8XQd6H7ftt6TN3netT/xpXCg1s6kK
N1DYuz9Nnd3Z7Dn0ij67Nqdo300cqvno78MQRJlif/Ec/37AflwYpGVjP3RO2RigwJPAM/oCLvH0
4JKbOQ0j8qab1+Z2ZGvEwDCsLd3+uF5KV2bHrKilFvqgAHfSOZS+pYaytiZEnhsytR9Z0E174XU4
MVGMDHbyAcC1VM6fynWvDU2La8VsezWHvx6SAiFaP97kJrznLpmOff0eRd39qL+5zRdFcNWW+yCr
/gvLyo2vm2cZ0JIWk8sNK4rnsx42iBsXvxqWjoUnau+hsK6cmlcrqmBLLlzbQrr7hrdyVC/aiG5k
YW/60bAJFnmnqLHgGEH1X6e1vK1IVAtb9JwVop9QlVzyKp9LurtwfHqb+2K680az2RdTS5Ioyt0d
Q9q7PmPFxr34O+d62skkPc19Awope/Q6MEBBQXKps737Jp72oZ0Fq5iHZ93NI5qomD781NfHoiUa
ikp0iwYM20nqX87vS6+cu0hJFSBbwNvKXZ6UKeaI/RMO84O2+MAWFOhwaKCKs068DeHGO5Tx4NQ3
GTHi4SEUk7cGl/iLUXqDp1SvS5DkkHSnPSlZqt9iSeONi99kkic5mfwZjn2Bg1amuks45aymBK4d
u/ljMrmXiXEbl/B8TREz9YQQuklTC8JaoN5xwJR7BJNkXS0uEYpREXnL8HEKmSoX0CVHs7AOpgDf
6U4ld+WJ9wqiKFm6yVljPyrOrRSUiOHvtIkbTM1HwKtwLlw7vk/l0sE5phdrzj8qTAZZPNU7bJLd
7cSnaYMoba1d/9TQDHTIe4rY09k+pS3/Is8D3i8rFJTQDi60+iB7Dul+ATYj56i9GxFFgAW1rWkF
3AQOhTmmW7zJlEokkEwW1Xt7OCA3FeOK9itq7BtX98bGrwSGspG7CWFkUtHtZzIF361Phlhx5qjc
4q5hZTdIc7j4oOnwHd/nzFt3yvxDt+SSPv6xi+GljG+asfH3YOzSnhECRS87HXRo7FZGKGJMcJtm
DNukNd16/X0eeTQ9GWOKHtTsJ0dXD30AJZG7+r6Zg0/f9J+dWpmH1lXPSVc/FKOHYFyRj8h6LmJW
T/w6o9kvtRcAi/8SGJM8TG15jUck3YlwbmUintRjt02YX+GxVq8uKyZKfkMEL3vhWMbVkHV8KxHS
px6jBL+qMfesQHbdM9GJiCiVYtfs+8CCUNEPmmzzomhG+aHx2++s836ziSmYk9jfQZF+WQqTegn1
pfZwnOqc2Qhj+z9D/+kPpPeNAI3DPtZWFu2AmzzWZtHubel2604YLjVBebGT/nAcS9FDjig+zLoS
zxn6i8jqtyqe2hNtbC9VEvLWGzgjHZrdZdYiMAd4f8Tc49+yp/uIjbJHgAzDg22P2BAw7q9koylE
MO5DLZel1qIfBK8DaBsIAEpe7DCegMiYz0Zgf87ZjLcvp4+H+UWKeVg8APSDhcreYUfOjTVMT6Vh
p4eSmSefIJDAw6WemAVLnyyNNb9UhQ05TYG2lxWhzfLTyImNgXTEP7wKsu5Km3y3j01MOkhjOAiG
fJVnzb4DA6SoTwOcHLwOpD7Xwqkv5YR6MHbVrdkows7zr9MBGG2H9FAPcHY6czrA7iRzrP3fWo4/
/GdcMwCFphjqjCl8R5eCiNTZtQ0iK/XMZFKkD4aojtFI5aXfUyUFor+L6ueOtZYZEgyT6qXKaAIo
Au/dTsOP3kLDWv5PLTJSpPfKTBTGWpIaGjVpn5ARtsIHrk3NyjSNC0LER2RvRi3u8x61TongMozM
1Zke3YucSwknvyKtn4HnXpzeuYny6gR1/L5RMD1GSwp8zgp843iuq/B90Mld06c4UOGL4VjdEA+n
TxCE+akxtik1KkvseCeH6AgdDU4croociitlDG0f7JxkxiBBl2fIyatx7adZYsVTAX3fXbOmymht
I4LBllnYLcE9oJqtP5MEl9xAraKW6+dMkeIZff6A2f+EM7GHsu/WZUCguUOF3lhd+VLJ6tdKGLDU
pXUHxDwnUDj2I5UKWA2w6vkEQSgx8+qTFzFu71KuwU6C77WeaNOUOOLSPom5LGUnq1V6XdvjxWwJ
0iROww4p7E87WoABBq0Lys/2ovV+O8/Hup2jLxgR3yw3PL5KlOMbt6v6lFrjAUSRYuh9dCJ9ybzq
p48wSPger2VWYOtwBNqKyymiVtGprVLkJ/dbko/fliUHU6Jk09HiooaBLdpy+7oNTP3cBhS3upwN
NkUVkJcLlpAvLdqdgkXcnXqhHstKPrtgXCvrbLne1esgNLol5zKheEvlTZa1yRFOY7xKIvPdiWvw
I+DuV7XvvE9uR7OgVm8et85VbrIA6yRGGeCGvC5518lb5N/WSPOnckDK+DU9iRJ3RmfmlMnEYm/K
sDt2fgqllt/CpXAzNExJFZOanq2X209xlZW+7cBTCgtHlhjMp9E4Oy3GtiyqZlhO5hOUoJgpXUg5
B9+Haw4vLrMr7CQbK0kbEp71FTkXj2GGGiGyY1VD8nTtkQa0gR18kSKcbtiYKdhGpaiFKmcmbI52
GEglZ8UqzuRhno8xOY9oqPUl9c1ma030eoPM5EmJfcCwDpeiqBXHmCbhVcGVgjNSdij7GEOz5f2E
mYmRAQt7o+x9ktfsUTrPKVX9rmjBhT7pim/OLCrRlyKDdef3+O4CdRElt0viJAgWQRLtijtuqe62
6fqfssfO3U4aembEt8iixtnEw95VMVjG0UNHCXnJ4mjmERP3Rt3UngDCFmPAbUx5x56+dRzxghcz
fvKxia1U4Bi7qKnNo4/FI+bR9kLT3FutA+KPXOPJdYD7F9hMpcetMsnF2gcxlYxro+1jKPop+6jd
/7GmihFC7NrHqlfPaEjdxYg0BlkycHRDLKOoJCFAY8k3sdTOWm26h3897mkj4OmztLiWZn1sQriF
LjxwQrNs8UtxGHTdTTBhvyarvNfa+ZhU+WIYMTcOta+0QX+XpuJ9yeAGHpWMMtPMG3r3g3mpybvt
mbehokPDx96Hs7EbbmEpVl3NK+L1b0juYImT8tJxsOtD33irtcvi+W3YwdbiN/dtjmJYD59yoCaZ
YyRhEqJkMnP3nsXrk/l49PyiuC/q8RlTaIxPEJrBqKNdYAOPH/j8bMRov5hsaHt7IUcFbor5Lp/v
3CoPbyeXJbrioDnIJjwif2PMCNEsXA6IZB9ly9FE5P2H2c/cW7snOn+BcxR8UIyQU12AvoLD55JY
X4OdlIfSgd079SRf2nhAle2vfiQuPi5JhmLWtRNzuwlGmlJcGghG7E3p0n24kEtTZ3xaVqY2IA73
jQ9Ndu2jOIcUGjM6URsMgO2KC0a1YvL+Y8Rpih+H1Q+h7lSq4tntIB2UlYVvSYS3zCPBuob6Y2Yy
R3THBADi12tajmmjTHkpjK6sGKlgymjT8epF1MRkwTuEgvvRjB8D0b/pkbmvWlYMbpGtbvR6bkBn
1ri0IvsPg7ot72K1ykVkHuZ0PhQRLJfA+eUwZa0qP/juii84oktHl3l1VYLnDM+ftkpOVzZydQIb
06Kzz4uaa5swgUy8byO/QGikv8qvgIXwTMMwZ90dI3jq6g+yxAar697PeIvhnDm3KePYes/Ibx0I
9mdBEXNUsEcbGTtMOflyAxybklVXHMSCoW+rKj753kkU5hac9BvZAw07m7i2ZJrL8KdW2Zuj8keY
Yt0WqDS1jGJ6y/PglsvwxZyGXWSxy1PTBUo2Hi8Iry9BxTPSIbwbTuOvPPg1K2rmj5x5cPWaKaMa
87lx9CVa3JBtmH1FTvVsN0/BiCWLd/W5tfu3ws0OEKifsxk7uvRHSpalme/a0XnBHQ4CSHIP99Kv
YgYlm5TNpXS2eV++VdwtN95E7W+/tzR/9Wzl915T5bSBObToVadubPZCN7dq/g7c9rj8RUYg8QzO
r1ZpvXkeU1kQ0C9WesSI9orrKmMHrukP7biSBNjUCnoXMqvdJf7ienHc5zp+juE3tlx9h55zTbyY
y3FPrc3O25h9edR9/ABwwxc9QJD5t5nLrddah6njApP+cHbJEXDaZaTNyZWIuxHfO/N8LhfRrMmu
09L06eEliJajKY6ecQigxGHMlbIGA9IFjD5AIA7OlizFMnBhbxKlcyIseSRVi5jfXWIPPlnGnu25
OIwZ4OwoI2KMyJitpYkRUhZQocZNt/HMEdHnw784PQZr4k+zG0WE4lzYBLMx3yiTYEca3NqGtYcP
m69t4iqz8thcQ/+Ws6a3yQHhxY336uGDZnx4jjrEXj0ktK5O7Udf1V9icLB4sQVmrZA3LYqU77V4
9ftsxEHPd9ap+DzIG07AYJpMvs1YeScJYndNC91VzkG6ockZFBW1O70e10kKSRdr6CNP+7kyk1Pe
0CXcNvkGoiHbeursi0R1xwHZfGlZElHz7BxnQRVZaNH2pOJ3x5D7KGspoy6jXR2a764ZP3vLB9ib
SO30dmyvyUg0Be3tljins5ufJc89SWLxq0NEU3kuJ254Nm8yWBvsFKZz5w1LMz0rYxYEeyttf7RS
r0RLvJXhsbSi4bWrrsFNPJ0Gv3gmm4ptzK8PluQz3FX5gRziIcERRddmve6b4srsdqUpUEk7uoYq
ja7JXPuNsyL31CZ/7HlDOR+hIRPkZ2COEh5XwW0qimMxybfQHr2N0ZuHik18NbjqvkvMlwkzWs+Y
0arbc9r7r3RkckVuC/xSxvdo8gszjcE+mYrQ1TwHA4OISpkvQOrWRqztR3rF792a67ApL05dvCaF
fOKwd47YTxe42sFijLpkqEcQx6z4aDADfgrm5rQolV+V1bp4lrPHDsI/gWXCOVxeye0kem2q4CxZ
L9jc6zc35tPoDQxVeHk41fKJJG6cd0m6o9/qp0T/Y15ap0RosLEMAr90iUGg7djL/IJwXZeX+DPd
7WDKdmnQI0nSVhlYHDICFB/eF4P/wBZFwbZuSVDylpjI5StlF89zj/UwNzgteliVaYs+cknlJg96
GvmPeLQtXnoPjm7m4i2uqfFyoy+O7niTOACtUpeJAN9UCDG/8yq6q8fphWzvS5Om5L1NbqpIBFJT
BFKcihammVd31+UdmrAYHsT04tH/tREF1YroKOi4vIiY57oSsJubzI+sDiZ1gbZxaKI/FX4GLO8R
1DafNoNyuow2WEIn3wy0dTLIbkCdsQbXxaS5vGIyKrFJTNihF3fLtXAdA9sn28QMMYQHlU6V35bi
kmQW9bnOihb+cX4/gGi2DCq83GFdmCZfhCtttB72TQkCEiMWTDrT5EYf0fAzXgX0BIs4o26ca8Dp
lyrbZliVQt2OrX4ZBvvWhzUvxfSZDKTE7cg/sMTcxbVCnoyCq6G5jHpYE2uYH1gFNhRfn8sh+ZCD
FHQA0ShjJkZJQ11xl+U7KSiTDE0GODKssy2n4g+jtC5u6HBjlTNxfO0/kasFHEwfeGgWHxTXiA0I
2Z8U8IFT9Eea7eOr6Q2fjUNnbxQh2VR8QnU8kIGHWKtlFOwLcvdQ8LxjbEC8glqCgMnnyWFlK8sH
vGWCg7/+aDqO+iqWF87K6c7g8poaDqYO9qTIWEzRhFrATtY5/GcK7m5nS15MmzFwPnmHmGK/sqDm
kVzETWJHHxoMDN1ei3Nd2Zz2S2YYbMnLM8f41eOSdx/io63Vgy2erBrPvR31a4pC96jQLNbFcBeV
iNXdWIJCbqVkuM78sA9KQCHmp1lRvw1ZltMfsejR8XZlT4ixZpTshH9UyNgI9xJ1zVl6+PuCKo4Q
TSkvHMY/Qs2ABR9u68zfrbKcQzVOn2HI4mmxGmamuHbEqSUJB4c1ZhEcIjBZDPA6BNzpCgFgPCEI
U0VsP3GsJv2eA5GsDZdasrt2tjEH5eqBAr13X3Us7Jp5enejgJqlnfi1QrLHItCX0p2JibONjo24
yVtEvUxda4MRk+TythZDe60FzZv9tGskocTSfetRGVYUHT6W/YgzJs7eG5HnNyjaRjicWSCWJdGB
uTsgbwKsmWq25aqy7b0xu4zovPto4nlzQx9pVw8f8FGa7Zj6r9hUza2jjHOXvQBFIK4NG8wmKimY
7eN1mrdc0od1xd1g2zI2DThowiksd1NYvWtzxHwQL82K9Z5UdQl3DqBgjU2eh+SbqsJyz+qJ/QP0
eGBxZrEkUy6bzdnN7ouOI1Y70O+eD1fRcspzk5LmyjCiVAEnagQ6PiJxOKnwhYz8GR2TyErOZaJO
nq05ehzcgA0ZU4Fn+d+E+i6Dm1+XX3Qkp4XAyJ6XfaPfidanb3dgueRvo/hxPjMj6rFKCyQHNVzt
JOUJrMKUptSKvs7y5BvNMyVXx2rSDHCdq+qkua088YLtDXuCutSWQt8gNXfKjf6liep2pdoxWc8C
P2bHnJ7Rx8IyyzDCtZAaFN4YYPo85ugf3ZkO3I2PXrzq03YkSZT+mBHxVQ3Gg5kmFM7Kdp/iZsAA
JeNnjIdwDTHydxoRL8F4OBi4lRm08x7D3+krxox50G2bGnvLcr7CMKNrulUJRHwwugnWcD9ReF1s
94ndB2u7N+DBBs+6LW+qRPxR+MgxaWU/0J6PAe4RLiBFz+VF/VqN81Lq5D7MqSuKtIl6Zp0xR28S
w7/tPWwfCMz9UzUgMclgDFZQXj7G4XlOhmoDnupYVPkdOWO1gwuNEb0MLmwM98uHxdd8sJXg1qwo
lAUa8FvA2NhSL4tZ0zvXfO2+RnaFEEuZteBTbeHeB+l4sGKEgGCBRCzKoAiag00rSZcBLi5/VQQL
D6nBSqJpE456pUA8Uyu2GZEbjpPKK5zgD4E3NrsyCz5M7M2b5SRo2xMAJxQCzsnhplrKWYj8ry3X
vNEdG34s1VOT630uA02DdMLBMlNI/CUxbo79a8c7+21yKgrrDafWZ561FEqw3xB8aywcp0vlTC0b
kIPiXAWcmrB+4jPCul03pPPSsQcTTqYSuMJwbcvx7EVmeFi+FH1KitNrsbOaXoB8TA/48M6VxWu4
mLghB44fBo7GOg+JqwYYjrtyvsJfv+dDUUw14/R+4kBcEWNFfol80A39h5HnRzIZBwYrZ3NEZZUE
XsmoEwEpJ70efbVP3fKsa+VSgauQt/r0B7DqDWMIZ4szHK6CfilLk38fEZQuVodRkVZqebhiACIE
yjivGG3JxiqgKc7DZpnDyMT87IxlxO2XH5nBPKsgND1o82rTFYdt2WEQQjmwVVjPWqpnHSLA1oug
d0zzCQXJ+g7KSh+pjiZVlKqNJ2qkab6VIp8YJBnJ0Ym9GCu+e1OEwx3lFQxZZmwisXtHYg3p2cdU
zA3kvliouxzzSsv/ZTN74Ox5EF3MHDkmgGHZH1OEdjB4QGGmAD/UzhoqbEOVXazYNDn5ZWN9wk5M
vQ2kwzDcAo14nZqJC274gi0Ne6XE9IZ8iwv5w5+Jk5lkbilOSS60Og0oAWGyHrobMvgfk+CMuPEu
Rlpvy9Tbh1UNVbDRjBcHtQ/CGU19Gk+pZ1+JyRC0D6xP0ue/qqxujBRfpkibYQcdmHkjFwtI1Olj
whBtWzTutC8kD1aX4IwcPnq06jWeHgaowuq3gGUI5TpusB5M/zttinD9/4VMeHvdPf3bf4fl911W
U5NEcfeXk/cfP/o//Yb/9PsB6y0/jn7LzWf3+Z9+sC26pJseaG+FI9j26t+/9v/6nf+3v/iP379f
5em/phLS2vtfUQmvzNbjf/yPP03y/fmvTMK/f+zfmYTS/6dpSgnQxDVJM9hC/Ld/6N+2gzvo/tN2
HMfy6elzpG39B5HQEOKfXBBcM/BNIWz+1/7fSEIYV/9c6IGOZ5qmJxGQxf8Lk9D7y0T8FyYhoERh
Swfqh/QIjTnSBX/4r0xCO2kd3xnYkhJr7E9hqveFWggerLS7KWjo7yAVWUadc+OA4jPGe9uPi6dR
NyWIQNVvyhrZuefnXV3jAwyFuTKN3rrM6H5LzcbH3x/pOEUGo3mTOmNlHOoq++1jN9xzChCnFof/
ZA26xjQG003ZmkRyk5vXznej00Rsa6X//nLNkhdiVGwjy3sfSqIt9PTOHPxZxiF9YExvCvlM1d8O
a4V/9mX1lNhmfFWtjNkzynJvkSm9FqZl3OOC+J9Mnddy40iwbb8IEQVTMK/0XiLlKL0gpFYPUPDe
ff1d4Jx75swDQiR7pG4KrMrK3HvtdVD590brkxloN1bYREIft38evMYBUXX08qBijy6UU2yUDPN7
ccrrhA9lG5ff7kD0EvITgUCEKtC+kZQrSQoAUxhNI6fHZMye8dlkz26SRqeEE2qE8Rsb5wegkeFo
V2N/7AanPyqNwDYfV1PTSuhTQR+fMsk82ust1i6kJrDt6AMfpY97qNbkaxU2HyT3hZcJBOBrpOa4
9sCAJK1V9ivSxH/Ag6QMSOyUsVa8TDUBPrvKsree7opfMvGqqntdVvWTGRo1wB4CBRveo01HUCgk
GGlvWG76mzNC7gYBtUWqai0d1Xkc8wDHJ2PhupxoavIkJvtukz93aMtc7jplfHvDCAZ3vkD0h4Dg
Mmg6hmEg17bevYQCf107+C+Pi4uN0SiK4VLREj0gqSOlvEuetb6ybuAq1VNfR7/F9BtKfFjccuow
TiU1Bv/kdRVYaodYNdx2oe9+tgkBqh1UXLbadRfEHAxdliasjapnwm065zb3nrQojJ8c1XjgxTS1
A9M8vBcgVdwhv9VQevuxu1WWHb4w3Ua7GZ4pcLrLVFBoxPCG7kQLbpKixJYaGOW70jHoskozNZsf
piY/39bpNfODz1iVgK/gY3QO5EQ6h9pJSddkIAtjBhrONaummnfB3vI3Hj/aoE6PmBpILTbbb4Dm
ZHwQyXl8XMZiyo54YYjTrQzi8yZjxp4Z1tqTnKgRqRFd7fRU/G2PWPr/PCYWoVibfVwdZE/ME73J
58eF+OWlcvr44pZpRfAy5sbEPlfQqsEZ9GgsjP4o/vcSyqY/FnEwHB9fPV7477kW7dNBc/+2xHTu
E+yu0M/8YzxfCtLIoAG600b6iDEgnsJxi+Z8yEySXhASbVlpdG96X4vPXaa+GZfTTGdGy8Ekv+aq
1J7T+SKTIX2ufIgKPOgs33+GaqFBhhr2dUpzmQU5W8goLk91bb7poTXrnu3i9HjqcSkFhuXHV9yF
KHum6nNyoxEs2eiFG4fBxgJV2UCnbP4MSrT+4wYm1pcaybq0kj5aGb0xVz1WevGjdq6Do//5SuJ8
Xg+DDgWtzhgDPl525z/T2nzvrMi9f58jochcV9EEn8AyGX5Fko6Xh92DwbFGMJ7ZdSaxOi+I7ujZ
Z/1Vmm3Ib21CLE2lshIjci40WREKnf//6vC/r4655h7yNP+1i3EEHK0RT6D2AMGuiebeKQqydTiG
+SUtfAxwBNTzJeXpstXgjQun4uEwvU7KdaCP5lA8YVqWNolSRpyxrjv9NpKh+8Po99hNof6ZF9SF
5tgHr7xbOgMVzz5AcWWwpDK6UPpXb9qsEmJyCbnQadFoyQAMJ+/qXdPE45q8YqJp9dJzOTq5BDcA
yQgZd+AjIekQqE60Cn1g3MzoquiYYDXBP9xP+rYgY9zz0EM4dfeqKtm9Ss/YB2AXnx9PFQaam8C0
oNE6sdp5Ke//NHnq3LZZRFBQ1SB2qY3V4+F/L0Dv1nc5VaY/2OHxAbcFDoGV5v98yZxCX8pAzHPR
on4intrYt67zAXIONFCim2TrNBcb6tJzLNL2zYRhWY0xumhr1J2jDV6ct5WKG/3sZ9bBLEwn/wed
QrrUzbp56pDRnjBq2bD1iRdz4Z0DFnNVQQqgro+n0Bmf08jmIXojfNWGgChAiDBtFMthx0Fv13SN
8z/IUwtvEDO5mX6qa+bN6e16RyaDcUawpZ9D2LSHXDcOYd5A3H88Z6vBOOckp6xZNdXy3+fmPxxn
I/NMYr02UU+APUNO6OianmWLEPnGOZZhfqqpPS227Sczyjcs782tE/BNlCkEVJAqW3Gs0NmptPAf
HDKIg+dXCXHv6LH7/coPqy9HT+xXEXXTbcAyw34qXx9P6UhWAD8Q61zmHP3nnUvOO5fFuXxjgnyg
g8hzbouRIKhmJIRD10cRZfzSe6Q5216c7isGuldLg4uLN/Acx0zpdNJfrlaKfBK/E2FQ88PHJR2w
27ScRhBs8RwBpweUKYLQl+q9GBJ5T3Vcdqoo2u3j4RRk53TU45fAFhwFgoSYAevX0MHeBhabRJYV
+oYxbnKPANMhewmbJ9XW/avo1L/P62kZHEiHLFaP/8vrmACWmdUcOTYT9pgp7VLTNSHMsUQ3a0bc
ZRhCAmwZd88TWFGTdtgS7K3ujd594vVpn5GgDy/kPuyErMYDLCt3Zbsm3XCRGpcm1knQ08J8m7uN
ewOHASrBdrrfdvZ82u0hcKdhlWm1d2kNsY/HgrVHJ9VzmQeGtn2UVWOjvEvPq4OZhy+ytEHhBlKu
lCxgv1q5eUxxBz0Lt3YWg4nC003s5Bh4bKL8lds9MwHUtgploBWJb1sIdJD5mF+qwXIvKuaY484v
xEX76tGvQPcnpgtcj2Bdd6QTVHbtvVb59OwY5pfMhPmW8KasdTnUHO9s4y2NiZHos6rePOrC/x4a
c5n4+MOPV8upkTfWiU1W0todadE+Wy71aungE/L9KrgJwT8haeuOzElkLlWy68CicJK1ilUge/8Y
0f6/tSaFrKP04ntMaC7FkEeeSBg190YGo7ojbUNxcrxrvv3cwkn6Z6BzF9oq+anNUS2VG8S3Kuzh
I+Z6TX9+V4HQOfS2bPa2b/YHI/brg9nqwz6Y0uZo05bfDVXQn4y+sLZ26U3nycUDGxcJ9kxkdJuc
qaPvaHMBZND38bFKq2yS38iGb9MQ5KiSI3dfa2OKH7evr0q2yWYQkXFmpC92I7K6gyLsCz1KZmxz
Kt5IuPnBDGV37Ao50ptJ1Y0KPh4NrN+Ymg9N2pjvWBooI8v0DsR7aXJyXvBxGO/CxjogkkHszaBi
zjs5y0C61luOg1ylTUHaYyM/3eIdKHP6LRo/Wzd4JRA+XRvBNEavRvMPBMm1k/bBV5kHIFzSoTpB
tMYXMQLDYtWy6C/l047ObH+EaW0th6FszhSL8Qph1Lov4+AjS/FgoOv8YUDNrem3+RuSdhyVeLD/
ahB2OqNEB5B/6ebvFAn6cjMcu3CB3XiwATBx8pCQGgIYUgIuEcl3LyrxlolrpDiO7Qkt6d4G3fsT
Gy0GJ5mQWu9Wkuig5J9YYG3WEVdcuSOggJq58xRb3KQmTqqLlxaEyQO8O2UxVERQ4t0xMxieoitG
743HhKFbe3lcpvkrgQNnw43IKMkev0zRFX87UTI20CGAYONeo6GtflkG/45apH2gCQHXR7PyJoXr
rzlJIQTtamJHOtaejPSuBYJlbc/H3zlKxD1oAFvnYozRhIJ7Sm95QVcBvoT35gUpk0unC74MkxVR
eO2viRzMkkD8F+RpywhcR2uOxGgI/Vdp5kditzCBTFYHdmvY494oLiBoYNPhpN74SVS8M9J8r2MG
bTXYxi5S+T2uYCelTtSdaPnG57DzJXJZkX5mfU/wQ4nQ0Ih+QOnWb53wySKZapBrCdyAuoN/lkzM
RJCn5l89Wb2UnqZ3zquuv9ZK/jK5y7+MBOkKy1V+8ju7f9Er8xprXv7VGeilRSUJcAs78VaTz/F4
vpx76aHX//Yhix0+Vf8NDfYhj8z4W3rEdDOQRQof6OUt0YPff5+vDZ+GrS0vFm7Np6S3HMTX0DkN
of0deye8YW3ehZBf6XRFeBQyA6cpHNERwzvpnbb+Xk2NQNcLE/HxauZzirE0lqLHq3VaUTXbmnF8
PAyFfCUQRHt6PLLhDDbIuK4JqtuuJU2Awso8VkWTcpumziGR7D4hE7n9FCH24q5IwLcb1tEJcc8I
URpgF5S+LQ2pn1Hd+Bs4U3BC3uupY+IkMnXs24FiqSurklz7TF9XxLLfaGSIPbl33aKs/ebUhtgl
R1xYTHhagY9Lz96qMfjT107/a/qQVplqfuYeyrY8y9KzP3hkpvmoqWPmwXcNavnoNeQcOW5yGogw
gMBRc0YIGuOI1N9aOWaU8KF+QsLvf9FrNNc+Sh6CyVLvNhTm38frlocQt7VHdbNDnaJ1xMvmKXKI
IoGAIouMIzM8Z8NMTr+WnYXZ25b+XXKaps/JvK86pWHOSl9N6sOOydENTQFkt5PVNcSWtK39sj2q
rjaA2tbm0iiCjwqxymXo3Qh9eNKfaSib20Y0+snSAhjMXekAjBXhXhtMRUJtbe59h0QChSD6EFqo
ZTQry44uTe5dDJn/ZI1pjvYgAjdikoeaI9N6MavQ2g4Igv99+HgO19YqnKwaobpMICaHIMc86ArB
NzjTOWUymy4tcyyGU9mr6Yn0VYfckXEeem5L2jzIIPBBu0vD1v2nrPKBJjFvhw3QGQc0Qmhbpk5e
2pq1u0K680LTJ1naRRB/6rL7jHkn/qZ9u/Qc4PiLoiNArPLt3yxNfwLgzndVIyXJ6zR9sTwDaurE
yhhbPYSQvNOg3XMmBu4lD8odyx1yIHWZushfe3VqX6GrBytZeBjioEMZTljMsHIr6hHstsnaYXZN
tldqbqeCNS1rXI9lP/zBDqQ9RVPYvxLWRjeRp9s4kAfAMxtUyAx3mqT7Kjy0oKDCb9Ag3BOCroFp
Whh/1bcC8t3BqlFaGAwBt6HCn8857+oNLrYRFFivtm5NW4MuNWFrvK2nxyWwCDvFcXHglxvuQImV
dKPj7qkxZftkzF/ZBoF6tgnM8fHcfy+wniZYfgLwHfMf/u+FsgLVXTZoSQUQbMr24NnsRXrLyMYi
xAES8uPh4zIWqCeIWj0jUcxuBj3oSyiNLWQ8VvT5qVinouqxuU8AylRdDrckM0i85Ai7yDyfLIX5
uUxr2kuqmfvHI4hX4w2kVLfGFVSsH//D45JH6VHrrZgcIr6HRkfb1z15FI7rn+AxaJV3ImPe//cC
L5uQuiIxkbj1VXqsa7mLkxnjgSxiJeHIekiKQEZFf/XWJrAEEgSgujn5pwGqwU9oDnIQHjoclPfw
HodDHKJeYC2dgxhFs4ENygfZf8XUlW74gFsQPHAUirHtDo+LQQcx+fex0TTuqskxBXUz37tDK3fQ
gwD9IO8MkxFU0x3i3rDDUkjijLlHeAroI4S+m8fzZKyPsKHE6baqLf3gNcz7jOA9FJ5+ZPgnOEq0
1VIhplo4/ayNsmHz9dmur/GfkUe58uw8RIcSU0wIiQFOkv+n1Cu7EzP0qADhI2kyYaz3eoiKmujv
hujdBaxiYZKVKctZXAlL50B7TqGcwfI7ZAZnLx9UYoQEJKbdBpeQUZz/XtHxOEPtDUHA5863y13Z
aBZOFrd+6v2FIN2OwNhxY9nO2epa5H9Zvgfkt6iGMTuWeU2vQF4Js5LMQ7ut72Fj8wsyqVyizk91
iorUEpfBoAmso2mviDvGMKPvrYjOTUoWVp5m9nHiCM0MEuXBcDanyTxmDn7sQb3UZRkekH/iPij8
IyqaHy9ocE1p9Wo2DOyGegi3ZmI/lYMXHS1sb6vedCzUsxLYE7IOPaapN9kIP6GoX+VQXB93C58l
wCIYNj9yWHgbMgpo/7jK4vjR5f2yc0N5cGr+mS5tWITS2bNWAob/94JR5pCRYjIHBK1EjmzTxKY3
AI3YD6hAG8NSCxnMfZOaYRgarjtTdbOMSWzDWb6atLY+DCUkuFQM5SpubaRgnnmXzPUOluv80Kcn
4Nr1t25CNmZsw+XXv9GwJRvAvMHC0P4hpDUAbehv6VYke9udVTVT32Fty3cmPszT2BKHq6n1aPVv
GAT1BVK5vWYEc9zn1K2txL3Shgx2YTowr4JQBuUZE3yNUsYmhcaPK1gE81CcLtPjonRiFmXq/aG1
s9bCDd2/cW1ZVkkwYgReowztTZej/tQ8nLGAHOzoIpWB0WbAJNA4LdK/5ql0Sw5RXWS+VDUBsGbm
uNwAMW9ez7EpccUOWScjdkvdK0n/T6dEbH0Mg1NEGEM8298GQswwOmM6xrm2iZ2ouOo52XoIS7qn
og2pB/WNl9BT8goci96I9AiyzAlbBRuNReRdbrOHau0hBkQPZQnQUEdMpaJ3vIx99SPsWN9lG+4y
wVxrZ+jQnvjXoaZN6LJPKP1kaeQnjbDiSQ/KDY645kkM6pTk9T+erF/iuHDXbml8wgdSK1+PCNId
nHwlyJkFOE2v0aYDrDkrDg3RehrY8bKc1LY898H0sqktG9vc2rSC0T93+srw3LOjTWcYWTG9pvbF
TNvo4KDegoyyCCPTWeg4dVediY27Cc09E1+CgsznrC59shXuvmsmVHrABeAG71hh0ajOl5Rufkze
26ZRDI5ZMZACLPiNT2jvRtIoLRdiaceIM82CUyH6nvFo2J+CWic9tHxNa6a4lcZmMVqTvakK4jwD
QrdD/sFgDPlxSPHKmu6DtBNyJL2J5ANcOLre/JO5CNuKpFu1XRzuTCLWkFhS3NrIszH+u1hihPxw
UCC0bnHTeznDdQfzWGjBp9nQfYfWaLykpBatcmfcTnnqfoRop4S9CqPhiBAjfnYVpJk0ml6xKyAP
U9+ENIPta0vnza7dTVMT9ooIz1xuMJy474o6amE4JTQLM99maSKIvgTPbzYVN7357mKSW6kaK4CP
OTyCIXsYU1CH0nX/9piNdl0FIKMTNHfa5i0r85LcnFsZtpBP7WDaFLEG0F9E8FR8LDCC9OmoIILH
edZLY5M6CT7QngBvwc2BLP5uoXHZ5aa9r3o0KE7tq99KRy/bZdY3c914RQrIsO6bCbeX5XOE0zjp
5ApybEG5NJTOnvNW9VRNybpAu8MxjFoqMmx/xclgFTSIaewGE4tAl4cY6prkEp5/aiBKKd2PHifQ
wqIHvWxFdACKt4EAaq8dJEyFN4Ek7n8raQNGsKYXrzZhZzTTJTdQPgO6/4xi9qoueo7DyN22Wc2H
JOheS6z9WuDt2BfBlOQchExrjiZusD4kNBsTPb81HZRMj3AUTvXrIjJaILQV0jNYJQz5bHcODDm3
Uv4h6mgOPS1WdZbeoKgWa7gmxmaqkxmjEi2bqrc/LR9yTzzU78pL7YMqXMzpU8CUryrvtUr+2gZt
HG7285ghuEOkOmycCWMFbGjWl6O0i/aFHW0Rzt81n8YF/WObzmi+9oo++WSPXnBMKwgXJEZtzlLt
hpeyZiDFxPMHfQ9Q4yLSrwUbgkiARGBlRHoY1ckeG1izaFtjGTl2vHEihj2eX76AVf9GHYbNs53y
VePhI1Rx9kwHZ61DnTzkgvGCJh14Napl2bR6EmP6HOFcIQzO1SUg9ckqnxJoML0Tv5NO+9Xy34Zc
yy0ndiBu9BV8PiaU4zhV9BJuJxIS28Mq0NUIRwYa83Fi0QUN5FmYCfpyREKrXM9ejFavQKbKg2hd
vLBqOLtW1e7oexlHFX70YOdPtUHvOZbkEhQmgQt9QLQw1P1ZIFLoy7JELlaY4VoyA1rFDTLfrkw+
TVqd2xmHRs3D+RBeRfmJlNlbxxbQN0J5hoWmqk/b854c1AarsgzeujKbDhjpqS18MlY8jkCJuJMA
elI2vz3sZ8FSn2JOD7w5LA87I7TnfrI6hARvOj32A23cc/cf9FKuwtx7d+k/LYk7zlYWORmAlxwS
U/vi3QBxs3CGtF31F68Nq72dDWsrj419VRUEybbMGqyZnmXWp6Jw7hxb653cDQMoIIxFeGRbsDBd
NW08tKYM6f6mnOBVKqjJkmgdpRP6nM6rVhH5XnXruLhKGDrXKVAvoK2mN60d1Qf81ohkCfA+LOO0
uDmDM64nX9/7VDqlAAJTt0x6I8JFtoZtvqhu/KHRUW8cX99IZPn7MY+2NAGppZISTygs4KMP7T6J
u3Q3oB0mdMpYm9E4kHoJPpWSBEoZs3zV1+tGBsEG9fwTnV/cpiI6lSiVj0454+KqZg9tZtbzEaLF
vORVlMypacLgPul/YtNgbGMG3aoxce4HDmJAt7UpqpKL7jAQihRRSIHcW/1T5HpyjxpwAfw9J6I0
fyuZfV985dqLUUD8LJ3qCPo3xikQylVB0Pqp8JxykzbWc24KlEcmtFR9xHUa2wcfbAO+UyCc8EnQ
uX9kqs0vSVVFWIrQvuLTZrhb8V1zcSf2I104iFo72/GflMnt0+rhqeH9PcdD8Nq2vD3gQwGAHqJu
zJgl6t46E+iHXOIMjmClb8qqfXBUb87MdzYAf604S0YA7F32VDvw14OPybHr/GcfrAGNa29for3V
fVYn91NLc+vYijpdctfreN0+B4QiYI5AQMJnsHOyyTI1Fdy++mefw7BP5tOviDDwhDbTBLPdB55M
X5I0zo4tpoQFKnPnKYpKtMHSvjU0DXDdwugsXIDEMarBFeiCYOVzXHVi4wATDxzrfKmzP63Gp3zW
WzFhc/nDKj33Ci9KNHUcD05jZsjVRD7bGsHSvWmGguBgryExorijwSLVyXfqXR9r6sLM3CEuObgb
ONPXYTNDYlMEdVNr4+nvI+OgW86+bPPxmGQJAWVReCk6AnmFTiY3Y0tu+OKolfqn3uUwASOGym3O
jMpq8nbd+OxuRkvxXF46WayLWUpeOzaxNqdqoi+V0tzP0TSz51dK7GyWHk2zxVGNrwZDLS1p05kK
yKDsRddnHWLQV6vJsLNnbpBiNFGylJm9AvzIKLIGluvPmbFO3DJZMGFMgLqFNTNxRnL/DNoPqmCC
q4qOPIPAPTey30G2+lUSRrrVue11gFPA51x8Tal+QuOijp1nfLVeV1L91hzjuxYB3hjN4c58ztvE
vPZDpF98C++WCWLDN6uzWRIwX2RkeUEp+lMQ7Tjv+dahj8Y/FIHDtfLq4aoYFu1zYqUWY2MN1zwl
zMSriU6JQ/TonAQWoKiGTfFUBeGGMZN7pfHrXqMaK3sbxorUv5TJM2ZzVahtUsCFSUleB83pkn+N
X/JomtO79kPJEfEZZEwFB9zD+sIvFcUsYc5ZRJKCVyvsiz1my7hwdt5ALK+kQJjzgNDmPP5OAGsF
PWOgmM1Zd9PNlIGtYWSYIHPeIYdCqByT25mXCmVK/0rIkLa3HbYZUkFKGEVll2NR16abolH6/Ljk
JXPylKYC38ee+5LOV8uBDHM59uskt78RXLh7HW+LOaJ7RGW5dWTzBMtm6afZloEMaI2mhVxV15Cp
bmAi21vq68twoPOQJA4hKXXwjI72OkwNAyeYRGk7frfwy5duGt1sd7LWfg96tzMg6BHTdBh6Vkw8
4BtGr19lb2abkJAffks7x0ZLHsQw70a2MZokeE0XlB1zrKG6CqO9ZtTbJ0YuP9hToA/aySaN85PT
wuMoQ/xHUOZSkWmrwXCc5ZhkK5psuLssftXg0OtFQSO2xbSzt7Hh9YylE+cSSAq7JPD2GhtY4CLY
kM3VkxXaRgWIjOklIqK8B2aLZD3togtdHkBkDgDlSPsdtL6k63TDiqbDoaieSJSo2MvMDA3/xEeu
SLYiCOXSNjJgOUVNxg6YrgU6ivemjPYiqdS6qvx2zc1x6hO3PzKb2IFE7A+xHuJZ86nG6r501n21
NweabVgtC88nh6kH5ioFCG1sIk/0SZD8RyZ3OJSBstWsFVOZVYBc25ZdzScWkWvmY6XQ4dGmyPWX
QSNA1ndA7MwEp/hEyU8PcylqrIZGA4SUWsSuwB7Tcq5WlTu+AxnR99yjOhM4AKGVjWLOgcpp6sg3
Gg27sM9dX3TIWRACbr2xxrbcDfDH8FWO+DxGRjQbQ4sNejXanMuzaTRSLSBor6F4vXjGdBFzJGpB
e5yNnGGDqwdbEKmrYqrvdBz9g+Md2zZXx8zuN5Mwgm1R+lfHlfqi1XJWUeBEOcQk9DRqG3efeTwC
XBQYeC23/8aoq6+NtjsFRbiB2n7RvLI5JglLgSjkIvajbOXjmctH0JGOH74a0UjjFbt7iv5+71cD
oCt+zqmZJcVW6y4yHcxbPvdCmM60C2F6IBMJvxy8IlqLgsO+hHnBgWNKVgg23vHVAEENaOhFCaAo
B7BFgqtiGVi80Y+Li0ZvnSvGSoaVzt3d54zAD0xUqHx9Pz8gSkOD2BM1SKaF6Jp+KUsHl1ODRQcV
lk9+HUNkgjne8xZpBAF8NNRiuMXK3yoJeSdkeIg2uWFwnveLwcVThb4v38VygGusdmD3MkBJ0bg0
Hect9W0wLx3D5RIVeVUN5yw+MP1Ve42JAJWtl+HyMbA9EOdMrcK5Hz1NVbzAsjwXqAQXgs6BZzuf
lRZsg4hMLXqd1ir5cCcYQq7WVLvyza3FP75mbQ01M0xT0DRsVFCiupk1mD+bTv2ct8E2oxNvVe62
C1Aqlr1415wG8i9zW9j2zrSzDLltObLRtCLZsEWSrAFRW9ODCzemOIPQzz+azntKZmAEjZNP8FZb
TzXvvU6F2kg/5X12N+MLcw5VgjSpRnnPB1ZRRaj3bhqZhGuchzKHtsF6pEcAUdHh/ZXeLol9PqRJ
/BXCG6fnOocNQfdzOwDwuEv5a4vtwImZc+AmkMCJDGIPVgnieJq/VKNu1a1t4R/tWJJbQkKSO8ia
nPjIPxWhvusd/yqQNgFqZWnux4+gNtUaFDIQZxEmCL+j4HnWDmIYASzMxiVFebTt/KsquBshdHD8
KpcFuqYlMH3wG1lQbailthGdgw424UHGxs3Q0nPSmmKH7OorBqnaHlOvx49lvfUu+NDeTtm5aGPj
/lzg5gg2fTnlz60z4iNkASeDgoZtHA24tBKkKriaqq6qVyfXoy6NCc5dWyL9SxrkTy+gBA/g0HGV
YdQvLG1TVP0XILQvb8rcl6nIl5nr/foRfpdyztRWnM896EjLhiYjLWwDKzrNotbwFUt9sZclTaRK
T58iJ5F7uh+XHGMG2zEJunVQ1MvAoagtUi/Z9QCJFian2nUUfOLQ+07E4G2Y7tuHqFrwqRIHDHIe
jOOgxPkrPIq5bqUnxd+6aIMlLREYUIwA6bCy1Icr2xPtTbANO1Ifn638CSQM2VZCUePZWr9KJUl8
YVO9YHoZNwO5P2vQpAVQBSPbJW7ur6ZOqSXykZPbQR/htK4RVkhLxAAdt6qbe6jIlJHV+Na1pHzl
ZXdCcYIrWRRz8A6W/iqGEcAJsQC9gXAVGc3ewyGTR4m+Cs0o3iJfCRcMsW91RcKA37j5BrTgmyv0
+DI1xWqKD1ZrfLvwAVYptG1Kh/be6thUsnEnivRP2l+wPP00Wh1uE9F+EJmX7kvV4r2iGupyDuuS
3vqB9ODXKbWd/Vi1pPTE8kBwm3fNxvEVie0x1fUTRQFomap9RwG9G0uOXcp8BTbxA7PdO5gKx7Gv
VdshDfYO6v8i6r4jdsYlmz0dJszfUspwQ4DMvmsZe/ROc890KPaCfX3tg+xZmA7+Sz3FkFD49bb0
2mBTGQifbLv8w1tvbYK6CVeEM70GkW1dxvZqeZTWhpA7qcpgKQ8Tlyyt8IaIe16dHX7nVg3D3xEk
naM+/OMHw44ut1wRd7Ar5h0Nx3s0EKUeEy00wj7KrPxW5TMErFHEqis6aqY6VYI2I6v7m5s78QaQ
8F1XRn4O6gyUdhctkQFRfbPxu+MRsS5bcnsWNdoKwGEoi+LmLma1skER1o9YaEqtKJa9P+yQ8pKL
kRCWhYexXMhp/Igq96UfxOcwwTmPBCk9cK1ID/6KA8uhew4ZIjBJj+oqRRnYCgzsMU34AtdzpYb7
KNsr8nzOLtUvjrD3GjgwDABbK1ykJOYuKWdLbpEf8GadC2R26DbgEJmWt0ewSr6CqD8IG2D2HRWY
KfG+t5LxaOyITwrJvVURq4pE4droe2aZ0zkz3Y+hZ3UuG0icdk87qkb6UEgU5l6W7pt2AntCEx1O
rvgAH1oeRtVC5fDzZWUBhW8RXvHjEVQWpbeu5Ks55OUesxZQh17t3Kn7DGS8LS317drMegaXxBgv
LCAZ4fNpPLnLrfyP1J6mZNjUFTkio6b9cSNv5JA6oJ1I+U4+fzZDILAZ4JsVUYmOJP6GfkIMUefA
X/LOiW48dQLnY4XFqz3oBXEEcdT8QkXnID+WagX+V1go9CrHI6U1d57DnCbZPI3H/TN9eQaf5t5g
qJL/dnXd7fSpA4qnTctyDxzdhH5l/u1Zyzit6+qQWO6LN4LosoI/JviEhZDNS40Ei1uSiUkR+sQz
1cG3hZ+dSX8IVJToa921/hAYE5OKnAXdV2+Xr8xmiBstul/AmC+tg7wAuiGBvsz8YXK9txKcGO23
hmiz9q5boEwS4xXl9jdclyUtGzj9WvOpefJP3MXPqNJheU5YsXN5z4L2x2nGmwLzFvQEUpedw+kN
dC8Ni6UKpqeqnp2bi+kbS+uwMHqQP+EoyWnTOVo3q6kHO1zLGAsAQbegQjbMbu9YIRFeR9kpeB6g
wKSmcUda8DSoijo9KRiXA1mWTguwBXBq6ATPbmpsnRB0JAFJ3VpMc/hJjYAUDmQSxhAaO9DLKkTw
LvLsGczlrNStu22hFcOuE9R5pmVhTSwDkjWLV732d5Hq4AUoekVRqPZmlH7Mmxb5LY6nqH9rsWBI
BFzc3DXT2FKDha/kCiqkBIxhRvslKpP0ZEdvakQiWGoAwMzMv7JWnSPcJMwnzLNUZOR5YUIqDZt6
Kn+l0p+9FmAWfj5Ig+MnRxhUIiq7FY79bpX0I/S2vv4/ts6rt3VkzaK/iABZZDG8SlSwJOfsF+LY
x2ZOxVTkr59F9wzuoHGBhtHykZPE8IW9184MTplZXVXC8W7wWRxH/40feZ7T/Ti7Txi3Wc+kXdjQ
f+6zhoG+mlfvL4lVeHRx+EkTR3c6cudj8kgK6IlFEllhfco6LK2Z01SMIKr4VQr2q0pmn4Y7XdI2
wLQm0/eMwcFgBVxX+vytbqiwgulil7i6GYmlu0moDt0Kd+N1gEauNizjpsM0h6PQqn+QdCK+SMri
LrYrCnBvXxlOe9D46xJ/zQhbfHziTnOT+4zrYZZcDTUoHDaXDJAs2KxZrKxttsYGTpgLl9UZnfSs
fhePTbESMOkWK8V42JXYrgP7I5NQFnExP+F3oNAI8msz9/50a+AgWmv+lMI8AMsjvWiwb0rh3rWl
htYJlWK9tpJSD1JXdgB2KnxBiPAj0Al8zmgCAT6ggINN7b+MHpdP19dbhk6bJhhPbYZ3JXfGe9F8
eDGUFpU3KMX9+QdN1DZZj9wgIV9mXh7zkcUM0e+PJsvRamS4IA1zZ5OpwJ2aY8soWYTrAVLViJCK
iAoYt9VjRrMbOpicEzZvMTYjDHrnOe7ZfDhHFywBDTtxcwPnitkhMGbyYmyHAqZdpri2Ofg4Oit9
HhBMsINN9iwenskTEfuuu+/ieDx4XkDzob5bBdgO8N6msvPnxUXzwnF3EB3XWrZc8F3WKI/ORZe3
BDYw1idPok4yxumDAI7syCFzRtXVkq0D88P3KtJRpHowCQ0+lqVZbtTQnXtxKKUwv6gXGczANpRI
kzkaGt3zoa9JuQpgKGfDgQn8CGFkI3L17Pn2u04JN1RAXAeVEtIMm4j7dHNGtxV2mZ1cWqK5q3rV
EC3uyeslM0VOrrT1Vmf8AivPVDlW1fmVjd/BJ302nNafT1ZYC5El7e0japKfRqNuq45eqqsQ6TJd
PLpFDZ3/Ju08E6ysvsbSQA3OPXLr9BShkId3febdAL34zk3iEQdU/hDO7ZMKNMPNFN0Qk6YNBTVt
PIxfLKc/8EEP2OuL+yZniyNAdU2WnFi2EbSG4/nQ4O5nIZPuB7JOwyoot4kLs8xsfPq2i4cUL/SP
0GazE5sA3va4grtgBIeyGfVxBuhhV92l7XumQIMgA7AeyVRbZ3AK+2zS4unNC9JwiblO6Kg4qlnc
pdw3Nq3XPFK83i8dclloc3LTltjokgi7tMjk1jKR625lNz8bFdvrwrGOBe487ml9FS5NZt5P40Ga
sBjaeLlftO+f4gDAKXLx7wlSEOtNhDigTIH9UtfZxE4O4Cuelf/WyNW5LZrX2kJujuvZuu4Tmtu8
+gYvW13baU7E1foBzxLTv2bdYi76ZAgM9SxziH7uibV0s+62pz+NJxttXT3eyTHKjmbhU4snzVsS
5+BsptbduyOoziQuMUHBvpeJGkIDcc5zJIQ4rBjkfx4iYkhRGlmr3IrVAXrPA7D7q2EeMCKjg90m
zHzOvdtHLw1FO5isfquH6YKyFfKilfZoCTCSpWg13vr5ox+ohdmyBAdjiSAMmYMbel59Jq0VUiIP
Ztvd9QbcFHSSC+lI3a0ojOkmbzpoXrAvrhflNoc0saItmLorxWmJPgSFw0w7DCDP7aEhE0iLcPzQ
Kb86R4CLNs7k5uHiPmVKYwaQZ9ePsAjmgDJHnEVBc0c7F8PRAfDtJuOpA2E8jdBhqojwjaQFkegi
2LE707x4engBz7wa5O4WGzylO9Mfo0dIEckfA84qyNkvJD9RaQyQcQ2KQ2V5qCECcUfyVThr9u4k
Q3NU6RU1zy1rgcrmJNFJF+afeCDzwV3a94YAGUZM5VuJZG6H255DgaWiGdy7Y6wA4PuMHlf9p/ZA
Ideq2K0FRtKZf6LKu1OddjZpKVcm6mrH6FeGvxN8cBX/1vEybSrCYeBkqPGkO//JVauzfewJknxA
s81X6eBz4I6CHCdhMQnPIjMqSB9CdiyK0htbT7y+qGjqdiA1ISPxL5hEyQ1uZteaJ8RApslR8KoF
8JHCqekfM93z9IE3zlfq2CyfpazujYQ7ulVhq0tZZKcTNqEx2MdJGR0Ui/VjEkBQZ8TUgie88uIE
7AuaAZDHwizrB6cT+UmKoN5Ef2UAp7aB+YX/Bphq/ncSOJ54n5kqeXRUzD8YGIbaopFOAmjpYDSS
FJALmo2XmrWXbfUPk+8dXK4LdCD85m1/Gbv2AbYnjsnyqmQ+7mTMLBpN428aZKY37HLCLGIPHkTW
neEYLhi5z65PP5PqrTKRO7RR8OmPwcjESNH8mRcb0ROUf4kuKXobSYGKWhyRUxYQzc6Ja3rz9wwl
b44POQTSWPthkSA4plL8Kyzir9L8lR//YOjhoeAq1U6iCuViXqCHDVtpl4zxk+xIrtxMcZAfpyR9
QLcZ7+o4g5wa+VeRM0F864crzFhwerIM10Di0LlTKlitwaP5Ku8jSqa5QyjGAS0IzzaA+ov6tgXY
d1F98NqNi8/4erjIySB/r42vuTtdWmN6jqbE206z/eHIkm6Y8QQ6XPK2ytVEUq59+UgzEGGe7cgM
Zi8TY3nvL6pob6mpESI9GHEFP6Mm2KRlJLuUzZc/slR1x7dMYlwrY3UTD+01rOg5lxnAY79HlrW+
vO6bUeBnpVhU6USzXZesCWa4TACiIj1/KEfexbH1U2hJNJ7/N64aXjTLevQFqKvArfaCJYJvA/3s
lPeKxxRYdUt8RhCftRt81iySNH5xnLFY+i1mIxn9f7YiysYKADFKjeFmss0fXq4tkzEsmQEsLpvd
IXhdL1R0nhNUnXTM0Vn9nVJiNUrLg33C5sGqTt5E3ZKwxLUKiUQDPlNcW3vLGUkLpQHv7OIQxz+I
/CnPhEB5pKG4c50AcV1uCHwm9kfdZa19hygy3i1vSCB/msF6zNNhS0CJJoQYBQwStAlNOlp+ULQs
zete89qJc4tjgY6f655Eb2ZnxmfM6oqFCYB9URNX7hqfs1IgcZn5OX51n7MiOc6u1iF0mC5sO3lD
bk11ivbK73AABC7CzuQrM1vAOAlqsIjbrSrLO3+Y/0JGoT+X8QMApEXBRyYtjBeXrKKInYC0irs1
0rqIH726uSv8ttsh2t0243Lqlfu3XgvEiJVoWJm8uhTXf1COUnK6+Bmra9GhE68a77NqbmfMU522
znMfvOENLtlVCY7U8SGpzYAcd+uA9n4/LPIZry4DMFC8Nvi6Jq2uEhH/zKixqXXRWiBYQNOT0FF3
3qFRj2TPo1j2djn2LGw+CGF6HF6+h4ArMb7tJK32EASAOEYsdHWXn8Z+uKux1EDZami5NBHmudNY
rJqeCm+9k1UkBsYtZQGD4m+kZdf9oC+LJz4gDYQZX0i9j99w7JDjCDyg0SkgNAuVUHrVVNTozCdI
vcJDHzfWeETpzrCTCix2mBb1lILI0gZcjTCw0P0d0P+/zD6i/3XZ4VgcVIStuyEzTOLM5fUQYJjS
eKI3tTXSpHjvmhwVlSIuoz94V0HyZKzQColHaMYYdQjWRwnD914Mf0oneGl1NO4Koz6LruViuZ4m
rc9kebbAY+gxXomP/qUei/IEBxFBopdttIHcBnA/fYvv/I0a871DLLClZmmPMes2w7AvdHw0R9Im
aQIcjaHxyzZEhXXN0m4W5z52+I2YU6XboZwZbVrLY6JQ+Uf5dz7yAsxFzOnXlDsWpVeRm077Zh0b
kqD1LdQzLuLHUptP5ZS+pswRXC6ZZlK94F1mn+98ZPnc3ZKAyb2hhGpTR1+ACR5q9AJhlyvBr8Nf
0b/w/SHr2/E9grxuRrFNNd+g6z0YmY8jm8CeYGkRUabsaY123mVoXVAJpyUKB3HyHb8l9tEcj6QT
QhoazUc3HqzT7H91jfFqu46HKgpabmpL5vsZg6dgbc8XTu9kfIyb6cHBMMEoNmOaXWYQtNFyODHE
u5SwNKNkFOk3I2PYih2n+wIzszHVtAsKjCDkIHxy8wqw784x0kuQ4B4HvL+oQ96aTdg06jAmyInd
EVu7S9cFB/1d09oLCXze8XS0d+2Et74ZsXplBMfXxqtzS6DqN63rGvIILDUa7hI3vm8SmEvpzPRr
SACmMu4Lpwz6HutukshGz8Z8nO+legYe+mFDozPndOclxTNayRsBCmAb82IckpY5i8SJ1U9rmJU+
JEv2d7CY6aF7yXfdYDO2CcinpYiKc3JFeowvoRBDeeVU8nmgrdlmCmkwV8xRBtiqk+6pxYye4fY2
I5RszojWY9bE7MYckUhHyh8vOVYOFxjn2TIRXUOjztvpy2m7HqZus3UdFJ5z0Tec+Poh6U16MVpp
yMc0o73zaEiWGwzrRUsyp1c8UGBZAoGNM7isJ4CJpYu1L60yCydulxuBlKhcp2Kkez0VTvauHbRB
mkWzqNL57GJMRnMELmmY8lPVD2zLHHB5FhLbBJk56/WtwyaGEZvw9q1dHl0OHPohm/N7kmeSqDaQ
fggP0/mb7zsomeYz6WwcAZFx25gIjahz30xIINQRpcEwaar2zIUJ9PG+dFTRnHoQqhuLnQfiRWjX
0TiGPtDvTW3GZ9Hmb2ZnPWVzdgkQAzS5O+xdk0k7OA+KQYqlueNcG/vHYSFkQ0zBmx86ivPDdvGW
RGq3OGphq/Q0Z5UDAs5/aiZqJEdaxAjt+gYXlWiH6XoezQN6Xc5WPb52lVPtSxuQSIlwYcwfhBk/
WJlDIYYQsZqd6FoaRPpCiB+MhYFy/zXV1M0lbkPmllQpTVLu645RtVJcowfTgHBLiA39+caS5Ykk
W3GK1riYmKIpyidr52RE9AbTmPF+yO8hq5C3lMNOp/KeIRFAt6a4qpm3LUv8OuvyBrknassMvXLG
e1gLLCC1Qwtcw9kFRQF/rJnwOnpDtR8FGZSJojdGRYNKBAFAhosslSErLlBC1bQjvYorST0iP3cx
LRk0oDPiXH/hGsdzhpNNMgaTytAtrWtkJB0iMmJvAzD+mk1kOM2ph9ZvPmS9ddSOIvh5yPtdaycr
Z/bDznSzH5qk3aLUY8yd/8lj4zFxgnt8Hf0OCW7Z8OcjyS8uGWZGKr7CJXlZUgGc6YZZ+wj5VBFw
nwiOmTrt4JPU63TavgSOsYSCofOhUoD+fRFfuyR7M8U5zwVDlKSLmuv1RxXLGgBI4SzNHnFZ2XEb
8OmntIKsHUcttL05oHa0lygcgFGFYAzCtpi+FgZ95P2CdEanmobdSAhlUn5Xq8di9nQcsrcaw4yQ
3O1o2QfDK/Mrr1U6hFkCUC7wnFC0CL0Ki67DqIJsL6v4z1w64AEqRAkDpQCRxR1HpUbakcSXrH6c
EZ1uoMkyNc84ZQfAi2sUXGc091xZ0LjG3q7pAIiJFHV55yq56yquUQmjBNr6S15mb1VnEoBuW5fe
ZBgg/3itaaIFjTmn5VOSNC+c3/RWihttyYIxQ0+l0lk/ardxQEnejaw1dtzb2tD4qHK4A5E13xde
ztArCPAcFKhQIyjQwv+AQ8C2JNfEzsjFP8eM/TcIbm9jMgM6poNrcnuZiP5kLszaDKcg7PPBxU3K
Xrb8tlLz0yY9ZG/NJNohavOi5swE5BOu+E+0eIQCciDv5M72K+uEDSTf+loEB2QJ+KfGL28whxMS
zNegJ8OzlCNahKpYj2w7XByN1A+5jp++sMe/S8jbSxKF67pGfM8QBARu8jYTekX2I8EYyAMGrQdG
+em1P795heHdddZPGgztjQ+JdeusjFp7WnPngKtt+koAv3TSRwPC9G3iot61rYVZ16qgLtQj78wQ
9piCfOdOcirfT1Gg7lWWDycnyx86QliuvKzduIPHCz/+aWRxtudbxkFEBQ1fWiBst/HSnVs2Owy3
sz/4zhHe+IbezCMMRSEYVOZW9GKWzKNs1lW7pPI+dCKOOJM+MgqvfZnhgLGi1jxacn5ty4niFWU7
B0L/MwaPOjbyg+XHH50yotuAMamJjg47EcXbyOcACl9qgmjwWrt9KHzrLyn2abmUWybB2bmruaFU
5spQKEu0iyp4KSrk5qnRfhkKgwVhuVNcc0wKfWfTnibgn9hlO0RNx6j+EkRJ4TiBxx2S6Kg9w7kS
nndqbHV4MNKM7ayofq08x2qO6YRFAzQSnUsSHAeoTYegIIy7MGGPmmnmhzhWXDmAoqE9wAebwGfO
QVtOGXlUS7E3xZsjbMx7JrujOY7/eNq6Fll56udous5sEM9xi4ux760nLHfuZpK8w6pkf7kQTtvQ
Q1nssDyP1smGAMwyhakfk10Uvu5X2w4Pfd+YW23+5abZ7VKqGvRuo7M1loAxomsxpCYA0/HwRwvr
YA55jWfE9zY4u/Yd1jv2L4xyU/mTOMvP5Aj3pKtgR7W8nEsBiXEsEj/MPAoz4qmYU3r5xWEnhjNW
iRQRA+FxftExU8G2uWVxxQZuDNp71uVoJ4wp4ia/XPODrHUJ+hCZ2G+Npu/3BX3NtlH2ls5yYfIr
oFczqbTg1mxYf7ORNsjnQOTOy1b2l1Smt2A03FC3/rXZmt8RCyjlUhHEjoQ7SHg89po9+PBH3Uh1
zpyXGYcYnNjx1pv8fE8vLABdntAR/JkD+Ai5ehqixSUyj/v/jIK2b6+rLOBorPE7oDEb6iUJl6AM
a5+kdpYEgJFwDWVz+WOZNZ4Bi/NobLmIAxVCtETj1ln9kzEGNxHgTrF4Lyz0lwNhHhg3gJbPZYZQ
RxdXJtUDsTt/7X5EslBcsRJ47QWIe8N1d6jJr4eMaUbvoV/CS+3v7DyFbd8l1wJF/qGI5o8YmtS2
gTRWmNwyWhf7UGIjmJrWDrO0GE6T/DAGPVmFnK/oarYu0eYTuKQrU9ffui/vTWmmgB0XUL7wy1K0
Yy0RC5uymV9rH6drnJK46VcYNsfmp4SwGU41Sms5TdckC17DevAIqUyfXGjVlXgucJI+pOreiSTe
G/wz1MbyC7kW4i15k00HKVcEGxPYyTq2DTs3Qw43aH+xY+f5zsfatuXKQCxq/awI6ikXNGEWl3Zu
wCOFcGnabBRTiVSguysTfLLjlDxXsjgGBsBsvNMOCWOMEoN4WXY2h9qMVhsMHuO8ka1Lb+0YUPrn
BVdAlO/qcUUCTdF91UPar63hUi/iLihK5OOT/jvbxo80Ek6TZVwHK4SwDQRh+bb/yJJm3A9eOHKD
I0ch+Khb730QOdRsyxaPCjMzaWwW8YJjemEVp/b9kOiwYUdkpe+9Z75iCD/7LOvwbm29qjghrMq2
PsOyMC9rQj/7dJ2gkEKar1sCLvFTax2ifH6gbj/6WXqddvWNzT5hyfMYJVP7NJozEymIbtwJYfOu
uR+FH32PAURkORIE70CoRO9zXmCsLHIg4SHRu6rrXp2BIK9gKY4djWeIB/ivcaNaHHszrxwZmKcG
JdjVpK+jPLmJ5sw6skFmf1kuakcu3Wsx+QGRjS1O8ug4LFgYDCQrpUKu7TTwvon96jaBWTGtnP1j
V8u7QiXvrj3eTP5LZKXsO7j6bhy2DFhxxYdb64c8/abaQZ4q9CrrBLjRVvI+VQ6jTFt+xxb57F18
8jGyIX8iT840wIoRndYr/ZZGdBjWRQBHxMSuXzqbJtmPw7gLQvKHwAmn1xROz2ZZsmNH+Bgv4xrS
dJMLgZeLlyQbGAQWyc52Ewpoj22HGgxEhEjHF9P+6RLFKc9sPgHVRJpnsps1BP3JfWLaBomv2E9j
Z2yLCa14PlVfhcovqF2xuDMRISx5b3U+x6IMUc66KP+qixhd0h65uofCpUNDMseLUmGgchwijwMb
Jg/X/ax7zhDQh0m1KBaX1GqM+N2D7unDRNligzRM8LAcBSd46WGviQYV9hAi3piAFMUgl+RwLsZx
Pkyss7kaBzsXHduG6eft0CIgLfNoHzn1ad2gefXX+p+tuTb6wccaEGS3iNMtrVfBezkgpTNfC2f4
RHnYQPfpQV1Q0ROhh3oaY1dlLbtiNJOtzHH9ZyuuK05gS0kFgZeVIvQQyYQXWqqf8o51k4l4wZIP
xdS1V5oGUTenFCHt3axMa8eiDc3cdCxGTAouALKNx1Hoy+xnGTi2Bl64XdlZD6JkP22maHcS3PFL
Y8tdpOqUhQxnQW6gk65W0/Uk6Yt0116csjD2BCDWxNdFL0nJEO333xLQmthO1qf9fgi+U39ITjjK
uLAVAj2Mv6KSGXiv3zEuSIH2HpPV1E0ZUp2y9f/+89Br2wdhLw9ohIftf36L36e245nYLcw2tVuf
QB/fdlkM0Hv9lRzV16e88KvT78MuKiY23yW/V31ddEyLNr/foYZqAGM2IpaJqTOu8uJ/P8QwIGxr
Ffo202okN1z+wRSYigVXnt+v/X01fj/859f61+f++Zv/23N+/8r/PPu/PeX3cwrlP07U9YX/13N+
f4d//eT/9+x/fvS//v33W/znR/+/p/+3n/DfPsdegd/HtXr30BrO/t9PwWNcHn8/iaICWd1//l1k
Ph6p38e/v5TDFnHhMvp/f9jv/5HaG/zvX4t3NutAcP7fYff/vv6fL/3Xn/b70Pz9If98/0kv5fH3
6//5M2d7B2mEXAQXkMY4HZmr3ZqTpUBQ0L6XWfocw746lAJBuuxRv4uUQNkkuiOTajjgWnhhc17Q
Z/pHaOAGEKaPARPVVqEYYkWNisL6yZmA0sCjOlpUVJwyeqvFIY42YYCZWCm28oVNJgpnCcYYc6+P
ZxyTLRuWs2dKCajQQ64IC3+mVzzaZk3VUodBP/iH3OmdY12xekCqjExAayR0fKdu9Ue1+R+yrX9s
WDCM9r3vhJDWG3YIrxTUN5ZKKbGmRAE3j0M15a95R9VQ9tPfXBjWxZvcqzpeelTrmbWP/3Zzb++Z
1nQEunb+TuBrPjiBvwsq23uFPEX7b6oTdxn7evaiH91N/elPvKJmiqCGNWB90aYO4/SJ+o/B3Fzf
qsDprpKxymAsw85TRf01sg+2hzk5ApRkBTOO7Y20pj0CGLmLOX8hjd3hqG7ggbKLyn2SrHBuUav0
3aerOGl7TLtb2x4miCz9tWoAzvnqanDRQo7VKrsY4wH9uzxa3aqKSCY8wdJzdr2Hg9GSOMP46Rvl
us2+zdDTjsTxrMZ9fIwedVeu0G9PS/DKVI0Q00B8xnkB0rRmwwDzbBMIxu+uzkB9Fx9Bw4JqEGw2
WNMwGaWuJqVIE7iRwekFgkbKkLv3C/ubbK4w7b36cRmKmyKZftgHpM8F8pRwBptG8Wd9RdDlIxJ4
cTuYL4o4hYAIzCTBChpZ5HbZzV2rEwx5OeNY1qPZNkrvBqhixJF44yXVpLVkaYJEhtVx6rFNHjB/
jhadanUZczzDphl84GH82zrGT+k2IgQyd249FKHS06wI7EkSm0HGDw4tXojRQIYv9i3ycHOIWbq1
lMM9/KFwcGtCczFfbixhInDR6ZfJzvHUZMBv8zw0PNSWUjKQnwjxhRXMuKj1NNE3DPE4rm600YyY
G51PsHFXixl9Qrwdd42DgjtJP61aiqPKCG2w0oYvbwb6eqauy8AIN/AfjcT3wwmF5S5iKik9WsG0
AIjbLqA78a/427nNV/1rK8K2p+WuM2UcYenSXxaBOBs537XPVLeVy7p5GWgTgbWbU/lCA/zag8K6
8qJX1pngilBmEPdDal/jFWEVATgxDfs+TShcnKXCe6cN3Mk4yc6yPJQJi/5aw71o+iy4GE35EEx9
sofghnsHxkSsPvCMaUxjw6EeButWuulfp5P9EYsjsFwXpokXRdhJZhY6CS8utKCv2OXa603eU2w5
hHi3C0RQu944ZUUCiCww+F0Wl+6nZcq0K2v14mlGXdoUL3iCeOXVFy5YUBwpOhHjCDYADWHkl1tP
zccmSYzTGDinhVplW8zRrm7Q1RtwyF7FVV6yfJghFO9SdGD9gBCAvdJwZGNAbBunrCYMzSJuBlUC
CWA5Kb+8nbwehrePOnQBRc8YhX1F5llvg7N0oUfXHtJvXM/xsCC4xNpR4EXLFiRvwpmuuoAhiqHK
J/bQr9y+m42lubohhOVrUza/KUkKMREALfZae7mozuxDhTFyOzPrkbmfYoeMG0Z7E2Nfp74qkTIR
QcpBTKhRXL+L2nweEMX17WqXRdgsIkrwPCX2Polv8yH5OwLBhV5L5GI+zJd5DHgFGKqbrnxGSb5j
PN0i6kpILvGH21aoVyLFWboT28imv4sPMMPJCEKkVArzYOvxigZQX0s9czHfcY2ItkkBbjgAXDPt
Ac3KwzKUf0jirS80pM+uKx+GqaFFYAi9IW03pbWINSe8jJE4EanELSeX96PboKjRRzvJWa+Y+D/Y
DgVn5JM7xdz4IKWjNs0fM45OsmE8vwJL7XqBQWukT6qZ9rBA5K7RZF+5eHiHoli2jO4fx6B4EVGf
bFwQd4eW/AiXtCWs5t7zyIgDSRdquGkY/6StiI/aUs8Vibaug/JVshNd9PTH8e4yl9i0qWcfs4Bj
dMuyIFpD4rMamB0V63ysUNbOGuxikzVZsEtMhTRgOiqDNX5nMvGu0CzIUu9bVeoTaVProY5KWxq7
3HLw3VTTt2e5tyjE4zlAn56yxOaNeGkscEtO5mdbDnMX+TYb3e4KG2OJubTpzvQf91Hg3HE8QEZz
jEdlDkdZ7ue40zep29YYrft067PemS1znxvlqgmmVW59vPJdm3PbdIydYfgeUakvRpy+AmsglNzr
N1Xozc5LJSbJnIbWAOAJc38ju9eulMdIyX2VODOYOJxgDLLC1qLRflDCrM5G3J/JUf5hhyURcfFr
1J798Z4MeHrccmC/55Ng44/OsouxEAkCatBntzcsdO9YNm6kat4HVfgnb1g51lQsPeFVbqKfA48b
GJZ2WB/VG7OKv/y/F/qaG2mJOISeMWJIj0+E5a1HMEt8WzHabmvB0mPNUS0qAwEO2wjhDlAQ+zBm
lcr6Mtj6mIyJ1o2g1G+iFkEIqC/U5FPi3rMgs6X9PImAdUG2yCvSqv2D3zDpcGO2uA2mFGZ/zGEL
05O31RozbxpHJFozw+Bi6wnpXjXpxKJKC36F4gFG4pdrc513k7+ahf7RmcpnpJEE2y6tifq5e5ot
kez6o5p9/0x+CmBdwsO1E63xwuW3l7QXNbsPWBOtfTLPinrwojC5XjszRmOzS/M9KSlbA27Splua
hkXJptUSFdwidxlSGxmjZ2nACttjRwrEQGlli5Mk7GIzmYwvvkq22nE1P7JtYbGQup9LykhILUyB
HdtKwtac7/O0ILjoKXGRzvjG3nBtkl9YmauUJFEBYRXjiP/HqIdbDshH2AjrTYYu302xM9r9IdVY
xg3dX7RXFFeDJLApra1XzItSpeyHnM7C4sOK1TDy0yCnW6QK9iaIWAJrBS3fdkGnME+peFbE1T0P
fqAGdRvHIkmmtuyYI43b51gwq2tG+k9wHj6bBUSZlCOETUbUWLtMVu1+5v7LAc16qWvSY+066EPY
t8ZyEMdAJG/CeRnd7EX0j8iwGaVN9V3i5AD8JEv92pLvkUouIkbXHs9MgKSmVF+GXRx8QidU5MOm
0zkLKKTXMLh0bt8TIi6NgYSTZiboqefiYZd1KCPESW3KwFFXJAQQj71M3kcvxHtbj+/mgg3JlQU6
6NQ4sv1GfdVSYXKA7/OWwZTTYMM1V0yWCIU9U0NKhCZguyXaFvyYlfG6mmVdzV3YLGbQ2EGxByBI
+ozQ9wybJF11AcS8yF+KBZsk18M1H4imccjgveQ2UQZNde0WaIpFJzFLAbFPU7LLgvuRQNCh8Ekr
FRFJD7itxs8qRhSjYveqLGbn5LojYyvtt7c5LCP2voPztAD8xHTTydOQBMkOPch3YnUu8gVf7cYg
RSjv6IrgFOLc0phF8USJt+fAJ895jYuMmClw7PbypKy42VcDAj1kQwS5xHF0P6jAP4+1iVwsyLs/
hdEdAj8xXko5HZpe2qhcJnJ0WJPcUoNcNcIfHzGupne+nV5b3G7rKKXIrkeSfSKz+25gMrKdbd/j
lYFWQp05dIKcI8tmvPb7gRGIeQRWcjJdhxl4hvKZIArx7KR4gjynN7gUZPZz3ZBi9ftwSKzxDLqP
YTv2V0xnmXltuM742vocKK7/2mgdX1eupvPL2dHHprlcIQNu7v0kYKU8egYWYx4ybGvuASQRU84d
5J/Pkc3Z3CNVEIRzkf/4+7zfDz3qvxDVEkPz9Sm/H0BZztjVrJlt3/99TpVthwHAvLM44fYjfN7H
Ls9MNC7jp8VEA/OWnK+0audbx+jlo+2mXijS5I+yRmuDam5CNmdOhJ7zf4Gu3nmrzKt/fX5o3BMJ
CwhmiWpbwOi9QF1wdjN7j30ExvhFDZZDbFicHK31X7t08reNNJk3xl4b4vagM/bs5KZGBHMeVofb
+kjXHruryHgWzAC5m9NJ4nUnwadoPxonjd4nZOjAZG3/RGUZv1QTQanQz8BjEJIaK50ff5+m892U
qvZ9YUV8JE/LxTCYBnt+VkSf3eaXqHEAM1HGzXg4rgKr9a5jxpc7A6zH4+CYlF3kEnyssQiKKcEL
MOgn6WEWN9Y3RUYBOQTrh7QvnZ29UMAPODvGyeseZZXEjwSk/z5wzap/bBB74X/JS+ySq6qo9pzz
FEXFeYoRvgx5Y97ZpAqHVdLdSyt1jq1ntc9x67wQsjTfdOujNMeb1ka+RbA1DwERAzxQDM+4BznH
voxTOECahbo2/XOh9HioTD+/bUej3Xmj4z6oAjVy2rEJBBdE55iyTcxTcecFLihH7Gt0tx6xw1Hj
0vL7qFLa5a/CadPq5Ue73rnpcfrZdJ7Qd/+HsfNajlxLr/SrdJxroQWzAWwo1H2R3mfSF3mDoCt4
t+Hx9POBas3otCY0c8M4PGSxKpnAxm/W+lb1xqS/QdBqVfh7cNKOQOd4AlJwTFXp3TUxQ2UMjB2D
ysRFPJajNbecZsdJSIypU6FyMNxq72tDcpoSekWton30+969w2ri3gFHWAmbp2CXc8tXyu2eiwhm
TNS6r+DQ3Y0rzXH782luoOTmrDxkGHjQQJn1fZuwhiDVID78fIru1du2Y/dVhOolSBPg05bFaqTQ
6B3SwXhMw7Sk60DgWftsFxKuFyPXOUGyq8nc/lFHaso/uP6Nb9Y/ToEYt6Nr3YPN9Y+RattV0GCz
5rhSF3f+kDmhukyyh/Xu4nL5+YLT82xEM8NXIFEcRciutu+GbWeX4yoBs7H2A2s4dUTGntJh3YBR
OWUGcdGyy+/MVGLDLLNKgOzhP6M+vKoSVy4xCoRfVeVdGHbfhQ2VFEy5pLS0NOJ/ee5VriyA+ZpP
rTUvh6sKDTjV15kZl70vVHxLoeqt6e3LY0F+08UjdGfl4cukpvVy1lGRv64Kka+DNsK4wHMSsR0k
lEUa8fzODBKri6zLeOu88oNO+d2MjOZmWh4nYTryVCQEDZVuYt2kd5cpMld/PgxWbO99svIIBEb+
6UXl4ecDG4TyQFhQeZAsAxh7bGi8nTl7KLzUo5UzGI66s69ZNDdsx04xCT5uEvjkv0md/EvSISTC
GQfU59mUpY+YhjhmeF0jLrmc5o7xwErDYPnks39nDUY/Ea47LMfXISWgorLYVDrNp4PI99lICRWi
mmLtQFmjA3feGl5gPdldbnB12gR+B4L2YGimLdGVMK7iwTyJofyV/GR6eLV8lgOy+gJH4i3j2k4d
IHOQQZAIRCPlPVCl86R54Y7RlHnsha4zYiEM3YEndySCd96z4Epq62lrBJyDuYs8mTey+DASgS69
9L958Q95BB5bsR23/Cm8/nyASvfKHU+X2TraHXIWe9H5mfPVv5TjMOCkRJxZAYy5GwvcCBT6SybN
7l54dnPG00d3pAaHKFJModaQGADpmupYzh/448dmMF9kVQZPpSe9ja2NCOLCXnvE9nlxqU0X3Xwo
e2G0KS09fVZeKQ4hAYNqzD/rTosvOKkjc4VFfKBYoGwJpuGi6WV/xwFpkgTZWFhdg/41S6u7AXo5
sYqEMdMo10fJQHTCYn/GiK5vYCz3h6kzg0vjxQ96bgSPdZ1u2bq3V6hD5DX3nf08RgUB86TQmCFM
CnPCxMV+mSbecdEOZCxpYVNrh6xw1ImzoNgAP9HuqYJwyUfIL+oueY3Hsn3IIrY3aRynR0EOKDE0
c1alprTHXCN3FH8eZDFdaI8lCpW0Dh6Mgd9z0GMzdrlStSyYp1+Q+e36oDwHhs6k20cYprTwGTdV
g/L2AiJRkG9g9Kv6QRViuIRxg95z/qD31njBYv+Qm/mw98q3jPY7Q7NF+iHYUKi/u7p3PJhk3F5o
WdCocune8/tkYNC1eImIVrKwhCxQHMqLEnp2h6btqy8ijVDrMMAXnNGCBe4hyRMsdvOHAtGQ1PX4
buwzUAgMUWvN4DIbg+jKPL04FhYWl/l//XzAYA1nP0sMpNq9c/r5kE6cfZHhTOufT8NAeZsMvTjK
yUQ/BH759BMgxTA8v/18sEIkGn3hDTsFafpo66TWP/jc5NdJMd9jAhBvC3TnWwen1HKM032gwjmj
vNaJdnGaswVeBt5JTJ53jAFJkJKzloQ5oRQhSeDnv5jqUPEGeKF7GZyHihvY8SxvA9aYltLBWbS2
0kSuDcuZ7l3WkaNGs2hOmX6fVWW7bwdgdj9fHBNUEs7QYcplo3M0zYmR/M9/TvNpVLRxA6VegNoW
unPpXZHs66Gydo5yMH0h8qvBn3owh8Nulci4XBtwAm7plKJgDICM2VbZM8bOJbCHE9Ujt27iG0cg
+/6L0SG8gfzw5HaJz8jdJCYsUOohhgKwAC/R7yO/TI4jqvpFWrkZiVusyXl4DL+Gxi5XyHgBIVq/
OMhhQ7YvQ2xqUHjTZpmI6hKM+S7ufetcdIRiJhWZKuAgxLmein98SGo9o7AyR5qDKT9rDTHRNdal
fe7TDmg0EhEKmZ1CekR+sm+TkcmEbGgp8KeufvI8GX9r07huGf4jU2eTK2gAUc0WpyGJ3LtBVPEm
siJs451zhcZRglUFkGwBFr/1FfwXsxQCHMrYG1u3w6zXzUMLalZGkqrY8DiC78Z5NCJFg16gjzTl
lmA/ToqrwFLJr6v0DshktW2PouwSJOaOMumjD7IKFmnFFPNfItWMgU0OESxD5ux9SHGLYsamAwyO
XMdfmWWgL5riHdvjd+4qtYDtbq5U4zM7wbjJ03TrEj+9j0eM8n1Nnhj4Pxp9bGWt1Z4nvd5bMlOb
3hudRd6hT6WWNFBMXhjvstHIHZYZ7VYa3JnFVJ/UQHdqIY9nObaqFUeuCGxi50iqxz4A2tMaMiZc
XKGWMz7V5hSf6F8/c5bwG5GKwzAWxV7qo3saTTwiOfTn7cz5rR0CrChTHwZDG5Y9FstlU1DV1QX/
wTLJCnLnYNjlJxfmW1aML4k2gZXP6vhUtCsn+UhK5T8IKbxjwRCWtldtZD/Pii1TPwwMJ9u4fIzx
PqaRx9RdoFqbyL+JvH1uN3IRhvIUZFm8Zn+Dmjn3PsOWAi8dbXKHW6AOxAd0cSWOhdldQks+1VHJ
EXas+/NkudqRGzZddwA9LQyFjR/ja9EbYu/C6kFLwkOqI2kBmcQGnAymNul2iQuMH83nxqh8a0u2
y1fS78LRuq/SECUxIuBlEzjgQ2omWtOUaOvYdcNz45pyMwzooWLDepncDAFi24AudgB9hCbVr5J3
Zi62TQBhqMkkW4gm/sqb/j3yTvhEASMn7LbySq0r29kqE00pNtgbli03dH8px3BRtnmcMAJRGKPs
k7QDBlYuDVAhaPiTAIJQZiRLUZYXge57i4P1i+3QfeIg9dFA2RXK27sN7xzIoQ/AM7u+Lx+doN5T
DgGBSJi7B0fNaZ+kLZmJ1qSDZ817ZMs1v28HslyEowFbJWMqtEWTLvYViV9YF6/9OQngwCEpU0tG
mN2tWtZwaa+yKoo1TV9jjViYHUbGgyO5fEQ47uN8GPY5//5TX0ynqiaR16BoDTXGJoXA5oJeZLCQ
O7gsGRde3B4BZm+ovfObLCiMYnSAjQssumQ8YxvZ+CjctDybIv8IterU9H17RADBmE1LHqM+7Ze5
g66rjtxiUQWAVHpv0rZWq528WC833pD16yhJp3MskHYz5irXMbgMUZhnzTMPICUIvuZpaKWwOQId
Aoybr4sQrFOmed8VsZwL4NuYZMjGzjXTIHMLqKorjS0iM3EbwvSjQ7Q+dQ7EXfR/qCw2+VgEe7ML
fnn6Pa50Eu+rRdCoB06Zi5ujBWxMpgbJNTLqEdy99loUzSe+SdTWkSCUDY5/Zc1/BnCRU7tPqDOK
pdnqZzHExPl67aHAdg9UZ9KTbTeMv7shPvcqe5OIX/dSNa/oh0K2FNHn8IuOm+WH2U3bwGIr5Tv8
jhI0dkyyWbMZ7J0y/cONICZWdoLhXGkvA9qZRVCDGMzCN1OMj5gnGO0acKDhw8Xyo9QECBHByKpo
GO+6g/nQag+jn7gLz1M8r0uU93GIWniqCdcuhy2apdwwdz0lE3nI9tpuxpuIzGhDBgYu2Dh4MjLl
sm3gt9R31aKqWD8Z+nRzddDmopmhOzlPNMhOoV41G0aCr5RvAfc8Z/u8mHEbbAMey/wNaXox9hSs
Ml0HR6nG4N75CTIuXMSafut845LZ4Vs8c6drggBW7LpW7DwpRcavsh4njtvpLie1Le94bGu+iNaD
d5+6RbDO/AI9dakDPNfTixnhnHKoyn7aYEYf7ntGSpuXnkRSv06Ig0lPG94oMg4t7hhyN9YmVMio
/M7bOsHNDtSOB/qxm6FvWdC/+UZm7JwOgEaEuswhP+2CrsZcZsWH3o1fyJM/49HgnJXpe7gZ4xJg
ieQ+KkZ5HFQnj33YfsURdj3G1tHKbmwCNCKxCEX+29PJmOLU+ERw99yYqYFRmuqYracLldPIkwWP
NHQ0SVsvG6XWqcKCU7FT0j2Y4ZlOB1tpL0RL/jZ1HFlFc4t7+sZmTtww8vItKIo7ivgXs8cRbMUg
Imr/FOjlyZynjwbe/6qyv0O8y5Dj27PvXwYRo0Eud1NPH0c07moM9XrNJgzxPQtdu2L9PiaffWa/
m5JJhFbrS8LDcPDFqNMrrfrVRNqNsdHZlYo+TR5CNyYd4S5uPcTeyrynHrF3aqg2sNwOCOdCSsHm
sfbik2TIQx1vhME5rOzH0Q8OTQjBN/awjpCGcMhUhiS0AWwMh53Xw76lju4iV3KdgKt2NxlPMq7/
GK/XWPeLcMyQgnUXeiIoGynRme5vLeT4qLzcW8ktJ9Q+clEsRzhgke/bDiZgtGT5zEs4kypwb6B1
bCVSedfmURQO2riOzOA9UH23K/vHBDYKhH4B96jDucisJLfEMSb7popBWCWIklFxPomOZW3hFrP4
GcsqYMod28qL5DZjBYonUb/3UOgSMdMf3Mx7Q79ULR0fZLFkfc3GDv9UX5wsQGcggqGNm8VX2pgJ
KcD+KRcBY/Wh5U4MrXQn4upO1N5r2lYPVYyDOmvYueSYJLscvS2g6MWkl7t6St/byOLcizI0dYFz
DdSy9udHrYpY97mwz1yvRU5McF4gWf7Rcdp0cFtbGVzOIDZ08GeqFb+xbRtrjYcSEbbrzkjXgcRW
bzUg04kUXOaofPbIsMvA6dCbG1Ra5IGpKUQg4qZfRBgvQ9dcmz4sOtXsbQtJKzverQqzV1y7iDhU
tU+jt7b039Oyt9Zj0L0X2hgvc1NDYpfaOaEBBHe01R4XB8iryvuqC/KfqSXbZnwcnfSttJN2pUp0
inHsHw3jWUvQrdiSmk/XQTY13KUjsGqeMWJIiDPsUS5MuvoWo+6vapPIxEh0eLDjE0OAox5AzdXY
+mbkIXKYagVWMMKICivbmxawSvR8Oo+ufTCRh9wzC+GxqoP7VWz4CN0p1qUhvxFSlgAYTCDUBWVK
Y5IJI81nAh5BUgaTjaayW7t5Zp1Q+SUOYUVuqNZmxeIp+egs0W8Sts3Y4tBcDKW+16z4pUYr7kPP
0tAOzHrtWsPiUWvFbSotQWbAY9HjFzON/gGTBaxuEINhhGEgqrQHczRZIYzFL9178AqtRAQkl9bQ
4sOBXbmx+XszZ3qIpgoQZCNBeQbpGnRFC2fEZhc4MPI0DDpFXZCww9A8TD+7Er51SDTzgsyH4OJX
FUC5OsG78CQz7Vw6tcFCDs4pl0MQpD/DRzUXW5D9w/KScvlqvyrTXRRF7kH6Pk65AQ7Ss6Hr1N67
qjgeQwc/rVearwq/yKoICfTT4s8IAc1Bk1rAiGxk+67yj5ESoYcpwO/0wwtpp+3kgwqhu6Lo5fHc
r4EFILJmfq01zAaLPaLijBDbpt12Y3LOaqfYIKGoF6Zp3etaWBMaAm906q2v9OxUpGzYxPgsc4FM
ta+jCw+LhZPwJjcUjQB5urUM02hnMdldglnLfhVEKFVldzVaeed23bfOecZOc67vGszPyJVE0z47
A6okP3a3uk03VoK8iSTg0yxkI9fU+M2hLNzcMlZUiVJjmzPuFOOrlYUDYxW03aomzPtWW96NjRXc
bmaLPDb0L+QgG0ps8gWaadX4clgFYYiFO2LyK+P2ziyM4SQF6Ac3kB/4LWbVb7IvsPvh88p21hQV
K5UYL70c7rAcIeQZGC5NKXQI1z0Nc+HelKLZ4o5DNmVmyzom94BcFoAAyaBvoZzirRcAssgrXtnS
+3bo2TjiqsM0iSMRdkfKllMdaJ9+3ByxRa5tMsH8ovtC01DuhRO9IeDRDwRecJEk4RIDb7gnPZex
dlftJh17uOzTrc2GDKkwhSbisjPBTy8IeJAUk+FVTuUippchpIApdAMrSnkBt+zEu0xUMAoIqBm5
vRnshyDJnh28D6n+UCJ42FZx9qpFdEuVkDvA/ocGSPhuIMWmzl+CDOG44SuCFSzwi21o4TBXIOXE
WG6hMdfEYWBZVuQTZM1nTp4YjQCCIrczn5imqSVZmyRpgC9tc4wACfTZVI3EFNjw6Gv30hsVASPj
Iw6vB8PqUWhSsTEiTgOyBp/xBrphc3BTMzxomvGWJu4+rWemoeki6ZEdGZRsBJZRMz2PjDuzfrqv
TCaHyYT82AaSlc/Ezr6ZU0xlvmidCaW7OSscUiNek2P+ZFSshg29+ZrAxbLY3+tRcx3V5Kx0N9iB
rRyPONFfOQ43NejaRBsnzitWBjKWZ0+0WMRGvNNFUmwcb2QRUYOqNItuY03WY5HYr07DhdRFA32n
73mrSnqHwEDtPvjARQcGDUtr1JcQQI2tObJZCcn0ySESpISKEHanQVFT3LhafckDCI2OC45vmmr6
NiP49CrmAaHv877C4nJMKhgFACAuexplxRIGGAvNt/7bJYMaAZm/Lzvnt5VoaIwRCMgUx0DBdI/M
lQscxJfeV0SXEJqlRyLh1zriAnFYgvYdyo2euz+Z81wis1kj5T/mpP8sHUuyMY5qbCGACybfulXE
9fFTQ5rESW9Avbf8E8inajJM6jrQypCgAogi8tT7zXGmldd+ocMf9HwgVgYz50/XKMIzEmZu9OeB
tEjyTD+a0vNgTiGWHHzxLkoe+EykEc/MlifeZCO+ZMr2Dy06hi5p1dEcAaOaDfaxCGg27rp2BcDM
Wdm1vU68FBm9Huts0JnqY2sbCs6DXmfL7bY+olcIkWP/QGlpQs1hweCvTefDJoN2QyRqsFQD2Vro
VoodIssFfrh+FVcSAYZdPDmsNve1PmN5ua/3ADHWabMIk7DcKppT7F70dB7v+DowV1GRv4RG0+6U
hG8ThikQacGKcHzxbQ2WJXIV1qIrC+Zol3l3np9kpwTcaGY4t0ExGqpp8+y+Te4SzLWs+fZs9u87
onPKmhw8y7+NWjHDh9RHGEzBwSHx2Szd9lR3Kdk/WKY7Yro2Fi+RVKnCWhg2mbW5/saeBkybSZhm
2yEkNMq5RjCtehWWJZ2ZG7F2nvZj6bNm6NR9RtpECmeScQuKXCNE0kltW5GwZ3Lt6yHMjtYjoZfl
BRYsZ1PnfrrDcfkQWh6Jcam11DX+djP3DloUkW0AHXTpvrJHILgjR59oNvtAMnricmayVE84FBvA
Q+gNap4IGhSFqF8IzbW4R/R8U+auSw8wVsvKFucygDSOrVPi9GpfDA/Sm0r2XTyAhy7nIUTBmqh1
4qvSOqLnLfP08xf3GQWtcgT9KQIQFj3lnr6FOxEXrkT0UAKTA5LA4QtL/H4sY22T6xQtliXezYpY
ypaqiAPBJ9pwH9rxK2PhGygMMIxmQwS8HqlF5JoQAiaop0i8+PaYMdoff/nXv//75/BvwXdxm8PB
ivwveZvdiihv6r/9Ydp//KX8j/+9//rbH9KQlq5LkzZaF3iXTNfh65/vUKcCvtv4FxQTfeKip1gm
YVUdPYAclxggqWcz+mfFO5xDgIo+MK512NknX2PwZk4GQ12LWDVLMcz0AP5GPRrIXsGORrpr7UnD
u3fH3dDG6tol0r01juBFqhyPvTXLJDr/+v94He6fX4fgn29YriFsy9BtmPzyn16HHPu4zHJQ78Bb
NnrZ1Tts3d3CDLPuBrs2BkYripXJFv6uipMXCBLIjLP67Jmudqmk7+0Gq/yokkG7hHJjqyI4pU70
EEs5HogzyMFE6NUa4xvWEwyg0ui1B9fJ/Ysx5jAQw8Zd/c8vyfb++0syPc8yLZPey7Uc8eeX1PM8
wAriRWvAZjG/WDbtGR0GO5zoGPip/qIHYttTvhIHFFor2J8THVd9B0My/Y76amt0LkdDllzoCqzB
ENf/84HUX8YCUfxUuemDkzbe6efDBIbixLi+xqWXDqK7gjxkCIzS/nFunZZVUdqQ+YE1dR0JRH2G
x2yoh3pXlPVS1VlzU/oYLAQV/Hw3pU/IVGmzXHc6sMpLn0uX64cBBNvoaNg3Zlsyao6jS2tQO6Uh
WVM/n7o5h/5kpwhB0uxqZ5bcZ4F4/Pkstdtg//Ob/tc/3QX1z13xWfDqoyBs/unTv1/eu+a7+vf5
z/zv7/nzn/j79ru4vGff9f/4TeeHzeM/f8Offih/8T/+Yav35v1PnwCm47l5136r8f67ZhHynzfy
/J3/v1/8y/fPT3kcy++//fEJM72Zf1rAs+KPf3xpvvENz/gvV+P88//xxfkV/u0PTo73/Ou//YHv
97rhDBF/5T5zYUfZjq7bcr5waTb5isFXTIYmnmMLWxi6wWmSk7kX/u0PW/xVWrCTPYyR0nENyQ1a
w4DnS8L7q66buuFCJJC2ZfOn/vOF/+ME+4836/9+ormGbf3pxnF1dgB4wV1Wd0ICLpHzjfVfzjTX
IG7GkZQEkd9ckRQeqco2sdSPynjoStpiQfg2krhV3lNrm/UhZb5CDCDJJyHbcGJC1FcT44HEupCY
MQ/ubDGS9+Q7AxtzJknpa+zAO4MCRymOO5OedPbO6EonNmmXI2QcpzfXeBfaxXe6jcHYa+ywQYLh
aNNoGbNtqJr3MoSA03oLYzTfs19GMwEVwZpWI2sTnxX9d5z5686iOhyfCTpio1mfkm5f8zdY0Upj
DtmR+xZnbwOE/jkAW5b3ZfWSt/H9WxY8ciMs5MCM6wGBvNVg7qdj9mjzDZAZEpXXBSaQgwnFrLda
DdPLZLVkxitPnYE92MXORVsE48EF7+UDYmAKi4g1IL47bFAUUWUX7q+SH2q21865n6tpaxWV7wUD
L2ZsPqFdQOMhtR7I65jxGT4JeRLdQBuelbat5AGUyLJKKYdeE/cYY6g21H05eQhr40VnZXCRDp3x
2613TS4WZTl8dyx3Lc1ChWMfRHjGmrQe2TKC0GxRIVCYJ3Tp3ZSvc0reWLTbAIH8IJa2wZsGekWH
/rgQvMa4SraZ9ZIrZkomcPp6yVPLDzZjz3qLnpEK1nTPHQqbRGAa/fQsnU39wcYsEXmIwTGiZlp/
rTQy1ogIwcURmkjpgUA0A+kqCDdrVjzmiIEdHWMOd4ZnyZJuDQ9iejbNuxnCQT7Syq1XSge7JvQ9
yWn8djGShuCUZLzqdqP1gCp/4aRyr5j/qDpF0uss83Y6WGAcdf8snQdMS+RbTCvoIGcPkq8zz2NM
hhX+vdc6SLzbRQ3ZOwRUi65DgxK+BxXM3PKRlmOwnixh37qwvZusK2acZVjmSz3kV9VeibyXcXdj
50vCHFFvEWzH6sqacmGLBLwPqFQQDQVG8lJB0A43VFVU7q54jv27MFpF4ODVXmu2lnxjGZfJ6NDN
5K8cThu3SB9HC3CDAG4aSEn5ZjSZV1LQl+mTTLhoaPvjYcDpTXU4+Gg7Gfx72lGHS5HnAIcQCIex
WueWh2kt2GvRjvHXzVIt89Vp3TrDSs+Y4SHfTmAtEHZJyst29LtzA15FPsfAhOgUeLAO4c5Wy6l4
nhx3XZ3yEv/2qwz8SzhAD6aWNeEYV0VLLGh2TIknT813Nf22zKcq5SeOtx4alY96smJ8nnX2USps
Cgi6DW0R1SHjG6sGG1ctyXNnxBNZ8liX5DD1/WPffFm1swjyYddFLxKQlhhYwIXJtnDViyayRYZP
qdMPIeg1bbhG+bvw8pNePbb1drbmRzZXI5GhXd1D+zo05Wc4fbg6mxv497bPped9kO3E2Oe+U7DP
RM9oCboXv2+nePKpK1Q6LqsB2SBC40RnBxw82CSJtbnalIw6iW/epdQDXKJdvdSuo3GWcUIqS64O
JEFuo+x3x0nk6lxLCn1VgtyElqG090n5UYPECudYaZGzGu+YbdDhdk+96A5m2Kx08w7e3sKzrojX
Nqg71lM7rQXPfcFxEahq203W2a9BAsMzE4naR0w/J+2oTHAckBAYHUc1/oPpIyY5r3V/TaFT4J1B
GTw04XtnrR00t+u4w5VIr23OdjmyVFCLrDocPHjwBK4exwCpYkHt7X0Ip7UCykuKJ5il+jAZ7tn2
+uwibOexH8pya/iWA6xxvCmahLw0oiV5W91ymr4E8AeyH5wBxY+mzgVjiSVTZWn+0qvok8UxTaEm
N4E3uAfTjp5NF5JMzOSHQd0RQnN6IIntWDv+U2YnSHZdlYOpT+1dboP1om0c2XYlMRGWtcecDUF7
bsYbk/af+azEJlMDUYcQhzGbLDZdtt9GzYi1QN7MkigZ9onHWIF68iHh0VWRlqVnjBh8kNu/ipkh
akJjz5vw1a1QHFhoPHmd0W8kyCS4IkeQS/SkzP7s6iamnRaCxgw8gPkpocf7inV8ygqlhfheUXQO
Jbu9biJ7WSuRhwh0hhqpbGpF7CXhiPCG3GZE2Q+gIqyi33VFByiYx+o23NOUnWzlxN/1emRpuQAR
sSOhHiPWOJegY0R8dLOt7ZcGdS6ghYWkx2/79CZ8+qtCJIR5Deprhihr4Zox/G0aByj9o0e4Qdfv
wxh4rqyqTzNq7vpRfBAHKeh4ZvdrorXbVhETwni8PbSl/j0YPPWqioPRHy++TmxOU7tQ3YKtUBvG
YeWlrdzfHG4gQAwlyUQhwhMv5H0aVe491pWLZ3DYRx7CgLRprwZRw1urPqdo7rcRvRSnt+zWBfZ3
QWr3Wg3eUzLk1YG9+1uM79QcswFarOSNxVVfoqSWTfZYzz7u+coA49f53NFN9kyJ/sR21oBJKO9D
9asZYu4AUivNyMp3oFMjVsXhuBs5SexecHOI8KUiNiFD67bqJkyzXdzJJ60D/R/AujM91e9dwzqE
oc7OHN3Zpmd+j14wPMeR6+98xFLj2GCRDdqDyfa05peDdjOPD1h79EDFS1SHzwyNUzZezFFtPI4a
ezJiPjPmdara9ezeWEL7QYip2CTlqXeE2MohRS6TkkcXhFd/iuGGGBfVsEQAoMVYZ8je7YpmSMri
y6abXsOr4dDiGh0sDUI+SNE8ZKFkdcHKSUFiNInVX/VMPIxBYu+cnK10ZPF4AfOzrLmm9l7qPEA2
Trax0uVWr8QFfjYWph5LTFzqSCJ1MKcytA/2aAkmymg/YJ3tBr8OEGzxPObbxpWuou7kx8Gz47LY
bk5SuZJHntNspq5nrYfsRvHNPFFlt4kbq8LtCVvHqIoDrw48gvvlTeaDYDa6FDG8VAfgrK1ZzaaG
E+IBCD93pG3ojM/RWLKfY0XQyospuq2mrFva4HOm54LOt4jNnah/QnV6SsGywN7Gw8g0C2qhI7SU
WJ1yi1lFsB0Q9poKCYjWIh8lOnNVITMH+53Clg+yaW/MibHr3jg67bWuJhh2OngYDrTeXQVFdRXp
IQ3fQuPTKY6W8W15VxI3FEVDyisI6weZPWiRu6GjuKra5EVeSZ0J8pOna1st+U2Od9KUF9S+3CeY
0RKg4SZCgVtnHJBHrcoy3KfFoaQL7+SD35MDkec7ne15Y4j3EaXVEAyHDr6kafWrBBMVkKVF5h1J
UHjDEP8OtW6BF26m/3DOLAKt2RidpKZol6XxoqLXEXBjxrvXAX2djrVGaDfvb1cExwRgg4dfSb0U
1K4NAdOQk8tqwIR3qVhuM0VXt7pMHp0GVjBXv54dLGTebfdK7Od9GF8HdkPkVzjohalzWDwgfA01
pjm4PCipOmBtbXhrGQk5YljVPdx4loBFfTCm+4INec/yUGj6UehHxygehdHEC9vzbsx+1iF6zsS4
sMPEwvfqldmKnIRlTPvt4b/UvIOuRjxt4yVmxRoZpzrTdhM3NrVPsS0BKun2rw6Yx0A5keUbZVBO
eMaxyw97au1B7kTZ3CI4mEw5KF6mlfLPIRF22XT1TTT0iCcDd2+GHyEcCcErU9gR6SsGotRAdrAD
Qgp2pyflusXJ63csVJ1PkNtWO6wH3qt0wDGYneVsNhm+kppVHuAebUI90H632HFHnLoEK6wHnmIO
sa4gXhNvHSsCLd47tRn8m45YLqLsTM8MC5YY8FnMQ5d/qbeKJUM13E3hfQtps22f5lVhbticcs++
A42Tit+DA5jyqPPZM8amwR42XjG+W07RtfIZ3nfdpVbJhTi1KAOf64KSsUf6Khy8bAGuIYurrhRb
X7jYxuPpucVXy3N5FYtgWWNLK3wwzMyQXXZtY3iLSCOOUbqTa0qZ6qwbQICULpGx70gZkRZhiTej
uJWCp512A/8oxa3rMU+4+j70DlVvnLzo1Rzmhaba6BaiAKajTnzoB8FONoHrKoEifDnRyXchQ6o7
ONa0LvytPgrbBBYVvBbIxVFFfrCaXQ3sggWIBo1AA71EOkQ0W3npUJ9bhGqYuFzyGvkS0SC6JH2n
nvlF5rKR55ZpKaF2W2s4Yglww3hThQF11y+eXot2nJBA35KcDq1hoLafhVBa7CCTsw66eeZmjB1C
hmdAQQY9H8FAlP0a84vB4Jh+p3DvonbAzBYvvODNYdFc9Qg8fYIvQXA797NgUxFlDyFzY7hPVYBt
rqs2Ed0XU3l48ly1suAd+GWr7kkIng2utSnGK4vh1ThCBDVD/KCQxWkv5ggIBCKtfg5IE1QsULVp
22IX9+X/4uo8lhxn0iz7RDCDFluSoGZQhtzAQkJLd8in74PsnqmZXhQrMv9IReH+iXvP3cZd99Cd
x0Dlg6bJ9yykwDbRbWjQlLlp8MhBNHet3I9V8RDwTzOWVBkrM+jSS+Gwx2mqu1TMRwCCIJ6+htp6
0ungByIxmSpATS2GA06KpaG9BJwSZoRzQQreRA6bFHubMpIYKhYbwyFXsYN0t5Gda6d8TwL2nKSu
iQVp63SwvVdvB7IRCkYQZAxWGrlzibNubIh1VhadQ4Odl5tfBgCbAcEzUXku8vfedVE6V7uZg1KH
+jnvk68y5mjHFYAQwTnWRX4YdgaHl5aQzHyv3WnrQBZxxHGCWGlFiFXU52oYd5gfdqNlHcmsthti
LCCsIZuc7ABwNRQkevi8a2khyzvHwlqpxb1g56YG+DoFYayMB9UoZOXZXHG5gVysj3ldrML0ZZbQ
DOVh1MpVHRJqcbOchyXkstJRMaNWIe0pffOS8JBFzbkl6RzrqSB7ISA914u4dUv96qhHzatQcARL
VUMGjJP1I3d56s1zEyknh7MRM/S6IO6QnnE8dWx+Q4KEE9Pb1F7iO1icLOt5sHD65ZJqkplQGDoI
sYyfAcih0/ISC3K8uWjCGoeM8kPkIxIukGKFi4Rnurq0kHleEnb2nqhX8uFZpv8M9kNMbw0WxsRN
qX+f7eAvY9+Smianvce5AV84YWdYE6pNcPi1i82DNv5BaFvrIUMLugQcpt8EgwEiKncoGMnpjJq1
7VDIZr7uoufLG1SjY3OKMq4cILtRKsh1Gl5Hd0CduO5Dcc5iFL8N8FCne3PH/DxZMLJ565GQO8Ek
64qzboW+2jk7G1S6Yd7ifKv2SKPmt/v0pNAwSWqOzsj8wNxnEKxeNBNXsF6steI9IXc9olQmYYPa
93fwXmGkHkLVWHbmH9ClBezz0ujXgBOWYtjZwz7sadlMfY+niqcqWjfGkXEKTuNTAHDApVzNXPLN
v9QiQDQWHRW0eVqE/ifsiT4Lr9F8k4G+jdExQLtZCJbw1pbkEki71C2Mm7EZr93QmUdTO6s4qX8N
JXaMvranzIBMvmVmVpfPbtbuyRdGi7rWrGZbRjwLabNQymJp2HyKiUdzEAF1zoAACm8SNGJPPBFw
bHMAmrDffrPCeCvjrZZ4CKy9TRlVR7U0VwndWBUcBAvfooquwXgxEL+QVogB+FxZ+aEs9HvZ0yte
jKm8V2SXJPsyFys+FbOgKg7MxUB0Qtcg9Wgfpl5DB4X2VRmUin9ttA2B5pfR+NWV1gy4XAUoSWJM
IzGyejK/73H9zD3aJK8BARrOVySfHO+R67NIZFzmAE/zdueBRmO8ZtcrTXmb6ug1ZmrTTCV3zQQG
bNiGRolfOlt1IIsL1OTavi9CsrrIF7+79hq+gKutbZ5/HNdecDQvtjijbKDRxC6GXIboU/TW+2a8
ZynjDtEX8FtA4vJv1Bw8lyzu8OEA4njSaO6ctt8St0LHQ0faJSdiQ3y71Pfk2liz8Bq0zkKmHB6Q
M6sofgFqvoiDS97qi+tUAl+N0aJVD5m5p6SqcbAT9hDeVf3gRu06TN682PSHSd+JFtC6ITA+tsBY
oZuOP6FHyWbOrP2KiQv/4xzUXbQTxa5MeFEEB0sYrPt2rrzWk7gOuslAmZrQrgmouqbBsNYpVQrV
+07R3Vtkk5cVmgMLvqf6qgUxpJ3xu47+MpTgurGnrUQZdiAbatGKbp0RPdPPBEK28MNDxL+q2i75
uKFKaujW2V1D+R26wMdgDDbzMuBQKqNioRYTVwQUUPvdIdwzYp9kc6yOTBglImq8umnYbEfL5V9S
cKR6NHTJ9TZlyEwK4YcjRJaKHmiWo1nZEq8PzjfmnOkZWMsSTjTsCzL7+LiVUXkdZXOzwZCYtKR5
HjyF7Pu/pQSDkqvOQSnE2kNnpVAPNerC4ThKXcI/f0uOPq4lgb4O8iezIWpWsev49lZTll3ODjVe
h/TKHhMA8sFwfjR7zFgxUZRWh/SXGgeNWFCcrRIwu3Mw4h36lBNmpiU0E+RRe5E+mR7f7K3g8UDN
WQw1YxVT+g3jH5PkRlbBI/EJNcp9Itp4Jx68nuSvstl26EP68amCfxVFTCHdHxfhzxw+Ca2DCXS9
MQHoN3MVVf1lwyuoz20SkVLU6eAhxSohI1DxcAO1q0ptZrXWqlV0v0H5RJcw8V5uxu+0AcJXiW2n
f+Inn+VxTKbyrVNvdYKHuKtn3dDGIPhW1q+Khdo8o4QicZunYahO/aQyhKsRI677rlgmsTwNyTke
P50YMX+JmIyhr6dxXLicN5zqePaovlO69n1BrrybgehFz12S57Dv5XFSiCtz3iBDLxK7X5UhAuOz
tHcKu4w+JjZ2YBnKPrd9SeCPxh3vfnnMKTHq8lDZJz0jR7bkCnbP6lhzcu5dKulKBtsKkIg4B7CB
9AGRXPGorI8K6EbG302NnzKSzInNZT8CuzE/2dNZ7QDygIqhdWqzbzN+mfpx5xggzySiN0DKnWjf
De8aTmw5w8SnlaGY2WSYlNDHLHTnmIBSVJ/YXYJPhcvEYjoL4cKjZgTuPBLynp9G0gMMZw4ovHfW
vmI8Gw6wRtRDrXwAXlmanP7VXtpU4sl3kyPsTsIfQ/5m3kPQRrX5rerHTaZ94gaZGpbi7aZPKYQ0
wzcZq7mdsVWHN9ublhKieR0f6miPxnINv3OXskDXYjIRFeU4BrovBJh8Hatthc+NGQKYL9u9y75e
cNERdjJTegEfoZ9ExbuMrJOhQZsp7UM2/WqIGgyyrEft02l2hskJDK95hn9B0671DsxG8CzRIBVO
hZRVfqByK+ZxL8KSfM53mu4W51aLxa1wvguOcQPBsYL1K1RHKKPFycatxYuPFiS9x461T7R6xypY
Qw0RUXeFhHAFMsejviYCE//jyR4Z4Ph2ngJ3qVhTQHvpcXSdGnfwW0wOVc9RMSVoYn+sZISEVRwk
usn6MVDJGGO7Isae5+dDsaJl1h4Mt1ozGBopUbsRzV+/CdRmM80JahVnmFO/dtbcuYtVp2He6arT
iNEm99je5OfRHZ8dWa+DmoDJCT9MmGwZMLYQ5Tx8wgjkvFlfqL1HEY599x6lJ1cLl1Mev0jeSzCs
VllxrbRLUT3M4aury50AAYflFr1hzyYPp0SI+AncsPyrKvIr+xAgRX1k94nn5hr0OS9i4ttgnBQB
uW18m7pXNNmWs9XegvYbYB4kKt+2ChK4n0uQAdnb1JwFZxbgK/B73XNKT52q6qUiE0PDdK0N0743
X23poFtBT9W6t3D6JMdzgej2UDbiOMNnUiVbNWSjMcYlc4BnvDMWVf6YIiyBqBzReDfvgzq9ZBHT
MVSgozXi0RJbBJercEZLjO8s9FdBwyHHVVvpCuZGyy+Hr4l20UxeRpAO+mokE2PU832tlX6Assmr
Xw3sI62dvRPztnSIs0I5ckQ7Bz9d3FGyHajS924NubCyMd3KHo3Gk+sk+1AliZLUE2kdFbRgbvjS
UfNbnItm8NrQErTDHPIhubcSnv2GSzuE/FAw54aoQOudKPsx6fxi8FZ0lRhuEsAblERVQjMIInjo
8cT0m6K4JOnDrUjJ9RjV9dAeAlguMD2HAERX4z4i0EWeam4iNT/MiVCal26l/WYOEQVkRG64e+q1
9GjZ1wmf1oD1w6X5U5tgHWGhK8gs8wIMQO9Z/dom9vPYDN9tTiTuE+LvpYEdVdgHo9R9BqyrrttX
CEFzhzE1wfX6M2IqP5XP3kFW0RmP4lqvLzoyJ8LIZuJ0pLLeDu6ljrEn6haZ8RwgIF5YXcSnkoKO
YXD3lzriLIjTIxN1k3Tda8Cfbgn7in1n7bAHw3KwGzWyfnDPVPWPEJjkXHFo6H0mfO8SmaYbH50i
ORBocI/n4/+ccJ/U1rBkxk9g1FF2wc6yJEb1aKmbzLJnt1m3Ybi543WYxnWHaBmiCsrteBtq71yE
2+6bk8AWt7A9qtMm7s6D94jNe7Qm7xQD1w83sRKd0/gF68KqcddT/ZpkVze5jGO+lGQGkgMFJv1W
yS2iWOmtxbNm7tLupAfbVNkkeJE9YBMwulzmH/ZnTXZ0mhMprFDZReZa6MZSk5iFOoueCOvKiAMu
R1CGgYP7/TfXwNTE9VYrxXpsk9eEBJ+S2onNHSNdUBLuRTLgyO37RIi70uebsF6TFEsAbXIqZh1B
NUfxJowFk0+M+phLyrVkJ2POsQc4mzoSuivtadJtf158lBNR1X3hJ2zia/RkKcUGe8O9ysKh5obV
Z336kPHa4NJ+dggk181wH5ssdbngMVqSnyNwC4utGLKdEbwr058N/SZDEGfQOAvYRXmX+pNwCMNj
KQo1gtoqDexjDO8jYibXQ4TMB1hFzgXS/2fo3BWvuJn61ZRHsweMxYpblEw+MXu69qsrmBxkmJ0n
5FH6zWmVVTqOG8v50rVtO0v+4RmI4Fcd36jmwZI6rwamwVD7UEsADe0nvp0TZwFk+EU10bmlTzI5
FzQCOmeUwxtvCkp0/trSIVUxdmhjq/6jSj9tYOFR1m40TPfAzVdhBrboS8LJckfkw+F7Z2IxcGc9
Bjj5+hq7z6WGcxp5gN9NCpstYhrgdfb6If6A8XGOASWjT0gy+VTmX6X1jqsDWWr0i856XeTBxcMU
GfdflrL3Wos8kJfIUU+yDDaS97YC9tl7iibtleobeQmGEyX+cdrMd9GwJixplYSR5sD2O+JWN+VK
iygnlI3Khc4+lfhc+6VwnsP8rzCjZROcc8ZhKXkMiaYtRm5JM+38njg+/LD05rfSHleBSiComIMl
lxrAxyZTfBXY3WR+u5V4ghFCPmD0AOJGRJO38wwHlMzR7Z7HBPooAfQ1tV3vvdr5n1XwHOzd2EWS
v0ZmsA5ItLS4XWvGajhCPd54DRaEmFobtYpvRsoDJQYnAEckLwvtHL5XWImnsqWpdbRVm9nbPnvC
ZDNyrifbKItWejvsHLPfh1m3bZXoLkpQ5/2lk8q3Lj2/xhIxqRPTTLmRVQaUZDbjMe1j0SrJiAfI
bJIvoxTZo2sSsGcTgwtkBWO+tqbfrCNX6T2BwZG43VkVBpHpvwQfEx3VLlxWRtIczgopLLb7Yrls
uclGmhOAEF1A6zkhbn8d9avimNi6CQFrBMFXGSsZ/hWv7fSYGwZW8u/S5rlLx62jk2FVuB1DLwy8
QGDKP8qoLVlVz7lnrBP8I7eWXNtFYFY7y/vRiLXwWmwPUqBE2osBx2wlnnGKrx3EB0n7Cs9pk5bK
r6OQKOV697JiyQTLzkW3Fwfquey3JeWGiU+A0gFzhKg3ciBbe8yPDN4PmqXcEn3c4UzfhSQ/kpyw
kMwEykrboBJXRf9EmMkOvIvxUzL07dXs02HlwdNil09qQwWua3cIDgcUAce6bf6GYp1BNQomm0At
cxeJaV2Bygrd6ED6gmRJHEbVKeoOOsdZiA2l0kj+AcbGWsjeQe9FznLAAbHQGh1Lg7v3BlgnwJXY
XnQreDsLTbCNzUlmKTmlMC3c3aH9NgK5Iq6i2fUpr09ymwAgIslmkldjIYl2o8FIvv8KTMFuU4N0
lL6wW7h5KSjfsZgteAREIrTK2xt6Eb/Rc7zXztoggk2x7KXOkBpL7ZvEipZwaWnKhLScYKkUtY6i
frIQgN+JX7jRdhXaIbaTyyy49iRRwv2/SK05Og66LFXbtZ2go3h3ccLgGwpXblN2/N4DHudyW41U
03bghzENd1b6Vmpfu7ZdI8G+KCg3ggu5fouRgnnOl7unkffeAIuouNPr/pnAXuZuMysCJ3H4E7VU
J7z5S031Y1rH2jzk7BUJ6j5quvwYcgUBynNDsRknxi5c1BwBLUHPbJkD32Y7N43Aen9aRSH2S84R
iOupQOyjw9JMu+LXnMENgI8LXewEJZkSHShL+ka8FPMnDyfRKNrd5Py5yJcKIsuaccICEywLstxt
jAFkw/mZ4yzhpbwg8gO4667gS/Px9JwLIIlVgTE83fS0JkEpP2RabqNEWwFR36jJphL9NsGg0Bfv
LjrasmEYHYbAbeHeteV6YGaRUwmwKMEWgGoPHVO9GcVVyuiUAnrBL7OA1LBsaK7J0iGoBK2egwAp
9yvIqcRzbJV5CRcqLxyaGKAutjbvnWd/2ROUmIOF6gzlxYEn5EnDpzebo7BwZTG0wmArtG4d9M5B
j0PfAg6qYY0QoluEjOiZh5CPgeJNYmUi9yPXSS0s7X2lF+cgB1D95fKGbFEGzqsiJu3Igsq3onxR
ep0Yk/lyZ6wQ99cqzvwe/ZbnuLeC3jxImTTTGRZ2syqvdROyD+0Ac007BUV7kVb3pB2XoiwYILyb
5ns8UYg6tCLqysHSM0wx9sEDS4YXQgVXDVTvWjulDuSDtntA3NpjiPjWTT7F5VChle5uSmq864JS
ySjsjWAGk+McbEa5N2S6qVvlaRipigil69IJF4i60KmVFn2o+gIQsKnxxOt04cwvan3tVBNjjbp/
it0R8bGxU0KGOW60TukicatLQuXLlBlC8APuaZ3TlGVp+Kxk3pIkcNQv1eqCiXVTRQbM0mmfTD8p
AraBHGdZGm9BsuvYb43mq6n8VgxSBhSMXvHmauMcrLLoa4I7SJSjO4jOkvszwK9SeYjo9IcyaNux
Im7Giq9VaBJNTPAiNlF76ZXBrg5bMnnpwNHRyfykdQZkzgSeR469slia4d2wPqZil6sY5lv+P+9Q
5n1V3l0nm7sCex4UEZt9EiJuYXXTh8++YChk+olH32Em+I2pkjUEX4a4tpP76+QMUrgZKGXlwIek
+MTgR5dv3aO8P0RgGCkfT2B0/N6oNqM7MQ/DGUQ22NiJr1jt3/FvLzR4HKZSsoCxtwqLEo1K0PE2
inKasepWh1CEw6ya5HVoqV1sTn3HtJj0aMc+BiTWkzJS4k/rnei9YbRezhHNMfyQhsMPwhl9wvAB
5oj0l6+ScISlKNITC2ookE8cqJZ1V2eirAAMNA0SjUoXvBE6Diu+W+TQXFPeDQA2qmy8tFN9rzHx
WMSGidnzIdTDLGd0K+xYksnyd8e8FlDXhIVXDICTgVgCjcF+PcB2CZW1SaVWajn8bz33lckyXxnu
Xgi1iA/4X0LSQmle7UF96T3zJ0zVo4yid8BU5auLxLycnJcCe9SyUqx6q0YR01sJuzCxx00AR2o1
FnjTEVKFN0vxnJB4P5ezHVUYb9lGqe5w9vk7Rb7h9LjIUpYe0vpoe1OFyZt3J40XG3dds8rsluAP
dsVMFbL3ws3WhMddvA4yNyJ11vQcc1M1Z1hNTO8G1lIbhBoZZpVrAI92CAyM3Jb8cVsFi67percg
RprkeYhYk4K3X25+laka7ZMWX5LbagIYjPPHNWxvLY1kdYRYrmlq0Pjn2WpBTsY0QUpIs+o14vOb
CuaA1qj6c7qTlxgLm3JyilJf1UiuDV6UoxYx/jN/PB0GFu7h6C3MrgOh9FQ+/iy/0NOKNNnRzwST
ZHan+Vyho+HhN0QJaS7V5OxyX3oh1qmOxbeKgSnxSwzBap4Q4vYqh2FtR9VOpZ6t7F0BbjZi8scm
n228cdDC8R50kJbhFGQPE2Rqq/fqSx7TLOb4+rhsmiR5gpNWrcyEfZV0vjvJEQa6sH/NbFH4LLYw
G9neikAkZC3RpdcresN21w3ziVDKPdTCbepJA5pwQp5rNLRrmIk4jlEiLsqeJReO2VWXiHYZpKx3
BmNmcQH+QjXB+BENqkF5yU7dzhpIu/caSXKttcgbmY0PKB91VEnaJVKTZq/VAzEpVbPty4Z52tAN
SwRrykPDylXiXpxiEsB1DRytbhWGb9lngdGEN1vxGFC+jOFTzOrWmKPDu++JmVueqOz7UTsXTIK4
/zzmawHQI5ckJBWLP4UVw0IcgXtv7JZ2xUCjYyvYg4ShEMKLyUnD9W2qvmNxk4VMhVAwGIDdu7+M
PrQpUPSZz0Yotz14GMJFu+kmmHV54VeNzsHl1UqsTyXPGPIkZMyij1BXrrlKI/BU9EC4IxWb2jAk
ArvlV8NhmsXsZZohoR62IiZA7yMv5Los211gfYNgnPOgCFV91hIU9vZisBzWdx6B71z8+OTMrc4J
n9ibpF8z+lwO9SYrprVm0Hxjj57x4hN7vtlo65pvhfWZAB/25BMXbFM98gq+HPsFsEizjnUq92WA
K9C5lhHMLuInMC0iNKaIRe0SdzSSRBXWW0Pnn6OKY+wcObcrlna5kaxS9aMH+9RpryVDWyMFroaH
TgkettqwsXnrCka7XI7CZmow0S6RE401cgGyAEJTsIqB2VZ/tBAKxUE8crr3iA5gpdpnaIsLw0l3
TcRGnzw5Rs+F2FdzuhMWOAu4fHZn4kSYhyaPanxghGEFZ5tZvZoCR4QoOOAOotN3rI9Ou+G8WQwJ
CO5xbbPaLic/Inm4Dkh7T3aegoUx15eeW21y4S0VbkeT0XP0w1gUg/oRvQMHfrNkNktYWQT6QWen
gVcNLCRxpCurPAf107xAUlhwID+u688yx3jA9iKf8Q+ZDzVpqRGnZlGgWXG9Hnhq9PYYMDnFXak4
b2BkqLDfKp6aweJ7eFVKxM9lvW67eEUWMw4FINojVcTrxFDa0p4qkYCIq8hei5FtM0Gs3hKxwzG/
lAFxJSwj5qbkEHa/enCpLgF7247LrtdPA3h9FMyCYDAFS4UFNVUlPAGbwXRT5AzjzoA5HpzgoSMW
cTjvixSdXPbIk26f0qIDC8NObzbfU42MXr/U0U8d7wUiJ3RGaX8avd+gY7Yakt5pFmyTfJcbliyK
BXuKtYXKdtzaiCcLhMa/niC3Zda48SFu6MwVS2IZ/rPJCErmJOPBWlr2LzG/jM59OfGvoIWfw4Ww
hWrmszpswJQv20jsg8SPIIcmz4SZAfsnVxIvffWHEhRmC23TFvsb5x0Do7UG7yMAkJJzdGv7kpFb
FGwmC4WyqewGjpJWvc6IVwInY+1s0LIId0PsTNm8aaF96LPvkGq2hawVlC8ww1QyQeC2wOmf3zoT
W3aoMQsVhrldfQ44QZo1vEfGcXuPySbR9gv0fSOBt/pbk/5x0S50q1uHnJZGXNKe8G5IxCKvKe1A
PuQ7I31M9q/otmH2YSH4rH/KOF2V3hL9qZ2bIHOejQohiVU36tbpxLR0pmJcMy4Q8VBd3PJGJogg
QIWupKm777GvsPHrmr3TRivbwVjRViW72hr3GZmmusBpS0aKIhJl1czqOUWW15RFH0OWX0M13+1J
QcI8xuRLtFZw96xzT5PkgNl9USDKVj2zdvKScaTW409k5e6L6OikgrB+a1rWlDHsGhSIKqMatual
ywQZGMMwuHDYE+u5JUerSBy/yHRSLgZGU65yre0ivJnZtxd0GQs0jioFgMLKsAFIpEX3N2f2QXnM
WaXNr+C1zFAWxTZU68bdAFhcw+h611isfuV1BGuFToHY4pTGsmLm1nLgKxEhW3iWQ+g7y7ZHNXMO
tfo8ts8qH3uTv4jhxGxCrlrMhwH5hMefw7qCwS2InqWLJUr9GlJ1WxS3Ij22Hu5yhwWT++cmG0e9
jGX6GDER2cW0b/S/gITUmZI59X/S2Tb9o1aObvZjEi4Q8/SiiXYo5l/SGUVjY3xq/RamS4yUprdx
ybbAqsybQEgSYlOKshq98akYXrzOfPK8D2iuC6X7t1icL0eD2KzGNf006o/grVYm4YHpgPwEHXd/
KdWuAFed+zJW37NGf4LxTKJKQ888gdchtbBCGltyzMMqcoW9tGd8mkIqKePWjWm15Kx3yySIpksd
kxCkUPJAO+J+tPNoHZaWdciGpNpw879KXJUzBdtqST4nrdzdhMLeJilRflTK0MrVY1ykT3HHeYeO
iMtP69lYpfY9k5ReTm2tCHkbcChX0DprPiAyp18BnYJ+AWJHn6gO+QnJMWDNWY0cznwWMDQzawTz
NYeTiGGNe/iFZPXypLcNqFrIEYRTZiQVwkECcSJvgfnEAusWZ9LBFyf6lTErtqYcTWnZ6+ZCkfa5
yZmV5zVUgTi20RXuiYAcVn0f6ctZdiyGsTplE/Jz5NHbqE6/PB2BAgWxtqGm23mOmHilgEUqjwit
MGTpJszLpUVX5ieKZMOUf2gjIBCRkKejDoxfieIhE3oj0pp1dpr9MsKZ9TjIMvnYslDhL8SzgclH
A+1s9byHLvzjyBnwXKKPZbxuAu73pkE8Y7cI+GKF0DfWnouap5Ome4S+mJCzGEFOEmRas63cVl4h
F3EduUuvcYrlJMjxCZOQIUdnM3JinDw7vxRZzd0JlWKoDmJNRy18kkJRYETZHSPGFr0EdQTCz6lG
mlDmXP2NVr4XMtnhDNyHJjdfGHWXEfzD0bEznsgK1GVC4myRo6NPF/SpDrtZNNJTyGaau0+LkTsM
xL5UXRAf/v3YrFWTcUR6H4eU7eD8kMK7p1ufv/z3k/8eMssZ94neS9aS85f/flLWCqsUozt7teft
aT56a/nvyxG5TbEINSyMNuFDSxp2KpmSnSbEPXXfzg+DE0z//fDv5/7zw3//9X/93L//KmX///6y
qpiILQScZfAWXNo8/ftxRpUxLEySlaIw13AMefG0ELdCTMG3qAajPCi1mvzPl2ruoO321Ebu3DpY
tlA4DygPgRr9+w8ax6uKW4Eo171S9XjjLLUd9//90IF1THpwqyHBeKiSbGf/76vq/3713z+MrWpn
oMhTki4/ROn/eTAMqIm6C1AYWl16sJBcMZi1DmzU4D3Bsi5GedAVWMP/HqyEXZ8xP/yvnwtqJdsp
OeFRTuJw1Uog6fNX9PGModKRmQTzDJO+BtJBYZD4MFjlpknad4iqGoEtkZRHCGgZ2segWJd6lWwZ
gF6i1jIPLvTThvI1tti99uZBSYz/78fREE6H6PU/3/DvV/371rbgUxJodgEFcFCOzHD/56Gdqubw
2zosmgI1Ofx7gAxAJ/SfHxs8B+xHWwYHJv6FzRCon1Jv9INlFdhqXIf8IZlZ96kj50BK9Az0Jbp5
BfGgkaPL/ENJmqfOcPxJS8TVNGS8Z237oeMLQiWGQh1hi7vpJQ2I1QzZKewxrba6t5+khkIZj47f
DyiyTC2JjnaifyLQsdbCVEFdGZJBKxNM4Mo8YPCEotQpSB/aqj4MZAbwJflJelt40leWgdMYh3AS
X+SuStTRiGXQSgArUfwqDJ/DwARdMqTdwWHBxcCKOr4AzBNAOvQjJowLEsU2JZiCQ9MijKkV9QbN
Ud3mzrTLix5ZgRjKne1Qo3kITSt7xImcMo7TYDLBYNtY9oRgTIXxOYQZWBcmlUlALlTcP+zIVV5C
9N5FR1dBzly00XU6NrTmwc7xYoS+ibLp2C+TL+CtNXJTSgOFNdxpejOD3koq+pnYupjBuQpmMlKi
PfBIirqU5QJQvLWs1XmXEd8Kj7GZmGR2LEN4WMgTL+VpciQ534Ty+rHFlB7ipM6mhzFZ3YhzRGLS
/EdbIsD8EACpLiq8CH08PYoR2+BIeiVDj+5hK9hZkKb8+0bSbGOfRK5uV4AqWxgliY1Wxqy185jo
jJiSXPoZv6tjcKF9SXaDGSB2abyE+KUyuvYIt6jm8/dGTVpfa/N6TcQn+D5Dsbe5XaiXgsCApVNP
+Qb/z3TxHBnisgWBPMrpXfWm/mrjhHTQtKW6GLc62rRoSv7KLERWrWnppazUUweE7JXXQvfLvHKW
0cRq0tSqkDwBxBO6LZGMZekjLQeBlHPWmgbhH4lQ1kFHKhzkO4ZDzP/TUpwSY1QQYA8vVt6ka5F1
40eMP8apiuYSyvQ2url7A4mxqAhXZJfQOjepGx1Um9VQ8WRHg25fTXLEr0BfK3pDI1//5+fqZJ5K
68R1OO3Qnlsghwxy5aWb2N/jey83CaORy78HAeIWCUJ60w0VxK3lRGd70o+BPrtGSzpWQbQ2gdeh
uskrrzkOsUHItmwYa5syPOSaEhLfFeWb0hBkXEM1TRwuQhkds8oOj1TYqnHqUttkMR17c5fKSE0f
w43lOdUJ5Ux1qkOqiLKqPL/NGqYqFNprIQd94eh5+VRLt8ABZTUbex6piaYuIT3WqHkdEhQmC/tK
yLB8VbXtcKTgj3dGkp3k/G5MJ7TPU4f4A0IZWkVpSMCEbfhlpMzNQq/VDtgmMaIOOvvZQjl1UhNH
BWP4YLYkn0iTByiprAlbRjPuyeZKIYsrdi6RxtaU0LtxK5CoexgKr2kG+6YiF9r/93vVOdAZyzQv
su4YGRVmc9UV6VyAcWkdGYo9cSE7OTrwVOmd2KQ6fFyeLeEiSoVGBjpzWNhJ61wc2xK3lHA/Enoc
NlOse/gzVJe8L0uJlEMMrNGPWldnkjqFp6SNNWTFrHnr5GloI/XQiZtoMuZEuQemGufrQZWOOKQD
XFIstYE/qmr3lJV19zRo4dUO8XPzUpurfIyCJ4OgUF+nIly5BL0Qd6E6W1ePllgU7WtoeC+VHD3u
Pto6Ao71Z9H3nW+6O7XjbEaL3u/YkdyMFqOpp9qn0pP6duh7sh7rJENfND46pPjHzGL4kRDvEk35
9Fm51QPs9szlVOuDEufJw2sw2DAy4WVPn6mVcj+gitjpKsmnmoESpVbyU8UC9TLDuJzw4XqxPgdz
kP9Z5NamrVHP/TukAouheV4lSBki/WbXgiAUt6cFRvbX4iXEa+g0Y3+oc17tdnD6g2XG6Y7ML1It
UQ5ZALY25lhG2qITvLncKJ0YB7MD60JpklZ0jbUEisv8/vov9s4jSXYk7a5b4QbQBocDDmAagVAZ
mRmp1QSWElrDoUbcBrfHlfCg+ift54Q0zjlpq1fVL0VEwMX97j3XJcVjWKO+QnnEgTlOIKCN6w6e
FH8lwQc4hU39PtLLcpFr1UI5PJogNQ2zZ+ivGvcCTsu4+ecD5QNL2ppVSvVBAn2e4/lpHPzszPYF
4rR21VuCl341TsHHZOG6tEJQGOStHVr091yytStQPUYVdfIRi9VeJGO5FXXDH9d/53G2OFoW0Qc/
RC4Wiu1zkNK97df/iR0493GymP9+oufBvvEqazn1GhP9VN3+88AtI2PMtODLekNPEMTormuDg100
+DEWAh+px46t7iJGoLQtH84NgzDyQObwEqaZdeECY10AFHAaKAski0YdFECc2z7sE/ylSfrvf+p6
MHwAM7cS2X8XTSHTUvq0vMA3slc5dwKnmCUDz1G0QYIKiOLW2k69SQpwIKQ+TcPbpKMKQhlmNg8V
LZMgQUjPJOuEJbud+qEJoto7yNTKEFyd6a6fPRrBXUhbVHyfQVkMZhru53r+9WMRBaKT+zCk8EDJ
pAiSlSFYuDQnmkayb/AiHxmB3UnGnLgITdLtYYGLOgoZgI5E7CfafTKP/qrGQVyRSr+l9X6A6/xn
Wg0OnzqRz0NBNc6IojuTg6PzNz2S106vcgezcpc5hLXY+v0OQ0KIPffg2sN+LsbLZEGcL7sT5l0O
OrNzRyTqodHLkV7p7SgssbdMbn117z8sSfSUw3SYDiNW6ask/LCdwn90BN3hVpuvaLedn+DTpBIG
T2MRh1eK/uF4LQkv7cRkVVmoWWj3QyYzxDKIzfng3BcVOF6v5OaHd2u0j6VTNhxh52pfMMIq5JoL
mIzXYupvuH/qG3M1kzQeQR2DM78aKVTnlXblahYZrufJA52WUikKu+kCA4qiOS/pr8ZhJkB3mSUU
RdmYp2LKWIfbO8RgwCY9OXTgAjRgMCVz84seKBOX2Tf4mehcL1WypfOVUVnxAvQCEY4CNG7Gyiup
wDPpNcva6NNKQZWVDT4CuFDQ6yzraHjrtrN80UF4Mk0USdNYmmstx1cR4T6rxXIjmvHDc7lt9V3P
YmTjX/c0vluzhtvY282pMRkN2lhus4nwW+o4D2VCEwekPGNbuO6NyVMDdE9ZV3NlQ1auI8SG7Jr+
g0fDonJnWn6tBOkdrQGzV6yjbWpUCRWdr7OCVIJZod1Cp7fP0SzPJuEDyl/Se1mNt53dddeRLW6j
0m9fRkoRSdHyq8/1ve9Bgv+n4zDqkfOWskKFxzl2lWM0Zbfu8aYV9EckwAFUYu07qADojPEptlsN
gRO1ljqXONCO/x5bYFvmrL32nbi5DVHQMWZYu1JQZ8cTgMmyvW/T3Hiny/Bgef1jHluXum2bIC86
kHAT9t3aWgLTd/hxx/TCca09ki43TtocYYCbkE8KsBKjszxN+Vg+umQZrzm1vWgZ3/9z/Pvn0BeK
PoOoan15ssZ+MioOsFV5YAAx4RKSB70GDUw3pAVGzAluATzpTqJxpFZse17KAKuobiBtXTGm6rep
Oe8sNWjwsFMHnvnL7JsXFQMeCOl7KLmg7qbhPky7gQojCXcZZKDOp5n3xydUwy10MBW8l3n+NOMQ
voo5fWERIPev/H471HDCRzCoiNWk02oAQyM/N75azQmeiI0HLO3Yzd9ibnuQRsXD2p+Drs+0yvZH
b9fxxrbQlIOGGOHB7twvt7Kdszn90CKDBWu+6qVVHwhuvwsTHGFW1c6NqR3i6POZIpP3vjSiwKTA
+8qbrcM8Vbzelk0wdmx/DVgMwZxSc+R1mB7j+8XBz5XgRCUv0gxBjmgFhmd4nNyMjiMqwedU3xEU
phVTFG/xbP0J26UMKq1lUFiIW4WJ8T7FEh6uveXQwTYad7HHikuluMBHzsfvDAVEMmLuV1Awl4hd
nzYNZLR+8+PPdxTbfVdWftRUGnJm5001ClqPCke0uzZl0EWBq7HFQr43rdYMFo+CdQMxMYZHpKam
3Loq+7DcOd/b6bvPUPUw6g5LgG5u/EJgzOkrPAiay39HT082MqRL8zft6Je4ioJ4Rq21HeuxWwTz
5W6HWmpWef9mttavKMb8uifsTb8kLyAHA7gi1EY5NWzXRuoz3Z+BFqBB7JDmhLzd9Y2zd4Y02Unc
Kb1b3i+6fI8dhuiDg6FwjBhce2jy5ChZAKFvbJMsuZr79MHiWNpWNI4ZVDOmjb0xBZgBP/qVWfGW
zIAovJhwFCr+MdZ2tKt9qDyzF/3ZozXBzyQGbxvit6ICgbd6+hSu8QwsEjN4ybxm5iSjrPiaLqnN
4I/2LZQFjgVV9WN3b7YCAzk7zVfjc3gPZ3ZwQ7Qfc8hRR3Rqp3SFKwxfUS05EQ/AJY+rCBbm3Qr1
ve4ZEVdzXMLohOxhLMBNxXBbFiCXmk31ZChu6Npk/lJ2VBZJojoz+yd9aiA2wuDeKdNP2gZJ+oJ1
7koW+FCNb1G8hg61+xtVkzxEwD9FSvrM5BYJD0Q8iOQ7i9RT76qDPSwvc8ZQqekKibLAkFA0DFPs
k+1SEN6rwbiiguDZyFzGln3KCab6dHSMM7/C9jZ5zmWNFonQ2jv2BMg7bO9Ty0GqS5tDksDGAwI/
Bv6KjujKmQkKTb1tTZB+1OvPldgntyZu4+W4D6ZYvtgLwphypiBT321WuFf+OvZdauayXPc9YAY5
fc9217yknEZ30DAOVRmdw2kCaxwGI+0z20TiJAQ4k8ia2x0DYKeW+Z4zFXNmhZzrzsTwLDL6IiPe
2I1NgHn0MZ3cc4RxcPBAtnP4Qnsb/GtUZ4K9a/+YMT/XDSF5upPYb0a+oacWeA9w9l2fewvdRN/2
6ua0PntBs3jRuB+ZxNRDE4YzwQcXPWJGzY9WhMnbNPRPM1sn4Bd19GJAjJF2DxXLlqIpBg8DXiRG
2zZ03Ey5gO1jClzvQbbCtof441W812nJra2oo5+85SHRbk10w7xuSAGA58iv4GdiaA/dYyge4NKY
2yFkR6PYs6SRXdTl49ji2DBgSQvXpHryJ4qn7wLVCcIt1nZun9uyxHLOMoeHVTSffoflTNT5/VLM
V6VpHtKyTJ4SPKMjlzBeSSooyjHfyrBgd2FXAtUzvPRg8k4x6hKPMcNZs8DDAVss3lGzRJ0dDcBo
X3KbNWkwZfmzXbZHjKofpvkw9vVjXZZgEmQLdVrLLb7y9YXBmdjO89VQsf6EoX0013ZYTXEuU4L2
3k7jdy/zzY3DJrXpupKOx7HYFcnnXGZqR+8Vm/483ZsJiQUrBB9vAFrjPNoe3DQ/cqpCB2b/bqHa
7vuJF6lx7YM59RQfw1kyfNJ9bvZYJjaxpaI/mHpYSx/8/FT4wGwN9VDXuEe8tPtNwnmj1zQhkTE8
ijVaYUrcFOSnwiZ3P/IIhGVLNiNrvvN0VvvW1tAhwkemLGTDppsMXTzQmklKMzY3SE739IHEx3Z9
/QYXxo2YuIjGfnpl+sRZhXqKPec66w18DpP+a4o2DJQYYKaU39ma+pO229A4zxNvSvvVsnq5Kecy
huhg/eg+v8M61yMswrab4+g2kwh71ZJeZG0W2zhy9pRUvfJDLkwI07d8jguQSXhuZnu5AeyHXuYJ
VEMegMNSi8BtCbCS+j27NBJMsLnGNsH9mcY4Qh0VcIte62xcvCZxg4MF9lQiZrHVYCNmBdlL2pwd
KhcfTlWZaCNYEmrAsQzt8HpmZE+hiLwOfj3tGB3wQW4b98Smfspr2Z6NjNkV3IOlzK9rPk6eVOMx
m/S1zyJlYYizS/dNhPrM0nzWkf83KwZyIBFxuUGPmi37EaUN0GEs2bmzj2XR7SEq+tu8dV8ztwLd
Uh6oF4yM+oZn9aP5B9GDNlmSsiHQRLmAU5tnL7Ju8lRfz9F4V4ZWs4s57zHZdDguEubhNyd77DJE
cXBQkZbRIH8aaGBdpgCTjqCBanZXAAofxOCQRwZRXgypvqly/hxmuqmZkO5liYG6si9uGo1XRXGq
HI8QTPs6M15dS0w+U5e33FrsLpi0uZ0Nztdbgx2DM0Eub0doMssoDhnSBJdAKsP4zRFE1ETSyR6e
lq5+xuNTBGXH8T8WjbnxF6+/6tjVOZh94D0D2hHZQA+Qjc5Usi8bXoAnXOo+lXt3hYyDaiTFNnpw
ljPLfcAwjJEEp8XGSOZXn6izw0Kf95fRki8q4vcXHI1Dg8HcogEOZjzh3FNmXMwGdissGIzTHuaO
MrnYoFXdrM0f99pZqDs1cl0GKSU6OoejA9vebmjAyl/biWE8PJhd5dbPJXfFOo3rY5Y3/mYEvOLm
CUKuJHSWdefFsL4WAmO9HXVMnjMSNWB3SatFLNTrqfehMFrWApfiEcNqMGOXSmxTivG2yqNLGhBL
jOsu43YEDHG2YYeBDaOixX8QMYkCZbjLduycmG+Golv1HQyzBqdohzGuRbXO0E63luIvd4N/bGQI
sMXgSqdTCxSI91qI+9ENOSOCINlQLYN3t331VoqPNYQvXac/dIPFQPWor3m1z2R/BDv92Mlpudd5
Rt5J8LfnvsAcb0+Hqev11tmkubJu2yQ7hyHNgWE/xwFzmEsdCai4I2Dsus2/xShZTb1oN3r5K3sG
H+TIFxgzJz6MrTojUTY721cXq9E3sntxMikg61ErlNISD7BjHw3JB1Evjv2ieggRHHZUJdzo1e1b
JVO7h3b62FdgkvxcYvUMUcXnjspSAIohJpiDH1l40wrxkS6M5KVrnYqBxVzX4sRDyLKSWlualX/q
uArZBSKgiR6LdU/7R5SArKxRrHKP8DIwfxJmocEr7AwkHJy25qDGXu0t+QNzO2JAPtEomo6fdBVy
I5DokWu3LIa17wJZkDMlpBPmH0/NZF0qiVwNU//Gpmd6v6Cjo/LVB89CI6YSda2OG2hvrvu9b/iU
J+JANDUhfsNmPh1OY3bTlcVN5zP5VF1RX9KJs5XTYcL2Ehp4UhSqPGJnj1tNuABolEhI/swy3sus
NI9hgyyvmagutv5MqwxYFWRo1ALOLoSsJQnGyErPRTLtuftlNEt/lmaI6RW6e2Uhv1YLGLuKgsuj
H1pB7jKQLDPUGVEw/pgKGBXhsm+L6CXHrZCt0/Ww1PcFm3SUB3WBBw7eGAP2cxH6tJwOeFBFnD+V
Hrc2DKnYlIh1A2p0l+EcCwIotI5yulPlXZ8ZP2ZRG+RG3LVDp75fjIqaMkHrkw9WgJ7yTeqLu3/+
BCmQtrG1ci5iphC4jFI2HSVm0OnVNpRmv/FcjFvdTNgxyiOWdMULHY57S0HmqXNG4tJM//puBEEL
167DUU+l8h/oSaxulres5McjfpvhWVv1FYe78qh8DD+pQ7zNqvE0xYmt96bCOWuWdzrBzhSZ+NXm
NN0vxDG3lgsVcBDeKVq3K7o15UZHZKRKGmCqob8VyXCFJ/I0GNlEO8D0R4sraTopt67lsmd2az1T
iDu7dqfznBEZc/qRTmfotJgisQQlbEzrxwN2Sw3WZuXsVBz3ZN5/JLqf9gZ0gNaexLbPhj8a7F8H
2m520tj13BB4TMcl0MThaotz/WgDqrRzzB4UBoR+eMOoiPGDl6webRIQLIugpk0zeikgPl13S/mR
19nMuam/9yaVnVVbXod03B7A7nEpa4sbpmSvjVmNWyemrDs3NqFESuX8gkOnpSnIpos0SAvjlaPm
fF16GUONhVso7fVMU3jkKjmf81Gldxwqpxx1eJ5CwWmsnA71UBw5Rp+NHuIDrQvmdqG1JeCLScx9
pEOdYy/iY4Uc1MGI4dkHybQk0yFN+MKOXIJUuuRuS01VBTbLuqD+Qfp8zOK+iHZoLHxEiqvBdJFm
YidQdGVzYOR3UQASWg10MCSNVbijjZdvxhrfyA6fifld81zGlMyw7PJ7mGX7GPYNO1xZcUXC4BfX
S3xn5iRTFiLiEUYndnl6xWqiA8XYemxz034xovE0J3CGlulvZuK5mXTn7RXzh7MpjLs8daIbfLZA
ctLX0U/kPqPyE/AD+fEmghZEvqOhEW9sbc7YDbRAhms4x4bkoIl7dCRjgsTGg+7H8XRNqREY3yF5
iEecR7A4Mli3/OgjtsmSY5XE9NHW64KBWyerC/5+Stiwie64EiZHWzVPqhKSmVh8sCeWZj27t3kR
3RU5hhabcR8YD66qDZgtHaU5Ckl1apuPOv0wm55uEq56/uJTeM+OO1fOlx3ye3QlRJeR2jbQhtlO
2uJjcrKHrnTId5b6uVUkypcSSiwt3DX+IVZuFJEsxz7n+5+eF+IytOh8o/Ws71+MUNGVln7M3C22
k+VdxrCCKDKRDJ3LkkfOxL3QNePVbMFOFAOGrFI/5brephTz7TLM6vu5W/TzZHfgnKv5RGbmBss+
hn5d9busXNS2L7H3ojxvMhGyk4Ab3Fsh7BI+99s0UlsH0/zoorEnEbH6rqKber1cDYQWdvkS4VjX
w4GKEtamLi24ArerOWn9f3hkLLPoQQwmWytOUHeVbL32zLhq2hAcZFXPsE1S/mHve/FXtwk+1zz8
KJL4emnIGADg/CaugLEUfqup35lBBNgUoB2bWuzGTH3N+fSIoYdsZLNvOiyt1vyYM8cPXOPeN646
iUSah4i9ZU5rmqpoGlOJAH2Xw8rrhuFUhLTVRpzTyzChvpoFBWdWT2oAKzYtydBUWqqHI7gPTgcb
ksmMn5TvtOHh/Jx7KiEA6C6jx2HfcMD4H5KxpkiiybxjgyHfTEuax8z0A724hgQBx7Z3hh+3Bquh
CPWZY1ccoIBTYApBY6LxCtoPZvuGSBF2cn4llPy1hi+p/tw89GF4h8vBHbOXBhPySEcdDV+Ak/Dj
7BJ6dvweqNDo+Qi9/V1WERlcHCaDqkJkMZCuVU2ykV4YzG3iOAoPhhuWON4wy+QtyVRGjDXjgoH7
8DMhLsId9C6PXTSn1r6YpfU6tJg5m8bipXD9doPVOkJBXnZtJyhLwa6JxZXQAXV6rH4jLTEzS1SC
Lr1RocNRryZIODjoQ9QVb+MY15gVYZIxvDUWH4ufPK+eG1hi1K2lZ22BFiDpw7tQdDhEprPCzbix
7ek9LzNyMHb2puymPVGd+WkmJCsNbsK621UmLJy2r4ej5Zi34exSkto+CQtJmtEhAIXoRnPdJWRU
/lDMNAHE8t5l4X9SBQTatr6YXvqkY1zQmdHQjZzkW86Qh06C3hqhdTBWYirvsK3y/PNomKSICFcy
8Bz3g2pJD9Exg48zxcCAGmRih6kzCp1bgL2eCxIRFPLJ7skvDxTl1D1XbJ8pMUG1gfWulXATpsui
Kmflf98bGUmsDKewsO2XtqdwZXHcfBvnX0b4m2cKt5ErCBCgUgIJJP3bmi4Ix4HESownK6LZqp/l
X6KG737AcBjX09qpVe+ZKOKKpgME4qYy7A8mgJ+ROYR87CCdAzMuXGyxEfGYMuQo2jVfRqKvDFn5
J/w8FxW19XnuObaVcrg3BmJ8vYFMG/1iAjmnE5Q5ire/iDC9LFZikEMysLO777jJuGnOzalg5UBb
tbHmMmWhM6jcDhN12Mnw4r8Po/2rlMW+NHicrhBE8kl9hhzhtwP+nmwBxUu6QuJfDA80lFPzVTIa
GrFNE/ua9nbHg1u3AxqVa2/6ePpn3XouipXAfsp5CMKBoDnluDd4eva8Ec4B8wGRO3NmASPx8Ac1
A26hnpgxFvIxDRkkFUj7roewLujPJWTyMeXk5UfHFIGAzKL4FTpRkX1Mgbn5Npgz56/0Z0nlmdg6
nT7nXB8Pyxw+ac8TZwqFJniHV51V70FBxSenn76jVqUM1XwX4aXc+m48POKqxyU2Ztc5K/Psp+2h
GcUl0z4RvBp3Zos3l+6k8coAXdb3j7qljHEi82jbjs+YZAsFfJNiIMLJcoeWdKIUApBeA/lbm92a
D4VZl+Tjs9+SHeyN8SVH/YHH5l9sZd5nNtydNvS+WJXRgqmO3DQzm1dnaAxLEb0kYR30HR+bJYQy
UCMjcXQkQHcBkDp/Srj6QaobVoIOrn1p6HDL3L4/cuxAF7DsmPq48qus+QJx/tIwL2WgiUWLXumt
NnqQOSHl4irPQJdnV8lAyDNDC5NJg3FiaH57ROJxFL+jAVetZBXlV2Bu3bGfdDOOG6vlMz4t0CaI
mKiFS5mTqF3TIsm3RCVHpuiruCcaYHwTilU1zXsvB5NJO87GhK2+Y0p3Xa9NZlrdGPyOG9n6ROai
6eAUlCGPxeQEFietZMA4XyY9+L3R/CjUBKwfBIaNaaxE2RnRUwDANV6QTt6hXcDpVFwwdmVqvIwz
i9ai4GAQv4H8gObmYbWoehBf41K8LsshzarffnSvrIjvljvyMIOy4hshv1JYDmyEUZZBDxcT51Np
+GeREP7KMWf7kalOZjTflxO8EYFph9JecG9m+crZw6RclwQSjo4Cq30/LDGzeY+RosP0vXumEfyx
xU4EvAKQUz+jkGn5yP3qoKUAAt8UKz+iPHPdQFSRzs7g9oOsQRJqwnQFY+U6XJYnVppuk810B6Ss
6F2iTIY868U4I4lgqXw/02a9dVrnNHAI39qUH24MODgb26ru8/HszmC1VXIxU8Icw/JWxe+TYZ1s
6qFAVHBLLkvN02fLmwTVlAMWCP+SOItD9YIhGcHQF4hbnkSoz6yH5ybzduuHoyYrwySrwEkx0bFU
vZvskFubiRP7fvNmoe7Uipxglc4vSa777aRZWUa7gtO/TWJQ+un0w09xnSfuZQ0Bj1N3DYT7uekj
2E7tLkv84biU9HYCHD/mNsDmJRrf3dane00d59Ill4VYW4duBdbWvGv9yxD7QIOS7iX24Ir6j2U8
fmXQ9ff125JyWql7gLxurW6tPH7j0FlvK6sVO22/sYIKPJHj3dIbdwboUMwuyM7NLQ/h2Z2cIxZ2
jRFQEbLxmcyPZfpTC9LO+CyiVUYwGopkBVftRWI5Ej46kmVBT3UB+QlTfjIyC4w4YSKalEe5slmz
rwnN9dCVlPyVIwm4IUYxLf1VYhqPiW4kcK0DlyYoWZbyDo3jgPPtQRQvVrnQJ8+ksTdeRF77pGdQ
gqKuik9G/ZznE2hyqL0WRyYOUVBGJEMZpjgHs4XxnC6sJKZrowGK/iyYL84D2SlJV+h2ptnIj/KH
qHD+iuVck0nx+ZAnKJPbNvY9YECQ1dWIQhsj73DCJtvXqO6YF/51R9XbmWjpelEHuIiKf/Y8+9Vc
eMSzshl2qfo2bFB+vtPQjihIaET6iaZ6eayHkmZeyCdjyBqzoLZu2iIMTHoH2du7mgHAyAzKZUoz
wqaGj/ZpZ8yX8B98eRHHJsebnnKkoyAehxR2AYq8I1D1OWZlgXbh2vJmt80dQwmMBJ79Uyhx7U2+
t0fjIWPRknimQFrHix0sjfOpIrKJRHAtAqxclhhCzRmihCQKlZTAkaYmA/nv5ay9C//eYMnejEfD
mH9j2b6msXPgYvMw0RxSWyHZWPuOJ5sSbRh2RewBb4tpV3SJD3qhDhjoDBhXefKEdYwcHiQXsaQE
ah4lhdrkZWgcqCvxYJ/KYKIPTGZWc2doco523J4KZpyq6PQhj4Zb0fTJrqm4CI9jePKc+ntiRGDM
jKzS2MUUrAk95sOlIpjF5X0CH1AaAecXflORiZNpo/dApjlxegwsH8XZ7axv3HSKF4n1gAqDXbcw
TQemaARVmX7TsHVfVvljag+vS4htAE34u/KtatdzMKt754jv4jttKRnGyr6jMv5iybYPCBN1R1+p
nTUB8arjT1qBXHgz5bUDRpUMXehhhSS5Log5Qs2fN0VPeqVrAE37WPkZZN1E5mJcadt4xpTzFUOr
pMpxeJuTiRlA/GwCvt3qgnSGeFxmhAIHk8eSFSCgeySBEbltmVwkvjwH9od9Nquz1zDjiN5irqV9
SbxbLe1pZvnB/u66P+XUPsuWo7oRUllCOV9t6KueevBtNZUfKZ3XQSHevSnNeCQZ8GdtLHeNkzwM
8rUy8+PSJNk1pvytDneCCPQ2I9DVd6DzjfFzkOK9bPuLndkvneAgOSTyCqs1pNAqmIigcm//JDL9
KFrcPt1ggRF10p2s8MwKZgmu0lwkhXnLmGAILDSXXcILa2q7wlhRXlq2XGMqX+beqa/ckX9AG7oS
arwkDf5vHcHFX5zwLnWIj0cAlYjyQcgUU/aoTY9ZKtLm1D+HPtKpcvEe+3n21lR0V6R1w0Fs75P7
i8l/13vdwsYh3kKybF6ZEpCBhzy5VgkOdjJALJDtBBUCDsneuXgl9de0UtM31FjAJu3qzbcRPub5
NXJAcVpVfAYIU/L97GZn6Tvl0nCkGSI4xKwDCr4RTIXgJk9zW5XpdQdF/Bpjku2dtfNn9UJrCtzc
BNGoeMPy2OwHk++EKoJ7Hecoz4+t+M+qm/7KObv1C7/ZWMV8O2ABC5I2RcQV/xRkni2foEuL7M7H
E1aHdPZxRuw9LNXFTPIX9xFN0D+CNYWAnGJepDrKq8ZLPfV3S05bsMeRXLLfcbxciP4bzkkWjHWb
9DK26+Fmjp4GmR36YZC3DpwmZRHC9jR7vBnjk3OS9iSa9E9U2bHrXvKs/qBFNoaype+qkB+pGAPb
d99ryXLTYNUM8rhfheOaN1j6x9ASf+HICMhq2kCMKdpWAQUpwiuOsW6vtPMIgP6l1nCYwEQHpeJy
VTbGbkj0h8oKBJVxuu77vNyXuqdJuMeQ7O5ECgLD8xwv8KlWrIURaI5qASbD59REpbWofwqMGrOr
HmYIcCPuLeyfxG7cknR18ZMypQ9oBbaoU6ZJe7XiiWL+oQqFg0c/Pelk4bVDRNhg4TznFp3zAF1J
LK9oMBek2GzWYgNtXonnxMMHh7RtBtJFfbZmBpZgE9buIOPUw0HHhrAjWPcVUSWVhO67Y0NTHDy0
hMF7MZHqD7Vi9FhBz7oi91xWqt7iaFibNLuXuvILHK0gIyKdBO5Kd8hxOJOKxZ08+xBajebZaaCW
EOXUNgwUnYZXRcy+baYGu5Jy3I3HYSSUuFbDhMlv3+ljKq2vaKRE2pFwBxtCt4A4XLDn6AbTfZKM
xzHtEcBWitec2A0J8fqjqV3ekLKhFCNzfqNRfSweXTmVoiN+5Poci4ItwsmubyoG8tu8ZxOopPM9
++8p2AuLME0AVmsNkFlP4HpTOnVVFkg8/MFkmLhj3DWwZUGOK2g86pkITuDRAgodCP3FxLG8OH7V
tqsCtssTu94cyMg4La3/YEg0XgIYfmsf4EwYmyjNruu114zZBlH63HtG08fj2C98NIWBCj42FJRw
VqBZEBAiQFMGdhwnG/d3AglPXw9dPYJoHSNx5lTPU15yhEnh/ndAO1ECe+e+lz9Opf8c3oj9UCgv
ENl37SHo01q0zXFSJCFeRy6GeusPMLso3LIHlbMo0YFZV+aePSTkXIun0hMTlyVbeaTcGCh0lLeS
+eUIsKRy3+MD2xpRaexnyfBSWubBrDoBZcK9W4bGOogIukK1yG2vp60tizsnenPH7gY0ylkB1Eub
ZyP8Q1i8k1bxyAU2gTmBtqxyZ5c66bN2mPG1dfJLpuTNojYJXqKmbkEIB6QKAAR/WPZzzDwoSWrr
aBrymWqyShVntyLHQqc76yu95g2vxCHrV95p81FqVu0Zf9agcM+5ArgVjvQl+mwiLJTdTNF4iPun
1N1RrwuKV5yNVv9E1gz/mhe9SuHR4N3ZOD9ebXyKWrr7IUn/nNSqD4NlYhyzM/AYC3duto6botXq
FpHz5JALvMI4Sgg5NDn/24jPjSLQikRyw+CMRdrHMp6HwLPjd9sx3iZuEHs1VC/YPR87+lhJiD34
omv3i6X/rIksaJPRymGXWFFqPmz5CubAD4L9R5081+1PDFAW3ie++fQw4fwpBH0C8BoZXEVyOqHB
/GBt2pXRF8sXGPEVg7OmJz+XtetvdNeN+WFNu8Tp/LqIHCPPe2+PDEUhZZn1KYGcZBfqEEeYumr/
jDEC82JUX3HO58eprjRhS3ItYEiBEttbOgQWnd35LCQaH2MBU1quCzyxzyU8tppOUr94bzgVJFN0
npfsXSwsSca0r7z31uJaPoZQMGT8lRnsQ99Nqc51ct+8O3V0J8RrJD944q5GdsEcBhB8RiaD/hWW
mlsORkFat18KmERHs+P4SmCWAj89PPvDdMOYPqi91VDBjwg3WY/lW9PwKmiuA07XnkE5ZHa+LXAd
sMlwOjUPU497WOxk6e/9C7ORneOAlMjFPQePj3awd154FyJl+pF970AqKSUHhtWVoCZGEDo8hzk4
46R4JME9ufovkoxBB1/Om5EGn9EXJ5WmR23Fr04NxoGDquaV4Ub6XuG65hi/kdo6xO70FHXZVZnh
42zutDX8WOJZUHfEarIpk2yXZjyeUEdt9TCbEXeUeRMb3q0ub+eZK9D/L2L9vxSx4jRWrIL/pzLW
m8/8c/78L2d6x/L//l//W5etf3pIfqLf/1zQ+r++0O/nv6tY1b9s03Ms6Ti+Q4aEvtf/WdLq/Ita
VOEr13WlLV0qoct/l7Ta8l/KMR3L9R1bmMJRNKt2/1HSKv8llclXdD3Ld0ga2P8vJa3/e7Wx61u+
EvCKfFdZyreEaf7vDa2zzxHFwgBN20WDvxX+k42/qVNBBZ6Nv7zPCtpLqGv5T6/bf3TF/g/GzmM5
cjTNsq8yNnt0Az90W08t6AquNd3JDYxkkNBa4+nnIKt7KjO7rHJ2ERYMOukO/PjEvef+Pu1a0f4Y
d/33F7ZtjClwj2zVEn+KiQYYKIoak9fdlzadT1NugkgayBEq/CXJngtgpqzYFUrLDk6JlFrscCpS
R4qWATGw/azClpSo+kyD8t9x2yCR32i9AbM+QV8xLBh+OwgNL2EpL5i7AXFCe40uJe/9hYkerss+
FaxGKF9nhof1gfMxyz99q6IDAOQIl6VKjFs4EPOlFDvJVFYysX7RZAZNDRTuk64MY0JovHVV+W4G
F12zb3Itmy94GhgB293cS8Odr+UruSJ7Dg3ioAUfkH3htWXKV9GoxxamsZcguynzN9Yk27IiAJEv
HHkFTWcmlzyM9pTI/sOHpzhEGc27RhYh2fFGw6yzzbEhlNahi03o7UD5h341vWBVl+u2Y3QFH2gd
lWwObUaZ5uD78wo1pwbIXnLZDIU7E12lxNyzMXQUVhIWdBT6AgdgH9gzwlZnKC2+8FaxIfNoV/tx
jcDYSaXwl0wuDhJt+YQm+ChQvEC7y582E+pxjN6BAdGeUR8SrqDG/SsmZUIekY31yl3WCEwHJJvT
UZkqR3WtGQeoHNu83CHd3qRlxKyMYELVVnD6G/Pyjvh7nSPBAki7U0hzMZg1xRhA7ZVJCil4r7+I
/FYUwYX/jzj2365PIZuyoTND4eawp2jj30UXF9gkYEVJ5b3DdN9Yc7mnXtFJTSiGRRHoZ60jLY18
C7pOEQa31vC2vh0vyMSYRbEJL4LOFZIwWMYVPTopT9Im03j8BtXT4/2I6WhqsPxQ5RwxoRTHASri
t6+wxAzQWoMoDwGxaALYrmuvhwLHSJLFB99cN1W3G3OdP36SdUEQAhdYaOziikWwjrKSOYzaueg2
+m0xcYAAQb/0NbBhbqYsC1kitseqqNdpjdFKaS5yw2DbU5mtWOqiZOddBgVrvynfXF9FcFI0P343
CSuIYn1XVF3LkrJe+gCmOmywScP4XDGR+w/5G8K1zdhGB1OgZcAeGo8hg5HklEzs/7gn+ag/5kVx
tT3w7bG0ZYxElXn0g8xRbXFvSzKkaA4GNzmZ3MK9r+HxReKm9XsmL5rJtZ8kJw9VdenD5LajeTEt
zpSa4VeyttJmw92w80d38xfH1T+9HBSVHkJXhaYa+p8uhzYqS9zgRnUvZfuWG/YthKRkeot6gC3f
lEhY418ZovNOIRu215FqhfuaZRyBvBf8z5lGRar3x3Ao4AuGu8CyF3LmIeVjLJCLfc6MBW3oyXCl
mwZpH+/7Lh+LdaPy9ssUk1pwlaDol0Wx1nt9pZntPulTLHCsgEzyp4oGvahB4o8B5ZmjSdVYshFt
Yw5b13+PrGPOotCNy43bhww0w08a1F7eNlXm9H3zlFG7FGn3WiJNyRuVnw86HwAWo2rmUY3ua8hW
9AdLATZrkMWyZXVX1MlM6qePIz+1LXvSodsHaFf73NiRkcGtnq2zOmXUXu09IBaJ2sxx2LBW7MH6
jouQSbXln0Kl2ye2WIFdIpMBFW5RUpw1XKcZIOfiVTPao9vlThb9si1MVYAvpJ5wP+sLNfFcFQj9
y3LTVLmj9NKekjb0WV3XmbHOoTSGrnT619fCVBL8j5NBQeqs8Ly0TUVMT7bfnQyhaSTMWPLqbnix
kxnPpua48vSVN+jsHxiKSxWMW1Z3ne5IIZ9FVa1iE+yVaS+wya1qiUCSnvd1uoL6bCH0aI0VmU3y
Uq43vTQetFIspvsrHw3G8CXqag0xmDYzbc1RykfrnXM3B2/fPCorXQtVvRdu8DXdYHhWwAIjfUGi
7g72ehLXm+qjJDfgX78L5j95E1SZssWSNaEaFCF/eBO0GPGoEY31HQ7FfToPKU1XnWjY93QA+9zw
rw7kf/qCmo6UzNQ13VT/fAOyIsHQTb2AXowAiWxpvphzlQBE09viwLmz89gyGd2V7Cohmr300cPu
CN9qyCuaYllNN138xVvw5xJG1TkJLM1SbEWXtf+Rbs88wjPVru3uHa5L9jJryUbkyuEzGppDU7Nr
LWJikVInscaSXnNwmGDRv3a/6Yf0ZcKtOPKj1tKjREIaMlNkO7MlR6uGm+t5vzgFMIubu8wvnv2U
joBjBH3zXLREHdnNXrTZyapiHiQkcOnlQxs9ogj0WRqIuxaWPJlnRo38Nx2aB9ObQ6Lj8tYnQLm6
KwsSSYhOYSO+alkoWkODnVNn1oGx0fqoqEwEbNKKMLeCcjAmwS1DbhcNKE+BAMA3JMbhpU8tx3KH
V4WvxbORv3mJemahAb0q5mkjpFslG7te9beYwrq/uCama+z3j2hVZzlsqTJDCaYFpjLdqL+7EXPF
1QLf5/0HUOGUHeOZ2P37Z/zvX/1/eN9UGYCVsrT623/y968sh/Xp+fWf/vq3ffBVZlX2U//n9N/+
35f98T/9bX9d3v7lFxw+EBsWf/6SP3xLXvm/frL5R/3xh78sML3Uw7n5LofLN3Oj+reX53eYvvL/
9x//1/dv3+UvGiExNQH//vvv/1//7/CRfP+f/33Jko80+Ph9x/Pb//h7tyPsfzNlU1CZ6TQTsm1y
H/+92xHyv9Fi2DQbuq3S21h8XP/d7Vj8k65PbdDf+x3+6R/dDsQ0YSGHsFT+Iz3Sf/9kf/j0/vFp
/qHt0IX1p7tWaELTdNk0GIRr/IzKnw4Sv+pZyTM2J5CAVWbVWKFTq96xlV19XVD5J5GysL0OL7mN
9FN3u61VGHt3JG1HHdpihS+C6TXP3cqKijmRsluG2pKji+RNhDoofGlAH6EXHMKThTiJsLgX3vgo
YJm/8ty312n/qAoc8YqF9zOJHE3TDEBvr6qp4JZKQeqN3tcg9GmpEzOsFfHGBjAzZVwSWTBCW5cN
FklRhVVA8YnKhDVgm20G7dy+iQ4PXqJDo3FJ6Oo0/ZiI+JKYhbafaMSjaAmID9ELJywu2gT+A2a5
BXI+c5vYLgoG5BERKpuyrGpSX1CAllmwcWX4s2krrphKVLyuiP8aD9j6WDl5XxlLs6z7RVsBWlbD
VYjhZgpbG3H8RdCuIfL1ygMHF7rrvmTt2lP9qFGrzEgOlYF3s6dqGAAao9qxo0JUoob6ysT/Pxsj
TGUgyhgp9/U5lzInZRU2x2p6UdJg3WTduOgMTP1YfXFIoSv0DdJNcFLsx2WQ2qzCq2inBMSGdwEW
Psnd6DlkDJSpj1wmQiAxgPfA2pi5BvmwvjvsiFtn9rTxhYb3JYtPSkBZ3A5yjJf80PvlpxJw8QDp
8pZupaG1gTYMGoT4s6F9q8WPntnZ2lebc5S1W1SFgwPeSRBXjCSNlBmj8zYyeYjUzMOIGRtCX01N
pcTjwra/o5Lobr3LC8web32uMqISdFaq3uy0soB/byFUGHL5WaCtcKakyHTQSMeGy7WshQVZC8A3
a20NxRpODgG4iqpIheqLrK9WbW+ZMd7WNN8JonEf9rK1ssr8w9Ms+FVFRZpORgrrNPjwvMqJJjBl
glvLck0sIc0v0UTI3jSKuqJBTOEP405VdlKu2HuekygmU3dZqwTgugFLvaoIsbJHNSgst3KASV26
BBaU27svIgaDXtXyswlMn9ErfnZJmOrc1mWCtEgR6SklGtlkpKh1JMLoCn4Y/IuTnT1GvEt0UrLx
WhZmKrpM7GrpvM2Z6Ta+sqLmQZKDQnbW1rAvfWTYhHyQ7Vc0JSJVN1myiUDyjuxcRiVCZTDRDyAr
hZ0QFPPtUzQA3d2GdN2u+ASag11KhuDl6vFHS55mJOGpsyv0H6IhYahXjKUdjU+rAY9ZmvgWqlJ9
yJXKOWLeo9EXaxys95x31pcQavd5C5wkDk59V7y7+ZO6/q2TLW4osuXcSShPNCoWOwyzAYsEIwaH
iXKHYaJ0i8OMANdnIXRp21XGSwOL2/GwADleci7wqpep+gpLlHqEyEA2QIRMoT3F1tIdygSOSOmx
bM0kZVfyjA+NepUEhg8eqEEOG2Pa6eJ7xQi4gZICQmlcR42ylBTVXWaxeIfyygeO2rrONiNsQRvh
GIhTdK5s+FtLb8m8Gqi+snwml+qtkxDDxjAH0F1rT0XXjmPnnTDIwVeUMDXlIPbChMDgtEcFWBY9
ikxTWRYtCRZqizQGTq+ppvlLZepfrKX4oIEbEDzVnQHDYdVkp5YHQ45bJeXzapGLgq61lr3aXpRo
bFnXM+KvY/k1ENw7ioZUHtEYtIRo2Mt18ZFrQY8OdrglkQwpsc5g7PgETHeA/PQQ9MLAFL7RR5LM
rYpdOQyjHF3HElvKFGFez0GGs6IABA2ZGcKAzSWlkVS5K+SvFIH0JlExISQgSDUsOnM91iMnIepr
bNVT2sTPWI32fTMiHrT8X0YJp8ogQHTmesSE2rHBVUs0kUhNklwtdPltgswOgMS5yhVBlDM01IoF
utUl9kIL2K5lIDWWLN8gtyQVxzw7pkXYrvn5LAKwkD/5AyJ6S02SxQDyGWdKEqwy0xvmgylf/cB8
hG6OXyn3ALVL5lk2dcWxSQdckRH8qZOmcIgsl3F72zzHkVglj8U7zhXEI8WoPNU60lamnz1cxSt3
bXMjCyh09HGETS1786jRikm8iZxCh7WpdP6w0VpWNNhc6AQlu9pj+OG6Qwk415W0OXmU8RoPYLn0
7j4TkFtBKjC75inNkFK7D0sS6CKPMOZEaLCTlR1GCH2mepG1G5LxJlvsbhQ03S2cSdxmmnlQi/JB
mg/LGr3vuC/Hq6n7rWNr0B3b6iGnobeJFRSJZu8fDAuXQhmfFSzaePyG0cHJGMwDI3zTdYzuiOWl
kyCVjsnJPmgNDRCZ9tYFHqFKQ74JA+JovAW7LBWlSVTdVavcyVEfHBrAeDFBiEaaf2jqLRtioHAD
gBfIPeq8ou9DlzOCHulK3wnHpSgKa6mpbXLXxmQHBj1kt/5CplITa+s0Jh+nN75cv0cZSYniDHWE
Ga3sWR2VzCPhePiXmvvckWgsccwNa3Kx9GVpFulFFn6Geszo300yLJseRk8xtuRNEVKgo/LYi8Zl
zAkbZWVXOFLC0m+eWamfu8jSt5msKQvqkgN87fCRYtxABrRIgyDdaUAR976KgVjpH3asjB9WtCm9
sXhWA+uzhlVR7qOKq1XVPxWyv8+RwB4xmbFNr/XY+e2vFckXrKBMiXwNOdvXE1BMcNzM8UX48y4n
K95w1XxhGRxaduvZ24610Yqn/ptdu+3Ol/tu99uftExdyLrKxydP2K/G5b2yXMGYJPWiPbO0Xun1
a4SwDnJ2vIh0rbwFouzRq/rysjbUeaZCyUBExJPCVlkWxSp/xUuH9aawPoTnbwBv4XQd2Q9CYu60
JVYvbW9OCfHMwwqPDCEpSd6oK91zITZVRYQAoOTjWNXaGvHkEEkeee9Z5kCaw3HeJDohZZ5jZLCI
1MbO0PYgVmwlvJRxU8xziY23TJm3LkZ7xQi22xqq/SjKyRFkrkLNXXvaoGykjB2jm11xIYEJE8tU
iu8Jp9ZLoMJ9KYSAcV+nRK8yrgrt7kWY+pPdw9H1AKTrWvtWGE/FMk6iyMAfwM528VhGJDAisvZe
It24MWs00NiCu6TsX4Th0dbfe6nYWUUBPCbdJe0whx3Jypl9N3k6JcUsDi2F09ykNMuR/E8Ztq6H
ydVF5iG1KEt7pWYEjONlkpwjnsBHn1oFk3CZm1FXvuUqkvEwjY6diHqZqDT5RgDvzrx16YcPcqEj
xadRejIaRLtri2gD92NDIbdz8UzkiHeSPDrETeckBarEonJ0zva6NZ0CTXkpPRvfcCr273BQV30k
LatcZ/dJf92TDtL69d6UEIYNSPA5ivjNGNVzK7YYzwpEGuOIjDdL7VVDMTz6X0aBWAZnrU5AbznZ
s+t4rkDZ6yalPZnMPiyOSauFXje3T91QI48gTIcIWaPP5jJKqKBDirDBvukojJDEJEHn4NRSsWB2
yJvDSBlTO/kp8JSN3pEmeVLCz8XCkvOI8XwDgBg5E0SoBjGW0ZDKlowNaPMoZueiEbVSq07WVl96
/xXiyyBzFqsZ2kMqDdkGMdsg+g5ORvIRhwB5qcdKwOByR7ZVD/MdqWqCBbjF3WKLdo/y+CWbcDD5
OIPq9t6Lc2LTb7gW1p9OBpdv1Me6M3BWZHdTZos85JEjZ/ch3VVEs5hjjbZELFriEFwJ49NwSioW
AjsMZC9dlIEc452E6qdB9ZNLexnm5qFIGU+U1dw17VejRzQaqucwJrJFrhGeUStWRjPCR0oyQBf4
hQNyOyvGInyIypJgUaZdYiF/FbxEKfsHrWEGK37VKlQGEgwEaUTYQnRBfBcexZ7ERoOgAqlEKQok
qiGPqeLGHEaYSl5LXiqCJgyghQLxO1sZOpKQnmS8VuizskZmAyfH10KXTAPQHVPF7fGgpGXsNwpN
g2TXQHAaTNxJTFfA7NRxMx+NJ+uykVXPApQyYsdo2Jk1smv/UTb2VWjj2SwVQtKAFCSsYJrC2ge3
IvSPulnJqBXwBXC+rlsURqOOYUgDcARHRVx9GkWSlknr1YdLPOaftusrxB9ZqFN6l1/TSggyFuTv
op/xx57lELb9WW3kZ7kb3mG8YgnU4rNUJxepwmBTMr41kL3Q3T2t1npJWhTvPhqIl7ZiZS2BuPPI
LzGj5hjLeAFjYzs04iPUyz16pGcILZLnCfsj1V80BXT6/sV6NlifOBFGzAwVg9ehBR4k4ve8kJ9C
mrLP2dRDQ6qR8/UhUdaitljLZAhleOVjgho2zQUx8R71O3FtCJQDNjoZZPQ0+aHZ42KbjF99LVax
q365DMomVMuvsgJwN11mJkTbF8vm8VXz9th1xKyudO9eYI9b28g/66Sq172f/PiF9AH/Eb1OXih0
ZvIiVNRkrUmEn4Gu4jAxsp1gQLcOhvS1ryR1AxJiHinguWtdOg+R7TvwiAn1liDS0qKP2CUQJvaD
LpyAOu9kcMKL9oTT8qWP83SugTtcELuQIvs28TgAsOzhenOHz5IYQ17Uo+GnhGT6YUQXLDxzk3iC
iuCNcxREZ6LM2nlhZss0RZropoKGAwmTnxO5jj9SU0huTOO6m6fAH5hIAwfEZp3oibREkVLPXCad
ONj7YZ70LCbgC83botj0WXr0uSnr8InbdpaSIiIBs+2wkhrEGZJ/oz5sHIKu5u0tV0X0gw1vDcSN
3xQ/EHcDcc71gVAhq1vxgBn5dzu/9vTkHbmiHo7qXCM9/ZrllwkWbaDFi2hdg++q+OhJjO/PtnZE
CDT0m2ggC2Rd3LP+7Fow9ZcVphEDLj9+j957L8cfAWwclD/EF/NlYJ9AJUgcydajW8mNciY8EhR4
XAbdWwgNpTxK9Uc8HNsqfvGZyGTZLWwGumCnQeBFLGx00ZN34gwWaYP4/kDg47MdH36zhjxvx08p
uDGeoOdHEQhLbGLkF+5l4MyONMYNdOVI3Gnkv32UIj5d6G9uxezmRY/EvTYKeaxYy9QO75b9DK29
njlW8Bq5P65ELAQHpXh0zG7Q1DKsjbCJQ0ny1mW3KsaFOixjIoyq/tPlZVPe76x46P1G6s55uMjB
wGoLm2k72Yv+U0sfsXnZo+iRNIRP2xTFp4s/i3iINFaQs79OZYofLvVdY7yYpuObjgm2XwcE24GB
GBfw+xLU5XJ3icEqeeEzEFB4kakFKcT8bikrwI72lcQZyjPdQcs0hrcAY2/SvRDq9LKU4SJJOJBb
9SNB4y+xW7a7n1belT3YG3vdGxelQCSQMzNyPwp106hLHu89E259UwGztTzEbnmwKNmSKEudRZOM
QUpqTuYybpi/rITYNMO713yUiA4yVD+dcrbsQ1S8Dir3sVVRVIDQ3Wv9h9XsqvpXII4A7fCJErAn
lnbJwH0GXjxNty2WPa2nk8jJy+0+al3jYv1soUeQKjTrDLA8zyK89wyVppv5zVcw9KNqU0iaBFwa
DGcdACOVEXMRVIbgKN5ib+fGn25wgvWOAAKhX/Fp9os0Xbnqzhq3o3jmXLStQSj3OgVQBCDBwzRS
fcrJzjAXWnTAd6m4hFoN2IBCZFXrgX21PuN0ZFykSiev0tc5SiOMSL3YSEDo0iWRKSEfsJiBd8Um
AlCV89Mgg4hcnL3LeZvA42NYaT6hsoWUvdoq8751xjyy9CMNyN2NU6Nu8ynFcksOmKL9Ik9g6mdf
THsVAtADOtYuA8lxu43Z/kqig8ibtddYZ2Ab87K8Rs2AqiDGlX/kqOikS979GJa7ccHMyM2x8q60
5gU5fSWEMxpXi0LFJTxFq9yZUby36lrUR8nYgD3mArIOSUIBqGMa3fQIQD1Jxl2IldteEcHTTryU
kCklgUdVdnIRk+pNAchRWWntna9JvKPSn/Rm00gLnuzw73nwvzbEbYBx7xhF8iTTg3ap8jvaBdhw
CqtWPnTezU7uknnhNWT7YJrrWHo3MeZJlHnAxIn0+RLFVQlXQXLOKNl762Rml0q9q7WGz4JcMeDF
ReTgfXWK/GHbG24yL6OBX5rJTUBPkX78/tuut5Igl2GBVYaYz3o4uf5DUi+pdvmtDWzmRvxT2aeB
OjM46e25zHe9vcvMoy29ygO1+ndhnhXtVDfrYXCIhrPB4wH38c9IchiR3uNiTwCSxNx6axr3aDiS
IMXrwarC1aGjAFRhtyAbdQlfHJ9edMbT7iaHLkSEfOgIWqL/g7pBAA1H2E7u3gxSySRHRvaYfLQC
Vyleo1pfiXTeob2Ol7zLHIDQIF54aQsmTY8MVEWRkJK6Cfah5P+u9QEtHPAk1AKXUsCq7BcGNIo8
+GiKU4LCkLdPU85ZstKBUuxtsJP23p4QSKeoONTEmfhnubnElWMBFIodY7inBNt1Jyl4q1lxhF9h
geKoPWvqacjPD53ZkMc5TIo16ZviI/femvbMQTMkx9g6tOEzCbbjcCm0R5XvCATs6iWmym5EXnw3
OpZ6zCUYTSXfpncZ7CtnTJJsErFX/G3tnrX8I9PVWYvIejpePZsi78UOGTsBWLjmkndNeber4lfh
LacD2Z77GS2h/LCaTwXdtJd/G+MaPivhCJiar7ixqEhd/YDuODdWijyfCAzaxsUeDIvOSGZjzZ5i
PYQHEX2mCtq2OT+9XV49jB8HLTol5Ly1EYaFBfJ/tzkmvYWpLiZ1OyRU9LvzHo131NJroqwFKdgY
LWm84K3PcdnR+PE2Jj7WIUYdKVrzll8qDN6sDEHjCe+2B4JxlQcXNdgp6sUWuAuk96C9lxTNUsjk
u3800Sbx9kbxVfT3sbrFAZQXFpR0PdE0XMKHS6aTz3HT4cMafkWotNIvzbsFyaP2iVTjwqltMkqL
A/cIY/gMxEo1H3Dq9kc4ELgtohdCa3goq92S6wfZ/4I0RgaOW9511Odquc6Du0KPn9ofTX0Z8bnC
8/I35njh+cU7Q2CVlVz5VJCtz0je1kjQaPeKC1ofkNtXp1DzMLezh886R+XM85nn5lDcLZDk3dGi
GudX4iMYUXq115jUAKmeHoqJt9GGjRuvh+4z4ZHD9Yu5pPsJZQ5xY0UeYhU7g/TQ1W/FW4E+wN6Z
lwuQLDxUzfpHp2NV6kMd3Xq1BsD3HNGaXRv7VTMXGSjVHEuoO6xc5chN5yWOajmuvM6Gj9ZyYrFD
ERtZS+i5LnWm9BVbhKLtNWPLi+K5B1nHFa7DN6Xxr7djhYtk4UOqBgTIIRpKfNNrTAyaf6BiF/GB
61Vl7IfYj2nIQMibspFh1kiL2P4co3uo78Lp5jZXxJ/WkLgpTGL40wQt9ngB8AMHeD55vEbplXpD
lT+7fhMXJBesUhlqET8sdHcQd/MiuCPPwQc96pSSDn8V2CbwAtOo7jyPsT+QdZNbndxvdilcDRTW
GuCrdl9q6069SgQMGoxky9hY4PGfodRfUIHPinxnh8cITT1fx+dlApAx2xNIZ37dmWjXUffCk1m2
PoxSYp11NV0wwLMoXI0UziTGwVhkYW7yYyGbbpKvVrp3JMko+ZmEolRZ2lOuUpXM9eTS9YRN7DSm
PMqqk/dFjzlKegz4rPhYPLq13OHpF7anhuSooZcJCN3UxqKqll13xyJmVF84tuoaBO/C8NBGzxin
DcO5y5fAhik2vnVzH3fSTDdWLAe5ilX3hvoECg79bSwT3kAdwgNRSpd99TOSoNSvpoBUQWPoc64R
qewvfH2hVs82JJxqHRGNxy6xdPeNOeeWFXh5lBWTETLWMm/duL0D+BN2zRLNASUd1iSxcse1O+4t
68Bu0ayckktcvlQQqIiahto4b4iTnXk4NVZ8rxTQK3FADKaKFDjU3pcwOh/N+AyDpvKciIR7NPou
3oR03/T7PnorTfPFB7nYOlVLjjJtRXgK1Xu4jAs8mVt5Y63Ccj3EHPTXXP9MgodRXrLsJI9O64OU
WKjWJuvJxZwjpBrMralfRioFcr3ba05TiLW8iedWe2skghcPrB9eanqQkWFVGL510SmsrplY8pJ0
Zi+StG0loPJzFd4v9wGqc++imh9VsiVNNUICy15SJGj0MDGvQ0K1cuw5HSYYOvpuPPb9I4mvovnQ
1S8/fwdAT7uQkOji6BiD/VNp7ABGx2IuftTxGhqvMnAEITO+CX8KQNkM8LSbUZz64BLHdzc/WPUu
gxNLxC3+zZ1BWRPurPoSjMdW+8Zdhd7dL8j/WRjKVVN+heE1IPtgXTpuuFJe2BAC3H0paC/mA9T8
nWtsyTDOpc1I8JW8jwNgDasSV3L3U6GTDzROasAmpMcy+eqTRU/dlW2z4GMhWOKqtN6vSo6JBxP0
Mu9fad0E2QjpJsfPAsCSMAW+LcLPF9l/BWGK1P6BZWBG0wQE/Al4i6+YM+xhPYj8fu2Ph8A+ZLRn
gbLxWMfajzrc2eUcbkKoH60OUTG/RKI8bXDT9rNPdlVPxePE8TnRFG7lLzwvuIte6+ypQj817fdC
XXGdy+m2TI9F+PSkHUHmLOR+VHufyycYAi38XYOLcNbbjmocp3DqwRv4GDs4XHhP+L28XaDSTzkx
GWDdakphZC48vjcm7xGnJ2weVT5Zyp7sNQk8JPVXpSL+w6KxYq4/HrFE8j3beQtExCV4MJlbUJII
l6uXVb+ndNevA7sQBVVeS5IvjRSkH7uAGMHEtXk00mugoCSTwaf54cvgfid0AmV44w1PuhsJ22WN
d3pOlPCLVhxyrAha/t27dMxY92PlJMRN+PtMuxEc55lLTSM4axshMrzpPOMT+cktifgZazFm64Oc
vNoGdv9gE9dXMMYJC5401F9E9zYwPA67U6QfGlB1SaXPaoGGOC4gjzI/yi4kIhDIe4zSDet2Dzrl
fphJL414q4Hjv+vBHfSlJ1YeLELcofW2sHbYpIj7oknh2VFGzOSpiMkOE+OT858J9uozm7GNGhYV
ubLTZcIjG8vI3Nd+ueAJQrx7ndiMxV7iOPJOfrbnw9I8Z4Qb4t+klEVry2Pmu8FpwnXHsODoz2mv
2wXEiAUxM+RmxtTE8YLzd5h9VgxE2yVL//CRm44Kkn+qaLGc2/cEmyl8LHw0HhfMt5G8Uo9k2WXi
fAfbWnq+MBdn6b6fBtebUL6YGOKYRc+pc2hUZ8N4TjpKcFIIeAj0WbkAY7uzW+a2BvanHU/R3nob
8W5Wh1S+2+paWtizhJWqHJ3gBjKOAaq4VJbyQi6+yGCYFhszDRRo1H60DT7ZmGE8I866f6QugdFX
PX/Ta9RpTI/ovsJT0rx57bBIpF8V4QYD0kxz2LHImy6dEh+MuY1JK4zFaeqA4Oz6fvwS2M881GcZ
6vIIX5Q9t4uNGr7J8Yl0TdF96u5nYMkMgdM54q2XSiMsyWD3EV7M9F0Uh3b+Se5FqS/okPtn4WJZ
XJkGuQM7JbsLBivV2zCsrbss7WSxIVSTEppKNNfWo3VDzJZlH6WO3+0j7A6ScbR5EyqF+Dcn8M4e
NUZOKBwvoLs45shiJSPdd2pjI9pzXv+E1Y9qXmVGyi1yGWuCS5S0G+l29B9Z8Kp0vwY+ioonMIk+
vreIyo9KrHM2Cz1vhaMor9b4NjIAo4qYKxA/zeRNMokQPHvxI+c6QD3HHH0+Ahv+rYBmPcgozE43
k6uMuZimgZ3yiJMZlGU5YhgfbtwdiruqI+KLVe56bpFpE/UrZh5tuxslv9XjkpvHp4ghlNAAeudf
B/Mh2evs5dMtl8ngWOZNDyBd7CMDwfqe8y1WX/3qbCbveUm3v9XhPhMa6zqW9TYYzHObecn5iWB/
1jGmE1dLovmWz7K+TG1nhI4G00fnzNOY3oAt5xyliHSP5ouNFd3hyEp5jgaY2dK64yg6sdkVPAMm
g8A8F3dTe9cHhLYBHoJNnm90Ko523uFC5XNSJNJUHbUGxkOqxmHQb8q4K/NNLm0nxkvN8qLFKZ/h
TlsykeR+Vb6YnfTEOGEY2UvEdGQbT8YRBmgrXhos8SkrOen1m1ruOzJxo5yfVsw5IFRpWfzI4aZs
1kjERLEy489W+h5ASmmwd4ngw9wwU/HsCtzChANowzt6/CQ/qN6KnBfKV0ZB8MXRIa7KihE0izoz
39A5FOIIpdPUvyv1TU6uaQl5954NC3DwCLONDqT4Z+3G2OCP9I8Gt0I508W83zEglO9h4VCWAgOt
ILy45y4hMATGMVTwpR9+2Dlh7/5K6ZZHq9+7OFHcW6CzaILr8Zzue5ulI0fVnka7+jHA3A4z24AE
uyWbCznari8XLcBtbxULBTg8j1v5IELSuZqN0q6YyxHqAK45TYm5WY7mckqPzs7W/2XpvHZkNbYw
/ERI5HALdNM5Tr5BE4Em5/D0/mrLF0eyfGzvmW6oWuuP5nMp74kF0X3pVkO1tx/aw/LjTKdSCQTf
5ffiGXR2pbWv46MRico1IsK09yJ7ltGZ+rm+1+cnIZWSGG1IoyZDHeB89ht7J49HACcoon3BOZIW
rzzYLbbyij2vw7aePcfL3Uk/iJ8w632rnf9eZPv9wdWiCUy0u+jTamo2DYtyXgPNA33hD9ZfyAMm
hzekOBpUcvnIrC/DSl1Ca03n0tWAjMN9DFcPNtktT2frHCZRSgC/kKt+OF316LdHBEYGCjpmfmT+
EF7UMYWO0M4WH2fiXmKDoXrmKKR0hzmlsW/Tcl/Wi6/X36MnY9Bem6thjemTkiPAIwkUVfdVBMIz
rsUGWkVVbFeCCZu0n1IDgNhi0dL0A4JeVIk2uSlMYQT5YQyQwGHMFSUUnGvVBnmx37Ijtw8kLAxr
qRbIHlFAfO+riYDDq6X+YM+lfeeIdRI8ABXR8JSJlxtqoSNCSzIP/cxQRF7fpZrvEeW/q6+aBFeH
qaIC2e8bZHDs/upaoz7gsRk104UQJdj90rP3y1/S+DLkx0yAACbq5PGJcNcq5jn14IpxmthcOAa3
dM/0RRzQ9JFM6A0raIfHq+O1fqOexa+TsoF0boSqIzdPSpt6IIi+bO1b5diKC52+LTV8NZxzTe2d
XT4OZb5rP4fmWPVvfFTmAI6v71QS8x37lmFbolYKC8bQ83Z4CYYHrf/teqi4+U2P6bxfSaxB/PGD
aA1zzXE/6j+LdO+bs218EvWYzL8RJtlx+dHXKsnPt9z5yqVPq2n459k1PL6xeVv3m26vb80h81U+
UQf8mm17ZYTbcaW4EqHrIpKi0/+U6Z6OzxHwrWNvmbFm9crHUGcrR/Fq1vRhYwgsX/mUeCQKunZJ
nBcGoXRV+HVAbg+dmOsHG0izWaZ1QlBze+gfW74yfGpRfWrVoxy9QQKMyQa0tat2BYmrDUmI7M3N
XqcL2sPYzLa6CbdMjCzsXIwyt0mUbqdHSB840gXKt7X5PkVfUQhRTWDoLJ1IoePze45NwKqE9ASK
s1sg6Tq/DIjPcMYSP8D2M2Nmo3c5wvvFmG4OzyQvB/1jFwclgbA7rATIXoLRuWrzEzEQZIwT3Kvc
ZMCLLPlRRZDxGKTtAXSvUk/IYkFAyNtG3vWuf1K6pAbc9xpxyK5d+jRXQVDDmT729M+nj01Is7Hx
RuSn19LH8KRXl3h+FafPkD6r5V4PxpVMMKP1RoWOO6XEQw8YElHgNs3TtAYNr69kuYNWBZbPHQVi
u8b1NlOxJNEGxh1ivSOd16xgaBnLiUh/MKOiVtuOFnu6i0EbWrs5OzTrVFsCLuXiVk5PuvQXavcw
fCFZVjN3Zo9U8m/uiDn+NpMPTZkBDoBRqJb7C00ow9MvuYLOBcgBAM4xjuyUzBgRRrnkPSFPDZOk
NvwiA3VjL0EOHEBn8JNjOAmSB7VB/P2cTGlCNYsY22HxB3LErC/p51FGc+eK3LHd4sO4J8d+JaGW
IPqH8omgk08SsJBBbhC4TjGuTC+CBCWsa1OE31H7K0/PtUy/03XK6TDiUSH0htWSZr3wYphfKX+V
G3sADm+k/hl+s2XhRd3iA48C3XkOWe6b/L2UjkSn6FRgKKQo2bAs1V9T6VC36754a4qbMb0tzTns
1nQWMDD8qIidpHoDJFxwsD+6bas/YUAEpLjKyARjaB9FUveSRXS1i20C8M+L0ZQCBGD4vHAjk5HB
OnS2GZG3cVARJNbLRKvBxwwOI31xxKmG5Xsqj5kQaFAv/IhsVrW73b9E6zggZp1KsfX44/xOK8NT
6H4lixyTqNv2b7TlhKilxoDs5UH7liXCLzrNT4qLmq84RftPmytsAPpvaIah4XNVtqrfApAt0pfS
v3XWjYm3YRmJV/IiyBMQjZskEWy/VuwXk61eGxiljEDjC+yqQ2oGxNvDa6sumeGkZJnbun0Lq6es
CMoLEWAU8rlKWTBhCMA4JYSx3ZAqmRjHKNkijOeJUJCd9ns0v/i2LiQDuDypw52jloQwn0pym5c2
3EDNgLRjULn1dEDZjpfpNHrR9efJ2b2ChW8h4/R3KCCkN1N04Bwja5HAM42zKtlW0iFF0DG47CtU
i2lbUwpIoaP7dy0RpmeTqwg9T4FZy9gwSfhO5PvktzQhIDZfzUFMVesWPCVozWPf7mNWJu1bb76E
0kxGtdT33EYk6xBRxxdJ9APHTvRqEjQhfnAF9IQ6ZtJtAT+orK7E/Jz3tECQesGuG3HVSOgKH2hL
NLxmdbGsVLln8Xkiy70lMh2kER3GRrG+Mv03HG9pdaj0QC8/KkvGZ3fq9VWYHGrnOFJmWN4EYCLT
ldPlrNYPEknr5yZ/ywsB4KxFKRvLUv7aWz+99V0NX7LqD+oRlSMps7vWJ8gq8/kUQXF8aWURwRHQ
MuP3acekYXGYYrFDOvytxy95f729Dg/Mqvx4geInK0adhSXPTHeZxvVmkF3KKI3nsrTvnUYImLVh
6cmv3Ao28F7BbdeJmlct8SYIi1z6TmF5UWdx4NK/O/AlGIQjcRXQ1EIuQrcC69FtD110gLAV2gg5
AudvT8UK35Dlh6HqJee66sh4blwFnrtS6CQBW98ZcO3NRleOUX6C7wCsHlgW+ENFShZtBjsVgEdn
5Le6t+RmET5NDJ/brmSsbrRhAzoupO1dLYaLcCDUFgMDnR38i4HTrVWuQnQQ4yHXHeDcSwTYuRC7
QGYWr9wpXGuQIAf1vWZGjNE+Wujosy/CNfl4k4fPdRAozjtIAcT5U5h9y1NymCJkEcVN6i4gX+Tc
brv7DPXNcMs1aV8nbFBoSb3enT1F+TG7l0fA6dudmprOc2Qtru4AGK0r4fYyvmqykmOPaSv8qknR
7s6K81KQ16iqHBryPtTZTqt7TexbjiMU2RwWXS7VqsFduACeMJAkq0Hu11VHNK/2llm/VgsaKF86
tvAEv9lIE6ObfwE4u48PyqgQX1BHQax34SvjJkzOLYJtZzGCEmF9Q6Zqzrka80M1/M8ER59nfjVd
57LHG/5chn86LUVJuBmdYz8LVoyDBUMwz4Fv20H8N+JfK1xqxXSzRo2jeWMAtCZwnvj3/wtGfUET
9NiaQTbe/12okI3FxpG+K56zcvrWKp2i851dkBu9jXiI+79Y/4hcqA6MtsBHAML80PUxd88OMina
/xTrGSkkmrWI/j2+4HITkRD6GEmCIiKyYY9XpQ/jsbMcCkWIUdwNd8fh2M64AJJbEh/T5UzrD8Tz
W579gmMTeNhv4cmh9SVQiLM2XJWLzBwB+oU+0UFFEmlBTmGvwacalX9ssQR4euJCGcG0vXalIGng
bciw7T4ct4q+sZ5zv27zTYbAlZxxdM01GrdfO9rAjFKt4BnzfmLv5mmix+jB0DVYtDO5H/M/rg5l
TQpXSwjxdgEpkzLKsHXeRLxA3Zclir68aOXYOyHRzBBmTRac25p+TZBWes2GF6WrzknquATcEfDz
OVavqFtIGDnRpM7JDD7p96RRrYhcrsZNzDVjVqCmuGwQp9MgwvoLGkn8bRK99eo1mT/q8kfFvtJP
H6b81GBTAtG3fLM5MbWFxS2BJx0QBQjwzdQgA9js5OIzksinQXmcHMxp3dGwqbzPKI5z0qsRmgFa
/7U8ArlH1kr9EbHCAGep8pvOr2csexSsyBPJYmWDGQHtNFf2ZKrkRjCZbHg1fub6VR0St823BErN
p7F6MTVkai2JNtUPFqXGCai+0YfjiPqE77ru11AekeLr+Xtln5JA9y3radrY21C/S8WbmlBibiLp
bQkQgsIzkEjdJs5lVqESDwwwvJfw3vfXcjoLRFhNkKty5xjRi0o+nBR/D/mnBQExRZWPS5Kakyc+
KU5kgbjN75a1S+ajajwt4ZdWnbP5Lv7TjvRhgzAUyIEmmzg4Dj4pvjk44WeWOmWLpMrNzBtbgj6x
vfoiRRyUVnnTodehSNPob0rev2BqSf9dI81j2cjVHRcAvcaFZ4AQZT3RaZtJ9pEIN1q4orVNQ2FQ
dh9NCEAHdVTG92RcLeqG6idH4B0zdPCUrgsQLElPcGI9W8ULu4CbP1YPjBibNMjTAFE7vBQj8VaS
vBpLCpJmZKuBvCu2I3S8Q9DQzYmtNT2/tI1+9qgaP1oY6kWmCkT76VGIWfHHwiY+D6S/h6/LG+Rh
m74qfL8YjRBoZzELzl6SCCgq1xgEli53k6w801BDGtJpmL5m1uk5EPuRxk+64jKMj40/IQOFiSrg
LKEW5nkFRJSre/6tYfoekJyIRSirJJBc8GXzIq5uYziRh7DWYchTclmbl6i8tPKZ5VtPf2KJkePx
Ei83dn2FkNrmniFZEvBFn9/gJCXcRtiAqGprYeGcdYbWfmOtRtg6as65OTht1imXeMuRwN1aD5Q3
jN9GM/jiZwFgRb+mAFv2ZzHX1wK1JYgeLiA6loh5KyS4enuL1GsLpalwMg/PMGzNcsDshwJW2nwB
VxpMBLyJo96DvjeskgUgKqisjOZsZS+eRq+THkjtSaEdo7/qdLxWE2L47tP2B0/VXH7GgDdRAXyO
jWe4eNnezyS59vmpkZ5onvN43sJpV9C3qR27+RwyK7ZvsnyRpTMZ1Gg3dla2630UzM558Mg8qK5q
vwkXjfLabQfEA5vrknXd8lvCfwisabX4CSxpjtsId9OEelz9U/N7I6/D91q6oYyy+Jyn+ZaSTTBY
T8R60RqyQDkAdyR09tYnU97SgMD0WZB3Qt8JR4bMHLLch/kuzkc9D8RuFzuu42PZSfbV40LuhKjp
LfsVVlCwt71EF2weqOkGzwqDUF3d0pRHV7ThansRt2a8WuY5Me4WktU0pdUnedHs9z7RXAtI8hLZ
q8yHRow8CCIxQ6E7m9KPFJWKP63rZEskeze9KcmJhK5VTecJzjIvWQ/a2rEPkfIlxT+dek8s1pvL
4/EhYZTLO6LjONZskmKQCbuPCGivfo8R8HBERKZrf5A1QXeI7BvOugx6kkXQtBdny9grxR6MW3AY
2CXEU4YWC8xjJTpg4m0JUlLtpezQDIGVr1MY5LT5YQvkiX84PO7JNy6xOF73zlkxEMER989oUt4o
L23cxE/p/XNlxmwf66yj77piMzvxetRfRwgmm1iypwdZjNOtNDe5eQA5gmeakJshdXG2mHGSG3Un
Joko/P2FNmazJ3ot3aQ6G/vj0LUbet2m9bziZ0FvT8G2i71isreTs5W+KqDsaddR6NcxSw4uMTli
EE5F+R1nhzNnYMAM8LPqmTbJ8qyr4sCFjyWxJgixlfAVTFjSbPHUFyxAA6NL98AC6kXNvjX2DgeI
gWvqE18ZRtxdn6Omk4A1bNFYgz6RckzQ7eUvRBNFSLhza3i9ms5kw0EeUd3H5MSP+FgPm8f0214x
uzOk6xSTHdPyjwxv9BwpSZ3qerZmIERe5ppi+UPFNgbFhM7qvphQoePRAtJX8iMTA1bDICkohEJs
KwiukfVyBRfzOCjSR1h/zeb7XJmsOv3KIjG3awHbENG8pEx8Vdxiy4AKttgiF9AhTJhEMe1nHt/Z
mDZ6rdOs82PJWJsOHK5Yb3hxh425HYygZj5xzWBeVdPdmdkAipOZbGfYV+Wdegek7HeNzWNhSuwB
WKVzTPu3lK3j/IBpTFOfU5ah5aYNPw9OGAJexcpnZvsJIGJEg6klSNspTnq0QMx8/4js4vSj0UDd
nOOsgSBTU5rg15qG10gJGibCO5mZuM3cMvluR1i5mnRE31mZj33LEAFFJ/aKamH+YSAhZb4b4LPl
d6Xd5eXFad7EwFX9cMR1yfvDYsm22f0KXnkBw08+pzC0xjTSOUE8fgtTHj0QlpEsH/Hqsd6hJpLb
D1qmKJoIvpI04B5C0UXQ3BYJT4fPbdq1YewpDLMNsbUSpIVboPsMHtTK/CKQwEVJrFR/QgkuLnAB
WXtfFiyJTMbTPwStPTQmXQsI+dV3LYUc30J3jcONx6CnJJnExHubn2SkqWN5I3nFzdDwtxycEFMe
2R1u64V+HB9UrwVqvQniyLZxNCA21y6lhfiQ9cPqUF99qbNnZHS8CSVObh/qvg7alMuR0Syp1shf
ZIQQTqihWwLpFsdc+1yr0GqgnML/TNbRWjE2jv2TyLu4uIbdxwzbXiDkF++JY6MMYkWq3TH7nkkS
R0ed6HcCn9cz3+MatIKmT4OVdBVVKyO5kKwD8OqP6vM0oJmAWRPH6QIC1LVCGMLGPtMuBeMxecmy
E4R3Gb5UPBAScZBLBa/K785rg4qOyKFAcAhxvxurv7rkq/LlmFLZy4S6x+BnGp969CPOCy9sW3yy
+9TaLameQKmwAVkSBxjdnsOlmJ7IAvHj7tnWPz9noOrY0/UX7NhELf316xFUlhZm7RS53zVLahtD
RI+0NgCMEBJyzWKhRZYV0D+qebrnqP/okJKYEx8o4nOHXyfrU0Ljv6Hxl+FCd1VXrbL2ryh++lBn
uEVu33/ZzlZlumV+U4gr7z4LzuCtxlvxmiC5xxz6q0BCVWG0smzQFV4HHi/pjTOnnqmMIs319CjX
dff7GHdjeWKp1A7MCtytP5oJBXptxO1H6Mh5ku+C/U82dHTCMoAajlcITNmpPZM+M7JxV2ODyNDY
pZwkOv//ioeKd0iINQCZqm206c03I/okiR8gA3ghAVDA/QuFQkTZR20VvmaC2Ggradhx5hEaZvcF
GPdZaBumlkd1fHFofyYMJdoOEHncKsuAKYk/nzdinQcWWqF1wjIBVprUaykRhgpARg08h8xz9kNf
afYGocl6+GErf0vBPhag4SCy/4gKDcQl9747PZg23Waklns5EAjHg3oaYjGAFAmqyLe23qZSkHIk
mT5Gcdb++t7hZ8uvgnWRqADlGe97eJ9XVAF1darxCNbDJ4CbQS1R8gqgNopMbX2NmIq32aZaCrBe
HPIPh/MH2b3Wq64GUF5si9mXikuxbMkbJqe6VX+zLuRvzdAkVNEUl0TeU2Xumu8w0RQN7ZnakmtD
T3rcpOxU0PNI+KPMZlW98qFNj0O94jadNwK1CfsXmYR3VRGEyRqxQtz6WoydCTKBvNIHCiduocg6
OCWEGqfza4pEd7ybM9weAXPAvyxPIbpFCDvh9DtxKROUimfqidh1anMqOqZnf5g3DVIa9aopgUkN
kcz0wdQlZj/U5eNKig7QoeLUR+/a5DZCqLdkoNVqb6WHVma5Yzgk57o6ol/xgZVl2F3gJin7ImEC
19arRT+WvcaRZRoVEsA72mGAfxWbUNa/mX+qyJHbdjZhfa600Ergc+8puMYJtkICbuFxpk/P07pb
s6ICszrabdA+VhOPGFcf5ibD+hMuCYnEMn5+to0WHrxI0OfEUHb2JVO/YvvKIzmpWzIbAhtqTCfj
Q3dtUIxXa0Vkx3hIWAxlyNH0Ks5TLq4BscL4F1dblWOKRW/w6WoAajsqkMMt3Eyl/Uh0hzUvjrNh
9yv5VwqK5BLP6D4HJPbAx6SBuUb5268J+gg57yeSpMDsghAYEVvAENoc7/QKzd/4LwPYRdYTAhQ9
nOxCF9fngYa8YUiaY1t+k6DYKCR5A1tqHwKy7x9PJn9qOKAev3H0kyuCcJaSMmsE+8SoIBgI+RY3
2ZqE8HVKYHkSCfBloaMviIuT7KDYBF8ziq1hnDWylJcYaQ9VAmr9A8fIGWwZWyL/3ALIUJ4qlAJc
stazg5grDh4M6tn+kfxGzlVVZveTdArt0jsbc9mH7TH8Zr/ovyN5n5aMvTZ/BmDewlmHnT5MqXcH
3QcjZtZFt9kw5DExjoRui6gFTHuA3P9gP7AUdq2OmHy+AQIJxLLaoiR1qqe2/J1fGvVS1usR8pJn
QVkR5KwsRwOtf/vWoNpUXyyPHS+7gWI0Ibqjz/w4l5+FH68NsmIRxmLNnNKrgYA8/HacnpQV24UT
w+XBqf1rS1tGZfKQ0CkgVJFstmMIUYm1nvks3T+QtzMwMxfY/8YqQ74gVjs3PGGStFOR9w48Fc+2
1lzs7jhf0gBVp75tgzIARuHax+pyZGYIFazxsQfBM9R0OcjU6nFJFh/8bvJwDKldttcGeGFJhAXL
dvwZ91+d8vEPnXaeO9H9jd8hRDOHWYSHu04uJJ976ugcyLXg/LqavNOFclKk4+QzakzVuUbwyszE
kGBk5ykElmxQOmZP3EUp0FBOi2sMAkx4jtsQ8A8iK2FzE5KuEdWJYhzzj8Rhlcd3AYCBdIYgCio/
t93aDKpohYGD/XvDMrC2233qR36y4Cb4carPxHmfHzt25Sy5jcqmlk4CUOKvnGZwxcjZEbTLWg30
p3sUDGbNkekGs/Jh7m5d8V4W+3IjI3II4l81gfrlzPm0tc0Qorh5fCf9SSqewThqYz1/zsmbwZha
v5fTM+11INczI8yDm/ITqQbHjYY4DTC/flX00IsOfbh49lB7um87P/92fxD5VPpLVkSmmFBYPHwo
1BmqwL7b1bIe4FCwkUNUPM+8/NI1la9SdZzTDQOeiUDtFA7vkvGh5hPU+uzGhD3O0c/D+JDy8u6M
P2UPRbgmJL8RHPMo/YnJME9+5O7c/jLsQqn17ODF43kAiJLGe889vRg3NMMkuVvmLkxOmnqWh32S
vxNvgppmCvT4pJqkHUKq0AdqJhfYA+6BrCPg4zxq74I8aQvOCMZu0/JJ1WAwyreYlD07PSZy8IdK
unuP1gZafWQZOu3imOSgdiJevwbRkKhQsAFJc1Y8IbBb7M9WfmKbsQislIMRxAlNYOWTkxHhGNKG
lzkmXllowvHXvNb6ySm2YviZiqsQgSE3GobdHF9N1Mmd9OnQ6VnLbpc/09GEeBkfz7C8SIz3OoWV
OlhNbR3a4bWVdubj5mSnbDGARnnzxhvwIg4BKOGNLq3FEcDI6MDaNHUwfRFKX9W7dgKSONTxnzRe
pvZVQ92nn+v0Ei3cfJtqWD/oDmoO2byCG8od0ZA2ewWCuB4KaaV5KuCd0h6SEblNuI668yIz4R4s
+9ab1CP+JY+XESqhR94FfMkj0hiwYKy4Ov8c3PIpp7xuWvEK8YtH9c/QrWDsOTCI2C4AdDid68si
ebxv0uNqahdJftah9izE8UJxm7V3k+k8jk+CkxPLkJM+tygaU+0aKZvO3ljzul5xkcCS31OIFTbq
rsJ1YF7odiZCE4jmKxl+0h51+QUWAK0Ta9uE+c1oFNjhP1Oi13avIHoG5609Nd065btY0+X2Flr3
n7eJ/FqSQP3E+GgS4Ob+Fy3bjM7iio1xUg851/tD+kynz/IEy59ojNveV2V+CwrJAsNZoL2sAnlA
k6BOm11hW+wJO0icvSakFiuSTkq0OM2+yN6a6rXHZFk+D3w1mvJ8qeJ3ixC+EYxdZdbu/3rDEs+5
QrpUHFjsnWJ7Cqh77LsDEBMtPVv6k6BjBAEZRTzd9sqJfgmeWENvN+iiUSZjKMTc0v3FvNc6A0jn
PLM7TTEj+BeuGasH0lYQWgijPGXmhAnYWe/WWGxn9SQlV6eGuecsEGDziCB811H0Isqa10W5i9dM
p1wAUwC2YaYraoHoGKbZkeVTHzd4HQRBjm5TICsaX4iS4udHmdSNuxCwQMg0PD6v9i6r1OA2n7K5
6umGQj57qQuU5c/Zg9kmw+WeA4LvoulpLjnyMOoI6qevGejABlVfjBhQhSiSG7RizGx6uZHiDfiR
0XzYVJSU+Y/Ccmt9DSbMr/WtdZDUrlZtwfAeUFGRxAmPI2yJT9xeDhhzjJIG5C3RUMVsavNrtr40
wAI1rTxVOg+8M0b1AuzK5YictvaYfetnsVwPcCMU4ESjBjdXuRL/gGnyNcIKN/oBZpcym+nS6Qzq
LvZHS1/r9VZ5ON6AQSKhiN1q/9gQkKK4Sp37FoHLCz8IQZJuSw9Z82rrA+kt++WL31/ADg4XCru2
nFDTyzsH/zny7JGnfCHCpO9/SplU3LdC2lXdJia5AhgTeR/8qEkyw9rpyYRn/p6Koxk9QR94CjRP
z9HQVLxUkDhyA/aOOKPBpSjJNOVczOI3ahh30oNB41CNdQVJDd7CtWyyjHgCvojuEffEwE3ZDgRk
T3wwBLBM1/zxI3Zgi1PQJm1DgRgO+Z2z/mcCNkoVfxg/JKZLGGdF2yLYjjRygj07wBQOsh6e/yks
lkvCWErQjA0+jRhJ1t5b8J3wCSq1ICNqZsGXV1YZezZH9KOgqpFGk4aIsBFxumUDnJBvttjGLltQ
ezfoT1SFY/lt6Po1O6VPJk7Db9wSAfdvDHCa7SMMqOYAG7o/5IOQFFbpCItZoDQ/h9otns9R/mEQ
pr3sUomeYNw3JIv6ITJSL141JOG5mCPUHV3osyA5fFMe3d/vhvqDsSWFRKYW1QNb7CfxtVTptZtv
IGMliGpsXenLS9zfgekfFzWyIXCjdb2Jt5N+ySqyW/cpSbcPyitc8nAw/qYT/WHjk5ByL6FEKeKb
FT8l+nenPi3I9nQPsCDpNpTmqd8Zm52PkCXH7uJTX0KWniCjSTl3x5ulHWh2j1NazmfDr4nxarQD
an808th3OoohQY8qLQkylqYE4LVFUovlBMKoiLpAVRZMg2heOcZ3dfXCVxE73NqcL83k5TWyWMoy
i4k6WuzDaAj6fgXRxADDKgjkPwL0Kf3N4RYdm/PoIzih8MSC7PNHaDy8WexSkAObKBiG37F6Tlg/
bDJT86cHbVakyiJOxvtLNRKXvTifmKobKmBLduUVazZpE4BYIG2IDBncR3hZ7WPS31KIo6HTVmP9
ZM+vJsGOckIiy28e7wsmrRXtLuXP3NUI83haCxAFRmw5BR5wXwlbqdVy3cXNRjxfNqtoUpVb2162
PGt+r54oJIQSgfBn0Nra7ygrxIEW1nyy95G1SV3OFSEfseBm4go3cfWWDmdxvoYo/4hz9H4l9BR6
9hkqv+mDMylG+dEe+fRAeVHxHcxmY8AIxfEZERSVg1oFFTygth9WmWXRMXXTyBmnDsQqt5p9xZjQ
YHWIdLIWb8UE7wcJYt2R4JIuxtH/2BGZRCTb29xxdeHh9qmUTVAKSWtn9e+TK7QN7/jKZsIWx6Dd
nPABwj5z9QFzwBcIXFDn1q2ParCsrfkirWUcXavcelezP9h58/FKnECEXF/Wr/awScqDlKGgor7Q
iUALVyHXR5UrdL7X63hmRkBOWcnPYfgTz8V6wEOIuFKXfnTnLymfIyIRuPn5XLXHmuA3d9Z2KZob
pefMHO8pGypm4kV5EVOjlpA3z8jSXn7QlpUNK0jiUbNCFYorBF3ZdAK86BGIdD/lEqDOEV9EV+PU
01VCdEiHqZ1VDnD4LYUYsnkoHPRcw3HGeZ0WOPaJbipQLWeYppd9yRkYc7LAtTYrol/EDFakm/HM
CYOpKVxe3mNXR+/lfsYo17hE/YrbmwQwwH7bdzjha9vxBynnBMi87SSs3Y0X1WDx0buCajedSAWk
VEljo1Gf9HDHWy598rTFDOfO9JOBuzgAXjFArl213+ECrN0SL8RbH5OzJGwjhGo17CFIRt+llDM+
20zVaQEJGDrLjUaakAJKHL0S6lEYVqCMqf0Do+6Sr84SDlObws1I5BM5QBlYY3jV20XI5qEOEcZh
hwzMsAgG66oXpBviT7NC75ugN9Q2grA0r1P6NgmyhLNWwLcN/pjsMPMtltMnzzqvLmCHuYepMWH1
Gq7wLBaXq1bDXXwWX5EFptf9cVnxECWr9jEz2quehkolxbw5T2AdTKhq+2bOpyWItq36Kq2SYDGO
AsiosyAMuHXh94RISCHTp0eRQeMFeR4IW7i6bPueiB+Cu74gCg7MNFyHzYcqwbJoaC5J3Gkwbl36
CJ2L/Zd2BDRofxGQY/piPS58aT6BfiGXBcIP231uwhPB29wDn7rxBWzvqmCPkGs+kmWVT8GhwU+h
onXkx+H7I/8Qf99GHBox0lKILIaNTvvlr0SjmbqD99SsnZ3sJ4rCzBFUTP2YtUsu9RtK51A8tIRu
0w8T7qni9ucLsKHPXuwpZEmXMepEP/XMJdtqFcp5Ho7BLlyTyVuvn/XPgRZLnNVm8kpPBZQqJyAY
mDgpeD1fKoebvUQkxGoGxkGKKz+pA9DbXqk28MpyL06CxiIJaUVBtmfPXyq1A1WKLd76EH2alIUj
VPiSqAoyLg/9JOWHSv6zyidNxBlBd0Zvaf0z0c9HPTvE/77NLy17PcsnCSX1zkifihz3bzCXB0Zm
AOpEZh3lc8zRoqe8wkA5vO/PdXWs62tvfNv8h0/Lsl1QEGSKAL0adhHaRsUE7DperzFkcTvyRwjX
lMLRkmEJ3hfbMIiy+xLfCPKheB3XWzhcM02Aq+TJxgv5BLCHNQEPyHqi7bKzegxB3ABtrLG2q9BH
qT/Cj9VwAo+TREi9jKUnaol4t2oOyjmwZWkj8r4MFPkmxwW/QkjdkzE67BXM9qRcTXD8HcO8zHBV
et+2QMm52xISxMT7Aws2o7VF0FXTPweFyI3nKUhMiEhiCHu3wpLsQER7xIYLJdfiFCtktVTWuXOi
sIu8kApnNG+h8t5ru7K5QNTr1Q3HjOW8U1rBn08N2IPFY4hdTfYcuM9uHbFdhpTn1f3s2RBM4fiK
mxDgGETug02WNCsQRibGM/7hGpszP3OEuZm2QXiYJ8OU/mm8jQVI7tSguC0h6VJ1cJ2D1rdQSb3L
GmTWe7EJhQtWoV2Vofb0iC41jibSNjieVt1Uj0Mqbw1pTdKv/LIYJOJD2LL9Ig3lmdRpg0IKmm2K
LW4O9UDwoFiOMBnPRKUg7uzitTV0Wye56TTL2HQaoGHmRxy5OHHNwnWv6Pt0SXp3U4Y7ewABRRU/
VBnmXn+w31n3hPWg5FsW87AasyhK71K1SXPK7aKnVroTPzW+2OEJh+aYEJE5exSvgHk9XIfylEKl
KCrrfbS7KwskCIg/NBi/sDz4crTV689e+qseT8DhRXkZ0HJEAOUGUkEFJhbIYDV2x9BCWE7hy6dq
M3GK/kwwG+yaQlVlMdg28y+zKV8j+y7ErvlZUcTeakfJ4JdoudqHBIilxu13C/k+so/4gVIGJHZY
kzSfDX9VfVdRe5CPxbNF1udU+Rcub0KaUK8T7MioBQtLQRCSDylw8EKi8uHbxxvEnEZ4CX0mtI/x
7RNBQY+yO5c4Rj8n/ILu11j8YXoHSfhp+C/Nw7M138XX0ZgvY3Ks4GHSwGkCXcVmtivmQwroqwn9
KVyjKdteynHaEPb7GLgQy9eG5CSJOwpjJHLAIllrr6Jzi+NUkXZwzg45LkRngyO/FAY+kFMfwnRG
eOLJta4xy1VbMk0r5SvRGCucvSR/NsN3r4E+Fg0SJRJ7/yPpvHYkN7Yg+EUE6M1re+/N9LwQ02Po
vefXK2oFSICke1ea7SarjsmMrEhbZmGQW0hIUUR6/rcNT4xrEmnKNRbXcb1Vi4ur7ov06iIkcAF+
iZWsx1Xb0VekIj0WrZ1h/jJo9fILgwydmz6ea84BCiyyLcF6NCby92B/0UlOuXISl4Hftzl8hOqX
Idcz4P4amwMAOYwlh13rBJAKGAQhXhVjTy//E99pID1hT057bB6AhzBRrzme+SLqfiMz/sRRkdDM
Gys9WCQF89sPW/rInT9T33IqZNLTRVdh5fJkSJ98MlJNYBJNXNyesvBg5nzzNR1NBJNkSRzZIgTE
wEpGQzuPMifw9pq1tox3Vn/p1C6EBpNoywQBSRoDLubiEqLEBrrqeFHoNEiXnpJvOYvDm53u+CNi
DBSiR2ypGGztqYYa7y3R3DOIUpbPHGZm2SulWkf0v8xlrPGQtRpNTIRS/kekC8soOqgfYnsfIziL
6y1bBsg/KUPHUGoRjITTWuYfUa+p7VXImDjgA50Dba/VN8v4C0R4cX1myeJ6YMGQEtqnoNv57tmr
7ljRGHjPXdocM5f479LZuS+Yd0KRwmSRxQRXQZR9ue3eN/dacyoZBCU/EUzTYVWVlJW1PdMqcjSV
X3sGstT9QaA5jWk3wyBHmQPkJxQjAeTOxhG9pOh420rFRoW5j4RIrUbwfFJBZxXSp1Zpk9L66I3X
OJZr8sOQVI7z1EYfEt9AeGMImDEyTwr86yj56CjQhKfGpfJVDAfVLi6ZVcO3z0Hk+LwM0eiwXPvN
gz/HuKnlTSYv+29YDOSgbigi6wmbpU6M/xx3S61e4iDj2JhcWpCwbwYcxSb0mCw6BvuBvcBgBHga
WKwJfJjx06ozU9vgkgjppSe6CCv6k9wPoV632oc2XlTjKfx8IyeWWn9jzRINO/1wmHxK/tsfHt2A
VWsrIdrm5eChVFEHVyT9BRzVKdZ75xpUOJP2fX+2hnCadN30zrYu+KvQiJIvG5zTMoCb8aUnwJ4m
hNr2V3DhiEEw9a3AW7t/qBmhk4JXNFmaDbe0vsrlJ4MF6rDFqDEMW3ZI7DP5I+ByHu7GtrbPBVe0
hmpPJCSvdC5m6VhfVPnpVz92tPPTORrdXdctg1ZMDr05uVvl1XfO/Ftk0BaFPkFsMlERAOBrNIIz
7G2SOADpdazNS66mtaJuOojlaHShYmHX4D6bKtzVXzC2/YPcHVwYKRabQBbhCCQWdkcg/E5cVOJe
ZlqARGshp7s4hrvLeQbg0/tRRc4rflgxkO/NMyBBb3LSEcBKW+0JKah0MXu9Zfcg54c8591hsC59
W/XH6NyZntbsWmw6sH48kEkPuNMyH3Fy7hgkdiW2jvE+EIYyrFr1lmBmC8uJQWBBNRshvF6omWbV
C50XwE1gXtnSmQuVx6hcBkyVjNnV2pkqajtzWPanBmvhva1uMTfrJKCqb4tmokD6yH81hT2GzZ/Y
3iycgyCUw11SrVEytfk2lA7AsSclZlpllcVo1TktDeIYEAOK710LnKmmL4xg7aavqnFIvPVWFlMs
IfitXb4qac4HJ8quDOSA8JojZpCeYmaF22Fis3rQ3YP4JDz1lVjbbAQwydZ/2GdBOau6V2XC36T0
spyta+74egf/hPcBrXKJUi1E612zl7AlEHbRXENuIeUHKZo3/cNC3QKjfRK5rzur6/Q8zPKpEq2L
/JiqNFtH8RsIgyfJKGjBWPQqd1ZiwIPZbHBkIGyx+u9+FTA+oplHGntinDyNIDUW0qnCs4E6XgE6
PuZz32a/MEm1WTSeY7Y5J2Zwmsed7fCAJF+SATixmsrJK9EvCcxYgnemnv6dVgctv476p4+ETUUT
19wpqNCCSB/g3oJuRiEU1AudF7zY1zN5KpFu7BKUoIHWdMA3E3CP04fxlvKba5caX384T5kmuxiR
ovimMMCt8o3dnNhc3UHtTgzjXcn7FD9xvRuI9aZ3GIqHitZR3LUqD2OqobA1kK4zqm7ZraNNQBnH
YVog9Q6JQcqOBprwYEkwBUUDS2awgGxv/G2YzOr4SsoeD+iXY4fAiTjJh5LSm+7d/XTCPYlz4O62
aO1m4A78YqPrVyFckYMP8dk6Heaj8lYHX06CP5CRXQl2ZgbRlZv9c8jfirVpAN/E71Jd9cM6CO5D
90yqDyn9Det3anALsW8YyrXF7RS6yB2OqKlwH5Ft9MyYT5PH8K9bVFSI3fuugFtMfczdnhUnyIde
+WPjaU3r28gsieZ90FMWOG9POWbF1tAHprOfkf5q0TbJzVvOtgwcuMDT4FWa7r5FKuJvZObxob7j
5Eaz+lvY8zHARLqwgCOqK190/6cqO0rd3TbmmQ1wIDvHycqe0Kzkx0j/a2STQC998m0i77tbc2MO
z08sf13/p+vPiD1H8ZFam9a5FRhbSHxguvLFc1YUSJKtpRvQN/IxVBsxHDLQSZDYQZOl+Qv0FIN4
2lENFM8QZfkQH6p0Y+Zi490OT/EiYv0YmGNiYFagUdGB6AxvrXfIAyEpj4JNa6v/8M2M8qFBUePZ
qPaIVbcXSiFusK2a7bVkGY5HWXvk0lXD2xBRHyPHYLu0UIAjGvNkZxgfWfqKx72l7TEUltFHwhGW
22dUN7BXl1QMuro0LQRGp7YmXe2UWygXnEWU34lASFFC0JZXMLf/t2KxIOGwT+KNmP/XHE+6sRCJ
LxHpI/Om/rQzwJPWp5BBoiRtzAViqY7gEpBO0hHvwYDVmYrJ2YXKtewAD72qksdO6ETFLpLjaz4a
tCu0EVVYr9TspzffOdrmiOHbPJsnzanPiEjZ9uZKOPnCTw33MW5fULruUoiTI3/ft0upXToti0Yo
GiiLSeqtkUBR/XxbH9HW07bC0a/U3BtCd7e25ZWnrjp9kpZLTX4Tj+HUpwASNqodALsL2SaB5J6x
V0FYPinRvzAqD9XVL7V+jUlJHNLs8az2N/OucPcZuQUyGxzuhiC72haCVLYV1aJ6WNU6ZMTmLVL1
YhlHnBrxOwNBIjMRZwBVeP8mm479v+6AOaR8hHGLTvMxqEtDpUihZ1g05WeC/BYsd39gUduqGxII
2HCsEegiZWDvNCVtGp/yDN9dsdI0CpFt3/xSwiEkZbLLDxuklzhE9tsxsLiHGRcNd5XpBQtmTTAy
DkHyzfXgJzcL8o/0j7kSdTu2rWiqQua9ynKEo3Xz5H3OQ2yyHLZ6XJqvgWmGBeNaKc+IpxJ5lcoC
pypFO2dBE1NbewtEY9jatOLjVPf+yvYgxAEQIZBr8zn9u56OYgYWpi+L7AXhaRqB8xrY3pKX0TGJ
wnKN5XPcJ/UlzW+uAeDquy4FwOqQI1I3mdpVOuydt52fNKTV0sYiP8g/MNRMojUOGz+ALnas9R21
UlJxCGFMwsVLOOWXTEAQ8g1HEB+A/xALwQTwBg0g7n9yd2tTiRPIUDJFkrl2apY+PVwPttNUdoSN
6vsygEgkZiK8/mgV8dHyeS5G89iDF0J5mhNc3e4sH9Db3aEqgDKQU8U5KlcBy37tkPFgu4hQNgz4
c/R7DbMxncGZaGfiXl8G2aUhXVVGXjlWT1BibvIWD3RBokesMdiaQ0u041NTQYkjelLFnG7gc2Oc
Jlis5YBJpNp5BWOIk2Z+ONWbl37qY1Zi180BWSMO1ZTPssEUsGwIicZkTbEkgr1RLKN0wHUrtqmp
d9X4dHzn1CvrYaEvHA+7fIZ2qJ571uP3W+b/T2cYdz+60GqU9rzsflx2YKgkZ4TCTjp525HylvyF
JDkliKqdn876Ez+DCdPCLbxpVZ2rjDHj3KVEvBUzNI/Zt+g7G6Bh7S1kVimpX3CU5XyHPx0WkTrA
ynF45bTloJ976T4Cc7a0xxCTJH9Go2jLe00TTmpGIt42ECkXS93bMLcj7rVuHrHzrBzEp9dMPnju
Og/2FsPDaQlCbo2CjbTGn4jre6wuhT7XtV8r/Us18Axk9izq+pOMeSd+q8TrTvy515xJbJgOC20a
ZS+ZrYLQOZroGqw+pdrKMK0+m2avAa8JtlZIW7rAXeem95bZgFKa/x4jjUcD5MLUs04aIcDeuvOB
as4QLc8Av3DKYmUZvXnDTIqZv19vdGoCrV4a36xcYdagMYQGJAzj5pwXwfpmBMQ0F1UOeQHm3rJv
VXKJu+9gOGXqTxeo67q61KXGShkcECE8uvUVk+OaHio2tTG33siKIFdu8tVE/5Cs/12dbMa8qyBf
JebTQG/YkzfJtqs9ADnTyqud7Vrah9LJFwBvgGQxRhZ9itp86xg2hqdgv9TdsmqPdXyWAYFlO5kR
KMMse2Zg/Qg9ZnqclW4q4MsGxRcvZbLkvg7bQzvsxgq9bQzhmFeKuZkMBuvAEWBSgyGsCC6+8ceh
ADPF0ldE2LjeL6cBgrrfEZFGz1CXQsXFDqn/ttTMI9PDjsVjpL6gDRisIauKyq7bRtGmGdeYC6bB
X1whInq2Liut775aKyzr8MF38xx5nv6M+RfrpyF4S8lW5bDoQAz215YJSiFTzYJa0JHdOumPRN6m
sahG5Egsv3bC66pi2inWrcR9bXFmH/7JqKQb06NpWsDeXDTxVvXWtvRQDXJillg11hGuLwM1R8ML
FJ+B/GkNinkBpT2PwTFjBEyTIBge+EyFE6CTgfXtyNFKd8EAVHSJPHIOcSJtnx1W9yrdWsoOVFyZ
76383ExgEqJFAA+T39TqwtY/x3JuoTefhcmCOxSdVN0d+vA4cL/IDQE51I4sqqHdfTRUjFlxq6qP
gXq+uljlxeES1dQV7MCEIV2ERkcMqgrpYqh38oGs5hD45TTpX63OgTV+s+YX0O4atQzyfLutcMJt
oLeba8bfXfsiYWGKSyFl1MdgAncgLaFWnJ2rO+AvWIUIhPv2bLl/tr4f0UfnHeI+TizZ7yd+flSr
Ra4hTqDuWunh1mlOTr+DrTmweIffzjQzap+Rx3lXHWwaeZWMiTY4mkzr87RGPvTUtLWUbRL9IBzY
Y7lU58kc27PQLHgHCa1DKEQF9BfRIkmX0NGFb0brnxZj1ggExRRJTMbUGdZxtx1NwohXZnpSin2I
VEsible4W7roYRifynBJpHXqbA34XRUDUqVaSH4BDcoGsIHmD0tgfaAknKbmp8IpYLkvsS8D14s6
1Uo/gu4IpGOiJfux2ESYSmK0O7Te804721//PsDhiqV2Tv5f6O5l59q1X5BeuGIkd4+0OlWQ9yFl
TpeiZdKjq/Azh7w4MlbOyn0qzleA1KUCi8wrwcnYLSwDj97W838Eca6EDJBtUjyQjvbhVfISPbez
qWqUUbDPHWuaz5vk6FeXvBJuIXPTYOUY1Kfuflf2L7KZWY0g0ELuLU4VvT6yBrFD2toZNTL0KjC2
Ws80HceyAhCRFCYXxfGm11iUX2peGHOX2I/82cfQU0noVegvZBB7fNs+LB2fPJIGAYvLY9nr0DIw
nKT8rbWz+43f/3R2wXQaBw09KxYzliolTE5hoU62lX0YST9GLFQtIp4qd4n2B1cS/22NCoHtRqBe
PWWr03Dbxskk3Ero+RDKQMfl5818sAYEO01bc6OYm4SBQ8p4rGFulnfkk4EjJA41WWe43eydOEYr
Z64sWM981MMzbNY27VF/gxUZSyDtDdZKGmuAceB43FO/JMzf0PrHJcj6M4uGKeeLTIQzaQ8zlMet
9XJFow4BivXT3IGGLMOV3WoXNXik+IMsbHdsGYMT1L4hOOTNorIfaGiQ3fM6Yml1hosS3KBLO8xN
Vd895OqXCGvhBGooVWAJNAxLgT8l/VlqDnL0QK8685kzg5mKtshKA/NUTf0FlnEDg7lByPbKq2dM
6vxFvbL1g0/bvdLteRgdqdkTkBsNYmMZJYy4JVromg4eOq4IvQGeiMMVcbRh+0iEwT6+WJppAUgH
qjH7iQydO6qJT7rxjDNeJQs5cHSM4xtCCpi+KghQMs8JBffF4iJiDQ+ViiIZmPA/vZDPKx0dmnrB
xIouL4kxEyw899FrQHkPQ7MCAxWhaOrKlbXXs701u9Mf2pNxngFgZFeCWYb4nGUbMQveANXQKNaz
TevfbCTvkjPrXFKVPhEZhlMGksFZ9PJoylQGs+qhNBiVP2qkD96KpV3e70SVjxNV4m3jjefhHNuN
NGzB1PIwajD14KcZ1urxSVQgXEe5Q5x9ion9FoQtqETOPU4Wwv2XX7qMXdGaW+P9yycxOjcmQ7w6
ILPh2v4D9iHXBWrLItJCPpPJILXnfn+Ct4CV1TPsaYrFPwNsL9v63ORmNLSaKIMJdfSEVnIBN4/m
mWeydYidW7XRmZXJU4MPTvOMiBFehGc8M94Qf/yOQoL1hM8ByiduOHeW9fvB38Ql3bMYyUJSao+V
hfhhqfWAkWCHEFUDeh5vPe5qpVny24ZI0yXPIdzb8RYJugvmgFRghE7mBefItKrZuO08NPIQwRNt
EwAgNgipPLDIYB4vq4ewYtLLTiQD6ZHmkJT5DTAhjlH5dxT3w6xGDiPGk0hUumg5Jh8pwDun2gbD
RhiQlWIuzMyqvc2rc6BtOGRyB3EnCBse1/Je4c/VtwlFukx8ZUG7sHEs+jTUAwOdFat9jiq1PZPF
kQ+XrAmno8cuUoApWEZIBucFovn/pdEKJRHfXg9hFJB6PpceuJTbcjneIEV6qEzT/lrq4Eq8fVC/
e2fZCscs+0fvnSYLJT+ayYZwGCyS+E2RqN/GfCYGL24yk6jx1X0UPzuWmoAKVGWpkJtJs0evaICi
EmL+Qbk1xofwYoWfGapvezyLbs4KDtIsnCrt3kNm5REK8vCK9aiQznzvHylDV+koudey2FrOTjaW
YYjNGThmPSC4uMRCze0zgwmfD8ACbP577TtwTiaL5sh6hUt/CelwDH4KiaMtM6e99BfD9MtWRQPO
EWFwlePecy6pvNU7sgPp4sDtHuRh7cgzGSjEILR+yr6p33s+hpq6tCpPYA+z4VyQ5dPrxzDey0hs
9RPil7ioJ0wCxPUbamte3qL4JJ+GrzpiYeARQiXwYj5PazcXvsqs+kqIHVQp+jk1waFlCAyY9hYU
hl62rGlghX5SOlYIPaSr+A02kAQSeTnYT48o0wDrpUqeNRsRXN0I0JsSbeOwMqKFpD50RgGEoIjB
S7GzkJLRCFn4HP01eXKTmiYQ5VkbcJe1T92HCO8ew2ypwXHtHSwQ2PYU5G4ABpkntjE3lH00Z5Dy
sqcURVObQ5TBpAAXiEkS93mCnTIYlqzGuEqZ4CybYEVusFaesTf3dPR2+YbDJ5Tw9nUUtUrLmtS4
CB1z73yLFrtbF/A7qk+96eYpds03b4l7bpttm+wV7S5sw0xsvWhr9htVB/88I3dlrH/14qMx3x5q
hwyxrVJBYGb0YRSLQZ8b5sfAMhX0na8uRdsWGBfhXtKLmeTtS+fAentZoTxmrQOmQNTJin3ulA+G
9xbaAA8aH0tgjtDikRmLLv0tujsFUXyl0g1ruKdC1xsEf7VyCdxH8juGxzdJxN0C3WY6/mYtbY2Q
s25DwhvSdcjnJRNHxdhNazZ5Mq0cXGAyy+oNYCqIkEwiMvs0cmmzBiRqs33QHTOzM5MjrJEIgCaa
HTk9klGyiHlI++oiu3vofkLTBWONOppfFiBeWTCBJYuDR42vQpRymsorthd0KMbQOWYZA0U7K+Vn
Kr1q54aD2WDwoF5T/1UBbTVv6AwacQMHOMvRR290m5SHuxytGzEaMFHT1ue42KRIZ8AW61TVwzur
EKE6M/ZL3m9H3ooFyhE9j5CGg4ij6LH4n4gZ7UOOHHbUULTYj8PT8oKDqDfk6M3CH/YHqtVuzZB/
TsbDwEyr2SXasmDCrFJ0flf+Rs+RyqLtildsfxxjD1xyUhcb4Vdkey0m2rT45rkEwaGEQIu1h1au
60Zwk4140Sb8QGSM/JUzG/qsuo69L1PgR7w9xTp/QGw3GvIj1zlgzo6t7D1VBFaTRYB1q1WgujfL
U9mhsYzjPvYYIodZNlXpyE0Ywp0jAFyouBbRmlbBRbVIQx+cZO2g1rxuKZTPnQ0EgtGFb+yFYTqq
PsVjHs355UU3p/mBjaxmLDFALjI/Lo9g3MVwUwsuBBTQxdbayQGCm1EFaAgcIFmJzUKo/ar1Jelo
dFhhI1ry17N8F6QHwzpiXCQq9u6xlaOembYFLZeE59eiWYF+XQYPSTvULtrEjrX6px4vU4/lVIAR
isBrEA2SjhSJiZyyG0x2Lgy9ivSnhYOk7hjJacHdNy5ZtDLVTSFdqwxtxcZA6QI50t7YCUIfbc5c
GbciZ0YVbvP2d6D+TcJD3KIET2lHra8y4pAu1j0xQaSViQ5LU77KJAUj84q5+ixCtFoWptC29GDA
XuI+SrP4UhV2ncRhr9GDsXbpcEaG29IEKZWXfIizrPNupWEfKin8a8rik+QS7iov1WeGpJzGUbiO
qBWTVP7TdOfkJ+MjkQFQlQqQBub5aoh+zJe2NRdxma+Jez4o1mrQs3c3fnakSdp8uVpPLpcnHUxY
8mNmPqsEPJrfLm3mOX7hbTMY92GS7EsqyUBuWKkqd/Ti0wYXP5iY7mKjJAW7irQQ/1sakbuBybKA
fuGOu85XuUyxgRT6ymGZ0rQ8cGXEoTksaK0X6P+naqDt937fHFq5OViOsvRy+9KpiczCpeH8nedo
AzVfQjeDIbSNLn4/LiVFBzfqLOWIclPqjyq7SCQZduZAJrIWbW0uevoswdrsOGtKuf6x9ZBVg3W2
HLHboZeIyT9H+OagGxuSbG0F+EWB/CEz95k6mfmlUCHFDrDozB74Yj8PM2gy1rDMRnQuZM+6NtIr
0JKuVy7zkQ0wq6hafXMYS223UhIyB7Vh08nSPvbTXd4GBIeNqxiZYIPwQfG4N9kiDElH9prDS4X0
R00WTa4tG3rOAsBroNMbZ9FpTOx762D1aE3jlI/d3g/zpeEB9kWPbMXKrC9EbE5OQzeiNYwRPkp7
M9joCU8EFVaC740WzEk+YtwnvdcfPExB0DZ3BgwBOSrmtQVTFO6jWGNkoXKuHDBsZJQRT7yIeI0C
v9h1PBoUJgD0VDIti2WYWRjPwBKBtodbvGhtQFqsL0aF5HohAirJolG4KRU833a7U/QvSX6PAFVy
cfb8KBYAG4sIggqeVsXSk4mpS0WhcwFGVEosbUE6vtwfUZbEyFYM9vr9KfSZlrNaClEb+gZtEsrA
yGZRbrD2g9rI3kJnbqyHByf+yOmrBofOmaCN/iDV6B8IhhxN6DSgtWqMzgYDVZM18TCiE6thPifR
LGzocHrwrqzV80SfqmRT2ODCBu5slXLD+XLQLhWkgylICTsECuK/o9Nh5c7Lpdhv8mbuR8rEwHDF
CezJ9MZ0msG4cMftEL+KsVrwg86J2ZzHBvK6kUK3/dFrZkqMScKjbe3cYJvi+mCYSqU8Q5qkVezW
OT8s/Aq96Eb9m2+sLIUMMDaXxNZTEX6244WiO4keOR7fhgyywEJkx2wCGVogdTPPT5YV6Q42n0iM
1yMmA2DiMihzZTvEY2chRBjWOgA3L5lXaDt1BiFSIt+ZKDYci+LjHQXXhigECQa+hbra0vnY0M6L
Hy6goY0zzgft2ZJh1An5Jf/C3KRUCelDhaQlJm2QxRiJJoOH5B27x0BN1cDbG7Bfc1232czrpLka
oLd1+0WKBG/EK2Clq9xn/VgxXqOpRJidI1EIBqoS0EAqevZUAZiKiTIBAtWKSo1HqUSuhV4AggCa
h5bPXE9XGlCv3I12eqnMk3Kg26CBYzA4L8xrmbMHC34zwMcmMwyVJ1zQvYw6mY2sczMRAenQR1d8
gBzu4AvL4RLUdMZ0IorF2A2ZaUZyhoPUIUe7bkGxsyAY+9TL6K/qPz35srESCzpFpTIPZlkpKlb2
90r8LFuQs9oWhtcNcn1FJwwQiBIx/ZYCJsWMyJWOS4yJdl5RGlrowPqhmnvg9uqvOtlaANB65l0V
uzmZWzvjZ9UAkWiytepaeWKHNcqKcIoZC1dTxptSl6hoP1vl7XuwRBM+5nNnk2JKK1nN1R5byEg4
QKdu4/KjNnGFsUbo6nfnPtv+4Pj32Dnm2iNT91XwoRQvoBV2eZfiPQ+/Rnup9FQpBg0LY36kCblK
PViBGaD/qGkJev4+6xdNpXNlIKHo3Y3TuqynfvQODHD32yBaExNUMRORw0fMPZNbPED4Kc8pX0oS
nfqCjb76ldrMHmLlnofgXWGOYLWYhZAU3BSzQUYoAbKNDIp4L38LqgXLTMPcKxClBgvY8cAtek9z
RH0B39177E6W+Zmgho5Hdy7MH44eoCt5GxBV/nz11jQKZAtmbj7DWIhJNS7HIPgKKqb2REIRbZD+
dQ3iSRO1g/KqMBrkgEOUXyX6s5lK5Z8pMtCQZu4mJ29cClwBpEOepeiolDC9XgGqamHCUy9BCHYd
855SZrNIBcyWTNYjjtDiq9XvZn/jk+jwgrAyBi0XSQRyBdPU2PTy2ctvCUG6wI/CLRGwikmOEG8g
W28Sj7L1wHhI9pcJm9nopETHFqLWpFE/ZIX2X1r4LARjviPgFxZ9nIZDraiWBnq2QZsmgTu12QTU
VKF+AT9aJkREyuGIYSCV+SxwVNZsCwz7g3+E0A/rk/mVcMr0GVWLvdR46P9JsWO0fpjMNW7sxvYX
mmduU/pdw8pnPqM4F5JtFFfslSBG9p9uK9CA8aRmD6wyVKApRDBMKCILbf70BpII3GzVZ8UqKmci
P4RGxGLjjqziyKhKighTOejEsNFmJCvy3qBGg1ieWAn9Q7cn52ZAQtktsg0+xzFZwGYWFbt651dK
2bwYTma484KLBF4PTXuzlXEv4urRs3XmwO27x+XPCO5VAvvZMKYwlJt4yJP8s8SW4vEjZ07PnxLJ
uhBE2IcTIRswdYrpcsNkXIWog9BVqHRPsQxKP0Chrt+1sJhp7Ul3s4WmXCT9LpEuqalvxb2ZyVvx
XqzKRzP9d/RUPk5wk7IdKVSO7qnuv3LjlZaHxvLgHxkEbdAe/mqcINk5SIl6+1P9g04iqXgt0+RX
tu6q9a76reoec+Az1jZFCKNoTBd/4zJfDOojinZSuC74fCtvrgX2wtTQRCh/LcNv9wnrDChs6W75
LAN7xzSBtR3LmHorOzuiePDdV/a2xG6ZXAtxzQZfOn3foN2U/JUkiGz/+D07wy7Tr7whw/iRcc2m
w3eHkC8pPgH9xtEVheEIF1M+6HZFQDdpyera6u8VdUBC+mGl6XubRQoz/1rhRHzJXD8hzvbSOckN
M6q9W1zM5jstVkVvY/Clbwkw8REan45c+2ymivyu+hZvzD3NnsMADqq7GvVFVAiKjBZ3kWHfVE5p
lMxMf6cql9a41sxQYrjFl9Yk3WxjL1TvELYXleJ92IYFvdyBhHR+bWGvO9AW48lnPuKqV81+lbky
NbhT4+iIoY19oiOzCzyWnF7ldfC/k+RLSVbsNBv9kqDvplk3xqNar3HgaepWJi1ECbeuPGCqXRbN
M5ARO+7i6GRnG8u9+AzeoNp17rZkVdke8mKhV8AXNo1x0RpElvJ9NG8d+gUlPUBBL2kZbYXhTXXM
MOzwwbvKs043Vb6PlVcwHuT+qnMQNMGdR0bhGMD/XDi/qmPslBExGzem+O1o9KJV+m5Z61rRjaEJ
GPbA+5PaB2N5ZdgHIYvTSQ4WgZLM03YmyzrMiyxRPAyHzC677JYrN+KFEMAezRALEr7D8SSBhRRL
i5tpr2uGQfouxusbLnKHdYWxY7c9NB8JG/kOxw+drdC7UjdGS9c48hdldJKdm8ko1jYYUaac6EgT
4pNR3i3z4Jcwh85+sU18VPzrfkQSuQKuZ/snH/kikRGOdgwNe+bKVOFLLjnW4haq3x5aftedzfgN
2CHmG80adHlkufQ5tRanZ3slCDtPf2P4msVPxPWX7H0vmDcoFmzfminuw9VXbYkGZVFgWXK+pPI9
eF9j+DRtvKnSzklOdAezJRWID9u45CzNtJ+cu8bGg9WjpqkytDxdOA/YbmXel9GTD02pRxoO2s4s
Pgw+OfV0oBHrB1/5ivxH1j5N854PLGDmZTrHDOQO27rdqfGnznY+PXr+xeDfQco2AwW12evtTeZe
Cb85HCtjpnp4EqYBaykwevUx1/cMWComxRgIkZkiSPhKUFDa7sVhgVa5l1ChfoK7oV5V90fmC8ju
PBFFctEbvtC/nFkZIka+eg2RLpjbZqMjLPd4ak92v/XcL73a5Arzsexz8L5reWl0jL/zfdcfQuJi
2nUYHuEZ08Db3YqMOszVHPDRr3ibmlPV7D11p5Yf9NgyRM8wfErwNymjdO27bR6hvCxQTbLWcLZx
xoZ4HagPntU4/67KNbK83iZzNJlkSJAIlsBJQqoxw5NHgNlGAWunnAuckwlncQsbEpwtpPapCec5
gR7GKHRGWZjb3jS0bWZVv+IFE8ODvGZWuA+NbaosOdoa/ZGTAYB+0Uj+Stb4ARmTdIBTlCigdfjJ
cmVDGLInrWWTaReKVE4Tu9tU7QsfRD0y49q4yo7hoYOrOvQ+VGbcVMCTqsMqzJ9jr8+aMJnSUZOp
urYbAke1X10EKlDTdGj7Ivi1si1U9pyolnW204vBYCHf+OFNtGn8sG35pkv14LnbjGFFYdSiGLVK
8jJc1Fe7NP7VcCS1jH8DjIVGcOuGD9q7jPInPIXJmaC21F0UhTA9JB5b7Z0dXfX4t1FY78uvXv/O
je8i+ysQ9KdTpSNVcON3P2bUTzG4iv6wkX5E5mFCH9aWV119wgWrqEIkhvn+BcMqY/RPTUa4iZeU
LKl47dqbpF67FSizpUKgjwW8atmPZMNf6uhq2wy7P3znED9KchegKsow7pDYUcmnf7FzbVD65t/c
ovzmO++SwcEBVCMYs5CMTzlTkYBl4o4f1zQXQA0IoTR54yjsJrw0fvHkHYi1o4QxK3sMzPXilWqs
hpRw1Fvg7SyY0NQo5abkLwqydOd3HWtstec6pv4owY0jwiUbHTIZ306BI4ENDfuoCRs86BsqKUHB
kr8IrVvIgIhzYrBQrqwN8iVRp9U5sA9prQ24KDgYYy9njVJxIfDKDEjhA+tjpefDXB9C9CDOZ5uM
T8dUH7lcMmRiWamOX7bbCtbh2eYSUFE4N0n6H0fnteQoEgXRLyKCwvM68qbVRm3U/UK0hcKbAgq+
fg/7MLuxtjWSgLo3M09eJn7lF/WasXWTvnM32MRGxwBsUHrsbJtLtsLM8R21LieI6eBmMOJCXRyK
oDl5mrNBXZ0jXPRFgEocANMzMH1jBdCgKqu8ffD86OFc98W5d/0ljbVJzNLFv+M9pL6Dc45+K34J
5r0UUoCSlrXPs71ddCc92ufRyMjQ/ZuDaDtP9dZgSRn6KQhDXJQJhJDkpiNGFJ8wIN4CEq0711W7
YqCEoq2pr3bFuh6eIJDtZz+5iCh+7IL+UWkIHOHEyH1WxTUGKj18qnC+DByOVAJIIDM3PUfTvtbH
Rn6YOAaKiXMtfKfe2pUyvyuoZG9KvCkuxmFK3bzhPuJeLxjWzeFKQKD276dY7wtWeyoBIoLVakLU
sWEAperTrB4X+64kBZPRGldm1r8GEdGwnrN2ggM2vWVpSXJnPvd4OIQmNKnO4fwi83g9l1QjVTTy
0OeVOdPKrBWu5OnQZV8DqTBWNhmdEkT99nyU2yonqBIt0bjqOwaGzDhaE1/J/lyWIXSCQrWysNfF
u4wfVFSU1DLoTkDUCRKvHQtjF+B6Y5i2If1lHpVfLqOhy2GsxujoW6SWsVV09M0MDVB+f0M3M/cj
Pmh2sRbnxkiDnoiaGQ2XAiI1DlfTIP7X59x3Om98IuQ2FE9GO+8qSVNZH59tMR2Drr+ST5wrfcae
eTbziQtK3JelemQA3jm01JGsITUKKULTUw8/oUqfTLr9msB4y6fxaqhfHcj96Lsv4HXdYHqy4vw0
1PHeoUdLEexVuX1unPbZaNJfI6fuylvsvd14Dl98XX82IzW93viVduW1Fnx3OJcS8x+D/mE09GUU
4lJ68yXJsBhzl1QJNXsoYaG3xITt6buD79TTbLR48M0NxoeSFqS8yT+7tuYmgmyhqWTgQBNcQ8hg
mhEdy9wQPgloYo2LSA5r2S/lTTVIR3eAzj7ZEGyEUXzQ9Eq4fz3K7HlKzL/ctgF/ZcOlC/+0GK9D
4DxWjguJdlh7zrwfaf4u3XEdmvqehBmuCBPamO1gxON4MfCii8FFU8AFXWEBdWW2jvhOj54BftZ/
x/FAkqf4tKMzcBnULXexwDiQMbuQ6iYBr8R4s2RzpdQGJrR9LuLm2oeEzwrHulVTNpyse6j7PE2b
6haPc0uM+lsb048eKUbBoHhowM6deWSGbOVD1od53/9rm+W4gUknryhna7JAnqNofvFlQXfDJB8p
QMTYZDj/Klp9E0UibuQOWjYU7NrorYJYDpU0Ozg0V6fdp5xeVnONVOO47bFObzYlVSHGesAD9LXI
fWAle2eOjnbQHtoJci+0FSyfqk5PFiNtn+P6wn9SBMjtQXGcE5d2oxFan7P3oFOE5t1A21Rkk76D
QVIjj+Cu4h3aBZ08VGO6nmuS9qp9NCeC42kC+CRekSw5+PZ49mJY+aaxjhLvXQLlyqNiJUeuM7pv
zbHbtV5PZSYJ4W5gCkvPkoFtktURrM6ToMCdL/9m9okkOwIb6nPj9PupJ/rUm0eRvumBL7doxdPc
63cz6ej5YNROk3tTiO8Gk255CqIIZyEQ4UZvmrw/LFYA1vI9bxp7R7rXAMjr7NOLEdcd9I60fYjr
9jjI+XumIYFr/CF0vIPueVYuCDaPJ7RTr8thIK5ENh43jCjmu87g83bns5OYJze2Tr0P3UNC1+eA
4KPuO+nHCO0qh7FUYFNJJs7YHqSf8dzX6aVJ5XEEOakFllvQCEQHo3q60ywbE1ft7anfGjG0Jrfa
pRACChVemGrIZx1io7ksfzkASh3qlBbhEYlDXtw+uldo8q2eN3lgsOTThy7t8Aip44wEGLD1bEDh
Uxm/BapEFanwVgrUfh6LB6sFrHOfVMc82Ub2hfpk/pg4B/gPQ/9gVYzR7FnUhS7QFuyRlN+1xp8H
7nwKfzr7rV3GyOKzMnZ+dKvNF999JFsjkmctBUtggBbRuWX/3TZfknVUnA0s2Vlsee+q9dY5y4Pp
IeE+lsCabISx8iF1hImAs4qACSmLGLApSFCED+Rn+/A4cmOP5UdvPyzwejdih2IeHVJeQ/m6bDbj
8ClkXrBBa+juYVDLC3LYjDY0r3Yt+DP/M+Zmq9ido7AzYCc9PYewTGz5qEiPcSpSE/72O9qzyORz
DjonFE/EgLOdBgRxtu2MD34I3QvJa1A+1zx4avK2PjW7ahXykHS6EDP5uZge/WbTm/uZcZaTr6Jh
22lfM7Hn4+jyoxHdi/izdf4sG3v5s+98Ns7Vs5ldofeaOHftqyV/+L4XMcTrjwKsZey/wXQjdzR3
eMbOW7mQ5O4qoIRNItcg+nvNtozdvLfFNk4IxkQizrKLxuXlJtDHWRSUBBgMnzaWvqb3jws8NP55
PVxC8igKCofyoa0TzR5p1Z3zW+qxQfrjN8IKKDRYxx6tlwF0pMVjLLgz8ueK3XEwEAiR5OJGkM3d
ko++dZSNWhyQeFg3y66NrbA7f9mAMGs2alT2ONT4GMGHn2FGQy8qYixOUbv6ShPNbTlbJ5W3ySni
aZHnPCOnozrcRA/aRpDLwr2cesJ4eMJ5c/GV0rjAVYSeo1W5c6N8m6olOdtuPfbXwcC8MB2wftCI
hkBMN0dGgteObqCWaX0ACVsCKY6PYJM1G/YotfEiqVXsUaBB7D18GoPfpOChaKKGQd5xWCW7sUZ0
euHtT7cSc1tPfVa1F/mjYb1EaYFG8Vmkv6Z1Ez0DxUOkD3TrhtuUW0XgXdLgo3aBA8XfzvQQFPfk
TpAQOcjPNVRi+bWg3Swibf2d7h9KNJgJ+er/eZtJLijeY/lvFK8lsL+ZaWmAg5A3r2VM6vvGMaoI
fmLzzbPgibxk3KrFtR9QYRSZfq9gRMJqPr56/tnnY0ii7uQZP7miTvg1yR5nxmaKMmb7hasjCE6J
8Sjn5xg2NQuU3PrMEB3i+RZXxF/hVKPqc6dZpZ674oHKzhzl2bhRBoUZ/ZoUpJsMKCE3jSgbYOzj
cgw/+8rczpkgw/Xc4pNp819NO8sguOnKP7dwEf6QvieDIOfKcCiqYkda58/44BWOF9f7SHNe2hwD
0aTPiqVs/5v5EO6xdiBnEnfBTL+WKl+j4W0rL3yaVL5bvkp90mwWBpkSm5izxrJ664J678Z4GDWE
LzHQBwsJNcN9ijHW2sxWsmGrRFgmIcZD/M8qN2FtHUKD1kH8vNrjkSr69eRGx4RtUzQ6J53VGw89
tTYAmtGD6oWsJJ1xm/IIHiHiOqmmCYS/1y0x/KNozLsxHh81alzucrEQfi5o8NRJdmBmpr2ILqch
QLK+xin3y9m5SKfeC+wbRoRrniOGL5JtYBZbXjWd4+W2ajkrj82uTL3NHOQYX8R7LWGdNJricMh3
wW4a3UvcktWqEhSQxQCBJBO/xFAtggyjHmvfEfcHx4N1Hacb1VzdJKOVkVa7BM+N3CYzKh9x5cjF
YYfBN2eANk0D2mC2tfgtpJor3I5OTXkvg/JMBBrkSGNsvTl85T8doXtSKkrm1FvNJq4ACy6IBRGr
yWBfU3MFKcR1oMIBQigAMs0WfmDNDRh7ZI5gVI1IbURw6nwDt2jVwQVzl9WzatYVRxzOZok6axpg
0nK8KDlvClweZQr5Lkb9H8R6VNNmHKOjwQYIb64ALtXy8/To7yUITzfvd8HkA/VEYrfN+55d2hwV
m3DV0l/iRM7GCKbNFNKvzpTtAalkwNm49bifRmIvODJUKLcD6EgTq6v0LcxLMymcO8/DuY72XYF6
i1Wwa9gEsbKYgpdUpMeiCfbMJb1Zrf2e6jfDv3VduDZZTHJO5xdFFXxN0r2eu2MS0P+5mo2zx0Dn
cazKEB8ndiAh4B+Ts2RMcfrvyCbIwXEyLhHlPyN7M2u2Tplej+RiMx99iKBiKInDDV8NTJr6HjJt
gAZne6tqkaizHmMx+i4VbUl28xsKij8k4v5EUtTv753+zUMlqqJD5z1l7rdjfAzM/JnJaUY8ttk1
JbtLOP/kimxrPybxXVxlqITzwGvqLrVrPMu0PbCfqTYZTdRlJ++W0bCu53VIXkdTklI92QBlhm2e
3g8gFXL5bunnVnz5+Z09/LrlXss309im9nNAg2e5y8yHtv0ugsOydp+q8WAyydnGOR3XIMwj8RpB
DG4e3T7bFDSriOY7QzOTCsNd8NmL8xI6isGl4wA1g69yxBH+FKJouLgMI2exnMQr1Veb0Kd0/T2x
3dXIKi9Dmxvdb3PJZhJg2jpFf5QGuTnJgfI1NF86Q6z4E8B7WBHuzgnxLBFLcB+bkgxicfIE3Qu4
4xgDPeiTHEk8QULQ7Cgvoim8pcIYFWz5MUVBeMKfkCdDBoxl472XEv+5PdCzfrXDhymFsc/hUgH7
JoGIAoEVy/SKnx5tXNjdQXELNTIXaV5uc9TIgayRcekEHr9RHeOWFpYUtkEcs8CFuw8rsoKM0Vpq
3ZLfczRymPdS8jzswh79vduJct7p0N6M2sSbqrd13V0N+yPiNu2zeAVTLsNxZYcp7q9uFzb2dvCi
tR3JrVDOesiC7VA3eLI/7ImxBC5OGF46+RJZyb85fMgrH6u+D+VTb1uyB2YQcVO1yT3k36on8Jbx
8pHydMc5ELS6M1LmQy11fl9lzgOrYXPKecOXowZxDzr2xpDiFFzEDTZSlFxwk7Dq6SZhsC7xuRTJ
tCsilvbxe4ndKcVWETtvFl5hXFYN7WdzU+0nFYJHcTc6g8+E20LO9DtOmsJ2zPeEXeuGbjMaNejp
LSxMWyWBdZSrChk+5PY4mGymFS6UP80JdKT1aLmfpHCrNdov+bdFZm+Hiafwq0IhKgNkFnfedFO0
0nVH7R9BSl6cImzR0zGZozpLHC3Wycq5lDleG6vE4m/wqGMU3WXytU5xvxHk4HinjNMwgBP6qVHI
KovgTfFnKY7e4n3ue8qT4jVOs2WhWm+H1v/nMIHPmuo6Q+5rf97wzKIX6Kzgdns0jdZxf27H4BR0
RCysficpzpgK0KFOLRA30GHy85AlNEH1Aw+B+R7k3DtWkIKtsztZx0qUd5bf3UteOBNxmzLr+W73
kDvO51Q0dzVQsFncOwI2jM+l8c9qyEUsD3o3N7Zzz2OmY1XS6ks+9ru6p1cpF5c4TK7NIF6X5JEt
MTlaqTwFOReFWRMLoaLeuixXgEit/TCZP/R330VVDM4s2LfmxIWmYHx5YNbkxRNQ76rmOM7ew+zc
RWHyNWfVNWIxVRjdG/s6Ns8VJH4FUiLqf0A2Jqq75pWDgwLgHD/VENP3shjsVX/JQvhK6cILaC8x
9dX5S9gD2QrxLecvRZhufGJRWapf+6oDc8JpZbzlQFs6wznkExo5jihsVYQLs2lbxd29ldSY1PPu
xAV0HoSHz8ThnoYl2RXvAiPGEjMw2nfTR7tyR0i380nU2YFFKg4sTOth+yA9Zk2XJ9jUtnctg6hM
6bLz8tvgtJgzYvunC5qtG8dvTuy+RmJ8itDiQvOZAoCnnDdpMkBthezT/smd5XFfCRgeKXj9HvE0
KIctWe6d3IkcWJrtzJZXXbUXVyzfA46dpXiuQswwYnoJDepctMXYVMv8zZ/TXeBwMvacvzGuDmbe
bMUot+0YPenKf+XHXjMnvtg4ouIGs+CId9PIYdUVHPY9b7wPQ2J6PUd5FK/HVnbcdXD9xgQO2xry
IlbuxP5OOprDWnqDfONc58E2qB9h+K8D+iAyLrYUnbNrurMPFYtJfVHN6qcY9/iEimb3DVniJ3vW
D3NKVIw4n9HiIl/wpgll8hiIWManObATJMqBJ5yw5F01zDescJzPpzu++XgTbyZx55z1JrLlZqJF
vncZ5mb/mmGgMK0UnGt2R456GwBU9MprERc7kuVGPN0UJoU0cbZ4XBF66ZWP2ueZNX4fU31pWecp
C+9cxSauZ0tcnaKZwvARhil0RQ+sqKcx/tjcFhv7a2aYE4SzotH8a818I0Z3nw72acrslzw2t27v
Huoa1ZOOVkD/OA+2hYyfhVIXfBB/ceWs7UQdFNx4f9wOfN0GKtRhtOcqOTQ4RRK8WSntYpmVb2dX
fSUq2I7+Exa/9dDkl5azjazOU1giECF4sJWFWX7wiXJNbsw6tHioBroJmuhl0qWx5kByP3pnEQoq
4yXgH8HQxvbK9HqOzHRJ44u2dXEJ0u5RV3tqZOFI6si4FCWQUBtDylcQ6L3N9TsXJA2Bb0hU44Bq
3IyHfTljcZnFuRmJxfUmRl73RA77ze39P/3nU2xqBeyjnDuUUQH9gg3fygnu29F7mpb4pnJ/l+2a
lUUnC32hSZqHZvbPZmReKnMiijntlAbE5dGMXQ0Pi3mgYaoajRkmdPkQlND1SpBUTmBsba/bi7p7
iEegDISzRZirLcPIvw5ggIgjIIU+VEZ7q0ATiGk4gRPu/Xk9OMFb1RIFjdBvqqxbsZPA+TZvgktZ
YrsOOK/GhBPIrWQOvihVX0OcarLAbYC30L65Q7vVdB7wtELuS71VFvTHAQ0ahr2YMrA1IaXnpDiy
EEW8j576hiki7cd1U0xnjSRE4/tno+iJ605BWezdsDvbejjkNnRmdpaDm57bBGtmT5l7cNdoMnpn
keBPKtGvRpeCnPqgDKi+PHQMievHY4+vrBV96gW5voqHIJ0HNXKB6tUles0xLKbTd18X23oKV6Dk
bK32xVxtM7xTk3SougpgC9hgJqzV0Hpb0xy2Nfj1yuWDL9C6om5nOphfKr0uIPAXescweeho3VXs
+D1qvjsmcnKY54ZiKpOprCGwUGXvPujEjgAQGNPgowmguN+MtGKSwhshcCTHyZqPeCtzj+1fsY6W
4CSOv6ZT4BbeNd0M0Zrq+ZC8noJSO4EZX07dNYtNmqNGBlGXrYK7EBdI1Un2JPZiWcOE3XyqFlcW
9i3JUGvTzlpKEhs1bMeZNRjKvCRgKxiOCvqr54QE9ZBu33wbro7JA1uFMG8aooPYVzFJcmagMuV7
aM8lQneQfEzpVzffhmVFVIAx9Aj6wPPjt/lZGv264pDLo4uUXoXeWG0Dm1indzKRoWQbsJ9h4W66
uLOfLZnsDfFoeTT1tVJB0+aAmNiClp3eove5WMoGqWio+pkcQsgEJhxYX7VRD4eyI9EXSmxAbg/E
2oO1r6ub3wbJ2rE5rydvxex92al6z0HCrIUp1/5M4FdZDT8/jT9sK+XoVYp72dLx4wcZjtIA/slo
8GoBH1kZZo7OsR69BshZEbCsqQDNNfwWqszlGOhjyC7NDBJNUV9Eox46SJBxIzHt9qW/VepsRDzC
LEcHK7/A5WlQqDrMi6qS8yVLHHgpswzqbUn9iJ0Lay/BnYRNzV1NYPoOMnyYqVOm6MUcO7Urkr3H
w4c2VA6TEH6jOKNuEWuV9kaf1Xa27vyoO1eECy3fobmTKLPhO1/N6INq1RQ5Rvmz8OmsMLL+G2jf
esi9bSasTWARVmbBtAoYEEqJbcD78YYFDiLlmStpoSB7AG3raG8l8Lg4/xJtppM+CDHDyg/ll/dZ
bTxnjgtoJ2bmr87JqM6p2+zzseYU7WEk6ObpHJDfSvLhwBsrtmnBmcfRD4Hyr2kZQeiwogEUXXoN
k+TRF8UmK8jqz57NqK5M5BLMAWT+AU1iBBwN7AwioCxOL+hRigekBz8klv4hJtNsCRIbjQruigwc
lgJlb1K4MVqsrS03wRW4/KEsUyRTH0BBrHmGmJh63TQ4tj2yalJfLe3+2d4jjRzAGQ2X6p/4YTbh
jqfe20CNreVB9+eVp1dlFfCY9KcuqExASa52pQMZzU74ksTNs53WxFBcvXNyLi67G0+GP9i7sDxJ
lRanoo92gc8aufCZseLcHPe6iM9NDXpFygjb+DrgubnSMZzP1ASKX+YUgs15vhVTAuhD2oDfo2Gj
WnKKAZvqlT05/a7lKmqWxiO3/Yp7P9vEybx40It95i70GuiP2prn9TST0fQWlxO9XKKX41aVht4E
tf4Zm+JbWVRyeKJjRGeLb7GmN9OXltbvQz4HFHLl9m8ElrLxEKv7CM3W7oqj2WAS89kfNkFzJ7IG
Ub2HhiszAF2Zr6CFkaQIEARW9itH6J9YVSRYshl7g/gsRyzaY71OS3Zvbex+d3U9blqQkKbL29TD
1xohlYiZzsWCeoquyC24Nxne0RD93UvfSSc/z35vEVQvmJ8oQjNnZO5JRO8uRoBqjr/bAkdrZtNU
l2LeDoviVg+pt7dldC4rhDQPeFYzAV5sfW8fIbGsh5KBznacqwlhDq1vJ+gWrX3A+qzR5n2tzF+c
G3P+3MwYh6YY/KKWs815eL4EIzudbhhJ1wrOQlQKFfLTzWG0jtHzYMHMTZA3RYXJchDxRieUehhc
947yvlJrOKUtTQTl7FKlSHDCav7GKPqbBPsAzblA1pjnmoyxFOdAGUtYyf6lY9Ra+yZ2/ND8iNj2
aI2lJ7WstTMtbmqL4LK0w2NjgzsXhv8ews0bINJ0zjULGCZsN/rlXlPwwGJR0T25ZE3EMP0IuzFA
m1AvCDXL8kFF8ADLI3NGEck5k4QvY8eVUeqP1CNmnM70wgrHv6vq54z1lJcOAss3H4fjs/4zdhWn
4n+B763sKgbEb1ItbLSUrAmjjM4xMTUbolywsNjmqkDyycfbEDYbF5hVVBgMbHin+9jiZFMpsrdD
jaeiazgtPIVZdfIdQNcdNdxpJkHZDLhno8rHizRudekgaE4p4InZPusAuoVVJ/eu8y5tcABRBHI0
WnzdAbUREBJSUNTC4d1oIGD4vn5Sdn22HctcNzNlpqhbnQ/FxkICDhj687x5Q6a9L4IKKHBkHCyQ
2mHvnCrece6c7Jy6PLoOfHlgfkJlNWwSHG7XrGd/rSNO8J6BflbKO8twZipVHpv/34nGSTdWax+z
nr1R11KW1itMHq7x0GCryzl2sT8ls9AXxLs0s40fuD1+0KeGHUOOeYYIW0/Ri0v2cGzIvi8noUy5
r2GHuTMcDiKuyZ1if29jtl6iVU+5IOzTWRxWinaGyQSuB9OVcKp3J4lR0XRMqC6TjFEt1C9Kh6ZZ
HWzZ2evS4M7ekKpzp4hGbFYvRon1Zgw+0g6TojZLpHrXafCA3A0zhSBWELKWNyDOYUGOB1KIJrTu
5X2khH7t4QLrvPapw+8DZwllyQmrWxm1qGA2C7rkofXNX8SBa9C2FCyGW6p9Me+HY4EflBSd53F3
9wXOwciP9xIlp+roIcsKqh1k2x+5LgkrJgTSuoWooy0oGHABp7TE3TyEwRoHwEtuqrNQLtgiKkG4
Vx8dzL8Ma7eSyxR1LFslkq6PujPbjWlSM6zkjzvQWjBZDTMfOF7Ut2bVsi9uDHfPFYdSpvmqRxoM
+YDun6cxsgOBJqsyNlXm888dgYcP31szUWcUtt/YatmsdnAcM0i5SZW9DhZbWsMjY+gyP/lxhKWX
3dDA5cOO5snJy3w9EH7lAF6txpFgUZj2MWqEuIIRrXxprtw2zCkoZq9Y0k2LYxEndcqivrFq6i1F
CEBiHjZkDKeoMNeq/3HLiEOgM9xc7lJNB8emR+dxW+daYvIf7BJQ+TR4m0lVsBCCx1j7S8H4DG1g
QK3OsWwknXlLbU5GjhgzjNA483octZy7541VqhvBucxJoT548aNddw43MuxLWeKfvB71N0Ia6+es
XfElJZQ9XFKTlbbluuS2LRfMVn6khoGwIYLWYHR32nJ/ohn9YXB/jakz0Vs12/+cNZnjufs6PxQj
BHnVfdcGBpU5XBj7TCq9ecP8OqMDumG+M7zgjQMD1DjJN9EpKMs15IvIppDlHnamqQ4vsn3MzWbp
AAEMlfTkhsZBP9ewB5wMpZsUObVDVjqvnmaV5WQ+I2KEDjZaVyYvbmDHe89mZymH0NulXY6oNZCB
CBvnEPFIPRtQ4/IifbdL92FqTequm5+k45FpZBb/D/Ulq9rlmzZDHZEvdSmmc1s+xFXEp2Gyp+k1
bDU/gCjFyDrEFeEqK6Yik5iEKRFE5lKyDwSFqauYWl+4AmJquB1QmxnMLNiy7jRazksXFYB4HLK9
sjTL5azI9wYFPu27mvyiJpM+VR9+upQwFugMFhkKiLus0834ybbqN3SXyeM4Z6RweIbWZaEYPeaB
HZEaEM9WxL6zyfQlGQJqZSLb2Qxjdpe1irVVIO+tTJPF4twVS3SHvO2AZ/Q9RTDsp2vzgy4Kuao8
q+a61KSqxvaH8CLu2JmokRnZm8xP1DHKvcdaqc9qyNi04d7bddgaht5jKtPeg+9jIR6rilgUY0iY
B2IX9ZzgTLZtNTd1p6LDV6XxstswKF9VwfIYBXynQ/nq9smPb6tpa7bnOSMi1HNQ/uchMDPhAJpS
Llcky4CiZ5hs1Z0x1/fa8Em32lmwtlIK2SLoIh0TYhoV7IhGQk12x4YhC/HgTkfPVjT2iJB9S2De
ZyYHeDuGt1oyQLc57kjCgZEskfbifk8bzjqzDUgugrm3t6hVHtNVjU17JbT9pe0emZSgQTgzZhqp
vam74Qiu/dNKQoLWLRJUVobsh3mgEB1ybMZPtVjhWroHnLg2gQd6z5GDv1smwb+gC4gE1nOxtoxN
6U+3IfkymuK9NJp3lbIsiEKSLJXsbkESE25TfPxx57wI9zktoXtDe6Uu0Od+NKqNyKy/maMrlzFP
hNRoVwltp0rDMMyUHWKlKXa5rPZF10E6JGVA9LMyyMCZodhOdEkTefzXJdA3ort6bOG2wuZc/vlY
cUzEZkhpx3lcivGUw6Y8w5i3Bi0dhdB8u9o4pIvTIlm8yUlEWsddztczW+V6Cbj3XfdB5fq3j4fJ
nIOTGPL12LstfjUOI6xX1v1AhWVQcUKeRnHVMQI5Le7sDr4dNxDAtXh1RfjlFZpawolSykRiAWIh
CReDalu5HHnZIyIy0Tvgi/susD9wUn7Vc3P1zH6bsl9a5eOjYQ+LO7IDDVi9lRqEQYKu1cUztoF8
mQM1AWlb0NetYKZItesBN+Au6UZwk0VKksQbt2EMy2OSBrXhPQKsD2qpt840uY0gKpuU0S8ZGKGt
BLm4SxW0NYHVxDlYae2TRCmLTWnw9vopueYscPbC4CkyjpamfTbeB32A4dq0yUkFwXauScZh+rrp
ovxKKvZNc4tIgmXyLag6ImfOztApZZ9BiOTBzlGW0f7/f0/JeEPN81NVmM92bD2jYHwTUD/1Lidr
y2YsLMr/p6R9kpS8zWiRw9LvbsGoNNO/uPfuu+aasigAUMOXbJqHW2PMv6WNK8YkohhlL3pk9nFa
9VLZJLpLjmXdjBaUPVqNQztg/lHR7Bg01TqcYQKUbAj6wsVTEro7BVG24P/+z1t+sm1AhzJ5mkyo
IZRjzCyLFtJKlq1rYTDfWuMuMKgZsG0ieGmI58A0uVvxX7Gv+uoS57vAzSplckuKEHLt1R3JcTpe
7q1DF9tdJUlP1tgMeXAh/iJ2cito+yBeN0n34REvKxPyw42NLTPxhu+xNl66ME121VsfpZrutTNZ
gE8vmRkxOyAtDbJBUrGCipMRpmKY/dLiYS2uGUsy+7BDf2Vm3WcYILE4ZQ7Hv1XfE+0EoHFyhiHe
AHgFC+Q7FMSbFc29Z+KEv4NKHqVjHlXWE+7mAFO50AqsvnNIImMaynQYbwqPR0uyUR6tlz5hhDoK
903I4FKPQbFxXR7c/vKVUu4zud17Kxq7dTHwmYWBerEHDGSz/20aroW6BXGce5U7faiYLKlLXG8V
K34kT58cFFRxsTOGy6kXxakZ1a0IX4rYOWZlucrxqU1eytNO56wBCYVXaKB5WU2buWESz3X917f+
TcT7NrIfeEWnLCagqD2MbRCK2V/LbTVpjh49K5oxE782baSRQt+bw+oow2nZQoJDMwZ/b/uYo7IR
avrMYbC3Y732Iw7J9sBhO4kj9Ci9buCaOr53a0cHmqrtVGueSBp530LH5NGFrsc9txumlc1LYj8c
xxuq6J9dkyUmWudLDM2HKpQJnWNx8rn5TQUsR1pdjejTbbgqBsk3Xk3GumFmn2sRYV8YfyyDe10b
Mwzpedp7NcjH1ufb1tdM/o6HxNknJzfn7KFl0PyLzbzmd7+cwMS2ToxXM+QcWCY1o4yw98odF0oH
ro6IehqkmXTFZpnksqj+5hYzR1EIhnm3e/Yy7EQYBvaVtu9CbuokJnlnmoh3zrNzon7FZqa+BYTo
CKGzDlic52B8CjaiTSODXQ0DU9ckp3J3q6E52In5UDoYxevIgJekKavsFZyUGpZsbaK9KHfa6Ja2
WM6CQpYbP6kjjIUfefcyuxz7s8wmMWcBPbCJrJIG5Vpz0VDLAqh+B0WjbCsMC1zTtVMdhabkWcV4
j4zOPzBar+OCr2PusAsZU3hFSczGaFSoRaziyET8R9mZLTeObFn2V9LiuXELDsAxlFXWgziKpERR
U0h6gSkUCsyTwzF+fS9E3q7KjGq72W2WRgulJgok3P2cs/faC/It8hEwltPw7Fued6gp9r2U/jQt
8nRG6epipW+7Mr1pe+Nes47tsrF5txvGbcLj50q3q44j4/w2tXm9zIoTq5geIq+qroPROzZdtQis
z2VleoeEAeZKVuI4xaxVdRypPefDvaHIhI5KmrxmaFAqkAKVR9Bp5eR427ll+bLz8TUw0ba6XhNf
BZXv08DHhobwdyNTbo/EgnZcdbA7Bt6ZjLzMM7yDdD2WGM5UQIRFNXyfa456OmzuOgNTU8ZYs/LJ
eqyImykz9HhJp9uD08mLP/XVQ4kYjSF+xwjrlloHsr4JDjmMcXnoHSv+tDFLQsXm+pXeFscs26dn
wxF9mrF5mjl+RjZ8ogvVFYobXtH6gTaUTz3rv8pQ3MqJ74qloFBW3qpCpLDCPrOnJYmjddvHhGaM
ZtMhK6FZNNcjOi5JqmVGgT7G8d6SLoA+Yb62sW2gLOgOc6g+y0W7kF57KZVmmYP69ZIF1DlwSrKv
wsriNDOFUAnqfhNyV9rZdebysW/BEofJoTbo+Vm/yBJtMuerQKnZGdxmZiIn5rXdD/o5MxousI8s
tSWi6KA4abJ1/UFsi7ra68L+PlczsYAFK3xgbKLMuzcLUlyccUE1xubHoAElVYN9MwjkvqL8DKN6
WI0jfGQb06EF6FGKhMHPhBg2piJuRJWTdVvvaukjjc1ahp5lcszBgIBRxlFTe96jlFWzy5xxDack
2reckBGMBD8y7rTNHL3aqSr3UZ8tT5kymVLrUkc2o9HBSXeVtskHJ+ABaZdhrdu4IKfWNoq97SJ2
a/SYr2oAbD5tY5J9OSpP/gfGqrIXUHP8/IN3FYiwuWftL+fVFDnA5yUmuIhqTwwDivu24KZvWVxU
i4KfO5sooB6/x0jBbMgRpS3FCgxrNG5hAbojo5ty5SvOMHY5EQgQZy2273obZvrN7KiNkj5+nuNe
7RNiuSS9k9ajSZuE9U2Bjy5ukMlGM7KCaZqG1dCQmJMZj/lI98ZvG3vP3sM8UJSbiOhwVaTzTeII
XPPRfID3ssFNQS5qGXyk/vPYQKB2TbQbdZTdRUn/WEw+FKvKYvyCmrf0WJfmcpFn5sV7LdRNnzCR
EQVvm8ZKwaGUlzhH024Fi5U+tp+0m+5Ge3ruSvejENRLYYYi0xmZ2cNi6girGVLemMxAihlsnWSY
GyMZQP30wwwhpRc2CSweko4gGBerXZesUwZ1uyh4ZcnUK0HphZWG5lRXZqvAV69yZP+2JUt9K9yX
WJvi2Hjo8awWxXxivbNXbUcHgKd0YAhkcY2WCslcbsSvTcTJK+u3tt9W6ypYDxL5pEsZWykO2oTj
+uxkwUD8TQx9KwKuaCjmBbEPvH3ZW3DEbB3G+CShHpO8m/YzVdiKr76WJSLMgvUEtof8gQwx7wGx
DCVK8FGjX56eGjfsdin36pXfNdeZDOkFBlS/uCXvSs99ErmrN3LOmDnGziaO4MZ0BuGrHsJ1Hc3p
JoDPMcYh+EfXYboXdfdZjgoVC8ZYTVAxve+jTQu2Daqtkpg2pih8HGNJ0lLORuN08WdttZJ+pXEY
opAY+hSDDLGGsQrZrSeaH9lI9KbFyRpaPaWc6mg7BvdWQVka6pyrH6P06d2p2TXjKQy8gR3dBIHv
+ASxFf6ma5YpnsrD3TTTOJtKPBV+VjT70Nz01XQzBXj6qtK5dq1uuAZ0cu7NZz2XpKD3JUL8ig0E
MxYtAK/aggqSNXeUIqizJZwK5MHHCMC2yZsfDBjTjR0ZezlYMIADeqvUQ86e2gFnNs3iJJEXr4W8
UGMCwF+PnnI6x07jHlBR9tfzpD5TVB+wTHNjPQ3UdrF4ogOrUFhqVgTOwr2WZBma63BKSLxw4009
aPTr5BDbhhfyNfndXOl+m6Ds9gA36YDriXiMSIuh3Nix+FrEdblh6mh4bkCQX3s/ErHWQpghFYNk
bA8V6pzrz4RTz0F4/cUgpWOt8uAlC8NvUavSk63Jioi8OLxOjBoCCkK53CEQDT8dKr6KFT626H26
ItrOeUVrqKdAb/MPtAvgSS0LfIMzNnvXD75ng3udcjuyLrXngayazszBeRro6BlxeOsuOBYOv8Py
5TH2oZrIKbGZMHpAjwwT/NusjE1cZI/+ZAGrn0BSV/GH6pH1lVkPdoy7PTdlAER8vHbVMXaG6G6c
cWfPnGYR4uXsU+QERRnz5ggnTFGVZ2cwi/UY07gM8QMc1KjxD7KDWXSysPJNQBNQrw0wEnZeD9Rb
187e8/tiLVFw5Q78B8sKgQ6VNKnpTbgelFa3VphKGYjiiMpeXcEhwumsYe167bi1i+pFfSRzsIts
PCwtLt2+rzfFdD8HSbLxEZavLa6mn8FUiBLy4qIyWc818iU25Hfu+3eCwzJO1ePn5DjkNxn4g2bm
y4Ew6lNscEg1IEJkDIAya74tlbfWHyqX9la67aOTlqcZf+fcMVrHzsR8kGQx55vAJrrx2wwqtzHe
T/ON31IvVs0M/C5HzDSitxYAGKtI2A8BVb0TE+ogU3nKOgrMxBlutAER114k2ZNERk1Zqcl45qzY
IWmjhelZq4UbYljfi6WzjVEPzE7+LcUNjtgBHB0b/6I8Rikao80MNF2YMkV+1bq2u6fSiAPcXUHb
zAdW+X3qMVKlP0pHTJaX1rJvmtnm+DmgxFhqmBwFJhY5SvmqseZ1DEvVEeMd3qtXR3oVa2CMt1zW
kO8UmsEBtnvAhana/roIxcQ9fZd3SN5nAwONDh24qSEydQ3MdJGJmakKgQWO2yZzNQLS+IDGFZxz
WNFQFz6ugUGBe0fBHUSE9ThI3ruQ61aIrMQpr2CGpgL0IiTBTLI8oJgjjCap2m2qWD6GuaUz4Rcs
FyHzT3x2W1uhn2oaOp465iAKmxbhJ2V0PQ7kB6IS84SKdlOtn7IGQhN2z35dKP41tNaTYm4St225
6b3y1gAYt1bppkGitkZWnSC2YDtKgqI9mfGW/OHo1EOXZuVSKBo7KGmK1o6R7OqI1Sdwi2Gfxvrs
9B7LVOminHT9xzAqELFrWiNdA7ZlUuMps7x575oMd3EiG1dffvu3//yPf/sY/z36rO6qnEFj2f7n
f/DxB2ZClUTIDv/64X/evvf6s/n5Pf/1Nb98ye6zun0vPtt/+UU3D9vHX79geSL/9UP5xf98Yut3
/f6XDzZsInq6dJ+Qqz7bLtc/nwB/wvKV/6+f/O3z5095nOrP3798LIXF8tOipCq//PNT199//2LZ
wc9r9MclWn7+Pz+5/IW/f3nEu/5eJu//41s+31v9+xfH/IfjmL7r257n+symvC+/DZ/LZ6zgHzhJ
hRs4CA/AH7riy2/sdTr+/Yth/iMI4JSZpkmRI1wrcJ0vv7VV9/OTQvyD8C8XdadvSdOzLefL//nr
//IC/vcL+lvZIXFLSt3+/kXYX36r/3idl7/OF8LzBD9E2K40XcFtzec/3u+TMlq++n8FZuw7/bAU
CNQyIvCap571tK97KibsuZum1e7edKlDdGG+a8hABJPCtc/D7BxOn3+6dv98dn95Nstv+/XZ+JZv
O1wvWwaO+ddn01Sx0TgLddatOb5k0oRsGPTyvjZSeW8F3qPhQ01RtJBLH79oBG/K7svifux1TkhE
Uq67AZy53WgFg7rrdv/6+dnWr88vsByTLrO/vKDSCZbP/+lq1W6dGSTjcsTAaLoxRYyjZnIw9dnW
C4nx0w6QXZF6jDIHH15PhYOaF7JDdAvi0mntszslDRN75k1elk+LPe2ljzp7lRoBjgB/aXJWyjvh
yo/3kdudmym+ZHZKrGoffnLygCXdxoCTO5PMdrpWK2Uv0n+v+Ju/1OJt9MtLwZ9qB5I2qekEpuUs
n//TnzqYEcSqGDl2igbtWVvjzRwUDgZa2jxBPtGrjhbCnJzReDRGfyeaFiEYgVqbsZ2fp2Swzr0r
vpVW+97NYrj7+UDhUWwanxmyGXnXyeTV4gqwX4PBaFEnJ5y66lmSs2RZ2LMiJhbI9FGHjJ1X3yW0
OhhmaEgENa06xFCotlPbWTntow5NxEkJo4C5M04RR4FL1UnyVRtUQ1brfqKyHLuuu3Uq7GhQJP19
W8Ew7Qrb5gSJGj0HkV/ZbfzHQ6xED4kHVrijQkyGNXOwbq42YxKEOyueaozMpgkFYsH1zksUWUY8
ulttpzisvveF8S3he14E+p3Q8/feXLp7bdGQj/rg1qWQufPy+jZucZiXbiQORvJZDmAEY2/REo/O
cMf4JN62VOXHapx+0gPac9tl885zmxRBA1P8KmsOgbQHNHj4ImQTgZ1H3uOBsM9d4omMgSYc5lbE
e/10acMkvi0mUMOyKdZ95+wkulVO4vU1cpD3fC79Q9iFd64lvZ07C33K+mqLGMjkXUj2DO3Wba5S
59pkgsmpBHzMZC6qAXc8Gi7qv8jFVdDo0rllUjSM4U3qL9kKEF/WbeikZ1aZ9FwzOr4yayc5JKXz
tQeWe6rdHnNPaPsH3bBJh1MO8oxRKT6R+nqaSua3mWOttRDJpU6eXUxmAqXho5CWjX+PHr2ROOUD
Nf97mjn2wYxxhWHUM/a2H0NIQbVg5KQAuNSaYU5eWLOg+/POXT2nva63bqrA0MSeeVX3Cfxza8fM
ghyEFnV+2aJdaJTt34K/wAiN230tXPWSLaoZHS07Ojq8re2SZ+Y63tXglgxKExhgytH66FWnQBnF
xY+DcBXgHQYuMSXjazcwNKcW2fSqCXazBaPYc0AAm8k1Q5z0McjmBPtI2WxHTyKEj8fHOE2aWydV
9OFqwP1o7bB1CVxXHafdjZMM0SnnxJub3ZOrxVPLkebJ653lsNFv2oVvlqjkMUYMsW1U4MJ2A1Ct
Xf9bKLybNhbO0ZxR8AfAeTZdXNPKcTGhJBH+DfTqDQ0E6mNFU+5fL6nC/2WdsdjpHIoREdjMZGyf
ffAv60zTTEPeA9EOghytd5nPBwVid+WAbYvF/WgP886OeMJNPHp7w5fhhpKlfktab5NvIdfS8nZ4
8lEij67WGWqZwbY3f/Msf92YLBZI15Gm5fmIkqT8ZZtE51nZecUohjstOofs6QcLe0kymVdtERG2
Ow/TW4GIk1n/VdSMRLtn4T6cxLBixi0IR7Nek7ENT/OYPv3dc1su0Z93TcuyhWN5rmMK6XmBz4nl
z5cwTYwA6SJaFcchNNKw0GMlXRi8AKJA52JO+lkYQ78yWVEeLRPcTiHsQ4dEEcF8iFbRChVUW4e0
WkOpvTHM90XsiFs/9tXThPcijIvT3GNpSUtSeQeHYpY2gJkMhLxEejzS61m3TeCSolmROTvZyZOH
hjkMUS+UZI4efMVYzBsBwcBJTK/NqN9yq7fnuK+DVZ0loN9LMhNLLYbT6JIvMBSd2JW1bz94RvO1
yx3xbs4elrcONQqCEbJPq1ndDxYislQboGRiQ92jUKvOSHVwmNogsZaHrosgoYXEMyejodaRG7UX
Vz7UblHf0edZm55OL1MtgO+z8j4DAvtJR0NCIxP69+5wQ6DaCJCRRcziBEQ71nHfsBft64yU6WmS
5U06oZyprB9jaHr3Y5Sl65rOwzY2O72aGhcBM2LAW9IPvqkKiN686WO7Og46a/54YIjMFFlj4k2W
P8pqZ4T2sUg2ph/32FKRy84+bqIJAehZmfh+RTeeQxA0jICxSDHbh/5k1JhUGOrvQz0j9s7GG8dd
XF9NuTDSEvemHxDxY6VJldm+N4V77AqTsqcS34Kg8T7dcngvcpwuOkPOOyBMuWXIT/fJ7fvrOOOS
yzGDd1sEBXCb/FbOvnx2W7HvsCRcJMbztcjbV2UZBZAqUVz46kcToqkqOLLQqMu3YxxJGMeMLRz0
smuvJus2LoDmRnb9PIuchizNiCCMmrsWPNCs3xALTdtZoENSQ1A8ShY0cKfGdDXbrQRjpfS+DFR/
8zd31P+4oWzbDTyTt/zPO/7Xs0/jpUpJnBf0eNjq0HURribc+lqGGihmU0jigm3rPJrI/wvLNvYM
yxlJ+f34/73u2HZg+rb0LEfw31II/PnWdpGDR4ONwKNxOTq0w7UzAzPOwqm6SRRY2or2OmO7AXOI
jwu3V6jyqt7lPT0911PmnSMH8LHbE9cVVeu/uUzLuvKXdcf2aO7AUHUcx5bOUsL8+cmx04dmEFOZ
Y2ktEae3j1wW0OMToa9B/c3smp07DN7XKg2jXb1cO7zbzNrBbbtFJPZI/eqNV6LpYWbdnnwONE9W
M+8g96i/u5C/1jmWJYOAiYpJzYXs2f+lsihTGVt2GGOeVWjOlNtCIdL1HVrX+NrnQLAtW1ESZJCr
XRC4GKcVfXBtw4/LhjtvDl7+5tpZVH5/vXiWK5bakOfzc3NZ9sU/na9T3bQBR5KaBYXU22JU0FyC
BlmyKN5qopm1Mo+WKut3g45BamqYRcQsFF4E3a1QYpe3+CJQFz8g0PE3QY+bABFp/DgHSDWBPEIW
7JgeqAzPYOY+RSMKjFTF+mnMmOBVXUC+YTJHZNRB5AvSfAasBM9htoubCHvtsZmJ8lJYxdvCsp44
iryFjrFLPP9hbGX1WoygNGV6n5Df9RgtDxJxPcSc4PLzozA0Fj/U8OIFALrDOOxo/eT1tzDsnIPT
JEBsOuK1LaLTfj7ky7+CgvA4v+sxDhVdB3q2gJjaCZgceb/WGBMuk22DUvcwmJYFbIDaCIa3RCdP
Saysa2Iza8CQGBRBAHsnUfjjxcqR6CRVdqwb4qk4/p0bqakNODWOFr6Z0fjqtY0FBGR0z6U9Y+Gb
JHr9WKXnwoEdtxExjF3bBg/FIBTsAEA2VGpDeogEKhA/AXcxm6V1mIsmvY/ziQA6iAqcNGW8l+yW
Z0XqwfVUImAqUXOOqR8fVT+426ELynshXvJWjw/p8lBjQFhQCCWl7wjO55vI/PA2A/05Aiu8jyJ2
ujkL55toyJKnhjypF2+yyodpNvC4CMPc/s27VP5f3qS+HXB/S9+zxa/Hng5rgN0IZuN5eNWOdvoN
PQSKMdpqEFCR/XmJe6n66d2TcDUs3rEN8/JFK/CWyNA/Wrb5Qazlv35Sjgh+rU1tFh5PSpsOCsuO
7f1ShreqqWRVoYkeSO0swmQ8m3VwUVO6VRzjbhPhb2vVwu71md+ZCoaOdK8bYbU0fW2ayDkMQRq+
jdnezp3wVp62z6Ly73vGVycZixvogfRES7Y6GYV4CX1FnGJbJAfuzmQTihs/qL8aEJqYIzRYazvg
/B3gs9oanA9tFwkd6ZkwK1wjO7S5hvxaq70MqwMZ3qTZSBzfTGJohYffrBGNHvMGyEztfQOZ7Yq3
vs0Q1Hnucg76tQP9maKEpmzI1MFu0T9L3HRsSOF+Cf4JhuBxdDj1xHX34romUZic5kyDACCnvl6C
DmhlAqHKET3n6NFEhcLG9Fq8HsQ3mPx6kKwqOpYRKVeBYhIpKLR1M+NtUPMhDWCNYWW9CueZOhYS
SULzM9OeuWeE+XUSVsapIohhrxkNGIbX3iPATXYE+/FjGv3DunWwo685yOereLrTvN5XlZdxO7W+
w6yfibbXVeldoTA1gf9P11kPETUcMC6XFZVU19jeAalifjs0YDJDhAAeSpAUI1m6K0YE83XiUv27
RBs1rPDBtaZmP02LtkYNRJTl+WwdQte49WglJwMPSE0udBuSFU183Fv1IdWTRXykdegdg0lyiby5
ysz32RxJDIlA4orBHZ4TfVr0e199F7IZmme1SZlcDSmCoNaVBloTRpZT9Np1SFa1DaeyA+2RWD2j
u7p9skL9GIygivwh3I1gTRy3jlaxk+b3NuQvdAL8xaA6TQM/nS2G9pqTJQr8E/9sTyOnnQefBjlZ
hwrxVoSxHmXV9eQg4jbjYdVHsCgtejFry8Jg1vayxjdIt9ponRVeTahTfvSihyhBM0+8aJijlm49
hpmzDaw5YHwrU+Mh9Kr2Omo/pib/QevnI1DxZ5pX89HJAZNyMYCOWIsZBdKh/cgvPgzCJAopdF4H
9c56dBlTBg2lzRwsxmHSYpVNHx3f15t+8s7OCKgi9uKT06FaqX1iEwZNitBokIszQ5Js3fyYQVeL
bIRBRR4FRF8kxGpG5amhTomn2DokcjwXSwqdhL1d4vXCkBPgy5/jB4tZwZbp+wnHPG2hH0ONxtgv
9fOo0nvRlAC1bYb3GoJMI4mOZwpzNcUasy4iiK6UDx1QjSsGUhajgnnEE+D8UFbfbJs0g8KPTZzN
g8HrANupJytWW5AKXQlavIGC1ZnG99ForSvG2SYEe9ZzV6MqFiBAAfBmMEEHEK9gfCeGd1A7kVFR
ERqyq5/qyjDWGWggq8WWYxIpLKcoXQ19QypDPq1NBRc47uq3oNI8OQ7bA3vB1pvdRxujwMos5+eB
0YWtgmpDnfxNuxgRkpx3Z2zOw14RiApX9tlN6+MgQ5R+mUeoNSxxAWsoBcS4mlVXreiaAMwuAKDj
TFjRBEY3yLoEcGfNevYmctBbKY24XT2R+LfMwWi3riazmZCsyqsSeXYuM/0y992+q7Ng63XRg8nc
GsFckl7jJt3FLfMUT1iYNNzuO1NGhmqouAGGJCNzMMLXnKaGApARiG2jRUqdxRIl7a9phYqHhtEz
UmQwj71Pt8f5Ku3kq9nde5nugE0QeaP6cRt07NHalJQr9ayphkJkEYtEZJyZxSTjpFYtnt2VID8x
qKiZFcL8EqLjYXKHW87dyb4l/hq9FYA7wtusPtlzYAPTWGrn5Cr3BsyauDJ7P97FXRHdTsRPKdSU
5zl5xm3bEbNHhg4+HUuKly4aELRBA8nrcrhOlnkl9pqdJktiF3GtK6bX6zZYrlYe3CIrYarntOZu
aDHgqmGOj3WYRyveKNVbE9UX5Xv1Hq2utx9LuUMy/jLgrwZUgbumXOpUX6F6NIMKYQBHdFxL3s7u
jHgTiBg6G0ku67p57OcGir4kOAEJT7WFYFDTWZ+I71tcAH75YxxJMzcBH9Bo/vQrAjPIew8b8gEG
9NT7LGpRdlnYrRLSiEUV8Z7pDe57THbwJIKNBOCL7SJwcNDP9zRmdmWf0pn06RjAIkIdiTXfAlA8
TMYNNTBj+2h4wvVCa3mSgkxd+HFipjOUmAqcx4Adq+mjcJtOxXMsQ8KD3CpHyWc+pgmhYzYbYqpd
QoOcbDtWAld0Xt61JmKOrMCB2yasR5OCnOq09zi8WX5nkxAZksYo+a5aE8ZPaBKek3IxeTuxLZXj
WvifueEZa09CGqOPsPBamvKBYd5CNKNTZwXlq0OOZEefo296HPTKyI5NOl7CKfVXPp7wQ95JPIke
wTBh5Fxisqpnv7E2dHxfx6YRO2vmBUO2HoIqqf1DjU2dYwqxzFX3iDloy8lrHSJV/0BU81UbNVhl
fwTk3aMr4/B6rxqPrlk2PbfdgrtVRcsyD13UJoidi8S02k+zjXJ5GTy64SVvA1x659rPt17ks5NO
4G3ZuNHGD+XR7vtsq3NFzBrSXwhm46dWCfAtH6Opz46J96dL8ermLVSrKslrtItHMLgKsaU28G8s
GprSAGNh1LsUa+eqn2SydwVOJBZXaLYGRrik692jh7zpCqSr2vkd75CpsMaXdqzxl3ISTl1etjTr
BnIIth2VS0oeClOH9zR0a8Sv+r4xm48oL6ydOU6od+2wazFraQN8TfEelp1xLZw8oC1nRojhdLGd
GibTQ8jiCPQ1vM5j+6jQEe3EYBVPGL/CDbJyu2o6KgoDvl3oFPvJG4qbSs8NAGtb7Fq3vy/yIVjO
8yiBzDz6iEJvE5mD+1L2etwUFWZ6v48eqyhyD3beXJtPNaG/ka2rc53FEqR2mLMBwBr0mjuN+PQC
bCi5zJ486NEmodMI48vkNTR8OU5DQbuRwXzQDpgzmwbSS1WQeG1IQbZ7GRh39IjTq7h9COiVIxog
0SrMODz1BgKsupsAPhUBhDjPOxZl+Dpzix5mDfpBqJ4QNEtGnBMdy15Ck5LdUEkP28xQrwbGVisx
Ufg4ed2e02Buz7KbLrxFi7spMu2LhgazsnQy7DCiVMcyqSU2YbrpanbgiNIUOTvohXcJqxVsR4We
G0sX8NdsgXa728Qumm0nJ3sDk7REgxNZN7Eif6/WxsuAc/+W9Sw8KM0UJDbs8iakm32Go4gNP6cF
ZXHj8WUKtu2ALklk4cbsSXssqr7gzJzbB28CiheUEdu3znDxtKirIh0QOYD/vZoR4dRBeO/1ptiW
ru7Wf3xoktsWMHtPMXtuvB6NgyB7ocuMi14q4kFEu0Y64SULnbPlg1EQtvMddaV8JsPU9DiVuxGB
RdxqdiVbvDYk6Gjv2c1qn9Zb2u7zqYVx7w9wMS3gmoPO9XPN3YxoLTg4hTucsCePp5//+u+Hn/8v
j81Xo/KbnWWWH3NmGqdqiAAU+O13laasqLyTtxh9p6NlNXurYEtpS/ESFIjvZ8OLn1IZkFZfS3FI
RJU8mV2/yzpgcX5rWAd3eag7Y1eWQfQGsRum5Mx266mpAGMORlOEc/IoUhtoRZxIFHOFeRM3WGDy
yPf3ppeRSyCr4CEOXGPFKJ+DURof6imyWDdAODVxah7CYSzuwBhHj+hIYUJOQ7FH9Rw9zof2uTNJ
/EDLj4kk9tuLbgRxnLBJ7zhDIteJHEBhllN3IOYf7BAwrWayf0NHhQSiIhd7l/j3m9n39A0n6se8
cKbDvGxFczfdGLFHzYUHdy0FwnBQkN4rEtHdOOHagK0Mko6R/JVrhjOqtaK6lQzJsftaDWmpD431
YNZFRMnJQ4hxfmU2FvFdsa3vQIL21zR9QNSGSt8VMd58HzfDUhyGD00QPkV21x3KoC4fQw6vW4ro
gMmGVqe0oxc+GHAR53Eetq0lntRg5fdxYVu3ho2a1JRZ/2o2vbhCO9LsK00Wfd3W6XawfdTlhnRB
U3bcS02wjyLNfBwV7nsBGaCubPd76oD0oB/UkegGF1HT1Tu3YM/P7ZvRFlTNSRafwWDy4DTjQWa2
fZ2IgGnLFnmZfcH+3tyXWQ3TUb639HrCxDgpDxIbrdkH/FHhiYQd4zTo9wRS/tXkaKoUnYWnnw/e
XHyNJ9Ec5zy6FRm2qrydg/vU7OtrCGtXpSIoo3Xr8NWeqYV8oElnv2wZK6IVOrQD04qkw91DIZNe
kipMLjr01doxLBvjx6cvh25j5HpYy8GEV8LJ+4cOmpESkrocPsv3Zm70Y2Kl5WNxL3L8AEDROIQF
j6qKxZOLgUjrMPigt/BA11c9c8rrAac1xSEVDmNcuJ19N8A3EnZ02yOevZ5ngnno3pMVPbnxQSUc
U4Cyyt3PMcPUj/Uekz1Yvr6tCQSx6zs76xySa2jfydDKblwbJbLoiuPMgn8Vi7HZBjlbg8zKJ+F2
5sU3HvqAX8xO653agu1ST8eYluyRqNjJwtoWVd68daxAPDIZ9/YO7c1V71vvAwfBh35K75EXJO8x
tBncz/KTm2862HGub3Xg9uvJmR77lHNrQNbqKTck+qUuBn7e1u0lyy5tjUA6VWny4IbMszg+jmnq
EGvuS9hyjJ+rJCwAc/XsdTUBqZBYt20Q1ydN2tgJyXF1wl9E7ZQnKW0X3JfSyMr7IJw5V1Tp1ggw
QyvbdO/08gDvNNx7FTDCBuBCX04x5+zKvdX+5MJ54oFyAaHfEJS7fLAJ6bVDUq8G/zooGYOPUBrZ
G03rqbeYIg5BdDFxpgt7NGAApQHuQhPMuOukknCOwjstc94l0tE/4ZakyVaK23zO/XNiud4fD7EP
gbFkwBeqZDiUfZmDBzPcFYZW8102JOe0rfXdBypH9S7fOA3qe8P1QLfqooKzJjcd1setjKv8eWpo
5HHCdo5JcNJWBvIxEMA8oRTRmlYXCsGz64xEt45lepsmWCKGdCCMio9UjYmTs3F86Ivuzo4a8djU
9m7o2WGKdvDuERqhaEPYd/abljG8e1djXV3b8dQcxfIQFTS7WoiLskS8sOxIcnloxw5paDNvYkye
B1NZiE/SyD/JMicXYuz3js9AWDfe/ObWBk9fFR9FnDHwGiZFtsPsHufhR+wblyYAPY/98sQkydrN
ngW6DI3gUxp6tLxyi3E1ZKKDzJl2yTYSRxYV86hVqg4L5KPs5kuSGtMRxIi8k0rzQEmK1uTNM2LA
63avXuKIYJFIvWK/yqF70e5FX4o0KR6HfYae7dhmTEJ0JN8yv8ejEDALS/Dy3wSlCw44npy3NrZ+
TKVLwRmrBg1NU932Y07rdbnvIBaupq5cqF9Jdl86g/7fTJ3XcuPKkkW/CBEFVwBe6b0RJVGtF4Ta
CB4oePP1s6B7Y2YeDoLs5lFTJFCozNx77SOqCe6ZaQHHzXAldY74EGI8JtgdH4ANmoeq9qA/KDiI
bNKw7F1/HjVe84GpEal8BBY6H8BTDl2IQxhvq27V4d7QAND2TpDij3PSY2VE1TqIE4ZnvY9BrLCq
TS+wthjGoG+bBFa1RV9gpXLXp0DV1TKSDUWM5930ACtVpJ9r9Ku7aSToC2nFuRvL5OhUKCVVBh/V
LOto5UUO+eH12SKlnLw5yZ352qrRW+kKy+8wxCVJtb0FBB/ftUWvk95lAxNco5/d5BmhiHrenY2K
NWYc4nCTSIjn0XzQ3BljawgYXB0a/Sjpt73UPrVe+Ztec4dD3vf9Su+4eisUKQdwMNgJ3tlnauDg
aeeFMh1vdgJfNzQQSveZgZiqNMKd7713JVmJjdate4y/O8zpcFLimKU936MCLjeaHP1PqYE7tbvP
zER01TYAC9iETvuyHSgbx6rah+PwnSu7+/Jjepx2H6S3CNzLufQMY5k4jD/1uD2hop0eoYWzwIzK
fS9tD3ehGX6VxVdT6S03J7/ZFinvLmRvCX+S8rTvUFN0zpvfWEcnIoG27uXEqeWJNSi3fi3dogYN
Y988V5xMALqfg+vQ+0rVdDU1YV1CI3UX0p2qs0bJthRj/TfsJ41hsqLQskpGO35efVkdfoA0/B0S
gmEHxMc3uPqtDve6sur9YNUmwK3GAXWnjzs+1ZVBfwOabLOycnP45TZiQ/Pv7whAcPDy8TSaSr97
tk5fDiamNak/ALPuDXvK99zviVWM8nRZmqO2FQRIXrVWfjkDsvWCXE3mSWBTMN+bfvlFUZWc7XZI
rm40x3w0UfHbD2njAYt8j+rEwUVgvadTZuz11PCWYVk/ZO9OK5FNp2CeaIVNI158BzMy+1idzA6r
OQkFuF2ZUfs7bS8Av4ovC8L1umEJ2sRh+rv2vwOVvNJrag8Flg+Uakb2NWhOs5gopm8av5mcz4HI
19N16XeYZQzKgX3muO1nqZfzVltmW7/mtPHjNdrD1zbRo1sY1sZjXh0Clbb3n2etSnNChAVNLzs2
T10Qf9Bfnc1hEVphuImMYNdmTu6ZIAzCw7n9WqdknlmO8QT4AYC7RGWu6f0jTNElg7d8WNj8rh55
7ZFSK1rDySaHol96ZHp75b8YBDRtVRAICYmfdfU5TmWxRgBGarPCPDOa/0RTvFWDEa+JA8uB556Z
bLh0wxscDwkYPHue0VkJeI/YzRB4Bh+jnmZ7NgQhdpt8r8df0Al+pzHkh8AS0anJJegys8eNE6Fc
gn99JyJopALqyXhuXGZubfUvRAros8VaSTOYNiNjRFzD58au+nMJt51cF21JoEegqeSEkJ40CUPb
WFr+u8oUeZJJ2oqzDtCFJph+/XmmwlLHMRM+rTbvVioePkbbyV47N/jPAhFpTDI9X78FjPX2L44/
ymNC7eHFhFPm+mD8IrSa3oXMqmvgOtotn8p/makZv3wyWVGcqZVfB0iYKvkezmG1OKQE6rYaglkV
XqYsHrZxmDXrmS6Yydx+6UhDhRtjn/tYmU890CRw2wi4pBs/WMbZNXrgCWCgbY0+/jZ7qoWw9cNn
mWGATgY7O/rJED4HFd1aZUR35vuzw1/W2wRsVzSwY3QSdbN1dXFrnwBs3kZR2y+e1bZPoCgs+xYA
FiGTT/ie+nWyGJ6XflXviHtxtwyWI2YYwWvlYZVw43XrxCEBC3J45v7KYg9Db4yvMvP6a8y6E4Sy
gRyDtqXV7DccPdkuV7gpGkJnu34qnnqCItWra+KC8Bk9a6s7jZrh341aXUFWsqRwJ6HKdv/UCZe0
R+rxoTInyGLz07Ib4q0fY9ZQRsiYOmv6Xwkc+Do0u7306LN4CYVnkoqbb3TtukNbMsaXGvEpYWrY
EZHRFDdnTN9cM0P+37Ba44zudw4m57Vt+hl0x3nMM+o6IZLTwdCC4T0I/U2CDWPfGwU9q86K772t
PpTxBvVYvbau9y9v6Zu5vVeSu+mN4FHFFfwr4seaxC81uOQgFLyxcpgawuyWnh0Mb/TYoTztGtd6
TjaTz9goy70jun7vzF/iNJFx6Pn4R7iDeNuozOJnhsMW2iFXeZTADCymwr04A2mIwS8UNt6i6cvm
qDHBvfFPfiUpkohSwmmJHPr4P0+DDHGTrJwnLpVwF/uleWF++MbMYz0EdvSUoaXOpuCi/jnN8AzD
bavzT0QP5kbillraeV8fXryuZ9ViGUVKqYIngdovKhmnW9ao6KgVDCI6ecA+rtZpL0vm4cOtkAWY
78i4g6vDiUseGpUP33g6mWrnzE/RAHLiqBrdLGpaXLetdjbdDbzoaD0GKHIqRXUa5zHIdtOBKlhF
T2bb0xFzARM2Qu2PkdXh/bb9boM3qYODmbw0NRmz2Sju2sTcQSMgm0bDcHHaf6bCA2HVWnBI5jRG
frNrEgSvbmFp58JDGEQ1Y8Kv1DFO9lq0Dgc/JEaTfkAR4QLM0vZ9ok7ldJFXk13pPkJ69lSJ/nBz
4dxKOo0HskaKRcptj3vGITGr8hyh0K163TwZs7HeT9322UkQGIXeAk3u2F3Togo4L+Ub0UaW44tD
bjknLaDRjDxLbN2byuz6OYI+vrQe6MxAVvVzKpWPadZmX0LcAlr2B37v+MykeZl7ccDEgzdgsy6q
3r8rNRCF6utHN8P4pQuoBtMQXlWfM6acT5ta4e11GDMuzZn5YHGO01JG9JYK4nm9XD+wUMQfNh9p
meblWyyVfQkxoC4Ep0LfjoiPnbXbjxHhy0CChGGWr/1ErKCV9PCMQ+fQplnxbCQLU05cXmMY02sd
4f2kDNnbGdEIquQ27mBUXRgVr9Sm5gl1Ul8qZQicdsBhijrSjy1riNHK+MUlY+JRcLH+LG5q6o1j
XjM0TuqwfQbBGGySgHyMoqj/FJPZ3ebvunY6/2pCyHVq3mU8aslO1UuvdcIP3KLURBa+UqbT9cpI
q3BjwKD3VSC3YwxL3Ikb96PLxbNT5kvVedNGy5wzv85ODJ6+y7s39tAezsBxlRHPsNViggKQgSOy
rNGDrLBbfoLi1TYwpZoGgOfImHaFt/pPFqG2b7UyPwzjlAOiHdGtkuRpaRn+NwQ5Bz7B8tB4Ub3z
Cn+VdoIpgDaKpYImvMRS56y6zOC7NYitkwCF8QSN+Knc0vwKUvCf7QSQt4119F4e+zLQ3Kpxm31n
9R9uIvyNDZIhLsb9pLX1AWBFtBmr8bOzDGtLa+Ar8SraXAPmyybMsBj4dyspaDuOtF6d6S4SrnXr
rw6ogMTNLD9oswPPmw8/j0LiyFYpdingp/h49b46MI+sBRh8IsRGLawPgcTBlhKSsIp0s6Z7yGEq
g+Y/j36eginQ9gwecBQ3zIaT/x4MJJtrZXt/80A3dsFkbNog6A8lKrA5zbADeEGP3x/LjZA2Kjt+
Zh2ohtQTHqkmRLwhwm/a8uPB6MPxUIRwV3oHeonpmX/6lqyqUBfg5OoGncV86P/3Ue7GztaFCwa4
ifQJQsyDa6PM7sAp0h3E2HYHNBnMLlneV6qyrwlBbtsqx//qBoVNsatnZIn6SFnnj+3naUBlCETx
XuURGU54kH02s8MAbULqYGVtx4lW/zknLIV402nKdPHz/Ocw0kw2rVZtJiY5SMoxk9X1iJWwnDdy
Vh7tYu002rSLvCjIVprgm5UpyAZh34lbSlaZF+CL6302fYEBOCLP1cGdkJhMFz9T9dGK+999Op0Q
F+qr0RzvlPAMxt2I+UH0c2Qm/BK2zHHIJwFTZJQEF6ic1Ib5HK7mN/3zTjMmVKvSac2FNhXhMXdq
Po+yIKigls3h55DDffvPI9NS2jarLf4hE28npLDDzyOrrqH0M1tIdsZYbOA8gjltSaro4n95ANyB
dsnSmQMhLQ1mUF0VMCiGfaXPWOZBibXGnx28+QCw7P8ffv6s5JawLAP9HM30rZ9Te4yTXZD0467K
JnHUsGscTSusl6Vw91ZlPN3A3kJFIoR7aqK1YcWUbURhrAJLycPPwTd5pGDzA1zsT3Q2SFenm98j
SIJiN/6poEPMwpFXHszswgDmWv8qgAIua8u4YVkqN77roq+2wUn5iTqsfYVruiUir8uGCIOkQr5T
+d0yiNHC+dMMbMHbjF9QggdetGEx4Sj1Pm1mm4ycmjMCAk5LbPLJoD5tlRYEhwqGNDXuHES0aE8Y
/TgnNDvltTP09aCb42Xo/jXeXBQhG+aModunUbouh6JgZrGeFBbzNraOeQmcUgDbJ/75MqbTiy6L
19zFEmGO6V621Y7dGI0En8H8UJHjIGt2+oGXfwwqR3scXgvyTLYFywYN6jstJgh1SfQYTM5YHfIf
XRpCMrX8X4hPHMwGNHXnMKJURmMAZgYAEk7krCK2rE42YvKONOZ3rD+s0hXJIwbXTy7aZz7OUK1W
HRlNM0aS3d43YftRa3bbHoN24Lu/msx+qe1eoqJ09G1YOL9y17gAMCFswO3BFOaKuVNVI/is4be6
WN5MibDKYF69ANPQE2t6KeXsPG0z/E6wqHZJYj9xnTfHNGTV73yig1A9X/sp2BUmtC5TZUxMKdKE
R/4Mztg54rocT6bu8C3WzbTzezIxB7+yNlHkURdazg7wBMnIdQ92x0c/KQOzPA/CGW4UNH+77L1q
JbtcLX9p3fGWw+/PmmZv9D6cyJ4fG3bTA9AaBpSZRxyOf2zNt84eGVG1xt6F+JxHKICIYvlm/l2i
dO1r2ujustE7kqr7ccm0HwWTIf018Dv8HmhAV7WFtVtlWwrTYluVrPKm/YeR6+8aoknrzu0Xgqf7
wj8knrGwXVQQFyEQ9qeYVRFsnCka39K6N5ZhTI6S+urD7uRpmbEAzAGwqEShqcXId1Js3O30bBOU
b1j5EmHu+7Q+m7ObPwE2tShUTiKqxu15bD615D2IZ25f4lBzOFF2yPBfLKMqgZbsNri1DaTE8Ija
U2F9deHUXPvqSR+V9LV0LQqXaxhyUJLIYhcm1NaR3z0zQVO6wLTDROnqx/ZyNJS+p1ULtqWXz8HN
cvw59jGLIqaJTr+U8dguEEw66577ZITVC7feXw2x1yopW2KhGm+bZ9bW7JO3qAJNQEfuA9Xercbv
mwP5A2bSE/CcFVvdJfjdnIFtYxtAUQqKbF3b6XvWLvRQnvHZk4duM33P5tmzGaONb37hm3iIiKFR
AKpvQDlCT26HKuPTqLI3RSGaEVjy0FyT8YRAOljPOlw7+WgJMuyIKq1IEUDKX34rDwI6rJKHyv0v
ai5i38Ma8YD14QIxADapGWsVm99V928ss4fTcfKaDhwYprevpm9B4CDhTzn2v8FBRESw3HDFcsHd
1cd7wWjCxOewYh/yaQ/4x4G/kQkEN89RhHWDdgL6xnQnCyhlktTYAArODuTRYnaOh2TLMAH7CEly
YXcBQukmXQpry2UynxD6BqLwVNFcoi1oPCKbWWAmXYKlZeOeQCw8UQNzH8vplxaZsxk8x77D1UD8
4Ca3wljZSJpywwVH4RM/pJUl4Wi2pu+E77UPZzDxlxGS0FYuqkc5YrH248++ujJhJzmwa8UiQ9W9
BFPvC3L/OpTFk8vuU6FlsSbjGMUkYw+Wxs26uLEZ9N+KFM5BANt4wNvCGbpkavAWIMGbKGsDOz9Y
trf0dWh342C/erZ6Ugymi66Wzt6HbbfkZ0SixDs5on/SYu/qjNmLaNxt5xiQtm003PCdqZLpT3FB
05Dzyf/69tht7iRUdi0rR+AJbrdyNVjL3cl10XyBvQJrwBK7HE3/G1Y78j3uyxHZVU6p3iNv+Iiz
A+r+L5/gJ1yn4bXJQrmUWatd8gm64sgcyOCmMwY5zVII/eZnH6JKyWwNco6tPVlHGNsnE0MN59D3
tC1sus9l0YPSRi7Ejvw7gP3Z8NXttKp4zcg+lmaJTyrdtpNJNFVIAsLRbLj8zFZeaiN2t1EW+MvM
+gr66Vcv9GZTxe69L4Aq65PubquTPWDOalRVPsK2+dbTbuNhwX01jeJageZwEX97qM1gbRlj/hFW
VniWOQl4vWqR4ccCEbr61bsFWbOJOy2ywbaXquL+NPmg8j2J/aWqb8wzTo2VfGZ++vRy1AZ2XPxz
ySiMp2BLR+3GOzoG1OH071ZZLIiVkKrflqN5SXLC6+whv7qU+BHILGG539PAPHtAT2hiV2zppu+w
hmImwjE50nJYwUg4ik5DVGodBCMn+u/4/LV2bVmkM5pqQMihc48tEq75Im5hBs6ADT/qIeLkb6XN
iMGak6ykrmGIQmRN39SW4AwA1fozwCTlK5UwApew5m5dh05Qnh2UiG9mDR07J4sucgD1yRkWwTVf
o9XE+/wRG0xnHcLdixY6CR34hegvmHT9h2NUR5q5uAktUJIhuqoYOnNPWK5JnCviGcgrwfSoKzNa
Y0Z7z1JQzZqNpCr+joB2El4XnS1vhKdJoCG9IjhOGm7Zpn0z9UMyiF8dMUY0oMgQaoyt13XGtZpB
6qRYgSymJ76q/5BGfnfa7LMiAgyn2EWvXWd+AUFWU/KMKVI3puN1EKwsuWZOVE1ggn0fLVxnuk+G
QtV6pPm2VLB+FyZQyL3U0UmmGSRICdKVjifZGsw/F0xRmbNW9WeekbOZuAhS6giMb8kOtkvT7yjj
jHa97kWrp3PGzfgvLmuYd1Z9cSf5B8iXTqd4wgQRxHd4qOc0sQRGcLBh9YrhKJhNf2y2eRLeBv45
ww9+u1mf7+LKZMZG/8ZDcr4yrP7dnwlfY/zHRRntGUwbkOmcTSfFRCB/Ba53sWruY4HjF/tO0RRA
bAzq+Vy5w7gZvfho1cGji/VhMzrRLe7h5Uel3KObK7HOwOnpPjAkHoKJEbofIR6h1TlXtSVQUCoy
ISW0DfrZ4xj+ytzszf1TUFgDGFn4bb7lxGNduBpG9abIsnetOZEwCIFKYSZqKrfZahYCbasCdd+j
mS/SS9ir+lC16WcyBSDAkHAsst5YWzVBJ0EQX2gYfMUyfbPi+oQqllzaXTl5B9H7/xLiXtDbLAJd
bYXdfoiUUEEGJd9GnMZr5Ypb51t/HU29plq6NW2qdYmgBN/bBDhHEjSCxC8O/D3j7GGdtv2FPA7l
wGmCkDkwG52pllLbByi6g6ITSEXNQwS1e0bO74aG0C0tZ9OcDhX5gZ6zwYNLXJhhhSt9EHLXGfIl
1WL6QajidKbK7V/drgDtOjCK6H6xrY8DczMa/pEb35tTBda6Vw5NIvlL02q1LR3r28MLbWvKRLcx
gPCGyrU0mHO8ZBRqmOX4Sob8JTbnkGFQfgnzxY2ZGAWnhCZWk4vkKtDEE9f1UhB3HJZpT/XdnUSB
qRleIyIyoFi+QHiulzSfyenj3YN4peDjswBHiKZgJ2zxLpvybwNkHVE+IK+k3yFWA0pK4Hsr9IcK
hnvrkuulyNkkR2Kl5cMNVhX0RlPEiAAJ7xrt17YyNg6AMeKxKEX1ZmvYvbkcnDbdiJ7bTYoPHlnI
RtktF13cHD0zsFgfSeIs9GJlgYlNk6OI2SsMwXgVff9KcDeC9BjEdGgjZx3QtW0Qwhy1gHXAgN6G
4l7RymivBbreRdpkV8013lFXw8qxmfmJDnkmwyZOc5Jrp0xt6yy5ozSGqDSDu1sAkE76O+0J2AEq
T9ZAv4p8xlTOvI1JA2wSOCAqJzsNDhmTcQeli6FS4lgvIcG8FRiBt9xXLxUk88n1dp2KH5oVfJCo
nmzTSt1j3zjXMiOfYgh+T80X2hK1DpzhWXXw+Eol3zFARYuoniThvUOxzDSNChtKAyn0nPqK7GN7
Yr1p2b2sYgRmh9GLhsPPIycMiLDmZkV0SFHhc6H3EzkM+netrmWLssS34Id5fGw4B495+Oz0aDwj
iqSFH0QUOFlmrELD4dSc+j0Vl/dIkhCsIWf8kkwd7+FEaXiYHC8jzmDiftl2u94Ha0qw+DZUDuFr
+mQNBzjsT7MsGBk1viIpieDuJo+NtZHZwaGdCJhMsvwyEhGAZqjp84vBmeiQobDqLAevgJQmusKO
11letErGPFxjPZerYerMG0OCYkceibPAA+2u8dB+RAhdmQDUya3sy1tcZP1JOUm8NSrLpNbHcdLA
KT6m0fgH1Zlkaasrlkw7ADiAC7OaYYJ1vaHkoaXbksxQ0z85R6F+GeoOcCQpvMfaDInljqvTwBzx
EGjYeviUgjUD3PdeCrwant7f6XENdysVrxXQypUPEpTthgFD3Ib4YU/IEIQGJFTE58l+iGnIuTpL
CigaWKJhjOWY4SW1bdoeufEvRtJ8ZQhgYK7JIB/GzjXrEmL8Cmc8/jyKyJFC8pZ+9OjtV6D6YZKY
QX50q7aiwKeTNuhTcdJryaURAnuPdI3JyVidxJi6F2M+NMOI6MdLJCo9we5I6uMqmfujKkDivcgy
sobId21btlbR38yI8I/z8zexZn309DpObtZSaRUu/DXHNI+DwfyKtjqaKT/aI5QK7yJqZ8xHvC6a
KNlRbr3mVvRbFhKgdJL6G6GM4qE3FjkIWpixT+D3zvhsvDg31yFakwLK19YLoj+B8Mp7XyakW4Yd
gdhWvxclLHyMH8ZnPzF5nKyO2Re2IbpVckEbS+2ga7vMuCHcK1QDha4TliAGe2cI49MO4GFHJIHj
g71kjgNcSvFDbe5k6CN0/U4iiLYlNKTaD2T2XOH106Uv6nVeeNEv1N5M+5I/daGH9F1gJJcCRBp6
WYc0QWkBeK+uFQP3P5OHia523O8m7uH4pbl2CAeSX5Ds61/SoHCT8qM1dW0/hpxVLoGG0dAb30Sh
302LqUmV++6Sjvi9ARz+PftRlKojqmn/BrkM6anRTox0ZHFLDLYVgPYaNhEo3AauGria5tZFPM6i
T76srhzvmqUIeUS3nXLff7JdiScXmVxCRwIWkf5e16228WFboKK2vjzpFOzO8nhVF2534kMYqQhq
8d5alrcz0I+szKZ2b0gvjrqHhT+OAsYhmYXnAHYy+oE98z7zjk3X2DY9Uv1ics17l17G0oRVwPW8
0MheOTa+7m99un8rZC/OSjOQoVYxXZS0n8hCGA9tErc7QHTVKx81QIwu0RB95TtCzew3zFH9zssJ
Sfp5iq1D7dok/a1V4rOdxayuxydi4HFiuw0h6SWSffwiZZM9YvwUdFNcfW0hlTn6LU3ITpTeXVj8
Hx3ZMLIwvHsUDN7VswLiXPm7n4OmIeDClUvYSis+Yaepew2pLcC1cBkHPOaJmN7QtDZtlX71ubyn
XngNg7xdKk3GO/Dt40biq12HioUjB/UXiRCZfmJiXNV899LrEOACvUeJOJ4F6v1D0WSwdEu6uDhk
xotRQqTOyycsMH9da7+INwsfqkaqlrrIzRwTaoCUjrtBfLbRhRu//Bx89DV59uVFY3kPclNuEcZw
sN3ivRuTcx9V1e8I3TGxJ6G3VlNBPR5E17R0WQsYLW4nKdyj6Cs8yoyrY8CTN4p5D4zvMaB8vZmO
zp2iGDf6jBYo22g6EPMGRTtrKfsDGLOVAzNJU37yR6CRAE5bAWgsmLjXE2YGIMyTOcyLNBZGYq6U
Tx5GGSYPWIL5GkNdtm0NqNF+CN4ek4ckYCukQ43GMWOMuqzUePLbsbjjCaEV6DJqQPmlgLo1EZrO
HBk1hdYhp3exShMAKUMqL+im0NfFEXkABNFzxW1EbaBfy4ZF1xYQnrSV53momaLuvdNCLJDA760s
anCXqpfBdaO3gsCJnqWDCeoyaGnWNx6hZQVnFKExhHeDxNJIZDSRAaBuNvm+7Y3AjII778XRpuuU
WkczVgTGcsUGiOYo0CDaDNEOCRz8BpHdPKd+n5yUgXYCENBismb1sTcDYXPio1+HkhQk6P8Pvwc9
bVAUL2Tnd7vMSXZ4n4Jl6iPj4tWSFasut1bXMBAw/vl1LC49Wklmcl+egEfCrZXiebJuKp6SXW+m
97is/8oYTaU/aIQKjh0DdXqrcZoif7Fye1P3GwNu2z02sY3lmJem6Y/tjJCNBE1J5lPkOKQVoYz5
euTHr4Zef5niLoIezxC6H4tqO/uKIJeyYQ7wFNgFJ6xCmR5VlHn0ztc1m421gaGeXqGTUO2VCF5j
JMh+bqYrLj2A32CxHa9lr5jxWYwJSqVmCHd1Z11qHA4BtlzTOI2hurCQAE8kjqtrx5WS4JdLnzSJ
wCe3iLHmIqs6MB1onKhSNLGekkZb0L4AvCTGR8XNBk7fF/VZtWwEmxuNG/Wyt6YQdRw9f4VwkN+1
JGYxzADYV6rYt6jUXyKjvGVZtvRbJWd99by/V/4hQ5Zfs3U9zxVbVVPKYbBaBJEzMRpFT8316PkD
gWmF5B4yI3hJm7f2WV4xfjeku4G5i5UP0KseX+3UfqWZZy6DlE2bB04/Vu4X4wJ37zfmxXAHY28V
3lXDWkYEbrijmwS/LBO/J7P6xec7LoyqjbbWjLUMmukUWjfTgKqpzUtCa3ZPdoooRjBRK2/cGehy
t2mA3Urrhz+dGdd7krJHUGqMn5goc4V7J4/SHG90vvY9XWdgzfa/yfEek7pyKMk/Id1HeWBWzXsy
OsNWkOq168L8FnYFpB7PttZwbcO4K6kEIbZQlcGZ3k3dMG6LId+R3IZ7wq+69j4V4xcQ+pxgRNLh
/XWs3jAstXdP6ekqLNsSTUzh7sYw/HYBVgXSktcuH9J9wLR4q5Njs5v0ArNibbxCzHEA6CyzwGHD
r4G5jsGihqOkaa8+B0Iu4ceov6KmfSu4SW0sgAL0R0V5Qb1oC+dmMtsH4g56eug8KptG6avaMRCN
qOlotP2wd914T5/+L9gqKmqJdr0JIe9bX0Ok5Ye27U4TCPE0n90bcxee7HA5C0JskaCkorpe5T7l
ZzuFC5P3cRPInKJgjHdI/BkeKGoF090ZrZYSDT28aFVZbawM8k1FV3wm0S6N372gCdkWrljIvqTV
6I2v1Gwf6A82U1NkR7dg54sj+N1g5rZNfbpHuQ5Wy0zjp+IevwaWzxA2wQ2HaOcTucbvMS5WMMWu
7IRRVhk2e2wRvbh0gLg4rBu76JtFS06Db74f8Gks6gRRGBHHRxUw7YlDSPXs8hvRfoS27e2ZkBGz
5bzw38llcNtW5b86hBzAGtoAIcYQI6wt+LmdpqFGJKjsr9EOn10tMBayCR24Fr05Sj2lec8lnu2N
jLmdHToMzTPEFhO1HLjodNfK9sWCtEZPg6hKSNcby4mO/tD8GlL6HphB6JyE27Qd/skRTxUZE9HY
vNFN+avTR9ST6V+ZAQJwxpptOuMPZp84RYi3fUHBuTBy8TdMPvs5jnSCcOANs0p0gosVXmL2fMmg
fcjhLySxi1KYPpqWjaKvqutYJPRdlY1qQ9J14cqPJdpaOdHVaGNwsWXCB5Gmn7qo3waswUtHYrEK
Rfylxe6wJlgOBDvNCG/qw1UX0Cw0QgoIrz0OsUZcaROdAO1mq2AkSE9O49phFWDqg8HGFP6paKHn
Fu7a9olAMnDNg/8mJAguYq4Zv1k+/rbp9BRmgD+tfjERNOjGI6UrgPnauJlikoQ3uNM6EbjnRndn
OcN+sioXJDXGzKj3HlJnAynr4Chj9Eqx3TUb2ZanrvUPTVrEFEP1N/uujzGnY9zpg82tj1tFFr0y
Mbm2QT5tm4Gd05y01mrOJtToaw1gK9eDk+9JbJG0bG0fRWW97xtU8RNtqmU+JntUff6W63LZhH1N
S4AZlW0xDgWhRUVDY8yqvHqfFzGLkWGBk/OZsedMUQFc8/4R99Su/Mfys/qOenQhFdJ/JPYWiTrG
BxmK7OKCs9TrTzotF3YBGPHJ5QvEb1RKG6Q6XE+Vw/aR74CduHVXlfkoSTARXvYZe6CsYceRCFwN
Hz1vUhOc1FG+l/zaDN+n7kUPDpnru79DH3NUYqfNuQ8owONoVCe6nW3XjQ8tlO4DArmHmw6hYhjx
1O/8fodGmM7R/HSwXQtdF+ba+ZkIHeclwCoJEGep7KJ9MzjXXt3srBhNDEtn3LaJYb5G/FNv5Bgt
09yOHz/PsIBse7MIueEoihojyW8/h8DI0W8SkY18I79ZeDZv9WOogvHkEJOUTnZx8bSkuMybWZ1i
lr+YJnfx82c+cQDsJ1P2URHpFqYZu8efR0E8UfmWjXSOxXxw6omeTV5Rnpgp+6ifF/38zc9rfp46
GJ2kP2ISnWloIlTiGPp4SrIsJdedP/p5ZOsuQ/Gf525Pii7bWu5Uvv3f1/znr//v/xEuoDll6fbm
5zUlHNH//t/6/CObIozP6fr/Xv/zKplTXJtA139+yTjAAhBiJ5o/hXamudLWsTfaRD+h0SKHSpUZ
pdYjChacDc6QDrcQjeQDxsjuf8g7k+W4kaxLPxHKHKMD2wggECMjOFPawJKiiHme8fT/B1Zad0pl
repe96JYKeUgBAJwv37vOd+pkzh60yksD6E6NGzH/FOGVYqtstgxrmb+roRUmhqS7yuM7ngiGvYT
Sz9G1aQfi76ZiHUp2IZU3TdQtkwZpVQLnG9bOyeB3qEImWmpWshrlRrU+V1s/ywELaa8qsdDDxIk
mAcw046W7KKwIjPOyW0kBpFyHBIjYI2OhiNKE8yE+M8dyYgU24trOnTmCIHzlMiYznm0xcvX8gsi
PVJn4uDRL3Rk6tw8toQJHhsFCpmTEoQ90BE4oKwp7WnrKKI5amxf+D6/hRmdYM3G6smA7/j1Q5/G
EsgW06B9bI7QTPkbZkeAAEc8fwINwoA9/j4oNZoEXCAE+QaHvPtpBmhxMwgfLLRvXfJiM+UCMZPt
EQ8hAWiA4+mBfDcW2E+wa7O7kh6wX1vLN8VaQ7wsBnCjcs4GBceBDmcBXxHEytQIwGb01PXctE4C
U2/iVUw3fprO+J6m9MWaxlOc+tim2dOYsC5nqCRY9uSpn1FNmzVPORq9pyoNj5PeYTQf6uMwmp/T
Aq5ysrBY5oErV+hni5kvHBEeBlX/ni7504L1j4w655jV1GZ5f+HLPGv58KEohGZOgcewc7/Y1rGI
ehBglfgEyoLBIdLu5/6TVGJ1oyF88CYRvg81+CuhTw9a+6g0ar0FT4W212i9YP7LxDfgKpO87y35
yYRxY8BnYDjL/cTAeqHjTvBzQvi5lkKqp7HgtklCHgdWj+1Sjs8kgcg4Oockk/fiWSUvxtUg1uLL
DA/UahbWQYj1NsLMnvsi5/hgTde6Nt77IXZZe8YDYQGlm5sO0AmOUrTOX1SjvOrctU2y6I6XTsEb
o1f4TWVwmBVBDkgquiNw3VtNITEFSndacwbaOjaPcdCigZeezryRr1d16wIELkCn3O7RACL3RMRn
Q6OgUUxe5SNxWiGieqQ7aCMw3ueI8PQ2n3ZNTm57EhFvQf/4xlfT7UeLojMlJ0VFEunFSRdQgWtH
xCoKfe7JeLUkrV6l0/eM8Iy9zp9apwqoepgtw4jaxyFzvgbFXiIX6qAiYCNRWTsntg+9Bh87rU9f
WztHWySrHQuhIeLjzWSPZNP30wmwOIFT5erH0Xg41YMlVHFQHBpeJRtByW0LGbyE3YT/SkzllQ3c
bIn7VjObDBBLPeCH8eErIujrrrazymek47hzs7GmjLeqMJfdZLefMYPdbVVHKH/D6Nmh5+d0heuw
BhGJS/Ko9V5z6KdPgVi0H9XPJrPbU5YTu0XNcMLclHCyA4S5ntRACXSoRGQFMzFroNQtqnkwh+CJ
mDfnFBrXisdeLeG/6DNc1BHOfzaLVaaSkWJdzP3JsQ4K3am9M2ZYwHy5EFmfWWexMP3kncfcuJRu
gu3EJS7KxbQHHWXhiI4DasEhMwIX2FMXldsvXNbfaPTbv3l8v0Haf/vl/2/MdglrD6z9/wHZvsO1
9Ffx8U9i+/ov/BvYrqv/Mm1LBa4O+MfSLAci2vhzBbarzr9MYWu60ITDDJB/6n8B26X4l3AsASDW
kNIE2Mjf+hvXbjr/slVT0jsFzEp2smr9P9Haf+WxSSE0SxLj6liqVG3btn6HBtKxmhLDoEXVJMah
Nu2bgS6LMRsKmNacXzu1InUYvhdHx9VY2kMWK6tdHQKfi4kK47APwKZXLP3wj1v490P2T3L7bzjD
9cqk5ehCN1FJayq/hiT3D5xhP2Vp1Ew0zwKRsB2OCACj8ZorN5SfuLRR4JwmHa6z3r30plN+Vy1c
RkEnDwofQiDlPeqAQ5kJXBCRxfsyCz4BMgTInmBY9xP72riikkXf2rw7KN40nUGEXPWO0TDd/vxp
9F+hxF+fRqog8VW+O02X9m+fxpqUfmgE/ga7Uo5qa/RnmrgeopZnweTyVZd0E6w2ui04GUi2q1Et
5UOmPOZx0KHjga2DJfrUrD8KxMlLrtg+Ol95Veks3QPMeAi6oHmhbVy7SlCVnGFJp9cHQsPaH0pS
4TGYz8TOLatcB4P9MOabxKm0A1bCihwNpL91tJBCjVXDV6sq2kwpGt4/3wV1xej9b77nv+8Cc2PS
CUxbFcJcmZr/+E7jKjSKwXISrwlAM0TNfB7j3vELtTFPpdPqm1HklDx6bZ5GiZ0jtJR7JnHx3Vzm
1X9DEf7KZP37YpCkOLohLd384tX/42LsmMTKtIRgUxnzdPt6oEyUUzcnh8I2RsHJKPLp0ptb3CDG
IYlKx+8UWsV/vif6r9jO9TJsXnTN1JHUA1wW6xv6j8sIzGjSp7JOPUNWMaYntI+0TCYsrxGz6WFE
5yjmgw6i3ZqAaKv5AFC5eKrkjGu+SR9mQ0keFDU2d4P+Aew69mfDCU6qMhAlkE1YEisvJW1si4my
Q/3H62oN3feIbFmqOzyfAODcyiFsml639EXS/LDjYsFqmTxIgscRvDExMALtZibi8c8fXlsf+18f
CJZFY/3cNnwQlsNfPzzGQ0PjeeTDIwWjMR2MRzLkDmLI80cmVRZxXWb60tjjTuQT+QfAStnS9Mdp
EsOxBySHxDCgMBp7544WlbXVtKrbSDJQNAhEdx3mR//Pl2yvz+ivl8zKrArYlbYpkUz99n3lJRCm
nPM5zERLwFByCg/7E4krOLUPqHV+WikRtxJtKQzMmS4po8fsZMklRbhr0x6XAsaRk4jrONmv2rzY
V2vSTtmcp2eBEpKelKI+tXn2xkA03zmzox0FFKctF0U+jDKke52pHWP5ADpEbRfzXb5ky6kwdB9l
sNzoY2n4AWHat4mzjZ3fEn06hGTyUD04PM1ITtN8gFJU94mv6D8zfKenoe/NE6oL1KwLDKeMJX/T
aWLe5a3kdDUGnS9JZHOMAZWCukqnKmv0khbCk2pCU1n/HOoSqm9uxkldaLwqIsWcxas1MJ92+1R3
M4JNP5WhORG3QbPffNMbSrIxDujcFfU5LjMCsRe0CaNhnq2AgMrInk7SGmO/mBM+cknT60YyOwwb
BQnNn7/Z38DxvImWbhsOSluw50z25W+rU2i3+AGrhQDxYrYPMHOqQxFmhKwhTMsNY37ToQ3TN48x
TvTzN3U2rVuJqr5JISHi283wnyUwKGYnou7u++YNSTVoZQ66/+VStV9ByZJd21YtqgrNggRmGs5v
l9rgWId/jcAumlHKCxutil0YlduhwfhhNsO8r6vk+LWiqHN8bhNI/1HUPecVa0zfGOWhLML7iriF
q9mAooNyec5nBjH2aPuO3kwMAu+noK6+Zd2EVdYIFZfDVnnIstWRn6h+U9Xy8H+zHv7nsuxQJtmC
I6dj8v+/AarrWvQh4+8QAjEGHB0bCtg0FfJ9A6c3BdBijgoQEFzN89wdvx4ORvuumFFnE4cT+7iC
Sn8hu9ACXv3QaXn7jDjpnLTTdzqW0Dy1euKD2tp9GRUbrYoKDw1ktRUNnJ6QPOtPnFRfpnJNrU5N
b37/83Om/2fN5aCv4/sTqmqZtv5bLVCLsl9ECJqOfjWPhrpI/Dp5Xdy04V3gRkyMwbyDoA4CCBS5
h50aS07rZmXZ7SWGa4CIOLjyqWM5qNYItW4Q7+umu8H2wOaR6I+Srw2DNcJd3Gw6OnhSKr5qBhtf
pgmtMI+G/Akxb8p4b7TdNFWWvTkTazW2IG7wJwscJd3Tnz/5F+b897WTspVXa/3ff2QDlcTPMhSi
621lMtpNAXsRFJXIp6TDO+zEt0htNSZ5Qe9hhqyc8n7ummuhAQxRhvas46k+LyJnrExe5onrdY6D
YRDp05TNJhfMvvLO8QjosL1mVKpdotvBVrUXFDUaLZagzp1rG850CrVHXHDvcy/JKcXYwMTNaPd2
R9g8sbWmQcanJVNri+wwOlRBYFAsJQif16UoY4vxSUvzco68/+XFNv5jdzE5EfDftyQ1kq5pvxHQ
nbacMRuTFq9NOF+RK1RuFYTdOYz7BzxX+xTmGQfS0TwVE8FmEN20y9qjGpv0fpi7S+XkHI+DXtKU
K+WeN0zxIxFk+1gzk6dFTT9CATt9AY7q9V3bHUdySjbGUNh+a1rxYy+kH5LAunrAdDdp5HjQFMY8
tjJHl7bXam/UzG/FTKmhcSpAZ5kDbS4G2y1goey1sn7pCuuzNqT5TKTDf3l+fl/2hCUsFYEJpRIn
KtX4rVyIhZbNdtGzidY1XhCymxHuVZ7VzOmDSodgL5RQuHQ09M1XV+/rxygYWTmxA10Un2MTDeHF
wGCE8Ck1wJ8XhNBI5gWo4l4JmEhPZKRqh5purj6pxnVMl8Erchy8pGfGGLJQglpGC8LKhihUU7cg
2VWafZS0J/Lf7jSsUP4sVIeXDik+tkI9KtsLIhOuCTDvC9lIlzUg9RIr+c0auVQGg7rHnXxiAXJu
9po1SNJd7P355qn/efNUwwIvYpmkfZkko/xaa2nD2vrSUxMirDXdNGaJfHH0RrvYOJCc+WKt5S64
8pKNFlMiKmrCjZ1avEUBnz4dnBmZP8QjVGmqRqdIaHjX1I5Z5p8vlHXw9xVS51XVLKFzAjSEyff9
66WSG9qmjehtKCiGtbMCXnaUJfGh1sMcN1Ffcsqr8/IMoBKG7/qjKK1H0ZT2LnZIHUq75JjBR/G/
foWjzIaMxA+Unu/ISpLjktZ3QCiGx0G01Ylgv+GItEVAkbiPrfLOGGkrowTtkH5Ur7KL5+PXb32d
FJTB+j7oCiQRkNXPMgUXRA9RvaFOcvzIyPAOwYMsoMEbLMepMhNwahASjfNk22K2uTaKuWxSY278
r1+C3Q62YkDswkxxR/NXPHQ2Lbde64YTg3hmXnR+YwgDHuF+npSEYJZzJM6jMYVbaoPkLnbiGjqi
FW+M2Ya5V+nTqRxR/0DL2YK6xHodWk9LiSISoobvoPcE2dQQFwksbT4p6jyfbMq6vy+UgQ0Nqvy7
4sBbHCdNdR3IZEw3TO1Q9NLXVFKV/v1dgEooeafm8VgZ075DOHoJEmEe61T1lTg1yCmckWmB/Eeh
taYo5QqiyakiYEiVHZjhBUBZljInC5ktk9P9XLdMfqqp6R4ilYjEYKnul1ApL2Y2v4Ur269Ds7Eb
GcPsR7XEm1DKkNm7/ICxM3+HOWX/fWnMAUpPVzJMbS1i9NRYiUeks1xFWPttqooHXRrvCmc+Lyem
2xH5U5eOZD0rauOqZkc3Hbfhq2l2jziJzEc0Py8rZ9Io5/hFA4nqalU+k2kbhW7Isf55QKA4ttED
LVH1Ao9OoL8JLLca2h7m6WNsiOhRWZbpIZd0v7sTc/f82IGHu9QoXs9UOJIAVEN/lRzG0TI/yKWL
XD0dzV0YR8nOcULsTTUucMNBDcxeCucD1KVuYbHLR2l5Qg2KnZTkzTJqhvVZ6vChZhoKCllcW61v
wl1jFe1uIlWBatwaKBRIkbTU/CqGsLiGQwVUbYWQytZYkKgWrx341gFyWKKN7bWzstG3A7Yg8uws
jwVUPX39qEfF/3o5+nnQfFWokZc4YGSbML9E8rnrDHGWQz2v6GD0m2hosSSP96bQxYHg18ALa8Aq
k45maq5jlNrji11gmHGyk3Dm7j4riruvdg0Zd0z9aINjLiYetkYloMZpSPRr/0zzdnV+JuoZteDi
4s0l3lYdp7OgR2Roppdkrf1CbEi4HRlo79IyoM+wvrX21wsROkJ6nT7EhxQjgSct+tvSYGsbrMrx
k25Kd6q6Q4I/AReHgY26CYdXbOFUkWN11Ces9lGjJK6eIwpCzGHsZ7D4+2VFH60c+g+1JkpzWt6G
tc2BHd+mS30fIT3dz0qd7GUG+kFfNJwIajydSNOU2zBvox1BrfqmMBSP6O5lF6oRAMdSX3bx+lej
ZWhwv3CSZRE2R9Mo5cVQ+sof1hc+mqPyLmzjAJICKMWChNKAXoZHafpjKqLpki+Xr2qKsAfrMgRO
c18NAH7WmrIQK6CNiGYvDuNPtHKx2xOle4g1EfYHwvSWu5zn/K4Mm/mYq6OJ7COyPYGPsFAZhDlV
vDesZjhECTkVX8tBkAeICEZsJ2whngIa50g8D04Z2Q5PGSEUaLn17jzH16XJjKs+699xklTHdmGt
LnSq9BhBb5g71bd5vMxlgpGjU5VLDRtiJa8pkL7jVUfcZe4KlLufRoxkkdTEe4OOxS0Swssmnamd
WtbZCxBtUJC5GdxPDMD5bgu2l8meGNqSYpClfuUMy0ewQpCmeDIeFCwlc1zFXmvm7QmeES5ngzjr
KbDrfZUTtWdFw5PGaoxlJDh9/cjaLN0Y5IjhKY0HdJ4pwbRdTmnuzETSUYr5yDgfTXeJrAlyaw3/
k7xI5ojfCSMTPymYf0IHGTaa4wx7FvAGfRbPrB4FTFNYPaYsKC/A6hDjf5VjguXOX3rm3It+W2pc
R1/vXyUHubHX0rEbDPb4JRDmqbaV1F1a63EUcXsuc4jk6+ICvhNUhqTl1Vh1BV8H5w2ztWRfMoF1
FUSm+0KjR8dJi9BRKGAxzOIxIt4evX5eZNlh0vMWHy6QNAdjXhO/20Eeu01b3GhrBjeTqCXkDs58
ajUSy62ypspSFHmsR4b3lGNWxPUozrBCM0KLvke4mZiy/VSq568uQBmLYTfVMQXMHKsAJYzC/6rt
mg6w0Dz1qpdJOEZWzhg0xESVqfzZIVF+N7Ct9n4BQTKiV4JN3dHzW29LMKi7VAb6HRVYs8OT8fR1
izLd+ExjCHWMmJmvwzaZdUtB987zE1vBcFCICb5W2KJi+2laYFBaZAKQxWc+IiLfoqv6es/0cT3O
Oj2coJl4MvglZ6TjhP+t/53WDrCPo/sotfemJ90q1TJtO+D/adHCkuvNvF5qkdgbTpTitqt4QmOG
bgBWQm8OlnOWQQOhi0zUHSQWCTKPxIZgYyUBJUF11Lp0hVTNrMjZbg17cChNuqze0CKA6HwsrMMI
iUQxDvTQuvpSNU8SU/dK8iOmcQODMLJUr44+FkRc9vAUTT+idxH7BJQSZNI2WF5dlx7ciGmrYRis
2z+te70AbkdbHYMaaS9VatPNmwT1QQPLXZBKbSCDsnPDlXX4weYYXcWscNDKrCdLG/ATmnG1UzT1
HMLVee0SrETY4t/bOvmGh/KvtKECKLDsrPyqgFIj1KATQ6yJCOFpvWTRVOaQuu2Bpl5u89TeNZMY
vSHoEtoDVLEm5pjD6ATSzyv2cEsWiUd6qUK63Gbs5d1C74l9/gBIjDQnJ3kz2uyujoPUb0Cs4NsF
KNiG9E3jBH+DzQHJGJDGwCdCnBssHbodNyTP9JqFwy0jojST4QxPa9b9yfFnJUAbirMGvTHV3fwy
qRFRMQQmVjCHuJ7E4jSeFzA78DMTeskkWm+9UigjYqJEvExa/qy06kuHGVXiI4G4hRrH2jqao/hm
PE97MuwWl28dgAUb1B2OunKXwddMGA7McXSjPmvR3NAaAGc3of5R1Rksd2fvIDTfolygNRzUJ6tZ
o8Tlp2kN51FUB37vU5CaLpt8iwcFxWVzz6zoOW/J6J7j+Baa072jzQhZzOlFrTogTc4MLjdkd3LG
Yac1SAYlSafEDMLhm/iGoBrgpopxPj+lxN1smd9gw0NZDhFUR28Obt0NOrMgxpqRNwQeNIgp4e7G
rm2Tx6QMnspEPn89KITcD8xSEmQTHXlMrF/20eFIvK1IoQjtOttHq5wyuSl2SUwgimD85Yv56Zgj
YSryvgnfzR7HuVrv2EuvgFiuWt25Uz57CzY929DoNysc/TTEloSIAy+E5bZiCLR2uvK1G4kqdmQD
MIKlC7sZC26Lrn04Dl5MlijE4Y3znsbLOwz8Szn3DyOAWQmE5MVpzCehYqkL+gNqJBXVuyhP7TSj
Z4Yw3nJMNFcOzBvykI489zn0zNq27pUOtnat0r3FYYknsClbf9DUEFgW6CwFPaZlAoPuHd1LCHRN
l6tjXY3ys8AIbBfvVoqAABdsG0XfpzrjjKHBfNAmnD5kChQ2zQOwrfXPGcmUmO8NkiQUg9DkGR8n
IELts5tPI55IYB16UZwWjYYKpJsHS2ejt7vRn1rjG7cLGzkJR5sATWeuVfJgEoqzLPWlx9WynzX7
lWaV6TUkzkfocA6Z2THVW09S2XSi77UgZCg/CI93bbXf6sNL+Ez+peXchYgBCCfQMK0FEjkSMhZ1
YKTZx+gKWSBWdzYWEcN569LceQnVGRlTPj3nXaKcwtpRtwJj0Td0PoDfw1lQUpgbpR66mx61T0mV
dt/SgdjSWKG9bmVtfiwafO6MT85pw/7Z18CMqmXudxxm76eWYVzudHvski+mLLgOY5tX8JSYqqDy
2w7ml0wSQ/C4ad5qUbhmwtIGzqbBBDEgWhodVkgCgcYd9lflcYYCoSPZQcgzJq/0hVtXxdngLUaR
YJYbrz19MSzICNSj4onCs8PjXwk3wMDAdGUbjdxEdojCR7p7SBzHOICoBMsSyoT3xz6KEglV0K42
zDDbmN1+aiB1kUy61eY+P4LzocnhvMQBKrgI1eJgZh/zaF4FFk1dq7nl47Qz5T4oY0Saxb4KEd/n
a+YKAkWCEhpSjNLuIym1nQkzfOwLVw4jU1joFrLd2fqTWn0TY/49Sp5VhEkPUPCQATUk2DOTlBIK
qPEx4JscUNa/J1CuzLj4Kwi6HUmcBE0sjXEfq7PfZpZ4dsQIdUu1cOn9leZMhW2gJHm4nRHNcBDd
mBQCG2LHIAAjroPjs/i1SH7WPUfuZV+V5hN64eDSR1BhCk5LCCuHTTSg1m0eeWAs1+ZBltdSgVSJ
ocY5FF058BxPBLjZRUFybnHOLBrNiWY0MMWXvehxYiLRR8xInOCus59VWvdqxXJD+kiEITjVqv7Q
DbF9hqFsbUxqWoYdWKWcXh99q2m22Bmx5s1aiok0v8+S/B0RkbYrS1RLmV4q93rZnGktR6feM5Oz
rLENK9COx6+23UMyYNSZiie86ZtEXgJttxjRNutYo1E84f3YgtPY8Qi4Hc+gwhqH2nkbLqErErxJ
gbNN1SP+cYyR5LU72Q6PrEINPZKeoqLZDksW7dleGq/UCZTSpmLYxRF0mYVtPSdHDmw5/diC+pen
1nOuTNEaolLah4G0AEdmyOuzwlf6ZsYLrkM7owVIhg0Z2ga80baKje+qyjPPnWVAGtjaZv39Yv3k
OE0vpGiDyQR5FcbzSzENQBmC8CdOQyj3U1q5YRciEsaUFpos12xAD03kAbF5FZ/D+Kna9zFrezjB
LkXKPCfb3lRXoi/5ZviTHf67F8H88WlOWV0je1vnL3n/oyT3MGM34PU0o+zICRoNVQ2QghgNIueb
QuJuBT2ghVBtipbIp1QnLTciRgnxbpOcJmTURpClL7I0wXbQHwFiLwhmBD7phSiS4MBLXFrgLyx6
AkmNPqtxR3FZyMImHldfW6FlC5WGlpBegCsps/OKTTSniF54Fe4gss+q4q+XZU86vHzaXq96NRJc
XeMYQHVs3lMK+IWI6pOYqfpHmuZkILTtNuQoU+hYRIdp+rCa9F3YAweLjixifBIbu01X5t5GkzWv
I8689i5JMReTFdfgeGeY4mBS4QxLvVpvIoeJBSGiw6pk3jTDcycf6+QlKT4SaDaRIakINDLxoBDc
EiV6qZcOdE4R9selGofXYUwuRVX4fRdMmKcS7TGtGArzzouO6os9Pz0itrnYidVz3KwonG2hvSJv
vxnKudWyU7FMG8sOvzcgxJk0R8+gz0KO95vUGqVbxvnJSoN+HxUGvkSZJzycyx7bJmG/OrCfmMRF
yNp5J/ERI5wEfsLYPMRoiIt29iYFLBnwGw8odcVXCbMN1zxNPf2EeHMNZMAdiN8Tbv02vK+1kM7p
SLoK0RMiUlFakzGMeepYQKtztKLydFs0z1ZMsIhd9fJDsX4gtNY+7VJ/4lTIyVh7HYBKGPnJMDh0
4kH3xonOytEagCqcQNfSu1gNUz9ljKHPCwpSDJFj3qz84CgHqT52JATo6qPIPkOF0h/2JaUL3Qi8
j+OpwG7Z7Yh7Bwzgq9Nd0ryNwW3QaauEDRaufaj5SnBEojADziif8B/F9cuYe5mymycvHl3yA1X2
jVDscRphgxtIosP50/7AYbgdEOcFzU8J1GFg51Gvs/0201QkCEIbAZDsJhPLoad3hxH1ZPgWkpmz
6XFaZSB3fLbB9iVgqG67vIGyeaUxYYCaKk9V+S3OHkkWwftgcbsdVbkuFnZuAUPZYfEXOmSNyWCO
1u/6PEyf0hLmcM8O6YU4j3O7sN8qc7oQOmN4qswtr8zC1ssYdfS5n8qO76vkxFVg6QWlImgYJ42q
+jN+viElkL1Mcu3F6JaPQqScns2pcZcwrzZpuwscpfyZkfG+IUMUIImdHroocw7UOmAPSN27TpxU
/BpwbrYy3QUMT4Qgk+3ckPSDUTmDbt0MGwd9f053ctHe6wEPWld1yFSAgEWjGZ9zBxrpBAvA16fI
uC5TS0ufcNKx7x+J1DO3oMLkBTcdzDgs1YeIBWfbj0H5EBjoqQABQ3KrcFJqVk38QnXRe/UgNMrk
DP8DfYOO+UTRB97cC58sDA8wP7vT27SSW3Ka0vR94B0N/W4hgKzBoxhUBFkhB2Y8B9dGEG/KFXv0
hbcZpx0kwVI/5APC9n6jzMWuLwk4A43Av77h3d6nmKYJ/N3V8L8pVrIVh5LcM80E/4Lbet8xFTzK
/lZO+ywxkZWek/JQPwiTx5Q1ofVJi8NhhKqWADxIuJy9F38NUujgRC7GM+s6HrnNoGecZjhmq/W5
EfT4kIJ55MC1O9FnHNgrju8TeGsgrdiD0wrx91DsLIyg4N89vvuNWNLLlxtDX5BSMEusaT1MNv6W
oqRJwP4V7ntt2Olj7jMUcqu2OI6DCWJw2o/aI+goP+oNfw4I7VuPseRS9eza631mHuGVKZwpDIqC
9pTDFt+v34lTgYbg0acGS3IiN1FIy7LYglqjH4jMHGbKM8ZRU3tQNXx4NARB6nmDrnoFy3wX5Bz4
C9AEoxvAv7bgSFdYFjCBMGRekOBrAHN4ie3zSnZGZuMWEGtahChTcU/P1tPi6kxCFoaKCkDW3NR+
XRlHdioY5skWBQkNa7g0lzj/Hs+PpQb/Kuq3arG4Y48/MnzMmQHnLWXlyZkBFPZiq+KVNYECwbHY
2shoFb3bs8UypcDEVeY7iNBnigaah8xGVXoN+6D9bsEyazkcIZLhLW19nF4IBV6o3dmJDB8I4Tnv
rxPUjGMaF819vv5oC/naBaeA6cQuRTMfNTRq+4IY2BgWS2WHdEn/otUBiomVJ1ZemOXswyBZLoqT
qJzS5i0NtxRTAG5SM13zJ7ZKAd2jIiNT5owNObTziTIdC0niwGMGEwK7xCxCHkJ5cNoReGznkvTp
aovAJvzRgqdjErQMIQNVWrgj/n2OdZO03YVCLArQBksdGwfwm/CbHj+lCMOayNiS97nJ4UmZRe6W
HOEMtreuRxuC2jGdMXFYOkRAg6HvNYq+tcWDCTiOk/u2kJObW0+rQiwRWGXAvK6KcJCpBDW/syjF
1o3nQB6s0Ih24zSDdCYcWCjmudAbVBjRknpz3lwiLhIrERGblM+7XtV+KCO/o/DiMEpNDa8juc2r
peKAF8i7u7rs25NWZayd/Crr8SnAMLFbfAqjib8YKfNs1AZ/3NhhGCf3lNOXGL7h6LPdhIAJtzV7
7RDC9h6yurnkaSzdcclCTmFsHzBRLhbpuD+ZTt1mOVPAZvOJtGh8VvWEf7os4ezMBd9tP8hHEp3v
eOv9qvZ1qFZJAy7OLu4GXZyBRhxtemd9G58JQTgC96YFDXhAG9KnAFa2W05O6+a1xklKdhVvm6yu
bd0+WyNTGFhdp6k25rt+7t+kWqpPg/MU4s3YNOKxeTX74qqk3YlwszsZEg+ifKC63+l67jugJjOn
PSk91rDohx5z2kOtAg3c0xl7F/C/sL9C+QfM2Fl3aD5wEJesN49NQjZkP7gNdRk9KiY417kGDUXk
mPaghOmhLqjsx3uFwBlgSHTicLKxlk88AcFwTy+Gs8EhV7x8JEEXjxWUiU3/F8F/nFkpR4fWdfoJ
nhrmTxhzCm7waxsELwRaNxudwwzuwRYOOlpihJ3ZsTaqN1tiwDUGQNQyx1yntSa1tD3fx335jitu
5VmF5dUa1OKayxpog5GDnjDAdX79XgXoG5WyvWxNwNHI/oxjG3TxHZATN2R8eppAGoDXlO3NmZeK
4t5obm3JdLZBBMnWlr0ic8LG1znVQwtYcc+gnFLgw65t7LhVq3pOxL+nwCDDsNR8jxgYXAeGCy9a
eQM2Zz3zh+antspupc3bZg2kxuElABgJHZcgUOPCM9yTIHhX2EuFzbgsbn0JFjOD+BcaGjT6Gd+z
kj6HtBpO8Nba9eAceiht4l2ryd7TF3Vn2kK8TaX9jI84jqxDGGnfBlr2l8BoS9o6gXoJxqz2S+1k
mxFmIq1VHmBsFzs1xNIDWKM7Ro4ekNcHF6mws08snbhXNSwKX3/VLYvq90K5WTfsX6xK7P1GjZmz
H2pozRaRhxoaxl56wIlMOqemQfvy2oukuhi0vytGe1B7q4VboBGxdTHpltW+Ffui2HGqq9PyryKB
EtHGJge99YeyRD4wJVBmCT5AI81IZRF9QShQwIGcdM25HBtP7dRon05Wug2RptwLghc6PVNfFaPr
D72yr5ibPfRKo7hBamHQX5aUhxH0Vdo7MXLK5K9I4iXN8kH3rYIeOeGlgrZQ0/qGdY4qpOxKh5yS
OQvn3inFZ+L0MJ5bCi9c7VhAh7wi8jJovboaoU9N1S3ZmfRUiewYNrW2vMn+LlM6PvH/sHVey40j
bRJ9IkSg4HFLgN7KmxuE1C3B24J/+j3g/LuzsbEXw2hSZiQRpiq/zJPN88A+9Tym5l6HqnCt6gKc
feoSBRLj2YmQNob4rRL5g9XFUBYip9tJokqr2omY2kuVkHKcQFrpyj2tKaweKUNpOe5XRpygVSV6
euBWU2JHZiBkxE76Nmf1rYeS0X8MbfsTVXN6iZIQcGcVTuesi1RcQEp6chZpZ7SMV4vbMXXi5jkk
mmUN0xexWqrltZL0KjiDg6XVf2sYefCDgOQ5McEfewJd1NJ63mlwkgs9AMMN3LTMoo2MM1Kq7fQ7
0JO57qfsWCqWw+oU7OodX63Q3PUPyPr+9P6gx3bDpSPpNhYrmTiw6ytSYm82PqLKxhRJcdEDLybi
BwTmgfMAGI4VBn5nj9+amuYXJTXyDfYkMpdGx/ZhNrKtYjXKW6ixc1fandm4885pGBih0F0jwb5H
CocrMpR1jK+7IVKs18zZsUGUzyJQX9GKtDWQLZ332RWXvtO2GaVea0o5kxtE6/aCtXplMCW4Tc13
GIHI6Dq734VT8FhmOORs02GgkqnV4f4v+keXbgPC13fDSE3vm5+PVebTuZ15BZEzisXcnZyE8zKo
oBL2OO43ODm2Jja1HDNSVXoRwXuX8vJu+iyz/ZAQYHitFNLChMOVbF3yRkokI4ubfTJqfrmwaTkz
NjJLuodyjHXu2Xa059YYvlfMAgxnbD65Hk6bM7RzmiayaD+7bfVgp+8MMDw90J9tQSk6RQXWGW1y
JmtyzPntT1DqyJFbVrnuDZdovtq1mzQDoCnGAIqOdOd1oznVlhqOI1aU/kCM+ccm8ARzOmroClS4
mvD3JJrvMqDXI99J01fRSOM4FfYFk3v+kAdAwiOuW+y5y+ANBbmMnOrVRVI4gu3zCNOuHGDLWkUn
qps/57RIr9BW3W0miJdDkPo2Eod5EtUb8H0o5LE3c2/GxzF39I2jYfwI5+sQaovE9zII8RnuBK1Y
iKmql9e8pciP1r6fqvm1LsMN0DEviMVDrkbdhayzhl+LOVtUuM1rLKpHI1QfNGPM/LGV8y4bJtuj
Qn7ZJ7EJyeSA7h3TfjKo9vTkkse9LOtOcmwH3sNbEsTZB5fWbRfQWTG5NpecMmJXMe0cVhKbnsxZ
jRanZtWlrO3ykqF6rHuXFuEZgRYhcHmR/7u5d3v92kpzVzXZn4neZOiaBw3S5er+xfcHqeKQkEXP
UsjANtKe+j9Fk9PAwUmLOuTVwVpEpG9L+VnZCgj85Dlfcvx6DjwKa8EayNmmt6F9zE4GU6Ow11Wn
UCEcmJgd+vptCp2XMcOHbw51tuEuToWI7Za+hq0J5tAqo29YjyIGd4QGWf/Hs9L45BAuUV4PXpKF
P1MW+DLkPl4FTxqrwZJwXtPV4ba3rgNTNb6UbX2rRYcxCX+UGk54CkMJ/+uKqgJvzjjfgrjadsz+
NYq3TIzps4L4B+wXnE8wAwVNdfojJsQ7CP4B1gnK/IzKDX2lQz4ybUZ87rnqllpMt3JWavoHV9g1
b4T6orPgqGTDL1w2DzHr8cbELNCo20rBO2dVoNPsMfXDcfxDhJn9lIoKXZtrEraYjMgAGPBQoxIY
Oft+LyhKr6Jz3Wyb0ONEgPBTPuhxQUESa6WVgs6bubgRKjs5AY6KV8mwIXwTVMqrWkL8nPNeslQs
8wV4uJTTIZIkOGV9AcqZ/7141ZOcTvM5Oky6vRl6RkZZfsld+1YVsfbMLYehbBcwlYybk2Vibukh
n65cWbwzJxPMxhn34e7aVDO9OabGDgBH1Y62u+AKfvhjZBeuZ/pvDoL6wVXn9djrnd+Mwcqx1/WU
K5uGxpLXBsqLRt81zgB8J8ze2eKUmroWvAWheA8mlVvSH4P5gKVDjqarFh6J1ClBnSrfMm52+ozf
3o+IvOugGupViNXQZhCeSPAqFgNxBcOwZkYHk+EFBNqfljjzSs2UVxzF+bFVk/CSPgQ18mNMSJsV
xGeXf8fjLHZch7dWEB0T+ulkwvAosG5cCK4u6dCXsOgPCTVwnkbnADbg1jwYCXgxgOSnaV7ahIFz
oTjSDDJICKhpFwiagC2bkpo6hPaN7doZZnNfQw3zShM/VlNVsIuVRHlmYHZDsrb7n0LOH0g8VOks
7Ta0yzDeNBB1Aodtl855od5yylCt3M+r7ymffCXXN2HCe6/xAYLr/asVtL4a/7H5Y0RgKBP1cTJd
mC33neBcGFguPmWIiB8XiGvYmEdmFVnU4QvuuIJzvnEXoOIWv99jVGVoMwoL44q+G8aNXKlI/RWF
l9TKnhrHtZbeCNv4Hcdhl3ktGoLNiWRlb4JNZWut6+biwm0vyy86D3Y0V3ngm9kRVh4Vg3oGbyDu
wcw0yeie861tcNNxozD9AkXx4YTjYzxG+RnTFwYQShX9dKnEA7S/7y3HfcF+3+3nVLAMAruWl5Hy
KRzAPAZ+iQgeIVFepgtwbtmNRORE8h4gKIpOmDLovAXpm0OR5SNYHCc80IrrFxS36daVyUE/vTaZ
/WwkAbTmHP92baq/KdfXRKfBtR78xgw/MPjt6/AXozFmhs6roQC14psDVpn+zkyqqT6nTtDnOPP7
mPQAN828CTZkwA1fc0fhMTpr99gCcCeGrb1tc3oNZquWj0rwnBWyeNAQfc9KWzFVTZJNfNQEwy3H
DjZ5pz4BOnrpdeoytamnb3vuJSF+w1canWnDuIqrG10Owaon4bTvLBijLZlNJKN4/ABf8hOZqnGr
2jq4aikjrPvrcUSQa2B2TXHqE0S5c78MQonceXauDh8tnhkq1TuMBMtTTn7Ye133LHpLx4Q+AXJc
Xp8sXCSd5IIvKvc0peF0ywOoCoHDSCJwDSyiKZwkoJOLY7+P3eFIeC19ALUarTol6T8ZcUgv6SZ0
4ObSuDTd0cpuxa/sk1cN9zekeQO/aMvkpQRUFNkWSP9sk2JIx+1jARfQ6c+mDVUlVkW+AW7b80SC
HInYnV6d6cVOAg+mxCriv0awC+TwGZfdOvk3fBREf3zeEq9QT6Z9FgvvoC88AX1HS94wH3iqAxLd
HVjrszmohrVZsjIsMRRiz3IhxDPuZlws2IL0LdKE3bPNI7TpEsEeN3qEfW+Bu69t828gAfCDXEtb
lMaKXt0KAYYhWYgopES0gpa3MvzV9dFv089Fge+cYR1iRAVDpQ649BCSiDt59jB78c9kTZ7IFa9c
ZJmO4USWbeoY0K55jYqQjhfODrATZnFu7W+MWn49hYcCxLfNJx0blhgNkPj2natkIi7M9ldSeTXR
vUDysVyAbccftGHa0DVPeoYggOQgWw3Z+rfkLEnq97b86ujHCVF/ywGIJxA/di3SumJQ2kxG7s3c
ZQK4PBpjh0rHGKs5qxgg1XILzG13JTidJCVP44wBtd3q7Ntxu3LEJX7HRX6ZN3Kb8E0Gc+xIfakv
LTnPOFgK5vep7FDgid6LB4UkR9t+oOwysi4R2/acCF5KEEuHGrwIsUYdU937iMt/1RlvpoVjH0Y7
x2ma79xwwTs/2dZzmFL8C6dG1E/8JVc130tUDf0clTdLRjgORz1XzYW0Uxmf+M15C+E/EZed5nXp
+MvgFCBRz7EtOjosdc/CgDDUxC7VRyL6Adm2nl8yTYDI8sOWLOWs9DdoLSz2A9kelBR4xbb7N+JX
V0Ykl+V8YlA3fFnGpx7+oZuSUpd4fOlaxqzKxckoq1sk3WWZ8As1s+b70HC9coDelM0Nxzz4ri9o
qaaTbQSOIxajkKxIk7CgbpzvRIWPAswzrf42MvOxZKxK7AeK+KHaHc8MyKPopYcZqszWipwKtDqF
vya5v5r/CZFACShjZNpduN+B9e44lUd6AEFehw23hgq9sTKOePpqFOOnEb/pyAjDpB4vK1mJa2sV
3YdFzjYJDK8kXMjuu6fGatYVaEG8WctNA9W5YWBmcvDoBQuNyHedx8kaUDMZ4JU4dOshQYRnoJLj
vtqkRRLtCofInVm4l0Jt5Ysm8JN0NqlRWsWcj6B6ZUoLtrh6NIMcZ3bdsxnSfrTZ3c+MXZ5JGQzP
c9z5I6wYfPAjPCFKwHNUhq2oI3Iho/gMOAxvcWc0z45OCbOZfDvSCG8KNaCHZmS4CJ7r3BjGrp8T
Zc/F+AIlPn1U09RgXCuPaj2mj6Bi1AfIE5ia621rEaBg0o9xE5A5pTuxbW9pNEgeMRPGjxgW91oY
4uujeG1dg/B7rKDtXBQ12op4aRJYHnpWYFbLDCMEgHq26P44apZSMhod3WfRzNyquCn/sABmjWkF
0KR7qt3biFWoOnY7gfCzM0FR3SKHhq40bodvGfIZPW1+8UBtcCkOZqH/zi0AALujN6eLTNICg1Gd
VTEjXDM7aeLYfKlj6jrSKfjbWgnEFA5UpvTgNwbVOv/7UKkBNuNoQ8i2/ufl+yv/foIRcr0ui3L0
/v0A93bcLgjjKMK6cR6WB/ocduFQzYf7S4mE5/nPR8ciRtfV0vf7p8E+WTT9P8FAA5QYQxVAuTlM
XImc93Gqi10MeeN8/wB97uq5jIvvOgqg0Ikhx/rW7bFXBu8lzQBby7CbjTAj5b3qwCJW+p94DNOj
AKnO7j1AdBIAt/LGSkDsUGxX2mA4TOY3S0Kq+phhRHOaaZDlrlErqfCK+l9+hA+zVuy34tqPP3kV
/IQ9ZSncQI1ddlWmeb7BK/01bNl+tP28xexAALDQ4g+Nu//QNI9GZ3yXUxWsx2mowZgo/HkndHat
fsj14HEwsNaip8lDoiBS0BVSXVML2dNSxLawkC/pBzS+pCUJUwpl1UcozjPd5ju1UNItlsDhXXMH
3yzKgyxxVyQ99bLgfq+4yu1trczMcTrtETJi/ZWoxjpSI1aIo9TPqdKxtEkFPUPBxKzZNZFS2x15
qJ9Rdv0jKWbdg5VX7EJJPS2OCJCOIYr6So49vcw7RxselTxH9nfwARQajCJ4MYeBxi7mPm5cHXrS
IttUn3dCAXvbVSnz4XqbFQ37Kz4zme01EZ5oNw5ZvDI0FPrZVPSls7DJSVsafmbqZ6PrlZ2oaO5r
KyoS7g89ACUv1GrQllh273LQ/UEJYtQZZz6hlRKbDkzJNbdJTQryQCrQupvQF9VDTJxTmC80lJr4
/1GW7l9sZqggpKlOs5txrb5/L+Cjg9fbguK25fPKaMb2WYB5bgoFEl5o2BusYQ5XjXjcpojGfnq2
a5nfcBVzsJUAN8NUORplIx5seGhqzvbWbnt6OIXqy7wVa2Y74PQqPAvC+Ts2/O1ACAvPiJL91Pa/
hcVgvGntMzUZD2liZxvCx+06Hsv82VGWm/1c/IbLs/tLYfsIhArNUH/UyDw/W0n1UzJKPskhx/KY
1+OOYEzsTy0g5CyO9GdKi6ItsDiSK8tTK8Vj29iMeO9PY47L6+SKY1WZBIcqAAgRiuqT02yixuEe
PzRkCnvnqJmI/xTN5R8TDPgVBOXoIKjPMgGCXBNoGJ5aDReaEXC2sd9s7RznYbyAhif7LcxnhWDK
KusRr6dO4jMDi40/U2G/qtpnvddaRosGmbwFtztpg/EYiZ5iK0ISL51LI6zuDP27TAyEoa6bvyy4
2/ARBm5I4U9CkztNGghOZaafbUO6E0sp0lCN1fZ7p9cucnl2/2g8Gxgj+o4jzx0KfM5ZA2v+36+7
//P+xRzYN6Meiv39pX8f7t8LJqlywMi8+X+/tBduvg5lRXf6//yP75/YaNO1CrNoS6s9wF/js0xx
5nqWEVFApdBuEjKMqjVQlx1/PAb3Q31dLF7XWRqXhmvX4f6shAKPv0VTdswgxDExq4cwcq2bUZyA
wwI+oyJ7Z1bIApHe6I9W5zCar6F/dq35WARj9tm7cJLpcmahrkesZMs5f+jFcFbN4memD/kSLVWr
SsDpTzz7LztJeQDapUKubyXtBKm+qdxPaShguLuzNUJmp7KOAjADhwYXejy4dfanMVjUm6q2tQEs
dawAD6JFeKuEVDZu2jWAMlAtNM3wxSJqIHIO2zkyMD6FLS7SVPdgLf6xknRxBbT1SdYx6Nq56tfN
wmnrFNQXk4pW32Sdu3E6mBV0rr3jpVQ2UUR57RT+qVIz2BIRcUjPtS8a1UdbvTdDeqkY4AXgYU1T
2zuibY9x1FQ7ranPQQqrPV5QDOrcUIPTkHKeGiT+cTSvo1FWEMqaXYAtbBtWuMLiUGJWpxcb9st7
yyV6Y7tE+u0Fi+3GH3Qn4vROk2ifcEZVDezWUjNOhixSD1sVrhJj5GYTS6Bh9EGEabIUF9he12PP
r2BZstEIGxY7Zn4OoP6UZRBjWlwcCUOb+JFsWcHZeFu5gSlYf6KR603q2bHDvk62LH4b548+4g8x
LcRvxtoHjFRuxrhDSBsPfOweqc7ZFMWo4OoovydLqREllWEdDLLcFdR09z2bjCKrMaWGTzXOiBV3
qV+t0J8x+habYmQ9j01sVZD/iPKqh5CrbxNlCne1SR24BB4faEF/igCjXkxSCWAbrRU8MpbHeryN
xSz3MlYZJrfC73Ta6EtiJNxm1OkkC+6MiRIE/v2pNQbIAMsHWlo42V78z/MZdIE/PGl5MvsUGJhr
1ehfBhc7EistuZEzXh2lT77qVps9rtINaNfK9BOtcGHBxThMKuVcTcQlm2EwrlpnrIFrIx+Szhsn
q3gY2WLTN8TgqHro3Wi86shTyKHKUZ3DesWiTetj0ma+w3X+uQCrgi2IqBVIt+EMAvZ7bMHslz3j
wpHc9ArjdLgCMpJh5Rs3mWKmN1VpviqG+XtD/GKJrk9p5bZnjQRh55BnroO0O+UIF3ucaURli2fN
MPnDjIy8ZEbsYOhSNrVld51daI0yV0/JoL5T+AFhhEYJmpIBmTefQcX9a1TwHQy9UdIAgmElGlEo
4mtmRE9q72a7AWjnPiiS3WjVUAnm5gr+BH7yyO07ozVIYWNtmGRWrOHJCNeaFZaPVaDJNUsB4HRN
t8uCOr02IyM4nYvVhsrbW2iYyTpSSG63DqGXWsoZC7c9nRKLO/6Kkcgu7qVyced4R7E3ZuOgfY1Z
jVKahevA4hYHAXuxfpbLnaA5OiN7iCYzd7nZoygN1KphX1bYrg5tI48fdZYKr1Y4j5OqSNdpkIws
LxFnLTptlZE4SoOKbrf2rxXk6hl7fMn0XaTdDzP0nEkRxWjKuoBRihqktAQZjL/5kGQHpiebKDXw
i+H9KTuMXE4m6Paig9LXwrL2WnZDTtCRggtM7kf5YiJBS427UzFZj0GtO6uUBeKyT2WTjrZi9uRy
xoIiNWoHxWbGedzVQtuOfcWuOwGzXVBg5vHbKyHijCrAJrgLOYTWXfbNc7whswGdqwj3GHzOGdUW
GwD7SxEPCJtYEm2v3e6tH4Y1tESYU/ZTPml0WHJZJ/m4b7/GflLPctIfWfEWbxkeGlq9ZX25Py3E
u03lw0XStsLWSV9TfnHOR7d9iOLJPKcWJq1Zf+7LwXwdGgvlJS6BehbagSkbahzJTD8GbKSRlPSk
G35gICJb7UzveuKivQphU9bAO65GYOPtF6eazVXUZOfa6TihtfEaKo1BsAQto8UkVw0czCogXHbM
6ikPi2ndAmZZZrhI9LGkdysCfizy/JabJYXTo/NaDGywGbRSbINUkNMc2CKneR1Husle0NfaERlR
77YEekheRtZzGto5osPwTSnei0nJbeoUX33SME5HnKUoyfWA0Uts21BR1DTk2ImCv3pOm6uxTKMz
5wlYkPTted+ZUOUjbN343wMUlZI9cnEZYwfWcu8+hK7cdMpXzSXwVFSm5s0LFbNIh8tUWIIg7Hi1
pG7dCt1eOwkBK1phcIMMCC9jKzSfC8MoJDU66kWQQipRS+0kJWvuuHui+9cBwuJ2aKInYc3fVNpg
hnVBuuBbShJt2nE+79pYjnt8bI+i+ZuwiNiDDAG00CCH5QZ79GHE1DRGVK015B/LWqzoHXNAXDG6
mDiG0PhGsZYoFlfROG+E5J0Dd5TxIJX5RXFDbLiEjjsi9bPp9mRZp4uoczKYaoF3ugF3MMwp0ItP
I590n8q7Qi0/rMK1j1EyPWsNosFkoBfFtQBaVnW/hlbMNx1aWUZNoUib4ZDmbbUxGmYEFbaQXd+l
LCzsmXPH1c/aFNsPSsIFVQmOZV7Pe3QA+5YmtXOr6vHXietgHy/P7q/PhIFz7BJNX58oG82wZnNh
zlrEyDb5z0O1/Msi3UZ1WoBSnJT04ZLUwg60PCRR+J+H+2v3pxaAtr0mMgbRY36gZ8H2pkFMXu7K
ZyUW3XrUsi8XCP+DzvbEpcLv2io4KnQ57YWldb7TV/0xFY4XsvFDVh/ErgazzuSYYgjObDWxLmmk
ZkctxzzKYIV/5kHFac7wE6v8kgqJQecHJpZwM0OKiAYmumZU00za0ZzbafyRCy6/BysMH4sRsk9O
5cWxsVHK5AD8JJKKPJetkOf7v5x6ube2HIqO3r4TPEjeuO7vdNUma52g52AbKP2hNpNXwVljcD5R
CxX+5Pz8LAKC757cTTseZ2cpNKJm6Ti5B60ADjxmvcRuu7xO4Hj+5zNUl0IrFe72/Q6Dyz69WgLI
J0YsFNns+u/LpVvfMtORh//zuiYRc2sFwsX9q6fRzs4KMxcj7bQ3YzFtJkvbbL6MOVHH7i9bBJa3
gR42myygMVQoYITY8amH+4OrRKQ0AlVFgeU9RSi4P95fTmVBJKBO0RTnILr8+5DPaYJ2xz0pd91C
XfXNVKpA9/t038zD0/0TAzPnrZMURNmNOEG15qq7/OGdrAuPea3495fuD4lZ67BWcYgRbjEoDnDk
ruJGG6GcJyMO4JFGk0qptmVhYd/ACoLz1HjJk0o5dRb344IysXdrSAM6ROfwOKFTvbffpHTHs+4y
rITfEwSKfGX1KTdU0nxraT8cMcKUUKDF9OYY9sgYyLW21fJ0thgXkIy1LwHAkdeBuNBUTNiQB/08
ORhS//kswnJ4q5jxVN3N0Sg2g0g2Y6bXuVFVBLH0YSIFVBsRMGny3GPZej2gXX8pj95SzyleSKCy
MGdRTecdfuNcXtOE9Z2Lp/tD4iPxRlD0R6WHjBNZ4eb++ozOs3VdC2s5+bEPUbY0FhTxs12+qaSt
KBRo/vcDXfNrUBAmfo4EmN/9o2JS//tTAETBgaWTFFEOo8n9w/dvQ7n21WiJOLS4I7vWsJE8Uuem
ByaRbJtauZT15YnOmi2JZKziQRFtJzufHoblIUD/w0mfbnoLTm7gtuaDO5AbsS35YJnM81Xh7ge1
eHSdJV009/RvtWO5BuGMVo7c5pvpJHk3jf5PKN/iuqNZMR+vPVzbrq7jhxmM0YOWyWCdv0mrKY9T
GajHcBLYSB21ekAIQS82cWwkI0EDxcVHcn9gE9NsHYXEktNNvMHLw78fLXE1q3MyECP/7y/4519U
APtRwEXs3w/AJ+wvbubbRRw9chmIHuc2ezQVezh1yzPUjubWZhLZnmf3z0pU7tottigkl/7NSLEt
ZX33ZAZjiWJDuMISU712OzclpUBfTEKC0ceZWO8j2k7vBqL7A9KXJBc6go+vbHXPXNsbqHQs8/aq
m+aLU5fJ2YxZPdlJ3+GwgJEwu+aJ3zqnUE1rt1bG+tVpFps/KoTS00YU9Vq2swws3HUT7YsE7xBo
zdrvbSY/s+tweA+JyVC9GDZDM8NLp3t6m8UQrku3f51Vus2d+aa4th8NaXvSMk5dzKT2uU9uo/LD
xlLd4tLIPDcdvrNW/2zQG6DBg6KiWYDiGrewABhzHiYcA+3EflREV7dIgfBIopA15iVnbAkEQ0c4
hzLcZWHmHIyUs6xSi4eEhRkuTBbsDFQPeNcfWgWkRGmNnCHNuAzDOiLYBje6VKvDY7OA04yWwyGn
P91z2D+vIAvEB1K9H3oEtoUN/daBa0iYDV21an+Y8qc7I76maU9sgy36unbs0qd3I/YcVcJJQpQ7
he5bSKPeLmI9YS1bEvSTL2BztCct3dNRHlGIV5hrTQ/EY09TMVuJ9G9M1eWzw8gosaKGMD+BOXVq
tZNBNuxYEInSImfaldN3bSf7QHWbQ9I/1bpeHi2NCFgrbJbPWep1idw4ao5ZStLMLMFOlZWDtOYm
6kEkS4e2ka95w4cd+7dBmK/sbHJ2xn0+gGAvf8dIMsqf6YNz6/ZNZasbO+7ixKYgpu3HDrdBwEBW
L4xDuTieicvTX2AjbhRgI4bRyI4ixGHQge7kBrRMHzCxHGzu+8NYH2xpOtup46oZDhEtsg0qWZ8/
cnGot2HJ3V0RnflSGnLfhfU3EBoa2qvMhcWfcmfg8PQMLf3T6hY1bxkxeGvA2JYmT6mlaQdtiHGA
cYXEWEcIbZpINMg53AQJFwq4wSDnbXcDcYLPGjGj5lzQS2YT28GATFlmTA2deDdl2LBaPThOltXv
OgKGLKPGd7wbKbNwXd1UYiB/mE47dC+KlebFGE3Dhc9ykL23P+KDspNtBankXKoG4AoiIAmKxoTf
cWPS1rMKVGlfAVRCR7EFZTDCIbPKAs7DH2ReZEQ+poOSsyY519wM3cK0Spx9YwLGIiXLj0nSxbhM
A9MovHlgN4N0Q3nyYWZlrgJhBFDLHS2xUeOKAhxwS/shjsTa42epd/qQndjiZV7fq8qmnxiuxh1w
ftYmqESpDhOLullctlpR4EsNHiCq0rHd1C9zN5Gk0maaFGYcs1OL9Gmfc6tQb3JKv5tsKL1O4g8p
sKtyrtHJmwEtzMicsRPaRdQknC16edeIY6aPyKFd7JS9mWkz2qByiSo1cz4pqTtsi451jY5/UEng
hiBk4R9sM8dTmna60HrKTH9WuCC41Pehxc8D3c51JHE7ooLfJgcLLAXs5baLHPbvk3iqLCbLbC8C
5MdkAeFiwqfyg8oTHSyQqpxNMKwnt2crEA+kj3Fe3pTJMXH40g7RCa48WH1gBzFxxrvxMJbyj1G7
HzDTh3X1kgvM8SYJELo4qr3hPkcV6b80dZ1zUrRvZQEdxo7i/Bza4dcQa++GTKkkJDhxnrm4CvZI
j/bSimBIHGtFU7DJyzL3iFpCo6SanWpTgvlSwy13xpVkDfwxqfEnaaMXtrDx2VgeStbaEOMcT5ho
aboG0mVGtKBHziQURaAJXs5Gy6N2H/WkTcz0ABuGwX4REs8Y+I4QW3dGRkS3VMP8akAeUFvVPbih
fQnTQfeNyf5r1upPkrghsz2qm9z0TTHr8uYMsD2iCJzd/EYDBWheDQ4SCv6jG+6IYFYHVpLs7J2q
XtmYr3eyRgaTpVLibp1vTGP/CBhBiELqKZ7APUwq2ZNqDqk4pzCksyQ/eSfRIwKp7KP8e7RPbSTq
S2hJ8sUwhdzhoxc1FlMFL1fAPoXmGqiL2LGbMiH+8GZrU4utOlwcZZipylCSdAywy7q6tonmXOzy
1vk058k6VNOuECXdA+UyzkfSNUyzXycLSaisn1MnxSaPI1RiCxvU49xjmukWf4mgCamG48L7SVZB
VdAcJMerClNmp9IJV1vM/ELmXqvGkBHXwOoMoXtk60KNXusSCy6iZiCyjPS8MC+owLO8gDZxtnTF
gUS/e6goLgTpsR0RUy8Bw2+DM/5SkaESxWmsA20/mRhCChpAqU0xtKPV/4lyvTpTlCc8rKepb3Az
84kvaSsnsmldxtndgoXcQeKNsMfXazh+hu+oxVtgNVifp+mjGySKTETutQfEQ0KqwrcP5s3uUpwI
WfwXP1O/MVh6c4NIKybxNIGr7E4RqZJxwRNEK3OiMEta8Nmd6LfVtBb/b1OSOCEVHCnw9FJH0j8V
/+Zh4myoaf5kZyD3i+Y9iEz3LatjPJUpDyXRqG3Xknjqe7f3QqBOvhTxQ2uqnwYBP8xjFGkTDz8N
Q7HFp/InVscveBlbhWrm9RR1mk+784zDep9N9rCN+r5i041aYdtr+BrlnnKWeCVwn6+LSJhbOQNj
VLRi8OYCX1818jvRRhcxdlS+FCXSd0psmW+Vaj9VZkKWpVQAZ/Si3QPunLf9MttucTbRYOkEV6Hb
xJslVcHtJKadbOfXqklvAmtwH1LjOQ4p1/m23UCwAb9c4epAgWbcj6jrtxX8yT7x46hajwSYHupW
PlnDMOx37LABNgzps5sJUGE27zd3hC3QqHSNtUFV+z91hv0/RMVm8/Ts9TI0jnYmYfYJ6kdm+2Iq
zl+HusRV1QJTrOtB8VLVeQ1qPABxpdjoLJk/ILI80izpeGX0kU5DfxlJQyPPUVael+LI6s7Z4Efz
LYWCKZZizyphINgqE6nF6SbypNlQ20x2m5ikM1LEnNR+ngrGT6BDbMY/q0abv+hxnFaBfJsTbHFW
mkK5KPm79ebnREJpIynspDVSI+ufagB9Bn09R93jzJiOAZvVeZNcBrKDTn2dW/8mhIxWwqp+qpLL
gEq7VtR86TqTc+zucqNVTo+sx2GYGO1JKRPaTSi28ynqtfd6s5FCvxapFV2YLn5jSZzXLStBPe2i
U5A4e40uyV2TO0S5FBaC9wcjtLObG6o/lTZbh6ZBsK2qV/rnfmBtKJS0JOPGkdpWi5nSpKTM/E5T
cJWW8S4wuSzrecwwI+mJM5iv8UCJdsgCDHdxuZnDn9hqu/OoKyxCVX5CM+U9xdK6zfDqUn/zX5Sd
x3LeyNZl36XHjYhEIuEGPeHnPZ1oNEGIkgreezx9L4CDv0rqkKLvgKHSlSgQH5B58py919ZOCRMV
qEdQkScW7+SH6r1dXuiUUUH2TXXyG1VIuIkwqDMay/pTlzObacN3s5+6W8UJQ9jK3ypN1Se3Dc8A
aHXEcVRUHSG1WpJf+3EItnFlds+0OJkU++PWJhN7k0HEeBGJie64bkm4b+N1qi5ZVXYXTUNtz3kB
BKqGp28KL5jWpzUqqgiLAuhdpCJrPUkd1Cjm94jtgf4YDB8CwGyjpO2jD9Z+kgU0miiDIdYcfFKZ
kFER0ij8WrvTyjl1N8d3mFXcEZ8jOS7btVdj4nFL/bFyA+Imw2jfl763mX25lRFpF89meweCxhyL
wZUVfgDFJUuaI/adbdIABqqJTarmmMASf2c75RN7ARzFiaMao/In3VOwpiM4w4Q9oteadjlnKTSq
HEUFE1UHyBxJ4TuCljF71p7O7LDbc2BkeJDSj5WsO5VFUVv3hDALy30tJJFxuTYlEL6MQ9BirED4
M6zH4MMLof1aTWmvXa3HrNaMzWMvXWdjj93OTaW1QZnaXko3RTMONMzOGub78xfGml8tmZi7PuJJ
nekTLN/iKc6RhgcTixVpUbtcc0r+ZM1aW1cxrgP6+/GQylVlwt7D7IFvdoYpK8eFkGsXzs408Oq1
5Op0vnhawGh1N/PiYpPJrfKzLQhic2f1Ovq7ka63CuIfFhTpne32h9xn4pvMqua8V/qxt8vHMTHG
9YJZlEDX113ZG1uFqjw2rFXn4qjzlRVe0gzrz9jpkCNQerduH62taNBudsIOGRdG8uKX3wd9MJ98
OO24dYDXAVeEy2RQu2MbsO6ylFT2ULjOg5/QCOlmsqPOOXfXgNL2ZV/fpIlxpwt2KoevZ2UMaQYz
SG9EIOAkNlC0RIxIgjoL7g2n/Qqt70ZMmHnsOZvPorOFcGk3Il8bmFduEOp/NpXbsfnWT6WfZLwL
df20/CkzmIYt+iLiOjD9Vi7pVXRWon0yFNRdWnRbsG+jo10XSqFlyKPOPALZplZdlpu+cLldWSPg
g9MFDzzXICzBv88CmtVZW7w6rSF2bgjHxSu8B9bYnlmPv8kSAwWTrZ0qwrogFzDwKQtmulZRXpva
ty40n0E8wEGg5LRuC6KfVs1KaTAiStMjq0kW5Qq0GuqTFkH4XIFauFNNfroVKyfH4yYILpWpkMSX
6qQV4c3vzelYc/Ikjx7rkxFFF06r+cHDKhGpNtJXBAkkm3LQxL4vbHJHdA+vSVibn8kHBsR/VWmM
o9yQ8Vfoveh5MZ0n1Eo7UNCvVdSMxxBe/NaPVbej1Tt8Mip7F7Iz9kI6cey65+VXcwLzqrKK9GFo
7I0v7e6ZP748RN7Yz645qrjlS8tCQXjiXQml6CZr5zHOXP3o0n24mzoOswVGex7goGYqaRdrj1Sc
ttHIPKBmedAxGzGoscQTZhDsZqSgrouUw2dKJ/40NfrRFqhOJ1ynh6lygT5hm3JYTbHsPJauIV7U
NB4GXJHNjN0MNS7NZ0IwYkW48z2KXkiF41Y0qEBSie65QbiLAJtw0WuYRe5Ni1qIjvEM2LJHfTso
rPWl66cYWdlVwgG6uy+QUvvR90+epzReqszpL8uXMCbtmk25OQg0RLpwsZEoFa193yFCs6Hsdrrw
HUf2TTOIiJO8g5f5v4Y28hFEM9sdoxHAKHLGcqjMp3p0nt2MqqOmTsTFaZ4KzEMMmYt129IqwRw7
cEAcUT9pmDtUCiVG6HhkUfGveRKQb8ypNtHEXzeNKPwowmTjFOZW91DKpBo5xstPEYSBy0EIxLtg
n3CjmKSzwhMfg5+whCDUWxEjCk5Cuf/8T2iOluarcNSZkCY1Is9Sh/c4Bn63nQjlpCOTp2tAas7e
wSzyQsVDm3QwqE+ywsjQt0bjThOkeIZF/9zW4ggpn+s2UG4OZBluI2a3Fw4D1T4U5aGp29eCietP
UGorz72LpxI0TOCbKz5h54KIatxIMVAHR2P5sEDBi66h9zpneSxfhDEOd6lN43pwYRslIrxSs1Jc
j/4jOwn0Vm8y2DDd5PB5/ZqfvAj1WDIaobZEoOUSeWTCf10HDSZZNAJ8ijXZQGkQJfuBFBsVostD
b51sYStUm6wfWUYqDUVd1eytbPIeemBNRLTzbVz9G+sGQ4HJGHeTY/5sG0P7QlMfCNB8v6AyJzSN
eYalfHLD3H6IO3MfJP5BGnAZMJORvefjZ3cDguLDBKERM/src/37eQc/ND5orMZFy6BJzOeeZlK+
Fj9LV+Eu5zG+X263nXf1fnnd8QozdJxbOSY7ecF8aONJxs5II2z6/SleOtSjheN8mdwnb2yDtd47
9WOdA0X6zE6h4+Wum1qzd597m4eAhbxhb7zndE18c4TsvJbK3sRg7rexiZOmYLDF2doq96Q2a3tk
x4BLYFmt2gJVczyZZEfii7zTtegHlmcSQFzaERzFJ+S0lZPQS1hy5FEVP6dAjg9jr6oziFxwXUKs
O8xNaPLTezHzQJdEpGUH0GTPjV8WaWxYxrF3im3q+fJazbu2W+FjG2xpEt9uWmu99PZG1WhrLawJ
QscWfXNr/Sf/OrRV7oOgyQNwwRt8az2Nuf4M2IFucmV0D3GeH/1efyXArH/QWkQhud5/G/ogOKZ0
Fhr79ROSrObaagoz99I3o3nCkEuCtIM8QdLZ2QI3tu+rBhF7pKVoKjUGk66lER+EIb631J5NhpxH
abxOI31srBteNQupwLDOq3clEXCWTfolZ1LSzKz0CTcrI3VKZ9zP1V1gmDmVXBnm5ziaxu+ORhDf
KCPkyR8+GLRb1qLxawffPnv1gLq6nTlhXn2ObYtpuUG8XgIPCs4ttCs0jqXDPxR9kTm8EP7aKLYh
7pF9HjBs9jlWG209PCyrDr4gpgxRBFrQ0DDyTIxj55CNbN6SJaGI6yw0NwslfwgBQgVEz38+a7LF
dZ0q9dWaycxFa0C7SRt8KA0z0MkcMYhpbr8fMvm1DftoA/NiuM/T9oinjiLDx8klJkMdAwP9RzEa
c2wxnaUoDH9wo41XoXSOZ0Rm6RB1Cno+B02a7V6IDDN9rMDaJ0yuMCdm0pMPWebjGZBV/tDtM5FU
1P7ptCHrAqVBq+6MqaHHYJgZDgOh7b2Ok3Lea0hb5nyiwgRqVde8F4MS3bo3wIPYXbVCxDBcLac8
1d0uGWRz6xstWpVh6ICuplJK8cssd2tZCmmIio9EyWjtziuDp6dYECyzPcbDTDqO0k0xcynoq3To
Wyf53TeAtfbrhV3Mx85TJ90ANe8QXBtHQh7r8M8uty3GVbaxjT2xQ8XNEZy+W3KYs6jW9/ayUlV6
sy2ZWG9LiTfHmZmyXWHDQTZ98gMcdy+IYaVA/xibMFynkf6+/Ku6NN2dIk5ytyzXiH7biywlCS68
tYWuV4e0jadtNTrf/UY9G63TPlodr0HoBcx4ETtTjQ/1DW/qDM2orrIbD7LIrJ0azPhjrBE5hlmM
P7Uv9I3fJsX9mCE4CkVrXtvOe9dgan4McInRMoh+p/Mw3PXVkG4B3gOXmV8eIk9rjAF4SaOSoOS8
Tx7jIo9XIyqtzKyrh7pjAqin1qOjj0A1585wFWB2dTL/3KLvvUIj/9CE2x4KAGU0uUGAtwVkk9EO
1hOAw3NMaAkdNEpvg3zmdU+xuJb2bM0hqOl+uTWMKFFgTf6lmifxuRDtnvSx+OTHlEKRr7R9KqMc
OwMFl8tR4KSZObnC0FOHur5l4K+BgHGxdsKhaHAumBmwByXWyoyM8pDqIE+rCI59MoOaJ9y9+C6g
ZSY23yJOUbioSYQHX0LK6LIEd+wclVXq9jdAkfZTY7IoyCyY55Ug2K1aZ2GBFnMs88DCIFEqVHiF
yzgbdu/oZgrICtKxJfGqr63pznHK8NykuPWknr6YYz18W1YAhlfFacDxu2lL3oxRFd1adAigG8ny
X0eDsyYQi79vW8m1IH2Hkpq1K+kr5OOGMR0BKbEmSxR7RvI+dGgrLEQKGNQT3MdZlp7DJpxgbIwo
Wf3+vphNfBnutLXuFHwLV4Pa1JfZxonxIwV5NVyifxoWUyt+t6uxvbphZq+y2Ez34PYxSLOt3rlY
hx+VWV5cBAGE0OlXhf5rleHr2XKJ+p6+9d1Y9pvA5li73PEqUDnWfrzvhd/HZ7QY1nbKBFXp1FsX
epsY9gSaQ4f+zKaoquKQV+MPujb+Kte7iuCZH9CB0TJ2pA2YIH4qR3M3no3uiul8iVEqw8rv1+wW
nnYnUHe+NVUvdsMQdng6p+BdwOhCaMAD1T9Opec+Ckxn27yTw/3n3cq6IUDUyhthlC1WGSABCIU+
j7CAY082iy8s8T2t/4GaANpJobI9DAX/FDuKUmhOIxQstOua0n2z7Mf4p/gmOCvFvkXOyqvH2dJE
lt18I11HHoK5HBcmedRurSEcLSwslkN7N4w8mk1iPoWlie5qNLl2HR31vOYB/K7ENWy87lKVaMpd
WABLJMGkOFpPRQHYCqjIHZgfJi8cFpTMb3TI3HXlYirV+BMbQ+8D8NIzpUuQpFzYwS1v+r1qtAcw
rxHTrw4+SYj4BdcQbVUAt4WWqieiHztMR5W+bYK0XS0Hzi6Ibk7Q1me/LpHpIcg6LIfUvDYQr/rh
Uz/elmc9c3Dt9n0B9ycabnRJbeLOZ/UDmyNYBXl255wl3jR9TZOYsPMZzN/bGhvi7BTT0MiCmsQ+
qTWYE1y8NLe8D9bNYD8bvEaPqgvNC2aAx0ro7aEz9DO92mLVIrg7ThDg0C9q9ak1/ZfSzzaFOWLx
Jpv+7EjzPbcHnoi5hDI61vd+0k/QGqpTna2yGseZr+hGghjh5CMCeKfdcMxq554MzpgwoxGOvBHw
aXXaGfRieIHtRyMB8T96OROzi8RDGla6uiKG71CJxtqB8BY1tuY5SMpy/dkhYAhmg0G7Ro3+Eo4p
UMQuqa8Z891L5VnNcXinn5KzpbnaLZgUZgpjepEd2nUUHCB2LSKjg9JvsJHe+xWGfQdXgk9edefA
WEDh5Z16FKqoyZP5k400Dsv8xOQ63Dd572ywzSiEWP1mBNthVol2n0jFx+JY7ioczPp1WdqnpnkZ
0vQwRbF+GxD6rVIdV2kx5YfGNI3HooUzZRE+BXY2MY7C1747uXidiEr/MB1GvlkLqAd1zTPagLJB
fmPBwr6JsiTDvRvOKu3KnUe4A1Q/2kRjBMRFF11/kLW6G2tc2GMKsfOzwNXy8F3jHX3NSme6C+Pa
utADBR06Fu+lSPrrVJFpFdcB8nnji90R4tSMaXCPUdHeyITeWDvZ/n15Ss/L9tE7kHI+F//Ymryd
MY/mnKZOLsuv6haXaYcjc+8FnbrXqvy1FTJ8q9GQ2kN/ixXyTRfnYpUDzOeiNf5dUsTywaTzB7++
57S/5U9sTQrGWWsbnvAX7ukN5fsWzs5pCLTgxOmHgAdULmRWE34ePnIWiF7iiVNrKV7s1NqHYN/I
+iXKTdJd9XMkyGOsD+feHJE3DP6Afq15rh0dUktfPmFIYY6A1xSahd+/0ILB4lz1h8gDOLM8J9LH
xt4Ma6uMM8IUEkDgHfFlcex/X45SKqw+wux9+ZfQLulPmWJJ7NunIJqkyxI3RBd01juaS/qaYAUm
BhoDh8yHDLYEotI2Gz4bCEx2gXDwsN2lpOad9a78p9QZxfmyia5jWCzHHg4ejg6Bzx5gPbL+PXVI
lzZJrHVbfZi6x8+FOSC508BZvDxcGnzSBMV+X+LgR99r+Ae9oXpA1JQ+Y51WFLjzoWh0J7miJPEv
WfuF2dqd33ucbRP9a9CAPjeH4oc1v4YxIqYdyQQGO20bPMHAuBuKyjtTYQHh6tiyg/IwmLjy0tJ8
TXxPexkdCouATxPtQezebEpR+HHS/z5FL5IYnh9TwxIimjh7dMaYY+kUxPtlcRS9472OBnFa+ZA8
FMSsPgAce6jzvn6LSsbsWMD8rY7V4i10BoRkmgjBSfWcGxGRzXs4uuRLBAhrXA5o85ccwMmIZuOw
HAOFJL8oyYz+ogUjKCe3fHHwgizbzBTBu1aqJRgtzokh+Iz7cJR4LQHGpeQjb9wkRD82JvnWrBkK
cYDcLKEXSVOZx3yon6S/+B+EjscLw11XlKf/+VKkJBYIBl0nlKA3VCmSPkUQn0cj13exlbE4jwBn
gYiuHY/B5bIxVqMmr1Tj1T41XLlKmeX9JL4LYNlYgRuvJwD/AexEh7H6WeQqZLAcVLvI5SPDB9Mf
pZjPVzWq2twNmejT4+L4pPKVTSabPXem7RNsMHdnNM2xC0INEqXKsOZ7UFhExtiqwJwQiiLeZYoe
RJ5T/HvznhX1Zk57qr1PHEvuOpfvZqGiu5NW0dzT3spvomq5vMEPv2YTZDKtQ4dIk5n1xmgeo6q6
VP003YB1A+ZN8I2HqKSOTDPVM/uOt3YNJMeta9JXoWRYjj7W1Ox9NYFjEWO9t6CZ0BDBKpL71rAn
xZ1BedI1p3ZygvVs58RUO0CezshLQBf3UeVau+os2qQ8a/GXNjm6S3wRVk6gPZENRahQmG0gz/qd
Nh2KvC8+d3gtQwrbWDVOUan/XB6m2oIAF3W8f6boqoesi74nHFHXBk04FgTjNfYCuEbcWnbWdWSI
4G0ENhUY4xvr2T4wq2jlx8J8MvzpOQFDcKR9Vz2hIfWOy8OXWmCtyiJ5iaUpoauj1dM119xVETIr
lMKtFD+sONnDhMDQOFzmVuHnRGJJFYxyPzjUldLXXkclHMZTczWi+sEx8vig+53NHu/4F+WAvwF0
S6bi7Mh38OJjsgC8YdR3aVSnF0VsOQtkfgn73D8sH0OlIfg2B/3MBI25tGNQHVQEtnJUXoW68nai
T73VEtFWhBRotBCe4UPZxFXHwcpqTNxenBxtZYu9wBdCvmr6WE/MqcJcPPhWZv0QVnVtDVApDQ24
NXXnipOavI8d9F15TpEbcc71h1h7LhjS32UD4grYqZe4cO5Lo6PFGNICW3qpMA6D7F7VQ7AZs+4H
EKsZo9kQwxTgiEJG1SO3JpotTbqHfg4bBP4XIzMT8ouXeNGWH5I0kvl7OGLVG0Roep3xhTPIjzil
i4wEfgK3wcFchBqdXbf1z8t57rOzUH7NSXR7rBRZQbONXUvlaWm6GhTAc/PT7s3Z65P9Q2OTjHjP
cC9jT37A8pAtVdGyOmqKQN1eot1afi+2SzouifUwlfbrktGoEr88ODF2SRDAWw4DLwyjHW6iYV9p
w4HHqKCEL/8pQ4fomVSImYn4HsMjfG05lOKmHI9I904YcLN7i+iYe53Nfvn3Jgckbxipcu1lor+3
hEmycEugAWBzmmwtKTxWNIaPYVbcWzLAVJi6fFr1rMoV9VpYYbPxxy7fob7o7wiNeEMqj5tpZJ9f
3mizNC+lQXaYNl11vbV+eF76gPm6ZdOnCVxYp8LujNd8yh6xAMO67e2OGQk4sChu0LFHWXkwx+gj
bvL0oMOTuTYeGid2jwO+U9C2gu4H8YJr32z+EXTkHh3chnd1bOgk1NCJWj7C5d8yOyILCIXH8GaL
7rz8Slm46j47nhZ6buwyRD1bI/osSfu3zPRn2CreJae0Y11i5LD8CRMJXpzAzXB8Tv4h+W+IrnCK
hs200zr06EDLw6vPi7sjAQDF1LygWUn8bUKHtcRJTcQvlHVMdh8S4Tcb3dKc6cEZUmb1frnklAHQ
vreOQoXT9vP19GcOfgV/tUi7eLUs7yiairMx+uXpMzoXCaYiNvpnZQfOu8BDvC0QyksiZUALxds+
ktGxS4entB5eFCXlcozJknG6dhrK8mrrtyVnUDEY56DLJ44x/DqVzEvj1wQs8wVR0EdvoDn9LFMK
t4C36Yb9fSZ4X6wmeyOtGy1byLlRi2ATLuUrpl6XksDutk3yZGiEU5Qzxmt54zKOw/jiadOP1UPH
QOA0qvF7iGn7HhuTfZ+S4H6olQ73OB6+FSK5gFphrqATp8GjqtPh5IuJk/yatwPnXvdOdpb8Mjni
/nO3V448G7BkOg671zpT1YPFk7KSDlEaS9NcJWjHezbKMHVOLUUOnRvYHr6eWbc/R3lKSVDnL4G/
tmlaplACPAhb/H+DPAMjHfIorKDdugjPhGOD+CaRbBs2NM7tlIc5QyiwscvwzacXNRsAuy0KLWSD
hMnEdRWQlolwuI+i+wlphCO/5DLbcAAstvSholOshdGpTru/hKX+Py+c6ZzFkcggw8O1/3vhQq+9
IdULRF2Fzbo5EAEe+y6WHPIjybrQ1lhTf0h3ouOK/Y5IolKXpG1B7rtLNXCKQZd+qaXzmFQpy9l0
09LA2qE+lXNW8VNyGWTm/+Vm/54dzHUq25Y674orTd367zVrAz0wQODxxqyPMkqBoHVvjcNhC+MS
kzQfJ3+SkRFKzTs9FTrd9PrA+M9mv0Ww4A0JuIvpLVKh90go8M9BSkGE1Ei43jSRx+7+7JzevzXz
F+Xt8wH/0+A+ZQ5ggKlI131CcJ/IimJfKcJUywwBBzATxCG5h/2/JqjMMVEcg36C4z2eg5Qke1lZ
Z9uaz8QuvauqjM5/eQJ/jZIVhjCYweqW4xhoWsScivv9Gyu4X/+f/6X/bybfZmpMDv7UMMN1mcbG
RqCPpdukQzB0vFPavCxdFzSUztZheSJQiobLvFwnwaVP+lvf2zV22mzaqn6A1ShFerAKztqRtmk1
yziUbcfnCkY2DbKfy1zmLz/Eb6nQtABtoSzXUpShrvNLKnSWRnkZVsJcYzkxDo7dowTA4MxvvkEa
zO867vCqrvWGFHh0mrnNTyBcm2HigkokHskhiCssyjvZEuKHsm7FPmueTYBwGsZO1A7uts7GhwDd
1OrPF2/Mj91/1gDLsGB7KKZQNsgJ45e48zHPs5YaGYVw2Lq7pZZECe6vR5Jcznw+PEH9Cm3Q8ExA
IwHchHK6DJWv6O3ulkaFZyVPXuYKPHAiABaIZ1G3hHzu+nTjwEJ8s4V/FIHVIaww2/NSaDuRE10D
vfKvShHLVpNhEwfudsm3DGrsU54rGW/CmT+BlCYxBEWArifeX9YR+7c0+/mHR4fNM6grKsFfHr8s
yWjP1iY//Fz+s8R1Gx2HX0A+5AD5Erfbnaf5wTYP3Jw2EE1+38C8Xem+2Amz+MLu3DZ3GGiBYszV
Gc1QZ4vAHDWeLhjNIdbcmLr3Hkj0KfkYdWen1EiOWpLlTbTlkYinr9s4BdOUMCSjMyf3qT48LQdI
xTAZy10HqSwrEen04ztkw1PuzUzzfMwPvM3v0aycIRlZrAEKRtuZdHpFt3lbuvy5rcEOSbw34tLQ
mBWE6XqC8BTiaKs1DSSxxpanrmIcPtJO3cQ8bfca4JLbMSj7k6Nih7qXwdbgluGK5VicZdY4L0GB
QFs3zqbep8fJr9ChKWda+xXsNtl3xz8/o3J+Bv/9jBpCSdKDXKWbbI+GPe9j/1olssGWpLoE7po/
hpQqKWdxeTabKToykyeOr0wlHws8Zge2VqIKTOPQuDHDTX6eBpdnCoG0atdWOgepuzEOOD8M6b3p
e+APxLbTVfnLJf/+ZEmysV1Xt11pKbFkaP/rkpnfGzbHFbWO1bg2S9h1NNk/ptrKTkVCccexI3tM
gZAfPLOBTsX0alPhkQ1m6VCCXx71BH3uIZqFL/7eSZNwPxFntjXx2FEwiWew29/+fNHLFvTv+yws
qXQl8UiwiinH+GVbzdQQ2Kiq1dpjvjOig3qctHyP0OIl5PRE/Aou9WKCaOgoC9ml9Y8qxDC7vVdF
yjuboreJw2H+ccPrXy5tzo7/9dJ4R7mdrrtsGf99BJrOE3mrIxi0iLlfGclbViseUAaQoPrM/u1x
dAKH+D/LeEhjT64N5TKNjzgZMxklJjdNgW45sX4Nvdo5FsABrk6k/rad/f6pG2wBHExMSxm6Yf1S
ULHTdL4z4TsET8XLrV6EOSgOu0n0pA1PQQXygt6ijkQUrl+E4GgzZDUA/5wmhmiNo+7Cpwhd0grZ
BFzADIRDdsQVP+s5XZLU6r+DSAt3f763v1dTrIGC/5nsXogf9V8+9gHcShTGESKKClsRMSJk6SlV
sAVM4E5Schs6krfv9KidvtS6RgDfpL3pjBEuIGh+EpxIiHIU2+dAw0ghTXp3tdUVtDKA7rmsQPjd
/WPY+3uQhePrny/e+P3B0BE/Shs7y7z1Or/sXzrnBdHlIzJgwj5IBm2GEoMK2g3Kjn2fNs/C0fZB
25B9pcElzd3hFaxzsfODbNg36pZZ7bhzmiR4ByW3tzW9fq4wtl/CrjE5QvD7SgbaquniiNlUvc0C
aMeDqs1zOFjftMhyOVpYX+K2JF3HJqUmHOg9VEyvttU0OHfe4MRPviaPGZXJatH0ZXFobf98G/Tf
axDdZKmZSxDbZOH5pboEZJXYoRbPMlVUsqP7HXtFuLHBGK7CFqqMDxiXYDagh65lZk9RRPsBN9LJ
0azrUiX9/1+PazkUumytkmV7flP+tf713WDiLqFJ/dn9QnXN4hB4DiKxikGDC65aKY8onLrirDC4
xWGag7yMCNexFyIk5sAq/vagi9+LHSmlzhZiukywbfOXu6QhA6CutQSxa3cN7f9HMyI8Nm4AuSK5
VKtlO44S4y2euukRr8anLmJZc9AuhtcBQYw9yys1cw4JK6eYxqc73mihZwFOnvmQryPosFzoDmYm
jC9RO3sdsupoFRY5u+1EhP2QFUjQ0pktoDi8j1PyslRf8FUX5SDmjA9YO+OhQ2S2gslO3Bw9/LsC
szI+v748+LBKn4eC7+cxUPbpb19p8COrXLREvKQsKvME2PIcDOluQtpS1E85it4UmihlS7nNCrc6
10H9lZxTG9u0SLejR8S6GqaQ9YaJVZwZdExdYLlFKr2DM2c+O9gDXIvDVaMN7wxBEVZK5eywETBg
UimZU1mZ78hBp6VdVvgwxv7cONb9RKBOVnj00AmikGV8MeCYXjX0MNuhJecKMyYYFpspX99sxwK7
RtXgXUeUSKY2i0kRFP0KO6eYAVSXJsYiUZQtJtRZAqrZnr1t+f2lIM0SwupT2K9kEoizF2tkMqpr
2VF6Oz5Bb3UoT0oWr7LSP/WWRmkx6J5FWBU17vrzl6XTgaGZ+8A+UD4OaSA/Ut1G0UsWpGV37wi5
CECoYnfvAgo9ZNX08dm7MU1Vkl6Q1PAWcZn0BQQDk7zYs1SuuzdDsj9Chh7P4OPNdUInV8Rfs5Gh
jhv7EnQfqh85wJieLMI923oMd0bZb3FdZZiuDVIYOxyCi/qMur6+a80w/Gir6UW3xadc2OoDQEPu
VN9ajBJOMCB94djEnhgWr0Po4Yqnb8Lj8KrrkBtr8JBo+QedsXGbPrfmJG4hS31eBwzpQqmfggbi
jIME7mi3DYmL1fDiNPTWZdlVR9OAwzC2CjMaDHzcCTP+NP1p9fnw2ERNfArBsFHyPqqemHtyHjYV
fsWl15lAriDH0TNWfQxBzsKHudIH+aVviCcMjbY/Z0q+LpV17RmvwodoSCvfPS+/arrmn17ZTP7/
vHbJ33dxicGCUtOwXFs35Xxo/ffaFSSjbnS9BP3bQJpHWnaLBlizliANo52FlFGOQ+1TGkoREbvo
KZH6w5rx2EBr2WQHv47HXaCRQxuPWXAx4notw7I4lbPA125R2gXTX/YAY64ufqmRdJo0Dju5ydrm
/HLdY0oOGZmEXHeEyttyEFpgpC3PS+tW1DjIaltg2mza/N5M7zj7D0WXU4zkOLJHDqb9QJaKp8XH
vNaPhZeZJy0qjTtHM46TafX4d4luCylsfBZozLXNURY4nJcz9WTH2Uajv4GwhpJm6Bt9F7j2vdea
sNnB9G1ojjz++ZMy58rkl5+YatUAaWK5aj4k/PeTQu+WOODA9bWB9QDID6N3o/CBgnYmglELqKTP
Uiu1QDst/+ccMivi3nl3zWo/CrQ8uvn4WTjUZin2Zmq6x5EuYjfLdH1r/E4OBOAhs6/3RcGKL+Ky
eV5WGf+LUg0Cmc5SpyG2HDjy5AS2AqZJNtrxFuuEd6Bflp2ps5ELm+jU13RDzC3kDwTmtQf4NBrU
x5SOJJf5REuTS7V3vOGptQZn5TajeM/ITQXBIl98+osWyNyTX3WkIDfEHhmS+PdGeQCcPHlO2mrc
FDazuj/fYv23Do0lDQpvuNY83g611n9vMe7HSGm0YDncMaGVaX6l1G9bF3+rpTtnUCJACRhKsFxp
b3nt+TuXcnLH0wZuXHOPjqFpW2Mk9e4vF/Z74UcFZ9KxsIXhEhryy9NukR/ipMNsVewZsy8fWKfh
dVykRBjCD1FcjF99cLWqi0ZEoOEKrUnxbjViixZPHKaJCdLcNYdMmzjiPHRNz8F/VlL/+VJN+dtj
anCq4kG1lAkexZyLt38tKHHoFEOcOGqNIMo5e/lUPtL0fVLs7MjK2TcV7IyRiWCBMulLbo+SOPRE
M2Z/8begdnFUzH/RaYkTq2AuY1X1QXM7OU6RaUTimGIu0x1b0grtXsDPOGfOpM5Z5oFDQ95hqiAx
I4dhIwnHrMn6XOS8kfeGA8jdLnJ734/uPS969Pyy3qeh6ZzRGTjrjiE0Rj7tC7FUiFYQRyBXWvuT
9902GgLibFmfvET/6TD2208jC6Rsu2JjhU56BpypDn++lfr/61Yq3TVsVyhl/LY2o/qNSrMtLSBb
HE8Hae86EYc7f8ItJFJVHR0HT9Y4mR21tu3uCyneLNB7R5cj4F8uZumN/Xf5MZRtSGFKaz5CLRf7
r8+1bgBNUN5Za6WX/9RDaRyRoiSkqDBZb3Xr3EezZU3DgmD0ZkfwX1husGa8pWX6ZJkeWya0GZ3u
/InQz3UZDcyKLBL+hih+0SaS8PCR6ScCP6DqEKVpap3YtXyUTJRAk4dadA49lR8WfZgZSfP0l5v9
+0bIcZaez/zqE3ekfjnOmuOInlkQKL+0x2Tfhv+XszNbbhtLs/WrVOR1oxrjBnCiqyIOSXCm5sHS
DUK2ZMzzxvj05wOzumwzM1Kn2xcKWaJIEAT28P9rfesqz0p484pORz8qVkyexg6efb+J7PxOVfEo
2iK+/eQwLvc2uuAYWEZQOtcNFdbLr7dPFxkVHd9A9RBNAWsIOunhBdRW4wyWV8rAE2H+3gMiO0x2
8ego+hdg+/qyMjvkYA4+qL8+Hv1y5OF45i2+aWqO4wpXvZh1UM2OeqlK1YtQeC16HuFFKIQn91oP
on5NtYpNvFWl4P7yksRSe/xd2kIVmd28Fh+Kbvga6bbY4lzRd3pVzQiKKNxluJuGkWzyqlQLyGoR
+oT8K1VvAmg7a7ij+udvhAoThIt/+GRAtS83R/Pb0mkl6Xyiqq2ZFztpbAtM3xJGXj82+4FJCEzY
5rwRGMISs5merJKxxKkzNMqKsa7boRoebhJXJ9+w9fxWcd/GGAz8uUjcMi3TQdWribRjA1ZNzrUD
1mOfFQkpbCgGAQbjmTbz4jGw4DiVFom6SHd7EJI1Qj7anMpdB6VEdQsSFTKiuhQVywT6ivW5uNnY
QJrHKQzYaFvGlcppX4h5TMS5T9lkNqAgVP9+nq3TqiH+RIHKkfcQ9n08wrh7PPIewfTPYmc7xHw4
82f1TmuXjh7Qd6TPunaGIT1YTMxwQPtDM5kvGgyiRRnF6NwSPB1ieNfSqODN5YQbk7l6toYViLKR
JCCCVjPwUXDPJN3euljrtPEIvrPKT2qkf1q7c3U6qva8uTXsi3vVLFQ7lL5O+lhmIBGsVBARcAyW
nRpNhzxK0A/O1UZmBPu+yv2DFemnya1WUOqdr4Ec4P+GSrZuZ3oPg37tfXLTXF5d1BYFKzTTZlmt
cpgXN00AsGtsB1Nf6Sra3/NCIoyGNz1x2i3mIi+ryt9X+sogoUc7sUI5CldIaqXyPmNrEyjNuPxd
Wpam4WsRByfHRpp9dha8BJkcj6qfylVhupjyE/9V16ryTmWi/Ot3ch71fh71qUYbGsMeDRP+CXGx
IhIK9gmM8cyNc7sHnPhGIgw8lEGSbBFa3TazMSQk3wv2QbRxNOXBnRemmSnR2GWZu2ub9j3Jwwdn
AMB+XnnDNZ5W9ry4KofKI1Q0PGHVM49DyMgKRHoJ7zxYs5m2T9KBa95Scq3mBUKjAZMJAsVDRU42
KIWhdRrQackqcd8wOCNMw63YchdVOiivXvi4U4PQPFE9dSk34j8wh+iTeeO8Qbo4Q7qjCkd3DJbl
NGl/HbADXYEiO5t4u9zX11hG001R4ZqpyWnpLPdxqFD/snxTPMNonK3lSEK01G57NqEo1J4tut13
wH7itQK2e1WmOZuOQn9O8kEc9BxndjLdxKWPY7fRi1OskyuVgkr7ZOH2h5tqbjyg9qGSyyduUWH8
9Y1Ig01yXYFEsgXIlcRBwgAm4s2Y1KfzHaYiY+s7o77WCcw6FXb2zr4WgW2srTNbeFNcKU8hapOV
4wJI/Ovr8FyW/eUsaxpjmq6zrrOo2543Rz+tPshlE8Y4BrWn9wGVDfrHeQjvz6GqczafYS6xgWy9
m3W+SDPSeYTRFQfTVFHAA77cN6b1gkaK1aAhFY+IkadPDvBynmTPQMufxZpKsd0y9YvLQAEezpgX
or0Y3XGpVj0bImIZ0DArwFFanE6DYT3Abq32BH8n1xHN74B0Q+WhkqS7sJd+ZXP3OjYtZ9MMTokO
5uqvj/FP9vqsy+frlBolU995rv/pJMboF2qB0mE10ZQper/djm18jHMLx7UDXCSfg4L8WELHRXa0
yAkH1yduvDO6E3XGRHQ0bI5GVzArEBepBHITxXAI8wlJN9nVtM2xRfxvjtqgkGlbfPlDtRc3YqvK
suOosdN4k4CFVbiiQawmC3Jw6mkXg04AV9tfNU2w6UVTHunr3PUOlLlxhMTQSvAqbmA8VmLfhJ3w
yLhChN+ezgWKqEnlJxPAn67cLROep6mpTAOXE5Rqx22s1JpYVVkDX7+evU84uNjQWKTyGp19FWkN
rZ1OpqxAHHsrs8T1ujRMdkWZZb9/8P/5bfg/wQfZTOkYFHnzz//i/9+KkkwaciEv/vvPq7dOflT/
Nf/Nvx/z61/8c/NRXL1lH81fPuh0v364fMAvT8oL/+vAVm/y7Zf/eLmM5HjbftTj3UfTpvJ8ALyF
+ZH/v7/828f5WR7G8uMfv30rWjTuPFsQFflv//rV7v0fv0HJ/+kym5//X7+c3+E/fnvMI/nx/rf/
W799/ZuXRfWb/Gj+8Ocfb438x2+W+DsbMAYeW2NMFJZgxd5/nH+j/d2iXGDZcx/MYOzkN3lRy5CX
F39XbccxXf5y1hrNs0JTtOdf6X9HQoGQh9vQtCnN67/992n45ZP88cn+LW+zG8Je5CwTmfcDPw2M
ICvnTZ6w2SqYlmOLi1F7LhYR2AhNFkOosczN6kQVi62ya90apg8KhJDMddjWi6HLnhMzpIc8G5AD
GSRLpL3dOiScJQUevf3pfP7rQH85sIv91PnA2MkI3iKzI+DQX6eTTAdXUfikcVpGikY1srqtJhKf
jsF0XXXanWI5+EWNQxnX4RHKDBl5MIP++iDmQffy5JicE9eay80UOn89hqrQRSoKhwBsUDelzA4E
sSxUZfZv1dHXCUTtDmaQhb86T3b/85dmrGLnZFAP+cM+rq0bARFS46WrLFyOTACeYXXjZqxJOJhG
ljUgaGA239qoDT5525cNMs69qzLEM2DytoV9ubupK6Vs7FgnxLJbUg+qXgaI4uwzgrWoCWnSnI7W
Z9VTI+UQyZ3z+6MbddClqMnbhI/99am4HA3Ph0NlzeaOmG+Iy4+B8AMj6ccOIx1Awm0bwu8o43Hn
Vg2tx7zYpA6+o9wAstxRZZRqnxMKCnq0dKZPrso/XhAuc74x1y80rAaXIsDOTxKIkBRp04b+i+hV
uNhZXeHeNNc5JKjdJM3Z/tc+6vDvPzkP89X269XozmV2nSmYvpxhM1z8XBkrbLcbbQfWa22Oynqs
ja/MVeoOkNMc+1u0n8gILurF81mnmEbUBXchGgdxUUnAmO+UOSpxUgbNDkNK0ayJRvlG8wuD13j0
A7f6bF8277su3iGFWV7UpeHIzmc+/T8tMMKuxzI90APUWKyBU3IsaLJ0hGAcXCNFoEJtJHedMBKP
guaxMFicYbPdZAprJB+woK643SdSRP1PzrpDb9ZR6ZezX1Qvdvrk/RjIOOJ65bKq3MgWv15fUcjr
sxh7Uh4727gkzchCpIBR6ZZOgrFDZ/2kGUZ0l40F2GRGzJuyj0lXAWaxcHDPHoaR7J1WCYkPjk11
nZZOve3u4hTQxaK3c80TbHxWFg//63vJmC+SX06xUEGDGA4lKkZ+FKG/nuJatypRVVgZS7cdoPMm
2yQUyd5oZ1GuBQWm1oa3TB+M5zCcXt3yRckRUbQOqduRFGDtcxo3Qn9KrREPg5a94SIe1hLy1MJs
7esK1cRJmRr2S8w2eCitekdN8Ml1k3Crpyogq6IdFwTtRssO1JUXFpNzMvze8uqk+GQZZf5hckM7
5zJyCBXx0qx//fXNtsDITXMEiVRNTQQdO5/gTiFumXLk0YVu5a/D/N1USc/Kkunwtbaiej/o0xPR
T+E98WuF1wjd3uNTQDOeOg8U3bIDdrQ6+KIPlbZxibKrEhK+KBKR6BWmO73QH5RRba/qLirpN8B7
w+Tjr6i8b8h0xzAF+moBrdOFhNvE6zDvIcJZggZq2Ydry06ypTW58aOGvBpo0N6GZ/GlhZuCntr8
5HK42HUYNsVK1Z2Ffahs5+rkryfIIlh5ykhZAKHRdOsS9o53fje2ryeeNtO/ZcHxOO7wmcT3rI+6
uBCZ2Rhl6EVp89dfXxruf8DUW0vqonGxjsfwY+6lsj3KDgTvnEC2hJ4klwj9KsQjbVTQPyTngB6B
QsOGyCmtFF5S6Q+rrhQs6oU9HawQ3lE2DZDlQsYRXc9qijzONhNVCPhIfkhnFFej1j9SU8YuVOWA
XBWl8/KibJb02s0dodMQi0VyKB1mk9iBTEAfclxJvTI/uUD/OLNR5qHzg6KIOYWJbf58fhrwqIaK
SDij5K4zulPc3mt4PxYRZZp10vgquw7hLmwLyYVwWvQ0URuBdUtLkgvN5JNS7eUemYuB9hB3im7R
IKQAeHExNIhx4yoR4yom+GKD7+3OJ67xJqWd/pzNKzyUE9bSaTO41oXy4UM42Vlh8NrppK5HAlha
nyprHcA3OOPO+WTq/cM4LNhxaixIWKnOQtR5uvrpVI22GcF6nPOVjXQnUiI2Jo2LNAnrEFtznn92
Z/xxoOREUM2f10AUCp2Lj4Zkq2KAhtZi9TSuy0jZuQBhbgOE75DzkmgZAk9cdlGU7GMHE0KW5yTd
G7AWQIJmRC01nhW2CXHS9lOkylWWkV85Glp1svH7pYAiFB30ac42v2jrUwQYivS28UsuC3/dBDGJ
vL0wlpNvKfsRbb6wnH6egoJTT9h6XobtFUIiL+QSuu2jAe+2mTwZMPtrU0Iok4N/3eviTtbpsOvY
tu/wdebkjRXTYzaUJDIQKwJ4hYYsvMsj8rPoJZ8B3Q5R1FoWkMAN8R5WSLUxx+CqslNlUUV6vG0m
tXyxEYkTgQ0xc+iPEXDPe1OtvYHknY2R8J3UwIj7+qMtBlgntt7eM+0TOxGr3b0wQdHmtd8SwACO
rTaDbAcLZ3MGhzF1eTIIS5oTxkhubTR88rFe6ve4yCldaJTaiGRjhXE54mVCV2BqyZ6CaULcaNkT
6TrosZdQSluCSApQPgZ7EseaTapZqFx8XZAdVkFQUMCbhpqktGIjzYIxs1Ds0cXjAfhLWmaIUXGP
6ymlExV2N+jr3U+qWJfNlPPBM0yYtEZVjRWZ/us9gLbP0SIt6oEtTuY1gDZWn/GdlKZ61NrAJh/X
qXeO1bwrmowWVmdrj0321SihbhGZ1gPAmHyvJeRvP2gVMqkSzGwWEBVVWpZHPBYxGaOabePwPYfn
d2wcKKtiwM6H85vSGaqWTVK0zSejoP4nt5opUOSpuD3Y71xWDtNBVoItZL8KKmiCkJ+PjlhUiQoz
Vrffh9nArKeYBWRUPwbhdEzt5KPIfPW6trPdmYFhNQlx1iacSmxIlJ9az6ncCl2i++oScvEcJoAE
9fDTvrp9KankI2H0FnNNDCkhFdCLUn1W+SYScGYjglXiXR3JfNM4MQYmvUpXMZaNp2EghwLr6LQd
LKgMFp4vYMpm5BEPJ5r+Cj0BYgGluZo0a1gGpvEiBmxSGqp/R6qgXHoXeX1JireoepOyk38PoqNm
r658jQsVk7SP4qgcA5AzTI39gHdUjjfBfGu78Qh4h9QiMVvUovEjEMreVho6zy50puS7M8QGfED/
GXPkk9lX2sKx/A8zdb9OdaBQYNLfsVbFQNyNzhuh1Tp9g4MtJJ+NGNCPWC+2OFXiVe1LIpr9xWDT
8zI7qD16kd4ayKrCaui8AkLtqnbhd9Ct0My1YjqUsrv8Ga32iHnPSbbIgR6I7HER/Kh4oXyy1YfR
a2O0NkSN3bbKRAPLVHuy6Oixmhp1sCb6ThsugdaLK6HoOYt9SqZf+JBOXQQMLobtp7HyKmFzZGNE
aomF8VxQH09fRiXIr9rgoaqq6QpwdCKlAiJzsoAxAR0VNUOPBEVNmnU1eWPpYr9uSMLInOJl8vXK
k2OtL1M8SCIh8gSp7AZrEu04IqWd0aMh2OzzAv+4PhL4bOLI1Y0KiggEwFVRW+9hP3/YiSSAwMxW
Epjswqo6ZBcBs4cCVo8bkSguTcsRWjabfJrIlKLGmnQGYDu93U5WzLoZW4QViHorWm1Tmy3DqBlC
/rBgYFUjbqjY7Y89mV1LHFE0rde+Y6ebSUl2jQokESAucFkDAU1W3PE8V84EXrNpuOo0YDvbyMrf
sxhjvKMiZUzNZO92ovXATZ/Y/pvrOFC+02tcQT3Gq5hhcadwteQvVoRDoDHw6TfDziDCp0KkpkZD
Ql+GmrZeHQ2aUF48juTmxHCzoLhFfbYefOwtKZ0Xb7CAhges3kQiNhjqSTFFogscf9nXd64xCC/R
u+/KONz3VXdA+1Gs0sm5c0JIW0XX66zbp7cMdfIW++ZTbkW3manDMvOxNhCxsOvC6bZWkbFqUeSu
ej3bQzylAcgHamIi37R+99qDZVhQ/om9AresCrZwq6lrYyZkFICbkMhYo+fGYmuM9JiUWcAmmmJD
GK2zrMLSnzG7Swia7Nhzu1sWiFGmOTuukQMAshkcGZI/SRDlUilg8aYCoVka6/dJgBU9KWN+z5Ng
SQ1pfhfVCu3CtHXxCaKhUDYNzEb4TdK+qucvRqDfj536xQ6gkdq93l7P4cqgeqoRP5+MtK8p5Bi1
E99LtSQOsyTsOhsZc822WrRDss2ogC/qYmIFM6hLRt5oTz9xSdMsJ7Fh5lSyYdSwoVPAL1xyfh1o
1bm7I+qAMAYWpp29j1vjexElz0qlME26Hnmb5XJIqUizUgKuRia5pd/mdobIUm4wq7fbbBAEIGt6
Db8B5qDblc8EXZtrrqDZgFt9q5Ntyh6AOw+upivKXRSSjCm4TSqjI2Mp5Py5rQaXNIIParvKeuZc
ETDdgUXkUxJy5bOkgMQKm6+ZDMrp/l5vmOlN9KKI0qK3gT5bXyo0UEui//ogxwOXaQEBDu0DfiZy
X1rQkotiyAyc8vJYCflEx+YdjfuDHKk7mZHjVQXhDKINCAvXBRppU6P7j+MWpiAZEtV8JV/pWRAs
E6sEJ48y1iH5YNtBKJI2OXqWS0EhbyiqzZzbspqoHPgIieqbMiR5ZexgQ5rVoXbLeJ3W3ROhjC28
PZaiKcbApdG22pKwzn2R1LDNIcmPMU/YM1J3gfYkTbGgm9+Q342YLq3CaAVh/rovixephl6mJOsR
UQzbI/L5yqFYkrS8aDtUgZOVP1sFXHC9dG/j3rpCiAf7H4p6xeEtDUCri5ApomrKQxoHL43TsS4p
mnqhJ5kHheU1UpslgRPjSkQ4xUY1uWLQyzd6M91nk/9aN06CVYWsQV9+q+1uXCEAhv1GpGSqy1OV
ADRSpMqtig44RheeJ7zV1J8OhSi/WzAMEVw8B5NFOBbZZYsxEvlKTtrJ74h5k+FADCSCf3Dbzl6G
mzpSKN1hAcAJL2/TDq145Mcfeuu/l6KR666+NejBecYUkqjVcbwQz4B/LG0c7nNoLS1XtwVebSer
GpukZ083QtpPDQ11Jlsgj3WNKQWMEP6BOkFabWEsG1P52AcUA5LhNfVD8lzy1yCjLlBYdYR+Q5K2
2RT1Jsg6FsU28R7qRIx1rR0sUpMW/eT3LLALQEzpa6Pi7Ymn4a7tRUfkRo9zqteA5othY9Tc11by
VGS3hjS+ln5xctDZ0lGCyzJC4rH9ZRLl/UqxoKcO2fe2jYw14mgEuU26MkqYFSrBF15l15BBc1iI
6tMI/3BhPouas5vIewhm9ioCc82XLw21Aq5/O1koTXR0W5GtDC2F4+BDTNSJhwwQvMXkMg1G+2BP
/YpokZtynPnKBMmMfeMTWcdHBwjyOpY8MQp8IkISz1STfSKH7cCFA1yAucyguU1OOOpUcj0xiOTg
xJeG+4EJ/GMA7Jeh5lh0Og42xWHIsWpMon2ZL4dhZv3ROXP9irHT5EPNS+WasZigMNIUNLgDUUYm
j2/5kH6gGrv+l9EmnRi00fyIREffA0USooarvlhaxLJ63/EWgMbVyAot4LhWsYF/3S41iXszLaYB
F7rlgbQAhN7f9637zQpMiWsV1zUBiIZ2bzeDzqypAdUr4pesmYhdSIBD1mO+g9p0b07yCRDywk4H
VMH59K1uDRI+rfbZ37utskss8+sQ4e/rMn1E5qZtBCrwwXLALSXmuHQy/1Sa37lIXvGJ4ZGOdYDp
Qb8eTRNeXx1zjgswy1azHRvygKN2uDWluZ0DpwITfMikYiNkSvxmI9RTkgxXZMe84zaPdt6wZ830
+tTjR9n2rriCj0uu+fxFQqttTI3m7/y/JixDBomAaOVSEEMXxuq+CbRpqSV2sOoROVH/mfYMzhZN
5aAK1hU9gMXZUiun5oHujHLMo9RZBCOlYDkvBYsOFLZmEcwULHor3+qtZe0G8qaWtomke7TFA+ne
kAmceljG7laMpH1WQGas/lgFDcuc4Auroe+a1kQ7IlCyrRG2yjqC1LEIuVVWYzA6CzvUw5VdDSnB
za578qX9Ejkh9yn7WC82bJ8sa2MimaLbsJf0V1nH4gdYarZO2CpGCiNV0RrZPsSSHvd+vc70XlnD
tQuU6I3gMvtQK0bFWGx/SGSoB4PYcLIASmsbJykUSRaAHgjokpzkpRYLfYVGwNxPTmqvIUjfE5SE
RfYJLm93ElmEhGUU99U0xF5AtviS2fTVynC02HJrxppxY4T5TOuDZlSVEcSCMlzXGVaQnltqEtkx
Ji7ppDRZfnJrNt+V6MUaRtdVrBX9poAFHsVOejBGcGmdSou8b2cQKDtn+qMLPQjyXSFV3JmEJGxK
buIFW4ZgW+BEKYTYKSHLqETpKaja8Zy6Wl2DLyJSu1NgV9g9/I1WC9ZKQHDr8NEMvU1a3TQ8wBIL
iFQa1zkOlk0RFOqxbwD9mAE/V1VwI3mhInljSj4gRLtlGyHxxqfNrcz8I029hxLFFLwJ2T/UTY/i
p+/fRBoe1F5Z5YXpfDVrSfBqRPo4VqLnESfbEJDsYE9qASo29K/ccZuHU7fvW8dBplJrS5uk2yjz
iwOmptyjjgHzKwrJlluPbqfv27EwwcoCvjLYRS0bhqTNwABvBbm/xN70qumKCm49g9bLRifp+pdA
M8iYi2bbUvwSa8TE4n6twEEx8II/IEASyhXW7tJL0FGuQgubk2imnTNzqsCYM/X15UEJuhe/SQ9O
zFQkE2Y/dUKoUBN8m6rV98TSF02ZNp7CzezFtBNZwvYgYjUamuoYPKnsExKtR3q/ywZF22pGOz4G
5Xil+1O/nRQ13bnzxSwLyqZB1ji3HRVKwEI0D4wssW7pwZKUVPpvDWaq66YGM+qWArIPYhKSwS0E
itqVUrTdlgorQv+xlB4pmvJY10m0A/q5GaCL76uQOFezZAbRKmVcYYp3l9k4GXsu+VuzF9quMcwE
AnTSQFEjG4jiUftuVQ6SQQhRYSVZYoQdIyPj1F3MingtwkGjcB9Yhz6YEJqCmKKbFIU3ojQIG2l9
Uq6kQdMQxCtTVZ8fBPkYK2XG0mt1vel8Q/N6SNnrqmIbWBcy4a1F2kNV5JvShvurWYQ5FFnS36H7
HVes+/ezm3rNws19Ndh6TNn0lroB8QZwNRuRttuoTORLE+U4qtzuuSiukcXIfdbW8AETTT6w9/Sy
yVHgVgfXmFjcpSqEcqxccuuDjuVQ5+onID7XGTryI7UtE2rOoasycPRkS91OSCu9VNqLign8URDF
xXBJsgDxsWt9AIOHGPRUVRZ8UOis64Qo0IXgtQitaIztmKyV5p2iRX1E97ZXm04AhBfFnKNAUPzs
0ho7x/QiYfW3GPZPTpuTi9BN03pIJIpJhYnWIu/+SCsMJJohswWOV+tmmpr7dmSnFPnQeSawJ7Q4
7GWZ1ApNJj5NM0+2CHLuOH/hbRxmPnq/qV2nBLyd2kF9J2ItvBsnV8W65kaPRRtHj1ravpWC3Ali
68c9q8GtlKN/n3XDN5bM5R1ZrO66n0WsnqOC4bMysLi6mZygJKWnLmtA0XeJupBwRvdEr7XeWIjK
q7IKTZNDlrSlsKuIkuyblfunKhiyTW74ILQCgg1gvnEbFMzF8N1YWTilQVxmUq9BW8fXvd+wJC+b
nW0p7s0owiN2IFYKdW48KmHcwbayVkrdR4u+G503EbH0dvLsppEimasO8Xp+Li+gA7rSB828TqfW
ZEEjMq+SUXzVG8WVrtj6HuchkHbsyTv8hHug86TrlQjs/XDeHlsDBrc8E9RcbWPjMJt6BGK2Xh/1
d9Jku9NgPzmOQfYNRcpdbMXd9bjyez05JqEp92xyvwL1NBdt37ik1tn9zuKUM8j0pvPmj3p2k09m
AaABBtqIXiFpW7BLo2Ns8QHiodTTaqmbTIGmkmqMjw52upL0PZFrdwV8j8ckIiAFHDN7ibG8TsHA
79vKDY+T8VYEU7EuxpQuWefM9FWytzSV9VUN21eB77ItwQPdsNpSl2x7Uqwq5L2buYpIgmXKEbfg
sNR19usMFyxFZE6v0uwkI2nAdFpYt6EdEROZTfUq0xO5BaJUEcWKRwMwpbUjyXA6VChqZ8KitVKZ
YTYwWr6yL6/5pEOxduQAcbSllWSCI67J/CXuvobh1T40ul1UZCRZX0ZqiGvXnR4jocsDhk55yMkD
25UWlFFpD0zFBncq1ettVXCJNJCoroOQAmHEOn1tSMgSXYEVS1bTe43bfaEpjEu64fY3Y5v3N9GE
qhHE0IMLOXoa1Tu7auU2tYh3GK22oxDR9p5rO+6Nq8s7v06ZvoYu8shVnq31PeP1UJmbjhVgYgEq
Gl4HqT/qyUDMrFZ+jYlVO9kTpBX20f5Mjqc1uI6HPL6qyiQDIapQ/87iDLuc2u3EmFXXdkAuoNGK
aZ34/bDWemVzttSQXZ6QzE4RA7LaLQnh3Tbwp+wkcmiIo+EwPTimz/bTnQh2pU4f20F06Gz4N/M9
IPGZnfLnioxCN4LRGDpWvpuaytgGA/TeiHXb0lKzPfy2/CYfKdRbZc175CJnJo92bTSVJxcASzE8
Uw0/1u3YX094fCkf6PXaqdN5N+8qezjm4yrqFizXpskBuG/Ap7A0am7a6MFLIVqlSwLKoIG2pHup
HvRxtkolTuEVVvj1bC0G9gfq3o2XrpUnLx0O9zNUL0nHDaGwNEbycNcB92fYdvRTRSCi68iHgmX3
ELehJ6oRWNfoNCuZAmZ2Eky2ia9oNxBMbkfHiY4TVBMuYZJjfHePBBBUkRVugkEg2bcIA41LEmzA
sVEO0c2BUnrrwkpkaWz2jE2lXdWov+NFRwjog9k9BNz9N6Jx49sRxzaM6Dh+VBBYiMl4B4YBdtFw
4Qc0ZnYLi4utJv0KWAyOIB0uqp7GYY/kvN8DuXGI9jLvTOa8hxBNRwtfyHMjtihqogH/gj6ZliTB
aFNj3be9AYWgCo+2k4qFko/GTRfRAIUtRjoHCbplTw4Z3PR+bZu8RUx97NkmVlfu6Bp3efc4ECJ+
jFv5SLhu8ahUJUsobep3QiNSg5+tpU6yTZ1Vt3Ry3tlUpwuYZkBqLHPdmP5zbohjlphzwk4frJ1z
i69Tg0OeaOaKQs9GRqwqimhoN9XkKqCgjjmhNg+FalFFaHJ/n6YJRTzNDg/dJKNDxmaRiwerT9KY
zzW7wA4mq522/i7r5XSdV+Z0bRLe4teDdWhwvzjp0N34rgkOtY3YWfddeujm9NohrK7VyM33ZMoP
UJsduSUH5S6B0BKmRKBpKVhEyFDdGry8vtLmZu3Y+XCBCbtcUaoR61KtW5j6o9x1UfjkEp8KGMpV
uToiMs3HVrkeB1yffd4at6xsn0y9OeoJNaDM90miE/5NG7Cx5ekDbpsQtihaXqLVESApTYcOX1lJ
eT+GwxtEY2WjOtLamRV49p6E2NVQIQ/ust7cJ8CZNpamvPU+UACls/obpevlJnYARxRpc6O3Jlfl
oKvXNOH37FKD60nvv4Vpmx5YPY63TPT5rU6dqatuokh8EZHfU7kxqeHn6qa3XH+Xh+pL17NGSM2S
xGmTdi2gEwtwJy1u7BvyusqpVJlFJ9YtiwYqvRlqHBT/C31mp1MG3tOTnpZVloUbJY7MFfuy21ld
ujKnijIJUMp5hxvGxDzWwG+9AiUonxGNXk2nIgFCVD90DthP6l3xysacezcOQU6Df4nwLr8xinfc
vsxTsd5uglq7xiThH6Y6fGvY3W2k5WCm77va69oepRDKBNrvan0DJOCtsIZi67hpu7FYNHpdnTz1
80ShkPZEfljpX4XWvW+fWid09x20MjcU0+n8Za7/rOPSqva5Y94GhEjsBkLBdq40dgO1v3RRmU65
P3/pmhQ/IHEqBCDMaVVddNO0Y/ddZS1C6yT6JmubaBs77++FFlTrOhAuxO/cPSAjrViy2d29T6+b
7kYSfbM4DXUV9d/hgxKYkxQvak1/NTc1edP3fkrtIQZhNfT91QAQYkU3134qcuXrNEa8Jr0cQBXU
e6ivtnRCHi3ImJ41Nupp0tVqX/iQUg0p5a0/WXJZUop5jUaoevMR4xbcsGkz3/TeIWNj6Nu7Lonc
NZNVfBiiwDyO0Wh6ukUjysxDuchNs3kneWxx/nPD8B/ZU4RfoKsWKxbd3TWkR3ubaoGzjbh5rs+/
OD8kCMOn9vyaIBkVach3qtzNQlb19DBStPIcszTZcPPChtO5a5Pb/e58WOcDJAd4cz5LYxMcKLb3
r3amyWXvmPL2/BazqKn257dNNkbuTX2hPwZRTBqzaMyPOvHORzyfN3c+gaMJBheP3XCFImrcpXGW
bYVayZvzyU/ssXiZP9c8eWIrL6ivB8Px9y+UsY4MMAlgULUcyOXgiz0O71nJYjrE7dEuzg88/+LH
n5y/cyrT94oBSv35v+cn+P25zo/+8YS//5rZYhqdw49nOn/302ucH2aYA1jjqUH4cT6s8w+j+TDP
3/3+8GIifKus7fsfT/bjIZdvJ7adrd/aze5Pj2p+w7//BXXMmGyOnDrrv09FSWQXZ+DfL39+iqTp
0j3wcO/i5z8d4E9HneqvBDjlm8vD+unRsGE0r6xMan+/fjI/PebHO501S2lSHYFqcWw/fn5xNHZI
ZJreWA1u8P/+ZH862T/+rhGSRQo99B8/On93+XlKFC6r/4hN/BX/j7zz2m4cabPsE+EfuIC5Begp
UpRE2RssmRRsIODd0/dmVvesnr/7DeZGqzKrlKUkiYjPnLNPqRGRrc9DArw2k+eaNRyH/1q6Kr3a
46McyKZv2Y/v8oapSKeNJKXefpksWtjM07gb21/VuhTIDMyDRi/B+9F5B0RZ1/dFOyyH+IbIAxia
/CMP+U9DweUf/dm/WRv+7Zf/vzkd/npX/89/WQj+h9Ph7rNjAfbfvQ1/v+Efb4Pp/cu08dXoxk22
+9fd94+1wdT/hW4c8SUWfjwOpo7k4z+tDcL7F0YnVIeuaaLlQjjxf60NQvyLP8ODx+HaNjpn/tV/
/Vz/z1v3v1sbLMu+aQj/m8ZQx6SEEY0aHLEMirF/x4jqeQbeHRTlarAXto19xcSVyWprFtNas2Dm
QMeNj+SJBLOsDov/wOFMI8EKmtjeZg6jbt/0e7xVj12E16oRa8p3OtnWQxczDIGnYP5kLSO49rYl
8JlExUvvrI1ew6WMwTU0fA0ScHKVlbwURWG8MKSh3ptD4lrflrY0AS6Q0Jf3Y0aLdzdrLMwYJUS9
3h7n3gLdu9wAl8murVBpan1Qz8Q3FeCgExBuM5zSY51ZJzfXnkigfWVCwrqv8cj0yYVxmvXxbsjb
cmX70RFgMsgNirRYBZ5Tr4xJ2WSRW28u4pONYBYCtKVfdw0OLZZ7Uvlf6F8/F/m5ZNYPuwv2pSq0
mgo1Q7rptOHZaQiUHxFWmAi4wpEVoh4XD6ltnR02cFVU/JHGO9QJyLL+wnI1oSBVaBnbIvq8ibyc
6isph6DXovNoFg9Kgz2XAHpiD9VWr+CcNiaCYQ1TQQ7QtLatbdlMK8+Yt043hdainRQRPjHdBI27
ddcaVJoN2MZSaStbxTtDRlvfoQ1wp3U9oylq8mwlW2ebCYct7fBFWDPlejg6DU1frYJ66La+Ll/q
snvJwDfpf1JXXW4vMmFBK8efvzpfrLpkPvRRtSmN6TiU5jqfl4CCP9As54uOZ4dYbpeNR3cA1wm/
f3TJHUkm95VstL0A1NWl026wiFW3zX3jWg8DGzsIN9aKdjdUkjwcPnV2sERcTGmMltBZzEPBf8Tq
mbxssiU6Y7irZ8cO3EU85sRUP9dGvlrAaybZpXBj8i7Jok0xkFJIwx5hrJaXe/y0ASA3Zvlv6Aun
wBiXeT3MDuN1lndp+Vm4C+sJARx/9q9O0ZjHytLYWrjeKu0QQCu2kYNtPw9DeliiIK/OMqf2a7tv
3fdWLs3L3HyS27tnXPDTPLOdOXbtdK3QBzHfyQ5zolYwWrVgsPR24ywZ/V//SxLp2s4TBjWRCkyy
JtZdy6KqKWA5Jd5DhMyXab+O4jK+EcQSvyMUMX9L0FWF5Nd8tII9mzawG4rJZhmmmlBc9HNhKlLU
F55bbRhXH5k0YUjcolUEzg8SVB70nlV/M2CyhQs1fFrio4xWQ/SVtqw7ZJEhEXHTsy7kndQNaz/6
igy3W+9R1n6z10tm8W2PyAsmvb83cAjpk3nSW0aIhcPerDX65uwW6TMzAfsq485+6tW5AwoFE3Z4
6LQo0BlRDYQfjCQFG4+E55Ewm9R8f/6xGHAB1THR8uMEJUAk+bXvLTLGk+9BPUL2Au0RljNScT8/
5razsxmtE1NNCjwd7/QctzcaKrtw9t5z91u7eqDryJqyKUh65EnDs/CRgxJpORrFXasR7DuaZzLF
gLEiCCtxHL+Nhr+eCfN1kWTOW2zlT8MwAaeqAyHI6IZsw5rJzL/LUu09IEcVCYW6qdaRHa08jyWs
zuFI2tZC3zi0J7SW60Zh8q7BuLG3nhot7OUTK5QtYMftAGW1cLN1az5M5ZszVnwCPiy1MzudjzmY
++HaLceKuVrBBybTz1GsX5byoX1oo3qrF8lBdF5gG88a9BATbkBzZkqzgQyOvEjbuiRGSkM7pmMT
Kuvet2h4iXO32ncWAzxr8wNvU0ieNl0NJV1sdYx3kRgTD189JLp3UXpF4FWYoIkXYIiChP0HR0FJ
zM90VQ7CPpeY5DzfUNOsNLC8laGFgkxKS5uzVefbL3NG/k7pHaYMiSi7cxC9UTy/SAMNyAQS6Jcg
poPGuGUhnLjOqj2C2nU2TVwub4qifm5eU+fkyQSWcLKeNqWWbZoKaUFanJkBrScv3QLBfInH9JJP
/p5FD5jMNP+uvTVobFZXYiuBRchZC8rFILEN0nKKkqdpQ+5F8B914LbM81lLx2URdmpfdIc8ym8y
Hrrg19FLn7oZLbpZkO8Wv8v+UzLuS6S5dxxmkR7R5Do2LUj2sf9WxwTXpcNGSnetGx9x8lvP7JTn
37bLvus8C+bJ2Y7pQ2q4VybhYYc8in3GAxPdYGKhNJgs2rjORK4wH/5gNQMSwfSZ08SWv4tFO09S
KVOimkl6fzbbW+hAv0KqtkdJgVJFW00JYVcOH6ut6GYVkAr0m4ni/e/v+Qsu62je9Fl9cQZjYxND
Suee6aRJ63NUhXVkKsIu4abUDDzIMytCc4S7rSUvA6uoxoeK1SBVaHJvR9J5qMf5kyiiLRlD55Gl
6uR8RMZ7RCCVHAOz/OrIrGU8ig0Z1J8FRqz/atMXCMHhQrAxrvWgF+Pt7EAjAMi6oGeuO+j2bqiy
p6Gkgc/FXWM+QjZdyeLFyd54glgCMgrslpNebVCBG1Gyj8c56A31xZBlK8qO8FZgvq6HAusl6uQd
wysm/mYwjSUZB9HdIN5dOYVS56VlkaszJPbWJSz+uCnvSa/iQ58A5kwDTbLNM5A4zq48NJN1gPFF
6DIXab5brHbbk2kjne5eB+1Fj7j2nGOr/ficruzjwk78KTnyVErWSGttJujHVjO/yY7ll9kAbVah
zzNtjEzdMnaL09qOsW7o9Y7rfdtncBKnCoKBs1Eqp2TDiKCqvTSHkxHxtulN/hWhoK+Hd9H5K4AQ
eMOmdhcP/iN4dxRb3EFEN8QL1HNuz0yJoJP+b2zPuyh6Yv6KEEcHemw+njQU8bDwgUJE/mcyj1en
zL6g/d0wzvXGhfmRYM894bjeEgUHvrB8Kjw+qFLFjHJLmTP51z+oYygkowxf2NSixraGnhV8ihaW
2Nd8tPuQGDlmiTFq83qgdf9Zsumn8IlUEoN4xszKFBB6Kp8AT5932AeY7UTiULAp6EsGIKUxPMYp
Oop2m8w+V2SMMLohkKry3rQqSwl4BJpzI01PMeJK0mWN9Kn32CrHyfyDXDlGNner5iAV+/6zmdX3
VI+7uJwfXT25QwP8NBF7NExj2PjjJmdN13M6LsO5JtHWMn9jy/vpymHttmMIUe3QjNpPgxB0YVBc
gdDu2KDoQ39U1eQFqfdmo/DGXnBTYaGaqBxQRKoMhkht2+ybTMyVXxYbeF6B4dWvTv7TD9bOqp2w
i1jdQOCHuU+1zB/QT+tekMJYHG3UanqPbjMhzdwYOYrup/lLY5MzJw/FXG2jsjr2doHactr0WnWP
8SUJWslVHhEF2AQDjoOVJ8V75P8qX93dgJIjWfOdfhZ6t5dzu8oSPhsu7q6yAYwH3dk8EiXMec2R
RUIAhzRPAdk8N/EiY344NqfRGjEr/cDqREdZbWsEsbV6wtK9gw3/4lIfRm60ScvVDKTBVQY6weyU
WBgNXurECwf/Jy3UNhuBV83s3Wv9EOsfdeasbUS7rnY10UtPdbGPjHmjOoTBvI3Sk4x7B25ipL6c
GzOfuVR8qtJ+gkS42JyuRuSsqL2DEuJhvkxH6T5BXnW9K1M0Xl30hmYZEiKHRt1eQ+cKm1RdUzs7
8I2bQjkPDo9/ENkNe9Q5rNhBQnZa1Xb1NgoNkeU3j+lBK7WwxbDSjzrzaTg1Vvfggw1m8rYvDVZp
tazuTb3PwszM/+QjSjZvepQW+Vwjl0kqEUeSTw4ycVpZmRajqx0cikw3f+jTedikDmnLROlSW2Bh
PjiF9jZU9rvnEpfLBX+pZ+spcwi4jxB8aQb6mbp49tosQBgRLN8du0G53Mc5uT0DpZdjbuwuDX0f
NX7H/Dx6sXpKUWprlfyQAR0oujiKHNZit9lreHvtODpZUD0I9lQxkK1E+ynz584lDgqp01JnmyVP
9rrH6Nthj09RizkEQtJnxyZ+iWzuJCPw5c6sH/Pp0A3EOBAsFVUIEu35JBgM9oxmyqOvvLNTX8BE
7jUYvAJparqoR8akGE+QjXSULvl+Goll1/sTn3Zk9jwprkBcIAKFEAqgLPuRo9nN9GzDup+iZ9T4
m8UfVzkZ9B4trmnEYbKU97fo25ScoiXtTpJ4Qebt/LmczkWU7nQnZjD32jm34pc4mO6T3LOAGfU+
nafHWBh3ovqNkclG0WGg2lBcah2HxVD+Fp8Lz2bKX3DJrlMU7yz2UgnDnIpE96b0zm0VnWJ/lWu0
nObAOLXD+nCLumIdEqvQcLSwpEiRy8EdrWNhvqROusvdV2Kt0IB+SaiPEG53hhLPus5HdVxWpvpl
BLZJVXFOyngNbc3wPglgCbxahZX1jRo7MP3P0jjOkbeVEAKp+zfsJ62rp4tLJqE/Z3s9JWKtufTD
S0UNJsRdTnJW2nTrSLwNcQJJhBubmSuE7Oc6klDJPLZ2GVguiGNTMHXXgbL5JpyPOSpa7QmqZTiO
N5GxSVwcLgq8tEXrB3rxuuBiGFPogTCn4+ld09DCsn3n/WHpuVl0d2tH/qarHGS5I90SGK9k2Fa6
3DbeSer+14C7LCtQNJQLQe8IyDK2Y6cKkpVjXJkUh7Z16ssvJ2+4z38s4Wy0EpVlS2pjs3VTItxZ
CSxuscZyfGrMMfSYzOXqMR17kGRroUhDE37gmd1qXrotDwa7wE+XEp4057BFDOFQYLml3CXpRCVZ
hV1H19O2hK1QGHLszHde+ch+eJdbZeCQiWD7l6aB5GdaZ8QYgdCKM2EZ772OVDTKuZK9oKDsmIlh
dCbzbJJxlPMe9qrfL32/sYoX0/5tiuU044Oy8gbssbVKidQIzPTutjAJccoRd6Syvek395lKyk1T
sz0etC+RpQ+FVqE24pQcNbGKhN0xiNAi6HTeEzHsALi17VQPr67gLKh5BQuXIyNbargC40PjxihZ
M+KaAVzdz/2w0fX6W7rPZBNruw5pgzLkQx5HQMNr6kOd6DL0z0JsDbqXCVhxZP02I6GM3bwBzkbG
bXch04AgY4/ku3yrNfNuvIF0W3U/OXcdJLSFwMyKw4/96zbGckjoKleLtqtRFTM2eIDzhNTU3nY5
9fdcwu8gWPK77fYLcxeL7qrFhpgplOmczsr49lBIotVA2EFxWFb7mFeI9f/7yNlqxng46BF8stjZ
YSzLN3m25EvLgw3XILI+Jz4bGHGiqjxi+1vFuHCrcgoaC4qbJl85E4KGXPDE+6NUux3JKUM0HdQZ
WZkE7CwD0M5WHpMYsAg6B3bL684EsmsuB9iv52h+c8g0hXQhVmX5pneExLPFrogqG+wMvSDKD2u+
LtLDO9isAUivPHEtvH57046O47tv/5mLn1nPttGc71ohHtqepC4924i+RUgZDvHABUTs4lhfCNHl
ds9XhvJOqdZ/uj6IH4ZcrMO79fhY6O49AdZoP5Tvhen4eVNdN8YjMCxyDDuxw6pxw07IzTj62KwU
wdOk+UYaay6FxrXA3rYqdWcIhdEfZpA/xxMr1ewXNmOs6furUz9n7o8OY0+NlJ2Nyaui4YEpFI1r
Yi4YJH1j5yA0ChSa5cSr/1j2HyszAlRwLMt5YDrys9CYpSChzJ6+38E44OfuxZmbsKZGl9n4kSrt
RWQeN0PMyW6R6Exlx5LNMbb9uGftepjIgc/rauOM+2o4U2EgDqkoimfEmfph0ZhROsNvEpPX2Nhg
0A+q0VexRQ3GMHSUl7S2n2qk26b9tJSYZZyfLBfbRuxATWw1kosYzKy94d2xazLBUEP4D0WbPoK/
DvAUBH01reIbbGJ21LkvS34OMjUd/YrVGOEmJW3hex9zHa/86KDjQbVddeiy5Yd2PZiWcqWP/rWJ
yGfTQ/iuTg/T8LW6+Qq0X6ds72T0Bt54Q4v996bU6+xVa7NtatNw6sVOlBY3MBWE+DLJAQiKeeOO
f9IJcWXrUiWil0vbhV3x74TiVnPxx4JASS0DzVJ/nprbQJYWzV3eIrpnQtjwz0qQ94qM0ilQ7aNZ
zHZgsnBR6PiGS1flzNRYlvt5/Rxrw8TBxf/L09znJm9egMR+Ysn5UzeQxRs6s6XAtXO0Si8U8sNc
1ghpGA+uzAhcoU0wgGHDi9/VPCtRyyhDk+scQfEo5mPZozGj8GAMG1aieQVnf7Ln6si3H3X4qSMt
o27uTKTcjk+8cceSjxF1d5qk2LLLpqBl2wu1Htz9g42oTqQ47RNkVK/52icVawhqVwSRLE7NiI0w
ZHEK2O88NFcZcXfS00qbctldsD/YT3I8mTRbVhId4XwPAXmgOBQJMZoj0ZDvCSkiHpKdZ+TPrd7f
CJCXpJFHE+uUXcgUacsXgo+jBmvOr9V1mIqfiomPZqqn0u8wI8Tr9lRn3z2BfgbTMz9xNwakYqov
swSrpq+HATg9enZeiFVvzkfoERR5DeU2xHY0Jq1j0ctWSMkesFW3hOcWQ7Iy6xeVuDvojNdJjTwb
31J8sJ89V8U7L8exc7Zz+SLsZ3JyeMpsBg+fUtXrOefayhxkfsCFcTibyXBCYhyMPkoc5xiN/dOY
c06gRl6NHhLcGkKfyWZ68c9e5HJyfmTOg0Sx6jXfGUOPbCk4wruta9R/hDRWdnGYo2k3mqRwtMRf
NR5pQ2lo8BaZ/mOLljHVxmdr2GowdvUiXnUUJzgOq9gBxU1nlRJgkn3E+ctCz5GID19w+HnGQ6QN
YZv9KVkoZMWyKUS56WM2Il7y5Ff6Tzoin+/6Zt/7zUTavGiwvHmgyvKgad1ta5TMrPOXpJgAhZsg
KJNLazbYLxF8Y0Thsbcq59CW3L2juWibotAaLhdeKqMtiIHMPfMwm2w0DOuUedq5jr1rsrCFoBHn
6ZP2fUNWcq+VJzW0PcM8D9W4Fld7kkZeDWTKZ9CjwZSWb9JNX7oe9wk69Yudb6Y5JZbYnT/HBIdT
Ux64NOeHduKA97L01e0Me724IBMN39rLwrW4zZAWmFTNMsFO2vE/IIHzVk4iauSY4kK9aIoTuU82
6bwfk/ZQNAgxGmI5U5aYDESQ5K5Lh7tmiocte6tt7M1oW7DhEfolmThp5Y06jwaK8pZpa9ssTiA7
ILl9FMTM9NzsbUZvY3cmkYplwbiiWV4rqYV/E7r/fmGaSmRFpt9lkf+QWvi+SUsXqKt3sTWsUJhv
kZiAzyg2RrScTBB+OeKk2voeufFZ0yRx0FTbPsnQWOrmPXa7q8Op0hyQiLWBKr0vp8GlVk1tQB8S
EmD5mw08+dAyZPmGteo772Crx9Q+THBNRqKxxgpDJpLbO5uep8l7xSyoQnOgBJxJy8KFvip9hk5d
u+uRdurrlkyxqdyLuqci5WK1klU7HZqea67JjonDEVRNYQt0ihf+bs7JQU3fSjZufiYwG9ShlZjg
hku0uzeFkgprvd8SUhYMA46tfjMVib4SmqD5gfEQpjMPBCOeU+OmGfFyPfkf9Qr1ubOyyBrfzVNy
FE4Zb00xPKBH/4m0rGPYzf0Fvye6cyO1rvXOv4tsvTj27njfac2yi4xO4aI9ydkwrvPtKZ6ccse4
X6wqQZao11zzsWWURNCObgDP6nJQrlq87EcsEQyv8Cx5TsSTgR92p0kLHXsLE5ekdTUzMFxcfgCi
YpJNjOcnmtYi76ctxAKZzQ7p7P2mzt1vuIgEkrFhOudwbiP74EXl3TxthJHMd1OxknUd3aslep/a
pt1gUoytGnPo2NjHv190xeOu1TR9N8i/Tlr00Vnks51jC3CLJ93d12qpYJCKByuxs63hrzzHOFnj
MOwSb/jtTMcLOtHvsTmhMu9dcfJqZFtjP+7IBEFp5DMxwo3HRekTkLG0EJK7lFUF8mSU7PkBSTQJ
v165NvQlIlOvGkIXz3+IY45w3I68GCzpJ8z9hLdivISWwrgIg1ND4mu6ndzqWSRuvffxXOVWHBF1
ZPL0uvYWcT12adG/9F1vrvVMgPX04HW7xp2v4ZHkA81jXdzMnwRveBTgo7N46zhvaixaC7ODdGbB
UmNvXm6BR0r2+wIJ78a3fj01meteAR2KKoep46Q+XbabmSyr1bCM7sazxnshCQmMCi3dd1H27ft8
IPuWF0INE38uH/ujV9lv0rfLO/82hCoo+LrRprwCR8kQ84TFn8uTalMN/UJqjKb2CcPzyJtcHMD6
S6EsH7IMhO3JZTVNPki9GhJzp9yEd870SR9gq+eORbV3bk9psx4duz9UED2DwkKkQSwcKdt9Sjw7
clE86MeLtUTJOZPLNrutu9I4/XImLN1Rbf0M5idvhf+Se9NtKW2GXlyWd3b8U8Sa/yTwHnQohHsi
EcqoeBss8+QKboC8evEGgkb9JHtPb0DptncIAIELEuTZ0PFy8oPWqXVJG85Zm/DgXe6xuezBM23z
U0LriVeXh999SSXqRa1DJMyey7Gwtfht8dIrvi/SNaIZieVZt3lznLCc7ezIWIEW/sHp+kSl74ec
y7j23OgS+8knWa0a3RA4HmKfwr7mU4igaaaRTu6LksWZn5gXXy5jKCbEAQQfPw9WP4ROL05sWqJL
55uc+xm5OxZJSkGysHCLY7J2W7e8RHFbIQSvP1PX6z9aqLOVqNhSu3G160ztzXI7jYk0JaVj5neI
gF+xm27MfqB0bxOeusV5yj1xKbBVhXgDN1Ns9vusHDH4Ii2+GVOjoEpwCIjeZQ6mY9OR8/wbGUR/
8snfF9WCRIeTJcGybbMipxIdL7GlqU3VVpydqqOdYRzx94tF8DIveM0M176MxmQfu9uss0/Lby1u
f7EAJNbT3LKaSpPo0DQkFJl7egccUMlE6x4deu5tphOwYZ2hWzi9JsSWynoYNWZVUcH4dqq70+Cs
ehK41qAxqxAr2iXzPNy9mavuoA5JI3JDjkPa2H4OpdbhDFOxttfypl13NsGvTqmt9bFZ46kL8Kal
R0tqBzXV0U5z1J92mVyGcmX96PUa88daOyBd5bNGjstGd6o8SPLuxWoiYOdlfmj0guesr2/BLmHu
uTRlQo0rp2NcW/UgszD2lzbJA0Uq461H0Esw9EXol+mKv1W2VRq5QGK4t8BYcp/UJtZV/Tg0R0zb
5YazLV4D61gz8cJM2te7rFHvUKnHFTlUX2yWqDkWPgxSEtRtuxt0Ip+yqiMYDvUlSgy51vuEhdrS
VGEsFOUSjbRpMUMvcg9/DjsqC5HOalpyQNej023B8+LBr4DXSHIY+gqFOpY4QSK2wLQbp28a1G0S
AJs95sHXiVETzldP7XpuMhn10b2BSsVkDLHKO/cpHsGA2pLRXDXuYxATMHtK+gcwbvHoOBtfIZSX
mC9wq5NtAWIgCRtW6TvX3PA6p2cv7/YkN9bHNG3F2mm827NrGVc0sOsG38keXXQNKsR90rTyD0lO
/aNyARq4M+41xAUYEWfX30hPK5+gJxuPggYmrDvWA+APHBwU5haNszhWtb/nFdS2cyTRzvjDOfHa
Zy1DQV02MBBoKKxd4ZtyN3HaIteRhDctjrZuy6QABe/iex/idS1uAAfpGdcGVRR9YH5fA+tZayCk
30qyalQ0vZuQJ3fSQqkzVOo7Ag3zvmTyQ1M/7qCS07zU87Woiy7Ew06DloqXbmjcqzVzZkdDgrDm
9stqxhVQkJe61jACp9LihJG4Ttu0rXaDITRGYqznqjZ542lqtmQRemTlOOU1raMtRTErNKOtDiAp
+avn5Csinasv1VQp8AO+2MSQqC5UyKvU5Z5Vpp2ekinNTkKCEI+0ZAyduayZvTDQwBtiHP5+cW//
lDpSI9/sLIRyD3pTMiM2MNLMUWJtDKl/SRNkIhpydi4tK4DZ6882rtQwt6MDl0p6gSy6m5g7H0CA
MLFiswWsxBDHLImHIwqdnPrDLU+LF9cn4/YFBvIQWpme7qKM2xYmjHZ22rS7YozcJLY/X0cbeY1w
Pi0tS66RbbPYjjR3nVaWWsuyAbli5IznHWUcUCQA1pjFtIVNCO1f1ZfB0NyzYG2CQSAqTPNQNYwF
5obWMV2K/MFIzG3dlT+aXzenPM8OVUyr6ZLx0Dm3XJEuS5DMFLumH4azTXe3ter8fWG89tcVJY0W
uZaelJelmn7x3VaruDC5p9OyfFlipVaYsl0eC2Hv48Tr19LcWMPCpM+N0SNXU3PFJvCOy4vGrcTl
0nGNvEAMhDiZdcbeQaus6xBcGi3Ljn7HdAhb6KOXD+UjS1l4KhhPGghdu0xM7pWASKanPaFcpVsy
fIzGYq/SW6Cl6cVBltQrFFuY7dLG2hED7m1UVbVry3GMQ20Vv4udJccM7yI893tkmwu+5+WUTvO8
AStXHyjXHuQ4mpup5faBNcKqTQ3J2bt9cQbrY5luHBbWUm2jRfdLVWv3xu0L7kMR4rN4zmgNgGao
6dIm+nQxM4fZE5sk++Zy+vv7njvTvA5i2ZSYFtZVm7tBI1xmXnpuG2Ga+x4tvpAnVGtH3ovpwXGG
6UF48Xg0NftlgYuztnQukbzyu5NdTv2pMjDGBBLYZXaDg/vavDOBE9/NlSJDLe9bVgC9XMMkbS3Y
RFYRQMZ1/onT8J0ZW/gMv9/BcQZtZTZfGuvmxGnkroS0crFm7Y/LwpRbqzDvxeQ7yPQyxnmD+pgZ
Qdc9jgMnI0r85oY1amByHVNPlmxS7cg9LtaO3vZnI71R5or4lQ1DuxnNWXvv6GazpT1XNqXsOELf
ZfLC5h59QA2XipwrTR4mfA3XvhGIiGbBem8pTnpe+gHKA4Zqs8hWmoUqx2vNvVFRZjt9FSG+s966
qW/vlcecKyYLkgqphJwv2GnAiZDJCgGkG/KRWc611e9623ZxwWTjfUvADOSHLr23ejA4Fanjf+2v
yYIpKjaj1yXW0ePkaA55fr/gkVOmjeqeRKnxxV24RriBdtnNZMRh7F5mv3MvPrlrQZzhmK4B0bI/
0OU1tibxZBahyg1smoYNARK27LXM7F1uEh1Y6ifRdlRlCMSA8wz0vn1BMYHljIHeBJ1G87ANO1Tw
2Ksdk5lwV19m0KR7LRrQNOFEXnGOqYM1NtVbc2vKiAnFhJqcFpnOFzdnisEfOW4nb7ZOMp22LRj5
Q6o3EJms5iOJLOuksaFb5y7uG9PP5HOUus0DJfk1TrXq2KFbI6WlxuVfNsV2QkMWRD1j6zmK7tOR
krRgZjLVZbp2rEzuxnJ6ys3oIfaabCt6MBSpndtvaWpuSQ+cgpms5sCuCOTUzahhITr8uHXhvsX+
eGoj595zCDBJBnYc8ZTmu26aDUhUIt0UNSHGJASZy3wC4rLK8fBtks7704DDl6LDl7lgzLLQXiPp
ZkM6icvoL6+yonV1YrdajwMGVEsD29RM7G06FBRBx724Scb5TZ/G9JlvxDyNrydN7XvbcF/NSH2W
kf6e9vMLL1AaYtfGml1ad7OHMCRWrMZUMZ5LvfKfHYlj0x/tj3kgIZ6Zl0soMNPyWPb+g0Mg52Jp
LmHdlRbYbcXf36j2prfcUY8kwAzw3YhheDdVvxyayDaRmIlr4g5tqEkAKo7hnDJ+Ri3DIZ5DctgW
Wszi1bjz8pxCqtbRkrWjQ1/E8EJyGuhgoujJaD+wny5h1+jo2kgHPQpBjkd5U37lcHQDv7fHTWsp
eWcPfretqGeJDg1JEWK/IpIVvTt+p9ySqwnn2RZS6J6EwnPrDSO/7eX7PHr1/Q6XavyJlPYFo1i0
q3rvbtbV8ORDcJoTbs4m1lG36BYF6hHLXnvIcjQ6/TQll8l8Ap4g8fshPHA7slEsNmXzoggs9Ug5
r8DA4OoLSSgSgUU9jhYPMAuj8thnSph3d57krPCiV5f2NNTd3AIYZOJPYR+/LnQm3HIYrLu8onkc
vHKkQmus0IyY+ZJxDdwiW1YVsF0d5KWHxOyEaPgxqVuDaSbNOtbxcZ0lLsZ2z75JQayGg4WVgZdc
mwaKzYRcgP2RFGtTH1GUJT3YpRgNZ+VaQNAKPs6zkd7LOc7ue+/c1bwBNqNh6AgioiAHbEYcZrlP
2VeKgnGNsOdztYB0gOt5ZE+xEfzAd6nxOSurPOeV9tnrTrvpZhdELBnwAIFmb1Mk6ddUdPpB/gd7
57XcuJZl2x9qVGBv+FfRW4lGypReEEoHbzf81/cA89yqc05HV8V97xeGAFKZFAlss9acYzY4aaC+
PeKxm/xIfDCU7ACY1agH5abQ8ww0d7c3uks3J5Qm4AmXotoVQ/k52ahA3eGjmGUzSSV+StgI6I6o
YcYxGsgmaiQvfNaTFKiDTxfBNfB+SXpiR0Lo5gpfE6+0dKj33lAf9c57zgr9Z6PjOvFh0EQNBcth
9M6piZbPCpkYkceRtE2mGhVsc2NTyMFmD9Y/C93X2GUc9G3kVh0lkaRpctq/g7FyI8GHBnr3Runp
KSZRBzu/maIRKGbNQaIO1M9AypRUc3sNpAuhulVDZcR0Ijprk9DAorYwQ3PWo+zZydeY0/y4gXyd
dJiJbTTebcNeV7Z6JUvpV9W2w9ELzeGozQ+exPJZ2v62CshqhF4xrDEvwow2Ia25wt5GhMQtM9u4
d0ZxZLlcb8yR/UyflUyfbSVBKsrppJKvppcR042xfNCTKz2DAanMOD7XPXHydqzMTaE8cHQw1yGK
b7uYgJpAlAc/8NV2MNuACw8vd2mOv8xUcy4TqImLVvQWbmbiJzsNZ5WKgl3vEHdFj8vEjKm7GwoZ
O3gQYueUANUobu6NOwmK+tFK21Vhtu8SMyyKUIEB8ycDeb6uXIWSxxo+Y5fWelwaPyz7NfTIIKG3
OcEV2MXN1xB2Bt0K3IoRkSmyjsQqHbH92F0EU1z3YlZ3ObJEtseDjqzCyT0q4kzhVanODOdPSH+H
3UgPPbFZnxBP6KYFEWqCvGEhksWEz2ahy0pR1me/Xfrhm2F+0S1EE7Kjk9baa9lgNzAp4UU28vG2
Omfg7hdTMrBnJeACrSALewvHUt5r8S42xEiOwKzCr/E4kyCzHnATPkUxQ6BWZYfeVBU6IgGQKIfY
R0K5htKworCr0mhVycJEKhCfGbt6kFO0u33t6LmV2IvMvhFx5G6akmxkPXXXXk8AuW2U2ZHolBvt
T381Yh2GvcL2z4gKApb9e4n7DSk8f4iLBstmHYn9nQC2CNdz870116EWyhPJzxeKtguiPYaNpk3D
rrKLN5eS0qaXKDSNyqAfhS5DNvMkzcI9n1BSFn7EvQVt4ZjL7LVrzKuMo+YZI+/BGIITY/8H5LNv
kT5FO5913ZDCqZzdCUJRzE3mHndSaIIbZsGnCmPRjdZm/oNhVltVAW6LtLPLLZt6fPMl620WLMie
abpJY6KctMQzUCPf7hAkoohGixMfEGtnW6huK1UL1Ac6UDIgaXC+8h818r7Jq5dGhpTFjJjeRQds
q2k3bUlqnZUG17SvmbxERv1fkZ3psVKEotiBEyvo4EcFgZLHYQqHX073nreCnXGcNScv+BkUPuVF
kLIbsqifvEkm635mAUYUQBYe6895kznylaHrd2ghjJ4FZ9e9hFkasZIOX+vWZ29bcrvOv8YQqatC
Hb0uoT9m+D8jmVlLu18zuwuUOfG67EmY1ydjWDa++tFD5XgqpcieHFJZYZ1EwKuyXRS3G1CyKJUE
sAdBMuQS6DJwF4deY0jfiZivaWTRV51q1lQHrPBofMyVj5cBp+69iqp84TmB94Tbl8hKmy9/GIEi
jFCZ1r3q7gKKNnXEMdxYU/lRNzgeUKJgifOGq0vPbNmXNfmATltAcQt+AtnbpBRE9iY+P2mbiBG8
sj6p+ta7XPAUtcN11lrPsF9I+9HRBoEGYuFso79wm1ffR5XK4qt70rtik1Q5daaZBeT+6AxHMRyF
EaPd9zLR1CquEF7Q6WDvHXniqE8BuVIC0GM3fKmy1n0MAm4Oosumblm3FIvDeFW6YbHW9wUOXRRo
4x0roUctlZIy4ov+KZOInhJ08apsFhVDMfwcin1ZBUNPTF/8zuY7pkrA/u1dC0F8NMFPZQckDmoC
4XPq9ksTWISMum8N8alzl0ffjldA+tOytWeAVEO51wVigYm1PgX0npy+K/ZtDyovVQVLwlD/0CUu
aLcAT+n7l6qpwDjJoKUQwdftYbqnr9dmZ99tjn2YqK1rVZ+6VNiKStiLsp2488fibmqMFZQN+IA6
Jc4OYj3T+o4O4S3y0vq9MKKTmWFBdnyA4MbNiwv1MijfuVO4+9YzUB0DXANDn14cLTC3aUBIYuLj
w4z65BZW/UuLC2DpAAzZDGpwtlTFAlw6+bc0kfd2iABhWKyB8le3Tsa77dN18OjdLurYujpRXRzz
tsV9PhTfzBxGVfwyxGLaWgHfPkEFoGebHukjW0HCIi0aw9yXfCWU7UjTEWvD1oh9HGyxlTWR9X7p
HoStWRtyiMKFrCeUl4KP5BE58X+eyv89PUrMIP//3VN5KkDPfouq9udffJXzL/32VZr6P8h3sajE
EMwgSOwAhv/bWGno/5DCAccIINmS1sM9+YexUhP6P0yHhZNn6+QGEPNMvMofoVEagVKu7VKv0E3b
NogT8v5/rJXir9kwrpAGcVaOaVueNF0003+D8QdILJTKwcjXLNSftK4mPjkGZME6JgNXtqG7GNJu
DbEUFXq46Mi6xvNTX1wFL7FtkRh57OGXYV+T6dNHe1YJ/yG9Rv41P+rxFl2uW4sPxGHZYs15At8/
r1EezDFY/1VJ9lyMIP2TTRl1XyvSHiUQzaWOxfBGnEvcfDFLB7KoDl1YCyN776TFdzwD6khE+XTz
/Jp1Fcxj9FvE0Aa2rRC5RCO6zzFZxh0sw6mfPv50HfzhYf1z6tUj4eZfjtXf79qTDqn0JDDhnf3b
uw79MAnc3u0hS4Y0stPKW0XCLUB+st4YzeIbq93ZFLBXpHlslCRtKDZs66ILVh5B44gLyx5v7fYV
7V9iGXw9vOHG7s8Cr8pBjNbNoYWUWT7rTrChkxLW2kEvK22McV0YmlsT5jefGYKjf/+n/TU6yRWG
5UohyCwjzYo/7O9/mc7HOUQl2+nR7vQdGsH1iBTunLHpmSsj2LfwwO6CRsOXY/0HcP7fAq0e/zmc
UovP15I6QSd/CxYqGyeNo7oc8TcZB8uEmh1Y8tW0NXNPwdVYaxHrIvCP0y4LVqRkrCr6hdc4ZqNb
Vc1/+CTkjOn/85fMR+EY9JLpYtncxObf303gyBGPB8zOoBzWqp9QoZjxiXHAWKcNTgfH6pojda/q
yQuicIkBvp+revYxjcx7bI/uFyI8vkW9RNBk/Ij80bxEkhWwNnZgRkZdR0gAIohCUrT499/i3xJL
Hp8k97xlMPTg0QYU9dfbSoZsSX0LTpQW0XnFXejbsdgAVccg0atjkZDyPMp2WIYyk9hec7ZTlLF3
jeAK/vfvxfofnyPZPtSUzRmc4joYyv/6XqYWb5pKHWKGWJ/RjjfNY5+QVGZoJk7nEnwdKUtHouwA
t9HNrk3J3YIpvAdF7ttP8EiH1aQ1BaQ6Hrixtr2Rats+dsUhyvdt10ewtDggRUMeHDtChBAlrcv2
w8C9Wb4OsZJfFcnMQquQA8/JBZnXY8MtRL3XUpLqJpVB/opkug+ED3gq8YwnU2usm1slN3Qc/d5p
Ov/cMr8fQaPjvghqWB0F6bc0YVgFxN0OBFq+8kyiHkc26rRYE39a2R61/n//edpkNf/tynSlBzXN
JshAp0eAsvmvn2huYay2yHkjCSP+SbZLi2gE7ERKGzFpHr0jLEUIuJnhQJWO4bdODlTY2eBT7Jt/
DITFj9VYQOO0QXI+fvr7M8HIktlLUx82OS9UJtVozRm2DLT9UQXaHw+VaFEEP45REXorPikg9PNr
iscz7T9f+XjN4xkCTrBHISLwC2Xs//UPPs7/7WWPw96I6Ko4jblobec86TUpARlS0XnWeFJVsElI
PIW/2ODti+1T4bbvXmOXh0CW44W6541SgQh2hmbJowb4jA0Hucp+bNyHfhzRn8w6ONiong30eewh
f00Rxf+xEdpbWRJFMPrTBtOTcckjaW3JFqy4CBpxQ/ogbtVdgKtcp9qY2yDlJcLvsKYFhwyt6avs
O6T4hecHKxIgxNEPhzc1huMaMKfziowOw8aU/IjD8QVfq3WohuDdBUZ5ELFtwC6w3B15NZKWrWsQ
h4xVVVhtu4nGPtyGAzLSrB+LHYLcZlMldXrHo82kDhjvx9gl2yrNt2GJETFYaRJFq3JCdaOcthZe
bOwDVIWBOVGb6ifsQr6BFzXN177VAT1FQHzKyCXWB3Mxlnp3p3I4LoysVa9VgqZOVZ58URYj8SiC
Y6cQYkL5HddTA+0o9R2Jzua7h5GNwjOViliz3/wiGtc6Ba11AA0W72R+rDSzAk+gnQ0/mNAecoc2
XQjKO4VuIBVe96KkuE8ZCwvQnGnpquC1pBe0ESC4FrBhtY/MQFQC6+cWmLo6dF1Hboydyw1yF7Xy
db1c8Deoc+OK7tyDfV1E+WR9xrY4T6jyXy0fuIyXZ9QXYFS8SwUgfH6B2bMbtBuaU6ZdODSXCViA
thC71ptD4R+tmy4XNE6tt9yHr5dpcb1+HIYKNGhqRe7ucShpQ4Ct6svz4xAzAx3laLqpEB5DF8hm
GwAOE6U3niOTlQCTPMNx4TSLnDQg3i3PIkL887PMedQP5xc/HsI0OZCi8wTf26EeF2hXekfY8jr0
EwD8/KuFuuEaadPNaa3o9DiFbZE6Vd7BEJ5f8fitKJt+MEwYUKE4RaUzOXgZVuLHIV9Iulat1iyH
fKiXepHIVazwcqXzQz+gXxCSe7qIKu2FinZwsS03RVLi/3i84nGeznh2JsOGrAZe9Tj/+DfsmppU
E2TP/zrf4drGokdgVU230GdVd4llFl9So6NMgTdtW4Vj/PtcUUqkwYOs1o+XMKshCZ4hivRBwYjp
DoBf2JDdRq9x+/0+zvBn7hLlYV7BvLXW3Z4qEzvLq+YCXM4LgXMJXtf1ca5oK5onAh/q4/DxRNQg
BM4lUdlzvaZo+TzUKMW2jdqGwklh3EgtqG+Th3zOkbfHmdzHoGx4TsJ8wbnEVN5OZmgzH88+zo3Z
ryIjLPxxMDjBT4Jmdz61iJMedGwlH7jeVEyfZlV8z/zUvoIM9/a4+EIGX8M+2I2BcGGM33Oktm+a
HYHjVHVzciWQrVY101pnn4lcA/lDDt7xJ64TF4nEzynE1UNGjIXXQUTrCpOFp3p/VbbCuTQuDAQ9
6pzPUKJUoF/lXWorqphMMnCmTeB8SkDfPjLyD61L1dqYmmxX58q7Y3i7/P7NEhX8aBrxc06m3amH
IrwyXT+7JjX4EEKDWBVEwNy2KgNgnSZpckw7dweO1nuucfM+l/MDBt5s1ZZpCT6EcdgmhHlPuAy5
T5Wrbb3an+7U4slzSZvZ0ZuWzktYGvoZajnpN+0U3Rhwd3ZZ2UCvYq6jAOTlIiKtpdJdSfdqHC5N
1fzpyAr7LZUmTLqNzyRhTnLn2xiYwQhW71TOIIMj7RNov8Em67go3XxEPZhNxpEhlilHBnLrKv3s
9KVx9OYHvHZi26TZez3/nwHORyOd4hvBZXKhl4dsyNQlmR8g/BnPDl47b25H0sdLeguG6xDu0jof
T1QExZKbwaL1W4qzHAwNcRZVyY78+fPjYZh/Ip5EbgpBHNaH7/bh5fEw5W54aRqNzBpRnob56HG+
MfxfkT6+UzdvFhkcAVwNCqIgEA44B67FwkZNqCngR7zmHbIJAlefH0dTU0ZPsP+04+OwbWLvSQpr
pm0T/jsaBCbYsCLxT1WnPtXte4nKegza8F35SqyKyuyPQa8bLOmimzA0Sh/zg/HPn2zLLDeTEb4+
zutRyUT5zye9cNijcYi2/VilBw324aFOcsI6JUEmS5ahlLVjsWtJX9nreoPCKDS78+MnPyjjowTf
TkHoz+cfTxoC1ptnlbcsbdCErwtram5976hbxZJnYdF2HIvgrYrcX4aDG+Qp0I3ghEAzOoQpbj3W
hrd8gFg/WXG6eaRWtjEdErcqP7WuTYjwJXQDloHehYt8UBCPxJHFR/lpEpRSZu67BHjNlgf+Q23a
yPpRtRPCQr+nqgQ9tcIdomPcFSBGSyeC+j6dPdAw6F3wrDtNr50eD0j56P6iEXhFOFG9JGNmsQ3A
LEE4XrvokGasHvTUyind4+Mn+oDTfgBZqZUwPpqWi9cNTlYY8Uc+fnTmRM4+TnHGUpiNnbzYP/4+
AU5B6WO2JvTZX+OdN96Ttl35hp4iJA2Sg09wMtx+zguWMrMCfHpJjFo+85IZ8aumwxQgIGnpF77g
NnlTcdfuvbSsUVtSY92XuTgKfOh6Rl2QRYZyTkYjnRMy1npVy8xF1Vuxos94b7O+TAGGwmQgvrRB
A0Hdc8oXGAVCjsmrkfXVvtQlcPmy/0XLYpO7LAwyp3mrc6KyYkBxCA25UauOlY/gxvKmVWgEOZ+w
UR/Z9nx1J9VcvIImW53ZwanvKvPc0jQqKkGkaOmSuDSnlVplGt5cv9zao5c9P66MJhE/NPJ7lmA/
3Kek1hpm7aJOV8VYGaRpBdehTf2Xx0Oe3SPPf0u8crpXCf8jl/vqcaQ1crqnY77W0e9qRTgdatvH
Wkbf9AXP/C8cCLQ/KF1swxRwcVDiOIrnnyh68lOD8SCY10doW6+Flzm7es6Bpa1aXnOb2GK7V4gg
R58sj6539xljx16FPdTQtjI3eVz7L48Hz0mTlW3OLlcZk4goB2eTIVe/tKDulo6Vt2uzQ71Rex9J
EIojMfd/PMTDbJAfdXpB/jjgDWNTbU81XGKaoS3WF1xyjxsLLHO8CQvrl7CSbClIhUgXTmXra9cv
0IGGBVqYsdsEZtVt49Fci568qCrTCBKJCzzYbo+fyJk9pSE6Z/xtBVQO+6K5I3hRFgebHqY4OU5c
8w7rcvT7WnfG1u6tkZyR3xbjvMyT/APj2JunNfVPiKfLwKZZmpSGhY8VSvNYx+4JWbl1oYT2GQs3
+cgrMqEa+PKHxKb9jsyl38/sL69oi4+WXL8VIGOIqOQqvfl9tnqcpxkGsBrDARYQFb6H+kvfXGm0
aj8Llb7EnSM+aJXYSODK5p4jFFq5mamRnWoTHBM67T4kiuJY6alNBrz87CrlstxEjGii+jikCc7S
iU3m1nb77pTLrlgPJLJcDCsG5SxD+apTiqfph0VIhPdBsMlF7CLPqu3VthiGfF9qGUi0pNDXCnfi
hb0RYlPNS7+kxIlgIurfAjn498iMDolqEa+xMuz0qJ7niYjcrNj+2St5tfww+8y6GgVXF/pvhUkD
kcCUoTLst2SyqAXZgfm9URKLgQZ6eRrQ2jvF+MMR5q8o1YcvUT2nHPCpnWKjoXIm00utSxgL2qht
cYGml8dDg4F3Afm+2rQUlAIIcC0JAqPhrDrfQ5JYU+3xwJRjb40wx8Fd303edHXno8epfz0QM4cZ
sYd8VnEjDHk4MInyUPvggEmk2020lXa40Vt4Q2b3PsAzwkYYfavRM3G7SXUs+6p8QU6MiTfVnwZr
andtE/XnxzSExq0/s6V/kwLLoWeXavMYhSKlk3YmI7VRrCVYPXBYzYdBhm2D3L/hHKGXCoeaAu/Q
fJV14fyyh/Bqt73+UboYMVlnBVfEU7x9aK9JTkSb2bd//PQ4ZzpWf3v8NERaxMZbU1sbxeNKxCJD
KFhO24we2h7Ifn00NcNal0OH/quFZIeoIHpLIN6S+cCfaxEWGPUGyWB0QNBHPL6+9oyz5GYYQfOl
imHedxLfuK29lLSXkLBQBqyaghUlcKsGL0ybZfFPppA7DFwwl7MUz6dCgUBk6o+2i7Y8k1OE/BCZ
LrXYfVMPMM9r/Zpawnit2mDYsIzttz6T+b0V5jcFs/t76VjvJp3hO/3IfGtmqIlYL5SvpsTVOL/A
LKnlWHIqb12pgp1lj9FG2E1yqOyZtuMinIsNo2HSQx0R2WpfVHL8CAYouAUVgt/n07r9fT4piYr7
1+v/eT70/se/EzBebZouo/+fM1D0Lp0k3eqgGGhUZkOqsqCxXP+1NJAykwzEIm1+VmVS2xSNNJYU
L/3XiQbApolJQnw8O8zoHi9zKSzPz8JLtFfeiNktJZ979jBNd1ay3nZimbww9HiinOBpJ2XIt99H
hEvegSg+Dh4vL2R3K3LZntv5l9WAESBxsKo8XlFHWO6TOPDIZyxXXR1a16JsrGsUnFK2nxdWSNZ1
0LpsMw2jBuLq/70gK5wzcnpxery8IeFwP0YMDY/DbP4nSmmShQXee2GiQqGvbDQ3pzCILqpIoXsc
Ph6MQj9olFLOoovbG07vbt1R110+nlTIvjaZp7mL1qCXzG7iHM1CRtSdzkuNU+epHupkJ1hP/z7n
2awQ8aYzCLa4E8Dvw+1/vLDPz5mI61M5NfVpZArvlmZLWvBMJ3o88XiIzP6l09wIbFxgnMwoxnjD
Vk+YAcmOTsRiZujJFPZx0DnzAymC8QFqXb+VFkOg2YttT4Dex4R8YE0Erw4WaSLrClxApmvv7BSJ
WTKMClBipr0HuDO1zvdfUVMu/BmQ/7g4heszRgDnq2qJxlsn5+9xnrDWP533U5EhVk+mj7++vtGt
d8BflMWbqXl1vcBcD53bIYTNOCyxIltmIpZDFrSvo5jc7TS1RGbNz8b8OfCqqVA+fhddTbfSQver
4I0uWwbGb4XcM9RVn5ZLv4HBzAAnMvgXw1b50+MFbat9+CzEbsil0D0YVb3WauSLE5KiYxZan27T
medUGeqt6XG0G2l0DSqZPpu+2vuh+cX2tJJf1sNDiI95abRa9ulnLOZIZl40pedsRdznd9NJr/ag
TiPN512SJ9Ot9z3c29gjCHjrpxvQTWx4gmvNYOafWzkSmG9e7ZowsLHb2chFRIzuzbDrVZMXvx7b
t94yb5bIS1YT6cVFTvI9zKLPUWN+bN9sPcsvIdZi14jD5wHt8AV2YH32BlTwb2HWJe91gShAJoFY
UstO35HL5+RlEQHSktkHiQBlL2UFb9X5EQt4bRj2naf0jSsy+VLrDjXx2q2/jn7yxTApqVIGfRqk
qf+yA/3TtMp96ibq3qEoWLLhgCgOffUrw+DaTtz8nrZN8GKp7NvjtO5n3QbDKFksA+xQ5EXBHr8i
17EBMWXwWusb4ds3PrAKbRTzrBiHT4pi6c2VsMPseHYl5dOF2b5ZxGYTQJkb6lvs821Wbal2Fgln
N9jN2ylngRYMol36Tm+9IeCY4HZIY5UleA7ZDn3M5lYIVd03069AbcXkuIL5Yj/Sjin4/9aHZdJH
OM6I5F1UVpRDmKRlOJDRzvAxdVvL1CI0+cbRsJMvfuUZX+K5hl/4vfUSNDCL2O5G+1q4b1moeUuS
3ebNuGEQ+SbzOEB+QBF1bnRgQUuSAwypaqnRKsNBiuM9maZjGFfYk3pmfKRpNZz10jzLeCQjgYXs
0ibSYcsC6OglaSieKG+Q5J0CqTonoSUPoQATAKABT65+EjF4BhVBu+GSHQmXKNutP/QnvQ52dtWw
XO6C5WB7sGBUukOWupL4YyatX/PRth+hgp5Ltvlw1u363PYRxNL5zTSiFSuPtMm1l8TbjvbBO/dL
uArhFFZRvVL2ZBlP+Rxbl9vWevKDDE4c8lPi2cyt7qTWc2+05jnq6Ic09gG4/U1Ekzx2dcbo0Grq
UIw2thctZEEp1YE9nLELHNQ6kVUkyyyM0mPfGG991GJnnJr4LscNQVbGJQpAv7dkQUA4ibBfNm26
igyb4ltOy2ru+tRD7OwYIQlKKIvT48G31LHukR7FfVleEdPhdRrYy1iqvtQNsU/zf/tkMIHvsshu
l01s969WW75msA78rLJOCZrDZ6tDtz7pxJ89Ducnq77oMA/uCB2vYe8Z6rkV8CBZ2n5j8ccoXebu
EjtBsJTsdOdpFUkVh/NquAvIOOw9Yz+1/bNVWPyu0o94DdtDmVX9AkxavFZjbEF20iGuoE/Z9sOw
gmSjMH0HMYtW60VPxze0TOqQhb3aFC6jEITFcVugnV4hZHHWihmILhrzngFaxtG7V8tI8oNJ27Lq
w2mV6wUEgkS3AdRMb23X+gfSSrWl7bLlTNqCXhy5GlhoekpwenWHBVWdK6o8Vt1a1zoZBFgN/1ho
jnHXKiaDjjvoacDucx1/4qfBdCZi/6gjuDkUfQcOboLki5drafa5s9NHZKEhcTfkTCwfJWxLR5bk
1E3BPidbQWiJj/0UnoJxYM+EqH1Xe364JMTUs7XwytDqvFRle3eCwtrjwcCOY0FdI+U7X+d5dXCr
LDxJj6TAcrwS1eXvFf2iOnf7E4rbjWOiFWKm4D1rtQeDODi7MhjPbncNYUFg1/NtdhxhiQLTsd8s
S+tPxJgOJ60Bt5MxKq+mhDI0Ue7Bii5udPDHS2JaXKIdkcHnsq3vUzEhvieO8hggRN0UVVwsqzr5
GfaOc5rrfFSJJP31EpehYUX3cqodagq/bGGNGwsXE9RMRg86yuS5K/pS1KUFeKsoXaT4WWkdC5S+
uJSI/Hlqmgn1I43ns1eIH5k56DsCTcezBSEkbQPzBX7nYhS+JB4pJe4RBqiaTSNen05PbOjwLE/6
FzWxMuk9DBv0RbYyMdC8Ytg61o74LMkB3nSpQaKlRlzENRyovRCNhq0x0dkZG7VzyJXxlVr7eNAD
sr7NHJ4QuAlrFdUZcrq8fXMMgqgMh7ufPRwDAh7bkirUXiQt4mj8ImunAPZFoDZyQCuxKEdRuYHz
Oy5lVlForF9M0EwMPKr/EiQgpfgQnrNgMlbCyTUolM5wAoNUtMRIEJGW7GKtdM4DhJjEqmfng0W/
UCvlIZhSPpCxeY16LyTep6z3YeqP52BCQuwZ3La+K+qNVcLkHoTBDBD7uJnadDo4mfnhVxaLzkRn
Lz4GX1AalWcZwM9sS+OFq4wOpCaWrqbaV4Ld4FdnGGVTX94mPumpn8nM0UTsLt4nMkSXhk6mHik8
iBpTc1pNaeEg62aJhz8cKMtk9NuiF4DBrdl0KTooYipvGVnTPR6YBv1IW25KiyisAVGKkeF9jw34
nX0M2yOLcMkSDYaCza/uxB4siYd2ttoE5savw3JvU79v8BXv4FK+dJ2/HUYD+VptQZeog3OUpNT6
/BIvb53iZJ+Ma9rg9NT0klpDFaLxdu5mSsEiGvN3lhVwepB3jzXeZiig+UoDRVWEeMBd2FJ+ZcNd
ypAKamaoLQOM/E+mRUEpCD0yt1M+jXD+I2w7CY5tWd41t6i2xCx/PKbcurZJzjTiPbNHscs9ITdm
FSJjDEcygZ20OiltyKnzfdjfcNhPl5y2cBq4O7/NdYg7TnWddHm+dFlf3zuEQqQmURr2NJNEcMML
P/RBgWsduP56fMDM6WZ21OAAux1fv6+r+Fplub/CbfFdTbI6B7q5Hxyx0enULIu2ZO+RNOYhMUB/
UUHTD2Otv1XtYIPFZTou29LcZJGUmyn2vFsRYuqa1ASXFlsqF7PeL/F8JkhxPbGRIV+fEgNraF99
ZFoOHNIzKN04PrzqgHg83/l0taq9Jsp91+YOhqXSkGoEpajR0vnqcarSJN5IUo+PcjIUDlMctmyK
1FNds/rz67Res8FYlD1ooEl27isCVCQUk9bRasbbtLDU+FUbomcKy1zErEe2xN1rZwg3T48KOzr8
CndNEr907rdypDHpl1OxEVP4PUnFJyK1X0yIxl1XBETheUjREwQoQoV9jjzeAm2TjZnMGcG9B2K9
ykwcJi4DXJZzE6T1C9kwGLfNcUUwE+trAoHR1ZPxXQysr3UQWayTIATz2zjzZ/hzQnhPhaKWbaBV
Yiq0XuksbZABb31WGUh5DoMEV84avfwahPhHJ0c+h0MYHCu3L5aFVPBE28NQk45N1TTc43jYqaa0
X3MA7qUkQKfKfXi9zGfFEzoNyBNWplaStvgZ/kGzyqICVgri/vukpQjtSlzrQV6+VgUMgrrtro9r
rdX6ch1ko7schNRWonPlNZSJvDaYAszJw0lWKJB0vnoJTQFeo6JIk3xjl6J2I7fWOUyifjmif37X
kuToNskL4cbhIgSBsPOTJn6Lcm+DUHdpgKZ4Ya6MruiIkzVdGfD7GJZipnT8ZZ73NZtQtDet0ZzH
CLAdzf3uCfufWFdZz7DLkIMe99pWRngjZKoanPA8kqS1aLTTgOL1EDZSu5FzqK1kBxbYCsuF8NHm
sLzgunLI8vHoFXJBuKsQPN42sAhab6a83OopNQCwJoh6xmtrBsNF6cHVdrQRVn8Z44CHVh7Euf9J
TSKrAuujhzs283m5ZNVraPrBqarZUlhDW5/Iuf7WDBu7i8U6zPVFl8K+m3rrjl06AjHnfml7e6U3
urenbIq3W5nIGxLUzdWYwkzK8NQ7qYZbR1e0JfXwKrudb3m01sLZpDAFgAwScel6xEwd6fE/elJW
48hIGCihiAYMhM/sIMRBBy/qAyeAZPFERGZzdQhwaMy6X1q9TZnOGLwvaBA+SyQAp5FUgScK5P5W
magCXExDXCgxBdqBf7hSR2n6xqoOwzkUS8QrpyQvw6rNgAnWTe8Pn8BksX43J4p5wgUZ7l8FWy4E
2yFs/bgtvhlSFEc7tVB16sORweXVlTGE0tD7gNJRL4fi0LdUzoaBEDKftgWepEVUNOXe1WS0CpNw
k5vtTzrGINPdxFtN/03UeTW3jaxb9BehqhsZrwSYRVKiovWCGlkWcg4N4NffBdWpug/DY3nm2BIJ
oL+w99oc/7vYy89o4LxNWMZrDIRkU2Zk0A0ajDDFbnLCxS+N6c7pmm5Hl5gyXFGMRUBRxTlPbkKU
w62yx7dSscMvR/bZVqH2izYwLRyc7r/GVu+F1zR/sYMHHawBPe5elGj/YdD3dqYXuae4mAn+YPWK
Eg+dW9+lf0aTdbw3V1vC2Y0nFHOpb5mUC1E0nbCaOX6TjE9pq2fnhcdVoKX0TQDSiNst/4icJabN
88Mrw+IZtgyCGq/XfOAQGjX9P+ybAXj09NGgsC+atAUUB+9N4x2jugUtgWihnbBHR/G9kW5yF51J
TPuoEQfK90W0Qf7Yq24+dZAOSyaPu3isYe3N4qjJ+YWJTXbJdXsNkczebKJEdgYx3BtS5fCLTRgF
tJK+CxWGPLaaN8KjWcbXuo+2bVNplzC6xxrki4w+PFiiDL9YuuyjQd/3znQvF93cyxJqSpIxKOgX
6hQsjySawJtPcuMDBaYWiKkcYXh4xiG0rGnjFNAehfXXKP8Jvax9r+2XRy/JfwhmeU3rWj1IBaMG
ZXy1c10meciS7S/OtxgzJW22A9OT4nir1fZ+XKYBrAL/ZWbygTkGrNVIgyWj1jhh8gg/PM/Yc3I6
BwM36cHWiif8F9VnjloAznUT08XQB8gxF/thbZ7Lxrl2MTHEFXdRUHWzbw1VyBI+3Kd1C5CkLgEn
wnYaIV5sDUt+kLjK4GqEFNIPZ5G8dZoT3WZ94SR0tQs+6ng/TDDL0L7i90vNB4JgB/q4KiEyJIir
yjwKCE06Z8xhsdWVSNmOBqPZs0+KNkSBbYm17vx0YmM1L4UI2orRgPIIrAubur9YiuhoWtL0ZNQY
YyInBZOHZ5xLRXbReyfle+XZiF7h3wBSedPAkGDulO8j5pGAU2N+riFmUQDXxA5A4dcMU10cnakv
vblNINvwjcq2wnpGjCqhTXvsYMmxS9zqrDUhvAHP3cHHOtSUiR9LZvokhCTKniJOs8ZPeKInKFLe
S67SPTssTJ5G9NnngVpNqMSsR8BkMVjrvNdL7BFOkLIWHcfGY5IDRjAJme9IzKWuFQUzKc2Orb0a
JXWW0yoSi0H0DnYJxtQKv8zWw+xEfIEslzcEHYPvLvbLhHpyZ+fdn5BZNsPW+lO2LY82GoFphCpn
YyD1JWEURhcl11wiSCGYhiUcDXw4pagSMExRR+9NMYHNTz6ryYYvbo/YMXr0tmybaVzMXGxnjXSg
UWjfsukovmyLnBGdFfeoR8eSxHO4iUN2MjUgQRnomJyMXK+TTMyWCcUc6yjCtcGIlNbzbGuHJe6n
k7RJnaf0ONNS4rWZcKrNTn3v6/jues2bMgTu5/AHsfNL3k8PBkrjHc3us4cR8vDg5B4neKdeCo6T
xB1vyRzrJwpfqCZG8TCTNYsYyvWrgYI/g2vbldm5HXAYq8Yp/DKtB99TqGS9eGapFD0oB3upI6yb
5br9FvPjiwOwv4eKoBfbXAkvsGf9aWz/gzz2B9S6HnRqONHBAl8F94pYsoT7XY2oL3k0zedahN8u
+cPNlPxE3lcoo+6Yhy50lyq5lEK/t44FqzvHeNfCheFPi5JgcqOPmK3wxuPu8YnM891GYIIReuzj
sxmDNCLvuatG+NY9oaVGrWOnZvAhS+b8ogDyl2jdM97k7sE4zQagISIUu6M7Cj5pp/pqcGQt3gpk
ic3sruwc2JSFz7uvQ+z31rYw2xfGiq/20KKh95LdYHTZfhygbi/RH9qoZiNsvLARNREhUcjvbdzE
2YwLz9PJ/Z7TB6vr1dsUApUoEW1j2yFBUwDrXCDA+YMUJ020RFDUnJjjD1Rh8gsjg4iLHiQk/2i2
di3yRT91PEluS2RApm7D6SE80oUx1wDC37Da3pZTpW9gC6d8/oAH1+Tmraq0J5fT6loMg3NaalRr
g2Bflo8lEX9xgTuuTbvAHSoUYr0+B20HzBvnBERf0F8Yix7zuSNrtyQR0ri2/Y9MMEdKdxkYE+3D
4U/XkXoBiIYgZ6lnfjrG77SuggceYU5oG3xtWQ4kGhJk4anXqmqX09AsDzqT+bBlAgTiyTp5Vhud
Je2fbwOPlU4nwHxTYNGWbDByAvNnVuAX2GerVtUATcKTgwvPscUzY8wP8D+MLmvnpcRg5iE2YC09
nHjcs77i9qeWnJh1eE10HHPUDDIy33BaGcR6NkyUh+6uzcnVWLtPS4UoNcdbZ+FzXSCx+HZYnWR6
KBfjHetzySSNYSngDZlwraLsR0oH8hLxG+EJBQsFYHFBN5fvYXsJQ9bquuPFpxLyyNZzZXnsUpvs
nEUjX75aLq2V1g+ki99HJW+jJA3EtugNk5GYCPJjurkJZgMBBW50Ri8chC71HZOd/AFlAJXvYF9L
kqPd0nkqclPdKgTuU+WCcq365SAyx48t7b8RxnPJvbkmmtDkMRAgGqgKnCV5lItp0ErYDwT9HhCc
gIu5RbA66OWPKU+EM42bQ9ANT3geB9cUcaqvVwbTQI8Rr3lblhFm4Bi+CGkd6yrjZ8Poyp4PPbuy
+LygTZPdNp8YD+amQypB0Z5HaGHnQZ9/yDOieCjHNazhS2KxjR308SF2woBj0oji16aBL5/KfFzb
gB+hZp7uSYJfogI1YJLD1JIUg/+2yYCZIcTfx7Y8Wii193bHMNKdWChO1Y2nK8Jr8sWjMKlvVfns
TIoaQkhxdLyjWwPc77hVNlLrP8JkOc8uIiMwB0hIEq4BT6TnvvF4fJCmYeITJjIFS7ZRSJdbEQBR
Ua00ofkRF0wFr08lPmq1oM1IQ2+KHREm5iEajIPjRLSr82S+CwvbqIW+LU37kDa7BkCVZSXz92w7
eXF/QMH8mMXZuOuKaQpMXndj0UGmHm1AwWLtUjz474CEnivkyptiYlY4LuxYS3fw45a/NvEubS9k
kGJz11Nny/9e+iaxTiZ3PIvb/mzTPEhI7QBMegDQgq6rCsn1BhjgEulB9pG35YZm3+MWN9r46i3K
40OBFCQOKSgmGJDHAUFfosuvpLwVdpMc1eCcvfSCfKr0rbiz6Wm1Q4GwMyCyuA6WfH7Vmged4+Rh
2pcs++I5n33U+okPgA9rRyluUURopBJIlBKvgGOax6RREwdp9vhRIwu0uvXklUg/h+w/05y5P7Bv
R53EU9U9CzHeWwtJbx/T+tXmtNUoEckV+ZGx/kS4C4K5Wvy0KdBPiAin9UdikbaF7hBwPHxXUf7A
iPNSNB7xet6JsTuyr6V4AXb2FXM6UlG5D5R3zSYvYE/YA4dwWwRKWT/x2HCR9C32rOjkVS2C2IUo
gBl3mZLOuVAuxApkEEEXJi8oqU9Nu03JXkE0NHxhLfnh091PQ9+zOuBhrHjKNpC1KKkTsdHXqw8G
IoArIhlCYASRg3sZXe+f2gIWo7n5dV+BOgnM0PkyBxz2JDZQ6bnpwcP/AloL+k7ykeUVgolQ3cr+
H5FGxEABLVF4XDbpkHyyXGT7uOIjPXxJaGesU0K6hDmBTCLri+rr9/d+XwapQYDF5je78R+jGWGL
ifZUu4iwlqcU8dWxNlY+4QCdImvgrmkDBDYtUy0B53CLHS9h5QdNd8uTs13xEIM7YX7RDMSfXDFp
bGh+mMMHa/D3e9ArnXwMT1TWYAhjYOdJVOMx9PR0N7BcB0M9rfsgdWz71t5OtfWP0EBGcmARak7b
mSRSniStd+77PmNmSsaJZTDRZlLeF/xxDuiEjRwqcrVqIpBSU4cKmI1USWmzbVlSM8KvEbNbSl0G
x0gPs4HfzsDoHIAahL2IWeFJX1+QP2ZsWMvVR1N5gT5QSUxJ0T+yLPcR/XylSd5do4r5iB5rCe4g
etBU9E8jDHCO9LuQ0D4ma3a2utE1zx40tUdqvd+F2N6E6xEAbWdmnJrvcSue28o1aCdS75LR6JDS
ujGyeXj+fYkapIgisv+0HQvgZWjGZwLFBnR+GFTkbOM5QI2xc4dEuxVODHd3yNkCzC3qLEGQUpoz
1FRQndykPrGz8BBoujGGRf2lYlHPZ2l+uW0dHYectkdvxe33xTXXo5xcgIB5z7sHnPMptafxRCo1
sKC0wBulHrHQEREeQv2f8xCXgVOcx8tkN+61NaCS5pOH8SMXdFlF9Jyh1gZxW9SPbhUiBMzu2jiz
QzRZ6Ch90IL6KZzYeIKyoS1ByIPCEXaAbTL7NSsmksvcHsbZIhsEbfToXHHocv+IZd41XnVzELnR
dGbvrb4MpOXlYjcgBQak0O4lBOtneGwJ3NnIhQ7YfTgLSQ19/h2zPzwUZvU8J0lyzeBKXUgdGgUb
5FEfbiCUQEqidt3aY4S2VIzpvhlPvDk+P9dy9BhYnT1UGwz6cgLIwuwatma7+GNGeFRUMg4zu4ek
KN8mTTfJrKMWjlwn2hNso92iv5jo1DmHnQWzkyp+0LhjDBd6jpu/JtNPPSnG6XV/XUqtvU5DoFXT
cVRl/VJm1WuNSu4S6QQFWPa9yuVDCgBvH1nJQR/N+tQCpMpJMdH+ZPb8jkwLkIzZmqcyTMwTJWNB
empOUV7IU8Zap9hQwjEvqQeGg++LV6NVyzQ3GJP6B5wm7HaEgde5mOOdY5fLo/YHlKFLxKK+3C2G
e0GnZW2QhMVaXzNZ64rIfcw1tjvsXdH0rKquDAmjb6BdOqnW0k4CTCgaavZxiaPmEwD4EqUse7qr
6iPzGk9kqvcucZQtl0eVwHoxUM89zRVTfRub89+wGfaApqwPy6CEVpHO4wUutE8fKXcDIa1+3aXV
f+m6KUzsR4nbaAutp9qh4ibaXAoS2nOuVAmYFbjObFKlO9oZeJjDtNPLn8ax+wvW7O+Sg/JSUZ0d
i2q5I+p+F3iivl3AK+orYjb86dTTq0K6yEYjiGWif3Ye+THurDvPbtnwtAQmfGVyEh9TR0cEp0U7
ozeXC8m1xtZLa3xMISxAHpfcmEPzaoK/0VJgKiIBQ7EKcoeZN8oojGPqCnFwbBO/btc6DwaxOWwO
4GrMAHQgArI4zAck8ahKEbifODBihoiVeuuU+Kt6WfyYwxXwrfddO3W34TRHyKok47fK0oB22eWD
TBr7rISFBKMaXVb6PFqnISm+TeSVA6OGDG1L733k7MDey7QCPxcTCRIvV6olplBTw3w9J4YPehZC
fMdlb99BHrEZPm7TYjTfnDj61MrO+sen6S9GaJ2aThebUmueyQzK9y3F8tlKpJ9qFPMxdupAyKI8
CccoT1M1/u/l/7+kJyq31rgg60rEFz6faDeF2CQs5imbIp/kS5QTaZaO2l1itXwJh+KrGnAk/H4l
i9QgAWhiGZ6GLxXSqBfmbctONxQun/XLcMBnQE1vs9/iS5hYBEiZBBu2hCRJThKn1+y9jcIExlR7
+/8XrllJR0uBqrF5+v19IBz/+y+qqG+ug/biknbfNBNutPrLq9djN075HbIH/NKayyNbnD+aCX1u
Xjxjm+tR9aAXRgnHhl/VLRZaI19xt0ulAjkywKgnQYZmBqfvbCQu8RfWhGJ1/bIfiL5hYMO/ZkHo
nZFLce5M5eH337brv4V8jKAENtbWtAD80sWlwN8ACmxm5qqLs25ro+Ev8TDeyZ29T0rI+IwP0Eep
gZh9ssyDdgTPTCO7AxT4bKJgGVlJEnMmfiABnz2x/M25vzcFbKexUe0Dq7K1Q2SzT4BlAZcts/Cb
VZOifw9PkuZYdsgwEJHUu3FKb+RnPWvmmFymjlDUbH5zXbCEUVQhRXQrIFXwnh2IIVhisi9D067E
GIoTMnScqj6qjHA7mfOJ57vy+9SJt2IdQISwcKJ8HXQRDis1sTYuPLWBQJCjnJ9Xv4QUzYcLvhDe
e1aVTwgQskBlBjF9wF+KycGAEr2Ct2EZFWuP/XLpUv5gMEuAWBbO1KWfT65EOj7FTH/DEtiZd2Zr
iuvWaF5alSxHt2AJl5fNd6XTFwnS3w5pT60DprvKtLsx6ceeI9Riy004bYlke06+rUVO23qUNxH2
7M1twbC7oiutQVY6wk8z+M0MXQfhmQHTV/qftrsoBdZO8FhpMbS0NgmN3phsB8U6D8fzDI9b48Iy
qwuD7eyJVfUNacbOBZU2T9aRrPg/eoQf02iQqbCgyvzcxH1LZBirNvKoq5r8aV2f9sg2BVxRgxko
1iBoVmiA6pZkOd67oUZ9x4+PVJgYkjB/sIFXcs2/WYqosrA27+tzHH7V1g61C1ix+VDLiGkXS4AV
nn3TG3FvoV/6IiQaI0RQdkSBtEVPbrN4niKigRhTZi2i0akvt/PoXjyFjM3lQO+lIbdmC+eanU2G
uzqAqXUGNJgFw0ITz+28bPjZiZmR1ivofbK1BmLmWhfxdczCQOvNv4sORGcAzsvcmZQPgUhXetwM
AlK9M7jZgxraQ5U73cYuwueJtWIoafU0Ex0fYW2kKpUghEv4/OxUc54z0E3XiykjRiukVLBpvmZA
8X057TQxPKbsuo1RnHprvpZVdaXr162MTjrN1yTZglzZG6bq/2b61UQm32YS3oCHM3tIB0Y27eqP
Kznuhfkx1Q/Mtx2SxU1FyR0iteczabn1tm3iOyxuQcitgbiVs48lgF+qbpr+mMClMDF8Zy1d8CKx
YRpwILJfFpX21ZnhdghJihCzfkTNQofM6oRUjC0qJLUBpy2NHvN/a87+JJnymA8jol6QoN1LsdhQ
MhdKIKUTRtcPx1GSCT11UbeV61EBhAGPw9SR+2CEULga0t0MWEVcftt8ZJTnrrUKQow9xrzA7lqQ
TAT0kirPoi73mwymHb3eotEolrX8SITxpCIcrDWOks2UzVBWkbwNQH+CNWxLOU9ZW63iYoKkurz5
KR2P+SLhacn8bJiMgoxMe01V/snOKTkOyKp/a2eC4IrtTI5klsX/qprJ5ZSO79mYUL8tIR9mepvA
PJ7GMcblgpEC+E/yVGAP3mWdjYR8femQjwRGnZA9NtlkDkTea6dK1lFJS8cBK7gt011v8bPCJuSB
kz0RcYZB0/nWMSROJRuTmsirPVUD+5tFpYFiI1IIHUO6gT5Eyzp/bqCbFsTCSCnbne1hSXOjmF5V
j4izs8d9O+sfs4scxASShXZO9Ft7geJpZervIJPxhJH2p2IzbubNcJ6T5b0J+y8WrpARgTCiTEsD
bvM8Z/yBMkf/0rRmZxPw2MuMiD7CujdR6ObMsPPvUre6s9svD1KGZcCpw56rfdQUa5vS6VmfkPui
itj2zVc6kQFOLKGxBWQmDDuiYuzDxLDfsroQWauDEiczlXccK2K3jbT8nyBLYJ9WKBHG6IMZ80vr
gZvhrUjpkSZa6NGFnriu8fHCxayp6qPDt7QVBmlyqOD7DQ0SS7jYZOcLzfNAnAOIPDjshWjfC2ER
+wF9PneZutXpEc0rEpFcbtPWeUGZH4w4zPzUZas3SZ7oU2sStUOEw4Tqr0pGK5iRRnAd+YXhUpxE
iF0EWmOgltuYqz8Q8cI6A8dZz1SnzepNoonmqE+8J3qDjJAtIVOaas7FAVq4s1mxU5GmbxdvzLcA
/t/wW7J9sP7WZHn6hHYY23G+mwhEgScA+hzCyqdDY5k13dH+nAdS/oKOPNSpX/NKIk5H0TC07RDG
q+d8oppfuAV4OvOMkLr+WSEKYOdeYWjjm297lrwhMrzC67gd+SwNIkJY/YOUT3iLgZP1OfV9MfRE
Zi1w4FK935pJS2U7EIyrc+xRBzYb3dXew14h5ygpiDNV3heU0qTo9movu8qmd4eToMf1T8K3fGKx
zwiieB700AcJdohYEu+AZZ6EN8Aw6wlkdDPykZy4PJojxRaKCkLpEwKNc8SiIScp7tIgahbrmFpL
t2+08slxHWhl04jeJ1hK+a8dEFDpZWCFLH67uNNOiWc94IRGXzNZxXkB/sBuoobH3uIxtCGhiqO0
KeE4LpdDSRDOsgRNHF/siZ8zAZ/J7QxU39E/CbSn17fyjqdZtJew7TW7uJcUuweQCAEPSz5XAmgC
tH6oPTaDEg91odTBVe6CqE91u/wvp/g9ijL6L3QvQenQR0XesyG6/Nrl6iNxu/zktPVaIUFeVCfD
Zp6uWyUJZ+M9m0kRTZzulWg+3LMW++3G4nAhd6UzhurEebotJv1BEBJ36UbLV00HHLCkwB3gki8W
ThJtbQLsWAWjEkVQLMtnyVtKLc7DhjCRne2SBNqXDeJs4kKw0CY+f+M7s86OHjwsoNJEzDZooqgI
KuRicH0XxoZ0tZ35PDvcQpUlP8Ow3+m2WXN+XCfknYR1ETDtzgQMd9D7bhJkN4px+mvpjt8R7Hau
2dAX7kzKRrsK9h6LOlV7Fx7GlrbrUYSoASPjVBG4sydmi1TViZSM2mT8p2Phyg2sDiVj8GfD2c+K
KtFEX7VdE+Er7VjaJrtHs3XZAExkyhGy0CZ5fhhk+Vwnxn9Gb1HOmHp6gCu4ZQzcoprb6a07Hky8
buiqt0sfVhu4k6jH7L3VhemxVhG3q/ppBLYag5TL/VLjNjXeUhN/FQaQHTtidST7AfqfRWR9Zyim
xF63Qxv7VzENoR6CmAfB4hG9GXE/DjPviLdmF44YtlKrOaag+Ze6+6808mdhJ8OOH9av9OmJAvwb
umhz4LDewR319vRmzGsSEtS6S4rfcWOSoLBpSgsbe1HcZ5fcwWWpmCDUM5N9XNZb5X6wcPxTdf9N
Q+MGGDxf6to59xVJbgbH5LDUJlJnmwjstn90yPMJ8uyL7fZO01209rH5x+mwUrYLbuwIfv7GjPJ7
meF1K0pDHlwbpd88cttZ4P9MujaUd89JklZHdAHbBhzKJo0qUo2wWK1Ke6Rhpdq3zfJWTOmPmI6U
8h+02KgABhHUXbYwGeYjr0HvsSgBCmkThWUN2prBytIMzhrCBI4xaw3qTJli4kY6ksFDF2Zz16T6
K/t5cxNb0X/ARYm/mgCy08ji6yi6o97tLNrAE5BLuoQIEY33Waz5m+iyXhyb8a/0WJinzV2O+sfC
j7ahnqRK4MfXkPXbc1w/47NrfZ052s7Gtkq6O1O6fHH3OvaGbeVuayUu5piS8qbFft1vFzdktmSu
jj9JM9UnLReB8Ku+f8rbojuAx9XWiSgChnExEDAhCM3eZ4UxF3wFJ0sqtGBsHC4AQeluisMwh/Zj
EWeCET3UAINvRHssG5vouArsLIJfysVottHvU1WVCSdeumRUydBMi6rdx3lBYtsw4hir5eMo+Kvl
qvXF2nfKTRMRacOeXdyZw9VnqzY8bmJcWzPXrGGy6fUSTkFm7qRvcenE6lGfWIvMjksBi3cQHqO4
WRoUZ4VQoDIsbzsX1m5KNZQ3UXZbPDujkrQaX+vA5Mhwr2UDnNjacgLWZjC316yHkc8JEvZ3Ynir
fC1DvMpg2rd4Au8dIJyd2xkPJWEUeBGJETce50Q7k0a9cwzrm4KWspjxM1zs6dxrGUtVQ7D+9CJ8
IIv80WZZ7cKKkFNikYJGKS4ibQncVSKVSPMT0Pl7O1VoqVe0uWHYh57OdCeV91cXzXXpyblPht9o
a/iejojynTsvN7Ra4Ce0obhY3oSYKCesz9BR36sxWwIwDL5ol5/MjZytZxpHx/6oO8E4y3OZYjhk
x/BMHcmE5MPWB/dgLagr6wUHpOacDcUE3gthnj7ym+ztIpyPKYAXKRJoC8PSboyFijE0jE/LU+bN
gzTkMrJnf0ZRLUX6bNqG2jJcuK/5XJz/9b4UDcsPFMrAQtrsJe+6S6XpVFSeph2ExbOiScvrUrcb
wBsPKRLLr6hG17b0HakkQ3QiwhogMCHqcujqvS2W45hBhIAlLwGbRHjhA82OmyC0Pd+h0vf1KUel
YdkvKHgKf8rDrUYmfWi02sEsmZHkuLisUgFdKDu0Esx5UbgU7k7l/Cl1Yn+xQry5o6KxS00HpZhL
ERa7W9XVpm8rzicvIyxc+xUVsfEWPIMcoqFeQ+3ON9CStcvuT8k66Pt/kQT2oEEQ349l8zTO43s8
ClC94Xww+rPECLErzJFjwGbXIz0o3uzWebzU5SfZWv1FFUODA4s8buAOlKflZBz5lPq6Rw6neeRx
5E2yddYRk4Ptv4xJ1TKR8kVRPj9nmnfvtPRnQRY/arTRJu4+vx603eJ6M8JKmwBsF/dRVjHmLArj
ZIL52TSGY/s1W+GNCQOsanCeLgc0xCzec0qjlhzYNqbd6t4ti0WF5zyAfrsoSyKr0yjwJ7WTzDp1
Qye93QNCFSeLRtOBQWxILvM8q2CdCsAsTn2nzr+6vin2icze5gZqcsylm7ROv83L/Fmn72exXF9c
l0CbHFbhliF+i/wNiqthji8ZZm/fRIXkp4JteqV55iaDFVAwcwHeNz+aolzxaJQZtjakvqF3J7cg
slYO9BNtq6McnKOT7MFeG8gD/dig0uX9zWaGdhyVaNxZOOmZeUwZSVmrxbM1tXO/mj5/v1o8bSKF
wnpAxl3dnblst7VB7mWKRrlhMk6G5xlN5d/Ufe6pAh8Hr4/vbELSI8cZDfE80yllEaHRjESf9Fog
KTCrtzZnZy/kZNxVp4EulsXN7JAg2VMx7Wnxwic5YaLWDKqgXn3JWtLndpC0S3u5Gk2vnjzLwtUT
l1edTENRJd5Ti6HwuYdxzeUWmvs5LppNSggRnBKeNq6XsOLpvVuoi/4lkf3wwsQb1z6UI7kI0PPN
eHWNBNFUSjKqjFoXsAmm/HF2TMweyOqyzglsFmvER+6WucOv31DUtFHXX39fBPSGHSs4gpmXS+mM
7mOhIBephl4LVSGIgCjLj3ER9JHxklnLE+5PbcdMV/KRaPar+gvft7gszdjxDbbb2IOnxcAdXRx0
/hozdQOu5xqnoJvaWPzzlJwfy+UoS1IjzQyZVNLwaU5e9LaY9CMtyJ2H3y+rEUvXWCC9oz0t9q6d
AlTskeYIEBmbBscRV5lpX4VXllfTex0q7VBaoQeZcHQ2bDq9q1DmBZzGjM91QA43i2erX+Ijkmfq
XDo101PRm0a5T0PK89TKUNcNnXbLc2KilR19MQUtbuXQMI9JcvNYERBsrxHHqY4nNQGrgK8JAQKd
qH4PvbA5xgZEaAY22mjFV53d/D4rIG3a6WhcJ/dK9JN7+f2iF5kBlS0FzBWJZJe6ZnEZiIIfILmf
+HzNma3Y7JXujagn5wan8U7tl/l1SuSoJsdTNFEOMlwp1yKte3KG4marmSGkTLunTiep1qbkZ9/V
70iC9QIgyP0EhCtpLu4aHZNTPxPx5hzdlvLBmpaLTZ17I+c1OpgJTovfXyH7w/di5SVmqzwvTq4B
vQKjyh4l73pxtfEtWV/qmZkn8gWgOBbqxpFgzuffl5IRebE0fxRurJPnNtH990WxktdCj6hk3vIS
gMtubpv5EfPurq6IS0DTz+GP0bnhBJ5apwxYBNnL3VgvgHgB8OEAifY55LvHXMbYNt1wN+TU+N7g
+J3Rly/eZI53AsN8Y2JEi1FfdV37KM3CfFlkeRAVIfUYzJnPdV7x3I/0NRz87EPaozQNcvS6f3pV
QEN1DlkSASgsGC1HNek5mGEvRiPnh6LFr1yPqDhVy2TaNPTTECYjcXO4Q8pp2KUeRsoBwAHLhTVl
KIRllMrPLJnYtE/WOcJLwO25rXEBHogAfteotxFmGrc+A6kHcqbRZtg41bHnnxQtftiOrETmEVN5
wq3Q5F9laIzHcc4DTCZbuDMqyCwUf7HU/eqbHRx6O+vW2KM6iDbbp9MoX6dsr3dgBAsv+VMmjvSX
gb1cW0Rw3HhuR0MHKKn46sOsvhT18uZMoE0zDGcM5jxMUW14XLtEfRXS5IX5aMQI14YR/XExMvmc
E1fC4z5iekjOYjwpDtVDXlZof+3xZIeCegItrePUT0ZRvaIIkxu8Q07gxh5D8XEKRui5/Al1epoT
vfX7qAc3XIzBevJvcKTqqfVu4qn9cNST4WkHvECPIa3RY5jo/yxuUzagzSlBq7oza/u7LSga5pGC
pugp2jzZn0JrhhXFQNWhMD7pDiNmbPHdtsz+aXWNjaJi9DMkMeSigR2v1sHnQzHPL39fqHBbctLK
N6cULvM2khzx9GzMGR3c70u6/v9b1jCMfOfzmNUV1jMQCP057ozvTppdUGGfrVPXQ1dL17NuFp0O
A4K9GqKjpH1gkaiLtt/HLYFWte3OfmV30TaP9L8qJNI2ErhRmpDnAYTcE0Mx0HM68kk9pBxQI9Mt
MBG9PyJkHQ2cwK3TkWgLu77Jh5BowgI13Bn4kIL6O89PZV38c1O17LJJfqSwmTGcD0Ey2N+VMX22
Fa6DvvxyFdGySr8hU0x3C25LLPGCoRKhlnVG0xOGZwf8JsHWP6UVM6NqrV0zHxdZz+xbiisq8p9J
MdQgnZP4BEU2D+RExnMrG7dCrbIfWXAmswH0fbBJzGMpsEmqbNpPSyPwfw5AT0jR0A1DPzKZfMMA
n+J0QWTiFHtqxaDqx28XNoav2S77PDJWOkbyZtVpLJZXzVb0RUfLpTyg+qIpP4WK9jZmNtvXZdCT
2hF6trPruwjDgWNUJ7HS7SpapH6Vq3VWzp5AZc0+lZJesRDjpWqteStVRw730pIZVTszIkjgD7H1
f+ydx3Lj2rZlf+XFbRdubHigcTv0npIo30EoJSW89/j6GoDyJDPznFdVr18dBmEp0QB7rzXnmPMy
VhuiG7r7AkcFt2DlXaBAOdgmM1pPKm3CKZJXNweS0FU6FAXyTJhskQvRyHhR8cui+MoDGGZjk15L
51HnBhfZUN6h5O7AIG3kRFt4ORTvQhCHYTtcfXEuLYR9i0zujrlCoTIFRRdJ59TnK2rx66Aco/Lv
NCfaDDeu0sszRUT3MSWYurR8qtS9mBtu/J1vyk2WpTfKwO1D1MhiNaq0nf0YFe1YatApyK6wfwXL
uKQpYbfFHiTUp479btRwvONMvBiu580Cq9e2XlQw/cl1anCmd3Z0gPuAB3AWlmELSbMbICwi+EO2
Y1OHa++YIPOhkETq8Cub541Dxa34DGo7WgajTmp6cNpWm8MwieZGbiM+XFtxpOwk4okQh6YXTE7G
TsP4sXSU8iaJLd4mALQGM9d1F6sbK6eEgAb2FDcl33aK7rOgLcrN8GJ2drIOZaLNDDrTcvae6UG3
w2xCE0CIA5M2hEB6u3Ktzjnhq+tmVV/vIUOaKzyhaPVqEx3dRXOqcpl3+ntg6t9Nl5nkHPbCnrpu
cC4MoaxipfNolpV8qN1TIkeHkhLBKnHV+kix4TFFArUG2e0th8IdHkJN0/GkU/JkzPsizFwmnYKW
NZfdRsdK4zR0iKPqobGQO/quWTPQqY+NoqEeczVrhsw29+pNSerFHHgG9VCpDCijcR6bL5ViJNpe
1WgVUIlHgzE2lNx0gSZX2+oBQ6RIuRh0vGe9WqDhTLUNcnyL0C9E8H2JxTTdBF4DVTSlhxUC/16O
8LdQMpqDp8vIuIq55smgdh1QNh0KXiR27u0wBuniat6ZafmugvSaJUndjPNw7vNqsq5HR5eUVPqs
yEprWStI4RWZPrvuKy45WUx1K6/pt8ibNpWqXXxiJRfCMpgTmI+2gqpecaBqBjlCad++EwApQ5tB
aFTLzT0U0W4F2nXTpsq31JC/mSDF2gxCF6aGRV0wI9ByCrtF4DwHMb6jXmCViup06XXyWWqMdpaZ
7i084je1HzCR6jlWaIPJsugeYwzh+y5udhTV0dbRQYis+plcDQepo1E962a2sckc3IStSbBWquLM
ZGxAAzzeSKS6VxZCxoaB/C7LxaJqqieETNU9aeXNrUOMOkVmsn+RhlH+4j5upLG/4f5XzyJh4hIV
8i5NPH1l4YcG926KvaW3/ZpB2cWnP48wGLl+a0YasE+PYbhv3tl1NsxrIMUoqNEKyA917b4FiPNv
O0KeF1kokZyFRdIh72WbDk+ILv2FntBrEY7i48yKTqYixAVp66J2e3VB8M/O1PMxSBr9nJkqBKIH
c7Bh8QyKRbOIaFJ3WvCtDY12wWz9kZJguK3ouswbKbrDg8Eg2rM2bQnNQMMxxVRQUhfEiIu5G8Vv
HgY+KGRITmTCQb2UCY+cex9O5teQB1CDNJ1Pc7dAG9Qb0QOgQ3ovbY3IzK1PlINcFMhQW20D2neT
3Qyhqm7coPuIY48pSyGqlSjBEqgAykwzdMg2gtJRIEeEmSZdCh8PymCf7MH4NAb7tc9LZvq1Sqyl
0tKeH5RZi9UqeBzQ+FR9S3I0Bf1MB1Sf4dazdPGkQD1ZqzAwVPp21GAxD5fEQFVFSRM8LT+UOHjF
QagcdM5YBcyvNEu9y0WVUwlmIpmW+tpJKRbiwUS/H8fovFGA6wyRZOfMnXBbluELWYTMEEHrUoO2
Xryif4z87Kin8k2mRM4mTrnCZoOxZJZ+FFi/Z55SvWuooZdDfqN2ab1UtZiJIbHem6TraV70MyUb
tKUF0Ya2v39RBM0pcpeVGSY2VdLcOd2veKWMfM4yMXYW1l8uSYHN53MyPNleSqaJuZdxbN/xbYBv
tirH/C7bR6MMSXY0KylUlOWXEMccNNnym5bglsdXNROe469B9uKEqeetYRlLnFQt10CKZCr5v5pF
VF6oLgbV8pjfOsFc46sues5jNZZOy9PFXMU8erRaGK7mrgKphmdhHSLDr1aRg+WKL9u3CKXWUFnv
DhCdRSol5yFFfjGg9sRStVQ0SgWd4ZQYxVSAzVwTacRp+dnzjLOCrW2JB/ve6EhjSoMiWcjRkk8T
r1GuZ8taNcOlScHObOhuB3UQ7mMKC9kg34CFqTdmxj0dHVuOTVd5xl+uHCtUDnM7eyff8zYIRhIV
rsfckS8K2tfmoxmyDx1achNq2P4y8y2l0uLkopgR1YHqQb/4rqoepHQ49VrDX0NjDOA2UM1TbX6o
eZysncL40H3t1utuG30syYYZ0Ipa4TMjts733qLQyJG7X4Sf4ENJmndwGf1rmNFZjdF+Jv5BMkJj
qw9chNAZ6JVkb/NGAX6VIS0giGBMGB9s/H6EiuYRPBS9VZeeL819l0wUDy7VPMydYm6SJqCo0qFA
pxcozJECjxw/HBb4JD2fpmvqacw2KTPY+dijDBnlybBGZw7+ca1flUEXLpBprZyigjkz5sc2XIUx
LFJXSBKjY8hoV3xXyz1eGNqN4FGRXS2iLP2wYMfcKD6OVqCCI2IGzzN+A1qa3hETanjnQrGlYxib
Q7UZKvNFc+3opCJsx1fcn52wUZeJMrwFtjvMYRy+dG9WCSdWjPQfD/iPBZES7xsW4KiKnqGm52gT
P+Qq3FjOSNPuZWPl+tnabncyc5qVF9UnhTRPm3GYjfYOcw/9exIzdroV7kqHWcSgc+VIg41hFM/y
QKo9o4djVoU4+aFPlGZ6YVgH8wYKqmGO8v7O/Gx6AEW944Lt+JZ3yBLKVLlp4iZf9kV7VjtZIC/F
xCkGSt/mIBFt2FULpbXChRzS0SfUEEhP08eb2mVG38Oqn6nOmK6XSdytXJaqmosc6Fszhlgh9JCE
TTdnwDYWfTz1GcrutjCiPUSYQ12iHzX6CGFl7s6B/t/4UIReLKhnoRk/pCj/gZJYXFoDGQkWw/Pa
QzScfhZaALVEvqhBy1WGcrVEslskhngV2Sk3BkMDya+ZpwCHJcwVKV3KA1dKGUpZA7go7ojDpPHn
xY288xzaKwIlyBCoZJaNNVqljj+yWhkvVVpD7xGTQOV1DrdczUZljHGxK6szJQh7HvnpplHK/BBU
2Ynuxvca6CTaA5QQMLofaW2T2qjWK7OmA8VFG6j4+AzLb7amPn0RcVfP+qz97KBGLawWJ65Exl+q
WLA+u8dSkxTeV+sQhx5errxVF2EMH8jh++u6prdK05vcxT0HSe9Y1xEthyB5C9r2JS/46WQKMmfb
YbSAAz5bMuQm79a7rYbGeCj48Wmdss7gfxFa/Fahl6UtDPSKch/XrGVOTXFdNmG56S0SbouMLnCm
7TE2ZPxmWhTQAFa3mZRYS9d/8YUc4AiSMeQw/k3aflECn7+BI4MkP0wXiaSCyLIfxMGOnHjh6lDR
JL9Oz7Vij4MEY4cYqN14Hs3fLA6R5CDUioNkkXQUx3SdsnBu2CfMPummrkhUsnCB4V3CZB7H24Zm
V1S2/DP6LQrkaO1QYXAgd+mmc5dhh+KXnK7FoGyg02uzjI+T5hxSPgfjIP0X3Zgxgb/1fZr0cbIy
Y8Qo2ODELFRkn3Edo+14SDWoBgnTM5F8x8zNG9ALnLLkxRPVIPjK3kh+eBmC4hMPwcpvlHfVbXcj
VKIsMcyHbXDsqq4EJNsFN2HhMGfMwnPYM49NKrKBEL7fu729gwyAPHrfDNtObcM136N+ppb+KjMI
Z/ZsDJ8gWO6NsLiDjhjQ/iHOMUzXKZNFW1OeTDKTKMV3aDoricGbSiDh0OPSMFw/X5Np7qNBNA49
NCSVi/xBM3PADuHw3vre2TJgVniWeS9JGfoVIY8OnW/cXr6pTXbqi34ZZDhLG4u+FND4nTEEJyM1
VTjK2ToguRVur/pSat8p4aMcygx1rktUCRmMqFSRNQxBTngmG9R/sgsp3of0hxqcqcS+98mu0KGn
5jUJrzIaxJxe9Qw5c73KNf+x54Oy4uqNDN981QeSSbfLvsGnXFM3NPahhh8B90+zbkR218ccGiD7
JpFBp9djDwek8SrXdszf36uEZr/r9tbcMyxwFuqhTWMqwQ6gEJ0G1dwxswu8Zf3ghflOUSDB+nQj
dQ8Zvp8JKieUH6Iq39huwryQW1Pk8OPhG4SyLNIID0TeOMsc6Bxx4zzlER9yB+TVFzt/GPDemuE9
AdRMEzFYz8ueN2XQuLkkuOciKU4XtiO/0sS99fm1EogHWS6NpZvaK05ZK5nnZCDwp8m4WA/CwtVa
euaM2rx544xJpo6+iobcmZkSwRdlonzACeDrS8TeY0QKz1zE6mcVpjp1mBBb3VhfdmqGVlwP1Jx5
V93EYx5rSu5eL9ALYS8gHIQva9R366yLtpZFv44QaO7OkGmR6ASvfY89N+9g1UZFdqrgEC1Afe+S
QmhrH/tU1LrVErLAskYzupBHp7ikFnsrulXQzc/lhhFEqQ0EWbi4+TrXj+kYSvLF8IE0gh+UI8Zz
Ap9CK5VPkY2Kzi9tgZ4leW5paYYFAuqciYBk6fZMQLMKW+clT5kD1jFaPbQ9SytR0zV2jw6RHT8o
w5KzJyTY35oAzUBrGRgDKlJAUl+9F7GBzMKR9kZpaBedouuC5Hf34ozO6lpFy1zUItg2DXbOtEzF
FhnOp1oCSyMzh98Z2rK1YbXa2ir9B53RLQAirdw4tRUd5M4ZE0qsFP128Bl5ZrfLle4zDPg2Ombs
Hw2vEhhohqVTg3iRFadYxUWqrXTwzDRAwIHbWhbcgWXkVyWTPCGDA9XEHFVIvRUUGGDdNEx2YnlU
pBclYws0qdrQJ6+5qn1vHUPdx4begckKH+h01BtyoouNxgSUVkKz6wK0hUgkE1vQgdRbfwYfQA+D
V2sw30L1M2nf8OA8JH7QvVBaoWrHxw37m3gZgufVyo0wTER7YMZcjeAbEzkhn+ogmUG05UcW0zCN
yflYV5KSbZVaPFRN+h4wjbv4RfIU15JBZY1rHwHYQIW4xDCGOiiRmp5dk+FbN9TSoaKDxj2Y8Zph
WP5DkH+g7GmoL6Ri6XexsVQioO2sScFTo88Ig63QNKIFEvlW5Fl0LH38gEXR+3cWWu68REHn+lvb
5kplwsgj5gYeDfCtJ6kaZZs6FwY0Thc3lCmCfg9zCrSdEeSbQcueHFims6ouY6pDcDiE7eVnJ4W+
YTGjOTvQQ5ajfpreMF3QivjnUkFuQLJnNIMF2y1yJA97y1qHHV+sRDa8E2zpettmiYs+EhwJ3+KG
WtTK+aaowyPhs/le17EFR7btUHssirnqZ/46rMuVCWW2ohpIhRfakuL6A/B7l2HC2TYROTPvxegf
4vukGuJiLosoQmodvrywmnFXyshRKbvb8fZ42wT9u9fl2g7Wg7Sjj/ueJlZGmy/2VrZaHA2IO3sb
jhSmAfmEeFu99bzsDtqitEgaMgQoEEq0o5p8U9vKa84Ya9+D3OOn89oS3bNWG6u+RcQj74Yh+cA9
uMFVbNF/aO5ku635FnxTDevdDLRhhc3YReSpbgszJPbAGUdVpbGXCtrkqu5RBO5V+QacVE9B6yZ0
MV8KWROLGt5MqWOWHL/dKH28/r5IQnmvR92i6wzM4IW5wlyA7DQRDuXrPWekCgMNnnob/f2dXNf9
Dq4Yjf/Gr5dK2jdLeDEMAS2vXg1m/2IBN91LerzMBO5zqm8Hswq8U4gsO6vTfi80YJptoOz6GsOr
gxJ5TnayRYVapX1auM+FQCjeQPM9mY5ZbuANDSiIs+cgopdXVh1chwClMJkGeIgUfTFYBwZtzbzx
jYfA92OcMozxR6Z5JVnarkjevYiA6elBNkNlZw8YWYEbBT7TBsItOvpITJVLjUm4JONx81JUJEVj
nquyZxYdw7bkShpfvFqtt65xHgLGU6Ge2acm7YmeM+WXGEQ+6fG6tQZD4S6t8dKsKFtB5fCFhUqU
MYrXVNubL7BtjV1mI5MnQ3drV/26bpyb1oGLACwbCVmE/rWkkQblDHmQoXNVcd0HJMjOqsXNYJaK
tY+FhjItoIjAcCg5SMMuTLVR4MQsvHPvS0cnUA2o/oEciXkNMuRsGEwZfXB5pE+L56GkStkr4cL3
tGNYYAyOGX2eyix+ojJBEEeYof7NvjOX3VWQnlC+qDKoJUEXRCPywcxXqeloB93zdCSUY2fWLPad
KCysLJYxy1TGx0GZPtixO440aXNYtr5V27MeaBrsk5Wn5flaEPqpeRTaTEUGXaVaMJio2YYdsSoa
E5mhDJYWiSqUn+J7rVZxlSYRH0kUVFuJdyAf+azuCH0NtYBIqv5MZpi7Aly6pBwLYgDa7jzWtS00
XOAdPW8PnaFZGDbxxgZdBX7Q2RMzHswp3iUAEQJocZKxNRx5FavIGimrfpMN9eJLGjHUNT5t/J14
aKiz9I68NTqTIWCc3UkpM11bJIRK+K17UEjwyCvu3Sm+xwX1oKKm4C55w7rKNIZNMXagEtKAh0ae
MUK+bMiyxiiykepiWHVIw8i8lxcts6dZw0gIzVyamc9YGg+Iukb5AwXFxE03rmPyV0Tt6GMm6uwg
Zcj8wSASPp0kj74v/HUbpmP1h7mDhWtv7qb2o8gBG4lRF9BtOzA0W9ldQVf2d7JnzNPcMTcE3a10
yLjgIJkYGswildA7JJF47nu9nKM8/9529ikgTGNn+M49vB/+Ldc6ByJ9CWxlTPLBohCiaF921nNE
KBRi2rlMMruZhu26BjAdVMgWZeinKF3dpREIGApWBnkekyCYYYgZqUo7J9D5bwrFZCKLIvjgeU+l
6irM/sN6oxv9caj5lZP8CDGkLtZuF13KIJaZGLrmosMLFMIHueW+NTaCulWPhQGnjrFEqljvNOF8
V2TijWr9gGfNWbkBbzfA3JVZea9u7z9mtBA9u8rPYc0sK3UKZSvLHiHfWmtgDq3JV6WIjX4eIqKo
ChK8cVwGHilKtNVnTg1Co8/4QetW9eYikaBGRHYcAXnHAlq8CZrKxrt7OyoFF6a07UPLXxPRLIgl
SXH50y+ZpeZ9iDhklhTVZ5cggkIwvFAGBpwtidLxCCUOx4cyhwsBM4LRbybn6xFCCWwl35a6t6Ok
KB/Q94PBzRgTIo04FK5pniSmbXyNULh7O1x0kF3ks+wq4ZYmQ4bvxmDwQOHzDFWAqKEokuZKQ+Oh
wp1P4a00d0LOs43iO7SKuNqE75ngkskEYxnGfJ51R7sCU9ptKN/5NE6o3HPv74y+OVQSg+UkrrjC
8wZhPUKrCEMO9ZrXNlsRw6QNEx/jb+jjx3D8ehcVot4VRmCuGQts2cshoY/s+jgYnLWwgz08ln4x
MPKlZVXhZm8aFNAUjQkc/5RSwHbQqfsdiHzI5eMD9flwiXydznanvbmS2DmifbZa3hS9p9njcher
gmynpimidt+/7/Seoq7DuBhIDk6ekZHTuhbFTThDFnh8K/tUamiBzCK4uw54HRK9E7euoNjSK+6j
VXXLvNTknW6E8VrDKcN9L4xWnUBOaKJ0Iw9a3bqNYm2QCi6YyYyoCMqFwsVkVZdjJGk/JIhesdvL
FRlxaufY6MX7utl9Pa1dFflWElAc5Ee3ysCuYEu8jW0q+YUKjSvw0MqK0O52RV8zFO5gNNGEq3ZA
B4sFJP+BYqJj7fScLPr/5fb47TFowwotw5NVDxL69zbcNlLcPSNKpb5dGvcpOt8TzZ6KlHu9fa5y
h/owYVKbabHJByZU6UlSK9wLUqJupEQ5FU0/bFwrMkAo+BIw878eAl0qQNIYyRLO2a8bpl0UKoyL
HrPG0IKNp0O9N+S6OfcjWB/OHp841rbNtNFmCv8Vfvv/k8z/+yRzRai/hMgu3qq3//pMKr/qT2/x
53/+dVeXpf/2a4r5dMDnW1n951+SbNj/NmxdtoWm2IZl6n+lmMv2v3XLQDFgKwT3svpHhLkl/9tS
LJNJs26qiqbIpAv/SDDX5H/LlmUZhI2jULYQUf+PAszt3+PBNQPhtgHWQTVA+NhCWH8EbVdGCWIf
LuJITo9yPBxD516qIudKmor0OD27PiC11Pzkl7W6o3g0vcf9G4rUizhGVvdPh1/PRi6ThdBt2smB
HIxMu1oMrUbIlwd6TK6YQ89khAxbJVWX04avddPmaTkP0fO1tJzywsKAGBqWvZUiZWmMJ1CCNCec
cHwaUZeMSREG3WKzOVND6DNfZ5gOHCkXVNaVDbW2McIuUR8cPVMO10UAmMrBIIXoa+vQgNuftsqN
oTxMW687/9Oxf+xsjacS4wsRruYTilR4c6OX6WIOILgQiVHRMsawAJJbg6OjkAo1Lk1BBdP6aVGW
sFBNR/yxgXF8cMx8KnRgZjowf6e2L7RzAV+L5pLfU2pncF2CW1v3UduPLpED1G//Yiqudm59RunT
+mk3mdiP9XQUZIU/d4Ot/OvZpt3Gs6Xj2aB9lauwrZy5n8v6vojoZNDLfZmWIL/re3l8uC5Oz64P
0y7Xxel4ANUvf6yf9ogjQXfd6JkT4XEG2Y2T79iND0ZKFI+DUZLLu5Icm86UWrxyjdt9rSgl61QK
w9t+bZl2mg6cnuHaDdZorGApjUdPD18HR3KZHAnDbQ2xVJLIPYam5h4Lr3GPeTQAXmUMOS1d1xt0
MnntcT8cCtsSziBIOg647hf/PMm0G87lPTd8GiP/tFsFKe6X69XNV+r6fyV1fJP6SVX+51+yKsRv
odcaFyaZ6wrlYFXWhUX78PfQ6wiBiNk1tfQ9cLQHlOgxM+fKfvKs4DljvvLdCra5R4ipWQGYIq4+
eewJHcfSTjaRAdxpqxlVvaH2rZ+no7PI/Toa9I72XSp+ObpUDP22FLZhA76UGGrEaoVyoojfjR7m
TSn0+yFubYjtaoSWwSnuf9tB0hP9HlbPyYxr3lYaQ/eSV+Q78uXQmY+LFq6oO0+lszgu2W2S3HeG
/Cxw5h2nVV7YGYtKLa3VtKhU/t8Oj8sfJ5NlhBtulSRLDcBfaErUjMdnUtqCsM0osLqqq6Nh5ZmX
jev+ab9x3dfWcb9Oo5tVN9KDksjNoaBOWdIqUjGil84pUxTnBETltcV5tJ1WoRZhq4Ljd9nSLJhP
K687Q5P6Osu0qk896fR1vm6wXnU9HwXPnNNIlexQB17C1DXsgdcaKkZrBptLrW6DvTI+TM+mB6lO
gv1Q6z/WTYvThmnddfH/9bDSACKU/3y1//Y1/uklr69BYyCh6H8Kx/AWP40nqxzuz1b2rTVctWe8
8xFoNqYk9NGdbNMb8KMj9N50dfK8WQGUQxpXMZJToF3BQyeMJlfJHjS1oV5Ni4FHDKtZOtVxWnR6
tNhJ9vTHQYFZ/DgIP5T2VENRrQk74B4ZgHzpI2DPFIUKCpZ4GhprrsdKdisFQr84fUZxlLgCBMmu
cfFpm+wr8hdmwqRBP+0Sj1AJ4eW3rUy8s577C6IkiTwdH6Zn04Mmm/VehgLGp+n9sn7aOK1LaWcd
f+6WtQTJwhf86yTXw6QW5ZpDI2zaeH2ZpGseuaLxLhO9cpRTuTuKvqNe5RMgNa1z06I7QuJFDDIt
JwJfAD7beJkzgXpVY59/H5/yrQLEcE2sTYcyIAnOmYbLeggq5bmJaxJudefTzgl5j+z6LQTjimC7
+nFQqmjtVjet4Exi1bfOdQZKPkM9QsbArUiEeN84rnxX4DfceYKl6aHEm7MpcFT92G9aabFfnjbS
jgyV+Gu/JM9+7DftITXQ1GdJqH6d7+s1pnNV47lMamyHDg4ArXFt7I9rZ9kgKMSQoJ0WQQMcYFrp
iHQVRyVdNUKcKZAlElrvisli5ernr3UI36nm+f0I2f+5slQAHQ1SRJfvuvLnya4vaqjKO0Knbuk7
5ZM0BhU5g959PdRgnU26vcfreuRctFjDUCyn3WKn6W+Inqb9xOFWk4HFmHYeD3V7bk2ezikbU0M/
o6eEXnrtbewK411I9atZBN4DzfV0baBJ3VYtSlNTAfSaUCt7jyVv2cpJ+EpWormgON0fmk7Vj3oJ
z0/JPPvNI4922tUIWwIho7q9ST2HKZ3aMEHr7OFxfLlpD+qiXy8Hxjulnaj/eLk8Aon68+Uw/P72
coDp9w4o2wFQo1MdEiv8nP7tr3/UJ5cMfBck75/vmNkxt0z0MOF+oJAhgDfO2OKK/jrs+jbaDp5n
R3OO0xvIzS48BDX8GEJqypu61sODNTqE5Q7MwZTtI6wRfD49nR6SMfBnesZABLciPJJfd/9aOZ0o
tZIbpJhxb5zRU8AjJZCD1n3p4hIvSzzEbcOHhrpErIJAr+cFLB6HknQzwFbz52lggAt0ygBdUUIF
JP46fNxd2ObdKGAUrvfN0xu6N5XzRve5fet4AumnfRs3uYn39YSM4hQePyAbqGXJLAiL8jFAe7bo
BMJgobf0Cqsu2mf0c/ZKaQU0q139JuogD3hN4D5ppvCpRqfJRzM2fiEcoF01zaUu6vZdkMo2armK
x1inge8PTvJ1zqJGFNKTHfd1zlAtfpxTmFg5YuGZEO38RnwbKqo2LX71mTlE4V0llDPOVOeQ23pw
l4s2OzMeRmbFtmlVRwliU6HVmE2L0waJWdhc6hkQXNf9X09kW3xh4oAkAc+2bgoNvZntxcPrELoU
g8maPV43+Jrav/ZpSIKZKv+6wR03iHHDdISQFfWYllQ+XB30GylrzfKPZwFugSV39v7GBQD659br
EdPWYdzPo788yyW/JULCUOkLYTEcZzAQBZQ7ucaAO85JpqXht6Vx23XPn8cVUaiuQQpA9+6fMyYZ
t3qZlbedkMIb5hW0v4rbabVDp/Qf1nBUPe4z7diMR/12HqeDi4GeaokUrdpQCtQeIis7CV943/rc
BRorI3F0paE4CubX+Bt8/5tGwoeN9vpZUaRgzZp64yem+tArxWnaYTrSpNpy1hKSj8CJMOVKlDFH
Q02XVjR2qCq7N48GVcAjw1Nnr8dQMcZV1/VgHX/sgQ0imwPmy0AXccC0gaTfapipqXD2KseaHgCg
TCqGDTcV96aGrnBjooRdi1F1RZvf+1o3bWV6/kEsIqTYcf20ym5Cc49Qfd8QS/C1alpPHoS30DPg
GdM5rieHAEyyK3WL67mvr/fHSZJS+mCejTb05+tJ4+sRB7hnKhgvG0+lXzZ+TtPHyEekEBvpzael
wn2ZPuHpI/zrY6YrRsD6tGSGz9N34vo1+Osj/u2Mfz/HH1+efzzPdIrfzlzLxi+v/Mc5/v6V5G/R
EFstIzKwKAn4zs30YDcOOBIu79dV/H7oZcdkDXc/d9OTWJr3iAtX036uUTk3oUDIT2glwP6f+w1Q
cXZx471fV2UkpJ4KNPC5WwEAmDb8fNU0Ue2vP+T6qtPJp92urxoM1AfH7KCE/lX2GnbB317VC8Nf
XhVFFWFA0Ni+/pAKUeVMYP+19No5/vhLfv6fX2cnLPjH//i1/Mf/N/1ZfoXFanyl6x/+8/+7/su/
/4/TkmbHHwOZL3u7XgmvMe9A3DUXkqpjEExetnZMr7kUMDCOSW/dSxlSIki5+reEluchjo3mkicE
9/GWK/OvrZwooph/Nx15PZEHm+4CdfjrRNMSkQLWrvG71+kuC34sX6NEepzuyZFMZ2YxPf3lxk0c
XXjwCP1aa5n8OB027TKt190BDHZ1plarPeQ+mWdjZaWSA7GNa7SkhPj2z72uoaQrpeb4c7epZFJK
hdiqJiyCvgg3Zgda6Jur4x/rNCVfWKI3D8b4ELok0SlRujc1meRLJI3mgcIeolbZ1HSAkCEoxEgy
DihyGgBEu2TohlPWxOKUFUAyvTQ6FOMSCdxjz6QbXOjUKm2IaVkz+laZGZjAZ9aYwo79Zjh9rYxM
XRyj9jKdC2/0APk0frctomxRmTJ6o1HibablsIvLW9s3i9uIjvYmNFEcTYvTA/R4RN4jzV9ziK+I
EX+5yPAr6Y6Ga9M/lhLBNk0OtDvXPQjQSqc+6aGYy4SR0dN27bPalm96JKlPZhCHGwlpxhLFlPb0
x0HWmFA6HiSYvJ1b7s58OvHYSmMen50tfEiXGFXL9AG4AL82binLy+ljk8ZUQivufuzGSGU3VbrG
TwfkR7xHazLWzqq3Ykw61JKYOVGbMvWZlqG2/rI1y1t0z9NN1+6bnOgZJ922haus5dyQ7vJAwy/L
K36k0VMaOum73EkpFj0N4OvPXRFXuJdpV2sQ7b6yCwojP27lPRlEe8/yMhxXlg4fWSgPuisyoo3B
ESt6pT5MW0lg0sEYuOpDTjrKvh4Xh3Hx/3xs3iGPcAK3kS6t7ugH/CQWEXVJc5PKZGBnqkpdVWqN
Y9UQWu+aVf0wNHoyGwpJ/1DV71PVqG+0iyfVKu1Pjo5grv95dJ1RWWGSXl68WE7vSx2plGMRCNBo
jfJwXSzaTP1aHIAvL3Nh/bq1/H3xunXaeTrWKIjPRo/Wm2FyFLmDTJ2goWVuFt5TrBkXfLHGB9LK
Q5I24jnXcKN6Wp0cM1v4ByulbVWhk552lbzoiZYlHgQ44RfhhIiAx7EzCS1Yal3texDYG7/0q7e+
GJO5EIMiKyrEqoyYmaT41PdJK5erzpJ+PRyt/prOsPa9yIxNX0vVm6yalyJSi7kTRqI8WZ6kreBi
ICbD+83sWSIkJwspZDoFcE2fnyZm/pms5enbP+3ReEdTEghx2jx+x0FGMSnqXwq9aEm7B89CsSAa
BbpQOX/bgzQya6YZfALNLlT6pwqUF+rtQXP2TKadvSJ50n5aTJJKUF7hy7oIAGyMjF6jgGI4Pn49
n3ZT5CxcpjETBCKAbyoNf7ueCMriUn3T9al1ngad47ZpaRqelm71y9K4rZRt8zxt+/txmPryJe4B
K6+wRXsM9dzSW06/Amt0PmPEwk83/gqui9etxrj1ujjtHHi1df5RtazcfqANGqgPgVVWS4gFLs5T
Fi07ruin5u66+H3xunXaGSnyj53/R8fKiOwX9vSbJHjcRTY4FIcIJc0hiCVLXk3L04OueasYc80W
iSEdlf9N2pk1t41ke/6rTMzzIAL7MhHzIlGiRFKSZbtc5XpBVLuqsRD7Dnz6+eWBLNDsWu6NG9GB
zjx5MsGyJBB58r8UKkcGGgeJmdCNvoBdnO/wYGwewGPyHdXbj6DsbJS2PEQtIQffSNxLUXLO9Yw0
VfRXaQO+wJjST+cXqEqXaUvVNQ+TfOP9kLaupqbjQvN20xQ2VhsX5bOZNT6MSyBJsab8+84pKFXX
4MtoUoIAazCodwb8gg8S6jEN/ABVF0S8mlbyysBXDcexMGHRhZZhN0GL2Ihid582JtSgHLgVCh32
Bx/WPZVUis09llYaf2q//FmG/q+w52VDt7T2ox3a3VMzg7Wdmu6jhKiBzXeQfDF/LhzQKH5mfeTF
0frLCWntftZjo4MyVsxIR1CSTqvMOoxeAi5ZitZman9Mxt9j1ZFINrb/QiAt5DuXUDM7yZ0Bu/5e
ujJbU2RlVOLyz5U+yOwM/egnAH9gL9i3sJ1gV+ON1S8d1nIPFzFH9ixFGT1URv4tVrsaCZmyg5H+
+7Q1hpSWjw2tFqI0x7tuH/LqrJWa/amGT/xCteCxnhrKlyoU5fq3SRuHk4WW7qer/Cqu13wZBJ6h
bH7h8uYOwI4KI+ljrM6N5IKqyY1fDu1BemvKrE6PpA8ezDliPAssZZsiLbj2AENxDYu1+bz7+8MS
Dml/OCtRZ6W+Z1HVQ/nb9TjTvTo2TRq82bBVKXdxW6Y7txiRl8XuzVOnkgYmdPqBB3eMb3KBdKy6
TLnz1tpiLXWzQ68uV7GtK6OSF4YOxKVK54RuKZrb0kLvdw4svm4rnBIOkOsm53Zt6tNLXOThfVJ3
y2GazsuhKBJQDtKUoFwiNXwGbA0tVDXXoJt/KjmBuodqnfB2rk4AYjhtN9K3tByYq4cIyQ1bfW+n
mFz5VH5ZeNN6sKf6bhrsPXZs+qOPsjOQEESMzfI3RHPKPVLJ/CuM/qdlaV5as2ZfPLfhCR+hO45V
7VvMtJY7p4cIA85ll7jul2ro0X8yB4PKJIQFHLAw0WiqQ+KiBgrR6iY2zvM+HnB4M3XKcvW43PJF
hPIAW2ur3XkFBnWDBQXMygrwWlOwS74gToNKGSYGC1ankBn4j6ia3+3IROk1mH/2cRzc5V75DdWh
X9qlRKbP5jCzS/sPLaIMPEReqOB9mbI2RC7T3U0m7u4cFHWY7qYQC40e3vrcvCDHaJQTRwElPON4
+jg6wesywW5devOxiTTUhavzEYks/S6jXt1ofbbTaoCATQe01zWh7KPwiGa1E2GuNsOXxIVpdHoQ
OvgktuqL024Vw7Sz72C0I2/lP46t9QhP9abOm9vkN9iViCW21l1bTWz2euvRDJro7jyiimkELbDT
rDqNugtrBHz26OIn5ARsRKIAv9op+S1c8E0Jyym5d6roIYH1xrH9vYl+xS2qBP0hukO9mwqHa8Hv
zpG1thrMh6mA3sSK7Q+mWzsDOK6aHHEMWBB2rf07rEfYVfi9G9F5Qgu8mnY6pawRrQRwo58S5D5u
9KDCRlazYOFq39xBPz/ZM68OnfvFsbR/xRDAeX/7OaV0zWGu9e1sJQcrKByeYkqRLY13+pj8oYcY
z44Z7qmZp927xoKwXea+ejkgJWNAJqaenuIZUzs9RhcTuSOPk7f0g+kuzq2t/WqHvMOcZ+djjZ7h
jaUFn/jKhYZYRA5UuteliJKPQPcRy1OFbJ4ET3jbeV8w/X2Yo/g5wMyrdCiTt0B0gFZxTxZ+GKzy
C3RZiHhx88VMkdkC0vvq9+CKFFZ5j65wehsZenTXWZD+49F5qMc42pcLtj4A2BzwiSE4qjq+zxDQ
hJ6faQer/73Tf7OdGipwDnauDHHN6PSHofNO8N38/eDo9lE3+lMIOQW/+ge9bireTdNfOTx7aILF
5uJhfoNe7X0zIz7DqaCPLzieJ5wvIG9RDMvtbA1I2tvNQVcoK+zqZn798xwhMjvdxy083brCtqFG
i/ZmHnoUcDHIDPTx0U5TwOEL4FfdxF45fqk5hd7rJcrKSw2jB+Gfx8JpKSBi92E3mb9Xbm6ovGtP
4NOMpxiJJ1N/0cJlOvXmxIMn5pyv06m6dUhkwJcZTqGZ9q8TqtoRjlMHRANLZFDROgXbEjyHsf+K
9iYoXYwDe694QvrfOCAGdmgU6ZH/nPmpQABJ7YiGp2JZ0I2MHrwotKghUubRM/Z01tn7VU/nem+W
xk/a0GKxrHy03MXEPybmL2foR4xgOesZYBQinDoNPwVuZt3XDopzoAvn2w6SlV07E/7K03xLVReC
e1H8YiALCXMk/eihoJWguVElTvoIIxlXM2f+bbCN5lRME3/ly85IGuOh5tftdkR2GCfe8tGxu4+1
XRqPnlHP8MUHIA8mnGI/5IkaDMa9r8fzMegUyG5GRZl7pu2Dnwcnvhb5vAm/H950DDPsbPKoT07S
0rq0RC1P9ZW4Aa5z2QN2kl8da5r/3fsnP0fRL+pT9MSCGFUQ1E+/IvqEpTt8xOc0j4bXPPH+Zao4
HoE4qFElOAZaZ/7kV8Uet6vgaxYMFdPN4kHSxh455bn7WoYtsj++jYXwOrs9BJPjfPbc0jn24N+V
V1bwtWbjfuMaZ+OD5TflSxqjbyIDpjXXt54eI5OU1MUn82y96sBwH5S29M1QO7guTSiIr03pz1rc
HqT1p8N/lnOdeLWEkT9EpTXfdGOIm91SmcbOKIxph7LpwMaGS2s5/YudoPyoT7hyORoUbL6zCMa4
Q9xaVVPfr0FzcPhqPjsnvsh4yC6j/mQgmP7FcqrPWHTOL2Zvp18sS39Mg2p51VWvBaJd86/2yemb
9AuiLcTM1rE/jQlKmirmw/J7MHz2llGQv2RwetiiJcmvsT2DwJ/n6clLtTP2m/pvlm52+644P+E7
YOJza4Z4vMllCMAiIzX0vd95083v3VI1x7j3tJNcZn3SToEBjrEr+FsJ2NweARrbR2llVsKh6M/R
FC0XARTRoAZvCQhC0JdZptV9oGKfPpQlx2YIWgMdibvuNIQWb9Zo7n9NJ6fcI99vmfeWBc0eECs8
5dm6pZjgHUsvpZaO7eLaArSvmOMZT6kK3UdNgweuLqbqXsWCYu6OdY4wA/8IuuMcbex3jrzrno+G
H4EJxkIYw9ghP8olTGkpPH2ZOBWln8k7yKWc3bdW/d5KxkHj86UcO+pQS+QSVmzAYQMB1jUHML/6
M4UMQAS8z5dHRGwp8tThrY841OM6UE4WeuA1D8YbaQJFQArCNyJqBfyrhdqSrDjQb9P/jf4o/wwz
dP0WDAbR8QJ+t3TDQLfQ9H5EDOmoAWmBOUR3VaQ9pGfYnXx1dJzEYUbmuwWvKJqSUqwB7lsFAqwJ
3NAOdlODjkKOMQV1zBteI08cyf/9C7oJDPJ/VSvK6fH3//e/Pd31EMm1MLsxHE+3Hd/88aOV1mCM
U+XHh3M7f15mEAntPLqn7YImkHtKPQwdtxj2ZrepoweHi5CaJbkXMT+hcvBXa17kyR3/h2vCEePR
JovKp81m47Y2UTm6us9/9TNSybtNkNz6oOUI2sxenewTW48/QTOANz4j8mBHyScJ8e6T7ZAXessI
4/FXN3dRIf4cRWg1pPx6QTBEESpCIGltKfWR65jKQ5u6PWFPhOfVdIY774+LcZSLgezgI1Xr3UXI
9o1jmcyI6ErwYspF8wxIe5toqDld5OGiqA0R8CZNmzy8dVAEH1H8QE2stTFnSezTBJgEN4qW/YME
IzViuhH67zU6mFvONkVaCVsLmOX/XoZ++puVLm4pE65WkbtJ7M9uKTeX0XPNK+lYLO6uwVvjeIYs
vV4gOTQHt2HLbEWXcUmDNqbeOFWy9O3EoC+Z2zKOGf1axLp+b8rotnQxFShSbOtuU9Z1Wwcx8cEr
4X29f5yLNa6nbx9DWjXleGxUqouPty1z9RFl4GLpbanA9L4uQ2zcbx9zva+kSDCxXLSqU+QKkWDm
j/f94o7NPhvd8HELSSvi7PAiDb6gcTcWGtWj96l/liex//aaVzfbuto0V8PN/2C9UYvf/jO2Rd8/
o1VOn//+GWtbP2LH1TPWoxTo2mjYI1bumVdFkOZcL5Zu2vlhxsbwho0+f/peqYz90L1QLaC51bOd
gTkcpwmjuB/iqRqcWsc6sku62/IlLjOnTM+PqYVIpUrd4pI7RYGBg1x6kLgRealxI01sZjP8FfKn
qyU7CwPcKcdOQJ6cU4bcMATPkJctvgkkVlY+P4Ktn6mvh93FE/iiebXIxchlc/ItdoR/1OYQf0px
/9tHyC48Zlo2f7A8kAfocFOHX36Bz+j+nk88YLZUx3LfUnvUiG+RVgo4LTNHimrnsS/uU96/PrS4
1Fp1ix+h6tV4QX/gid1CKkr8NcNih/eh7dxuX7h8DaIZRQFPM6f+yULrZ50mMbVUqBlvS8nAtlQ+
uRHUXadEo7DH2yd4mDxzOHYTpp98k+vFfW92b30ZgYuPkeSWFKURVsYHV5+C6sarNZCXl2196ZbH
t2p9Pen5fYt58wt63L3pWM8jkCQAPC48aXpB4U28LasEQnF+tp+lIxcnNmXeFpbI9+UkvC5gqcxo
Wdfckr6HtwV0c5yRo2subpV6WnWCGuWfTLwhFf5FEAdN2JUfNO/zVaQfPm9QCNjpkiMTBMcgke/r
sB11MEvpsFJ6S1wxFd+XvujFnIzbCm/Rvd12xUB8nycfwsd8CVxRhXtuNzdHu+LtXFqx6kprGxhH
+Ktz5Tzlvks54n2CxK+620oysC23Dcg06Q6uW92dazzHF3QwsvttCmgjhAZTtPMrpE++f7gSmWty
1zE0fuMwpJLwPty11e+BoeHZN8flvTsUGCuWgULYK2CrOYU44npxidhadgZ7pxCw2yXTvPxtOPf4
1pc52/C6hKzmqCXSCZbylnNxH5kjOaVax4VwG+23zJ6/k3W2JMrA4lC6xUNW3412GkMDtzJY5lYb
H6VfqZZ0W/a3j29HTYHhA1HCcyzPep+9Rm6zHwvw2XV8PLQXM5njoxpG6vP78OxUb8NWGfSsHr7N
xvoceFLsdd5Tqi7bOrrGn5gkyjoyiiBoeYNtI/uTE7rfGhXAaob2nthufVu1eCAaVYYMkJBpBmi7
yinAM+5nxeaRcUuNw5OEhiPjiGofkFtHZX2YfezuxhRRaW1o7tY+Fn36yVcXacllywGOd4CCjPhz
Xdb72G/9j2nveB9Maq5UooOPEsIDIYFlX6PfqzJkIIToPk7dxxAVqI9TbqPPV551Vb5+m4RH2l0D
n/hF5lQT2gsWW69bTcMQ8nawkpdeq62n9Z5hMD9iKoo8nrpBY1MyyzhCsZvafUIapz7wdfkovWDQ
3SejiNynrdstvAVjKDIhHsdArJV4u2kTWJtzVh3zaCkR5G3YxUm/SfzyqGMw3FOhl46ELzJkhoxg
T800aW7BbZXp7PAmjqNvCXQZV2C18rbiNmOLbSm2fKKtL63qfYV1ih/dRtXwarUl4g/ZMP4Ex+33
fDmbT9LzeyRUmmy2TtKljjdRhRlcTJhV7rn0qRzP4QHlxH/aqDrXO1V4LY7rw3DzXdtjo6q4L99+
+5gUkeLC/B+0FeJgiGvtMAQu9lTyPd919dcmUqre2xbrohm3qbUvDNycOePB00O9JVxNHOpoqNfX
CRn2wrS9h9iBmuzZNo7pQlE/Nl1UP9sYin7tsaOREemvLUAab8F1XIYyNdPGwFnJ2xvHbc6aE/iZ
ua+HQT/aeYXCZaHjpIYBF+CbRHud/Vzfzfbi33VOHb7KAOq6EGQB7x6kKwNliGKG3vkvMms4x/oT
YO6jjElIFke8CKr0+0KyuBe5/t220JAv6Bg3M2aIOeqZTfkNtylkMxQwQC6hwglsMX/A9KdoeHxc
DUhXZmzJVzGEMPRdEtQ/+WWJwqI2PBdzgxJFpmwQotD1b5Eh83cUVHsEWlUw1PXPeoMuf8KxiwEC
SccvoenGp/iMvMx7SOJhhMuUlkJelqVlvgyMalaQ4jwhy0tMRtcV3u8hA5w8l/uoNKncK+5uPaTp
EXXie+l1qrItre1SjOXnTA+1hy20pbHf9nfIzGIdpFbbBqT7vvhVfMtVi6OG/rY47mzFzd9vBDz7
qtaijkNdSK66aQUchzpXxLGIc4QlaGrKfudxrOJXzfFQ4dSd4cTx4Xhq1SUYqf7erH3dG47j9It0
rtL+LBbHZ3SC7bZDJX+MlEMRK6/rDW474mdJv8DE5dhov0hnC2/rXcUwJHpbdEuR1jowjHYbPIFS
5JRFbQLXzZnmlKfSydPHtSsjY5RTn1mbQ97cDz6yHdK9Hl4nlWeUStz++xqyabvar41qndmkqHI1
cNW1437/9z9Kw1I/q8u6maebjuPyxu4ZFvrp1yTAYezdMsSE6pioN7Is6k38gJ/GIokPpRLVPrum
eZDwdklVlnRnDC4tpOjoX2X37eKgBq1mGzbKEOvSVZTxnSCpa3NbtJUJ0r8YWuduH0Kfn2CWROvd
L6bIvC3t+g7XmVv6xYeT6d55Lin55qh68eqKIiSKkgjoo6WT+rHnQWzynqLRm/ZGZtdKi0qNZy1+
wQ9qCB/kab9mBnr/6nrt50IRPTN1ic26aHeJBRliTgLwQ/GstwcZ34LStZMUhxyQgZyiqcwx4W+K
2i6UHntCfRg9rPoYpX7FS7RlldTbpC1hU++8Oxz0YFwEFQkSxNWpPl73BxWUYTYMZK7ja7vqCu/O
pJq8zrcX876NMd8zazxYMC3sp/1Cuf1hnocvVYZC0d4YtPbJSZHWz6riWLaAUsAPPa6D/YxzCV8+
53sXQYNn/ugcILD1XN3ZakFbBYGnuphU6Y370JXdF0mUy4yGmU5p0JD1JSQTeFCwirqT5rYf/v4v
ww4g/F/9ZQD4gHkPiV/nZcK8qijPbT6UxhkyCvRYdy/kRblszETpCi1SGIxpUGh3umd9k7iEZBAD
1o5jk7/iWkrOXy4fBmrylnMueg25LffbFto+VaNn/3Lwu97bgLaeUaK0n7vJDB8zp3+tPV6dd6Ya
yCLMwIdaAakkOCd9CF1ofI3GOkWErEClzLN7jn5U9pDzLckvLDlqnSVxvi8tA9ticj+5jBmeJ0E+
A0CApZR+7O0kpg6oXnWzsCqPPo8X9LCauzoqeEWVmFwkZc3e+tK6XkJeXysOOyt0XdzoEc2hu23K
9RLAjEJsNBVOzXD9+8kO5s/j4nfPnlFwJKzinLLjweEP/oPghH9MG+OGP/W+OFQI4j4CVSucJ76b
nmFkDQq5RnewtXjfaIOOx83U3utTUn+l/vKMMUP/aUjNAGsuLGwkHqNAejsaIzhKcAZfQBbs2I3V
XydQUXuZHo90Y58zcTU9LCMIRPzNYMJHvHIn80YftK9pbe9Nj53jFURdwOoSE8S6dLfYGFnrLM02
v1PVJM9eKNKPcBzOaY8JoyqGTQlyD2AM3Lu+CLPgXoJyyQfPeuxCVOxV3nZp1CHI1pWWOZ8RjYg5
490GCnknRwK/vUkniDmtHuJkOMVafFybfWLGR+mbUZmsLenKpcAA6eChpqomyCVA7uqHBSQ6qHHk
n0vU+ra1pYnj3/corLlbM9A5fzPS7E6bl8sNqexPfQuyMEgfRhoD+5dzECDkze6vRHASSbttjnQb
doprToCOIxNVjmxv/zJRRm2QkfYw7M6hqzzOPe9gp/30BUz6HzgZts+GhiKwFml77Ne6j5iQJ1+M
8RY4xPRlKbzlNY4yTjTJsYPAeLLONdYwatDx+vLgGVRlZbSZ3RZzFQ+FPZVcIGh5h6Kmv5cumPvi
NsVM7yDd/Oxd3TyY0369Oc9uyZGbn/kqlLt1WC+uNzfMoUHJ0hnuznqUPwXsl3LkFD68cW5nD0E2
WBNrUNi4mW1mkic9SZZWoXK9ESgl9DFIwO/ryehZiMGSI+ttk9/Xq/Pz50qztT1YfO/onSv/WAzd
2XhdGl6/mjr6d9pO4fC4DVeag76f3mQvuWsEe290i+lfMvF9ynDOA3zFcFnbvZ1DhU11KzQBIQjI
JdE5SS4XDDMVfUBC4JxSOATlOD3JaGwlsJLeeQXue6KM5sxdp73Hz/GSoRTvjE9f/SJCavbt/zgB
lm7x9v/fR1ugp39Yi3E+4NbRlvHJt6f4JK2lH7p0F6r+uUR8bldksGzw20BXsc2UT7IaqpNJ756A
9KAd94j1CfF1oqyBWYA1QuX+PnENnt3nJVDg4zYrn7xqKJ+kJRc9t5L7qdPh3f84cJWc49A7jI32
GKJHezF/S9P7GmHkATDCtvqfralWgubLSurjbPO37n/nM7nvK2336nErv/VT8DpSArShvB5b8/fY
qKhVblVBaa0XkxKeDahN1TEvwqqCWWxlzMustSB5tVibYjin+AL2pCUHre7HVz9bJtQ/5/wb306P
lGv9nxvOEtH7/iGDD9t+8tGO35eY/B2yvocpPy5A1Coduy/gExCRnTBwbmWot4ewuOnqKOIN73u+
dK+HqY0wCc6RdlgnSf6ixyw9dSi6p/GU8fLG+Bq8aMpaa7TN0uPfv9ldSSB5uuc4/M+14YqBZjD1
q2OsyqfYkJzn6JQ2uM602fDmKmRF9lvLMyqwmGI1JMNyqVXi1pVRmRI4iGo0cEPvLPYdxc22jmRf
df9yreubbvPq6fxdPAXHSVCBvs/B5y08lgS+Vb8znP73ooMsJpezAoxIazYVvrJx+bnfYNJWHrch
GV9H1iwJ2NlvLdzqg3TGpXiKhhgszi26SS7qpNTWtciHpMtG4NT06lg8XDJAoKrvuue3YA/3CV/S
CBXk95hkV2qKtOQiozIXiXEsUcuLNa6W3Lp+T/FfPgXoPBQsi57i7t//ghjGfxQ4XDAuhgfKxAXz
bV6/+k9Jqy+JUskMgxHZRcBHFFHW57l6YkurPKNu6pUVVKbJ/84HWx/htRpy1ND2HL94uC818jIy
c/s+WIclPQ0L1GfSobiT+6yrB7GH/WRz9oCae/c4tDg/L+Dp9hA2yodqDOMvJkaBwpdGRBXhmTEI
nl07XZ6akvKq0KHVTEQnf6shbd236iAPkOedX3nZ44Rl+bFXIYlLa4thB8Dp3da/ysF8dF1Koy74
D0tdTf3LW07OiL0YMureks97m9fyk1yQ5Y4a8F0cxNnW8IdljOnefB/FgKQMQXTU493gIJIiUwLd
8U8y421y2VjwN/+QkAyWdn/bA71QZMnmlY3vzygVF8dOGMaqG5dBcQzXo7fv3W1UkkvhxGOH+/e/
i/9Za3MdF14syCtEePkJXRWys8Aws/MAXK4sAdkOS5bsiwwDAgMZrw9yCanwf3Cr9jE14vE0opcM
Tlnlod2Z3KI9RL8e5/A4toh3VB8hWlE7CJb2xcqq9sXP0RKG0rIb9PAtNJ7HhH9VJ37AIuunETDr
r0gzhLex76QnvY+TT75n/1TU5vyrGXnfpjZDoNVfQK9PUQz/NdWwXkFMURQVpZWWhn+Qy5oozf9K
jhcXwTpxW0eWhdiobvh+G1lxGbJ4N6v7S/fq/ttaV7eX7rqg5AQOKs9//3M0zWvwhMejBEqiGVic
OABRu/rWiT1ninQc3o5F6/1eYuiUnpPwedSH/lPppM19yRv7zhrS/lOXJOOrCXhSBuUypCNvlXpm
PTS8yX8qzRzAVIq76JZiB0yyJ+dJQmgA8iN0cSuQCe1o2B+9br+lY6zi3HpnA/i1+ggVQICTGc9f
06Jz8SNIu69nzTdPSxsaD6XtsXsagvMxGrGPPIPRP25dacmlN6oBhh0o+6u8OE71txW27EEtuHVl
ytaV1rZMHil1ZBgObze4SpS10s6+NycTBhI82Nnw9V0WQwgxFeXPSBJcflRX/7Ero1vyP8wFMv8h
bceH3AzrJyPt/DvjXGI8qroSW3w/HXa8EPWnYPooIbkUetmsGcDuQYAH/gx4Hi/gvd9j43zwG45v
3P6Mj9Z7pkzsKGywd35bcF0+0YZhj6Lbvz0TTTRHXXrj3O2NqkIduvML3Ni+D0gLa7Fu32e808go
OkzIv8uIgR0gdUhEXvpoKp+vJl+tKqNbnszdVt0Gru65DWwLyMqt+kSSvA2srR//a2QBG/O6G3id
eJkZSbwK6aWVVZ84h6hNl/KoKOrJZe23dlefJv0ooRRMTD9C2sVciEoDFdMfW6VCqkEvLb5KS0bb
7pcay2B8yzr782DirGwFkX+UbuFggQMVNtgXumN/Trok22sesm4yqlVlcHBtx+DHyegcFNOLNjrK
2MH+LBesRZMuGmDxMW57BootfvQiQ4GPIJTjD9jmqvRsKM5URzztH45xgmvIrMcJjh3wXHICJEHs
QL0FXZyRGmkep2Cpq9MbzzfE2jA4F/tYpL2SOc/eBL6cxVwOUZDt11iOs9rlCOzq/YUcmMiDiTCY
zFMrSshBNSzEmfcRF2zgNVaOT2CcI3wOWRz2Uzr8jABMld+DjVY/HsxF+at48YdwCm7BTmF9ZXXA
tVXLKzpSpK8LfBvR8Qj7WfyDOIK8OkGMhYrcODd22BsXp5INguvJTmZMedUM999TEjtFNc7PK/Nx
nN27OANsceO4S7ZLKz/flXhx4QbDdvRpqjFHtOb2GLe23u4XsAP7skgy3GhG9jXKwhgrtnO179l+
L7yJ+/aTFfOM5i2mPgZtfpfK4mHAYmtzGYdPRRJ94IHXQdGuYeeoWn+TWvVRWttFYpaU/zEerY+1
FPFlXEvU0cCWaoRmd4fWBFsv0D7/8NUmG6YfzpA8jtkdPD89D8VvS95hLn6RBnQ4Ou0cAVqYE+Mz
opDpQwds9M5Ls/ZnHZnp29Hru8N5nFEeQ6nQG8L5dfHy8nM3Isylwmnt9Kf2jKWHTMoM07iHQzKi
KsqogfkUYP+wAAhH14pg4qZh+Ck9695rMFFDkSxsiQ6I7OrYLKksrezuunjEws8pwSfMBQyzAuG4
sAzvgvDs3kp3UjFp5R6cQezpLnINI7nMzb3pp6pqo8cqDdwHeNxB/Fucube24dxgnqw/2SCRXlJz
bF+k9R6XUJR4I26mCP9vuSXIQGKRg02BPxxXQZAZxuQKQVowfUdMbnyM5tpoDyumiFjepNPjVi+w
p+cEQbex+hpiE3E6qwckLiLjYZx1nCo4elpDqiXdLeYH03hIkcMAH80GwgvwU6GYdieQnsLV4pvo
HA33ukL4XCN+JBj6SKY6Vj7cVxssqL2HQzb9xDsNMh+d92zCcJTe1KcXPbTwvWdn6dYx5A/exgok
xH7MlB5HrcZPHXrc6S5t4OPu0wIKFmeru85zI+PGONeQy1vI0HFw30uVEHlaNN6L6ddIqQQqJdcP
0ioXE0PATEseU6kcSh4l3l9bXFYf30Q3tNCa0MFDWLgddfuxVwaeXrZYP2PUvnYNES+uMbpCIfDW
Uj/9ykGkrcME/n4wtCG+u+h3Hi/YKmdLHP3Uvuf3/C3GuzaOdendEITew2JMx8gGdLhLF7M7ef7i
mPdDg25w3vLNYnQBQ8KGuWha2ELjutoldzLJpRB3h7g0OFPFPnH61IdByEVafxnr+izc6UlY43Ud
jbw2qMngL/3D2ncgCP/9U8Qwf5SjpSzjO8hSYvJugDA2AuNqp7NE8GEMM7dPWc7Jgpyr1nIEK6ev
HNXlx+0wVloXJ7TSlznSuhjGyudbO0Z49qiTWk7AUe8q6vIGV/jyWKPr9LC0CBSoXqpqJNLaLrVU
T9brFhVSjqRPUmNZx12IQoVtu89nKt6fsOk0b4OwL/CrCJxPXTlNhyXEkSPuDAi7OexVq8qXxw44
237xmvLZUJfRTFLk7/un1p95SwPsdzmQjuOTpG1xmbrgYHpwy/npbFb8JdTInz5LiiyXMWu7Q1Z1
ywl1IxwoHysY5PvF7jQMaD2/OK1NivgHHfD/g8TmfCiynQtB9PTWRDrvLgLIxuFzBKVShuSCX6Dz
gP2j9gDtcDz1CqkhLXwEWoNd7BbG2BZsx9bHGAdoR1o1MIXs7vZqYFspxjllF7W2uVu84hXhSvtF
dHByL3vrqdd/z03Xnkh6dACk/v7X1bT/89cVISTkRtAatxz+g69AMKFRLmWDXOZJrzL9Nodl3t7E
epGdzHwczsAPzfjUH5yhLtD5KVAk16twl5jJUP88JlN2qospfhiiFBMch70xDL6+qPTPSWAvL3YZ
Yp29TP0ttqEgEqpPLiLfn73Z+y3q7eZJMsOgcmFmT/PDBGIfmEGi3beV8uRT6zSYrB1LlDluZHQI
AuvDOQ4oCjAoq0WDh1Gcn3yUEPIU5xsUo5qT5OsTqlN4mDnrhLQ3zD0+2e1ORjPdwuAl09P7DuwB
z97gacVMC+r6PSbI6g1o/R4vnah7kdT3fLODTJrYoXbqp8rae/DvMZujPCGXUZUmnDx5G0i0OLhz
zwMuPV5s7IIWWbwVJi19TfVXoDS0Y2OHq9F0twKvm7r/0DgHOYOzOfW4Md1uvh8LY06f5fxt4gR8
DW4ndkPFUZGD9fs8gqb82hZ282qnuI0Onl4+CJd5MdL2IpYXAyhtydEH/y1HEn1wgxfzZC1o3S7U
n658iGt/vDeWKrwbqAXtQMRMJxSNp+cowYktjdL8Wzb+1AGy/+3PEqJxukd1wX90Yuy07v+0igdH
yblPHe3LWtTToo7S3l8X+NbxtVg4B/Gt2aE0OjbpEwZ3mnljKYBAs4DRz3IOis1Oo+wksAAJUmic
UMhInyRvnbJlu22X7ssI0e1wbNhf8HaOP1oaoUhAU6sUelKacom1xj6Y7k9b5CJZgvh8GBS2mCsX
dz6f8n74ObVwVcmcKnl2RmP+svjTg+nH9Uc7pmqqlzuJ4pLWvLaUp2sjWb5ok48KVBnXN+tgafOF
xDHorYxWJQayeNhqdzI6z/HI07E2H2TUsiZ81BwMqL1KvwMU7pxadWkMMwE7qprFjGwsJ1opBvU1
mtyQfXVnSfHC6SwPm0EXB0cVtBDE86nUMmUuvI9t6eUPCk5mLnny6GUaTBwZDCaEgVCf+LyuInPl
xnXspv/04DOvt41QAXzD4tmn2z5GntcPPtO2NJyyZ+9hzPqfjTas7pK+QxDHtqNXy6ujp7wHeY1F
b/YUFmhY6ln3US6d57d3FxMsGwcw1A/WCZ0HRsBocw+hcnBFgPafBWO7onE38iOeangC5tO8InR1
wSpIpuTI5JJvvy20gnilvzYpjmY3ll1jVt35rvpBPyD0nJe3SaNZt/GcWfu+tuJPjtFVL2o0lNGu
Hl7bANcpvzgjslsOP/Hv4L8uoYE59lSbd0KidCG9f1Tya4pWOVll/CnxvBp73fNbgq2FuEab6cPk
RNhu5k74i0lJDd5wqzDDc/EzRfobE8GHZz1uiwPvp8NRm6wL2knQZ+MxILTJXkpIZW1Kme8hIYYI
IeV9rfVx+VfrsNu7uNv7JFlabrmFpEauq4+oPs/Fsn+yxp+E1CfeqDI/fmK5nSytJs4B9hJTWpu7
ODrnpzjL6ttwKOod3oTZSS5aHUaokGhpfooGbMNuwAe/VvXg7YdsQeZFkpL8nCz3vraYx/aM9Thr
rXGK7/OTNCnAnvdFlH6VpSYdl8HB2A+9E/9q5i5b2LL+2A0271QG1uwS15Z2vCmLGIxyde4+BBbO
jjLQpohplK42nKqwQocwHj6g55P8Gmqetvv/hJ3Xkty4skW/iBH05rW862ojqWVeGGrNDL33/Pq7
mDWj0vTVOedBCAJIgOwSDZC5c+/RisOTEprhZ4QsN2KvDZ62KwuFa17ON3CbzyCJigJWm0xDrkWz
EGdPB7KRsrjiFWFl7aowvPCYqPpR2qRX7KTQlhH3Yfe21s83ut8UBDX/mQ7ehWBSEKSbFOva5lm2
L9A8uUCMzyqDiBip9El8QqJvPAKEMs6VqkYHuAzA+iGhu2scr38M04HPb9RNz9myQBmN8RiHiUcs
AqklBK0ahEWLiBVmkygIKCte/VrYesRXOFDqQ1+Pb/9jqUYi+DsoHys0fBM2Ly12/xZsJv/2dOkq
WlUQtpUnwhXaY1xA2plqk/p56lQwEa77B4r366jvkEOp22bveJHylhVeteqQ/P7k2yqAHHy8j6Bo
1T08fP6JF4V9dtC53Ok+7z32v8GGPWL2OU6aEBRR3/4xViApdIgNV66d7HSwdD/qkpgFUYB4P0V6
iSD5dJz0yf8yBlMIdd0Ib7phFw8BotLoOXv+19YbduQHlX9w1yIV6iX2B99K5j3BreiY9MMmcmvz
WC2EUCQFoA3oVWSK3w6lVerF0m+6SoCadmAfZmMIXjobNvwUhWQWAMFLEaUUQRec5om9kVggPB28
pCpuKJBksFosVSlSshFXCd3HSieQjmRYuHGsaXqUWSrb72FQjC+FdPaoKuybzCMn4ucEZMAEmynL
9d29LY7Vz0BkrLOc1lU11EdRC6i7MIEPyQjPtg+D7M8p6g4BsQ4Ft83tGry0dVdG640H+XvE0PcX
eriqusp16SBUcBskZMSkygwfS2d+d7MJvgC/eW06aOwA34V7V2usLzCS3QyM1OgB7GbembBL+Two
5K7JyGDR/0AROnsZEI45D9HgbfD5mt+HEPJgr3C/Omi370bd8AnZBO0n3dCvYqDFXrHOuwk/htMP
qFro+e1cTVc+trpdfuo1Izh6ER5Jkp+Ur23/lwwsG8NHJFqJz0GgFC+BC+lSiddSrYLPc+Y7yMAW
40PfRfXZ0ZpiN0SW+5GdG34OM6v/HMFtdJ0NlStcR+sWb+xzZsz5YSwL/1CNZv+Uot+2vFLZZGgd
ahVG9WdqKRBaNrBolYW+1YcuvSBtpVLYzVaPA/01nPMvMj9yUCR1Nen3uizh6NVR30S9szrOI5DS
wWqiF2PQ3FXUp/GXxClfCnZ53yHTBnQ/IltKpkUEf2qwGrP5ubGn+ltnTfCepl30cdSgG0XERIei
VmkOQdZnJwg7+ksP7SjRJtzb+OLxPb5V4SmITe17UYekj7bA2v16rp9ylfxRMQi7YWEayI+aX6Ow
Mczzqmjj/rGr2+iRB9tYpbVmfDNrHv7UMqonK6zy68jeYy0drQ/bJtK1+XMKEweaCWaz7qDx+5ZH
+ps/DulL2OfqRXVwesoAratfU6dKPmS69+g3WgHatG+q1eQ60zlwrAY9wDidz+lSyJEU5WD3O1QA
tk1KtoHdBc1bhuZ6MLWAx2MCGYxv/wxs76228vCLrkfGunJ77XnhByQNUq0uDcSxJ1VVg4Oftd2j
V47c/4r/ZOu+f+yIh11KMKpsNwAttavW0FeEcN0P9lKEMdGQPKqB6i5Va6E5VYK83uTe7H6YoK3q
Iz3bJn46PvPkojw9Z9aX2cxeY7hF0T3t8JKumqh8lQ4xKXxQSZXb+btCraezBs/x2ewdQldWdTWt
c1/a2hMEacPzqAT2E2T/Urm1BHr12KHNrVft8CxNPAneg60gMLoMkfYsdedLqWnXyMAjB+0wGci+
any+zzMgN3jKgP+s7m1OWkdHFSjEqtU1qOYbOwqR0tMU9oFs0evWNbaVv9yfhh+8Bs6srtq0Cb9Z
qfvFmnjR9265z/o6iVbNazRpEMB3FdKiQV1sCj3UQC/o8VVfimL0ZxgUSURX1Ca+SrGE9lDKRPx7
7yvo5UijWLtT3R98rWOdg0KKWujNjzyAzSY2lb9ISllDIeQBAJp2fo/G55g75QFanJ6UwkV3FJLt
D60ZOR+80l2b+P6fpYZSprs2VMXfS3V0isVn7g0rqcqo0HlrYPN6kRZwCd16KjL9IH2VBzsIhGtr
O3KTU5bWCamX5fSNrcKhaHXrk46TbMEPJdtIU4cnT9PeCELNKzuwx5MPn//HRO2Lfdsm/UaqYUYY
HJkp6JvoDNHg/mim7SVr6+xRmkjCqjb8d3V76WTDWJ10ftPVbTY3az54EAgvo6VQRh6vWJ8rWImY
LA9KQglN7N9Op0xOcI2LEtEduA3Z0OUHshKSJxnKcs5bJ/EQoRLHdPbczcfEQ/zm1hsp1Qu7utuJ
pWkE/Qmu3X/QsrB64q5okcSszc/GWEErbdfqGxQl53lU0GOr0lPrmWFE5EvZKqlmrnzXS/ZuUheL
ytRCJmnmnW2iAqk/P3gIXb5ZA9tDr0u+OuwvdmGVTceEHd8H8oB/iIFmo7tu1NqIxI2fnvRmIvWj
ttNvZFiuNN9fuVMOssDynyBjMz9N1Wd1nuPPWl3rV5BDJHcs1VLHDx4mU7eRauq4/ob9R32Ar/EI
vzgBDt3D/aQ07Htz3NN5OmofvdLwTlHrqNBss08CBWevbRBK8I4lXIUHbTARr1Z7mFxDe5CjnCiV
1ZCQcG8acD0+tNZrPUFAppF47KH0atdPATnDxWxql8yEbm0ukJjxupaF/bJglyNCStnFjM1GyPR+
6ZWOtPLoQVn07yH3cQP+wzgsg5OlKmteg+EXxEmntVsFw9VxBp9wKL4vaAy9twqSeFt964xy2PQm
ah51bkKo4CUPej2iNQ0B5QANbZ4+9EUGI3Rqt9tbo5KAp5jnq4bA9LEh5fOoekX3oGeusvXzqnup
Dfibtdgsvxhd8ANsfPAnsstk7kdZuOqgg3S9Nv7DbPg0BpU1fFYV7gxPMcznPEkJrwy9g6pMYB/j
yLMOnmlF1xGCHKgZ/eyD0zQ54s5z9nVy1yFIkFLZR0OmneIQ8TwpmqBOkRP2fq0aWgw3ohMna0h1
23VfZ9GD3Yb9C/uULwQgy29j6SSbAG2MM46ymri2/iDtflgrGy0zcEjUevXq++1O2oNqYRY0HO/A
UoMFmqYkxyhR2ifLYbNS2dMl8or2SQrdbZttbc31ptQyDVZN22mvlZauZUBtz81W1Up3Z6Cci6q1
M7/MZTCeWnPot0Xua99RC/aSKnrDHQJSyrL8ExSP4Yuu4TAIOid8k5H1MPrPUKq36s4P4uowTxEZ
IGU5X6p+jF69uP4jccvs6oGjezVK5RmHqfcofbwyDkoYmM8u2YIrpfWLXTLDz7wV1i4HhmALDvMR
ftNmDFcV2f1Xf4qaa6qTFOZ1M0rrMSIUK2mUAtWcejuPvGJDv2mubhv/051ULin8Q5Nu79ZyJIZl
rZQrywqqPW+n1txIT2eOj0PluMdsxkt8azN4F0ZO6l/uszhau0V9m/e1G9gnawG9SiFVvXHAZEh9
sv3878MOrul9PQCE/PeQ+7jqZwfqsz2cH088KvVzgPL3SjXJEknFJXqv51KPEVYngd1AD/leL5qe
OtHVZ961rP3HD4ZB0JRYqHGMi5hNNJLjJ2Ru9Vtv7VbjBwgctkhDogddFuvCg5/GNRoFcaZ/ChPM
8sO9WrV9dJiM8dO79nzUFRZGFGLr9GNy8lTcAf9ul857GxqA/aUxd++a76e7m3bwg3WeHZ6lSSzu
p7u3mY1xLT1CMPcpf2drmVCFKimuf5nkPv5uLG1+FXncd33FezLw+9XvDItwCjfKQpMjg6V49+tI
26SM3UIjTkLfz1/3d8ZO6sT7ts7/+t0k97YCByrrL6g4f/MTq6HK1SJXQ6wOFho5ze/s7m19dLE6
8nbvf+Hvfl7LCQ4DklHH+4xy9M4W/tHPmV15+//+6wa21a5cVLd2/+XXRSh6bRDV2ciJpLj/CPc2
tjE6my+r/uV/4bfGkZPvgoWs5N0s959Chnl2CY4z9j69a5fOexvkJfNWL9MXNswP1VCo0yozY+2h
K2AwWgVIpe/GOWd7pFvqg/T00eCOG/j/2rVbNMH2VpeuZBmJvOUXvyNCYqI2jjL70hZkfyYuj4pm
NuwoEsOHS2o0ju8nLcNiYLmjkPstJ5H5ZAIFFn32qCyj+TzqO8/GEauOCeSNEM6drU5xyfFYDht4
i7PdPJkFimv4nVHCAzJk+nO8D1R7WM2uFX3sKv97WCT+m24Ub2SChh8NZOsPiAM3eyOYk9eoTJ+m
bPbf+AIg0rSZU/TrZzMoXhTg3S8JWxA1IyAntWjooitB5hMa3x6EnHOp7MK+89ZR7OInVMpwWSp5
xVEPtPzFXIo0vsD+SuhoqdSIm56MbEhWMp20zTP8VW5WBLezusHsrtxenTYBsAf4WfQZQEOkAQJa
FQWRkwRdhg4sifdAnmj4Yuk+mj9sNTeNOYcv0tZmmsr3sI+PUpWOoRk2huK0j+kyypyN8kEt6wdy
nfIEtqFo3KO82oMXXer+hPpQp9TNPknq6EUmSKPxGidFjNgqTZ42q4/15K0Dy1d3ZhK6K4sN+7ls
nPYsR2CK23MXtDqfsaVH6u9sbNePN1ldcsaFivNu8svge+O7uWWu2wlu5maBYoLHk/zzGn7pFWvH
iKEViEuYb3sVfvnUcM9+H3hnwnyf0LYt9vemX0ykkafMO9+75ciuarRH+rbghmWWe6/77+rN+H5O
Byj6wZ6To3Tch/3nc1ad2e4ySNNWXmc9zuidnoEcuo/qUoS1ppy7BCbnpebYk/vI+Z3HBLru7WBN
8eZuKyZKEn8NHPS477bZ5BcPHWs8MbjbZ0mX7Syn7slIZ3LYWkdn1UZOvJpN/oi7YaGhRdTYb3Lm
+7wFyUj7huRYsswZf7fvK30k4yC29/jUgx18HmbB/hoX8ROKmN33Mda18TCFtQMhOX+Rk8TxMdFh
y8+5O1HfXP7CGdLkdds4yvZ2YXIOf4h3Vpj5l1vbhAzrKSrV16oblXQ76D4JnamZbn/5g9ARuZgW
yI18LryM7bb7TaBQgpGSozs86t426HVyzvMYyR+IksiRQJSjUuZPRKz6XbJ4wQGo4gDPlsN8cYgD
2zmMytw+FFkyvGT1EU0p4zlbKqGdaYd5DMn68XslXRedNyEx2ozHGT6il9iZhifkvOFvV4JsjSyD
t1vYUNnQsXn2G7uBl6Y3zvFSNGgf7/LEVdWPY/OCLGL25Fqptq4LNdn1S3VERylltXy4D5KRU5sZ
UAGbxjkhA4B98GhupEOKd8aFAgkLUkwMke5bHQdedAqNbH2fS3rTzsLldrORhnf9UjUTj9QCJOc2
76eVIUb+mgzoSIxC0eGXuQKnWpZsTR1GDykIRpDZHMKbdhk93yCzAEKFe6+MCwp338XmfO7SIHuc
DBe9h5ZgjVJYhgmnjpY+Bja/YMr/71qqUrR2lT2SRBAdlbZ4uxk3ywwFrzrcGeY28IMgPoTWl1Gz
QnZrTCQGcp4syJ+aOM9WphfhYGqi6x3Dk5eI3bJ6a4PT0nHH/9wgQlakBycPDbubnYxTRyfepiZr
tBHwLR6eoE9XnUac/XYore5C3A62HI7s2+F/sZWxv5iiXwBWk1CLbh9tdhgrxej+xPdP/H85ixSz
4T1MQZQD8YyKXR8p5rcKL86czd8bKxi3iBKkJ/JS7Q/EzPEk096XSIXBzYpkYwX/mO6V7XouZoNH
z+12llU4J7XOEd+Qw9/WdU+xT7FroALRI9MrNprmoNJxH/NL3VjmvPe8n3KGXQC6ujbeZfOgPzUK
QgF5NTrs8VL9SdoqxfYPVglpgrRJkSPQ9hRMu8qMoT2SJih9/hpn3Tre2kDk5Fu2j/NGJuE/t9ui
0FCu5XO1rJluX7x6+V79ru3WUWfrMbKt491MjuQrJ0dxqfCRfTffvfs+brBKa2N2JouD5eN875Cx
t2nezS2GnkVoT8lU1lwNihAQ85av1aD4az8wTRy+TrDzp8J6KKtCJRM4rE9AIcxzWZKP0gVm92jX
aH91lal9sB1SZ7Wp677Y8/gnPCnmj7bS9mEBowrCdxslmhIOKh7xvoRVCXEvVr/DWz/r3d7U4vAy
NUG+9VhXrju4MdHh0iZc+MTvjAR1KKmStI/G0DDbJ/KhXsMCHVMy/qe93vcZObgtInaRB02opSw4
4cX4VtSQmcxF8cdtRI5At9ZN+fU2Qq+HHto4i8hygbDuSk+d6Gi4brZS62p6ghtqvk3jut/NPqge
b2au3obrEZfJ/lbPLdbLnR9MZAsvFyLjIoKESff3VSzXM/i6yj3p46aUk80Q9u1J24Geb7Y5OQ/I
9Jhqz7c5k9QIL7BbnLvOaFd9XDtHbXCbFwV+ticDp0SGzt7LrWnu9b1fxQPyD0RGlCb3dnqQ6Wcp
jKLXz0MJmzlOmoM0tWBTyIpYuJjvJr+MWDpk2L3Nrx+hjfJO0txZKrz/g4litwWlqDOP/qrK1E5f
lWk+X7NF1HAYtLfE6OeDNPVso3SiSBWMx7G7u1WlJxEFRHtmg6VBVm13FhkhYQL1c40As9pYG3fS
uDkqVHA1A7Eg8FmXMmqr5nYITiW6dIgcHOPkMKkso+NSh8R6rMJX05n+ghzYe6gHI3yt2/SjBvPy
Y7vUdMc7pTFYRKlZmorCGcw/pEIa0ag8zfxv76JwmHD+pfMBSN3Enicqz3VvK3ufmPfVaGN7O7mj
+1xa1o9ytnZ2jnC4uxQGHtVbkSs1fIxutZcm6RSze1WO4sWRfB91t3s3XRZE3UISwDlkmh8D7Di7
ckrKS60OOf9tlbIze9t7zkanWtfkx3yr5hhKxNz5K2lcBAec8YevZ6ReIPL4UfEzUHhlWj8AsilO
ZVBeB8ea9wXK3k+KofdPplnm7IUUf1ctbdKhAxY4JoFFsMg1tRMfGHNvdVqGXqFZeBsIMPNNBlw4
2EYO0TA76rq1Z2t6sIWQJthXWYeAvWOWj7ZSwodgRjb0vYV+kcL6eVR2RK0sOzhUEX7Zrp30i4Yw
EOLuYjIBhSSU94a3YX6YyMpaFZZevOKqyc4FeoxrxyiLV58g5tEE/LMx7Bi9llRL93PfD7y2eWIs
Ys6nvIv79ZzG3pWEfpKP5tDctGM5fTfHz7pvxD/C1tPWaLe017RJzIu2eJZ1bp4330VoAYMsQ/Fi
gPD9ocpRLWysqth0yxbVOFl+Ef/oa4AstY4vee5a/WFK7AAQBwMnwKJ6P72ZPWynvHqVS2tp6RWe
TWstBs18HcEYQG5la49apQU72JTJLNDzj8ZQVhe3hGA5bN3PmtJpT1IE8F48TQjXBMAF4B6hXZpK
x8X546D9FC0W0pFZWgi1hssL/Od4nxM+kPG/TcfA4O20dAyG/wSTHh7k5QMqTdMADK8msraV2W/j
w6o/hmUc30bdO9xgY+XkcsiZpdnveQchJuocZKR0sJeNdxpCIL9cTRbwX2K39UUsUAvUfTZ52XGe
J+9yH1r7xrSeZm3Y3U86eUV9mGt+vftpddR+HlH4kZEjn8058LSzJFrYFtsgLwM6IYkWQv51z7uQ
I7Kv4g1hFLRoSNNED87u3vDb/khre8CZObZH1IE60l/C9jhNMzH9Hu2LfLCTi9/q88cxc0EmzOOI
zhZV2zKCQ6JG6UaqrZVapHMaf0kNOIr50hbc7QStPi6yIR/zpl7y4txHqXkm/tV2yThDGOfZLc38
SATZuCxIzktWqQY4IxafeqftpH2wuak3cliyE+nIVvO4nZIZeftlXF/qn7UMQHGQFsaHaBqyQ9lk
OnQiqvFB15r+pdJfESHSP4gBInnkxLAgON7sNSc+lh2ef6n6CXMoDwiPjh9S70oWULQxpglwfdyF
8853B/h/SKBtymA6z305ndmmPYe45PZF3RV8noygRCtJjsXoXoi5VGunU+GjbrdVMn7XQNEcg9F3
XDSXSY8nxSjiy8nOaFqyheTIG7ub3b1JQ1j+GA1qtILbNAFc2NcP9aweVTR1H0YHH6EJpRi7TzLA
pJAOOco8Yz4D2t3c2+GTOiGop++RHtM/hPBLoWjmGLdqk2rd2dZDOBbmyvggJgFZa1pilE9K2RDy
yXhRkKdQLhlq+rF2evJWrP7BS/v0BfYs9SVpcwTfvEdrrMdj15rqBeCbBv67U3lFUpWiRq/mnJbJ
6t4kFmIrbVKdhvhQNX26aZIgBtWb5p/t6gu0Bv7GtGBELfyigiRy6v1TbBnHWon9w1AhaJRGTkh+
EBEvJYm6jzVA95WTW9EbtL2Huiq7gCQBb52pfvRHbiOJR9QnfY1bfGCDb4BrQNP1oMOieuJjnDx0
RvENAQjlwru7+QRYxGzzT9VyrA7IrQx19sFixfqJ1OgDrkduFLL5Pg12+OxWeY9QHH36WP7Qx858
kHH+oBBY6tr0Ip1kBypk7ubaSXq1Aa6HvoBGL203tZrFH62+I3YWOMZrZ7NJH31//Jo3/h8mdH9v
aTQha6zpf7a9sXWSgnBw1MCrNvKiQ+qOYGID59+EeFjX18MfcW581Eqn+W7bRbqaeSd+aSwCaWNd
GJ/8UjcBzUTph6lR0Y3QZuNp1Jxw54b1cOXT0+3HeugumeIEx8w1wk2bph/L2NUvUiRWalyG5Vso
VYAO+or09W6bLyaEKIYtONMIQCyS8XHifb0lq0lm22AhW1+o9q9ti9j2cU7Mr8OS6FTNScWLwNjB
rhQ9SuFMClCw0TrzvwqWCQIgHY9sHezJ/LL8DXra49bKEOQS6xCczEF3HCc/DO6cbqd8eIVWK7/I
UjWaAjYAbJK6jKdubU6pi0XtbKRXit5rX/Vaz1nUkWpqW3nL6itdQMaAAIsyta+lq9moKPfJ13T6
OPo1v04Za9fBtR+rSUk+SjHp5r4P1BqxFJoGRR/XWBkHsU8Lqz8QOtbX0uvzxnyao+AondKkOtE1
y0vlKjWy2NH9GzJzXxhxuufNnG3Inhyvo0nKFrmP5trn5XrFuz1eifqTEN5k6puqNtNB2qQQkwZO
6Ad1ers3pwWJgFJlhQrLnV4i7+1ByrSSRjnP7JPhZ6V+v5NJbqeQwxbGspr8lC+kaaEAU8QtKJgx
fEXP6zLZvfe91WOgKGneXQMzLK+qDqNqmIbe9yq2z9Ws5q9zNpSH1jZSZA+04gspd1vk/rzvhetG
G8uZzEuRmw4bHCcC4lw7drkKZ8U/6E3YfLXjdVsP9lcjsTo2NnW0k2rtW8cJYq+Ppt97Z80Amift
STGBcsE3/RTPY/BkRcWCb/Ptr/aUseKJUVwOY9v8WIOL6OCy+oqHJNgNVT8cZDzgfieP+6+4z9A2
8Fp9K6OBHl1Sd/rTjVRt7+vLLsINM/sUFva1HYb6ccid+rFbihlZxDNq8MjRLWbS1k3G8jmaTlXn
Fwumk9SRsuJmIY0jRGPPzC+hE+1lpjgdeta5kTFfIC5BgeSfiaW3m9PgAezxJjC1p3wgpapcMjTn
dkoauPnI5FQVWJv43n2HqhF+qXrpNvMmhBZfUj6zStlPmvFKUlLwcOsVw3vdipGIZS/18n7sbRoV
7siD0tZX6R7lzHIohQVK8Bh57knOljsKJ5apb5dT9mQ4hACoWpPwBRwDXJ2MS5bE1GiYEbykCblG
xv1ySL4QnirbIxu/yts1pBmgBUBMPOmDWz+xUSSu7qG9CohA8ZR6rdqtvhOrZGnroEs4kTn5WZpu
xmD5n+0mbc4xOZGQW7tetKsbFXYqmSspx+4xSJ5lziEyI6hm1CcjG+MPraqRng4QQJ+m+Flz7LPU
cgg4HgtTfzUXbbUMapaHoSTXO3B1lIZd39ryaptP2lKUIsUqWqsDFILZSrqkLv336q1bem6DOsf/
Z7yYStdv7YtU/xSZJSAtdwge5zILSEDOnesCqMsik28mLVKophaubGVqDkbvknvTLQOavoe8yq4s
0EtUbz1qrhgn3LUPMq7SxtBkk0b3VNq7Ca/ivgBbp4ekDmqBZxxEdyReVElGlinbCX7wjVRFpGTs
JjC8VfsJrXVQC6VJLtWiUN0ri1AaKIEEfEy2UeqhuYRl0/59GJnDdMxh/wciQvdkZw3R+ZS3poxu
wqg9pOaETvPSJt03S5moYo35P/JUdfN9/otnIl+nu2zrwUCZIMvfgcnbomhBQINmWxzsAJzMl3Io
zRerhT8vZMslNcMH5mREyGmKhbmY9T1QE6VRcXouA/pJ8x6UtnqQTjGrahzSOTFP3n2h9TIH8fzi
g8H55xxqYuq7UMWnf2+LbftcQ5N0lWmGiaVr1ZP3N0+8f0nYAqoSEaZhLQlmBFBUszIXiebctp7I
68quQYl885Sa87bUPXMrnSNv7Icp1l7i2EyIRCO6cLdNY4R7Mze2tvWI/LPYDthKTQrVNsCWd9lV
av/J3p6HdHl+jdvccmJcv1xHVFnQUUbBtc/9Z7PN8LsE84sYyNX+vPZ3Y6Tz57WbMr/+r2uR+fNl
frm0IZ7cByczXmSkzPYbe/lbpfPf9kZR2DutafVNDoFHElt//5j3P/g3g37+QHd7zU/nbVcMv16U
xUXdLrEsJxx2KgkKyuC8emNzjZskX5C05St8ycnS6uNMfkKZ86PUokDLzlGM9qNixM4r/9J9U7XW
Vnq1DPlfpzabxQ3IfjXRH5OQL/UUNKC2xgJl8Wbw4R7hm7JwoqI6yZsQCKH0SQHl8p/doEwXqXkI
Q211Eo9vo1t1jM+pnuM/WybrW736oLLqXyq1URIU7sMRpzerapVB11JvtU++Ua+JKOdfKgRZT100
A5FdqqM9Ee83quAsVYMHKK3D4jWfNfvBMJWBFGQ/+xI4iLNXYZsdvGXUEFdPvHXCl4x74NmKkbhG
hP2LnqfOvmTDsZXJkuUScJiWV3e0tU/zAA/1Mlnz70vol0vQIXMBdOb7BlB1u1liSjOsyInjG1di
j58CwM1HqbVgj3UQwOise/AgA6xe6qo9kyhpmsOu6CAM0pDTjeTRGqK0XhgXorPIqJMlbgEJHZQl
hsezFTbt82J8k11fmmTAmJYR2b1UO7e09nWIx/M+oM1GxEVKksx7C76cfjE2lmc+jIz2fzHIm++I
rTTVNm3bMA0dHK9pgfz/9/vQKhKtiPzZu86QDezUPkKbvS1YEvZLYfuWdTYijUY5vBeJ334OJ1b/
0iTGMkyqv0xzH3GbBpWiz/B9/D1Oeu/jflctfXcGcDx0h0FHl7Tp8nAdqVanX8fC+ZbHo77vtXlu
N0YJ9SwoxPQhqoL2PDn5WmqdHoDMMOusuA2+1aVrmYFXrL4HWa6jHbDMcDuUKbQ4X5MA0+jXmNja
bbSM+8X8fla5HFPR97cTAEZF27sBlzP9ZN+QWPI9+HyPO8PGnG6Jm5mrd8a3wLMMKW8EHT8t75M5
C8nFvSpHyHuH+3aOtMNoLwLU+nAR3opoYasQygq25Du/aIeLNEnnb9rv7BaL/X0eaZeRP+fPhQ1F
JlpsrbgwT0TzVoE51xc4PVEVkkPPJ3l71SHWbtWJcUqXhYR0SNG5Kb2yPkjtqWtXNckAYviLDW+l
vyeT0VEy/vXf085gpOHG/4UWRyOKpTk8HjoLBc9DwfjfD0YdcI9FmTc/ZktssHCL8VojfC5cM1II
J03YTsp6dCOSDGbS11bkiN3susXf9M6uCktjK23Sq+reyOby1zmlcygRZMX5+RkhGXMnPBBSSORY
iCCm6Fo3TffwrlkMavNB+u4B6LuV01yDNup+y0HxH+aUwf/03U6OQvS6rbp2K6pTEw7wB3BMfQ9C
Uyo31SpdMRxgSACguqawICFljbKR/tswl7sQnGYRpt28kqZwkbjy9PLvEXdb6bjNugCmlmHSdD+/
HBnICKhO9+gH4WdkmP39KLoL8cKngySBONbDz0Xh+PvEq4g/CLWYFMsQ6ZCtjCH6DT+nkQnETHp/
oSv7aSK9YjfCKxfg5Ys/mxW5c9JRKlX4v17c7wlXiHEbjmHCJmaRLmH8v/tzQcr2AKHVS1H8EF2/
jncFfMUUTrUwft7rSQT3qx2VxVYMbQC+f3dLXcaI9bt5SNr93HtKt3OXvEQp8iUZ0WsikhWlbvX1
nzNuga3UHOmAlMS/WUujKqmNciiFmeJFvFfFWqaVNqdBuR5OqqFrdoURHiydBZqbKsa5V7zgeYCQ
CFENFTg4suLmnGofIG+zjrFTB7uA+N83tf4mfKn/caDuKl+txlLfD1SsbzKxWRT6Bqls85xmNfkY
MNDfWOCFYiJxobxuEIu+M8HzeYUj/kYxL2zzi41dZ9lZRoihFzZqt0I20l4VfNBAEVet9vbunf33
Gx63yK6g9/5ahzNp5yDme5QB7z4R8hXR0XnY4Q97P6XYkqf8kpF5ujHakCy0JnuGuL+CSKMdg+NQ
R8/11DbWySao+D/4Bqx3MhwaiZGauhDUuYbKTeosb9lfyMU8g9vU1koAM23ZTtYZQpb8xdCKYlOO
5PfVYR6TTTqq5lc9saHCRZpRCr1YspSqCAYTyVH3SftFPI/V0q1eZk20Nu/9Upf+wqz6h7bXvnkR
Hxw1DYMf1imK5+xHo4TRZnRTwK2T0Tz8v354p4Bc+f1/6gdcGW0GUA6/jJ+TIfiBWNUyv+dl/6+/
xqH+8X98mtR3CdEay1Ub9j/b8GD0+j/Czmu5cWzLtl+ECHjzCoCeFEVJTJkXRFrYDW828PU9wKqu
6j7RN+4Lg6BAppICtllrzjFVzfoP1pKbRTlTQ0Fd1hmi3bhYxUWzPGJYIK48YCuPZ/+8XvUdlDI3
9canMf0em8b8NYj6hM5Q3BWMQ0zSqDMer6cxFy1VzXsCYvt/vF4s5V/nx3Y3E/k2ERCSiOXrn/Mf
r9duQwUXxtVHH6lSEZtRcRvuhNR4d9Ro2CjlnOwfh3Raf3SztK4YS8p7vpBPuHY4qkn1uCa6HCvS
f7/JNJpk//jpP28yXVvcl7b966zR8f5+E5l/VH11IkJSqp0bttHzR29wb9KrrJ+6HhyjKbot1OX5
QxkVZU/qeLaBsjPDcDAGSprsJv457fF2nDrKfqqoGqt2fZwILKEN5InqV1fFnbWtvfm3o0rz4CWR
9ip68xOzdfojtlK42k0Z3xZDmifbTvWwW38QWV9TMfdf0qGa6Vb132+Ep/WJs+V/vhGvu3lSOk8L
l3W0i/TvjzdaxRxvrfVfzIXo/z+YW9PTjf+4tgyLq4tcMG5VS1cNUHb/+4aVg+woWbuAWhM4csqc
B/B1MnRocgxqgsWOtXsYkrIE85KOgTeLW5zgqYwqUwkzYSTbBXOWb7ix6jeRWm1SsamM6tKLSQ9t
u+gDx7RQgHgONk/1NUeevY8Uz9dTcvUyr/+qm/J7o4hho2Mfo8cybinmtGGiKghxrWaTzDo4pYm8
xVEfgwYt4rbWnR+OjeaXxGIos70HqKUa3hyHrPNaGevAG9Bqi1EieoDJxeBDE9YFfzXlwq/nYiPt
NKanXh3JNf1dRjaw5cExAyVPDD8yPInUXdurckz8xYqzMHGNKzJ4rIPTMJAlmR+a0hkuAHedHYF3
d01kMtRohwSjkxOSSEhdqY63aZioz2QNjg+EWKFnT0VA/Rd+T61ovmIm0MEbmskoW/t9pjR3Q7Tj
0SXB3DD8ZrBtBjMr2k3RcDCn7Ic7qUWoZZhvcrC2lZOnx9KbTuC7SBd07Wyb4mU9zU1usJ/DRCmr
rmVr0i3Plks3CvN1OqLhshZXbAlgjYropycFPrBee1Ol+n0h5DK0x+ii9ktgFy7OOsXC6OTqhxQd
Pxv5/NQQhBGgwYi2Br3Rez+py3bOzNQnyTyBJ204L2Np3W0LawpMAZM2HNCqLPX7Vv7S3YyKBV9/
p5gRCLXe2PaD3PdwJSNHHObEeMuaXr2nsWEFTa6Vh6aw1XuESj4Y2uSFzyi2S+eYL7NR5BerSV/S
kVZ5vD7MCvEFmOSGHQ522udaq99q5/b42eOsGYD4FmrrvTUKhHNNWh3kULRvlRXdMy/KfkSTnH27
rBYasgkBGhp2CbPgi2fR56fFUn+NiYVReGwtJDDF/KrW3Ny4UX90dI79DsD9TTO9/kTrl0TA9SNB
Txq5Kb5ndatuEKI1RwBY1ove1X8en5z2YCJknaQvNQJotqxLtXn84PFupB4VDrvBPSZ0I16WoSTG
8fGbWtkfz+vsl1FhjCpGA2okPLXv83TodNl9pJayAZeahQuB8VdjGMdDAY5lp9Yz8Z+zBdxB5bej
nxi2kWP9Zi6/N5U5vudVZyPHKr2LRrj3cchKZZt1avpqOp5GdSkrfjXWuyNd83fuKH8qq4tW7zmi
PqCv+M+0T3PozoCdo99SHylYteNXadtqAGp3fEZqMO0tB8RCk2bOVRa6F7SepYJMG87GXFZfBRvD
LNPAa9Z9Vl0z0yo3wHuioIq1Kt70Hrh4F3Gij/y6uj7OeTyUiP32RiF/PY5UO1rweehhs7j9cWR9
vo9craEfZM+buYq9FwagPjC7ZnmZrLYDSLCIVzpg/W2cMIiuR4+HLIUJMpdKtRORIl7HZVCe8CQc
4H/aVQBhOAsGkOb7v97BKHGOh+X9r59SASQpC4z48fFT9LP60TKWxieUfUMVq3+FjF9AbAeaSq28
+jLLhQQhb3yvB2Q+qjUPm8frlrAO5VjW98ikzIdvfQofr3uefAXyK16jxQXdZzdaYIvyNS8r0i3M
Ot47qmq+NkaD59wq7J+WBrCga5V3vTHNDV2GZDMa2by1s0g5scJQgC2qyuk/Dh8/yLyBYmHmMcyv
p/x7cgYE5vx47fEAriRwQZa4a1BYiQCKWlKjTdbJ7dBNIosaWASm1wQmWT3ryU0v2+SWqimbX5ZT
28dhBMDzpogk2rSugTwhaYo4gG0uN8IyyOUd8l2SLxHpc7W96Ronv8WFp4aOVk6v0B7UYCzb+Bsy
LNu3qYh/zCwufH2upu+Iqd56JZt+OW1yAJB5wmIba3sXPdLd6ZMDYl7zXqupOA5OkW0UN5q/KmSh
bsft4UbcAGjmjJ2Syvo8T57Y6Lau+49Dcy7r8+NZLyoAP4+njwdvPTvFvHSsHDv897xqsVckkFaw
uljf/Dj+97OIPLlAV5L7qLfJSdUVjCA2cSa9HQct2HqAiRyyq8BgQPXgPldtfhyz0qIB56ifSpcU
qBLi/Nko3PrZoTfmD17vbf76Ly91p216lT1inZTjcyztka5RNxJRbWbf53F6i+3KeLXdwTmiuHLD
tGuy76XtMLP/afjO4w+V2TutlPTV6Ybx1cO23nhx/q4kjXMmz2VG2opTvVoafZcv5biZWjN7S8E1
1GtI6piNbw1+9/3jaFgjVx/PmGa4LyMmmyxa5cCwll5FHivhqLnmFYREjkFxnc2pjh6WOCoPUyoa
8CzIYuF9KzCbk1m5OCrR3vGEPuJxCE79lkxZcnNkIwJol2u4kZrT6cRRrsATeio7UrcjC+ixmUgy
QicxbKdOX751pZ2GhFC1h8fhyAYZhr/inh+Hc1U8WfOUsknlXJHvk8mx7wxr/UvZin0rM/UbSpnP
BtAVOj5TJeTRobDoTwIy9srYVfLyHYav/WSVqnFvh/R9fhB329K4q1ZOu0586TgMD3wxLRhDe7mY
A+5wrb8tmkrzR1ef6tlVXjMNXA7hoO7Wdqv4DQ1HedLXWrW7Hj5OUaOTmWT56+PAhcoErS/BUbme
wBjr7RDNKdyYfBq4EfoTubF7fNjjDHcx7nFLBvHjBNrj9cbrzXL7OGznMj97ZZ/89c893uVA+Ok7
xbtF2dBRLIuSnSQe43lQ5tAo8/wpVyRdmPVhqS2oQTiZd54p/n6tjAg9BCOcnUZXLZaQCST0Ulf+
fUg0g30RlWsTIUDNfJisJD6N3vCjFgI8nNJaFyPTSVcATEe1CdkNWUnwZNfXHj9VKBG3rhtvvxgb
5mtM/tLV0ablWjiDiYVsOP770uN1iBhXJ45Bin0Ir3FYGnbDpnE99Zer6V+WV5WfbTrFWExk+5al
mhnalRc/r7OMDwfpSRBieoZr1p+r9VnXSOTdj+NMjaKNdHpEb/+c8/jB4+H/es3TWUFXmJ/C/+u8
x+c/fqAkan/wvLGCOUqefYSk9qQ0zgLwJV7CZX2tq9r+AIOLtHo1C4wlqzfMMf1loN53eTwba/Pv
Z3WTaox6iCUfr3lRpUl/ilWT/GNvDrpyiK9lO13FoI1vj4faBepAdk8QAYY/PkCiRTPIcFksNVT1
iW3qgymqq4sMdQFE88EfdVVXBjQU4wPikrtpZPZXx+Xl9xiKvgHWmYIMLchr3KtuSKW4QlpQL1tV
1RtSozFWiUNlpL+qNZGLeGxw2nOZ/PXscfh4gAm+QnLiX/++lK3n/nv4/zpNDGUZGH2KfM8d5RUP
cb/FD4KSdj2cs0JeH8+SNMLWn8VT+O9rxnqKacVDUJhjus1Hkdu+MkJ1mwRXhkSyGulsb3HNGPd/
D/X1kFgZ6ddpSQzleoj+k6pTv6ZSrod0eo460+C3xKNjZkrbYGWdGJ/1blYU+1PqqNmhHUDKGsd8
Pw4DPT2UHV5JRTFacxIfzyiJ0KnpXHYTLFKCvNfhLrQUuWjcNfG5d9uz0Pvm+a/XKlaAOEj0Yd9O
c+X5iaGYB1dEPx/nZPZEv7P33C609WnfWZ0MCeXtP7IqjgOzz4xzS27tu2c/O23fkw3dpCdLMc0A
R0D3MYCuCgYyH0+Pn6YN9SoxvVueOZ1tSq9/ncUujv/JmHgHGK5sEmdk7Yt3fXwlQw+FVymvj8H1
cWDO13wEhxQZZrItF1XfiESXHwm8HJ00v5+qmve+k6vVi20l5YFRJt9J29Hu0FfujzP0NP7CsOy+
uWU17zINsRDBEPGr6jjCHxIhf7aRfnIRgr7TJM22Mm8nIpWz6VlhhbZ2UMN8GJJ92YhV6iMJVnMV
6ySmxYDDMb3UwmufH0eTc5ZN5WzQXc0XZxDPplVPNydt1OeJZABjRC6gJFWBpVB4rAJtGcS1g35W
2AGDiRlA8t9JXEJ4FSKcJKIAipjkPzV6MEHllt2mtKLUn7Pqe7RMduAVSb5pbGMIGsN4pjQSb3ud
MCoIMvSGl1BfaO/IvJH+oETVGa+WoSLUGdtkQ+UjCdoMRH/p6kcenmT2lkSZDB7/viH8vi+IKK23
uWKKTQKmlr4KA6M0YzOIbWUKPHSEhDF3gSVwi2uy9FO3kME0MdIN8KCXWkPXHvPHhoURBfUoQzkC
wO75lDiOJ5SIueIDvf6ItTj3565/R+s1smnRHZAkaphrBPMWP1iI4I+3FTwDKu3eyVr+yDnBuoP+
KWAXfctHPLhGCjAUnwxmhm7XGv3ztKBXAUZ+azTzWlIeOLjp72XRaEoJmHpyBM5TO+LFsa7xQnPc
sPNbxS/Jeuc9sU9d2urBDH5qk5lYmhVv0yjqi5ic0+AaNzLL6iDDjOj39fswK+ZTWZGWoMltT0LQ
thTeQPt5gmEy/vKGkUG/YDnslee6sD6o7jjh2Gu/6cd8L1l+BlJoSdA04Ab03PWFC5tgqbopSMvl
mCSVgNmWQSc0a0Qn8anXwQQpskZKXQ7vY8TdV7hoz/usO8qsq/dm2soAL+t50pLp1E6uEpBuJMFj
BnYPTaBrLKRyDiY/xPA07M3pmo0qrtaKNQXy0G6PR5I5sLXNba5qr4rAaW5NEPczvoSgNOu9wzrx
2snxvSOEeAdDUIMqtGAgZnkDpMfeFQWW+Dke9gZJl4VaHxNv2Cbd0B6KFSdarg8FpocwYboMZN7t
IrTOr3JCROtltDIkUTtD+dvB6/xex8qrEl2cRtg31ULnLnv1VFOkatqUEYcS33YS6a8V8d1a/Zn9
hbbrwGdvhoXSntVQJSNn4jDDH6OKY4tPxxA7dv/HKMrFH3qZiiDm2lO7lzbib6os0dUBSPNi5V0F
MejNNeBYmsJNuQeq+WyZ6PBtWfVh17viaki5ceJFbNqqVBn6mm9Jk8cBec/eHjqgEvZNpoepKpJT
jhD41Z5SfsVvEuvAN8IpOpi0hFBE1k/+TeOzX5dhWTuwAhdWGmS6Gb0N+rzxsNPuJh3snmpMxmtv
HYiFsanZtOWm0HP8GoSXP/c9vAY3hfI3etAfXacnmcIqthQNVD+RevrUoec+oaw6m1OTbqo1aEDE
g358PCTF7ww+3dGs6xbiwwIoXwy+9Iw34lXSvbrGwrUOa/0ZBr+YiqtrpkfVYgzr8nBIC6wU6J2D
0itTP5vstciYY0U1AmMmIY4kZZQY9hq0APsObHurlYSe68ZHVowvjkyfPWVpNsOkW2GZK40P+18c
SIAV/hzH3P5p/W6yv6ucsvKdZkmecyuUWuXubcHQnh5N2/SeBZBApBDTZ5GM+pk6aAAZbrgUelEH
Sz10AC3zlPKz9eLirZ9sNLJGra1J0ap2SjFZ+RElkXKo1EAjKmpnVw2KdjssuyymR1ohnMloLuWN
uvh6biGkqiEX5DaXUewwXOG83fVrj8+r+bcB04PijBTUDo8HAgE1KPaH2sjlqdSd5qR99c0PEvK6
g7HeJ5NJ464BM8HIjhdN6OWTnlTaBk4UusIW1HburXeurZLYkkvCXigJkkflKE+zHMyAwiA7I2G/
kZMQYaxoXgpbMa6ZZDeRAoWabeIP7HF41Wy7vNplDVBX5k8xN/NWTMNrs3L2dO4RExAmrpdjuRm0
5tl1lRyYFx79KB32TlvFJ31VXpd9DdIKAm7A0PVdn0GWaUUkb0c1ItRnaHXSJvpAmGofYM8Drdh5
WVAq+h8rjpNzvGTlfpyNu1lm93zQo5szeMWe9U4XVLLOQ7tF0j6zlXiz0uVONAh/uZy/L0yTqCr1
uzZ2PjrvZDe5Q7MvPNu4jLN5sGfVDYpiWZ5nmd2LwvqmC2wPqzudIExjBnyXf8uS9pM+7MGehsYn
BZ44Q0pQM7ovyhQ+Uvdyb0/VAqtrgLngRpTpuAop+74bxaD97O300ivN+L7WaYDfJoGKefyF4qAI
h74y3soaUoCi/qCbOcO61J/ph2Y32wRJgHF6PljrYYHdzkHIPGWdGVaZCpk8JjNuXqAsUQ5Jn80j
keRxGKkoXzWMeqRsJ9mZ0GVfX2i75k5xWhIJu16lNOiiiB6zIK2othardOrx4NraBQXFcBxcr9ok
oz1u9K74M0wIdsH+3VeWXTmZ/bGJV0ijaUIsxElIJETEiN9mPlfuFChN91FMehE+ridrDoXbR+yW
cE3BWaU4Z2VvUzNRNoorzDGRdrEKpnrTUUy+D1a4RZL0d4elBBsMxlM3+WVqOAukU0NfbvUwz1pq
z+1oYVSAXVO19p4LjtxEZfHwbcxRMMIVZ2Valhcrr8pD2rrXVhPjdVx1HeBujV2leNteK3xLTu55
wRMDTH98Yw71tvZIpGsypiwW1ge3NMxN0yJSfhx68/LGd24e4naxntiY9DvWjD5/YNpjg2re9Wat
P8S/bJvWb1Qtd6JxqqtDUAKI5q26DO+zG0fXmcH3Uk+4IHRawu9mKwFNx2v+FiLHd8oKGMjqmB1S
O2/UwlXvpfXbiKe729jjC1zhHhY0nX9slD6bEfsTrjNAmkU39pqZvntEYVwVu+XTDKCrHcZZW52f
GlP5SokJ/6YrC43GGBG0lTDYzqqtPusq4Hu9ieaTPsrhVR8H5hOAqpZWzRQ3yiBBNf9mC5C9lNL3
ViWwBNrmdBvQbYMuSabtXDglf0NX7mLwqG9ZFtXHmv+Vj8/yTsfafB07SMdTujZhRJNgsZ9q2uGD
A3iyp+uTjJSXzfGDqvMt1jXl1gEe2HajbDbwqy6GOolz2mbmxl7W9aLo2MMUzJmmNW1NBokLE0cX
pU8NnTy/j1r9wyhGk95Kg/Uok5u6n7QPE31hRSTnt6ZmkU4uZ4aZTin8ye3Nb9Q7ngXz0mmkZyCk
hAiqxPNhtdRQhey70GuSJayk62zitnnLEOo8mc2wgswBJsQsJp7p6LILYGnddfofoCLdoRakii16
c3o8xJlRYnZp3S1OH/MJUQUI0XpQ/EIsfeBZLPFyz/joy9Xpkm470MdnJzMTH/FNcnVZijCqk0WI
nd7i10/1s07PS5oe5U39JdFdd6vQjD9V/dgDuC/6J7E+i9TMCi23Y4ld5F8F0RS7Oo6Al6xb+c7S
/pSzx2qdqv+mjJyIaBe5FtBXyV7l3WmOFyuX18coRcPFeOLqUp5aXY+e1IoosYl1KMAZyWIivUtN
Wq+GIsWLZWV+ZwJrZESRsIJFe8JjKsIp9+IvlKE/Wr54IZoxHGbV2RdVhZZTJXXKLpZ30rqPUD/i
XwKZs4iqn/pAwSGZ0/TqeHEVOqtxtLcj1XcW620qWOOpvTMfls4DrKy1JEePrDqL1nT36jTB0J3M
6eCC2jkS11IcjdG5lK360sy0ChL802Nc6FfpddOrJapjlDHN1WZiBvowHDSZOzu0/JvIk6dcLBMU
eL05mk1lbMYsZ/WwXOWc9czCmet3U4cudIzS0+NZ7QK9X9QhHB28b+Mw7vMivhU11VsE7IQSGEvH
qEVhbLbnn1iTlhdrcULCxOdw5vMu/dTzV6eXSywNvMkcb/JgatWGJGJQYP2U4/33tL3tOfUFAvLW
zBxY8wnXseUsz3HPOgu5hnmKhQJoZbCqU5Lyl1mqORgXt7sWUfRm50vht1WeY/+35HMMBeVY6T1T
2bIYYWMvLkvuUtubFKKDmZ1GmE0bePjj568JFICjzn0oHTULldijQ+w4uENS98kBxLol+GqXGmYB
ckvc+jjVMWaUzTbSCtefOgQ6xFuXYZJRNJfxiId9fJY987fD+u5iCLoCLHwY79u9M4/JgdC4jd6a
ROwokgTDQuWLmaJ83fzaiOzfDNF1+6SCKGBkVc5GHGTUOE/+lMQ/NIPStWuaeVhSQNRGyosarGhg
Ih42H3feDmWvhCD4qieG0yTgwh9ptERtaFjOu2IB1a9nD1NJ7KAMyId8o+loVpOaDhZ+x2dRQ+Sh
NcRcTjrcFiPCtfAUphSqsfrcy7AjY6Vr5alFQ91jUnlSLLIpouw1tSPnPTLri+M27g6k7LJxtR91
7rhA1uhiE+UNhJSZdEu6ZZn9kAmVCTtnverlqrjMveNT56+DHjDSNiUJpLZKIg8pM4d1NiO/XCsZ
y/omlq9FQFj6Mprstr5IuMfepuLUNtup9cG3b5e2BxiJmtqfKJSD6ky2Y5zkoYsPRUfN7ZfNFxu5
iFaFcp17C1aaDtKQJAcY4RrFd+eGjl0e3OK/4/7yOdqi0yQQj+H1+fG6PoKrMxFxsxhuybpFZ8kQ
gthyIce88dpDp3UbOZvsRqiePIPwdZ8ZQ0pwk7hWy2GXRmVLB4KG8tIAC+gQej8jF5yeCd2jIi/U
6VOoOPsjqY7HTnP153RqX50Z0ns6TdQwyIQoZV9QetDabZz0E43rcto1BdtfyLGsSJe086ecNUBS
jABoyiQ6jeXQhoqskCDV0aFzO20nqiQLhKs/GdYQB2pNE0VFXq6ghD8UVXnL0b6dwETfpFcWO3Ix
ahbpa1lryNruba5GKnhw3WxV2q/F1M2halfiZi0luvqlyYNZndBRuFYDO03/rZExTu9/+VzYA/tt
kZrBMA4RIpOl2GY6fzSHJhdLFzbmbGqgVM3Uc+tqcYnLLJWrYZfckWb8ZGiojhDERgzSRnmzs/mn
iKPp3GkW3w7CY9+kt5bj4WM5P5NL5cphO7ZUfCbPOtPwrC+t1US3Kk4E82H0RfW22AErMToEaEID
SYFl2Gu06hs7lwMtWfNQDSll27S4qCV76BjX2zmxJ3XjxUDqE6usAoGd/Ig5P/EFvROoUDSIR50i
yQJDij74ciyarD8MixfAZTG/ZcCXqQQteIkpgM2lZONp3gfpyQNMS883oqbZK2OV7LCjEY1c3qJ5
Mijd9J+V9MSLK0Zw3zqtIVsqX1Pbf470W75LZ6b635lBa6f9E9UrklXe2Woy8ltZfKgaF6t0ge0w
b7LxDMp6DWiAKqHlcX/umdc6L1H8gYvhWOCi3BSWqOGaUQ83sLdnhUKTGRnIWUYpaVvrs7llGpiy
atkZA5jpqD+BOSQBAB/BhpXvyNwzP5I8HD/idg0rUehHbVTfPKVu9ma+BL1ap+fW5XdO7eaS1Rj4
RWJY1Air7ZBAR3LsER96225GyU5Za8aAok1yLnM5UqzxPvssLQN1UFgobkwve48L1Mv0crYi/SYV
XQ17MG7bdpRf0wDUSsT4oAGje0r20Uolvqxg7ZByGH1C1t8n8MArBY2As762Au6yNNA7/qQ6JdCJ
m8Wog0SzAxDD8Z4iDFpKWJaBrsIBqYAgkzvRhVrX2H4jRXIAIzCfGtaNQ15Zt4X4sZsO4x7Q7bwQ
6eboO91U/bGzohMdwSevGpOnxMjSpwoMLxvQ4VAutbMlOvLDUPL8MupmfkE5OW/jZkjW8VE5piZF
rLpv3XDSxtd21OWl6GjbS8JfeqsztsD3EyTzWw8TwzfDbd/jtrtMSUq6QQRfmbwlH3GAuqmpD7/b
Dsj1oXWTS2ZV6Z4ieRmqlu2u/VkfkWexdRfg+I5X7Y1BUw2/NhtlX9jie90a7lM/dN5TJwgZH+CS
uFbnPkFP2U8qdsihZRNGSTW+OJ3qUPzPrCC3KoCcK0PuIT+vLXhzsQkerVDza9wAdjDIm/Dj0VL8
MhqHHX0F5kGJTdB22uUZcCbWNLkuxfvS3WQwnHDkt35VWOVWI8/XJ3/i1dGLfSrd6wS6gwCLyPPR
6Wy40/jkeZlOaVxul4XcWR2LHqzAdCt0pdqaVVnsK2NKGbF/MAZrB2FEwPfG/kVb5mFrTK55kPOz
CpROY1wEbcmVxep4ovytPnPVUvDIOu6auBF4mtxmqyrZL0Gpfl9oAlEGdWX2QIk4jxh5nlhGfjVU
erm4fvQJhdGELccmWpbLQrV5bzbOnmAF65rRRQlXqROQlNUWyP83E1oTypmtl2tVoRdZymFCIITK
g0p1BODY2GUju20oRB6rtHgOgGPo3PnAObRODSb2vqeqXQtkr1WfeedZ3492g946q8cTq+RT4SbU
ZRvz4hiT8JOcJW8qlENs/7Q1bX6N+p1TCxZnvflhIyJGHFYfLKiKxUpSihyu0TFdVCZ+3I1uVzyX
S04PRi/F1iNvKTW8q1aON2GPzrYwsvwyg9eG2mO4wQzMk4yvoydqc+/Y1L2L5tqtOD/NCnXaTrtB
gO0i4WnbZqSpQ0k/jyLZpHlTnIaS/nnbESZiqQfLZZBP8funfQYWwE5YijFgPi8VXPaFOtLiIvvR
FRfRrloSOTkpfr6Mb+2Y41AeO7HFy9pQZ/e6czMV9yX+1Q/6dGBRWB4n0plor6y6Pd2psBtcC9vo
jkzMFasx5UK8k7upBydsUrpJSmf86hjEAhAtTBRFVe86Oe/AxEL4aGW60zHR+AaJM75O4EXgRPKD
dYW316lEAF/qENUVy6Hsb2o5/DTnNieOLkaysOLltdIp8H7ilFf1JUeoll/zwiyfDA86rVT+9JbZ
7zQndUPZhwpI8IMDqIlrk0qoYt2iHlBFoi3Vwagc8+LuvbVbS62aRXDdKL7RGf6YaIzEbePXxOMc
WSCjL4MtNsh8PJWeWZDjjMSaysfW0ps0mGVHMVxfEqgWiX405mXwlQqiwUK53Jx0xnIbDGfeooIe
nNVVbhyU3Oyhmcl60xSjdZxHl6kK5nowF8qvigVMiKr6zRmLtVKNIqQpUmPVZXNpNETQ7T063Ggs
lWXvUuwH9IBE2s3RTqI93cR9g5exJtKQFCubCSfKxIey5nW7MY2gtHByWtN55JdD+cuTLctnZ7qS
BBs2fZo9NVS7ySbaoFyBMSp/8Wn9AbFzdohI1fCoD1ga67VSZbFNJ5W+Q1b5UpKN6yWyCKYKlWmy
EjZR4+rbtmQO6lNcIhREh33iMP1bg/g91tEnkeZOKGYRsbyzSJtYYY8echJF7AyNFkaucoVIOqoT
mMfXaRVZ9YsKFi9NrLCu2Qmk0cxmYw0JzJc/RHGhttD66GkY2JfDkmgh75jtqc1iUP+48ndRWy53
tfFu7BJ2Tdq0BwriytHL8xfudHdbDINy5HW+x/mlS4163wJS5hrW26OI+jxwOoz4D6bPklSb0qje
iowVW7ZAcoLTcFSq8g9fBSUVvIx6dzScniuE7l3QKHoYr7a6eZFc2x4G4qT6CYcCVnO2hwNdvsit
MrJcifO2D8UQnZWZIJ2ZUHVfV9OOqSGZqV4nxUZ7BbPpHPPWb6pqAvkHLDgzZDjY1gBpy2O2EPHP
FpOzAdELp6GXrfmR8ISUdiPyElM4jMqd0CA2SlCeVsqOavEkkhecV2iyiRtQeUIv9pyD0NsXUdfv
+4jKCZc4O5s4wNItao3FdtLGJzfNti2K3E/VG+NNrsOaKGZp7xNR3Zjo9L1ojHbXZvTt9SLASY4S
cmFRVpENH+CfpA/Vdk8JmIHDwBAwEeOENSxFb9ksB28e4x2L4J8RbWdfZHXh14SVINPlHgWHRPah
73WJ62sM0qGW/Bwjv/4vks5juW1kC8NPhCrEBrAlAWZRoqjoDcr22I3UyKGBp78ffTeumRp7LFFA
9zl/JBalGBIH2gxvmBhUhfUkSlr3ow2tSxE+TEuvJF/90ixejL02+c163q6zsDdLup61ajddgpFZ
lx1Y93AciMIQ5vyFpXN9bFWHupVxFXQ/SzsbY8n2a3qmvxkL8IYwkU84W9/QTdwCXoQjoH6BjQAQ
3bYPqGDpZTlhqig2jDbPRpmz+Qr/RtvSh1Ognx6Hfgf089LzpUOpMQUBVqjUGjc3h0/sWLnTd51a
Ps3y755D2UMatuw7IvKA4JAiduDJ4UsxWtbW8UcqyI2fGjMzq3FHRdHaPVHclMcJfLjZdZ/14h/o
uiGVgLId3zQ+OOf2pWE+K3c5OaF6QW7sMYUuh2ogxAmLE5WVtKsF/dGwkbWZ7ZvMTHEwmyCSDbme
okjuXbG8NlYHeeM01HialIHly9OQIDdgQ04CqcEWLPZcwUGeWc61StdrNw8/RWX9mbuciyp2kr1L
XRi1JFAnxbowxRKLsSUKrojr1bs/npvZ46TIs4g2MYsyZ+Ov+asoySpcCyxi6BMQz8RqNK9e6f90
V5s8kX76LLv6zW7le0rN5FY/UJchP5QNFIzjaHJCeFkTnaPOXsk/CpjJmlRWm4pUmKN0CDepimZv
8g/lbH6XVqL2Sjy48NV+Cn2QG6Dv7Tzy59t0lxkFav6MfPsBe8C2G+dw2wfrp8xY0ukc+J26PO9d
yTRVJBBBYzD+GIuMZQtBR4Qk7YRcZ3qC9eHVBU0wzM48t7lFai332FKM06bBz0340VJ53MXVBKiQ
Q4K3K5k5rTNE7vAnq8mb6gjN29BZncejpk02G8Wzsp1mk1U33bU/CoGUs4RHQWtLMkaYIP4RhNSG
uGCICf3hK7K7vMx8r0N6O+kUfFOKVM58hUFrm5UWk3AG807Zka2GVd3VrsJjTbqUDoEdrbXT8dyK
3YzXEVGOFx5tkze6A+XK7EqCiUxPBWlR1JCjQltKlJgVvyfLXsa5Dzf0GZFOksovTn6CNYhZS2wV
DbkiGCIxImdxCrDTvI4Bid/I/5x3tnfT64iXhZgzhBrBDQHoCfF9STPyNJ9VBdgVuPzGNgMl9XlV
oKgN2I4YxAmUAStOSdbWKOl2ySzEWAuht/yP0mUXhMuzYro/lBydReE8T+HE7hAEfyrW2t4YzSid
mogAFHO/TLswt0gNzYmMwsizUXwypyFr8q1vLPeZfOTI9jgZ5kH8NhN4dwITJw1j3xSZG4G/v9G6
Fk2FUb9iIdkimvxdCDvYpdUYa5PnwuWQ5drRS2QXJEsnFUb6tn4pNUoGgMFbniIfBcTmZB2ga7L8
MLr1x5CiLjAGvoGR4pxATN4WgtRjfTZ21Tj8SbxuioLOe/aJlYCToIiaHxgxr6O1mYdXV+UribLT
hU2fzxhk0XRMkk3QTp3tvjgVIeSOa8viYGXk9KIIR6X8a6xhY41wVU//frFntbcbjg3SwEwYHe+p
kBeO/n1GQmFGZu0GBc7RqMXH4nbGBpJ7xeZ0NgnAsQ0/Pyl3eIGoCo8WaWNIo9jBe2XtBQPtyCir
KzXuySD6rLT3o3DZ4X3rR0sf5FNlqcuWvIIvZMg/XdHtkcW+1bNrEpRwcP3hNdECDOFSDLCS+kP5
yI9arxL7oZuuymjfRON1vKLVz7BF/sA0ONT0WCwuH1UdVm/ZtOf8+NPKcKHhwfyEN2KynA9mOO9x
ze8Hy0GPs1Z2zFipPPSqdu3/sjI/2/p+NE8iVjW+KZDZdRvMhXW0JxBSlBbsAuWVDtf/EpQHdpL1
30GjPseeh7awyzOqN56bsCLOrn6RXd1cxubeF7ohB9ADPkIlcOyblLA9Z/7IEsZFvhBe2EG2+FPM
R4y3dV2pbo+rpjaYsPTR4v/YQ/S3AukN9WO/0zE7hD0D8rKk2RvFZx3Am6AjAEfQRub13/7Ns/2G
79NbGeugvpRWUfdAtFojGXdErQSR43f2DiQbvVS6/iajhzg7Eci3Se6KwbhrpMC7pVkfJFS9Mc3i
92R+ubnZ3WyLlh6BRsjqrgTRkBLrTDvCM1ucUmb4qTJ1E+Wt6Ur3U+XmL5wOvzUiv/1UVPu2X4Pn
Xnmg8B5xWXXabK3BSTl2qu8iCH866cqPb0q6HTYlBiuT22KdQDXaj7ID45+8vnilggSeZ/YtvCoN
hRN9bTx1RnbTtZsdlIf+pZKSU1UPa9wvZM8T4lYci5Y4ZZqcdSLsQ2hP033uqEAdcEnt/H529rJZ
r4mHL4UljdqzlqA53Ietm4sn3azz1k/HMJJtfqGhQ4OVL9a1XywH4dYgIERn1E55FMjB+nC7hfce
km5zI3IEf6tj4ob4VQ79wXwEQnoCTKAqX0PRRopW0iMwF6vrCNev0vUpaZxrPdfphhbYlYHJBn7J
sSExWa0jADAKTFxpxEZshu/edrz9mhRfU67uw+ym236EPS9Lpivs8NEw040+zr+QstLja5kETHgg
2quq/pKL3m8r3iOTpifD/TCK3ewj3UeiHPAT5oyxbYlcw9+Udv23qshkYvEItl4G1ybrcMvq6R06
dzwNPuow30U9w+X1zaOMVMq8+e2QxwCQduyR5xgQFoL/q0h3VthXLyPjras1eWoO4r5psrpjYKoX
zq6oUD/6GsWomh5wqzTheVzpcCHRItUBExNV3kdT031ZrvMro/Gcrwyytr87ReI/GcqY9g8/URSq
n0UpflYNNai6sspzFWT+xkz1F/LtEDpHy1fqiXcmi4wdzMa98/Mbt4eKzYVzxmv79yIghbKlkuch
M5zOI/hM5BJdc6QubAs0VH5OutAncyY3htuV8znvzAPLAjiJY/HFz+sZ1D5wgTS81M3pRCQm2M9k
ffTGalsXKXuPuRtFT4SFtb5kLclEhfN7bNv8mmrcmc7felg/2lnLZ6k8KJcmbZCzsv9a4hvsxD8o
6tq45pob/rfpjIruN4TOYwBUn33muQfsRcQAOZS5Qlax/iTVPXVmmjZqxM3T0m7b3DsF9J3uHcPg
h2PaUK7Wp7JLO5ZYgJqhJfQa1o6rqDWe83I3lSnQNSIGlleoQVylH1TN6COYvLw+6iCoa22QMRX9
bklD8crcOsaeUdAeROZDSBtBnyVlhLDCwLWvKYKzB+BunwZQDqWvwl3EnsP2wYsv3xaGmbelMstj
JR81mz3RVoqklF3aElYeyjESrBNbcjk3XUuolWnRNEii/YL4oqiv5cQgnev26Fc207dF1ai9RU1m
UZbBwOAUeC59ae5C30AJNjaolR+nSOrb2bYjHYdenqgx5p+h2d68ily5Zt4mhGLntLvfrAEn9yMs
ct9ppZ9Gs95yRw5555wHSz7NHi2K9TodrGRMqKBtIr+rzmPm2qcyE86WZtJ9AlZO16HNxlvxPYWg
SEHJWsVk4ITWHUMtOXW16108c6RQyQS6lINhbfJH8V35wwhYB4C30yjwMdhlQ+hssU+HUcu7E9TL
fyiNq7jLOQRELyNrRbZDParNnsl9t/63jKt5xw3xAbl4nHz7y3LyTx0WP/iP/lbde12FByp5/iuz
OwyV5gUvQ8wK7HiuA0E/ZXWUV+K6So9ubrfNY4GsLLICHMhm0cQiQB4AgJpvkRsQrUG4/UamJvrp
YY/SrjgTFHws6jWLJ7atjVuUOAtx7wSvs/Dcc+EsgCjcTOia3nRQHEnsS68DBC0y2xpGytecF23z
1yevfZc49We/DrumWtuXbuh+FiL5QUUacjOx3sFOv8s5ZC4hfHHTJ04fuSksW6IKdkZToUcbNcVt
bmPGa4Y8dxjYZx1/fv/XPTkFBsHHWQ47ERLPmX5bNpdrm5p/HMbulzzvfiWrF89uc1qJWsYI+3Dg
mM2eYpY7ucH6lFp9BHKdkn1r9keakeCMyWQcquVpHKwGA0DXcb9w1Fn+0uyLjzQjE9BKu/y5xEt4
HHz/q0rVcCMP/T/AC5JkPLpghZ9cE44t7oYQm5M5eJuhs0AzURQlgjRkYSMXRqnXRXXT/eyS4gcN
099LU+4GWlsvbeoWRypVmq1bPdqvkU4Rf4ht+UHNW1nmPXup1W4sqr85kkMnIuvERHIWOW0IrD3f
4MupGO+n7BvhVuQ14EVGc2zsxnohV76869Z6rwZt0rOBJjKfkIQre2qjYKX0U2q9CddSRX1l/jKC
ImEaJanIMOS00Zgdd05Z7WuLvGNUkVbhMyvXo7/tEwxWARxyFYDQQIAmGfr/9fHSPgA5z58LHscx
xsTPWDpVW9I7loOb2Iw33j9rLl0KK2oE5PA0peI2ltLizQWk9nW+kyC01qQPU4Wstuvz9yAHKQEu
saKq7NVRet3CE8jtPUiB5gC2O0/Kl3L2WLS97shHMiIVQDOiwk8ZdsZOOrU+t4678IL4zWaaF7IG
LMH65NZ7VPW8VI6WlELLuLaA2CF05O7RFYIcVtanMHm8wP6w6bXPD1MRKeosZAoPZ6sex1NHy8ym
JvudCq5wi30WWtyZnwp7AQ4u/aOn0+ewQBeyBCwRcqBXMst/Mztca9+xd5gm75lNBrDR79MBDqOA
Bae1yd8rtb5S/JVti4XFx0VFDt0Ku0ShUzaF93FAh+p4STzkzWmBCQ90+7e289MwQng5Xbs8qaoL
jsRVoOgrv3OqKSMqEFGbtwl6f6l/ri5lOAjZL+vkV5h+sblr4r937MJ8S8W33UH+apjVyBpvo1Or
C9nMMTkONk72suDnjQt+IHy8qMunCqpno8v+IYYv31qc/FZwbu3loEbhsLy0HE3C+ySUzd8zk74I
e2cHGhTNDW9VtkRB0687zbYMSmh5B6O9mYX/txLdQI9I5VAnd019Oij66pR5ZoENPHxuJGcB1pTK
oQ2ChXtck5b6FAQgXmduyXP40zhNvxmznZvq8XVqWETJ6zKtVLx1o3CfpD8/mdLeG40HVuE6sbRc
tbWrrt2ncv5dt359XXri6ZqGEuAxIGxlrSnRGYpgPZN1O3O18GSALAlUuynhoTkd6JZhRGNAVoM5
qr/MvM3NFMFbrfPxFwRgbPV97BrwA7NJuLO7ZO/e4uxkjhCrsME/aqr5qBwoyil4YrYS+7BqkAQq
cM/EStlj549yCLOD00yMCZNEY9iJ92Vq3WNGQ9FUsSWEDJ8RLTp7u6IXfEAHqIDPd0v+1VvDeC68
aaQXNX30jNqHYCjlWU3Ge07Cn92SxKAMTeYR6q8iHVPQJsuJ0ECyMLTlvgv8MmqZvjfIBMBM5q8J
dPDszE2KMCcLYisg79QwrG3u0D6Xe+XpX9Iwbc0QzcQAz+acwy0+BGM1Rpi+4DBRNr4OmTrMP46z
d9s1w4fXnyj8ajdpUl1J/iruWJLN5BKkgga4SlTbXLNHBjUu6cx39UEjV10yX8WJhcFTE5IW8eVP
iCqq4FpDp/P+IxGlqsI/BY46ZoTGnWuahk5+zxMg6pMLFk7xu3/gQ3UuFZH/UzGwM8yi3gi3QNxv
vi5J2xxJFME4ykibPtA31a8caYGzDzpoftoq7C1ku+bCpx6819t+WcxlY7Rlexaqi0CWezDpiw9j
fpWusK4kT9s2Ecgs7F7q/Fp9NuiR3ood15U+L0t/txaxbm13RI7PqL1Jwh+tLn8hYVtObpa928ND
Nxe4+5xR7xS4g31q3BBxgOboRgtxWIYXALNKUPhktOGukJgvwj74Y3ltcHNc273Z+359FHigrI66
ctpigiuuDs5xyF20urWcqnNm15vJNKdruDT2sexmzsTq4EAsX1C9hqAnKz6qGWIyp20uc42zoat8
R7B3uqkGNJpmCSC29CEh0n4fZV6LG53r/671Hc+Suwl67W5zw1zOUA5yO1QmC2Q1XkxpoBtYuvZA
AyOcdp0XVzV61ZbJjYr6VPhcRfeMquh735TLpm94xzqCwem5ZenQRRkV00p1yGxYh1FD6ho2o01t
V9YZAxGn3UMesfYLxdk93W+TP6MQ1MUFJzi3bYY4KwkUvdMPMxsLW2y6RXujKTa5ekfkhju3hEuw
LNuKUDmXxxSe2dP2W89Riw+otRGAjUeH2uqf2cp2XRRIBNFcI7DEHJYk/nFYXX+35mPzPs/6Ry/X
+Zl1Fq9kxsM0MF2seSoPJXXNZeUL0OOuhuLtL/M8hufWLQlwFbWOCfcKzzadEUCwXvuI+q/PY8kF
yrwj49lRxa62yk8xgyNK1VsR5SnL+d8vS6p/5MpPUHcMwynxe3/nJeKGYN695M1tXDKI5+pkm4+/
UA7rBQ1/cVwsAUhIm5hhji8ZGPouc5AidrBiRPQ/GuectEcV0G7mKYdcdASFDLpMqXuhaBikQxzl
/ONfZ3CSuD7fU66iSaLMXXK0u6WzzUthX/GJwYwJxBhbYMlXRwMG/xv+RhL0XrwZu4ZbtwbqWwG9
5v8kHcXdhVmavjjJ2IBZj9eQJ+p5TG3eYEk12uPf9FwZR9oHXj38qug1EUUbGY3pj4LikiDu2IQT
fe6I2tpZftgQwotrbvXgcgeBMtVFT2IaePidLOaYmyLRG+tVrKFzslbjRmVrFrgLehQ26jCX3jFo
7LO00uQZW/V5TUrN7YwM4VVDXsltnkzZS2LcFd6529Jn5c1YDG/XFkR91iHRKMne09o+5bSdIuks
b4M7lDeFLDvqxJ88xQ8Exb4+DzwEO0vZCao6RIySZArXMHkeff+cKCWgch+u9bVFaRE6NMCXsi6O
baBw32F0wvrk9afA6vKo4VM/2h4IShH2kkIGhf11nR9543Ns0C4ednP+CmM9v5pBCVXmPdkSLU1h
25fKB7ce+NBIXqwexDv0h+2fmwBU1+9+F7QtHr2BDONROl+ugQlkCAVxHXfpjYT9m0ODdbfy94xO
dIJyHI9Lkh4p976O62TujZBOK9Y9CxWIU5+6rBB3vqLhMK09fzx/88ygewl63hxl19xFPaBAIPSw
9Ybax9nHHbSwRjziuUnjWFlEpL1APMiWMnNvwtkvXwt+L+vSLKKkDl+NJMWn2ft0bCQEc6BtO8iy
WxknOrDBiiF/0YxplkxjmYmcPIjxr5cUWYxgf+ctDEx+0tZsDvnZG2QYCUImKRDxI0SK93kx7KNN
81C04uAExf5Oh6Z+DwPH3qAydk4ZwyZmtGGMSK0j94khvEHpWxVtdQDiIxNzprsw8c3zhA4tskL7
dQYBOnHjGlslGc/LPpyw5wkL0TWdp75qT/VsKRj72nvA91d7nspzN6DdCR7pGczV6oQOFzCs4dss
uaH5g9aZiMgEg77XHKs8uSH96K791F2B7AwEbwJBe37NylGeOmp9QdUSfZlqzQttZ+JD5GI4CNyH
kS6/WBrwhxZoVG3lPDWoXlAk7ih+mT88wxtJsrCcg+FYckub4fDkTFRUjoH3gUyEwtwVfpO8fzJ0
UtR02Kk20FfP5iMmD2NYRftPVqG7suUec+tfiWTnKPlv7ZQPlxwvuiEJeyNSEYHSlFGPW8rXf79Y
/FSRI5fPyCdDLmRdb1Z7Do/5FHyYhdEcZm1/YrDJ332KlwBOcN33cUIm9uu/X3pl5PsFBey2TJxd
VhrPq1u8N6o88FngGVj/jKp7ZamjwLAa/9Or9Pe1W95TOSDzr8gOg7UE7hbpHRPFtRMdPYkSCbZT
ttMewnreBOPQYrgNq9NDneGJERlAP7t8NyPST4MsCyiZ/uQOzZ8UNZyjWVYTzKaSxCQX4eRW2nR+
+otQuyn1/3MeP3gWivWQmcHjFU9OMBQe08vQQgzBRgxrF/cIXDFSVm00DNqNPBkNkPH3pPTOKbly
KJernxLWJi7mIIWm8N+NPvDv6M0vvWqxCwOnxqKFx61zLny3+eCPfdT5utxGA7ktlmnIULYLzj31
UaKOiKkFCPeSklflBcHeQf4TlU6jgK7Ch1ZFP1WPsso0K63YyfatCNWTICIunjVeULaobajUclrp
KLk4K1xpMwUEJa5T5KvvAt0JJI8r8g4kWBVYGvC+GcsLAUxz5Fl9GBk1+djgHtM95+kyKVpgar2g
xeSvM+c3ku6wNmVu9uxhrRcqPDNBgcTzOYYTIcyqPCtMuFLVv4MMv/YA8v5Uy+ZIIAFAqn72HKt/
ElkR6d5VtwB+IDLo00WOwrHPfPOqyk+GXMoXCTKg3cd/VWHR7dcc3FmrkKYLQ7/ObbdFp05gWT9s
wcjtU4LzIBrSls4S23pTq3MArMB207OX+En40tuNOIveGXetke7SpiKiTILQt+A0UdotnAuud064
AbejvRMWPVBUAyGq1VrEjWp+Y/nCAaqMnn7vZtyANJl7M6j/eguOZjVgvGqX/O8koHXhjigzHEci
x3zz4XPK3jj8npsO5ilL0shq52JnVIW7cdopHmlC2xQkeG3+xVuu2TCg9wK6JTnAWMbfi+Z0Bu/c
unxXUYWL/9jORJSMOUtNQyrQVjq2sXVmfzrlBpQNKZ6PDd4/1gT0X2oKqg89IKjVjxabR5p+EV/j
nmYD8WMz4t7RiAaqJXjNZ8LPuylIj8rz39J1mC6VsrIIEu6Zat6AeMTAxPCcm89e9k6aVhvTtOvu
ShaC916n9R5qwkM6GIJ0ESlaCyRf3kDm0jo9LEyyCvaD7Zx1Pn92qzEdlbtpO05/JhFcDXRBYebg
CFuncDNXzRMJOusTwPsb+6/Y9JkgISTVm5UcQki08rPDDIHuGiLIlOm7v0JrkfDYcvnOJnnVGACM
ltuCTi/446pmPMAOtbrdp1ig3m0pb07nTZGpkh5FeN1Gy4jiamok15g7utfF+GrrWT/VZjcT6VEx
5yKwnfrF/232LLmokdEK+/G8zPte+AGdWwslJ6BfzO8AKciWdjaCvthcj3M5lHuX9Lxvo832nlh3
ouH+CKb+2gyIe5cO97pnx+TlBM/j8GJaQbYPMOpl4C+MDfQ4VtC9fqDSlyZ1I6At5xQgNu0KQC7f
oJRoLuyeZ7chw2uofGwrwmAl005sgl5nQr6NHu1iVMF48SDIrSSsYdIUDaUTYjmde8uzVv3vlZTp
eun9I5aMGGbI2EGxE7FkkQi3ltFSIO9TfE05u7wEtY1KpJyLx0qxDr/gyFJgK7auubQO5dwRwVf1
T72dzXu/CrlUc7DmcUJsNRUstMsMJE6Ey6Z0ZgrDHFvsLVy3r3MoP2qU7uVMtpFDCHDb40oPcv2D
3LWnxTdncD0SzKmJQ3jlb4MfHnhYTN+3cePreMQN1O7eAXw3icV6Jdrtc1wtqlbH7kLn5oApfOCr
dpyClIqSklzkqZvAbLrYMO9hiwAbv+mFP0vcfJqgy0MNh8Eb8X74Sh6mZAVOkl1a44a3Zvk3WWz1
UhEUsJhtvhvK4qQIJSOMEdvULILD5IcPiLe8UGWDbgzsFuNHeK8t494GC9GFA4Y0NfbdwWqNn0NT
oXIxmzA5+VZzbdtQXyxCwBlsgDvNJQUzs+CHA+josfNg4on/Xpp6PrBlrpgYQ3XwkmojEzS/pSP/
igWncDa45amCn8KKfxkw/5wN8o1wibrdJNHp5X/kZHKG2bAvJFNFo+enqAbWKJj1n6TTu251Piu/
wa/ROgxHc30suClJkEhEpBh6sDqb+h1bH8I2tX7VScMIPiXNIXzYa8FugJGIQuV6MxIYOvc7ISPj
qfVJ4hIEvkKv77U0LjIrpytzakfx4B567wL0OZ9DcijO0nAYNG3jINMc9F2U3FD8bYNjfVlEEVxW
FOrAZkwKhpoiXQMCTcCBJMhkziGZ4s75iSyGwIvR7LZeChsw6vpq2Y1xNl0PSbga6NpBVoEjyjrg
d2zifnIus+9OOD7TfmMmrvXk4Ay1W+Hd/B0rMgswFnAiV43qysCH+GlGQZO77bL9kmYfo3UwI0ct
KKobEQJJ0CPU8AAFGKqvucXM4fruwUiChiSF1zRvzU3nIoAOayxNsiVic3RfiPJ4x9lE02QvlguM
ASVk3s63HBfVLMVY9vSoVm6ZUWyMoMB/Zwu2L82M8ppTFniqeYqJ8iDjqxEzoFqNZ+eRZSd7eaOA
ZoyJ7ntk2fWgPp61rft63g4+WWJltiWyMH8ilQSSy8UO5hjlzubeShsER2OBhEzb4hYsnL1ElIq4
dDjqqEGc4CVkkbb//0WBB9trdwgsc6VUjSdM8yn3y2BdVtm8TBBd8NeBOtqLldNhNypUAGQHMIMb
MaYu/zJ4BLOwri1xHWC0TOofDAX6KFSPqhc3VP3ohSq77Iq0g7uZcAUHpRDJdvidC7kT4wR+hAS9
VsDAdmoTC4aIxa+HuMiqbxt2Y5tYbgDKUh8a9SAKidkTlZNsF0LtoFlQKBu2fuAS5n+iGUM4fARq
Fbg4zXBxTWjkjl69e+rX5FJM428fVwkZFrY8IIs5TY+ZSNiPyk6/hZdrZnMXjOXf1lS8mhYfhvfQ
ZKJMHLcdAWKoMNsHYF/PVFs+5E9cnWpANKLMPgT5U28sdA2GCQZch4usJQXQxSoRsXh86eoR8BU+
h0kAupTjNFM5s4uBjv1QtsPf3IOiwqB7d7RNsSpqxc0gl/KAefGbj7CKgkx3l9qbqCudmzsfiXcq
veLZ7wP496rFzzfK7K3PyLWbqsCJyjzzWd9IJU0bl/NIPRMN8TZN5idEAeO6225WIx0PxMdcOiPo
ryXFuNFQ1fdx0nNkoqDLoOLI1zA+DELHtp3X3LSonYMswFWXREguUgVQSiRwZHIV5HY2RG3TWHE1
2pt//zY6AKMlgXhhRejrMsrvoFpO1OJ+5eDFkVEFRZxV8Ld1t3xPgd0+l+DtrKqQStR8b4dCHaok
c0+JTL5S0Xc7m8IqLMLVX0Jep33fI1scxrK7VMvabfwgMJGbP7ReJF0M/DBJRAOi9wPkpOkT0PvX
aFZkvIRs02qyTpg1mCtKgrgcP/8S4mvEIGFha6DBd2FzyzWWo6R5XVwFsjIPf40Mq5DtE92L+t/Z
eMn6zZJ4L5sk37VtfW7chE7pHhxuGj5d16/Rk606ruz5bbaDuy5FfZ+6bK8H7ncsjuogOIiIIEIn
LcbwU7vYGXKCbregq/nGnyUPNQn58eq5EDvm22jghvIRDvBGLueZFPa4JgplaNChz6Xf7/o13Tu2
Mx4wByML1O5h6YL3bPRbYm8m+K2w8G+8CMREdjMiW+riN+MUMGob+aWpi1chhhKUcLjrLvcQVBN9
h7myk9I/uB3Zqzplm5mcO9qI9VSkeq8hlHhVIEp7Ekc6wOo6IeixCZsmggNQMU+WhcielWeynCAq
5im7BvmRI+077MFv80wWT3Bqex5cdSyQjhWzNk+AzAnLXU7dAEpKUmdCsrvZTAVR85dpinEh41Lw
IfaQ9lySQD/Ps8OW1H01iLmfpgLmBUNErPqKdpzcOHjKcndNQTCgJosiZSxqAm9vEkuzsbRIYNm8
jltQMrERANWHwbesS7GTifmjcOp3F37gvKR+E1mdC6qunYvwi2cFBbr1x9a+ODggIcgBkfMPWdGv
xcZXyTB2cCsj1nsg7fKh37H9MU4mFztwKQGfgzQ9WEYFFg5ozfGbnSDYSYeaeoSN/n/2Un3X0vtT
wxJibsPUVeT+d5WyQiEzfa1VRx4LQUGNYZNIUnBmGpo0lPUllDGwlLsjRJ3sorEAOwJbLsDY6Dl5
Tz3gZdMGhPOMnVkXAv8an6c5QyEI8ThUpXvLW4HXtfctvAwI4TwCcR4bF1IX1CXNuOzb8/q4UEbx
trSkHJuJ+DsimC0dogZCE3EboaOYNfUz6O6upBWeRij5hSMI01/NgPUPFy4Gxr3a3dUuIUSTV647
p62SU2oTcJ1WTo6QCB4MIdEwLhSyT3TvtnN/pAreJSap+U0+8k81ZO0H0cI5t5L5bFbLLSiw5XgP
lewkFmDENMESQYhhX7AroRIBBRvWp9QDvDcPU2LV7ya9ZAEqVXsp0892LHPUsxS05IMfkr4VhFiZ
oV56j0C5VPAj8ntTHXA9m8/B3O2rtPrVd/YARmHT3ghc5ntrE6P0mDZA4PhlxxzolMViTblLvVZ8
NklxmVoEEIHOPmBsf9Zjqw52lYQROOB/hGyAjo6wnh3aGKcx8I2NrG+mSOXWs8zXwGsueLE+NGnw
rp1jHC1Hyn4M460yycBWnBMMeZwoVaUPxM+M6KnnZoPDChgfk3HmNfH6P57OYzluJMqiX5QR8GZb
3lfRU9ogKEoNn/CZAL5+DjgTs2iG1N0yrEJlPnPvuRMZ3QQaPi/LhTXMdzWinmxpgrB48cw4ubGP
G0YDPWNFgypZjmOBoQ9MLbvXXckWbhf7Z/Kd+lXVJHSJJnq4ySOBtgVoqBF7WWb9LjrcAHPLKCVw
PtlNG5vIDrw1H/irO0qWVSV8Nq4EjxJ3k2XbLA1JEi+IVk8kpRlibmubRjEjBwJptHa/h977ZDv5
KLH9wFgAT+Kp3y3IP1i5Rw8n4VkNx2BEU9Hp6kpcMbBfr513ULQY1CxvSOK37T5Iyz3EW3pgNe+N
grGB5EhZmWbBxC1kwjVjqRgZ/fFqKAgrRmFu0ia6qpH1QKTFHoBvR8YmsPi+N8d9jUMS/Q2FQIu4
gDsvQ+c+ZtWmSOXf3JG8Fw3sXxHpfRmKVy9jZBiohDG/re5ezD+4XTZVnyDxU1xdboYI0dQSXFbs
o1qKaLOcmIOmQNPIs6dO2Dwfg+sRBzNmB1XX0TWa8o+U43qeSTyWS0PQHeCyxwfLaPdmEGyTIDzN
s7gPbo2C3RGo/olhnczpD7rdbdIaekuILKqHpp6ubsbL0XOfzpP/aezRu9PG9DXqcMN7RDVaAg24
9GDh/IO6rS4Od+QebtF/sxeebCjIRLPYRAKyt7alak54z/90ZPGSWVmfhsEKrkNw4/3Re1mlxHWG
35kST5PT/O4cJmh977+UmoW53Rg41IXVPoayzhbvK+OowJo2dchqNKFYxjAI0hPDU2RawAbdju1Y
8OJ02S/QAiSNdUotDLKPaoi3hgcvI2V4F3t86xWh95t46O+eY0CNQqjABC9m9kNscpgHT7OPAnKo
gAdMZbyN6+ElS4m0p25cFGIUCjIIS5pMpOA1R5Q5Qo3LfShETmg8yIdFwhzitQ8wpwoPpLNBtKBw
2RLh/fASHCNV7sRbzxNsAvWndpsabej8PliWve4H5F1F5DW4Fhh0zYm9Z1K34Aqa4rAYOAq2h9BE
icRROl18+Vm0Q6b+z8g+IbhkGwMrCsrEZnrE1QMujo8Tz+TJqiQ4Zc/5cp0mOY519Sx1YB4ZylK7
Rc015PrfNqgQsVciODMCXEtsF7eDKu9Ow5UKyeupFxEjSO+bkyhclVqu6ksfJV++sr4MG78gGQVH
RMBnP8vwDlvhhxs4F88c34oKpWSL5iQqne/JdP4qa3GqBR0T79hdnLvin+ViLQvy/N2FCLHKppFZ
hfKNVeo8NZO+xaJpsakvym6J/sbED5116NKaW9DZxqYpxUn1xi819umpNpun1LI9ZNeswLqcaX8Y
M/7S9bbM9E7J/neBRtxAXTmSJwfRChN4TbHSgyC7FIecY2kdc5xms1nvjLz6G3dIXUaBmiTw+Ua7
ZMpw0CvjmLAeFFW9YjBavQYlqjO84Q5Nwd7AWLUZYuQHc8aDVTUsWAKr6zdm5D91k6fIbai622BC
B/RixNoipravE+86J4rqFiz8SskyfgaOfDSSYX5zi+HoeylXEXmWKy+p9+iivxqgptpOg8OwkNSq
kucwlk6A4r82wHQhr41yxKhVq9NrFAaPGiGHdDqKqRE4eYX9A3vpbB1qM6zWlVsNbw1XZ/iXfU9C
SIE0NqX4x+JoR/jNLfMJtUqW6SAToI2yZP9Mf3sidK+8S1IeN24emacZJGdWOc9Cpt1VpUzrKWCM
g5ZarvH5mEAJW29XBrjGcdSxtiqSmzCKakU7/iiiEpFD52SHzJV7HIMrsAL9JWzH4JqP7chbHUHS
pHBaprHsUUNIel6CY35AsjMAj/MJY8YNvTZmtiZdiUrSNrGCBT0UDKRBaz9wX3PSIpIu6NdcsZ9e
Nn8EYa02Lmundcb62OmCcAv0J+YMQOkHWoRH4lcao/UNXKNfuZbmyZpT7zig/Jgm2JlFkW7ZTj3a
tErPi3GCCdg9KJEOD3PwX1wxL1dsAihtQXNmyFYuOu2LVZYgrHfQAWxA/w8W7WakQwrCILy6Au+6
5ZE1YxVFCAwhpO5bomcJIku2NgPctaXaZhcKJqT2DEi7nj8ES3HGu/gLfC/fsRFEBB7GxpbmYL65
bvkVCwaxEaQmiXazU56COjC+CUGfgEcZXy2UlZTlkyxgKoo0V9xKeNUGuz5GZD9vetP1tsITXDb5
8B7B/0YhgnKDYv0KcqnQy8uvp+hoDDuf92o5COutz9+EOsPq6Au5kmeAXWj2k3Lnl70Gp5LpKyXo
COFtpPzEkxfDm1mncEZw3sv5hm0ZtHgs9L63g+mmli9mK6hS0XDvf37apGBOwmWL8rPl6Kkw1rLi
/soG+3fMVBbBGLIiRIzM60WDV4VhpYOFgi+iGa+p9o616hXq8qm+Bmn1f1/iprwgClBHxnz1VSmZ
LDuPirmbdk4Wgw9hWDdzxEeG89tfe218QWZVHka/qTY6s5gEYId84k0NZNtBUirsA/zMgmrgf/9w
U9YrQbN9wqWNKxedd7mmm0w2cNPof9AM4btKdl0c/rKwxcoCRY/m4d2JQH9lJd9O2pJFE4bDkzem
HI7+mzk20b13vTOyCXaP2toIupFVrZtvMfAuzQPr4HEWkj0Bca5l6uGTMAlZunjYUOCjnbm8effN
/BL8zlXOAB32hj967cG2QU5S/h7S+bez8FfDcj72DcIVOJWLrv9XaJS/QsQMm1Lnxc5t8IP5w7VJ
zGmnHAKzZecCI4pSFLsS0p5S16nsYekjRzjHOX/fAP0QpcxH15bx05MdRRLU7DAu+23CmXPT3ka2
bWK3x7/U0DH0RB7Cr+Dk4+1o2i44iUm/e5QKh58nA5Vjd1PfUyLULTmyKR/uHdCZDbQOucUXEfJw
rV0ImGqcD34BESxi+NB6zmWaZ7ntTcIwfDl1tIvMyxD1AYPGeARK9FgPC3srm8N95OEm1/C1KJVH
Frvj/OV7M0Uc7C3SK1S9TdACtFlCgRXN5aEoYIF6ddw/peCYYTt81L7RPbkqfB6HueObna++gxRB
esOT9gv2L7kP93a5iWxMnJnJMnOIgVlDCz3l//+lQvx1rODhoAdsVm4APWVqy9PYsxXPWjCDKV36
Kk8keNqwupO9ld2DRnA2FIQSzbF6mj3yCQCCDrI2XkXeFUcCCNEa4VwqZueizKZeuXOjdtgCUFCO
9gGyWXfqPwjBEVdWetZK5nO9i5XZH5lr1M14q2Ywk8zWf2GMARCMvrSq/7m0gaMrT7z7xMryAu6g
uSKpQZ8MeC5+E8N49WW3tzrsoIHfEcXjd/bJW76oocHAZdKv9Cl7yxLtAPSLvYhsZmZr3gsgfXY4
vS52WIoue5W4TD4RKML50erqlzD5Yr97jDr7ZFlv8hl4zSaZkd4Ycze16CYgctcYmLPgJCcRbEsv
/Ivo3IFnxryOGTBn4SiPUdC3t57nV8OEOzgOxk0FetRwsdxiSGK42LovRYJuAj0/MQESSRyS1Zwb
uNNGcEgQFW4n6Sx2NDXshrQh4zrawR0VnCXEqORALAXIIkK9nJtWXzqfIRomzt2NO2vdMvnd2Hbx
rTvZcNZa/GaT/ScOyB2rtbJ5IXFeCAATgNPG9xaO/S737HE1tUCK+in/nRSYHEh3eOmMDAH5UBn7
pHHDbSkSc0Nu1vCCwWgFsQWrhYuCA2Jbhx/lRdSxd8AsX60lkI0XHAfYXkntFrnZrky9z/s62IWq
Qy3isXgqseUFyYw9xXFuULjdc9Gioxl6xJi6MdiGTxHLVfe3n6CdyCqyidwuuxIstLeZx67KwiA3
JWYUjvsHLW/zlwyI5DTFM6Kb6pP4Xo/1dCs3KZEJta1O0wCmRDUzW4/O664VUOJNGTP2dNmhHJM2
f8bVP7P6NGiOneY1beV0aRb9Q49+PVE4G2XkcqlXoYehpzwrV3lQ9bPqAHHMobFn74fbGIpMiqNO
i12fjL5e0sW+PJJZDnbwJRxpgWMzTMQcSySxgyHzrMfqndDget/OLYJrz/mwWnN4RKjAr47Nh0DZ
+WH2ydJobK8mT4BvChaIOPk2mPtY+D8UQQYtZYgRlg9/OKnn0SaWsxitbwwIzTi3u5HlGVjrsNg1
8aLdJARiC7W/3YTD5OM56t4jXjOc/X2/AeFkPAoh0KQbCWJ5Es2uVoFNq585iXw+saUThDcf/tl2
AVeh4qFFowmrzNnctaMJkTf35/UwzqgkkPxyLcfWuxbOAeT41q/q4jmtEfQRG3b2jLc6gkEUjvQv
1Ees1SHGrlzD3bP1Xpt44M784ZAaRAtsKUUl1Pnymds0hc0IEFktrKzCUvnLHI/vlfovs4Phjifg
Uo+t3vloeFZVZ4uT2w89A9Xyg+xRF0QhcXdqkcK6zL1gP4DwyFQljomHoNAJ/fvoc9LSuQayn7gm
rBfDybJNZ8GZEgo9ocz6dmtOqP4KLO7rIO3ajZz0H3wc9t71K5xy/TQdemiKG2RC2ODAtBxd37yM
wAxySrlLYpXtKtb1l1ll4X4GtqrHEjIJyP2wvfIZvmvftnkWRE3n4iDDZyzWG52mFc+e41AGp6hl
eQvtDuQIKySe0L+Z6pJ7bQT+efTf5uXYHwaN5MCv/v2oZDVLz0srCZ2CCXf4OcNQQXxia2U9aoGd
Q+MF6nfcgyzdSwHYM60YQDe6eRjKWbanSASqiPu7lnhCGq/+tuZU/2vYcZKRQiT5bBfXHCgfEIZT
vPF7ML6MU1iZuZS/uvmjceKdVOU8jRgurEWkroYZJILAmR/7nIdezYlh1FAmYz+9ChUaR+AJUElx
cZesEA+xyYEJTIlfahV6OyLH2A2t90iG4rfhWHy3Hg1ATUuPKRmAcTYUD8Quya2tUSv6DOyDPmS7
W65ixMGbBIfS3cU1k2TLedFCWK4z/ZTM/M11i4IkQcOzKdGbMdzr4fW45CPagpFCWzEQY95vl802
dJ0lTqsFjYfJ7ZSL/sktAr2xRS8+VdiBpGkw9mf0U3gc2hMvGvbWNjM5le3q7JkjEjKcRUYhgVyx
c+0dH1/hgJQlrzlPeNXA9rLY9SQelaFYDKD1hFGJoZ1pMiG2kDCdQ9LhgFYGqJjcTVeiJm7ieN6z
tcVPrTGS9vh5VtaAKjKzjSM1PQZ6yYBeN5O103n+m9lgeo8T/0WZeICzobqNcaIpQVrk7uXE7Eku
zKFQc9CRCUSqh9e9D50091U3PUHDI8XMaKqjzhchfgp/+AZ5M3+YuHxhyUgE76iHEfNcfLPJT3XF
B6cQ7ja3UY/KEqqgJ5HUdbwAKUNVHE6LqrTxxjW6NCAuhpIMOoF4RyQ0Nl5OxgVeEVKeso2yXxlW
MMV16boYjHuz567FQK3mzt0mp1uK0mRiNOncFAXU8cdsVA7c7KnNYD/yOeUogB3bOCX93zpOP625
tHHR2lBIEmeXaQ/BkoSP1Vjs2FKYcWUdwQsZ2WxKso+m3jCf+p4tmeX4F13XlATWF6fLfAqrUpKn
HYU715S/ksYMYPj+TvPUXaHDjAN/2RBPK7hZ7R7UAmQSImRX2I1+EARXLMrDnn6s2OI6id9pLhTv
jR/vOn8BfrSeeW5Rp2LSMWJUagEL51D8AVFQM6DlHRdho7dZ7Y1Xej7uMR63tWOGbLIKcydQBQGB
YPLYDkUEmZ2Zl1cINnG8U/Gcdxt3CMg0cPJ70I8rYQM2qDpNm9HXvzGWnNDik1TMsHPbIpRY6XCy
j1Up1mGLA0KabCHMoWDaHvewDfymYLPSYm4T2U7VZKXKwn/C4yePPo6PA6jvvfZ5iiqOPcuG19qa
W5KFmSnRbqAXedgk5TBvIz0hxJuTV2K627H92/VwhAyz+0QHCXSMAb6ml3sQJU2xCvSbqeynI4mr
683E3f8YaAZ0XWdEovP556exbxh8EqJgIxetngFWEUZxfykTpg4/Xwq7+k+HOIcQl7wSP8zypM2v
ge8Vb9LCa4K0/YCDkqWaPz6KNPsyUkxycdp9Whq910T+D16dsV0ziZ/xeRMLnIi/ll/ED5+Ob2Xk
nl65EGq3w2BvfTYREIjNdW7M086BfA1Y4DIAfWSiC4u+CmLk2sMpR+2ZZjnwMqS1rOLjnQYlfY+Z
tfq8tVmVHO2AnIl+iojsGEwkvuKLINaEiJI2vtJG/8PVG9CXkfHBp6/ejbN5rF1udxLasBSG5meD
OJkyWrh7NXAjEluwZ4NCGT5XapWieTxj+mNymrJ884tPc46bxfrzbi3iA9NX9clZfjRgX83NMjkp
RvhosnBKVHOHR9O4JGaVvpFJV9waI75YXHhFlU0vbt6iEzLzVyAuaB4wk918NGi7OQDAwZ0g1q7h
/bMQlgE+gUNBY09RSg5rWDPDAO4AXAxLWeX4d3POjsLJTZpyK97Bb453EtpsieSHWbUgWo5gqNVU
BdapCnR6z4n6NaoIsjlclMRhmFPkpFB41oSAAUXLwZ3Fg2XPkxMX8myTIIL0oV3GADu0eNFtiki8
mkJeUzSeK6+REA2ZLncRU82mNKmp+PtM9dfM6nGfN6V7yiTewsnnbYJZ3a3bCDMfsmZ/5USlvwp1
uA0a59XIi2QzdT3oBHYGSODqezM276Pd0eB4vvscA1Xe917Nql8Pr8oprc9BE7FiFx/hePLR2J4r
G3vgyLMZE9KWB9g9MS15mGuQEbDS2y0ii5vAVrpDS+8ujNmEhRjYSq9x+nuVLh9gavGvppcvqEp/
gQKQr7SJ4GpvomYdb4/YgwMngjIoiYxZhUX37tQhvLFamoz7p+dp6OZr3VKnObb+rTIcEFgJrW3W
hQgSNIQP5AeszqYO2ILKr4YBd9FNki+TOSzKw758xn2zIc8nAo6vjG0sVH4edbiv2IQcEOq4Jy4c
yIkNuklmoCCap5XTW/pi+KRtdkWKVw29gMqqZ1J1KeNyPa86g8+nIjP2IE2WglWBgb3oeiJwXHVw
2JggUyv7nXL736JduvdhEKcfilkdhFxyvLq7Kre9gxWzPYJ35yA96fW5ynkLhZhsTMs9NiovXXeE
UuH/ik9+yN9Mi3TXh0oeyYnFITBNItk7jkmUaclVSqmyypAFrVFcrmyuzdPyA8QFkCVN8khgHwJ2
AheddFVy6QTja8dwPmTYVyhHlf0YE5v/E8oqSU1DwWp3sOxr2A/J0U+RhleVvAeuWVwMHqETdTEw
bte+dkaP9REbF516zrCXPneXxuZwcuhaPB20175XSPgc5L9ezqgBrs1p8F+qWo6nAgHutqd8gjrr
2OfBaexNTCTdNiHWu4yldelc7+rFxAwZxoNxx1ACjhyiGBkVGVZi5jxru4ZsgxkoT9A776lZMgUZ
P/ppJmXWzukIE66rBJ3fyul4SUN3waDbxjezj29TBO6jNaOt0SRQRUYXqpnvv6NDgJtpzF/pEHUH
LSrAC9Vc3mCHwUfS1tb3En+dBcUO6Yl+yTsS7Mxe4QrsUG5lZzpd6uvKehqb4dTUxW2xx+CL1sPB
orM4u7zVhyghe8ygZGeQbl4N7ScrsELMDmZIRLmCWIgtDo0CE3TmIPjw2l8jrjiEQmZwT5sYA56C
nsxBO/C/hoJQSl5LlHzPrms26IN5SPnz96CX1b4gGuhMdpx3nogdh3d1DjPfuei8GuHeEe+a9sCZ
m8jjkeN/+vny82s8Eocy/GRERcTsI5ICAeC3ZkT6NUUhHJ3yD4q87TR7FM2mXkHy/C93J/PdtYx9
5ndgDJg/cdlNe5wILYUUkcuS8d5FGnvt2ZKPI2ZY2v9u3dkunyj/A05VCkKro+HPfzE2kmejllec
Cs5zHt8KTscX9j7uHkw4yVkRaZ4VYj3cC9ZJYhZfFyNKmIG1mBkZ3t4z9bnxgTzniJxpxZDFFA1A
1v5KFCMefdRXVCflZ46mawsWlAW8dB3Czxr33A/eIWqLYG2kxnW2c2ffuO7Jyiz36i/RihaaMjZZ
2JIAEVL+9vkDTRN83GghKBvetWhVuFFsA9lPfXbhyPdeq2wX+LSXRRG36wodxjbMGJflEnCEY1fp
NnYrlC3mWQ706g5yu1OgufVLsFfPsTDPLoOhz5GSkD2MQTRJaJefkZkF1AXkAYR0MluhtXclXwKH
KMoXpI45SUeFBxce9fg8h+m1VyMZQ1kL+n8KDk1c1qdWVajkTOGx8Q+gQQrN5pzWuM1j8OvLl7z2
7jaB4sfY6Q9uNfYvZZMwLzSRsSDwP0AbgImWxihTAwR1MawX9mTBMWuaBtNkMBBzMBvIl7vqGo3z
X8opBUSpOBQZD1HbIwRVg98eDMbOcoydg2eaDyIu8mu6ILCVpd9Ht84OP//q54s/ds8EdqTbMCAn
fIgAZ/wE6JR064j6+49aeb90n+CXgVfGhibKjoXmuJyHsdyTDHJoWuuET7Z9khJUZWsI1ohE1GRx
iprdSq7a19OxLNNjJqV9ozknXHUK/lJl43qCeo9PDhRmua/nL5fp98V/h8myG8bCOobRCF5Ih4Cm
ZZCtPYdxGGIlczVzy9/JfybQs73VFXLGQJCRjhQ+vutMMIU3bWNX99Vz0znOxfXQhCVFck8cCy1h
LIHithqGjQrqG/wUkjQa4wXkW/dCWEqy70g9n1hnXHptSQYl+r1moBLVwzYb/T/OrKIdNtfxCWS2
3Do9ZV4oXOByZN8e/DD9mGIGtrU1Z5cUVgIMRAY7RgXb6Off/fzI6XyO1wgkUU6+efwxyegvMFkQ
SEUUvLU1yVDNL9Wp7MYGInlNR6fZ1IScA3r09lY67wg7MbhJ8KcPxtJ/2O1rnMfGqVHplkMZ3v6I
dCVgxIWlg1xJL6hWBNRPJ8+uvuMBzguZV19JaLrnIfT2pKdB/ZyNil2XIIFMDNbaCLHXjAtHJC8W
LjFDl1Uajynxr/NAMh3SP8AuL/Sy+46gqS+z5neHsRPC0jigKnvKE/ByqT1trcTsNwiBX8hvrG/5
hP417YPntvToKPv8K80cfR34dbs8EsbWJSAH73ppgSKLMmStljzAwcay8g+h1XxsYtD4i2cUtNq/
KvYD1pP/Df3cv+VtPR1CCUdJDOT99WzaKs8JX5oiU7RHI3hmMT/XTiZwS/V85KXHaMi9V67rP4oy
+KzSqWBpIj+sqICPZ0GutAdk4ehd1pYt9CsfTPCd2TtJV/MfK0zuRcMV6HrWXSckcqdV9h401q/U
1DT3ldM9Etq5PcjiYBVmbnuZovkSmbHxxGcDYbDq2DdXv6bAk5tJk3lhNf2tBWR6gqnU3LGRzfts
EfhS4VxnsMXn0MyHBzC0Y8V87tJMbv9IeCu4WmIgMZ417uqanYIRetA6rSlSm5bEpA2bRCbhKdzW
JsQ8QxHeRbdkfhiWxkuARniVBIazQzcNTQHM7f3nS58DM0Lml+/a0O6wwi5hdiCLdpObI0vUXpHC
XphT/E7Lz4NKGZfM9PftIJ9VifTZyfIPmhoArAG1Wp1O69FgYECv9144mtnyxePyuFimRTMOI/Ta
dfhkPdgHJUPhaIUG0N/4mkALOG2HSC84r9Z8jx3NjGZcJBR6GuGM+JjoaYgVWuWDnEPjFKDv2XSQ
sVc//OEiztJ9VhvvtHHNlq1HvGWkTq/tFPMptWhpAsBDux9lpmmFLaKgFqdkU+dr4bQOIQFENBhE
A24COBmKrGGVflS4aOmt+484a/ehwZtr+cmuZQyFoJMVM1tgj+AiHFmjuw5H9fyDIEgtlyuL/TaY
0STezXWu2EO77hPjmOQOmGIjfUPuykKU61zG9T1FeE0xB+Cmxdxqt95tbAK1zhjpIoaVh9zo0XZg
SZ3JLJw8tzlggCRFtjCSk6voh4AztRtknObWidKGERVDnKAEyzv7eAsdYIoQldK7WbL+nruBiQkc
ynJKv3tm7OcxGPACZUyCRELehshwomTT37qiX02oUrwqTfetm33lVuMeTI0kvMgd4+CTvZ7CZ1zJ
OuueE5tUhyaNhptuskNq5SPP2qKMsIxfleXIbaoAo6Fayy4wFlHstK/CiZP7OMOapENaeALsk8IZ
985guCT0lGs3kIey6+LDOPZ/KDjo4xtGNhMG11vo4rBWwXMz5P4Vo51aJ3PG6CQov/sCIqmCk7S1
85xIEWs6MsLQG5MnEsPXo4CIto0qK91ikBIFqXpK8gJTxjLlju5JMd7ovT4zMXX7OL25wYKltFgy
kH2m4IK43X+lmjE3k9WxaliVlWa3tk0HQ7XjRGzIxpECACMXG7b6BXBTp3yGTw0W7UzhnWXZcHUd
Pzx3JJmZFDHcNt7ZKRLCTknNfJTYPwmll58eUotnTzDi7BWCgMJzXk1h91sLksuqLRfEpqfLj4CJ
DzWM3e9/uGU24r5VnjYE+yz/daE8h2LijKyQWpPrRWpqZZ5iXeZ7lvM4pnq3esyZeS7TKn9DHDa/
zOJv0fnZ288XCG+A2P3mEQA2/ZnUYPC/KuqPx8/PiJD9lxmiIewNTbjiqL0Qz4fsSGvzxBAwe8Os
BL24KsqDQWTDWw9Gke3hmO4yt4d7bsj3McdsTIli0UTDi8sMdiuSif4Ks1p55rc0mWMyI2JnYV19
3f2pi6F4q1hXPoyQJnWS5ZsK2Kp10cBWX3MgKZ8peZiJF4efst3tXhz7GJaete064a0JWW/eSIjd
oCapnytrPtHgmo+2bVHZzOkjh9H61gn11dga+UjX12+jFLxDSLYFoZjn1PDxEGcPuyCq1x9UfAyU
M+FCIpnOhETz0RHKtie9EVFJ6rkfi9Nz1amiv/78V5CyUnD68DCjZIsj8zom6F0zNB8fOmXjG45+
vpcmMWMA60tSqPpd3poTUe8uyx2Tw5APxBdVgn6i3Xh4MwDBNpzDF6U1HNMisZ+Vl3xXhfh240K8
uILtYh/x2zfT+NvnylGq/8elNj/E+KOPcuJ3Z7KA3tenhOX281xouW2aeUctFD/GObVXxtC4+6lK
+31nyLuwG/tvxuliMgE9t62Bp2xnpKH1rxk58xrvKeNF/dJO8RaEgXxpO/lHR9B2mBJKc8q+QFZv
gRrAZ7Eq66rZ/mOuQM+jvs28ZpuYPc19536xZX+SExSaknHlCGt4y1/7Xsuo/hMyT0Bqn/uf3ZKX
iEJp+bBE8tzljF3x/MePZXtuo8eyA7hLYS4OYBitj5FKh0nDZL5EyzLGakeOAazIV1Cu1dbHR/Wu
C/VNGcnNwaKEZBc2LgEjvC7mNpnBIxmh6f+t2/SPaWbmZ2WImg2TPeMfi12OfZ6tME/Lh1/Q8RBu
P1w5oocDuB1xwjQ3nwZVu+iny+lcwoRs4trbdZEbsDyoyYSouuylKHpkGfnZo5V+y+pLWwwVvXlc
/8nz/CKYBFNjEFeZ1TTmcdkeRpb+3yIGv2z3UFRrDDwseqZ812hegYxAbeBfY/PocF3C1+lfC4Zy
L/OobnaO3KgiA4HV2rbV8A5ylKy3qPHLvRPkHRdUMyILjcAIzDM9fQLzx7NQ1mqnH/ZOOrP/osD2
fdqfoiUwi7io4e7Q4drIFcIhf+ReOB28YniyfTi9cwdBuI+V/zscnbOFjCFeIVJdJ3aZoBQQxmWs
nXRDN3vGIRcdtV+iJYkYumVygC1UIHVJzJDq24oueNLXhqz6v0hbNkOh7slsLk4TUAZ2Kd5dgl9W
ydMMLShvaHUpxIMru7/h4hdTtPGp8X9lhbtNutn/HpeBbB+I6rma0HkUDA1XBg7LfdDM/qsYsi+o
N/Z3b+XPGQKS90zbM59WLzwWPUMS/qEfLl0XhVA6fzPggZPgSfjU4C+F1X8BnKh4IrvmNUyr6+SR
3ms1EHNnM9tQtx5ynQVsDtmP5zMXmTtMBN7Oz049TcduWbFEIVQZhoPVR9ECnvLrdUu1d8VkxWHO
i32Oo8y9QrTC/i9erTJEnWEqfdBA9Nky87wMCEYcbXxz+Dh7naakvBRS7HLE18ecjeuzpWkIIX93
323+IA/uYHZu8Bp2nbcxRPCfydKHKRLuhFwiVYaft3Z0jnITkfXVcXsIjel9JiLiYQRSnCwWu8jc
eJHFESrfukW+/127OMT86tl1EvUG+y45JGwI97rV/lvbVsQmruI66w8NxNMjxJgNWKPlcvYuqc9F
NkrjCaN1tAcObDxEmbrrATzbXUj5t4sVBbXN5zhzENkYH2PHfBRubLwXv3K/tI6Ipxn4QZY4E7Je
491I64Mn0zUBDeExccINIpWRgVm1gTT7yCHagmUyt4wb/0RV7/GsJe9dbNtHaony3CQJKCpz3js8
YdshgYyu3URshziFdlCn4clpXVZ1xkeayn4H7Y/aEXoTD855NkPBBWE8W51NLMS8VWjdDvUMlUYr
cxEH6YgwubI7NXogbiXw3yOv3eXLml9EC4HfZHAbyIyS2Dl5evmtwa+AwLQxrzvhBGkiL7ddSbwU
+IESiAxjYuR+zclzqgfX9QbQnXsoY/+ZMqzfuCoZt2GVN/QZHbLdMOlOfrEUrHL+smviIIGUdpiZ
lxO+9l8ijuwSAgwCcvfYTFV/7pYvPz8aRLp4q8s1mIX/Ieo8liNHsiX6RTCLgApgm5lIndR6AyOr
uqBlQH/9O+BbzGJo1W09bDYTiLjC/fgj8RELikVAttVo9tD63eX8+3P//ul/X37/XifpSxqJw7Ds
v/JG0IbNA50fmbF+aaZ7yXFap016mV31IlLb3s1dUR0N039rC3RSDAIBvDJ9NnK21ITwbP3RJvbT
RcVgaQoLz6Iv9zA5iCkSt9qPGJsD34bPi9Kz7sZr7NpfpSIz3dVcLA4ozmMCSh9nS8bajGHP4mbO
NSoXceqt7BPh6NGqp8d08KEVq1EcMRWXTJsA9LFtK7gNGFCN13oNT/7fF1fnr5A9nGbAGeE1/UPr
lKBP3QwMJQEr2STvJx6OigfDs+vsTCKTsxs9+pQodabLKCyKOO8hZme+NUqgEXXsTQyp5F5MVbVD
QpUjYvwkWBf9jtKkCJYgxpCL3HTTWdQ1tDIyGx8boMCVVd9DjhwDp6+SPbAAPEUNlDFn8t0NL/IL
SlNYYfhx0ZMeFPrhreJOzjwBubB90bWqqG3FremGAXzEjMVSTOdZ8kuDK8RYy7HLYtPFydUf4uFU
hsK/oTnEdFzIdy/Vt6iP2vuw40vN3HuLkmbZJ4wyD0Lh83DcwT74NsEaM9oXCtg5DQy5Zml0Y3oo
25RH3dilZoS4xxzJU8Hg3uH/hdu0LTiBuFxxIFfPURgOj9Fo/Ex5imHO78dd2ln8vtT9mGHsy4mC
TdDPU7HAPsCrEZDmYa3CkW0uc+MltsU/pxDm2mJYWybS5M6CkP1NRIJ/fywr2z70SfgyormCTush
NCetuukISUK6E0fTNWUq14mCOD3RwHgxlD5DZ7bwmMdEKBvJVF+HbAGnumL7KjOrqGaZ1yZ59XfU
aHtGh8huP5/YIEbhISJh49dAEvoLFaqDEEbFjrlBLAwzpUK5ZNs6sJZV4RsCx+hpLDOnhCs1z9mO
C57JkQrVTngsb/C+8ZN1r+Q6mgdw22StQcCMKm8NHfZwnSM6JXkc5RPyIxJJCSUEmtgppC8Mq0hn
CyHlTqNCplA2/dazVyNGab77cuJusfwHgeWWfGwtgKX2OMzBCXNOKX1r+Ww37RAsfm3fObV3qCx/
ucccj6LX84Gkl9nnwAqUDRb+CwJcmSoXSHPKFVXNTODorSokJ7c+8pUyOTWsqzrNfA99AhR3tR+H
6C1k8oWs3TapAtuTazf+Dan0vVfV6WF5Lu1QIKOHK8uMZ+s4+NgtVGx7MxteFkWi3EZTK2B/+yxc
UqTKGauvitAwQ/p38/BjtAnXFEb0hUKsxr1QZc/hzXec6llivr7rivYs8PJtU5SCXOtHtCciyGKz
OrmsSEzHWhkXHbmqOZuAovXPIvuPGDjnHDrwoCwgZJOGwdrRZtWduIRu+l9osTlgRLbFXA6BkyDZ
3iLhBAWTwRrMv/tdQ6asUOvEttl+m849NH3BkFcc25QPAUgVhRRfrBmeI06yIujtcTqMi0YqGzdH
PReYAHW/zzIxA3QyNn53phpz3heRftHg4VtP1tezQVFju8+wWlnIivSp4EeDmmi6zfwHxOOtzMrH
2QHqjRl+BM+uPmNrrSlbxG8MvJItQIltAz7xkjE5IYhvJkghHS/Ktpdb6tF+eEn+XwfOz3b1J4r5
DBpm+5GDbUcnS9ZmC/+jMrwDo8XxqJD/1yQrn6NluFk6HXdV5L0yNbVv5oS4Z3A8QA7YwvaWghpW
AnMKIFKTuSE+rb4yHi2T3VCfL2x6ExDnyoeob179YjIDIDlwb3Q6X7vS/isklBKnL1YRG+w9FKcE
4PbhPVHu04ksuueIA2rvjiiZqV/TbdihFbOicNj33gqd9ZPynNrGsTaA+LPmBQbdZDV8mjhlLpOZ
W6Sg9YVmEYVqWRvXmIz2rK5Ow8jOrjPSDieamAK0EcA/J+fBDUtsLCYtZGg9RgbbLaNBTl4lKdFN
CZPArLCZqdj9P4qx9Cdajd6T46ZPblS65yEyV4tBEbRVWn+oT6nL4me00IdbaLDAFxgPgtyUGIPr
pUxEtTdxMsO4J4pxoXmMlyk9IDlY0B2iP/Zl0eyLvrZPXN2BxvwVWEw8rnZofORRLXmXfHDqqNKT
eFCvfWw0gehcJIwTvIncaKdnnquM4qJOXknOO1Fl3GYbiqbwPeThs/iboxvHY0+kelP0D9VA18L/
IRNJdsyhvWxsGX56NpbKjkUKugXjEIF3AHRwzBBclV1CQocTs/p1mHJF46eJaP3gYuZdqspFANcH
WTQvj6b2zwaZgmCq5gTbs63O9HM66Kf6GXFhvFNrJd5J/crTeVKNKV+6qWMAJuubXY/yh1e47/L4
h/BCb9cu0EAjqPwb1a28Ya+Y926OtqCE0jOEF6FJvEl6Hqppevdapttas65KiRvaw6c0g6mTm6Z2
nZ2IAeXYxNOBVUxCOJvzgw1rcd9TuQHzWZynDsKOXsZ016qeNaTBytmvx0A5iFqn/lGNC7s0T2NZ
H3NSnoue6BJyuY2x1GfP6KESED53kEm/HdFFvGtkxgHGY401un+lN8Ow7KVs3oExEQNlIyPw5JNL
r3l0KEA6qNidA6cQoTd5o6ixOwZdnbtG2g6BlF63m9jYbMsowQ5YLOatlrw3ZIBJrAODd7J9Nzmr
yJjh4Iz6bfHYaSdEWs+9h8Ogh51SV9GpIMNiE5YuwItxeoLKgS5/aB/SzPKQFrY0eZ22D12s/hXh
8AnK/BGEHZG6A8SjSryAgULo3qGxVQ03wjKxFpDN3lVLdi3rH9tFtywlPGuj0VeRsKmJjOmxY9V8
HgaJFM7PH2IVMdz0B5C8Ufo2JfIpJXeosWliKof227FclB1qonTCZ84Tu+G5aC7kn+O/qaB/531a
fZcIUulmu4aCghby5C1ds59QWBxdgwkSwiKic3DXc1P7w1FP43IYUXgT9yeORbXYe5OctC0p5bhf
UvHgz9SbDSscBviA7X20+PitQMm9LNFSf/UMbsaEzJhpPs0dFzbsFICdqIx3i8TH4uT22UvEj2cR
ZNFgmisM8kp4OZHNaC9ohPFtMa1E9f+VFyAgnXXu7XEGOxGBtAgK5i2/863F3X6IpexX1TEJXAuQ
DlI0NmU7DHs2YPBmV2V9WNxpCiSC6lYldo0Va9bupSyoXHzXiIKib3jP0FVi20OPF2mL9LS0se5m
6NfdSAIIk55lP1vqSyBC2o+adJLYGw/hXO69mRU/2plzjb/64DI6aRbHusOla90NXisOGWzcfJEv
CgIjQ837uliY3WX2R52ih+6Emp+xjG1Sfj4jq/fNjBEW1X1ojfh/3Gm58i8H09ohZm2W8cN0gTxG
XfZHYwjmKs5YvxJ8URXA2SGgIOJLLDqS5Rt9Ae0jpJ/+Iowx3JddKTcApYmuVOoPwFbX7sK3Bgkx
6dUWThs40k6XZYGR4IriNlfHic43ccgln7vx1qEUPTSCAXSqpnc35Gig3aUJm6zyoGT6zzfczygd
1GMX9eMW+I29cS0bFoM0k4tWSA06n1WDLv6QK/eC/BGHiW/RNVbhAyEnuLoBoHnsdFbHwVuEQJey
ZSyObNthpVLK7Ov2VgoZwfsRQDUU+XaxtZaSYfsCiSABlk+QSxlXbBbN5iNiWRpAauOJNXCETRI7
e1u59d2AFWxjVwYQDNW+l4sVo5YdXpkzpzfagenRV68MdAALm5Z564iEhbds8sbmdElQ7HYMou47
XRQkLbmnVJEPRwNbbs3pq0by+VA49gMtDgQnKFWYtrEI2n59y7PVMK11HaSSzy7NSDsOgGR6oOsJ
18n0+IXY09qwNvU3jkUl3SN32z2Rz/CPCEL27IMTWCk7CcQYIQM81OJRHHH6OABZWIMdchd2QYQI
awiZJkj8YL/Fppza+mzmFPdzCQ9hhrkFooNN+sDQ7mai2tslc+39WP9S7TzGGkg2IuCZ6omwLkqS
UZjNrV+66kT9fLbVhJHfdcAPISZ6wvsCMTPxvN2QL39jUuxZBABbgEmEL8TxZsQezQv4ZhgKlhN/
1WyaQzZN20VbjNLb/i/Kp0/DKUNs2Gei6p37GYgSQKB5P5vyvzoU4QFCOSo9ljFY6iXKm6tnI43Y
21iDLukwvPnmTMnqzIiaoAq6lUuAllDdvfLG7j5UnwhRmIuCQKrH+h9B8lhxjZwMKYA/RZbsGoTy
ajAeAPw/9xRhfEpQdSVV1BwXycVtH5c2NVguIOOgcROFIk4WEbdAc74dTbs6JkN3LrxsvhEZxVMZ
xXhfHQdL4V+I4DOtTabQX3YCOXi9MiQm2HPASZCJESHvYiYNIZW4y1eDppxgMVQLBC1mSb8cq95H
ldiaj3mWvlnpWpUmLGsE/0xtpV4wtTFWekODZOR+3rLuIgVMLoi6TFTjzFUSBuawUf5arUnz0a8u
wilNLtURmE8V0C2pjcUnvB8jKBS/8Zk0ceqMNOC7AmpwwHODKAVSuoNB3K7yJxE5HboIsRyRqcaB
Us4/1M7tzrWdPxWr9E3eTZ9hWNQYmanVJxOjb+YybAzlUwXo9oQxhAJmSQRqatbi7hJhsm2y5dg6
BSyzxQgQ4iHG8JcAgQQinrUEBZO8X8R7iNl/s5QwFvuZ7h003B8PZS2VdE4jWGJNpNwnIZRXuiHS
QPfm05Dh/mESHJ0X1Jiid3D82fNTHSHCMurB3xfx+B3J+LDEebT3vRDNNOl9ZYr3lWTZC15XLinp
A6rsIXOVE6T2TLsPLg6+AQX1hngN58RQ2AMH4cl9VEYuQ3Fg+MIazUOvk4vslL6YE8phu79qPGFz
suSnMXUBQle32sj/G1npYEaRyAt5f2I0VVla32TK7KjpzTkwSvFG7QrRE0ligC8EW0Vc7jIL2nEO
5vvcFy6WOfkHykuzh62JpEwD/57CATtIRfad/4qjnSEOZqlds9jJQQraVSxXGEygWDn5PpHKDr5M
A4AHeQ4kwEdGYJdhdjY5b3d9CnFmntRX6q/j8Wq6jRW9B6ldn7ZZ/Th+X+3TrgW0OGYXrNUbm/OD
vT0/DgY9hj5g5RjFYwJMs/poTONLNUxA3GYUDQmU40NWTwvbg0MKr+3kAyjZOQjYsDqXGDtI8g3w
8RFKWl1dq4/R3RBHiZhwNeJmQTiTnqgWpI9hTqYdjkKLPJQtXQeWmQWk/LTg8DeNZdq6Ap6AK0nR
RMCLbipcmOqSj+Y4TXsLU/N1VjogyI38Zem5x8bL/kEXqyDNgrbo2vRUTs3Fx7B5ysYyuv5+kVr+
CMLx9sb4Dk8DaAtglS5cKKZbAvAsT8ig896QVXCnTUW2E1I8JFolB965VOYYqEJy5rJieUsA0z61
c37K4+XZSfjvQ7XLmkESCUxlnmyhzG6qpDEeKr+6OCUZsAYqlGoVgj0u+SeRrv9G7i5O/1ce6hn7
pL9pG+yzodH9ZEh7Ltqs7IdFuT+6JLe9JQy2zj5nGe3jFRK8CpBzrpvDMAxfxVr1palGZuoaTzKd
4QK7E/gF5KYQcyYUDixWK9dTOyAZWzBr8WUs+ZY5tpCAyDJ225vYTGcm3tPODDNva5tKbXsCsqL1
M50FGY9spb4cE3XXjEpAk7QG3/KN5B5zm2fmR9YoNuaBacqzCO9Sz/aJLj8ljKHqXDMhSJenmNHn
VoriX57E/+Z2RV/myJfaRt5sHV7NaXG+B50cauOcLN5IIcHpj6kJMKKvCM8jIdwn80ljaEGtHvto
1wXOoBrELEPBkR11cauLGe7gK35j9eIm0b3AbpGOaAytquIxlog1OtEFimyYg05w74N+Wy45CUdC
R6emtdKDiYC2nkyDxVIUkbaIF3628P1OtylxoOTR5B8MPR3Inq5uXtJlG6+C8DPSXANsl+x5x+pQ
zhM1TpQEjS1XVbO4sh8hgseBjqiYSWRluIGmRM6EIPmEDAGmEAOXQlkXJMhXLauE+ili1Ayeo6xO
EfYtJWS+z2ybGfCgUMSneXEqazKri2leU4DimPNenqdQWFhNMoupEPioPkKSo7hlJoE6b7ZcZ8++
YNrzPN+XXv3hMHl+6McRLGtHfGxjGWIXtf3LlE/oFlIftaiE8tWbBoOChVlTC3P7hPDLvTcS0oMc
VEJpa4HZzAlmzYr0knTgeBu7vloC1vOSU3kw/GLvuWZ4A0k81tTDFyImit3K22DhP42kRocfee7I
E7wKCWaGKMP8JR+pE8KpusF27klUQSMLfjc5jHWPnVDLQzOW1pPy2uM4FCf42kuQEorBnG8DrSbf
DJBu8GOXp6mc7ypdfkr7G3U4kNCJIfGik7soJl2JOKKnrnR5sQjOShbNeqvqKZJtf2MXFgBJY/qO
cWRUGIIvSIk+814E1ETwiSejvVLC78zFwVA7JG+W9v9hGTYpmrMPZF7elsmjH1QdgYkiic5TT689
4BmvXYn9c6b7sYjttJJh3MG351sWGbEwWc2CVZvOHiTQ95BZxi3VORIrNEWOZT5QUGMSt9ub1zVH
AT1nJ6IR0fU0vLksKTdtBsyE36yHc+RCWJo4Mx6IdoQKUNZAByhWC1PWu6Rdwz4IiloZ0Kiljxcf
LKocTHWQUXgJHe6BClbljqiroy5Skj+qkN8Kidl4tiDEuDTEoLTMmBJb12j02DXuI6GwWyx+d/NS
Hyt8m931xV+yNDIoX1pSIefVrZlZXVMKmR4VsUax6PNzo35xLzILWYh6EVIjR95CY/gvSwbrgHDF
vfWiRusN8x1GM+nHbeC3LUEJxGHuI8/58HV4MdpHJ+zna2ImxxLpz9U9W7ZUe5ychKzozmOeJIdn
mPgn0fEeVaUnX3ClJNuwsgB1rbdI5jW8LySljNDdYCOIeD/os8EleGVrutoO8FCaINQ9jlFM55CV
IEcM+6Jx/oO9Cv+1q8fDxNG1aaZQHrB+3PIee2GpTLjyFpPmoftcZSZ3U8Xqd6gU0fPjVWd8Xyc6
UrVbCCZ1VMCQmXZDC8ol5GRVMfCOuPmIGUluJVDlganopmwo0bP5GQG3OsQ4gbdDLIc7DrMANE7/
qFecXIx14GDMGUp/Nb8ohGD0SG5QeOlfB2te4IJLQdvlBu6Dgan/cTZYfMZIJBZ/+kq80d1i4sTQ
oT/8nFQMbTsT76i1JpDcpejjNxrzS8hNsO0H/SZbrmkYDfuCxMYzUXuBX6Q0iXCw+abYrQuGc7yE
LzbURk6TTt8zLbxrzBa2pq1IiMWeI4aLyhSmQHP+sMz6WS7uOyGOyZGMSwPUOo25wipKsDMhLz5i
Ijnkp6729UYaEGk4sYgZXSicM4F+uBvkflKnJCwXYCAoOEHiMSu3R3WquRRnhSyZIXN4z1KTsYoc
TfiMJrkjIr8Q0jHsytbll8BBdU9tHwf4NVjHox88T0MdH4e4OqPVsGBu5axIaxY5e6YjjMCbbHqs
Zv/Esrfc6Wwk9h6bjxK8um6Kz6AtbBjnUX3y1r9SVSKP45jeJ5K1bkXtY4aY8AefOdFigNqbNJlo
2YfP7cGsjre+dNhA+IVqYeCUOrAJXxqNcF9XaPnM8b+stryzx/HS4mtiQR0xO5hcJmQlwFb8xPiA
pXsNHfyBySTNFWUNq9f6a2Mp29vu7AQJvgwY9ll1Tox2RmcCJiqOzH1Rd8g2ftdKK328WQsWDzHN
zZXuKRfE7AkHuYzdK2sTohnboJ1AUjqiLYQVzYwEMkPBk0zwQ+UHdTp/GXz2DMaUwiwePnV+9Jma
ZD8LaWO5pWs8dmMHsWkgnaiM8nuLZg5zTE55wVSYc9r8XgZ8dGH5RzMRYlERLudCyfE8ffxCu1H1
+Xvp3zimbkvdPw8TNF27de8dzQuIPC48oJtCvGm07guQroH+gtezzt0Xk02xR6A7SSv5OyFBXQAK
GDazTT5hWjbPZLc690zesPORU8wukQ6TK6pmxtslwS8AEpE/4MoMCBjrmP7kYmTziZO+oAlB/2zX
AdRPq6c2n1OW37a0CKhkbnGyVDOc27BbsayP5KC620Gx7WC6d7M7Jz0jsdt7BqulEk/LLpEek9ik
e0zHNa4in1+qwkfQIWV5Zf/EOGU0SemY1sG9fGdIucAYOBH4+FETEuP1pDv23D+ITPRL06FnRhRh
RR1SHo95UegnxHUTpVUZC3thyBYpoHwzpWESQGWMtJlOnmZoBOrW2qVJ9grP2EY+kxOEyOaXGU6M
IS3ROBC81oXCrl26MspTIbwXjMIUmxNSaZSLNAGpf+nDYjlEDq/Z7xcms3dLqFBL0S5GDvnjXWGP
J1NfyKHQFZqgeGgifJqsu1Oqjj2v8Z/FVxeienzoYuKgMdMOPSLsZc2VMPZNlBiXqa5hiQ+c771n
xNckHHmuQEBiscAVkbIOCKNLj794MxKkWGn/Yf1fWcT/raIyPUTzDTv6Z60y+469xSGrGLXkKrd2
pEwhuoYjd5BjinXVW9OE7bY/u73oz01SGEeS6sk8yPpLoxX+p/VPwog5sqelP7DO5jXi8ke4euct
yrg4vY30mvrFy75rVe4cS1QXEcd0SSQ6WVb31giUcNNArk3um9dZJIdlnB455X5mZtHUV33yXLGg
Kav2QNoUk6gYrOvE5mwLREHD8AdIsDgxQ/tSPICfLG8tWYKmNjlyQAXyq0MmZdAYhRCPkVM4zGPx
LB9au320rdVRHD0yhY8hRADWlkRwbKQTYXpqCcscQGvtkBxhiFIWTuqIwbuXVSc1R+xfIFfERWyC
waIZ10u11CtHUf9/c76Y/UOMBeCgll4cO8UWuggPeYz9ecCkdVqa7sTSIb2fpHhReO8vSEj1NiuY
UrI2QDeR/U2aGJRbyppoMrW4K5382VTLHyLEZGCkcXP+/UL6CHY1rxvxWSRxIG16GHvUGDXIkNia
Gab1ZmKUVRMh3Kv+QriBCYFTQSTwB6Yxbn1sXcGuxYFxWkHvslx4YDPTPW60+grKetmL0v9pFxRC
BJc1gYxh2/uGoM4GZL03aQQORe1uwqL3Tn5aD5dCTg9NwewirIbyzH1ZQg/nT2lctceBLJ7fXC+v
YZLvmFg0x9iIL00n91Znx8fFQMxjG9EDmM9h5zfyzeiUcYUePge52xPcVmQPEVEYu1Z6K/qlW7ah
1sNe0T2xumCg02YGde+/xrGaI/nEIWq08Tkq6epK1/W3SOSKQys1VQKjm92YpDfRqPLk9tG92Q1E
T2Sp/InCZD4BWD/r9duUpKTSBJe7Ng1Dqti6vV+I2bkfbrAHQiKVpq8ocapz3TOfgp8FoaNB4wuS
IBYV0daO8awLb7hHOkOblQ8vXHII3dNmfMrYNcJwXRhI1t9xIttb32RQBwj33dQNiAMuej6TWj8X
9ncr82KPmQZyQmz9tMKjpI41JlrFPK5CEgcTpnrvsugFWivb6p402sxmtWVa+ss2HQ7NlkbOsMr/
Qk0WwQhcf2N0uNJz08VzNowIGNepchKPd7PtHl2/HY5tyQtTYFYgbzZCrEOO4s0ZkKqS2TCDPd3j
yElvnl3BWibqZC/n+NtoiTtOV7+zW88IH8Br/LKVnBWwhLtwOGWkG6YLwQIDUgsGU83ZyX6qXDHX
LgdY16OhtwwJIGf13eNcWdTdPXE6CcNM4AnP6cxvl5ENDINyjh4jQVACW9YBC8OdqFFdDVZ5p/y/
6yJk29vagayNWOJ3iP07v05Jo9jmtbSh70XV5ZfQnHeAfmoMvzaeLMKuunmvi+GdrVN3AzlOx28Q
Hx9N8T6UoYvvpIjvfy1fjY0EvUuABRQFyvfQrl/7kH9xTWRRNObzNrXRHqAkiTZjgVnFKyqI6x1m
Gq9RL1GdvZJLYJ20IeN7Fnr+thS9wO9E98YaliRfhseQhOz8Uolo2Y5tOHJmD0eMxYx2fZbayD/J
6ooI+egZOaiFbG47JyK1OIyee1pk4z5ruCYbM4LsW8/2Tfg16/FG3bu56Jmnd6zHLfYzkzve57U9
nfp++peBX04VtYZjW+PRnNjkO/h38CZiVbROIUq3AGIp0kemNs1gbxcwsbek+0c6YHHmxzhieRzP
rLE+5mGdAcffpHLXipa7bMefMaLbUV6HwiFpeHNozra+ZybgQmYspVjOAne08fYSlEqSqcv8Zmkv
aLNggiTxe9+9tiaSnMRjzpM6Y8WylXXmAmyFGZ5LntWFjcyDVZjzRqRsDeG5mYgjgV1bLWc3C1WA
WhR8XLpp2Dx3hH7Cvdcs/eiqMY4QIb22cXnZKzZ7w85CUUcaAP0y/imwySOCQmykYyBK+2VpYu/i
KRRcmRPeIn7bG9Nc8EEV/WuCsXRTJw4bTAbMtj2LTxmrPbywvuv1l7ksCPDcuDoIWR69hBmqyzfY
NeWDvQatFSP5z07co+iYh5OjzW9MxfLBQMVWUDcdIYfDBZn6e/T2aeFMd5N3BapTbtpWBaGySdlR
1h37ol1vSu9DpMWn1yMkC0fLP/oRYsTFB/Zgzw+ucKxDDaydIsliqI659pgb8fcSaZfMXvrmjJxu
sCAafsVk7nIXosnkl0EcAYniAZwuoR/tGkevc9vkWCdiZbaGzR00CAx0FlPLiuPxpn3iBrwwf9AU
Qcd46J/R8XNlqgjYrMkivOodOApeFgUt9Ma7kGroNEzVt5d7QM/I6Nsn859pHIzjGJHRwNgJ+3E2
wnMU/zS047hfU/yWs/Q4gZEN04qqxSDytD+0A8e0UZefiqX2QTv5Y20oC7ED+GbbaYkoROa6CVH+
EEGbAk1GzcVDhdHT1QcniZ0TL4i1aQZQUdJ+Wix3eRrBZgOUzg2eICtnJWh299YCKYK9jFyjgZ2b
mKxTNvs/0N6Lo8GewXDkO2tWG3wgGvIKU6JhReZrq4rHZcDPZ1cIaWyWUpe0+nQ7x3mZeonlLcxg
u67EBkJJfJbYY4pozjDLr4H1j5On+S5WQt08vPVwRE2m7CMhupVzcD3gNzEUYsm2IF3/O8SUbcfG
ROXWoiGK2GcxRGOl4sJpCtrM/J7pvY4WTu4Ri/ahx023rRvce/DSkXJKG98B+LhHoqFYI6Z9uOON
dPceMU/UdUgdN+wnB47u5CGb3fgMK7bCmRB0Fq5UlBu8fAmRfzj12d3UF9MZ1co/vYsEibsZcIzA
m7XYNNp8yvF5z6oSx6yo2QYO9XPirtkxBVwgb3lMIn5Z+GHbm+kW57rYAlCIbkAz5A5dProUjH9T
JndGzKdpw/LfNG5IOA0I7dk2UpTyKL68CZcIW8okz7dmp3L4o/l8at7AlFVfCbO8dgZut8TLmoKW
Q6JoxHisJx1unXnxXpCV1pR2WN0AcZIv2SxvAxOcjnHxkIwV3aOmlkWDBxR7fk/VbB0sVlkYnJI0
8F2Ftpx8bIOzHBpT871UuPEybWMhX9JLCH0KxyzGFIJbg96XXH2YADYh+JFVlHBXivJqxV51QgD2
aZjELjFg/otTGQmPst2tNdvh3UjUuiDadKvJZDu60jAfx2K26UXgmTV1fGAfRRS6nVi31dEtXA0g
SGFVIBSB5siMvqseF8ws5ENYWsu1c3H+mE14zecfR/C2eDna5cxAbUlQOKOE3uUYsmoRuHGGLUY6
hGDKiiIkcxcyVrI78LOSWGahrsTeOI9hh1mrKJyvaUARkI1g4oecmUBMuMvOpoQx+qR6mbuI0Ks6
4g+IJ7qRHNAa6BNCrCeGt9zzdj9sTYw/HiLLGB0tGpxGBgIH2GNvoEIr/fd5MKtjBIbWbAtwVJn3
maBF3UgdGfcDfORLxCepGKDvisFm/z1s6dwwIla1tR88bO19GdKm2KxgUCo94pC4E+TB7XRTkGHo
I8OEMyeuktImj3KHTcgMmMu32FoZ9c5MYibjPT7mhPCWtH+em/rc1YnctbTXQZOHuJoM7wdaio6e
CcUhQCucL0S2/cddpXZZRQfZzvz4tS6OaVSQD+YRKj/V09EjqKWqs//Syea2cXYMC0PW8QvI6oCH
dQ6UiHgMEtMK0Gq0GzMp8NbwnCQ1FBsxm9WeDe/BSGzvSjnNjx4S0oU24MbhzP7sL4vza6x3ixOB
emxMjahbERpK01g7r2aesACMvfeuks9mb/dbUeMgGpPqAFty74BuYasA88hvOoadMblxmftAr04J
1eEnaKLnOi9f8gmstsOAghXta6Y7+A/kp22KeGJ70T0V2vDv+wUWdMveTjTNXkm6bezpCRcwnn5A
ER9w3VmFOYk8MPFJiK5ivGPGHyNKx6fYTj8yV9PBojBQkoQ+aMtntzWJ9pwIoIGKRREPZ3OHX5TE
r9U+P69JH07Xh0cWxSdbJxAApvRsDMSHAlhEBsE3VQoOBd5H0ExhDiRiBFTsJ23gsIFsubePQqi7
CY7NMBcPieGjvq/Rns/tRMh8Q3IJITqHznbuzMo/5G2cfXmw1GLYvVtOLI+mJvxTwQ7ayAoIoZFb
qPDpJn3kfSc75GNB+8783IM4J41jZYNfKeq7dgVTqZiMG+zLS5DRo9emsB9gJD3H4GpuSN+CMFuQ
OQLOlZYbHntrerVHixcT+9GV04iqQinIwIX5DBAi26CMlldCGYEer+GS8byXlaEIusYyW9Rtdv39
0ji0Zc2i6U5q5DuqSm+zUMGaA30UKvmTmdIgsriG3ZwCn1wsm90bIXRDUg1bn09265RV9ThL/55+
1DT7+dVX1gXOL67v+r9sBs87zh0BiAVajTx9NuMSe0eujnj5i2ewjO4Gjsx4ygrrrZCWDsaaHIva
YQWeoTW/xJ36YRb7jNn+BeVvy7Yaqpk/29kVxaIgtSN+/D+izmSpcmRbol8kMzWhbnr6Hs4BEpKJ
LEmy1DchKaSQvv4u8QZvcLGsulaWcFAT27f7cnYYeoOl0SfUyBUW2SbAldwnspT9rvy0uro8s1lg
nnXir1qvMjayh4U2Qa8Rw8XyrOoucxs1AHeDyLronoyy2ToVTXdN4PyhBYL3lKu/5EQNTohUF0sl
nonnWs8+v7E+vAj1KwAyCKrSeky5Cp/AKjVPTrUz2mxmjWXPF4PlI9jCNUN3vq0Tr3mOc+76qd4O
Nq/izu4+sat5h5DhQkaDQC1+88LcPFnG0olIcXAD0GxqOLcT3JmQ/5lNpeEc7cn3jpRrw7Tq4gsd
yDFeE81n4WkCSGGcbMhyHMPQUYxZ5J4HnD2b2KLBKG1g9YdALo2Jx5WAvsozFuZfSiW4GGiP7GmI
XblLDgNScwBN78mzK7g25JDWrWVMW7iT3qES+ivDJRpGqfmatSbw7sWWX2UEX/pBrWl2929sT8/g
otYYfLnJYOEdOMg9Ry0tfeXILwNWBIdZswRQXWqOjW76njv80COZ6hh8NdVhtf8iZLIOGk9y+0Jg
p78sTUPW6MPBcFFRGUQvPzio2sNx4JY0uA54LlhVOLsWAuWVM3W0p83sUaT8K1fM9yJW6QXIXnoR
M84M6REutZqmPZcSZdBpIGaHtRld3DDV21bHt2aIb6ab1us0wn88RukC/gSMMZW0QrvuubFG9+xw
wILMloKHZS3bqpbqcNt/7jGvHiCE/xEkT+iocJOtkDzSosz4xzYPHneGYVw1s97g2WPEtp3nLhr+
CSoMSfxf7cS03xyOhPvGsm+ekSOyTCPcONOAE/FEUlmSve3TnYjzb5fD+NGnwGd2xoANzq+Eiu5V
qHuGrjRymeiDO3GejxCo/ipOONVj0m5Tirb9qeIDVerD621zy+09sEL2vidOoY+Spqg+R2N1qjAA
4tTiXJLlAywAz3jt65WX2+ZtGv9KU+X3yqfGU7FmopaP0dvu3PkjDHKo1LFpXTvfhPmEgqhH8ymp
ZcVYEmX4fYNobYyskpN6RxWpf7J6VH/DtNWRnC2eypGMdMxGw/OsfYFpEkvjcGUfZWsad2k5diig
t31csXzu2oGD1ji4flkA4U+sOCHFQ4Ytvw6u1MqI/dx05hEJqHpKHSZyLNur2eqane/ScxeWKuHS
Gx/eaDwcyc9ssR1GMsBqBAKOcFi7CKHlPivVpjEtfezlNefFuisFOVARRc/DGEBgzBjK4JWxmrcT
+PumYZ9SOiJ9R3CsS0j3iJjCoZkJPaOC1URPwPNM5pr1WrwuZsD00ViEl0b274ANbmPUd1uWeCW8
ofo/7bFc/ukVyMRWwGcGHs04ESdYgR2mmFWaBjfbNMmQTAKBOt6OUC1e+rzmDjxHHPAuubL01sp4
AjqYjAkt4dfQiZTQ0kasHbFYSEIJy6xuH/HcP3DGP3jK97YuZoBVrNyXgFzrk+Ap/JKbNFmMWbOF
+McdVpzIyJiN0Z86qXY/acRkct+sWmFIpPLJzewNwkp/4RnIsC86a2dh4jyy9mng0PTurpfOofSb
X2ldJSdphi8TtfXnFEg3liiUSzCnQO80Z1m+hAAV14opGXXXvCpWQF0+wvutfebclBWlidpA5hsg
d5L8bSWJvSQVT04D65y3brlnEVLhQifz3WTOikioc/Dy5MWXwF+aitKRoIGWr8MWbnb43Q2KUS8x
80def1ioQrccYMEeq/0qKWlniWoYpaEe8xdBLXeBTv7VuiFRwR6TjeR8iLbfX+24Nk6OhR+uNM1r
OmdEHDGlbfzM74/B6HKeQfDoeen6RlLQIPStAQ4wFLXdOc3q/wwzyc5BCKjcHp2TolCmwAi49wZE
+tGjyqizTmkUUh4ZtjzSA2KIYmLd0uIn2UnXbF8m8EmgFTilDS3PO9qCN0Zj9QwsHecy6ufsjBW7
wMwSex+dAp9YA4lZV10t1rSzneFvto9ZLVFpWdmnBmVtR2uC2QXFo5tyajgtc1/nOO5kKemwNiiA
LKr4lUz2Q9dGeW8cijPlV9ehrvMGop/JEPKBgQv3R+CFtBwNxFQmLGqild61YY+y5UPwV5IU5+lH
vKyLgOFLU4mcOTh8THCSdqDTpyCML3ipjoPy7D2LUn8r6jbDGHZtm865JGPH827ZXhckRhr2m5kP
NYoYa35P+SE3aELfMQ64TeFWb1VUhGcf5t+dT+EfY/ubnicIYPlEJ6te2FO5CX6Qdvm/JYb5PTle
HPXmgE/SyD89/KRQzKiGNMFzWHkNnhGBOZd2v5t9yroKvNKAMgy86bnzsO2gu4Ws6FWLcz42KbKa
fZZXAdiJQIbh6Wc18POnsEsFa1yQf+D45iPVTsa5EjKgexgfnqX9ExDU+CTGv1DdIDuz805N1kJj
kAxbHqErq/AX1HSy5hyhD0QAhrM5OY/eHuQhmIIRxpeFtw37QRv0ZEknnx5Rbshywnc4kv7XJgFp
7QY7eknKED90rGnRsNKB8kDN/mpwyNCwy/1rTEzC1EeszYgPG6Y/3jK/m6844LdjyLOV7QYiiFum
L1EXLlZ9AIg//9jzi33UX6GJW99CetxnS1aqm9hYGBVOHMTBf0asgEDZ7nbsxoMD0/gw82Lir0OF
Aoq36mOaTEPxXDW2xA9ZmRdCHzj0mvCPECxPLIB9WTS8jXZGTbJIfqGk1vuzW2AqojTwWSrYi9Gf
krzW3vaMW4wdBSch5WCK1q97aYz5TUhvZ7a0kzudfzSCDNQicmPiFzTRRKO4EzCxzHG484k7hOI2
EcSoVYOZ9Mg9sfZ9A08E7YNQmj3MuiPB1yYEJB2uBozMN5yRPKELatmslpTF2PKf1f5T08j4yJOU
3BzAKBsu21bkc8DURpEpq1NyUX3n7euKQF+xoDMhG6Fmd/Ez6XA8MMnOyQe4sVb/bLIJOiHQvPal
aa9LExO9oKNvRavQLwmDYN21VcRVjVmyaoKDxRIvzfvfScO2uTVYNIimMcgZ1uGlnys4dPwp2OGp
TVbKnV+m2Ap3pmGcElny2LbIZASqHBYW22YMxwRGHWXEYFUMI4L4n373Fiwssrc3TgHJXUexzyfR
UCPhAa6SXVw9WZy5Up8ONJijlziLylNvGt6RAPowkyKcnF2Wi0dU8pNUtV8jijb+Y2L9+Gj45kXQ
NnsTx8KK1adzw5To7M2y/gKLMJ1k6Iq1McG8SxEqziqjXM9PbA4ekq6usLVZ9OWAgOA10i6Xsby3
pk1MD9cFTNK8HPYxVIj+a9JUh5mpcVO1U/w2cnfvY2deBVjEToGs/bchY1aQ4WvRGOLc9TkNe1rs
poC6ypoM+ToYg5cirMe9l7n+keGeYISMTnFh/UtzpzlIM11s69Bd2rnqnm050OOX2OP6/zlYP3/i
Eb9PfC47Vu4fNQUuHPnGe2hx+EtBMM5pApQmMyWPJSoif77o3vtdjXQt+WCuTrL7D20sOuIgSM5d
oDYoyAUxq5gmNhvfFR4R0BDSOsZUP1698TIks7EpceLx8kzWoEeGG80xztH1kt/x4hsLpxhYiUc+
O/NYd/VIAefa8kOYchZmUcsES6z+eZIFmJrJQ2uulIwHMOZ8yiGVgVBNloVJT/8Nay87RDYp2C4s
fkGPOkVloHdonCtfUAnoSdvZdTEmCklwFWLVl4e5Ht3RZWzvCRrbdfWRM2Q/9NDRiKb7m09dcrQE
wGfea/TUEo6nr73ZDQIHgN9otEejeSYf9TmZ9XRIPf93oa3+YJgdecJxwLU/Yg5SXfi3w/V2cwoB
Gmr5olq4MxFwTdvy4VrhZgQEN9AbR+saB1wTAw12I4f+nW07TfLcbJoQhKirwBWB8uDyMxoysZbL
VR3sgyn0jy0ovEu/fFFauZdUjaciL4OjbYI9tPrFxOmbPBUa3nGjaP/z4KgcPEBezKa+JghT/Quq
uH/zbD97og71JRvm7o0qNvfZMVreIk5DT7NX3DygHMdWaU3FnPNWVUsvgnbJRRT9q7apXAUIV2J+
M+JdW68NTSGx6tOPKo4jMjccMKSimqWzw3cFh0am6DQghrOqP3h19pmM05ng14udWb+ypLU3dlUA
S0sIj4uzQ56V+F33Fii4DfzOyhZu7NC7m6ls4evdREjBrhbY3b34M8tnBaopOcLMeO0GwjG2zTE/
jqdr4Y7/5Q05EKevviq/+aB2BYyM3d5ES552ILz4YWR4pOzoLZ5ZdXEMNDByYl5JAQ6vOPE5jAL1
nSBmc0xD6+6UbFsyPkVef7FYx8vHpcG38GoujCfTYirmlGX3cb21IguBrRi/JUklC7MqpwK8+9MU
nKduehRlAXcMWFdbvXPhfkujerGslqJmbBRN9M+AxLCLYnkHauRcQgYz3yIC/Zl6TXpyF9tRR+Ut
G/gP7gYOaFQuqBgjBK9/xhP4x8Z87SbU8H6mZEJl5TMTwdn16hz3TLeYOvr/JoqfkZSZgwfZUpZL
38h+4koCoSivLhS3fRVZGJUqUMHB4Oy4xdPNFHfzQQ02lCq6FjpvcE/xtDVlMxxrqDwCur0x1hEa
ePWJRodF18YlUvGGs8rxtV+eBFYP+Cw456NEh29Rt0MmdoHKuKJI7DdCk9joDvAUHTyPaOqHtyJz
wj1PQtIrDeNi49VIylWERR3bomOiM1GYAGdSDdGW+zHEBLOuBdIvxAUmLGaqEGZHMMMVj4nyxX4h
SbBMtzIv4+NYpZsg5nlMnJ1zY2i/Oh1+BY3GcnQJ39Y4PIjyY1oqW0lgp7uV5KBT1yz+VmX7AYvs
mbdnesiKoz0OfE95SKKcmz1Au4WU/kQ1H1mobUO30n7gBXhMhhonp3lyKGI+iKgHRjmXiqxWtmfY
yo8MIrvZLM19UTi/KwhjuG8G/5ql0TabguDY4M9tBmgK1kztXuBgLRhgGWUWW9Kx8oy1ygWEm5xZ
s7WB+RYZS7uozdeyDmYyFlOzDjJ5b4YBbTcUu1A2N3bDUGqk/wxkAUKbSs2949vb3FLFAaUnplqa
V49S0PJMh+qgTobtlb6t352sm4OFEY8rA7x9lQHXmbtwS1g8PmOur4DPvp8Hs/F3bWW9aew6TynG
5afUHrunaRyOHapcny2QjnnIT/MUPwtQUPFU0jkgeExZZPGprKP+WXHfB15DG1XlHzCSirCwHj7J
S9tgpCvdsj4TvPO4iDGxDPCf2GN0IKiQL9NeNXc17HAF0qmnHfs5YKGxR3jiHGgYePIyaHGggVbZ
NcXS8QBju05Jcm5EF3jrGJHj7JeZsw/H9iH9n/MUDUxlw4nNVPXenPuGCZCCCm9eVjozoaKqJHya
Zi+VOSf8+m2Ty9TKn1TE5TdX3gt/8EnXgNeMa9wvPF35n9xl3VPk6f40afNGzpOO5rb69/NqNub4
SuJUAM9Wl6R0w10d9f1a8PeHRjKdWpbSpFDfJmI9G8kUlNtDceIuXPm6ApmdBlgsHNztYUfqy208
hiUXXFC7eNtcd/CBkrRiEzXRzFufOKQJu/OaAZFa5QLwCfBuYueqGp8BhOwqRw/HJjoEQ+VzMplG
LDjpVzW6gAwntq13OXvNJa0oH0Qxi3GOGbyFI0ePT3TuFWeFgG7bze9cUQEnccwVBWF77AMRe2z1
wPtdPYAAcFCiX2cfhCzce8XJjARnPfKyG407fxnpaQ3VzSdbay3fOk2fFDPd/BLvb58RrUm44Hfo
iX+gUkGtW+zYfsrPoloG11AXW3+GHdQGTFOdbZ1NN0dMjiwyVWy9KHY2nfMPeqJVrwEpk6kyoxOG
pWYb4+qEnTr+GthMoYQqoKz032K0Dy+tU3vbkN9dCRPpIKgQQu8FDqmtYxIUpGY1t7DnFKchgOwe
Nj08M80S2PRIrky5/6liPJhglGFji4arw/WnU487uBuj4ER1sUAvOY62eXGyqbsZ0mSab8tXNIUU
c/AYnlKHVEkXsBTwGtQprlVTD/POw0UIjxbDWMMOAAcU2Vq/1vuf7cPsDERVk3GnQvNuWlZD+9nW
GliS2ZQYBzVh0nls2sPkc+ARWdGcsDQ3myABztJgT99kjQVaIGnI3mbztpEIbKUMzx3FlOeyA76C
j6u9FKOeNqEXrnr4h78QYr6UENVR4E1ljyf3QF1uYw+cJaXGmfJr+a+M+vlqQy9Yey6b3jw7FB1q
vGdWp9zh39YdUo/vYKOqbfcrsqm7iiJ++KHnEh/gaOLR7o+oi+KsUoT+NsLvJxaP5Y/bcmQXzqUF
nUyQIAqDkHDsC2vsbUu2KyD6Y6f0NxYJax/4LcGG/WKFPkGmSyu6VCgeQ1qvFER6QNacHex5X83G
fOD697Ds5xpeH6+dmmpjQRrrDPgfY7ElDrRnOttuhlHuKNYgE1GXchModGNLSnxt7ZEV7vSBoWfX
4Twk783ROHHC+pjSLTHq8G+PDPuwaGaGlQBL1ZTRElFkkE+MYMmo19zTfgoJOx9wzHbqybNeZ1pU
rx1vPEj3A1wIPDLGUtyN9Y9yr5j1dNAFl6bG5zql6aroS5u9P0M7W4beLTcGCfu0IsRZLxyeny8A
yDMkGORIz6JiJ0wnXkV2l61jQLBbI8TlxKGbDgMe41vHNXa0izvXWK4jvyBx0oaIwNZggpZgU2lP
2JZpDL17gYwfeRrTtd2NXzGPuY7iySe6u3yOxBQnGxkmGjPnaS+yeffjFUFns080+h1HMUIWANo/
VZ51wYhhY4ms9C2ttX3srbw/wSbCIeyQhZwZJA9plF6gGfxmPU1mCJgF3C9Kp6VpmrsJFX0TULHH
mM2ZeypdLMU6P8GwIOAoz1UXw2sYoPa5Q763hfmJf87Yy6TKV2CQwEu2S08pk3y2bl2uh8j+ADTW
7lTjGOt+jJaV1dC9UvvC1uPE/2OcM4uJGqVQQ6DiqWxR+gy6egw2MOo0GYs2fmqyTy8QULS14lvx
g+efL11LFiZ371Za9idBpI9jCdzDETJDOnHGTjoSHR5WrYWQwCbLsP/vS8QBa9b2TeZ4v6qMHVTq
QBqV43sbYYYjw8ghiXKPpURCV3l8GT0Dsc55Ieku8aP0tC6WWHW5KcjpYDejEbdREDx+cNj1EP7F
i3pyOX6tnICLaTJ49wBoFMekwTBluMDL1VB/m5M5XetEoTzNRrSBS3csu+RR4VxAhMuKU+/NLcaa
vj5EAaov9gFsCu17gCD0XC7rYJ77kDdI5qzauHq2PEIJbUXoth0RF+SSF8uYkK7aNdFRXVTQ3p1I
6a4wmlG4PJBcSVyPjfPQnvJZcBINM+MkOHrSgUrkHysoYxtBsrwrWyxnDX9PwjqcCrUE36G/Slge
PYCnQioEx/elaXGpB8JFRNXsEyUiALYC4nFTOf8prPrTbLFosUa/KDnHe9tHE2BL6G0d7yszMjZ6
dd3jKRSaPdTWrTm+J008vRG62IVWxzmxdbMtA1t397X5u6u46CCsVRelbPniVbfUg0Vm5M6d+pl4
O3U7u5iaG5ynytT2LrDUP8ue/V1VAoqW7gQ2oMsekHfpchqqmJw8M1Ax1Z8u2NeGyX2pnKOBDLWq
aWhvoVXa2gJ5n5+ddmTbOUfPYYdto58nMjSQFrHklPoNuaze8txaJRV/sERcPyhO/KJe2zvk+knM
k3dqTM7ywNNPGLkp8k6io5eo33CTvzH+9c8cqro6VAzhqtpZTgiteNEcbGJSGLDjI8yZpTHF/PA9
RBhQoQdzxHfJSNx9NkmxkXUo3yuMRsYqSXFCATmwccVcZ/RhatVLRrPSOimOfNtpTG6u6bNiozWc
Dec+myK5j5y5X/kkLfOSUaxWe9Al4y5jN75pIiPdJyAdqEJYftrCBgoy93urGV+7Grr13Mqr5tBG
5L1d+neHpTQ1TT5+Vlyh4Bho+PQYKdf4FYzhwfAif/EArs22j/bBwtaJWo3xqpA9QNom32SDxpVk
Bt9wnbrblH10Vq/OuuTfRun8VNDvuCzLAdaFrIVaszJP/M4OcC142Q5TclSjc/MarkSqGMP9iFMZ
93gBSNEhQZAYmnxZoeVhprLrZ5lqGgOsoAl5YtHwQZQP1yqoBp6JRbBrlbRv82hZzEfFfUoowa2t
+L/CQV9JDBuWmNs/dykNUPkQps9iwiDfxQkr7GFKn10rGvZxCZpktoOjtCNA0hjNM+rEuablDeMM
2+Hyvchz0N/srTFpeluyNawX7TTe6wmxP23bbOtnHZV4bfDsW9BSpjzzv5oSjhHdb7DmMC7DA0KX
QWtbG3Fi37syeSN++JmU/opLUHNR8gEGlLkdwUf0nKzzdRYa1FgsIsXcOMOzi//QNQ4DaSt0tKD5
isueFhbMSxvk2WA38/TFZu5drL6jcmGQZ79zr8D0x1s1oob2wzGi/2QBt3LQoS4bdzY14DlR5aHC
cBwzFCsatubZOLawQFKG0Z2jKYCjpMC7cjRiy8pyuxaq2Yux+EPZDnxOBa9AtGuD2NBVemF5tf2U
M0jaHa0JECIQr88BKXWb8rQDoYo9Omm1vZI9FCjwNytgurSgaJyNoYuqFVRUHEMsRqRunG0zC478
ZuWcSZyaZIWlPDNFsOG2K/0Y0jewrUtNNdw62iSOjQN6IXISvU7ZSIE3F1sZpH+J6xMoJ2+RJFTU
LTzOXqT+SzeClkH5cA+ui0fZlhRD6aQ0rzJkkSbdjz6U4aFr5/woFTopLL9L8wF+BQBvQumRXfm/
iGhk9Er7lLsZ5DECnoK7Ojv1oDm5SYb+mLOBqWjaydkwXFU6gSMq8OGS4Zrv0DYxZlXorD//GPaY
eM0ExlSdm39rN40QzC31PFl/PEPazzCq/xUj5n+TUgF4dJAbtQk0K61njVkpVbuyd/DfzdK8jhMJ
usK5GSKozpHZ7rH8PZVtqg6d4hpUC3bYLaUH8LX7ThVdNh5y+X0kuAMcgUooYLZXraA2QXVZ3vvN
3woIBUbI7ZSMPVLsu7Js784vdOl/obw2CPOV1K37gnPDfwr0fCbJ6ljSfupdVu+6MZpDMNIm30vr
RGkSN0JDGS5rcm+XDw76j/MeTr31lnVWcmNuvWUz+l01+WtoYcSyJPsQVlCSOTJzz0BA1xX6CFFD
76q94Kjz1L9TdhM9GexsderLJ13hWxP6RvRDYuxt0a9qwPFlPncHZLOl02cO8AjUF4bK1kWLnZ0N
MwervA5uIt1CNiChXWwNf0TC6STx9F5S6bNuNMMbwke/of4gWLWsV04/Ixy9FPFi2wAnWFLTY0+P
ytYQ3nRAOnPEhmCnUt+h3szI4Q7eZL6nLK7txe8gjumINNaQGEgSZ772dqru2qyz55kuSjx3ZBeq
lY8H4SZdiacoR/TIa35htUzY/WNiSZLXQXIR/dADiwCb8wDl9Ln15IZ4SHOLPFTBgU+kHoz8GZTI
oVToXpY/aYTJ9gE7jx1MKQ0mhv5m5STkAvAAKW/LdckB5RKRVslzg7COMBkNk6WgGls1mXD9r6z7
31EzmkcxbcWUygOePg2Ko9/GrYMgNFncY0oOdF1cLQtAlDUvm0H3pOLor+PaH5aZYS6o700f/bOF
/VqWEppOgZWr5tTI0R6HIfKjORgPlra3vrV3HXV4OrG+au7qTdiOf2tTFesizZnZ9gFqEN6j8qar
chubxt85LaMVvQw3tq6vPdnQbVAAYxAR9mPTzt5686+Zm5eo5+3eGihGslMb9v0Vca3qZLDlYb1t
Rbu+sV8KqKqzG/zL4kjtr0bzmtMgsp44KGuN8TIS5s7symNW5S9G5b53cAG4tzH8MpH+itu5J07l
v+mGqiBdcuFWwKKyiYLUIcy9NefQL2XWOZo6rWsu/TRRBoZkkNShao/G9onV2aAzUGdZShBvMreq
nN5oG/glk3zahZSyk5pgDWJ5Qb7RsvT3k7usb4dfUR2QZumI1CYZlTeaTJ6vja8ixbs7VcY6qI1v
B9oeXp9yISF8x8FQbsU4AJoYQzD0yl6QKzW2TrlHonxuKszayql+q647E4M7DJ5xwcl3yvAkEiwt
HgSD90Hqa3SnhLBswoGtD1nHR8OKDXu2o6OS0KvvvbnHgAc9SLgZGp2NnXXKXSaJ9rXGFECn79UH
7L6qRE00BbsX3L4LKjl6A1OIBcagjpYWLG95rfT4cvqagsN+qgjGMQJh9FsnY3ZwbBEe7RtyXgzk
qGM8ZrDCfQ5BqxsFhm9dH2rf5DGr253sxs+pSdFp8QXZY/BMZYMmbuOeRDAEF8CdnlAnI2V6A8B8
yoOk2tnWCM7eRnrzpGHtjcoPD46BqJ1HMzQAu/z2KBXY+IX3ohMX7wi5x9JPd6NXnJ0aY6WD2aAa
8eqGijM+tTlYRtaymv0DQdO7v5RyenRhM9gusSaXXqdRTMFK5Pk+ctv/jMSE7QiQIsz4XJOpE5ca
Fzs9BxiQmeMRnlrb2tUdvEdtFdihEoYRE26HwUDAX+p8cg9Ab4oyyZarRIIzfxszb0UqMbeOduAb
xNaZThF65oqaLt6EmEhQt+DmmAIh7TtkVQ32ISq0n/OZiuZ4fvLibHgfp09E81/C6oqtl5GL8JOx
3sp0yXWODymMzzwlIzeCME/YHnJQdr+ThG07hpgHpQXMgo3Mt0Xm/3EnogUZC2floATxvgr2KWbw
rHiqhelTcDYVaKkkGzDUX5u4vSMCTAZb8aSzjRUxMARzwgAsR5asvftSSUoo2v4lNsIv2PT5eh7I
S3guox6WyxDmEnvH9N9UW2cDYxxyzvA6+hPOc8yttNtfyzihbJNaHFx/YbDPoF0Vzn9t2yRbo/D/
BEJ+BHCnU2GcyXU/VVOL8GH+coU8qsTbR0G0D9npqx6XyWiPxPQrlLfuF7vdfRUEF35Br9ehLCk5
PTYxz+bYOSeQzUAz+e/wuI555P6KhogSZsj98qBazh5QIHF45OHdUQ0R9uFRItW3ZnwcTPWnSgSI
hvlVp4TCh/pQse5vOI/XrT5YPWT8oLkIbmZZTle+kzVJJap6pmG4hN1wnv3iXNIDVFXvpiy2hWL/
kjCuUnPz167fUr4rsBvvSDBPeer9R5aPqoYz7seYnW/916g6WgJm72yb/wSd3WtBqSR0OlD/bhVy
JKxfGr/nsh+Oamg3bYR9ssruHj4CY4gO7DrXKZUmDTssTClfrDafitE6jrL8RWI3CItvNw1+y7Z+
kiwZMba/gd+9L/YAiNsrUwJGH8m/kd6J/mST9R5mfbWydn7f7StfXBMbx1e6JN69bKrX4D+hXvIa
bIPgZxCJhubbktZbk6X9zjDCXYJn4dyzjzLEqQZS7Bowsv1uAEPg+1t3dNqt6EJ732EFhLYhpONs
BNWzO700uGxQ1s1zmoK4GrBp4tLH8Y/PdqewKCLDQEgdUDY32TQQGJ3ER15bcq0ShRdhxtceJjxZ
XZLAmB9oePJHSrOgLLDVQd7ySM/RwtJyAmEsG9ei+ceeCCr17MjN7B3qlt6zpiBoMLTH0Bb/TV79
JayE9ZCMv52RqlIDFWqa2a7aoiNJOKsrWP1Nj7zQGEzEdcw0mxndS2RQSVWU74M53ctu/I9wEsJL
XTHRuEunzoRyOzVEuLoHtxeL6CIC1KEm2NwBWzTsYzdZz98KHMMVW73a2K39iGRKitkb2S2lzi+P
1fXUgfplee+gXKFpz/LSmMSN2lCe0kk/aqsT24GYI9v8qdjkfIvsjrE3TDCMbFc/4E3/Tg3Ko0cM
z14YHhvWK4itzkGFxr+4XvIcYM0RTIkiRF22gD0jvWJ5C+bHITvh4kYxMvPRFbToBWbDw8RQf2II
xxRusXBy7u6gh21RD2hSDQH9wAF20oJgH8fEWkeL26VmsU6OQz8ZJWBwl6clW8Lw26yxpBXReBZm
8xrHOJS9Bb84sD/IseGwU3JRhCsay3tqI8zWgq1F8n7VGx0xGRIW/YK01QI5MqwCCuTD6ROyypsT
63xTFgVAtNANEeNuRYz62Wc5tfbAa122cGDNOFkAOGCZ6zjRVrOmbMl0RbZ+JS/vcHzknB9PuJq7
llaM0Rh2XtMbmKmibd4rf8MryV19WRncem6NdyXVH2NJO6Xg0lpPXesyeU/i6lqG6Ys9jB/eIMRa
LNKtoOxrxbX/iFzqpVL1EbnYTeHr/CmtLFhhSrq62cBKmUBq3xVffRT95xcDo3XwKeBkrzJzqSx2
ykMCysXvpXFoLeqpsOMDUrT/2Ll4H0rnWc1RsPeSgkmR6yce3T950j/PVOUom5NfWAGdZ8fO29eL
Vtay8MrL/0p2YisUuTuhZ5pOFXBJDmJ8u0Q0lSbQJsAjBJrB1SUKDDK3WIMoY2kRQTply8Lvo14w
MRzhke8ARQQ0Q3vKoaGPM7cs4m5by3ldFiRNQ9/c2ciXa1ViRZmTHOQiPzNIPEURNf9xrXO5nv15
vhQtvC9Sb6Fs0yPNpnqrHedUxmpXe1bywnbyKaRQi3W6Uy4E6Ri8TvOfZV4MP2n29CLtU/h7C+v9
woV8S11cRFb97AjJ/Zg4G7sxOAeYFBFOqLRDeaXRbThK4tpugT8KkMhrVhrhXrs8PAiAIItl19Ce
kbLYvq+mEPZZtdSlVGW8tiqju6DF80JFOuMiy+60AI5bNP+N4UFsFQbqlBj6eBsn1Us0O+89G7h9
z0aE90C4x3Wc7PDEsGX+H0fn1dwoEkbRX0QVObxKoCxZchp7XiiPx0NsMnTDr9/DvmzVJo9tQfcX
7j2XhqUMQHRY+iNTLKtXdj6blwypRSLfllZrUO/XAIQncao67Natoiw2kUVkLnWeV9w95zluQJTQ
UAE+ZMzFCDJ2g4gFwt8yY0jf+epn1JDnFsEtmNR1XWmcxzT+SvrB3NMyc5dEY4fSdUXWdK7GcLX5
Bw2W7UR5xRX4d+yLX21qHK3K416ZP0wbevfg/3IC6ocUyTrf8RzlXNnYGj6KkimOspx/CsNZWLnZ
A6PDqRgydu4OmcuycK9mrH84Ch/YUmr/fNA/B4TbT1ah8cAv2a8sSHGCYk7N9eJpNh6ccu3KdvBI
ZhGimDc5vh8rFz+uPX+3uvNDsfHXkPoZd68xVY/OFDfC+nxskqSnzuqtKXO5dQrvO4b/vM3MBzB3
Dm/WmeiwckRrsRMuo/PajsYhs7lNUZWCwpqTM4yElzkfHg2sLqzmgmMIPPgUDMXWABccZelJjZ62
1T3OrxQovDXoEaNI/Ial7I7YhqNpYvrrQecEv9y1H7rLLNtLSA9lGhJ5LaqHfM4/3Z5nDJEv7pJ4
1ELXm8MpZyq8cLskGQ7shf1RNCEMZ/YNlnQy4pPXLQuDSJflKtIILETL5k/QQ5Px/Rpakgp2ziS/
83oJ7q4J4YpN4VVnKo31qMYU7brnQe+2PXgkmgekUmNV0xP39ns53hJI4GFP2tC+g2568nvC0jtt
ftZNZhMgQXWvergr0mcRAowcR65Z/W14dLf6Yr4uPa4nGwW8ZPoLa57IKuypaeL9id11tyj759YD
BCALNgSTHXRHcfM0Lbn6aUBQVfeQ+HQPasFIZWNV2o6zR269jcTBSLwtcSyrTEAegJxGOcqSTtNP
naF/dsZEymXLftgCxKSbwQX6xKN3y3pHo/GdVunLotGGmo4X9WtmhHT67EWbqMBb3Psx7abndVCv
Leu6TAHnlN19QQ55yw0azWWk7I4hVIa2kvUV6ux5SNt7NsVvvjmYR9sc4m2is3fuSvmjtIAoUT9m
TaqoWS0ymb1F7Au/q47AsfDbCgzUqtkIOweEbMouirnwWm30noMZB1KbOVHlll91XTjnQldqGyxD
SHIj7D+35L8EYZ4PZvqmE0Hqw3bZSjVorGM6ff109FM1/tXWZI54XVnjKCPBAjTVx1gNOYdV+lW2
fHTGwOO+dLspE+ZDkrI1d6b2NH8n/zemxMbWZDGJPP9HfHi1s2zfOLeG9gKjq98X1gixNY5BtTS4
oTWF4WBO1VGrJRWvyChDIOWrTruA9rxJipRwrme80yVy93Eu2pDDcTe6jjj07tCGBBkvBUde73B2
chLVqLlyWE0Q2pB5NJcuczkBRXMBgoiKydXNE9EPbxPX58bU8p9uZuFAv4nSk+jHRR3t6qbpSXFS
0noyx6J/pMFckrfWjEdauVLj/EpMKSPjnmSVf0iz5oV2/seanPpZ35Zt77MEqbR9WYCfRCsE3mZJ
joLR9sWxx4fOj3BDJPZGBPP77DZfjPjmHWEBxykxb+zJ2QnW6pTa03NCEMjeTtfFcUCBZIoG6XXJ
SiC1ep6XCW+5a2q/CWLoosyvf+blaiyMBtDuMFpxAIc3F1lyL4Nog8fF6jtgRQQIANqIgcYvQTCy
p+xmGWBfcQpmKrWuMg4w1y/EVSlutk1b0g1rzXjzs2mJ2sIBxd0fRWYYod5tLG2FnwdUl1JROQQ5
jJahwbTipqt0StsmJcZVuSqAJwqmnS5DUtBAZtncfciH3LBxkXDxfrdhYqJqcQSAl9m91vlAZD1w
k01qgwBvMBTIoiueSj+lZo29KFU0A+MMmT9LlzKkARjTbFeyLS/byVhjFSBY6BygdR6NShe0BEz4
fXuESZ0kZGyPqNganMf7Wm//pc6QAwWX356vXYRFTlKiIxTP0bSMw3BpKqsM/db61ikBAOd3t1LP
IwqL1TeUf8wawfBkd6HSQniKfWTcN71/RXL4MqqnfMbJBzI60phpQh22DDiaBFow05+nFyvTo4Ao
uMsaa8BG8Zx6HIdy7qg9shsUZ+fsWNRFfXIyZELJjPqyt6ATeBgdszwforax+50/fvUDOFarVd/p
hJtgQX04KBME/8DQm0unTwWGSfPsAvjYSmQHUGXHL2iVlCNEne/S6okhfAs4rppJNUFvU8zsPWSR
fcgxxwzjLF8zZ3jhLNCCvPLeSbAxIOI+Uh+mNtg7hm3+TF0MBY+GJWNX7F5sj4a0QF29Q0pxkHaj
7VHlFR0vTpYtn3mC3hkwq+R+dYliQQvDyqB39uCyvhfHuLHz2kCfqU/CD672GtLidsyPDLmQKTLq
q3Msd25eyfbTLcmwRCpLkEiTnMZemBurpzSEVqOI2WbWZ0napzSQZ1nmf5hc/PWqGdKwRGXkF/qL
k0AnANjHZC4YXseCFPKSNVIpIA0C8geqCoULAPpK4qvsFySCr6kbKDjEAcrwtH/CKblr3dx4MpfP
uJi7/RSjktPwW4KUhPbh2bsKrML/+vY6ShIolhzyLBmPpp28Kl9iOQVoIyZP7XkbNpAo2CmVhJTg
XBy2ucSX2TkIO/FoXBDebD1/IgsHXhbIo4fDePJC4uXbhNJu06blA6ipcU2z6T71bJVpZZaUuzEo
aZhY6nj5AO6jRjHDhnljaIYbqqqCoVCkOHFH+AWTGPjYyLyyh6ymww7eNMFRWNvFL45fYrTxuh8a
wQQtcL4VtCIiHHIT05M2QNcg85AOfQ4kKJ1+UzcvnIk1PHlAdxsGBZsE8xSy6E3TYyjs5PLh9+7X
4s5U9Bp0lQwcb5LD7Bxcd3zYCEnMgmtL1gU+ZgYgDekvjCatMqI5jclYQ/qyXs7+sAsWhTIt5e+0
zNkXQNJIM4G/KZ0uI64qkaFwM0wLaBbi2AsY60Hm9/JYOwt7eUn7uA4TvX9kEgukA7qJRpxr2fGr
4oD9eCcw2ySxSXNb+j898VMb1wPnIXuIbYEwGHM1An6hpEKi/Bdndc9QT4V+wJDfzZfPapEgSiye
bKQg0OAa59PNXXnILwWHLON44URdBhu0wbVxbLBlhQVtwM7E2uNBiXCS4Jw6E6BY3UC0WPE50WXE
HQTMFpDwVg1ec/CaV7sQH6ZImAGYTEg9x37XcdXuDPOXLor4WpC8nh811+F9bO29ZwNrqK2EJRgp
qRkmq52eBnuvgJPujdktsbjzmUNgcKg/ddX7x3wlZPcqeFrmioRPOLGiZU9Csm1oVCzohzIPrXzi
82zAp3BJod0emGf6ghUrR411a/BNoSxA3NG0TpgG/S8dg8qGsBYMNUjVJgsCgavY1QSWfZCP/2Fw
VbOm2zQdhpUjeX/sMV9cQsejpZroJp3yjchLf/POceAxxYNpl0tq2qImiehhFjCq27Q5CQUPr/Uk
zwOEz7bvsKiSeksoAmudvLtj479RU18UBfSxt37rMFpCQe8VrlwlwKQsDEadEHDh/JssulddRzST
ZVS+HTZ9y0h/yx6sCIsTMAL93zxj1e+YLYScEbdV/lsKY5+6y4xVIhnC0aDS9dchnENQXiMXrEy9
ZA4aBJFeph9G85i8YGeBoW2rAbPZ3BT3vkZq6nd3obNpsIZQwz+tA0wIlavPgA9INeuQNiVwipZk
pG1YAZ1eTgfFGAbVREjAPTF9k/gOPBzHg/93iEWwpRP9WBof3z/20dCBEEU9FWynQDTUIUVYDnC7
6gl5c7YC3Kx44M8wvwpU0iytuxvHHKSNenotFkQLeCdsiiLSVK2JbkCM1ankm2YoiLJ0mnogosaM
cQo/YlkbJx/nONsH5seF4/9LISKhgOILWyY2molVaTKQaZFr6VPj1BPCBB6ebuI4QBicbNi/X/Q1
tIPD/WmuShtbPvYShwJlPwUT6Y5iATeWVd/Ehr651XD18D1vEY3hQKhT+N9jPUSN6Pczi2rDXdnB
VvoF39F+msb2qHvDcBi0hWE6yQ4lJrlwMEECS6/Id9o0jKdYDrel4f5NWIx+DL33S04/fWkHeNby
c5X09i7zEB5rGcV4sigXuFb+NvsPUh3OGB3kcdR5o2Wa/84+eommY6AK1mTP5ZgrqEO2pEkdsYCk
byjejpbZpXie/fkyjaEkKmtWEBOGdQsEi6BqqDf4cSc8QFDxOxswN16Jc+V2d9JfmErNqwomc5k7
e+1bUXNnZpO3XKQBSJwawVxPNeNkq7jZGg1iZ7QFbIASFeYoX7e023d9mOYVhWxs4ZcA6+7Mz3r4
RQkaTgkgQAV9HaZhbSy4HKZbYJoXOBDj2WsVjG1fD8LKQ1al2znpoMzsTpP3ZVQUlHmMs6ExVqrO
vHzUI7gipH4ZQjGnjSqtfp1AQoWGwoIjHePDntF0FRI7Y6od87zqQ6NlwNeB51zGNtkPfXHU1yUw
E6hgFzjqosz0NCqWbKqs7voEKhlr46NIzNOMAchpGEJa5rXDIBIGAPNWV2b8sGcUAT2GuB6e6TGF
eW1PLRVxDLytiI9tTyxSb0N4IeMNiSDa+8GnnsMWCvAl5XUfNEHMBPu3rRjScWvLhbQrKDNjDpwq
Bf4DuhBhI9oHpEpkWS6xIOE133oQX1/1qgheM3bUWcAN46ATIjLP/q3IS4182X7hPV4dyEC96Iic
yPbUvV1FhMw0h5DMdJKy0Z1EgAvzsGIufrc78heE+25x1x3HApi45WehcFZWgZf/aymIIEXXexY3
JL/FNkQtMUSDWqh3qYwCp9oPQceKahXeNhXMF6IUEheZUsYQVGvVVzI57goX4gIYcBTMovpIGuXt
HGKM6b/ObMpviwm6bNE7xB99dyyTIxgSbES/Ex44f60DLMlnvpjEnXAJU8zqHI9evTIqGOoVGN0N
1iQ8et25M3kerJSnV2kZlLr0wjnDnsX7IRtiby6VxaRzRIBRGuRH6RQxzsAgQ3YVyjL/ZUzIvciR
UAJ4GUKrZHK4vnW1pgBxeO0LHr9HFtdtZJFXs42bqB7JFCOeHdepMfwpdaYzUo4jFUFJwk0Cm5vo
a+ORlmgIlfnOBoMgOwfNQUy2Sleb/cHruWE6IL4TYJJ9nFr/dLEgDZxoSQnaUsNAx+FiK7XYOwcI
qsiSArAH6hgFu2BuV7nmYfLGK3p49NHk7IWUZA3OnYkQ+4Gs9iTzyxX6j37Bpf6ScwV8kTMQNM6z
SeDAo8KyBUBUbnuXugyw/6HPLXt1uRKhngx3J7XxoWEesZynSRPTlROXKpAqr2lc9vC1D3yIdApB
hvFj0Vj269khMGMtNBiwesHYHkTJRl2LowY5SNjCINnCL2DTZaxKE6gLZk0hDQMvKB26VpPfoG/n
95RFXGy2BO0NuLyxbwA1N+XBN31zp3zv3L3h+6sOMpHvbmOyr4VynbIaCjp727k8jI7PLCh1dg5L
Zkjga53rc044GGeQGDFw4iKaZBDNhc5+hW8xxXOf9JLdiloG/jHYfiXjjdmINuzx5299x+UlVhgn
tK47Dj6SE4diJMwE/aLF9Jk5TbO3xOyAeaTPzDVG6v5AMZ3lmN/1AFOuPr7LGBV9vyxZZI2EfBH2
ELLdI/ZlbKa98owmcjVqxsZVf+wiM8LFRvvCd0hWnykZx2KPc2yBzoJl/TznrwVccn7JM9hpL945
AaZhLomQYBKs5gmmK/4oPJDbIcPmtpirrcTIXYwWZYilkp1hDEWlSbtjZaRMuvOSgS4I2m3b5f6+
t0mo6g1w2socX5STtSc5YpvrbXgSlEJEhpE3q+a6DKeq/I1l+ReTGUCEU3CtTSjeuP8YYNe/La+/
6ANs5BGmNuFzLKGYZwJys7AGyUGce5tVJ4NaQLsD1hVkkmy/3zunmfngmWhrCGzI1EZ8WogmRCZi
Uq2yvOVWmSbze05dumlU2JvJm/71aPW3iy22JUL7pxnzMjNIhATpqkXRS/PoVD+K0WTEqblEHPZB
JBIDQLcADkWq1tb3Vo2LIGmDTpuIrf7olgsCAK9oAe0kuJkKFFFWn36nWMBh6AVkPUCGbB30GyVS
yc0i2dF06NCKuXzYkyaPk2PLHWmuI8fY2BL8U9Meiunk2foh9+qBXfgEwht0Bp3z3ULifi4stDi1
TzXDTbk1GQOtpM6n1ubKJ7vrWdeL8qAsQqCLbrojiuGIyHUmCTl28M75KhV8HurKCGjnd2DYf824
okARjEOlrYUIZX6XOhIP1CBIRsPFxMNGm016Wm8JiPFs6YGLD6clgVwOpjMJYcK/6NwNVuv2J8Y/
kBZAJUVE9Qr8Ole7dopoJMpoM+OTD1zTQtW94JzzkLHFhGDVg1bumdY0+r9ypIybM1Xu07FMNtUP
HYD7pchTXYTFQraabtz9zOQHxXih4uWX9pHsjzrUWBoca9b3uY9fralx27XAF4PhqAfuGgawJyxA
4M3WmS0Z+ROIfSJD+X/UAHwkyZHJcje9awnVIHPfmsfbkO2t6ap/zkxJokGRgdO83FFKYE9kassy
dQlBct6I76CqnJx5qzk2dMgSDRJ6ky04EdbenbdDHqVQO6d38BBHrRnKbYFp6oCgJdm0BVvCfKWe
ajpRz433N0ANFGZZwr5S624LCZDMXH1FVjK+ThquEuh06BMfrbL5BFUOyVzKkZSegL1xb7Ba3ftN
+d7CATnSTaAJAiC3oxz9SMnAwOc7Aj6eiU0vLUYZiCefDM2t8SKB/cGeCa9yjEb2lEQnHYXuL3+I
FCrM6lylH2t//NC7V4ZLxOH07KLd0mAZG5QoJsY2oo0Bf8Fsq/dOVDzTdvT6fksKs4kNsfjgSWOC
2TOzKI3qx6rtajfowxdxMMAEA/w4auwOWe/8mueRRi2YnI0/45QT5BBIPAeM2kH95HmDyqc4Jxow
OVgc5Vn2WGBto9nVNrbyqWdN0Bfath/mGfBft2MOx2EFejliXBPSJNoY5tbUUypUy+VxaeGwk5AL
PmzqLBmVfFwWQjSq3/odjK6/aTzmkuvJfuhtGvwlt9Ahotlhr6CGEravPq+IN2Jzu0ncGuXUkfzx
Ku/uIGS513S0hro6L46ZmXDEFef5ILBwsaGVebWVHvDJxEvZBWUAEMmGDwfDxHDpc2/ELiuXPCNj
1sGYFFhTd/Zk96JsSz9IhRmPWp1BwsicKovfzcD4Ngonv7EyZ+wtPUampMGwLbXrSw+0cbaM/j67
+6ZGWmHbXEKluZdl99xkZJdmLQ+hXxt/7FZm+zFLEXNUfybwYTuqk2Oztm+qJ1O4JYuMu3TKPoXH
CWPDH8NFE5Nthf6wS5gvVfpj9lIIhGyJC/hlt3ku32cgCOtSRUZ+tXwCbhVPQwA8dqqeEtUM9w75
+ak1yJ5piCXu6h7NpFyq6yLUUa864Ol9UtxJcfhYkKa8kqEMQ4onfZ95Dc5gjPAbU483Iun9s1OX
JOoUZFuMmU6tO8QlqjHtsBQSkiXCpC1Wk2pv6r1zdjGN8G4Xo3esg1VIWrDTHV3j15ILUhv6p7rj
GjAXQH2lW+87syi2s+JzDIS8DJk7nwvT3mfCvfdtYtzrFUuAd9bhONvgBa/QtkJENUzvZUm8alOm
XvA0Vg4b1flv7iMdyE1ihX0SDdMEVjBEwJz86T+Wwz61ihPjONlo3QkKWWqjOuoSEwkeENSoRA65
8gXy0Pob4+MiUenT1rWdOYzJxUoaoBX4k4PJA1C8SqpciN2FOzy4VG2ocR2Gu0b7w+r0IPWW7EvG
gsg7bM5C8YSqhOoZwJOthmPn2MlD9ZPYSm6cDowMYz6w/CWkaFPkdFKL9Tyl9rCfmO56tLgI+VDn
K3/P2vsFWJFFFpV0X9KK4MBJI6hyiHpTn3eJqw/sok82l9FT76+6UaS6hjfdGfVhgCzcW7Ci9yoN
8jZVHL/Oc2I597kiydglFYeaLDkwXMXRaDNUoHdagcrGxh9tExVpXGzmZAUG6tTvg9K/UMk1qKjY
b7qytG9+bv2kuY75LLARTgnoWNQNerHcCTjvdziNvpCKARNxzC8A3Vtu5PGy8BOAdZ43opYM8xg/
Uv836BxzzTqAKSRrW9Bq+ZrQNstiGtESXChUgfDgTjjNnoWmJ+apaL0rigV/S1AGghvXOMU6OMI6
f4qloV3XeZJPziMLBEzqmyxW/WO2F1S1rovndXjxvME6VwzLt459i23Aaw5RtRiH4eZkM2kEC+Ni
nMJ/nBkdlApONoCQk8wxOJCbeusL7MWMUpRuzAcmxmFSOL+mvh32gJtODWt2G1IWfWS7s6aBZVUv
wqXM/rJG6vFMVsXVq7X3KjOebPJTjgkYPYpMUiGSeBe4Ql09fSFrDUxlyHdMtodIPro6YJQBFJSs
5L8FRMSwkhMLGzunjlQ/WgxYvF+IEOey2cEkYUdZY9kBYzGYxep6aZ5MXHWu5cEIyqtym7PYEQtQ
P0XmMr4JskkCLFx9Z/m7cbBfWl1E5IzyldqRTSKBsm3aX2fVvPpQwyFDL/QzwMJlbEHWNABR9CgE
tqh/hrIjFlt3uarnEXpbWr2ZuuafxoI85Dr4HNc52ywRKc1Mk/R4ZpJeWDZref2K8Tomg3b8reZ1
jweGURjtTbn5w6yGfktXtw8qeiL4c0+t5ZeHmKQR3Uunkyga7DUGklTm7JGRNhfIZs2JFSz1GxHR
gU1Zl3QnO7Z4cQsPCRB0VMwEoeGmNvFWSGTJLcez3+yNut8jTzBfqotuTN1FQxgk/OTRTfq7XxOY
GDce+XQ0tT6Q+RDgcxyWk/xL1qAXcQM+oZb5yk1SxH2moqegsb4cGxhX5/U/8OitU7WqoCDUWIeG
CnlurBM7u6+YXTbCHhVsYBC/Jaq0rvBHkGnKdFeqDt2UGD+thE86dZY79ATmHAaPLGMA76E/J8Ta
XYjcuBTgNAhMRlRl+cel7g90WqsKhfX8ROYwJuMIYxwz/1wk+4YhMBOL+CZcyzk4Y+NDU1/9IfIv
XkWKswbOmvlLENPBeG/kP+m1m8ZqkZ0Z86GpbG+zNt4vY5IeKBaW3w1X/Kbr5QstBH06IQ0EUNSM
IA1eKlGlR7JrkjAQrrPp6lTsaUjzzTgxKi9R1du4ZE3aDdawiWM8AoaKWFqafYZdYtNOo9wRu4rC
e+5rtvY8dV5gyaOHjYHu2nDCZtE+iQdgJVTQ1/idbR3KOTsCz2wPvZVW5JgyDKqKb8Jt4nOJjXZI
ZhUGXLCW1o/3VW45ut+0fNrWspcP13C/DA4ZkadvNsbuHrDIKUinm6VZH4bPA9OO6OzR9xAmCNeb
ARX+oF63Lh06IlAf2j4d6ALq7ht7G9oTvZiioKFCUAQ6oH/8SWZ0NXUHjiC2SjTZ66YMxJCLqrG5
TsThRIVL76I6xsYDS0IxTH9I/HqmIn4d+syLEg0Pvoyxnjc9RadfECPOIT9Ghm38lcOSnGZT/E7G
/KUZE5DKunMxbZpJqBy/GosoCEmy21Dzk0O2xxOPC+dklzjoeK538KI+kwrGa9ZgzRHAOhYMVPt8
0lh7GGy6sEDACJzwtnGqZuQRWE8BeRi6E3zqM/nt+FQilr3M5QbIQg6sCSxDw6keukPrdPKaKSBx
2IxUCAkhN/j35KZ/A6gnisd7Ncb5C82BTjOA86nxS8hB00bluXubff3Be+Tv0MqdfSMZN8PIg2+7
AEL8Qp7F3Hx3Fuh9xP6BSNowdZn1Ltk64A/a53jq84tnO2QR6XCJaEhi74e1EeYJZelrIRamgMiA
HEwfXP2gqTQ+HSv3aNjS7ww5J9VC8zedRM4jAFRhZXU1CZxZomnwzePkwTQjrumITTR41wJCRzTE
T6sEP8Sa8V1uA6Zgl3rgwlEjqAModmCxVZ/uRQqbKtc1AvFKDxxdDlZaJDd+/dhn5Rg588ipF+gX
5YOY6wfeBRPjYiOyY+IxvGyZUFXW/GMkfDHILjvaz+SgW0B89cZpkbUvOO7SgsW8336RDso+tevF
3YwltpjJupKPee4MBr2BU78GKZqPyuCxnOyczk/tWRK9gRdWp6Ak+UTPjI9leMJJ1e2EYv9QaNw9
aTqz7LFp8KcMPQofrpGuWwwWv0p5ywabibWFOX2UAyDOSWJdsX19h4tE7DSvHxEC6gxgAPXv3SUl
VdGsr7lvyb1tFg/gfWijvYyNC7EvbHK450ZzuTkNa0fRMhqyqwwNj2T0amHP9IzsWHqs/jqdmrwc
AIUzy2Za3eJOKKf1qcYFsJ38FF+NNnEIlw2bnaFmy6TGI7+9z7Jw9KduMbi5GFIh+BhJ8/id0mCf
NTfJsEKb09ZJ34sKTkKX+RLCLv2hqgHfwbKIOxpT4RG9WOMqSqmx0yxrniYamnYugdXHyB61BXUM
15JdpAfgVTUiFruElA0RSWM82HcaR7kJVLD19Td4mrgZlDi0iOlPmfOP7MnxPWA3x/zLIb23QfVA
hNS+s15tj+2E4MzckN0aWQXmycEOFjJ1nNNQv8gatoui5JdAhlAjI1Gfa3o7FEnWziOD4dSJHsze
On7o0MjFLMljm0qZVijKG4tddBVgGWHUmvjZP2to8ktuHjkPy7DWVTSRnUv9XB5sURw1koujccaa
ssJTJ7DbTHHiz9k+k6gLjgabdkhk2StSuseIOQA0x/jLz+fqhr2m26ToXSNNNljPZvM6pp9qXAWo
CWZ+9JrP/iIBQ2DJ/cXGhtSPYAdrIIAW0iv+Yt/HSVv5JyVgEYqgjMy3SDUkovILGhiwMJw0F3Gb
FxipDiM47A+kgXGkbgXH5SaAMUmBV36IYdm3i/q9ioiYMzfPeVZfrU5vdyXRukyw8o3yP8xSR/1E
R+l2bvYyzdpPwZ5xavJi75Bas4tzj7gLORznACb8LDNx6PyO2PUCu5pXl/xmqviZ5DR54E58L+IO
ySnhDAlTj0Nr4z8yyheyZ50/uI2XbfNetpkEwKVlWyfXMxxYG0HhCpinj4hbIU7Dzp5tmyjemqMe
fBALW1otNxHvsVAMW3+TEFXsNNfCOdnCXysSS983Rv+MD/1jSrrhEDRwNVHrV0RebNCIHP0hr57T
hkXkCDSlJfX14JboL0rTv6N72rdi+tPZsNdUTgKVWWlM2IJhPE4Fgw/nOvd++lTHgHWR3u0meS1T
e7yqrsy4ITcy+T+StllerMYLYHXP1gGG8RvSLxB+QuURXYOQN9mrX75OBF05klapmeh7AlZU7JeN
4VoW/b0w4iVCyDwdPCKu4bbfM7isB6Y+7w00joHcHDkrtGsziml2lnw2JW8c+QVWCE5bx+Mv/urs
4XcFXw5fKolVBTuAa6InD9/hXnLYuWdll+0dQzKFt6c6LIWXcNEhdp1dwUw5nY4q412vKlBfQd5f
VK45ewHiMswtYI5LmTA2rlYDWyWehZb/TUSLNa4a3hlFEmTQfE/LsoLtMb7XDhFapeW018xWb8pu
8kNfWhkp8AyVRxZ/Z7Kg3u0c71s1FO86YVwjvCO+Gt57i0zj1tEwcw+o5FL2Aqrr20jXLONU+v+M
FhsFxmq6ab+bbvPwJ6nja51pAlCEXhKCiMiTbCYGVnGETKmB3TuZGztp33KEl2GWZtbLPNjOodfA
bhQZERkqeSD3nIFIM6Ti3orAh+lHlwyWc8Kxt7Kcy3747RtsSf0Ykng8jupeN5Hji+HWLynD78Lb
M/gLhSm144wpZGu0U4kFo6pCoC7hWMxw/Pzy06l83OEpCVNjm+6sAnuTAd2ONR4L1gTWcdwwchzA
DG691MXaIbI9jIT2yB7BiQQ+tKExvuM17q0LUFzkiTftkXyZ297gpSyW/IU7tzjk5F8DozR27YAU
jEjDqJMEL6A9ifcgDTcY1/nUoHEzXfP1W/yb6ekzsbXO0cM2z4Nrn5aGKW2VID5ErEsy1wjvoZ18
kLbuYWJ8Pomq3TWj9k8ETBnh6v6K8U8d6gpW8kyHuTfS4akzyvY8EGZHRjFKjATz9hbXzird0UFB
msFJS6Dn5Npvf9K8B610bm9NK85fijwnn9qiwhcxmQLacqJncw+ehKxKZ3cAezIQl+S9Dwjuflip
HqrZij9hJdcouVp1o/i0kNynJMa4gM7STPdeF2QhuZOqKC2Vs9O1BgUI01gPjJiDBhnjgfGUYL+L
PJVnXESauUV+DwLQJZtxHp3vETTgLq9BDLCXvA4l+SOB/ydreiTxPnQjva97Qt08lhdIHbks6CcZ
Gex9w2FYNcICaK0kuyAJvyqVPQwzSNHYIE0wWWpDVzFpRGwC0Vr6wZp2YLHsa4yaNlSxM+zSPgV9
q6rnrMyhw6pG7TyGB15Qe2fi44AMi4DFC6nU2yLLExJ7ZiTuC8MBU+rvi8QzCYgx3kgLJcBQmC+4
9Tpejhk8Z96jQ4qBv7HyhLqCHg6uWnvSnCDM2uDTq3C5m1DHyAehjqsg60yshw3pVnullxol0rAr
TY7eObDM3eqFSBtSmgEQfcHxO3ZGFWAxo6gxBAWHXRVbUyOoqgrwcS2LmKKFYpLHovrrieG1KVrU
9As2v8RMdnrZdkcnFn8ardG3fVp/ByXFD2CXL9Qv5TzKEC5HvTOVzVxYV9puKBzgZGN5hyPMAzDg
eOtHcaktuUre6YX8YIc0+jnvbFArDmboiXDpgFxiMtFaIpdpj6K4z6I85o5WBikhKeRU2rPgls6s
gc3VCZsuLiYhi9bITD6p/giTNvCGeEsqHg6Q4C286p6UMZGEg+8lB1qsYEvgXD8AcrT7xCJBmvw/
uFasmhtt67jFf4yd13LbypaGnwhVABrxljmKEklZsm5QSkbOGU8/H0Bvy/bZM2cuxCI6gBQJNnqt
9YdnRXVGPEeyHtT4qGsRA3HHrKPcAaBdfTcFH6HpkycuyHNSKMtYnBx1LkSxcQdxZ6ZUiwhq2qVW
2++5cx+7KhGCIuS5G6/FqEQij+bgke1sEZkyNkGT5fM498hU6h6OzWq+QHMjpwDxQ8EXnh8HJqwq
wU8MtC3qA7ZB97bZkeeIkRTwUbYwygYajklZSQWvgshxBi+T1A7CXRhzxjGUXei2mGP0eC7o3qKK
EUwClg8fIkcsQC1PquPpC8Ac/SJVUVppO4zAuet7y95Z9kF034ReclDkiKxYjRF4CyYjGhWi1CrY
hR0O0kNfN7soBlxegDlCSu0IQxwUMBXbJff9Ax/qRU0lvraqXgV6t+mceqdAr9qEbPg1PGn4iNJ4
i5LdrrDTnZtb+CLoA0pWMUx/redL8lhW6zZ8QswHNcCaxcVWC7iFnbPOpQ6acRV9B/qi4wAhCE9Q
hWy9NtpkSbJRYva+naLK8yYqgpVvIYmqi9GC1A0lYqoMO9mmfGnIVADLRRwiD0gpIYMXAtLzCHyL
qgUhT8yAtjDyP7588HupvbOpjteSC1cHGXGSq82qLMavDP/6meLobFqoiMs2NFPLUhdyY7I4BJ+W
Y0rrIeiv7CTDckTWVoJlH1aWnefdCoc16r9+vhckyIvC3FcS5qNIUs4I/JCbtbGHIgcSSFiLx0Z+
F0oxEupCea/TNAM9HZyA9QWbwe2wrc3lz25pJKRUoxosJzcRHM3i8C33xcuA0wNXBcGOoaun0WUI
3YHEmAel8VgALJtBYXntG7YJAdyO3vCfAFOcZd26M/tyk6Vuu3TqzllhPgNxmC1WvNfRdaSGXyIM
gkzxkCNZadhtu1XKR8SGyS5I5sY0THtrAyfrkQODYbY0RJzu9FJcAINtwKR65EU6DdiHc1eTH5gj
pSrWnZd81JKFwZbWrtMxix+47XGQ0O2Pw0pat2H8Edq9gwq+SZRoG7Mo1vFiFgngKEMcLJNcLbTI
fVUgW9dk1i6QzfAR8QM4dziMLvtKN6FeLZq2AWSCct486H10lVyFsN9J7h0H5a8au5KXMHSPZq6g
hN/mAOLGN9QCiiezoqwD2w+4y3cKOQUV1jkY/UE2fL7jQt6nFr+5voeqpfpFStIagHU2tOPuKobV
3an8q6zksY/bRBAC3uxKEnNKZFBZApCzwh0PKJfr7yCzvUKCi4AAgbqPCnWuS2T3wBuukCRIECIo
fWmDXyzRu6L0qO7JzplYnjAWeGVWVeqRvQI5Px2zO5fg74jGDhJRww+pgp9p2SJdu46xt1XwrgPX
hYQp6lbxnQ/04LIzZd4CXW+o1Hli5cemhaiq2OGrEC0QXa2wkC+DeiUZ5nXE3i+wh23ngw/VtWjL
Dz1QsLYfnr1akGU1wj0GGMC1aq1amCWuAFbu7zFyeYRUyeWgpHj4IBs9pG4/4tLtReGPaRwhX0Hf
qQ+gSJyMIn6QAFByPdgXsAMEtiIR+JUmUR961/kG/HUnguDSo6M1t6JqvKs176LU9C06pUineCUr
rwmEj62ZhbLe1a25aCsuM5E3bNvwEsOtWCxsojcltftVbgNnrdnuzZqw4QNOYwAulrvtRniqLeen
rMwgVyM8vkCuDsAS7FGY/P1+cAQU8UF9TazO2XktuxxFKhZKVIcwJFhOswyz3jhPtq6Gj4Fn1/q8
B79BKi7zN3FrsQvIo0vo4HuAMNCjWUnKqqgEQlMJrhWKJbJRV/81LFHn1eKdPSClbGLkurfwCdkB
asMisCLxlgjzCegsOyZcJHXfO1sVu6rWa1YhKriSHd0bYdhB3R3Ql4Sq6avysIpzSywbY7AhncjD
I0mXj84WdwGkr53Cnkb32mLeJ7qFljSK05lD3mrAJH5u1nCt2JCA2ZZ6QuF0wPTzMY3QEgZJo981
saKtiSmRFZAMVqak2AZq+KPO0IbsECqDOLf1x2WqLJ6LFhmcdrDQqAlPQckHB9L6Eoa2hxaTBoQ4
hVofAfGaVTkiLK4kf2+Cjru3hJgnvFF8jrldJHaPf3rt3OGtsOhsLdyodomKZiQdWTnZeY/9kWK/
KRbOELaJoibbvVr1HyqTzZlrBs+OrF31AP+tmFRwKfptViFVl7hdMfdNjCxBpOOHXb/JyD0iNdnC
RAM0oFj9OazSdN4MP3DZ+ki8Hm0s4SAQVz9E4agIIGOF59Xei5+20PS9JRdbsCWOYZc5gF6FSXHR
H7SOaoEqjG2f4ndbm2BLHK/YVYON9LoOQR/BiAWSdSQbTbyb68RvFm6JKKnfNsjvZbK1IEMg52sA
JnjdCfDHYMuhU2cnBeoXeEPSyHpRZUh/uY91LwMtFf0mqJyjlJPv5rLtEEUMPpB+kZa95n3q6aUq
ymwOAG8LrHqVopzNfUg7yBIVRCWHbaqhEIPxLuuq7gMftvRr4ODeIsU58AMNgwhNWoelDp0+RQiw
UoCSJ+TPLTPgNjhi9hR8FElNi0WWPVHWNvZ4bmNFZBBROCZCnSClfM/86DT7wwAcANYzWipNdhj/
RIjOa4UbxQJufT1j8SlmWWGf/CqZa1nzLahJvhnIm2p58RmAw6hQrPD09LGtSHvYrt+xztaUQE2g
NCnZxQL8yRK6cgSmXJsBCUdeU2KPCERxriroZQ+tw/ZmgGLle9ozzAQQiJXJXgaUemz1z6DZj30O
YUnOMA/WfIL8AYSoUJM3XM/Ge5jnLk1uWNR4EJN0iF/CHouKTpE+kUsV26LAJLGWlc8oMVDRhdBf
m9/UgmjetTHHqxCAEVXDwm+C9HUo5Iat94g6NxWj8eOOAxU1BqL5tPXFkpCexKKEHa2UoqA0VNVK
sxHCcDQSPkpMUVHx1McadSOE779ppUcqGggNKtH3nioZZEQtso39gyF52Jn5xHx8QwuPsEKzzTcz
1kNka6AZUlZ9aZ0VxSh4Uymgpg7mdOn6yB2UHaZmMgj3XiNmzdTwrUYZqCqRqEIhQgsssA8STDQt
AGUKTpZAtgy2BPVkBsP4PYbEMs+UAOy8iqQUigUHx3T5deSp4Dbu7zIf/IynyMipBBvbVElBmPUR
ruCnJ1BQQ1gBxI+i3cMf20QBFcTeo+iG3iRCBU66IQX32Y6kX3v8Z9yAHHeO9IzlfdQ9CE0u+pPq
t1eSbXPI7ufes0pMkQtzJODaXDIJOrWRPkNRXRlvFIMVeMtSBhoR+eg8WEZDMUSpDnmWPCrE5TOl
kNVFA9ncLrgaHNi5eKt8cpuMEehgF08tm/Ty2TDJ34aGerIsyg194ZL2TMK9gTxpjNM86UOCxQZ6
i2Y9lP2gk8dqLmqmXjQk/lSqCkhZxWX+6av5W1fr+NUVOoYGKR5pQjEXUTZ6PQzhFaM9NJaxd10M
lcLa9tqjmy9TXqC6RVYMdcJoAAap+etINbAm1VD+jvFjLJANVKVnXOW/NxSFZwp2AqQ+YkPeUUDR
5okvPce2/AFuoYqAfEqJIgF4LCFldcHrj9SG5I1jCZDIQrnDa5xAPlxaDVeO6AA6BWdJ5Q5ltgG6
M2BzJdCosjl8B73ww0w6kEiZsnd655Rkr+Rwjw4aiehOoBQvW/WqU8sH3Sq/N3FkQG8mDeDq7RP5
K4XbIeRdv2xdnA9wqyZ5MhvsZCNR7CRWp6AAldju+Q6Bzq9i95Ggnxq6GingYP3LEIDca2oEOxWV
6nGtnMoODUihNZDm+k1iDHcKGeDBYzEd31bbeG8YSK+r1vwGiO7RBviFyDBE9fq9jkAC582FkH0L
plugKlpfCZIeXKiVVNvVj9Z/DhNU80fsZP0jgSXJT9C6y8lSbBM7eyMTRPoH/IrhGwcIb91yLbfE
96AEwZfZiXkXm0Owg0Z3Px1ND4Qm9VgmU74luskeyQ8oYUiSZd5RpGlXaohC1m+N0xzT/A5GTz1a
I0HcDjRmpCOtorECCstOS4pFr6xsnw3ldhrz9XLOOKVTEKVreiXffHVM48zOqLmfAsO+vc506ump
j228pbXlgeoVPygVxIbutBdFgx5kAFidjb7jc3ncg7R93EK/o3rBPrAHT5NeJUUBlBIOkLWAYrro
bezVcE9uFxxhJ8C34VyzaB2KkZmDikemadlCt9jns/HOtmIUqXPVEH4VRKEeRQy3yGFB1RZ2URB2
CfTcmWI6VDFVTos/CV9kuSUL1R+DCNho46Xwu4Y1XF9UYbrqZVAhi9vDI2nSbuurXXYY/Zkx2kFz
r673aWGdsVsZfQ3ZK7gmtF/VvmbIFDzUlHr3ElSdeW+xpCbKyJVCc3Tmu/nWhw0C+sizMN3esU9V
1mHV/TCkmHyr+8L1/gNFzUWWOOWihws5h/hIBcwBwSxp6feMFO1MRcIFDpgJrcnl2hZubp+kDjSI
ro/QxECH98vWCiLIgwDMNDNlaLiwctDNrq5NR/ls3L340opsigkRqFqA3t1JCHw/VOm3aNB00rnN
N2ilZDUws1jkFnt1vxxA2srAeaH/k7mVFHzLuUUAEXzJxu2tLByfdK0NxSVrsVf2pX7WJh41EoMa
m2wAHEb411g3wH4TIULk0J1vVo/uvZDYqqkFxha4LaJ01AEuavNz2bjENo5zwSFpVXiJOsNE7gc1
WRa1OFO2Jdq7lv4eAcLaNgqWSUMnfWpqca4rcsat0VMpaLGStPLumhYFTopD0Mw1fq292lPlQdQ8
SAxEm6GsNioEC/ZqhGAIPTjfYU1QS0O1HTB5+SPQVog17rhZfCQNsFTD8t7AlNwVjURC5t2J+VQq
Tshn4L3CnWOlcmGUQ0d6tMH3zclKOiuhXvvY6GZlmFezQEO/sIQY2vkjKBk8o6b9CAOjQXRi00d1
e4yjTr2vRLf1tOzAFh2YDNnWudlk11FWNPcRXAGvQgpO3nnju5WQG4UZ9Ux9sz2K5M7xzPpeJSsR
BpBIBy2yNwnEaoIgY+UGVoHeHhlc6reLzNftnRoL82gQmGqDJrYeujgrKv/87uRG2vRGtQkKKX0N
L9ZIrwATms97NYKo2SMU17MihxIgWBlfV7/bC01H4D3QkSgpnwO2QDsueOe+Hh/6mvs58onpejqc
OlrDwbOtq5rF1AZiBBdMPVQ2SouU4HQoORVWGs7wHFsiP1ZZv44akySuXIbi3unbvQIz9TAMjbif
miIRjgbNBIlfbb3n22s+K7Ca4ywZtNl9YBQ49+C1m6VxduTHsQLOrh8rPHjaIGPFKSgYWA3ZBXRn
Y7SIwALZWBXOLOetFrq9sVL5jE0FxAKLurNTKNSJSP4R3ugrlifu8qUzkpjBvtjNGGs3gO8qJYIw
Grj3alO8h6ID6GvHo6elutTU+LGPYH+Gujqg4VGf/UYmgY1huqhdlY2cA73eNstN3VMsrD33LOq3
gGLXWm6US2C4+RU4JB6kNtsY3hleFQ2szrpayCG6Cb5uPJW2K1ZDJUm4ukkJawa2hCGVjVomSJCC
VW5l0GD9+oIQxBXBY4TAovZZETnXEe+YDbGLfpQXfSoadcUkgOWL67UBYILfAWWEucK3NU+s9Jvr
eqzhNRI/9quoieu4kfUFFcXcQfWqgFyjUH7TQx/iYytBFAVbNjMyUOJtLi3daLxMNX/rxMI4eZkP
xh8Ox6IF/6S0aMWLwPAWVmuehzzIHiL7TBkJEQUPZofi+G9NkD1pog3vnWaHmUU+y/Aa2Wa58Zi0
SbRp6+Zda8RDnSdHC+m+Q8RCy+qVUmMvKeMCyk0waSHtVmnQA33ECSLg+jXYHPCQF7LjwwZI7rFJ
DVjaGtdAU9jWIi+uFihrYdbmKtPU8hBG5TwZc/JArXeqQjpSJlYG0l8u8UMONpnNy+qFsvf8QGy6
tDuDbf6MB2uZkNkj8y2vJafew5BA7k95TOJ+r2eEO7bbIkeVxS92SC0qd9ZKYBY7EYprDREHslwb
k4Xpr5ImiNlqu2eBBUyb5vajVkXVAisDYRIKxrjozpKmrUDVLNqWxJspf1MU38fLzI9XGQR4YcYv
ve5BL2f9BaWICpwa4KTniZHonsYLkvcZuHwzRFM32LCuztQiQMXThpCPQzuRrceOwVUga2PjDKAd
p82RL4a06XNtUwhP6579aHlsTIIShO6IVvCtqx2ERmQMV9IiJBw1AZA1Y8a1k88s+QawTMQdKwmO
S6t3W70hDRDW3qnQ+m+NjoBEHXAlJ5IRblLpRQ7QFuiE8RmKUllrLXJkemfGm9i1j6Hi6evWeW3C
Tj5iDYX6DAXnfTnWIWTKBFD3BPn90fIkdlQMxXPsf5Va3vCtspOz+C4TP5CW/pCenI7081A4b/AD
L2qIB2tTGd2qDEJj5nU5sAcNl0+ARyvXQlclQFpLbtV1ZdRiV+mUGTMbsJjhoWXSRyWYnME0V2gR
sjbnxOMJJQwQAzVGoPB6enSkl8JFcy5tKxWtavt7CIaRtDvJUEoG9awFB2hXib70BeokdjEpy8Rk
u8h+AGQrIcOF2gH/ZgB1mIwEoJPdCLkI0wFaGcrjvbJCFApBt/ZkS+ldmuaw7MCykqtF8iZDcgsB
jc1QNWvE6zXMaP0XZF+A/5Mvk2UPaQwrW6kOXkZdkbZ8nDrcBrZvvTugChnsMnTgl14YmnPXvir2
t6GvqkcDUWuu1n4UD5opNaGI3l7DDP8hroAPue2ehxAhdYvPEjzs8M3S4FEN5QiGhNyEagqGkE6O
bB+pRVdj2yYPpQF1OWFPlaJu2GTRFsAK9GC2R0gOlBCKQB9tkc5DDSiT0FovBhMdFaCWIljq+l2G
FevJbtmZCb3o1mkX37sNxSLZ7JAbSt4HjVKwVAM4yQP7x+idCy8APFnc/PA7mHBKXr6nkMdJMwkZ
CpGy0HNbXih+sJNRiFnKdTcbuNXMndIzZq3CT0QgJjlPlOhqu1h5ZhbOXGFdLAeCoTmAkZ1cF7By
kv4+N3eurL2lQ6RtqxDhZ3I8EeA4w+WFtPJZU6rHWEn1H624IiWXfLoSVXTK89pj5RT+sgsM/y7/
NbvUk/iv2V1e9d9bM3vW8D04yQXSS2oRBVz1Xv+CmBl+I3n8HqU1CYJxBAkMfS/5aOcD+7P2PkY2
6Ns4S8DU6qOGhcrK7sNwNR1KwMGQtRHBStUr8UgOIAHf4VAjCgp/ZSghyTffLB46aIOFq92HXVw+
TC1luoYUrd3Hv1qan2Om7t4jijEkFoJAd9WDlKXRKnB06zy1yXZSv9hNDRAf3xMwnu9qp7efVSg+
FSuPn0CdAAyv+vi+Yfe9Hlq3w2OW8+QW6oLQg+yzHSC5AK61+vM8YFOyhwr9n7nsVw9moiio6lQP
aRD/9YRiwq3lP8dMXaZXPPy3Ma7jn5wA8gGSRA6VcWmo3iNWS0N3nc8str7j5GF9k/sIN2ncWJAd
MvFs0Ax3naeGfm4zUhHTJJeM3zSpV/XvWh/b36KkkBbsUL8PsA+N9UAdooPq6cfQ9jq7grtnsuaw
aWMN+NXWe5l2RFRyFdjY1dw6fJRJamtwjtOw6UFWCFIiuTA3Sh1a91ObN5Czci3x8yWmDtmN1Y09
oK4xDXHH1ykcR0wvcTtdbfE6EI1H1yMAYshV6j6qXAv8iUK0Onw8Db2c+0CLG+T51thrIR7X6c8e
Q43CgxYCPSzzrdrmIJYdZ1P7vnKo+BoP0zOj9ClgWtOjkvq/jbn1NIGTb29fhKleZCGVZy3s4I2j
LrXNuqI6m3USP7j509Q3PZhV5KyrHGzjV9s0CRROv70N+TlJSYLwIXFfEzRhTqoHcLTPYoRMXKSI
iKm6NeYn/mVUjDlVhgT6aezVEEWCvB7z04M/RQwB0kEuEvHYBLJ1GY+Iu8QjqE4LPHh5O5r6VPdn
33Q09ikQ6f6aN/WxpP02bzznNFItjOGCeS4eLrNGjqrz9DBAsF9LslMjnFOxh1EdpIg6s9S2cQ0S
gfKGc/+/zZhOwL/V3FPuRfYEvbqSDBa+aFVyRT6iW4LD8FctBklXz6irPZBAUIe2HF/TFrZAagJD
4mAarzlk9pqKkvo0fppesTdZAUlKrlhU/pzuI067Fgk/Hswd4tNgyFc9kQXupertaPpnfx1NH+6v
o9uHO87rPXGdjn71TfNqCyfi8ZxfI38dRf+8wn+fp/nkNWsuhBzv7pWQ+viMM307p3gmPwt+vz6S
jD8c49ntK8rfZpPsU9NUXwEiy2zYDP1KTCwhCFQ5uMzqxWbQ22CnSkI7xLGdrbAYis8yqlf/eUaT
rDLgaivaU1/JnyLCUeDW371giN9xD3sBodhcy5xaeAS7aM33oF7/GNChrXgbUPtCWkPrUK+FlN/O
oHXGy18DRJfdztBUhXPSglLMy9aHpInq9Wx8phTmz2dfbWR//6Pt/x73f/d+nRliSvqAAg62Nory
I2IzcZyuj19H07c3HpEWV47T9fHr6Fffn/OmkdP1MY7EIAzasfCypaf1KgAiEuZU57HIYf8J/KMt
431TOjBvukg9oWtBjVNu3UfHapUZ7KLoVUT9nYLGnjcbVnjdYBUlYuVYKWX56log09lgxo9JYcgL
Mj0moOe8XasdFSxyBVgqQv1dO2WrnpK8E4voz3Nrrvzz3M3CU4V76nO5XwSwz2SzbK8W5t/r1If/
niJq84D3mk4CyQrg4pTIb6f2a62ilqDmXXZnJDVsfR9HCYCZxbPHVRoqVfAxnsyGrnFlc4UPtVNh
B2b57e1kZun4H7ZeUjLRrVdiymAOlW5e+lkapmRn/CdkXDUQFmmyq2xWMMo6W6Drw0sBbAFuDu16
REWFNOqtvRrbxdjee/WtPcXq4zZewznhNt7sc9QM0/6lVC1/aekSBuLj+cfzfI2fzg9Cmj0P7WjE
/T5eeFW4L2P5lfs2NKXBcHYK5Iar0LqjDSjqBe75z/beLeQrQsS39qFHtSJrSmnXNei7t7S7muhv
42tgq7f2Ildu7dP5y7F9Os+f46fX/fP8X+MRUGhgU1fhdnxxJJgQ+B/f7L+8yPRm/2zP6uznm/p6
kV9v6l/+uen8/9I+fRj/8rpqgQw5uV9/ppUgd7ADyO9MrdYOtZSR6jUr761EHW5ci/5tgB9J7lsj
/fcBBkWo90YFlQk5mEgtB/mJiRH50bZWAISR1uvVGs5Li1aoGljfSSUq330FWZhUl72dBYv4qdI+
tHG46avBprb8bDXNBiuwU4JwuKL4Uh2ms06zUxU/r385K8jxn2f1gtJ95qy6ibQn/IbwUmQOgQEc
4jtXM8WdhlLPXGmr8rVMi+cy1HLsAGyDXB9CBlN71/YAhJruWYmHft2kLWbNUdw+xw7+GNTNXiVI
frDIPPxBjSG72G3/rEGWeC1znyT8n680/OcraeMrTRN+vVIMYxn1K/mSZPzT0PGBeZjeG0gMdGYD
4g6ph4lqC7gGlqn5byGIEAvbx+/YdOCK1pfRtucyvNYWVMdxQNCipKTjY3GbCQIVM3puDrNBjrVT
Usl7x8J3c2ZXABaAx344CMhQH0i7b56Jlj6laOUExjba+LHwdxYOD0dY3Qjh5h4suQ5lfB31idd/
OZPXEaThPNf+diYpIVEOiBjvItsSW1Bg0Nbd2F/mwtQeEVCNELb1kk8leIyjVPsBdeIRriyICn80
Oy2I2wJA8Ju/ZktDqgP1iMgUgX39dMXVMmrvUGluwkck0iOsZrS6Cn0XsECOR61RQ1UNrQ+P3AFY
LwKoUiYfqMVdArCQEGqKo6a2TkJs9RZjgeK7jZvabkPSdZ9X0qmz1HgfFkB4Yr+/zyZL7jJEBbd3
qsPUphQVwWib8+Ojdzm1TQ+GDTg9DaQznqn9/TRsau9EcptOSsgHzNunB1cSySYnoAHcaamPSi/9
PMzbjK3q2KsD81sUsS4dGlG+pm5YnUrX6SBeeACBFQ9xKz3VyxNlx37eBaa+FOOhPfV8NcqhYCQ3
1XhLIuSD32t8D+Alue/K0FpHFhYzOeJBo08EPWpfnWQ9qffTkL/GTSNErm6cQIM2BPZ/ereSJDkX
bB5+O5LV5HaU5qV0GUdO/+Y08te8qe/XyKlvPMKIbCfJymtPBQMVqppNdeUTVzxZlh+fp4Yw66wN
hQ7EeMau6SFCpYfitdNvvtryFyUS0W1O59UbzazM/E1Ts6dWDOI+TbkNy8jq//1s6hUZwvtIPf+3
cSFihrApJX9oyRCfoLDmFyQtjJlU6+kbJkUrSaXwIevGNtb14LVCiZMqlVniEWCh3ZwWpD1lKzpg
FZ+CP/9jOiJNqymnEeU6Mjdp+GooMrwcHRnpyCg2WZ5W57jt6oNVuo/T0fRgqa6E0V8A8iWUq/PU
Vufyoag87fi/TYrDUVYz+oHKnXtMHTyzEd8NiSmrETatin4+9Uyck+kZpF/02TQdc4JiuMhmol+k
jmq3i4T2oi1d42K0qX6KJHVz6wxk/cJC9dGT/D38NV4aO6Vy0E9Gr/DtYn1jp5ENetLWj3VUjfaR
kngSsFdwzXCUlT4elshizwz0hI7UYbSnWO3EU9wO+rHo2gqpVg5NrqRVMAhm6FVzIHHer6wE5uJg
p/DCMLVDoIhDA64tRhnjU63pUUrSLP/3fjChyqEIwcMbcYYal95L+0oPulkVq+rjdJhnLodOIx5T
VsdbLxnA4gTz1UOnRa5XlNGdO2sAnRwV2s9nX22g1H9vy/6c8TUOO1bnkEt+K12yylHAymqfnm+J
I0pvBL69+Sl5HJXj0dgXI2B661M5mvqmtzn2kXEbJYsclNnBmQOrkS/Tnt30Ro+Qf478yTHkn6Pw
n6NpB/9rXjci3zw5NcIjLhXNHT8/KXoYhsHaIe0Zb4fIukODLcCeUA/OaWaGJ0APSwU0H3lsvp5N
2QlpNvWaQxSeqWGZc/A20mpqmx7+nycBfXt2sSzeeNpQHOLM5sHo62rWGXF5mBoDBCyQaMLtE8YO
cKGp8ethGtiQNcXUuI0QmcY0EfPkF68EACjrtbnXrDjHmkfOb5nBP0eASDDBmsnVvKz53ysiHDEm
BqtQGc7T0ZgInI7yUUmFgtVXn/zH0TQPz0/5PI4Uf8yLghjzScdTHmsdUEFjqu8ZLABqPJp7Adpj
r2rh6Dsz7bsjN09/GQEv+YbC96sX6s4n6md4JZc/J+lsIm6T5ChtN+h/oBeOMdL0kkjJZmtjPJze
ay7UjNw0h9Ob/TqceoNx8NdcfuwPagvcOMrD3+cjFsLZx4/lr/nT4b+9mOthgRRLGBXnqJUY/kbx
o3bvOf4qj9T0Dh5uCtIS5ZXZ1NHFERRM2hSzSO9KVImgQ9lms4/98NaR+UCkKIgX2Pr5IN3c1HI3
KV7Nh+mZDALp9swdIUqJFxo5ujpBMAcg0p+jDi103Az6s2vqUC4subs9s8e2YOzFct7gNl1Vizxq
+pcQniXyBsGzanZio0ZatIoa/G3GduRcilUqa/ZCH6pvBFaZO/vuTKlbNqKPeDwaz6ZkDZTbre6h
yCO0ZMMWn8pYbvdOEZATC8rmIYMIzs7VE8//cZrU0R5lfCz+Ps1ALbcq7fbQ5bk919U2fuUqWgS8
4kftdB5waUu5hjglrITv1buhQEptGiv+GWv57s+xkosgR1Tp76kUjbsPB9FBgOL+llvJe0et7O+2
aYRHmH8KxodpLGCMt6EgTQLc1DTsNUx/7x5+BNY0Y8SsPJtVabx3IXpytRkqJwAvys5TMSEsALh8
iyrtPEXhmpc9loEbUa2Bjhs4Tb7LxgJdYiZUM8c4PX5l1dff+97AWztu5NMAE20HqCsGWZo+uFZp
HZqOkqnO5uvSqlW+AJHiXbqxLfVU7yKX8OOnZ9O46dnUWyAudirI2c1hxp8HVOKwzMEv+mg0ctBT
7aP4h9b3WZl6kFNvjzl+WloMQuhN8lJID22Hjo+G/7SN9N7zIAd3bl2bH5izPOiSWT2NPu/LQDWK
wzS0qh2QnONQzCjvqjqV73B7hzYIcHav4YC+iDEqeEFQ/85FbvOKBqJPXgt8mxEPKFAKQgtLMX1I
0ly7YWykT2aXEaI3g4O3cpk+odX9kZVqdJo6kYWI/egJbb7iVJTaG1Jm2VPK5fGvJ5h6Ey/4wEss
Olkx7LEWFxlsUCTA0UWKfpo9lCd3fBBRVp6+OhrZgUBkkg5uW3lTdZ26TOIo+F5TU6l8MJl1DElP
lqX2PtJic6cp4rcRKdLSO9kW2I3A2gfSndVyihR5zpKhOXwWUKZVxxkOf7WrPiz+NIflR1QCPjsX
2adD+hR/tMSnHN/7D0qFhpCkE1ziHYvBSlgU1L2qHjukccz0YAl2LN0gy7gi0NYllvfQq0q4VX0Q
9dNpbieUde8gaRKiWla8DCztIWgTQABClvbTQ2vmYM6iSpo7g+bs04EKNXIONpJbjbPPxofp2dfD
1GaACCioH/wz5q95Xx3Ts0gyYZxiDrXUURqnANrqe79RUiQ/+VEQSAwoXtA2PSQJWgmAFhho/hr9
NQ9WGckopMgxSQaL6Emjl8BBY3HekywFc6735sEF6oAZI8vE9Pufnv1L+7RCjNOrVAb0gQm1m0na
xfJK/G9b5VPThX4p+BYupgIMpsC2bzpCCA4ZbBOz7T/HT52ULW7jM/Rabd002Tbo3TpCswkcIwYB
lap8wsPjAnOca1Mb1ePXAH4e1p3TNrgPtcEBR47o4ASIfat5aV5DDf1mO3WlTwTp5M76LHQMluAc
a9cqziRMDpgjJez9pzkwEM0rWDhiJ7RKmQN9FnxeY91PdQOlC/p1H3qIWk5lBS8AbtDpeCRMRYNC
ruR7S2pvhYi/ZkwjpjYje6eC/CoKr993SqdfRBhVazhWaOXD4r94qWfcu3WIyVOkX6YRts01Nk2Y
2qYJfRGli6nXbUvjvsFVJrasCCPrcXAfad1vZ58GT3OnwePZp6lfZx+kuhudxptD0CIcwdYqdfLh
yUtFiKIykqbI1/X4VquodgaOsUOBqH9OehBR2vAkJYwySx0eHnSHkycUoHwRZRlk9+DXB035gHZU
8TC19Q2kwOlw6vgaN7XJMNUewNmRbPkf0s5rOW5libJfhAh480qy6Zueoo5eELLw3uPrZ1U2RVC8
OjfuzLwgUFlZiW6yAVRl7dxbjZXmNvZf45lpMcXHWywjgbIv1ucXysu1wAl/xG0L6o9JyxNlOe1p
a47zleLCJxeG3lmdDvpzFoC6k388g8Aghj8iG/rcxkijp24K29MJ/O+5OUHTpnaaImqtd6MZt7vD
vxX6/4fRW+6mZUz24uFRQra3tOZOWnJgFUmRt+M1h0GHDgYNNQk81xsvnbpePlfUR7JuCx4hq4tu
m4JFudgtHbGXZOqH88DOoPLGzQm74HFQbiskjBBcYe90hMXz0hjOG6DuH9wkmthTHZwE2JfhXILn
pKzbmUtGzjc/RpMn9d3vbyd1bB0szGkOJ/qvdpqePKOsn2tHVXD42Xje1n3wOKbmD+Zexfd4DJ5R
M6iel0R/dTC1KHi0XfuDQ9B6+lmSB8P5nw5Q3zzLJQ5rGlnsaIC/rpFTQnVIbSu6kLhceyM1QLIl
grDtf/SCUqMSSzn7yvm/j9Xank0PtQ0pkf9/xm6h5Lr5whsgaahC5wW9wNB71lPGs4PRp3oJLYd1
Vt7ll9ILefNj4mn23WQX4zOJYUheGKQhN7YHbVXzO6XpARQ5xJBeidH9EWNaXSjhNFRnmnQd4S8z
wMxPpYUaRzE+jTkIrjHSTMAk9GoGld6Dze629Haj2d5Sw7aXzmDRxicTBeSszuoHcdiiiccWTXq3
aDZVKDsoxIJdYuvxYwLGKXJcbnO1l+wXSpBjMpBikM7fHhQ99/czSsaPJb9xBLImk5oiBvwZQ1ri
scWYJ727XJbsKzC4a5mqFmb/PdY198lrihw9qXW8iNKhuM/c1D8Sj6r6aUHK882gnOiYeelyM5Oz
vNKoANwNHon1uFsOsbSo/Wus0qTyXWI55ODRd6Kq1EgPTzrAT5Cg5AkQvXKkRgdNuApaYmZC28NR
fIYBlXR56DG2uxeb+MkzcLMBsPQB41Zp26OtWd9FJrWLWawFVxARRJ+WBSrIdGn+ifzMPQMa2CnK
kuaf1kxvIH/qH4FEhHvdYJ9M7AArX4ePani8eh+Ht23qPIxz/6hFyw3lWfmt/JMnnypA183rC/l9
QDHogdljl1d69dL2US/j8SW99mKPDwtymdIpJlSYqPKI8tvDLwjG2b9Gk96qn4dLC7kWUlGPKLrA
Vpd1r4dWNYWhzLB4sL/Z5SyL4JsN4kUo7l8HyPi8mj1WSf2juLG96ViUGBOTQs9zZHtfI4nvkrAn
NyAGvJTRaR1P5mOfFWRFR/3SAojzAlKnv9IyMtxyL6YTaxe/GsLTw407tfypV7+/lqaK0ZPZfKzn
oaN2yDzc9bBrv8aQkGDB8p22PFJ+lX+q3R+STHNafb02PPCdkn5DKMXf8Y+cFZmQ9bLkVJgoPoTb
sdMzuNx/boMqcp5w4agkHRBDciIUIZORfoAECU5+24NIKnZRJ4DANUeIw1lPud+qB/EJ3OHaq9l2
llZidOY+BdxyGD911YNp6vB2RRTcyaBVjdTyGnIxGNMuxE86PiNzUzzI6XbdLczfrm1n/bXfsq39
57XlEhG87FelT3Fw21RotkEGNrlOf9TBBbhn5VXtpcMJTYiE5DSYoUtNYvNCWuInZ9sBgvfmNChg
wA+zlGHiczjV/DG/6mDF5s5NHUgL4oGSM2qus+sWcCqsNHWbXScQ9qATGsD4+a5/c7JXSggNp3Zg
vq4AAoZKJjBQMoEf2ySJ9jbSHWdhtYxXm5+tJzVFp2qIJ/KC6rB1/4et3aND2jMBj590pSHoTevr
4UPTpuBIcan/7pYz8SGL+k/muvCNvHV+GLs1eXvVF23NbzKGcsJSB0onY1K94L/F1jXtaweFoa8d
YvvXjkOUP0OJc+VEbMyoeBIKWDmw9w7JvgZlB1JUU9VBva6mq0Cag3haXiI1qVWMRfz+MY8U/R9T
RM2WpWqmNfxGwatXUxugIVlxrcwlvWq0Liy1Rlokg6JX4ztbovIm6Bl2t57f/au9Llf/lDU4cUbn
dMqRgtJXHdGErT3Bd6afuVn92h+7AdiIrT1lFNV5+bMXafOtHUZNAcsctDtTqc+3SbOUt3EBOBVu
vnMriJ+Tfh3PDj9R9RN0ZzOb99JWvZn0ym9XbLXyocCK/EpoXRWSxpuTG6s1h/2hFatcXq0yfY29
d7z2zkI0Tr3JytQ6M7VYu9LUuhjJQaoqlrrZSXPriOKAaZAY5dCoJfHWLeOKEd4R6ejtEdy2ZiJy
mUGw9cFZAgDbC99dU8ZKx8crfWxXHaK5S2JlbBxN6DDDeek8Vuow1tVLUxbVXkyrlRWnnYXeizTr
ZPVuYBO53vyjMH+p0cw5+I8oRR35a5Sin/b7oyXyraV9ON0+Oizo8HsFunX4S338lPKnke/dcQFK
IyMmEbxLSCEtFuQ1S1stZ1Hvll8wj3UChsSpoQtK4838wRtdJvFOZ787neMiPXLjpLvmsdS+O/TU
hpFwy6k1UR3+m4vRj+TqN28ZzANpPHEr1APqBrILJ0iDS5lyF1V+M7GCvJM5dZ2UN3PcoJSp8G2q
BdcK0kpL+7Dd/1UDcVqkreHJZjs8SormfYduTiQ3u5SVsHiLTwW14GWcTVMd33f5Uj+VSfilh6jh
xlApfXvyvoSI/26tqKIlEGEyDl+k9ea5jVN9W2tKn7iJY344dk6pktzV8mSQgzwKQgeRlK1jezxE
Lh1L2/mnh8eIPDM2ozhKmK1jCyMdnaK9CqjFhRk/EFCuNxcU9JoAiA2yo8dZhW5fp16JRTuyIzYP
Ebv1qs1OenilysHEBMkFL7iDj3Q7Zt/DGAVz2sG4dDA/n8DMGsggJ2n9axeRZPW4zSi1vG3VGeqI
EL/Na35mNxPlIh+M4igHWz2/uxEQhniLTWLJiK3jQ/zIt6nL8+KLpmX1XQ/+8mgZ2q9OgcHRD3qC
w2B95gc1gCBojfN/cXDjHsKQfP0fHDKVempTf/AGknkmBStL3zzXo3ciS+V4HtsLH0H6Q7MxgbfB
H+rtjcY9uFVq4S1u68psG4LkTjGRQ3ouAZitjkfkovIbvwp9qBdgn1cLf9dckwvL4FUpK3RxS2Ay
vgHaz/7GGpw7xrXZpNPeNQtSpkXAZgr/4OoGu9E4455CpA6VU2Vik01Xrof3x++BwLR3rz9dlTM5
sQcw18mQLJ+jvN/HneY/mLnj36KX+kvMXWdHaOC890raNnjwFgg0YfpFVlvldiKPZX7TLFdbykaZ
dGWSdYt45Wn73FKsfyUtWfwoLzFtA9PfXpvpz1gaPJYXr09uKtuoDCvi8KzQStRC1S+6SdnUP5Ep
3eRQpFyHHtVh/Py3w2FKaFJddzZO+T/S8W6mt00MVQCeJkA+zTG6DrWsuhnrsbqRM3CpLwMyu+eb
fVadcDo+Vv76BbbC4glFe4SMDJNkvmrqU6rth3F+klZvDSCHmRexuzPfi38EJPsoa3T3QjqLoarP
QrbTT4KpLJ+sxgm34VYOayaZ6h7e/bY37CO4wRwHgEVrw97U1+svhLarl2gq7POuSOwT6TRiYAPM
ZuoL+KXrlz61v7ANqEMnZbufqF8V61sEGSIRcsu3TqQTCkj07sDyr35JqWQQx0A4Y/sURbP6sXco
EUi0MfmRsQBhevXTdfvv9Ry2n0rot3cyxoY89jAmttuGPU8IeTI1xrJ/jryX3MoY4BkyvlOwqH1a
DWc+8YCl3zIfgPAo832STV1+q00Zat6odL/ANv1NwE4wW7S2+evPsYXevY6lRCo4r5zEOLMWXm6j
r+dHjTdaL9Srlcy0vfxUmvCk8PWCMIIEJbBehmhfgqv4FNXrcvO3QeLVxui2GhYMdHbQ3cnvd3K1
eZ80cFfI2n/53dzuijfTIY3pODzX1YDt5/8WYzP1Xr2Il9xKchhABqKxpPc7uL3v8rHNHhZbSx8K
K7JRcgmp01FN6fAylpCtRmWF2OQwB+zAmt2EQhNuKNUISfj/HKi0QY86pnMmOKiOpe3tmFIXsRil
d7zZPLcZLs28/2exxkdvpYAYTUrnk/Y4w4/0aYae8S537efITKIXL6n1S68HZS6dBnQ+p1PmrqfS
jOOQiifXCC6l+RavmXSbeImK4Jt2IvGMcHyNV4RojEB/WF6hywtqF7T6jWnlV5LHlZQspXnBjsIN
92SzxWbwqYCy81o8ZJDTlNQcqQoDVxuDXW9RNZ6kKzopxtyc9sG4QunVI5KoYHECcqNE/NU2Kwic
dGw2cRHQnNj8WH8/9kO8Crlcdt6c4x6ueu8khPTncp7sfTDo4MrqwCU/Ork5ONI/us1lsG/GUN93
qaY/+IFBwSGI0bskHRHjDql2FtwyciHgyVSH1jvvOwJrQfDI57+2jQgLZ/jUhTVPMIqamQZEI2A+
lcA6/FynBaYlTNtDv/1tEofDnaBMuUWebL0YEUjyveM4QSBafd6krCPU3FFqu1mt5r6LtPDi8L2q
qVzP0MglrZlk9CqXg3djd/fodocXE5i0k9fSsAgZMhBnKIC1CgnQa8yjBjN/mTSnujCVPVNIgD/t
baZZB/8w9D/6S5w3e+nN1cWf8WGF9a71Mf3ZK9reYY3RvUwo7XIrSlp3LYpYaT4YeyH1dcGqA1VS
6TQ//iWtzT6nxetQx56YQkq8t/FN4BunOuXTMMVRVsG+XnJiuo39wp+6gYYILoPDA6ry92sZJA9G
vlgPPc9tMW+DDk14KU94bBgXVkGRWs1OeY3k42W+OtVNoN6ByOtVN5M6+K5xEVcOJetv9tJ3Hlpq
gS+zxlovwK6Pu0mh2J2mPh38VP80RuNH+2qZ6ycPmbAP/mJPVBxA/OOOmewhzuY/m5SoSnxIwCO7
P3ZsIK9ln+996P6/LAWKWzabc/djXLBeGkfvcrVa5xpJN3fHRDJ9WscYpU+PLYtiak7Q97F+DUa6
T9lh+dKuMDjJcBNRAurfGZ4bWX2i9r7PYgixAWmk7cmipgeHJrAUeP5hID0nodfdTjlcOdQsLl9S
NmmOxOZaSXc7qI5GdciZ2KRX/GSEjBWblg8/ipEiV7+1jrbXQAr69FaxG30woQ8LM5pKNouHah7e
LqZloUXwe4DcerYy/SWGupLvkkQ7FJxpI2zLkiPR+sk87n2nvmrrYP7sf3ap+/rc2oZ+FcXIX0pe
JXhzsktnvQuy6XGdnatundp9hhDpPYXnxr0BXbKep8cW5NQoxFPP2rAqgYPKaS90l027Ehqlezkk
cwBHWoT4ahJE0PpkhbdnqrOeu7zadq1lmi96NSMel9X5FSzz1gu4RAgYj7inDKjrqmB9MqmnvzQM
FCQTxNq/AGA/g4qi+5QXCDUVPGt2nlewQoSrG1wLEA6IOs8HCJVPjT7OblsWRBSbsXpMqcySFHa+
IEPQ2WZzIVlqqBOdUzsBLSLNpI7YSqVO5JD0Xup6eGgt90g65eB7QKP+jOYEFPlt0XyrA3ui9l/y
IYbqf9I/x8F4axjc80qlq7yrSXWiqga1pDTdfCnv3Nnqr5TfkPrF3WZPkg5SatC4EJMestEFa7hd
D1/cmaSdlw79HlenvlJ2phqq8pIp6p5JCVOLGYwPksL2CmpXqPGA8lelvy32nXbwtsJaoLazLJ2/
0zxr1l56Q+r8EEd2zyZgmScD/JqPlOtAF7WG2dUMUu2xpRrnIhp9UIiqd1W2DL3ffmRtIS121v0T
gPk9T85oeiT1od+g38otN0BCkZeI5MQqnDhLuLIB6CtNuUQOK6YJ4/q9PyMLX6H1CecRusBJ8hyR
X2Zdmqbg94Pks0NlK9TTpXfqR2362bZh4zJClq5wMFtPMB7s4AJPPntwOF/mLeQ1MirSOii7LZiu
pFcFTxAWe9ZXM72tEY9Bp45RbtC8D05lOCxBZdfdFmjino9xSdF88jx4fvQohYRdT44QMoEAQg5V
V9gVwykfDVIg1Vyc1L4O2+rHUHted8xICgVeR1Y9S6EqcFFdUuWGMpKJUrFDKfsLpAbauVHxxiaP
8Xrw1grqOTOqd1HVMgVVh61XbPYAO50zF/Vu65WOYgp5SWQOCoISIZ6VpM00DfGZZTf+MQhO8t1N
k9zYi9ay35FXZ8ba9Q8tO24Ip8Fk0KcUbMLsz2qheWmarGWTlEFLGr0O8pBmOFvVIB6EwVGE9MBZ
avC26+Pu59ou81OUWs1Z1hZqYRON956htl0UWI19+iNAoOFXBOfgRa7Rp9SaxbmaQzgOPM+qP3M7
HSrBAJYegkGE1JxZ41BfIOI3vAuWjw3ETqn2lRUIHM/ZsT6iBJaxK3AmgJZ0idcrJyrzI2kKKMaE
e94wBvtOADAGhaVQ+jJAOj8M8OrI5U9pG0emjYQGguc/gDZysxuwhd4ZqfMr6trhYrJcygaokDYu
qqj+IZ28rvFQh4DtPsN9ifN0uBBDWBpYlbdTFwdvMf0ZdMm14m5zVYGZATLxaDwXDVpg9Xq6li9y
Njl99dLFA0QCf55JLxzL1YsDlRdKKn31UMH4fFSFdzniFTe6lztKO9O+tSC/ueyt9mUziT1Bxxzq
6haeKs1JIVdWzpllAQP2RpSIWh9iuH8Jh6bei0jNbzG3cGKrlGyaM8dXW2JcMt8uBATdUXtSWUsC
B6ba1/nz8MH2rnkSudVPmBbP6xzGtcwLrRvdXe0bOcviyr4uF4iE3+y9FWqs1kaMDfUUu3fOyicb
vMOIsgoQWknRV7aG+HHVc1DdiXFlqZaYksDojpukqs+lGUbTyDzYuJKWHCLl0SmPxnbfxZBOCfQh
BrTEt67C2fJ8nIHruCGM6pox3CSJnj6ElMfsdbX2Ua1ZrRURGujPkFycj8Umh1wnGewbJGZADQ3Z
sQoCLHG4kRH/NUhVGy+2M3YPbRwwsCjtW42vBctPWe8G5l1fQNgfs9Qqvn/w6Mbhsj1s0I1QfMKG
MnzzSv6nvOTHezuingFl4W4XaGZGlfu9OFB+0yLUYS3Xq9MPtxUFZQCBq/Fb1fgXqWYXL0ZiF2xu
LPN5AVDjqfeXJ3EwFwM68irmUQNz9qUdF/8aGsb84daepgukiGEY18adN87IBuoxjNPj6ina/J9k
zIOb11aeQ2MydK8u4icH0EyUxP+qmLkeCQDUZGoCJ2bsXQg61Kz052CK2zt4ccJna3wWa1TpxU2L
uthhzLhAlh5rYbqTXmvlqdipEBKRlfSfIUxgPpCbRNHDFC+PPbPS7+okm0xE1H6fjIV+sMy/T6TL
XfUHMNZMnXvIHeec6r7EW5KTqFrXS2na6VMNkcDLkFXsQpQZFJBBsHyu/f7Vq2B5DqG7ljGlhXgM
xrd5n6fwcsYNDJTD2PDqORhVN5Is857touzIoAbhTDoOPrF6o0mIrTuXF5eMkZ6t227m5OxDx3YV
iYDcxesF+ILh1diAbVVAMC3xyhOoZ1cYW8GKia2zIOVqmWhIC0q7Au1U86e0/jaoicEGGGg9oCAS
7RPdOJYbh/nbch1N5cPhrjIRhD5tA7SvtjtvjgB25G7qnb+O4DZF0+84U8Sh4habxn8EgYguPZEB
TqRwG7H5CP8nwoTHkB5CM8oj9HsTf+Ul5v4YLZBxSAqlj+i0rmeeZrUXVbeMd4hFkIBM6vS7tnzZ
XFudCQ4JByvbg6PYRUPSPsoBolM0PaJGMWi0jwEgQyDO5DA3j2SEfctsHDCReMDGuO5Wo1l21jy0
j+MA9pGqPKYXNiw2g5u2x0xOlvO2MZtHuy3a6wqwpQyVAep6EIrV12Kq2NU+t1kgH0unDILY6HA9
Mbmuv+wKa1p2VQKXkm35iFd1+c3shP0PdQLf2fAj7vObUVnUiVj+08fov9k2bBJw8XvnfhMW4ZHr
lajokco/pgaqDI+qqC1vjeLnAHLx7mBqNLs+DBGjHGSYvi7FcYTIWsgKqc+O+hps/WSvh/+v/BuR
MUbGMwPQtP006igJEepK5vPNtiK+AXChPgxNjFS7/r8JFGrT1QR7+SP7Vd/0oO6/qhMPlveveTJ8
q6JyEMtbV4m0yZhP30q9uIXVePnkuw5lFHZeXcBPbT7MBfyOaZQW3/+fPAzwpw9DA7D932JsHqaC
KaIhd2uP4/vPkZAaPu9gEzqywdVQyBfoN+Wa+ecUVkCy2mTpTexBltBkVNJXBvs6blVM3wwYB9Oh
pg4YmvadE/v19z7n5eO6cfO8RaoMn59ArtUX7jxQuKt56BK9ReIHYjyxtrgppuJnl7TGA3Af51Kf
w3wHqs35akX7semMLwbrrVN/TsYLv2DuW6T5o/THIazbOVP+27F0jL2bkYeUjtmmCnyCdlNPgwo5
yyY7axa2ncoZniwVGbqO9qQ1tewapa2AnyA6O3G5Ol8rPkqjPgpzutePIvY/PsrcuExKy3Z5SrwI
sWLGJZrSwNH4WVf5+P6jdHV7GfFEP4l7cmExYJqnQp+R1Iv9h2rqnKem4DUxxMFeWpSKQKwNJf2F
luBqjcAag7ztDiO7adTPARK6TDdy96lLnBnEEAsuGWusVX3vJ+OpDD2Eq5b/fqk+XK0LCbZdajC6
8Zaa4OuOAo+92Va3756uUxsAsfP8w60mHeCcuTdHbzw/PKn1sUT2xoDSTU2b/muQNDXHDM0GAgBD
UFJZssHjIx20h5mWnHVmTN8akSIhV5UWJvpupfelRDQZTQcvf2hdJHxXKlevxihsrhePh9ekh/Nj
UxT2ka6l85/DPXRNDsNzFzZ8D9jp5ToZ+d3PkMrlu1jNUgqjK+8AQ0DA3cJ0qsmkpZqj4u4nOpss
RSAtzE4PW9FTa673SD6cTqmdIgX7dpaZ6atNnc1ZlcHz9mZTfihNlZ+qEa60TtV16n0ynYxLUZzX
qpiSMvTx0ITZ+H3TsWFcPrximGX10KQC8LfSyD+THFUZoX1lDxo7IhSDQRYXoRcI3Gdzk6SVcnPt
sLxxrfEfKLvy3agbzZd1HI7laQKwHGbRMYUdKQn1qz89Fm3Nv7s1GMDZtOd3Hpmftl8WNuYlxt88
UEVb0EtGcxjIwlcj99nSXXvzeTaHrz5J5RtTIZJV39aqsu6dZ0Prz76tpcaVPfy5dYIUBc9X/8zh
VrtsyPAhscvjBwBo/Uw9h5KTM/QfeYfQbkrVdGL4DzplEZ8hZ/SO1zFa7thfCA7De8ga3w0vSiiR
g6z2njOKScwYXdzItPpzr4jsB9NGZyLSihM+tf0AytJ+GMjv7XIjnag/tO0HcSuW5Xjqy+FOWhAG
VOdTAWb60KlGRXH2ZaW86loGQR/oXaE59FUiitfIG+dfLywe6NChfqwuLE0JpC4cMOO8k0BU/ZcH
dtMlas5i3+iunKbV9sBEUJ0a08E/9tpIJ6GBUeup1T6S09xpehj/rDtpZZbtvfoAQkEfQdcv+w7V
sTOzZjr21wjmkvQXa+vcoaDOo9gPTnTN4X0yDuFV6FqvBwN12Kv/butAMZ/GmUpd/eksTQllgse7
8pYnKfYakcA8c8nBHEnZlxz+1rFVhlX+ZJ0h9DygQPC7WkyKx/q3UNoYU2oohWMsqt7HZ78X4ne2
DHbJEsLVWnTTZZNnt1a4xoeD2KXpKw0FthL3m0nskxVC2JZEw5l0sKOmnm36uu6GOlqO3xltPSB8
H91+iCBNQCnHRt0n+w/XNlK4zczusx7k3XkHh8CtHNoF0uGcrQJqBW8Cnak+CQ6vBhxcPG9eK2z3
t51vtUhfrAnbqn8Mt0K0qiXuIcAfMTffP+NOg0tljls1u2CYQGGrA3nSIycpYrb9aE2+u9zIWbs2
2Xls+RHVfcX7DukFK49QkeNEp9sI8Tv0ltO7mFtgidl5/BrF5qTWTQKM8goBuOXOche0o52k2SWq
Gev+fOcyw7iq+/VRWtuBJ/BlF03T9Wbahks0ieEUcXZVMtwtWvt45AKn3ArdvWXF7T4x40tpxS4m
smjNvi7Y91IOLnmjg9diZpfS2kwlXjNXjxFye43TVN37QX8JreIk7HahuqGuJE10865Quri1yVFc
qSLgCvo7dSyTgv0HZd0Oh/6tTY4IOlINrk2xRVnItuqUJ/wsxPDuVNquCncIf+g6nI+xjqpSqv9T
RfaOggXvyVa8xJJF/cV0z4fTCiHqtI3tpwGSk52ZOcl1q0XFNVLJ7HG/DZmNKvwJGDV2vZ8Vr+Wj
pK2jcyTSylO234EI1Xp3BPXtBJ13Vb+25SGx1YtuHQdH05xZykcFmzENlEFqo2s2ydN3VbzceeVa
3cwFDOORInwKOsqXsiWxj7zU6il6Xy2qMiPrsvYG42lt7HJnemDM7c4znhaozM7HyabGWvUaCVzm
Xel+6cPSZOqMOk04fJUuOcSee9Uai3crLXtGZSuuR/Nd6KRhh+cwoOpctJcD41iu9BYa0LZxNIeA
vCBUyk97I7DOfUSdPlOJfixUXGg15+ASevs8R+1a7LKVLnby3e/s4s8zIKc64D/sEl/isK1VfjI8
dFfml+3bjFCOhT0/PDEZjs4zz5xRp1V/Ci0mQ9YH+Xr4NiHMD+fpuuqHP1RTVyvEHNUX8UX1snsk
tHxRsbgIN2qzZ78Lzfz3NXTMvvq70Ot6V7DKObZaSFHqGUrNgaLoWWdnbuhj58leJuO0jGDFDlHd
up3LjlW6S9ZN+Y5a6P67b5KCyH6LK77LBH9H4Or2IW5lFdNl3FDnAJT11XfOv1jedwErLXpmXLsa
qERBP7XRmJ4FU5KcSi+SNw0oVWiGpLcj2REhhP4wuFn0xAR9J+YtxgENpWJoKoY0K3AI6JZA/FxR
5ndsF0N3RnHAlwSS5Gs5FFUEk6ec5iSRD0bxy6Pqy2YSDw9F2pMwzVNqwCt3P47VtZDECHmMMQ7O
LtPC4ERs5uSTYMqmZ20ZuoPbXwb5hu7AUoimaGXp1ulgDAiy+othXJRtA0YiCesjybL1i9/uOrfV
zw9wPxOF7mwsnsTNqmOoiRU60ByTbmcX3Slk3glVRwgUtaeLz16WmymlR7Xr15hQ9CbRbF3Jrl+f
aefmmrsPWrfUj7VTnx2KXwwnve47VHJkUMje6Sl6R/2pDELp5zWGOOtzdGGrGMwz9sxW+yvBeRgR
crrMTa/7IgQZIrYmaYAHzOjoHYyCHDmgQn57S0vsZRuY52ut10emIvOINdQyUTuFJ1aBhKWZaqN3
vv7Z3HrFeRsrzgIi/h/GZrprnPsZ+8CsTdIBDYdsfDSYLNwXEZutqtWAdXhsoqQ+ngfXPhdbNsIL
NbYoluXzND6m6pA0K5XzfX0jAwwUrk/nzjGhjaCzc6dDSOmUGHld1MiYL68hjXUarmYV0iSddOCz
QdwQznM2948OVFaC3KKQLD7vDLOmEBFc14HU6oPxQJGlureOpDBvLQeIAuLPzmMffIVUon+QuuMi
tZEcGPPhXJozv8hL20RGRJri7w4sW4JXf2te4e439YsYoadz0zGyxyJavx+I3eCwPjKrfL5n3dii
ZsgGv6942+b+0pv75GufImdnw3dzmdv1XweSAWqvWhPRuHb22faB7nVKde2yzNBnn9QGKu/g9DFv
7qVPdl/NNf3pRqlxoHedKNDfhZGqFFbu0AxrlyByQPqqYL9HSx+PyWGHQAOIvDx83WSKhtg4K/L2
UbacNrvUFP2rbbXQovRqathU6ZG4WXXhkU4rfhQ8mvbjXKAcH4f33J3pdCS2EMWy7uStR2xyGLrx
xDQtn40fC8D/6ec440HNug7EujO793YT9udV7iOhDk/afbggVF+3kfPjnWPQBe49hDL9eTaDJMgm
OwV/FDlXOVNiMp+1c0W9xOtZ+maT3g9+0muosR/8tihdbEOeNKVXsJjC6Dz7rD41BMW0uGh/utM9
Ewz7Vz7nn3IQbZ/DPEtOKndN7hrmG+c+1DIXpjvlkOfF8bvRw2g2P+3pnqIO+9dSpp9MSv9IablX
RWmg82YW3g/HvpgC3f1upgkwAwpx7jOYBlAx8MMzO/Pmh1qpmNSV5f7pmrRReG4Jvwga9BF8wt2k
fyt8vkcGzvPIr8yrftCZ0r/BBg0dSVG9ifcbo96byXVb5rJTtF7pVfg6SNzgungXx4/b4kghY46B
0k73c7j8EmLR0KbiFDhQt9dzbh89m37J7MTojRZlu6jfv/lvdrB13d5C4/6Dv6bivPnL7GdJ0Eg0
mnubmirF4LFAEqfXX7Y6CZLFPE/Y57gYsvLLaLBkpKCR5pvbVgzxZrfNIGBrBhCAPIJ1DV1DpBjq
vTygMxBER3NNuYz0tmGMCIPqlQe09Oq8rw69MtbNxx+5Mz7nrZNCNgKBqr5EF3rj2c8UfeSX7Fa+
2ttcQ2gYmsTNLn/HP/1LFUe+f2UH51FmOM+AbF7jvPmXKk4XhMfI/aYUvqp/pEYJJxopo31go68b
EsmuhiJ4EHJv5lpnIANseheN4Rtn2uCxhdmVQDLyOP0G++5uAOz+060LeNqj7PM2qIN9m5pH4/2g
uFHAK/klZuHlsFSFgdrcFCNLCrLn2O2j7thEaPprZ3ini1ogGFNI1tN1PsPUoxSk/Px2XcPhYm3K
+NyBi/2+T5BTkUG5T4WLGqQP0Z0MCnu2LRPvegrChwmF8ker86wrIxip2FNMtI7jP6yoaz4m2WJR
z0gd6oGsFbvxp13WDCoOmlreaW+iGAcOiKqMgmqAjWOxscbyjnKl70Of2BebfaS2/8JqByoHFBWj
HLTJTO/iu4mVzq8ua8/eTlbNfmdxkFtFRAmVwxTp2/zI66trIVccFrYt0JsLrjvFIQnBOFyKg+Vf
C0mj9Epz7EzreXPexjphE3x0hhpnvPOziJSvl8Wn4CmbJz9ow0svp+QPTd7mycma+mHuQIyoTjEB
vXx0vKG4Ke20fXLnNj0J0jA4O/gXnn7OD1pHL4beJS0KKnj0vXRCQJXfB6BBj10dbPHISguksOy0
IleiVFaco9nsIR0sI/fk0BaymCpAuTu2XOfkQCC1JMO+PrD2IMg88UpG3iNuQ21PSijZhxCdn8AX
NX1b4p2QBzVzHqCKrAMVRvJ+7wUd8kCl4bJeoSJv9rilvRi5hwOaxojLsyDkcwicJpjt6c7UtZ10
ignGp9cBMj4nKXGKGDuSCzwjJz8CgrgoJS7tOu2a/EJM22FzE5vuB9excmuMcj6qnXEEh1g82GgS
XIxzW+hnb02jz+Ifow9c1fMb6kBC/58JoozjwCj7+xztnLNlKFl6ArG/7qLG2vV11j3NjYV0W9fP
3+3CPj6IaCSQVSd98I/eldMx27z9vV4m3ZmjQ40lw80Bzmk2XeujarG7ixlAwKfEhvRIPb/GvKBM
1I5IR44V9RMIqMvzKIKbDlqk3/7KLv5hhV0jPXymsI+FGqNiybPqw5i/XEOurWIJ+fQH/7drb5/p
zV/ig5d9/Uxv1/3wHd6+W937IcsaPbwItTIGndqNeyFStFATZ0eapjAwbr1+Z6y38YqeKpu3AQqx
5NGRZe9PvShFKUSxggSVg/6p6t2a3FRc6M1ZeqWeUVPOfxtbztXn/0PadS27bWzZL+oqZKBfSTCT
J0q2jl5QlmUjZzTS18/qDYpN0fK9UzMvKPROoMRDAL3DWhj/qHe2hIGlt2YNZYatBWTD9fLCvLw7
34TqhVkp5mlGAzPhyrbBBF7VwjxrYr4Alkj7ztGup4WG9t3FCYi8waMJVVmYM52QquT9L2ysDH2y
SJeG2xFz635i2rjhW5X2yWkQQP7BkNzRYnbsQTj+ScfAPX05D/ZSrux/jkNf/oO9jC9K/euILTa2
jdjUgRlNRxcmDQNM6FmMAV/6fJ18AUIGLdWkALCbF9EyPQPCnzUoyspnsrjF6GfzK+/ERmc8/2qB
+k6OxxYaWABR0px2pd3nX0HxU8VV8yom/Q9vyt3TUOig1JI1phacl6cwFVjKohJpTX1E07ssOSW8
R41BLgG5d9WSL3Ans931MQCWJQvIo9h3pOBUeG3kWTe7+is4MgLQ9Q7XM/D96K//b7uHKHgt57+8
bql3O7DHiz39YRsuGhdRvxvPtIzSuV4NVjyBMhk/CsCD/0OrjN0c7a+pfRiNuT7RHsauonQ7oTq3
dKLyuqvO6JBC+kfufshEa8CMp0/vtAC/WoNGQe/efe7Q0k9bqdRFUwa5W05SnXH3/72KMjGvBHDz
D6xMnq7LNPYusdu5QFYCmaDuTPUqSlF9FVKx2JCa/MIke6LVougj0OuhOQUE5DoYvOjAjlGe8Sfd
sAUY3LXku90b9r4r7at+sWT95Id5jqFCqbCCSFYaCs72dph+G73QCffXQIuOzG7RFlmZM36+/rkY
Hghn8gx7IdDrjlvkf523kXOG2bFJ+0PvcoyfovxWiWAXgbrlD2DNs1XC8SJUoythW+mmc+IACLpz
n6W7V0c6uQPif/jQhHlGS8U7HiMcm268nKP5O11j3go4JqlA+2GmjU+9qc+vVTP+Uc+z+1G6mvDT
mFlHEzvn3zQRg/EG8taZnG0AvsAdLaMc80HYnP9e6cw+sAH8ThS2coBcJC9Xa9g70OWSIXM/AkD8
LJfDPMZyOYqDl5Hr5awgWC6X6eN4xFgOgGII37ifpgSvxAzd1RIYOQGESXt0pg4vNdZor21xnWzQ
ejc6heH0sdwqTPxFnMyhv19qUfehIHduDst9RN6V7B9O6g5EVjIOiejedQut7mQksmGF4mW8niXJ
9izH5usG1au7+fpljD6ytU3CWslb92PmXldT9WrUnkbrh2D6hzUpTOVy9ZZxwxFoV2qgn4IJYBJs
gEnTg0cKRfyh1Q99ZnZnFIZl3T6qkds0UN1Y1tRm2PEZHcahOKvOwywar3ZLiyJpZKwHO4o36Q3i
yaupADImqjSfmcm8TR4O6Rmt/GBPsgw0yWRTfl2TsBN2ei5itEhzO/6NRHRQbkrWBNz0QYiWrCmL
AVI/ax82KPPLBEgqD2NcIPmR6DH20HItmRrQ/u4tJpNhuKcUMO6DLca3LK/a9cDn6CMwvd8Atjr/
7faXVtfBQdPpxjmzQVKK7mYLbetu9wk57WyDsooGVIxs3k+FcA8zM6PLhP64bRfE9xHdGO9V+Tj9
7dmXWWT/iCgA+gdA70I7WQzgjnJ6x0NCiqAGlvQc6tb2G/i0tXfNweuf3Gp0c6m9R3LwXmLZ33S0
0aBVl1kLHHyWpMET4FTXhUDxBK1ezsLo5BjAYCrHaa9AuAb0BK+7qEGpR2JyWdKi/mGBF8v4nWL0
0oJwuroGqFBVNu6LGXmNNfnTFYrUeGd1WL94DXZ0Ta/zQy3nbdMBtEqdLt7QjNu8DaF2ZnLQtsrQ
hqp7oImkJRBrf+k0sc4DTSEmeKkJW0stC51wwHimHBhlw1QOjWR3zdqyqZtMCu7euynfII+j/cxA
etFgY75jFd66LYYktOg5UE1Nr/2kGcB/EHY7/okM2Jru17NTP5kd3vlDyWNkF3jn94KoXdyLHO/8
2Ombi3tSDPiL5O7i3pbzN69izR7DJsiaNemM43LO9Alj9X2FqXmS5gDl9UU2AgikEWW9Iv1iSlaP
66S39EMKAKESXO+ak6Z/aZp3Ku0s+fmEVL+2+Vn1X2ys2MxXOWcdCODwl5NZQDYfnbY40F+NzoPy
gnb4t4U8LJHaOtCKAxkPob5oyfbBn5bkPzTOG60mUXubrh+8bXYA0lT31UnyfteaZb2jt9TiwKXU
u0lpE+TshAAtH4a7xS7CS9GO3lyLw1SicbbFsNgeLOnY6RZNOm2GNAD7E9I3C8oQgYw8KBSmkVIo
GUEXITv7j1AEXeRJjugss96uGLdlUnypJQyxLVGKm9j6y82tcUeiu0M5jBdaSoucDSP4w2BPIo2w
jGmdu85fsymhmG7aibSAqf5K0BIO5niPPW5deJoCPNKSjKZRmo9n3FOj393wjzoClgVZibrOfFrK
qUmgBADLfIG2wLRCugdymvZmYlj2AkTSC63oMKAh12dl3WxpCcxm/c2eGlCmBqBglqukwytqV4wZ
cJgQgw4MD4pVWA7BkZZapF/jOkzL19oAmvXBGZqtBT6ZHOS5aPFnCRhNM8zwkUeMuhS6XDt0jstr
qKDxLSiwyM0Lz7y7Dzu6yfXDKi8QpAI4DaRxKm7Q6tl6uTToJ5OVnmFD9fMH1WIHuA1pDSr2ygF9
6zTcH9B5JE4eANLKysPzmrR9HfZAtpbWaQMYxtKrAbdw86vlmZYmoga2SyVOrgHINilbQuhDw07j
8DtxJuJ9MfO1enQ3xG9IstABzlQ8gPlckRxOGvhXBz1aOBPJjBxMEyzOvdE9L+SHkg/Rbby/bA1o
t0rUBWnmg+3G3SgZw5NzuQoFIgVdhXEGaDQEakDP8mzqIFKTPyrUDFEhSSt9R0uF88XBfXynWMB+
lFDhfj2EoQjq96rik2Kye3fdOkEKnmigWwNmtVs1EzN3kexhIlkiz8RNgR9axaI/6MZRoWt31Vhp
8wTg7P4lnvpyRfcZkJbiv9UD0CVNuxn8Aznc4rsAodXKaIPuHV1J+razWXKKRj2/MD0Ac43t5L9N
vPpOzRe8+dr+wmewjeQUVma4uwKelMCe9hl6r1YVHnAb+sWr3z4t6cduZR14sN3makKK5XC7d5AJ
RVEB7m4epAbQjOdfMe90NnUneqfjsis0tAIHOcio39ErHin0weInjMSeyUK9/+GFGIws5dDvlOJm
q94Q0f1VvBTcwUgZhieXuKQN3ChQcS0xGhhNxEgD5jMutC1Qh4iBKxbAW3VlduHuJ3k/8N+GeSpf
WZy1W4ak/bng+XxKxkrfOnirffOmOl6jXNb84YnkQHgibZLv6iAMv5U5pnTcsE5B2IQqn3IHku69
+4SfwFM4JN9TUYtdwtvCj1KQq/Co8F7qOfCJagWMDMhrxiJfzWA1PJGMHJC6xLtPItlYpAPo032y
zcAPbEdNfTDsvD/oRj7sKq+t3muTt6shyJ3vUxhjTmPwvqXeiDxJO9YvynbAKMF70joYWDKs4WSA
+msdIJf5jDbvN8pRz3E6PLeW80bvkaSTK9KFQBciHa1uuh7PdR8DtWCoknUcyv0adnaM63o+3ZEP
VHVxbBKMRZIF2VLaWMrJlkRLPvnmvxAVkMfNX13m5k9xh85F3TlGp/xK2gKlcL7Cm8twtCQHl4ef
me60dbgpjTzYYIxC34GKKbvQWQkonssoZbOUlV73Dy3Sy9ruf2GnotAZeZSfHRHyvY7sODoKx+mF
V8aM21ELqCAnPlDxZpj5GW81w8eUxAysq5H17ORhBFiJWux115teJpTC0QgIpxBOmpWKt64G0nmY
pNZTIHEwmtk2n4rOWOumrp+ViOSAxZw3lotpW1IkBK5BmmDSwYzEwLIj/XWAl6xsq2fTALyy0rhY
/cYTKAf1Ypo3Q6bVwFEAWnun1X+1wxh/Qzcnhi680XoN9SQ74fUdpbxYi77Z+sZk6E8mx2hs6mNt
FB45znNuXlrcQ9buKAzf9KZoq0inIvTdIWtVPBGnVCY82fU6fqEVHeJQAy7wvzg5htB3/TTra/r3
0GEc0cALPAu+pf8tpejTwDpipPakRPTfQ2YZ2tlXgFfjW9KaEpRk9oKnIXbLI3m2wjyhFz72cKsA
MChdAT1VtuvfAgPAxZTAuql1AFY3OodE2HQSE2F6LfFbRS0p/RplKRC7h7gEz3wU+LTUgxyJyTRj
oBMass9xXm4Gb5y+VKjpHUpUV3whl3kBGk0jj44RwELBBj/w9QQUr1OS23IX0wYF+uPpnMRRrf/Q
kUNZ6hwjfnAgDR1Su4GT0Tezf81bBe3fXBI02cTVlHVjfAQhyzaYZu0ceDn+1uTZnQmdhoEdH0Me
bwEz25xsZ1h7rfVu1U3zJtzOe8o1IVbRMNQfZtfE/gCGolPWAHjExUwIyQHZMOwbtKxuWA+zanLe
zZHVizug9MVKG+P6A2xfsY/teXJqHCSvCgx3478MiTo0Gc7lW9BrgMnDJGsfGntRu6tC5CaKTpZ+
SoosDVGRiowTrfXbGcnC2jWwH5OWDdjJ1qicXR1JRoc7QzoFh0Dso4E43BRuKvzKMdMd9bZErvBO
synipdWFgPmdqdmaruheiARgbpzO79wsu3NAoT5eTfgxvpQixxQsG1/0ytW2HGN2axbISTDQbmhP
nR6t56aeXvA7Q7e+tIuTKAVOYl4faEmKIETLI/l6NHzW5uPiSyaBN58B6cCP6WzZT6BKaZ76EBmt
0vN2eo7cQeMB2tNsCrwcVIBDOZscQ8/SdpF1UWCugjozt0BVcJ54LOwn3e7jPMHsP6AiaqvznvEa
5r1lrgsQ8zAd10DP99CEB1nnTM9xx7QLiTI+aweMBwLqTlr0YLR/Y0H/FwiWphPZ64E5nKY2+Zt0
ZGU0tQbwgwDj8zIiEgXTpSniFx5kYG4dkxAQULoZ7slfTIb9bJv6hlYUJPKa0Q/sZtiSzO6T4k2M
O8fjcJ81bm0YkMI26hM5YNIMdUysJrPF5Bwl0smdtTPDXDxZyOQ8R5WLzLE8C1EtX1m8ROdTjs3d
ioToysBMjaXlPi0XzRi5DZJJ4KmVziEy0FdrRNbaQTzdiaq8vkalAHSoSrbuRuacIpkxT+Rh0sW8
G2qgToB62b0UgD2ffTqd7OYT2vJdcJFJOyNxLyWl4JtAv7osa9SAUDNg5Wp0TfMFbxnauZ6CY97F
LFhkjRYB8U7rL2RhxYn1wuYkWk/jLHaGXJIiaRPghWdOu6YlKdCzvoRTIjqTIdG31F8CMJcyzJkU
6ymCZ13mgHdKuulpOVhmZawqvTp1nmscSTYP5lVbiS49grl8sQ2VlzyroqrwKVxKQWY9np7I9+dw
FJOx1j1g44VCFPbqQeJuMjFguFyuLLnXJpIhtbRDZ1OjHRMDeJKCiExISwd0UqD7qODHafQkQRFx
EzXyPf0WeaEuuqMpkhqKqMIs3rS++d3JlKG8Hvmi3ocp4cB+xcBqecFOtLzQGR3seTTWeVQI/0Gh
jIssHM9lcVZOZIrv6BpoWQatsa6qVvjKrm0wJJQlYNICtM0xR33jOBiYvFrR2hgNz15Ud9JOx4aY
RxnwepVp5+TwAoMPO1rkVbsuw5d8ky6nFJY1I7fXdLE7K0DGmn4wRQNwAOGaZg7bX+EPesdz/TYx
61OwNUpgHmg8rZcDSS3TLCtMckCYMsG99d1pF4oa43c4kLBA31BUnEgKrCvPW9+frgq9dZ+NlHn7
Xq8TsHBmwPhC1po/Y0qrXjc5F1tazqngz3QW6EhR2UMKxDOYkbzIzWuAggKQkAKAgVRgwmyszm6b
7CoqS/RMNOewsE00enh8jYEXgEmTEJTnwBMj1YR7+XoRZtxYz4VhODsbhOk+wygU5kyfQEyFgzxz
Qj3XVriTfbFDPu5JxgVYFBdDDsIFXxdx5z/4iVZDhDFM9xZr/lTxSN5K5Wx01gUX5FOIK5BocZKX
VRe8fZLFzgE56N0FM40Zm2tXijYcB/y/gV1T1gPowKv62LjDdFAiOktl2YDOWgB8XaRZPZXTQcmV
g5LdzEiZ3a4SGkGySyz7O1EilpIXscdk+AG0sgtV4h0XIogX8TXc1IsGHUuYEuH5BLA6UWJCJrse
GgdIo2AL/bGmM5SGfxJWrdutWOaEGzz0wmr1X2Lk8hKPgcknZ2XjJyIrsJWatRisuXX/jMbM4pPp
BAVwc0uBZyHq8FXXof23jN8j56kzI/t9DaooMBVNJaaQukBrDhYgZt6NzqsP0RihE04us6Ky3t/D
kKdXS4BLNYehjjF/uZC9gg4LWEuVtvQPeTY6yivPal7KBpzlYNPWNihhVB9zPt9ZFAHSnVHXams3
bP+048He590YPDVGYGEsZEzsTVJj8wx8DMwp6Flmn5nuYYuGHRF+lDn4I6Q5h7MpnUkEaoqrXAUg
BR2GxkRKOuk4irtptzK1STxNVT59Qp/6NtTY9CVJR3efihnAUvT+30YdIOv51Wzo2HYoArAK2kID
yjOq6Subafqz7UQo3tkx2px58joJN/vc55G9F3rpbA2rML9YA5oJpQF4n/Fe7ab8TJ6ekQE6TG7N
pKcmPcOksvHkj5ytFtR/CKDZDUAxN00ONH3NxFMBh26YRz92TGdNS2Blo0UlpqOwBXiO0hLoCDBc
ZOSoG4M4xq29r8TMJmR0Yx2ldNe6BgrQ4bgEX/S0RhnuLlgJKoaoBkA5vZLQy4lp58V+6s2vj68q
tAa85VeyoNXdq498pUFWuNhLCyVHw3x0NnQT2GO8eXVZj9G5rENn8zA1r4OU2b+QWaOZ7scW/5F2
W7WvZPzg+xAv6jsUK4y62PV6j8d86q55mmeXdupa+xi7QK7Dine/Xx8+s5dhtoHGrGn2unU33Ar0
Z5rGprlsHfBlG27gVZVkSpGW2ziY9eeufgeuTYMdtuTdTELQp6Dps8ZsZHSl6lSknQ9apdBdMHeG
ISBr4smp1kpRcStcgemTbXWeJHuQp4f72jT0T1wXH2J28j/RsfQVDW/DJ2XAs1r/FGfjh9di4iuN
W78oM0wgB0DRWrtaGvhTx4qNAkhVsqVFFuOsmGrhDLgKhonxIrnjNIkwmDabjqOhzb1LAeUnd6ok
e9yQdg1gdQD+cVTGtHv1umwWq2Vz69IWlwwAsIF+3Fs0uqIFwqZrU3MlxnHbeTp+YWXLT2aVNu+6
V3yiJtUJg0e+kHJbyr24vpP3POanoRua98HIPlETbFaIcN164FLjjv3adrnn0xnoYz1fA+Ar+Axx
9qAFuSTgRebkSF8sfWGz/NYA+ZKuq6Ax8dX9+MaXvwVeArhssLOrRn2p5ExaWz4ulYIi0JKiCulL
xkpBZyryciV1ZQD6oFVZRqUP9+D8EDVbOGTlv0J9mtYV8SGvvLe2s7Rz2LXVOTDWzHKRAXDbGBNX
aKoDtprrxaRZZOC8DfdZGQDO0dHcVS13ljYqKLXFvWc6zOZcnqwaCVYJwarFGcyYoem+JwCGT0Ky
c6X6P/mjhybbDYGY/KLuY/z/6+4y9V+GOxfIU980ZNX9OEIp+L8aBHEWP3Ucf2iEG4AIIhDtt3EM
rxHAw9Ofrc4Fljc4Nbx+0t4SWUDr8HxHM0CSHkjWazV7thkex1JJojTp7I1tgP1ReXlzcQhDwCqS
SGvR917Y/BqXZJNdAbpycpMDRaK4BkCjSUkH7I3szZyzv5zCyifnObSnfgOexK9GM7NtLls8Ktny
AaKr6xnJGHWAkIbW1ii+VqJlW7K7M2mdPN2gOx744jJ/haKcfUIHun1KKbMlN3oYzg2AEggZmahD
zTG/oZa/MrE6Q+KE8h2ZedmErhJnPniS88YeU3DjPJ7ercfxrShM59g1ZhL6pKCDLil36KyMJ2SR
zLl6vSJ6uP331ItcfAkB80NhaW/LgRuH0rZGEM1CxIKsPHZ9gEa3zEOtc2qRuRIFiw6kDuwpfolR
MqjqVF/8u6R0N4GMqWQuRl2iVtzHrC2gIt5d1a39YATepiGRJVmMgVWRpi/JWALD3rGGdTNo9p6U
YDPP9yxPvLUlbfMB6EFDCfw0o8KW/OZKtlMN+O4caLH7vtcrNK6D/y2TEHdOXVlPJjiLwfutTVuS
YWOEeb488IqTUZYHktEhN8CpAEZpWAOJCVgZ0hlvm9ZToVvNqo/Sat/LXJfZTEiIupXrK8SkyXXd
kzfXTxOlxCS8EimR/nsGobF5wmQx8JdQuua+W6Wuv6yLEexSjWifhhElztCZAWOJe8+qKdp8p8tt
WAocfHfVF/tCz4CfJLdhdPBYE+8N1KJXdWxfZaR48FceiJEyp0SPJcIWIjUxg5GUyBwW7FJHgMbG
dFgK1vR8TSI6AKEc+BJtFP45A+MSbI8wU1pa2hm6C/IIQKiLMal/DqXcAD2B5HhixEs8swWA3/UP
dWhC/DkEc3BKDaP0jQQdPqjyBSeS0cGpOFXogpPZ5m6zIqGyUX5KsRjWwd4101ZW9/7py4BO4ptu
XK7JrQhC3OkWv+WcLks6OvTTWIJ9Dr/UK9dwFDnxUaUdHjIZfO6qddI0qMnJBEiMqvK4UjYO2ilP
OrNWpFXyh3gpHysgzYbXKEVufG0dlz3zgLurGYPIz2XiemcWVrFPBZFwRk4lGa0vQa7ZW4NhIxFb
IvvMefZKBkCM8tBzUBvPkRxHJM9evshLz7xxpgM2xdkTM/+2ktiK8Qu6nqTl9QQqvJegjB+WIfLc
8ux/a5R2/BXdtMYf98Fu13mIdbvOLz+L5gHSN0LRfWWV3vSudfZbK5HXe2Zk+IE6xinqy1nJg9D7
pTwPgJWYT615Aq7YsMP/Jv4nEYyI20cZzKwS8/SLi5DTGA93F//FRZoGhfo8QO16roL5uaxiYCa1
/aeksXEYrXUCSvTXpA37TzMmgFYDOIpOi0WHifEElZDtokVy9ID7arYmLXqZNRUN3et30cgg7Cs0
l8hog2cfsrYzlxwi5eoSJwdVBdjJrwlBmVykrCBpibu8igO00kNOGUXNye3BJ7eboi2qEXD8kuhc
ypYlRUm44VH4JQCQOlbozfU2gWZ7Z9vrvbOGOha+ungq9mPZvhtp7p313Akb/07t5t7GyNLmWAce
A0e7dKSDKc+Sxm3Woho1f3GkGAbFNX7EJeve7sd+RdcmGxWnrPmGgXf7KObW1/FmsTyQ1XP14Vm7
PGbVsxeUZ7hnBF63UYbLQ1qFWHxovZwaDKWvPDS7zd3z/NFLxSNPS/qk0ocUpnzwq0vkvZmu0BoV
jdWbUZrDzuhd52g2qXt0is5dzmhJCpJNfYBdki5tUCb/0PH6s+0boVvAR4Ds7pTWdgHwJBTsEBdg
VBpHhQZWd9LllKR0eLxSZLcfSFUn24dPRJ9g+TB5F37LywkdMxHrnzL86T6Bfcw+2b29oRXJJ027
KnMBNAoPVAyrQcpIQQdaZkOcrCOnDBZfUmBCFuTRechwk2PuESmbzvZv19CSRNg+XYlCJyk6y4sJ
RYrVEhbTZqIFunUguvxcO3OyTcHZsWLcyNF+b6AB4u6UjGi9mBesWjVd6m6UDFP4IMck9Z37Yv5n
mgXsFHdhcSYBHe4cllO969AJPAJ8ldP1ufwoZHr3SdQFa/khQNTlbMjwzodsuOl+eBZyZu4uL9O9
ygfHWrXHjUmc6SWC5Ileo0ofe5/pTUPJRaUnfmrP7eZBcYuh5JGM4TTB51Afq4OIbQ0IH4bxHgzp
cv/1hhQUWcmgnVhWL3K6yXczCiokv9kreePlV/tizq8PBWlfSfnNnu7vFD901jZ30PwiERkY3vTW
4OAzDiYmzT8HZgJogE7cL23LMO6MSfuffZX2V76mxInIDedfrnvTkm/rjfsEwBiXyE6nl8rpXoNw
7k7BbI8vdCiLIt0YraeBE8pA5bZqq/wMBNEzaZkFLzpDHfjVRJvgaTEbTDfZBJhB94shBQJ65bgb
x/VGYEtzvGxm5TyeaR2HdrwZrEHmB4dcrBKpITUd1LLHO93RwBh/S3Z3cRYBmedj9bV3RLUjvyXi
nXrSqvGcmEG8SXTNWz7FEujxs9HVzIivSktop6D4TFUyPYuGcueY7L3ybB2UyfIxJw9LzYtspta9
02bVOOGZ9kP2y5qajGfntQ74Rbexj9nElwATPSMpPkVGL8hdZJJzN3UGX3qIaNL3dyW05UEsQ5Mm
6h2GWyXolagRDThw4V03mpuCwLfrMsxByMEVdVBda+RBdnUbRUs7m/Dwm1kpG/J7sFFXyrO/WRiw
wxRgrJclBfJJt7Mi1a4ydRZjC7LVqsbnKG8+m5qzdMtS72o2WCOyZsADVM2vwTztcmGAUVh20Wpo
CDsMXTusugiI0uthBCwSY1EP1DvkFqqkGykmUKegjfE2vkHzQXV3DRkv1pv4mRy49WfO8dvt62yF
PGX+p93mL2gSaH7LhRPtKtNKDsYY8rdfWLQeSvytNzyr/Gve9bt6cPiFWQmyibelyuT2qdi5ehpc
KK9L8l+IpGOrgcaTdcitjuaInlvLaJxzJHTnTGdtaMg23PkYzVbBt0qrhQD6TFs4kwz4mDVeoaRz
AMCg6+nNmxSoyfN9nTWXQOYYmUxoLmeyowa/Gfso+yOUyAX/T+l70piEnu0hfwwTcmXUh/NzJIeS
mcpOmnBKdpLLmLnz3sj4OWNxcvKCJjnlwdyVKzpVwgkb3mOCH9PNjAwc6fDvXnqgoZ/n5kJnJCMX
O4hwIWWDf9pwnIujkqgPwQM2Hq6pJZM7yPzJXZs60A4t9dzQb9I8uas2P2zdEpAqXjANfitTP4Sg
ZWtmke9m2GkoOxEk6VZYfbuipJRKY1HuyojzbB96/OlB/mCreQnmncgDPUKoeQLyMGhn55AN84YK
iC4oZ66VSVVQRP15VxVoYKCCopI/1BfRX7cz9DQ9NgT4Qlp1ILcxrHaYTblGegg34ck/AEyn3gWW
noIgVy5V+VKFQlMVHw4OZ/mh1+z+LGAIdjScoSv0esYHzIGsJoFG5QypJUBBQu0YA0AjlfndOivc
Q2z2+YG0rYy4hFBrOgMMB9DrCh0R5bUWm38JDtwLx7z/jJXeDIWvInYy2P/141GYEDWPsssylCM6
7n3YAMw5Gpw5x0AfcdYUeCsnoSk1i5qEak1COmRFNuwwwHdWIgqzuMmodPavsn7G1N1yuX+1UaEx
1P7jw5Hw4RMBXL3fZWZyXuzclhlAMJhnNNB5YAI536X4aycL/CQyzTVl9wvK3y+1AakJTddc3wsl
h3Q8O0COUxpVbaBoZTOZd/UmVTDo6hlNb1zPwasacnRCF2AGOk+pi1ScPGMD4H3obPhZFuO1+05L
duHPsmmwPkqz15/rFLxSOYZZAVQ5NOgUn5uNqZXid3QNvhK4fTsmT8DlKb+AOfNqiu6RBmONotk0
sVFur1koITMCROfptO2+Trvihbg+a7fq187ce3tSuvmQ7jMwGq75AK7PCoVZlNTTS5Vg27KWrnNm
AdFEkoa6lejXul5cXc18HFeNEZXHySyjdx2Qyeg1jaIdLTtWY/4OHJq0ooPWdTmYYvurRcoZWJld
ZA9Qmy7Xv/KXWqRqo/exLMOt6MToV4DUwrCURNrTY/clokGRpMQ8SV8fAJMrgEQuFRqb14Huak8T
GGheBnkA21aGpkQgVBRt37GVKYLBdwawV5INuanwFJlkheVGFyTEDhSFbOlgZtdLkCnQi4uNmdUg
M00GfDqkcv9MsQGjUQvNTb8Njhh/s128hpvgQbmYienhEZq6wCwc0vcKAHUrkD8tToSn2ZTxNz1w
x9/mwptXGeDKDzTjRWMlAUbVD6LXvgxWD4hMWgJi7rrsvGw+yCWNpaC79UsbofeQKopUTIxRsA+y
gR8eemjJ4qGM2Uf2nW1boAEb4Aq+oVmobMkB0A789ida9lZvfE5Lcb9UWjKOyuyqbeQo6YOxWjIb
0/vNwqxy7VbmmovcdwJ2MS0w2zVmFQZ0e2JJh9kD53QqJ2BvImWbSNtJUpeJeMxfxnzXWD3GNsJs
U4W6+BIDKWY7Zam2j0Du/NkYPdTk0K1QxRow1Z0CjSbGlFysyEJrkkyLAtF8g7ZK8cXlY7DVGeAM
g6lbPLswxpc8mjb2lmF5qj0NDTF02lkxTq0m8sfWaA53ssdT8O403vpRamiD7KAJqvLE+xCjWkFz
uJMFKYs211o+CtLiQBlqt8vNg4vtGa0o6f2QwyaZhUH8GLD8yIlPMdpYSydZPJSbwM3l1OBrkd36
Y6slOwwyo6+c2tBBNXyZe3s8knZp8rfaLtnlBv9hUyTgSDSH8bioqd/dkTYVcH3ReF0nGLH9YbN0
s1OIRqoBdPOlj8dqpaNqsKXNs8MDc9OmqbalbXmSgFCTlkpLxrSXVsZWLYxPeELTs6IdK2TFQ3s/
hCHm1eRyrC0LKOJVtixzgfHuZQmGhc+Y1+zwFBgGi4EUFBNlim98Lp0320oqdDGH9/Ky9d7Q6Vre
yclT2iu5CnaTK1FDV8LY5kN8S1Kcp5CrOENavWO4oT/VkRvs7R7c34XdNq90YCCtW2S1pNFu5cGI
m6sMXBDtnV2IYdUVmZCx8lXxHq5BxgFrnL3w6njoz9No1UvVnh7S9F9Oj9XQRpdhHBWyQUQ+mGW7
gHrekrYOZ9kC8pOCoiR9Ua9JC4wJhmQfMskqLQV49nkdolrz2L9oV6Pfzoa4UK6JHESAn4nmgZ/s
1uW4BALp7xJD5bDIS8bgQ4m26zB3fEeyYrE21dDECeRSWtIBheG/QAmC5v6bRc95dWcBztC/Govr
JxWDLBpJmfVzjICL+GyhSbr+Zjsd2z1iPIC9tj2OKcBcI3QtKYgHVEi5vl3WPapeIR7qaJ7rpgnT
R203fY6d3K/kuG0/N8PBYC6o3Cd3/BLGYJWuzVy75IWzmJF8ijUHCFgp5iQHzJkOEmPTA3Hce4Mn
qQsY5AxwAu+NgToe8NbCAy2dpDYOZE+m5PTDHjvq4gyWQh096abfVAb7wqe63hYW+FrTNinfiyH4
TqRZTHP/zvo8fJ/Ri3souzjfzmFZfZQAGyMDvWrRV1ql3iWvHfQxdLm2JsUttJWAJtkSxa9Cp8is
vFlecA1d1q12mmUrjVF96EBX/NqAon1rAGF6z9Mp/DDNDyJM1fRI22pSPIX/Q9t1LcmNK9kvYgQt
SL6S5U17qaV5YUh3Zui9x9fvQaK6WKppzcaNjX1BAOlYXV0kYTLPCaNfxVZSX8QIEgnUaQryi5iC
dCI2iVsVd1xXRWDPZSgDV1nfI0eeXXq4n/8h+3+xA2QaQEWaRgEwZ8gcFSkWKCelp6pjdDqI8Kzb
IUqQNPkIxlTloqUnMg3/3Zee15eXVmSO8yHpUyBQN439lXrADrO/RkKGXZpLj2SLNhxDkBn9ale2
2OW8i0J2IoVRC1Vs9SiT8Y6at5Pa4awZENK2trFR9LbP3eg1wLePKU6sHbtuSJ8xQ0YZI734Q/WP
UG2m1yYE7oYa8gBcRuKAcfxKE4N/dbQtY3oFDksL3JzQ8EHuAhTDJgeKoZUijSEvmx9pgonIL9CH
tYbd7tIBah6opfp9gjn3jdMVL9FlbfVn3j0WAR4zbaZlKOJVzNc5svRtFWPKQVh1E6AKnhtwXRNK
HTWOeHJpaZsdabg4kD8HQ6jPgB2xc11RKeI8a4bSviCLMt67bDY9GlITx1PiJzVvd0ZhgaT83xz0
yVA8rsSopE9U5wAulVfihVzoIMNM7TxgoNQ7SRgpOCbJln3YkryrTQXAStsCNFpU7EQN9tMw5bLz
4khD0xq1LZhO4xXVPgHGpngWDl2TIi+4UUHnvRgndYdNMwkfasfz69QgI9iZKvs51opkayIH8Whl
hQrOImDD1Vrkvo4dnmDI8Ah+tkiVc8G98DdT85Om6/0fThg2fiDcNbW/uOcoCjypIAtfK0HnviZx
DupNga4HNGq2oTrRMIytx6XHlTZYk2y69hbt0vt3uzAqh7XGHUBzM2eF8rZ41/HsdWaZdqKGZw7+
Lmzl9R51SUh2qlG8LiIDqTUnljnJaQJUiCgsHsNhbeRcB9ZPyF51blWrIDTrLdUVW8hgwwafgHUU
dckkuzqQe2MG1cpKlXrrzHbpxy1YLuR+4bILqRcK21lBIPcg5Uak2HV05F7jdXeS7Eo9PP8vu5MV
Nn8oHtm5UYu/mrqDOFoI+4L5xeQwTNNxR1UFCO78HPvaa6V17RXQrIJnasypwF0wlNbOjXFmTzKV
x/sKs3HQasKsUezucQ4rAJiKIC1Q/femyhCUcTvxg8jkMugSwK6aS9DOqoNnW6QHT5pZ7lAt+zxM
M/KHnbYHPURoyuGy44w8XClatqmFk5pW0elXEcXBBjN2rq9OkSU2skVYclh2ra8xpMP1c1DOMZld
Y4CpBtgbeGZ6XKDItCBHOTZmliq+7A4op+rC8FAkxoSiaZiUBCxDXTWrEwXMPx+O5EINyZoPZxKl
OlAY8fs01+MAwooMGeFHBcyB7m4Zm03WdScaVxYoLnntgDEBhtRYo1Lb/mJ9r6ExqUunHLcqb1+W
JDFNEK4CBmYQB/cZVjoiZ4zUINLpDwo3zjfJZNRVVQe0tMKaMsp6YmVF+RLyihkIy0SCGdk5okfD
Jf6d4rNrOPr7ZbU8gcd1YwnEhNBSrO0kSueo4A11x+Mm4xqXRXBULBeEXXYy61nWz5EtNRq4mQG0
p9zIKSRuHaAwiZDULCHpChRymhMZEuQULVI/q9ruj6xMlB0xjasm8pD03H0qEz6AUcNCEd0A6gdS
ZhyFt1YQB2vS1t3UH8ZisDzSTkWqPYHsfSuVwr9SGAjTbeeJaMspWio4Ku6iaUwNPex+obIyHY4T
knuP1GvF0FayZAtupleSd3p3a3Enu3P9v4Zb/H972TpUYvp0v7WlP2LR3n3iRaFxQ/XD3LZ8w0by
BZ9RHiDqsqjRE1GHpQqUODlua2lyU8BFig6opCXenEfdwV4a5QsD333djk7/nbs4hgsLI8YUpCye
Fgt9zEBC0817K0TxqRFbZbrSNext4lhwa6UDoNnACT5vqMuQ44PybjM90RDI9tLOFnY2iGPW+lh2
SJAFuC72b7g3GahQtAXgbskYjjNIQ2PqGRzoji3y2NdmBOAJL0cC0ZjpyJsGGinYrtehWphfM+wU
7QsXWYxjWM5/4KhzbWM7/+s8pNM+QBnJIneFfBRysnfSsVslZlpu6SS9rZ0tMOyTszxJ75CKvtKq
Ql+74PoCzx7L54ORF9/seIradRfaW021/2kdBJm1ydvK8G7KtKiIC28N7BH3WOvaBdajNKRGFnFR
tReNEyd6qxvX3FvJaD6qgthaaYB5Gbc9CsDMyPZIhgmWuWmKOfbJritS0GCjyD32TUc1N7VhB+m6
Dcpd1lX16ZNYUjT0eHXfxZqDothcqqgstzY9NpR4pwZJNRyNBvXyGxuoWH6L/45PQkdo3Ex3LkaO
EYIYSHrd+C5eZoyv87KKGDusUMA42T3Nodo99U0YgcHK0FaAfOueSMF4yM4mSi1JVGs53lVKFuII
LDWQ03K1G6OQ7ZDXVHoUalEA2G6bu212Bim0qAOL8miNxFZtBRRyxLKNmp0rl61k6CRVuifMEAbP
wTxnFyUuABOJ7nrCtiKOtXrtaIha/8y0AN/U8nFFMqUSKABSPVRI8r6X0jgEOD2wOPpxRTFINrIS
ntHQsI9Hb6NgujDPIRINemxFC+jS1OvNOd0qVjqdxfb0mXqkNVG25kV2+AjcaHBul1G+03pgcCHf
a0z91DV1v1f0fEvqbGjSFytQTji66M4kSiOAxwS1sSEdiWq7zHdmjQnP4nQXqMpyDgwcbm1aOx/W
lauipn6wA+2lcuzp2OrvDo57wsNNmgdvwr/jvmcbNyms8LCknGA9NGBpNiF5iDJNKGnEAm9CgVwu
JKdQRDf5JkWkJbkWB83hY+nr1iNmZjjyzZBiG7uRtQUmeDTJ9FyZvJuA8g4zv+LbcqSLrPk03Wql
/UczMRPVGU4/H9Q+y1e1Hqq+WdXIKW7KIThGkYuuNhvWRRDgAx6ZkyHRGfe0HmKPUdqQ7B8+ZE7S
tI2k+Y3Nv/hco5MNhQnL/GsWaM22x/HxiZq8W42csaOjAjIG8087Pw2iCeO85ZuhCIpN0umJ1wRN
B+pp4SdVigkIs3JGwQ45SSHp56x00xUC82pix5topCVr6qEkvtjw1gGxgrjijW9lWa1XmLO1toE9
XawC4HHjZQVgwqlRw41LQkcIZdfFnGSfaAPY0hmOYSNbHU44WUIODTlx4STHNpCJjrYJaCRgBXpW
NbfHENicKLBCDygAKPbpIzCYL2rgomBDWgUWENJpRZecbgxuuhQgQWr5muIt4WcjALlU+bUR2Gom
K5Gzgc10dqIxctASr0cZ0YYTEhtpCsJw04LUAGyv/XAjo66MsbgbaqRtSEMNKVR1BnZOXeSbFMUU
+GWaDAXiCTMBdYeXf6Jk2A7ByWRzaqh0uxT6QegnHewn5oC0g8ZXa9A3OuqfyK1hX8GKzle85MFD
UIbx3ilRYDzrTvlYNR3gSHCS+a7N7Eesh9bfyaOdzePfejbf+JrYor/3LROU9QKgZVxdTjbTFgjM
9EK3Ul62qHvB+79Dup3X1UhWpSE1StcjkYC6pf6CRNbYc40wWi0LSlrsfTZM2sHyFWG85LxIO5Eq
IxJnLjkhQxH/ERpGdbaV+UWdXKCDahyJctZk5vvGxE5uiVcZXhLIZCLtDFoCYByVxb4B0Osrtzrp
q80aDkFVoc21sNjTBvAktIvvZ5HFdcmWGrIg/6QvHtmM2rVlWjCgEjRfad14cFtdkaXfcqqw2GgR
t7fWWL9Y+g6lVfND5saAt+CizqnOdb4xcWjnkYZkBFlBQ7sEX4ONt8iWFBLRArUtwTkcdhlva126
SWPH+SXUFfhCwyL84x+NZ2+5mhVF39Q9mPyU4DXjav7drYdkVxSWvqGt07Z5IzF4/lAQKqxJHCmv
jpbn32tHT3ZRP6JkLQ//U7eduraZ1b5Q0w/TOVSq+UyjBjxtJzPRX6O+w+7VNGTxenHo1ax7sfXh
xgEMAKln46zDm/UvU6HqPxho/VYgAppOUdfPD+Y0qX471vl/puQr45n+IzKRSqlkMHBq4MtYqRps
TPF0oUad0k72aIgFTXvkolmGA2Bad1nM9yQnC1LeDe/CaY2OB9pdKLJJjPS1TJOfJQDnVpT4t2T6
3WUEgllcwVQziaQdGSMbTiTrXLMNg8hQgANnhatqTDHHXjRLMIpDNkC67k4mTssHLXwhYHwnD1XU
7l9GbPoL32OxqfSYP6qmCc6R3GWbZizHkxwWbNAf6uLxxiKxIsB7WOHFgTS8AfAwOKx778YwbAZR
BTzEq6yIOxznjiaKYK2y2sgx4OP/spMk2V+Gv165rpj+YDigQDXmx67tOxQq2iZAaXDlSzyzvlwU
CwP+GA/F39qkKLbtA0RX2S0LMurR6k0JO8x4aQ3Iirk/eosRqxWoaFEnu6SSDncrv8XJy4EvjZwN
K15hby4YH+pw+jGwAKUApYsVUir+cTqI3tuVNXOpsciw/DBEdQo20pTkawH2W4CbNajFMMLGOcUg
tfBTgIb5zFSdE8mkGrsgogxDq8COUxxJSyIyGScLVRfUJaGjsSNnPN8vdjcmv71SF+UIo4kPQjZ1
3lX7jJVHnMLnJwBP5ZoSHmOzC49c18PjJBrqUUOK0imS0lvGdy5k85ksS3Pdc5VyWP33vp/FI9kS
CrCBiac0M9/RnLyf5pepCHCgKmbocgJP83Twbb1gCsZ2DVaHJ1vrfCwL54POavM9aOudMygt0N7U
/tlxymdCwOauk++VPlUl1DWoPyzpBOg8AGGbzZ1TkQ/hMY1SA6eryJ3QsOe4nsq6XNGQmkko4uQd
mG/JY81Rf+WZwCCTZnI8jK+zVbcHQABzBoDxJAYmKZokKzPUp9TtmmTUaLldgj9WqDlyaC7mN571
2MK9NgBJQlZSRdIlntSTUKMohjEooOOZfiSDazw5eKw/GLri06jWS/OJeqDxesqxy3rMJwbIJxSy
Md92o3KjxSnGHWb1uzxFqQhZL6H6OVxpw6h3axGhYoF5JGXDqu6sqfWxAhfsjM2GN9M2q+OIHbUV
obgKOZg7sjddyF2xgUAcKPHoPuazkb6BSgzeOiq4CQ5WVy0Zp7CGe/tKxFniT+OMvGc8awE79gHn
fQPvrSQxQC6CvkRxM3Zab9C+Jca3RP5edEsQkvUDoBrv3K3I/eJonB3yHpSLwzDXgBRAHTxqYTAU
TVO9Yau+eqZBmOPIeciHGTma0JFTnfW1n3XtxYlkofuqK/r3ABSrj8jYBtJSNHD59amuDtiwkb+Z
I4gTR626yC3dPNtZyt90If/Vvsib9E21PEKdw5t49Ot5mjcEYEey2DFA1QXWZk/i1JHGDitfd8vp
QcoA7Db6RWnOG4K2kybacPGjMJGT/UwmMEJYCdglOgEuTctearqpLdalZdfrNNGHFFPNJvJ6TK0O
pDYwS3wZNssy+d9jLHGNVMeqrI1xvlfwJw2L6cAq+vPCQHEVEZHELLI9hKixph4VEEgFITkObO9F
V8dfY5EjhSHvayxdC4ZVFxfZSqfa3EmkFaWinDfp4xbP7QJgQmJICmnz+/GdD97buee2EYBsDUD3
tw6eeprooTJrPjhpbe8z0ftM+1/ZUWSKQvGGIWy8DvtbclpzP8MJsEeFUzwXyGzitfrbeRTZKTkq
vJc5EXnQcHFr6pQDOmK01/dXWvwoFtksET6bcxmAK/NiPKGwxOhe6PdKv1zw64FTHj9u+bsmmZlX
YDITv2b6IVOTB8GMvUH86hcZ3Q/Cl7xkABzveSFeSbqegiOOxwGgHAWajoDajMoKGfIJj46YMpfv
oMX1CEOzDtm0UzTVXMuhXb11gVlKd9BkXswWdx5r1XvbIs3bSXxdT1Jw39nGaVK55VmZYrwDk0xZ
t7bd4UQGZ/xZaMeekw2YrLlG/VUPv82gdHlPw9k4xb1x62Rrarft5zFfOziRSM95YhsPgNm2fSOo
828ozv1uTKb2d4WUS6dsQ88Jk9fILdvvEda4PnI8wpcocdRNOOkKqgJLoNImVQkKGzN8XuLkdfe9
HEp9iWM7oLFx9Pa7kVQ+q/MgQs5WCuCi0rT2mOHM37qi9ftOCZEVoVZnUE0xMYuav+VpPa80NWR7
vDGiL5ccH26Y/lgL9nQlrfcMOOhHUNCDYsDRqslP8vEvjrXmPmRduq0n7r5a81RIUOc2iX0HaMQ/
AxU5UB3TzUczrVykEOa3thxofT/A/QLMprjzFSppx+LEAjxt0fmuGMvipdkxAvA1I2VOVQFgaUQz
uHqQNqrwdF062vRCiaDXUW727ivKofwZuAQVHu6aoEzDIGUOf7N4p3/h5RNpVEEjhUGjg9MnAuG3
12gK82tr7H7kwOYHYKb9p5IqsZdq+fiGL5VtupaB9hcE1o9ky2tF2tqtzqRtpKYhfj2jmZ5B5FmD
AhilNB0qGNq+UfbhfK2pWWpzyITNqrYeeqDF0VAayhIc2b/GID01N8U6SwxTB00LFqMb+ky1YT5G
RWC/O4GWrRVmayfFiYAzBARuHFko5jv2VZ8IjvtqiorNi6lqux4OSfPHorbBpW3gtGCp+Cu4UTyg
xAZ4KhWOJKgKsKp46FkAXN6TXR4MqAw01BYcw4kqfUlBviN8I1FxmLlj5Q0DzqcJ9Bo1HPF20JEd
wnFYFK1pHPQ6wESx1gCdFZpI4HdrSRhvSSGhtFuWoC4r69LR9WqzXoncaAngIlFcOo7Nxs7IKWn6
RvH7gpdI7E+awZhvKAIFDApjd7nIXLBX8N5Yx6WZleLgzOG8W0TUswLr1myRaUOMMmxSK31+UACk
cuNL8oJl32J8xyPy1SzgsHbubJ8BiL5R1TQ60qgRIsNhSGVUOxTF9zaKKYFqC7TUOHbtM0OC7nlK
uHSRI0s1OTY0jXVZmYXEXM1MLDYl1CqvAzBmAnboRkaQZuMEQG47qGKfhhKMVU8+AFtFD9QQQN+F
72C2xTk3xj2m0NUqGWLc4W6VYZUvxuUUo/4/4vEqV4bQrjehe25xcKvuTS2JTm0TgTWLOXO1mkO9
9P+hIqs0/67aWK1J6yHuohNOF1N1n6vlhyMFQm6Cj/fEJraqcTUA0fc8cHM4Yq4BYsWMZV/t3JDE
0IZR7Ct1nL6Tae8azrnth4tplRf519BSF9NOa+fv05Beoi6mcaHmXwPzxpSpwXRjapftj9Yt1B03
M+znVNX8rexNaxUbVb+nYeqOq9TJhy/1BPKPMEWmEMlzYZaMUb8nHhRhpsWsl2YDAOM8khvufB8t
v0YLEkRzYwbkX/CA+mlTAfHOUVLr1MVvU28Z50E01KNGnxLz3IdIjQ0xYfPuFc1wMa5H3GhG29Rb
8lBSDcB7ZK3pPUXvr7ZkQTopa8AbS9HlxYAmcdn2KKIMZzgg8z5kI2bOYFXEJ0ODy6CmLk1wrkJj
tVfxoKh1fX1nswxrEaVAFPLNmwEoKkss6ilz/Ig0ln434NWPKYg4LZXbnUkO0AsddEYy548OSnFv
YxN8DHWpcUueO3vyke5XH6khnxwbrJ1HPjgg8wG+nllnOpol9dUlzMK4e6FgV5n8JDZ3o03pWN16
AC/RgZpu6OwCZQ4fY5YN2FUCxoFUk4KG2Bnbs5BjrXS1JTk5LLL7eEuoULXZ7ZWW0PGi6a7BSd06
5T6ZmnC3hJkshe3VFoe+tO4TizkOUHmHa8qRlnZ1WZQPzpwcaESNqrBo00SjvuoipCr6ExwAH3jr
0NfgdU6AuSceuwZS7xrZpTE1QFphx2VIva5M2HE2tGFtMv3iceMc6kV5kSooQMIpLDKgrSYa1ily
Atf11HQvmshvnCPzmasjyJSFKAesyrmdskfQpGNruGyQtR4LB7L9xGEysHMvHBaDz5wAVS6vQmZ0
FaMrHmX6pC0+Fl1lapHKY1hhiQkgUOgIik5B9teW6/GfJJpQ3o57PtZOnw3Jtg5DadtlwbzK1BJz
Wgvo366bhGt6IyfijUyv5QBzvRUwMpQVyZb3NSkWDzImk7tQv1WM2M5+TPrIG6s8PxYlvmtsaqaJ
H2PitJpRRHXKeFSesEwoT3EU5tbeHkbzEOtA2xBaUkQVcmJfyE9jzcWvLaNQO/NUAFDwYnWP1BmD
oXJfGSXw2vB+k8DiC15nNse1p2sASF1APxfATjcfpC856JZt7RpTeVsuQb2QZThytxR3Q0N5CQr3
67XpfSvfyaQlv7trk4IMf702S0G+K/+2u8uRh7zm9XI31m6JTSclAJ2tLEJy0nzXMafbySFVGt2U
Ejng3gLbjag0ktL7UiRSXYOQlpp/VDs12gSI13j60YiqIWpaZMHwOowl7QeJiOECDOwKakXa7IY/
gxRkUgJgl7wW2hH8UYB2MHJ7Y8yAdSnmlG0INpEAFAk7Met/4AhVkziLpAsnPuw4ll9eZ+h5vgac
HVIS2gZrAxozR3qQMfBAfmILNT8YY/eFMoIChmOQ2azjE+du8oq1xhfKILqTj2XzqVzYU5zOwFHJ
EkfYfxY/tYZP5SJOBrrch7TuGtTo2MrOqLLOJ3w8w0q6JxukMiEIQ1DHaSlnLI/Cx0Ew5U5VFK4A
ORzuyLYpknBfumHnk5ZcVVBqkZKaiQNou5h+RJqd+ap4OlKTl50PWOf8qRKPyGni9WF23cLr6Bnp
2I7pl0VUbX/16C0tkx6GieJ1XrSA1lemh8RBqUo5VzhyFD1byEIV+1mqAcpY6pEd9T7T/tauVZSz
OsZVgDydKfurADPeiZqxDNRdFrZHGs09m0AKetWSMLej9FQL9kYaZr2u7hjvjnfytEgesJb6UrlW
8lKVrb0dY6Xy5VDIWFiNfjyqqLPmWfpCii7XDihwtM80CpygfrCxE7I4USDFBALu4nQXCJB9Ij9p
CP0GhXjgvGleWlGrO5k4pq3BnnVIcOT/pgBNegNIaQeVMhiGLt5OTsW/04gc0nrygFNSvziiDtiq
41v3WGPWBsBGzop1s4a0oMBi9WZGicxhWXg1aqcC0awvUFGJRRspJMwmdeX67VcUzgabRh72Ry4u
ZKKhjskLjMHc9gZrV3WP6S/mu120Brxki7dVa620dsCikvQ0HudhiIAFA+zQodYBPdS7vg0esQcQ
QwLA35wyY2VH3PXrzike+nAqHzAZ7/1LDhZTwAMoEi5kWsWch/5sIZuYZAPotcHCI1IzYkuxV3EZ
XqxJTQonyLp6RV0X6ckJyzPpTCKyWxoTZKygdGmxVELW12QroPKsAHaJ5dRHghdpllwuGt6kgtG4
ayqGj8lHmT12bwPmcSy+ZQFPFSHb5nf51Et6ddMiO6Yb6uTT5GukXYEgdLFeAi5Z3KQF1EuxwuYe
wiDYGqwj2O91wtkDASj2n4hGj+N3siUhFSiTjHqLYil1JoUDICfpAbgYhCH1Yv3bMKRQ9XG2vMVa
1kz/PuSodI9OH30rK4P/1cVeDdSMvywH5eNBViVfmj5naxx+NacOKJ5H04qSjYsks7eIAUeLnOa/
3TJUpE82OvEXswAfRxCOxcc/xXD6m3S9rMG2RzP2IC36SAWk3v2/dRHSz0Nm+V2d734yy7Cafd3E
rId+/3ExBlug8oWeHNI9Yms43TVBU+PJe0bePsKShBpXBZejGA9tHnpyvDhdbiw8YXHs36yDwMSS
yw6UAchdDUcaHkgH5JKHlkFy5cQ65A60Qk9Cal6GGA9kSpCi1CvKkkq55q4dlO6D2RK5Ekvm1N2Q
PCgZi3pySKkP1I1SkdZVZkgrL1Csd5/gRWENtc6PYLWT34KmIherSmx7Q9+HJZ4pmsJDzSONHkTO
JmQu6oQtE6ySOH92UAsu9GRKTjcxeNaANlo8gxZ3tbZxnihZDQpsEK0kLL0iUO1B5VGeg2YtRS5q
1MUmfgAFWO03QIudvRshuVAzKw1OR/NK2UhcfBISOH7UqBRxsS2mUBfY0UmzGZUeRDHIznOQC2J3
SG7VcfR4ph7PwvxmGFi9V9SNcVSFBZnd2eIz9Nu0tv5DcnL/LOSoA8DLDViPLOuPCw62g5fZMhYX
M2fVOC4i6i2fCYcAAVhAcPhgmbMLxO9MoBaDH+I0cPw/5ynq2B+d6NJ4McLeeeP8jXs995UeW1XL
pt6y+VfaabfC9kDskwwvv8s24N2GIKdtwMWPeuScA4dcOs+5Yh+4+Y22LZbtDBwbY/MjS52DE5fa
flHc2YG2tN7kOu6tRSE3P5bxqLsHsEGp+0VUNbEf56qLDSncPnTTyHvh5g5xcMfu06FcSZnIOqLe
MrxJcLy7P8nmJqymGADZmAsgpiJMXFTe5VRi5lUkE1+sCGu0zX06S+OqZeBT/gpvkGFsFdr+JtuF
xzPoMVC4nKyQdgNSiAZksh1XV7Q+qIj9zrSHys9z1I+QcCHdi13kMjoqFk83/IOCu5BdPVgBqHiP
UAmuoWVUihVlaoVXbmutpZBsRESlsfr9ZZOr1edJbr/erPAU3fK5i90KKVsWlmbaNWuGBHj/fslI
Y+EHPEl2lNq5B/S5kUwrVAUjrz2vVb/Gec6mazDdpybv1fzYtNlLMNmq65HMSvr3MgDowmJWIfDG
CfBNVbPVPUljxQbRiaY8kohs6Qr4KysUTeOCdFVU5skrkMUiF1dJB2WUVwG1ziEbTO3cOJhPVHGf
7Ew+Bs+JkgbPJpbpRogadBL1Zdw+YV3i6cKARIAN5wdkXkVegIzCBBmpagZMzbFdkZqa6tfAUoHA
IGjHA0mEGpqufdKG3CNd3trhg2uCZ1MkG8r0RBMTLt6iOCxOrqmOc5EABMSofpJM2lFGIzNQKoq0
eCxCRQTpQnmNCUjPKMxdSiSFGpPip+G42WbsMuxq2kN2tJoeFAlIq6KGcrDGtEYiFuVkDY55b9JR
lh1Zk+EnJkuoJTKZsblDFfwweYPgTglSTVUPXBmS9TQCMM/uE64ekLVR4FOB9r4NmsnDtntznmIl
HlZ23X9jWRrvpGFuaMk6rsccP9dcV/E/qtIV08LXBlnwnlLHIIswdfM5YBnYx0D8hjyjDxmbnNnv
TbAVDHOIDZ8B60RAefTdgVyoyYtii2+neaBRnRv8KbC/0IACoTSgPsWFIq9CIrvQjF0lLh81H5dC
Funl8ktoQBNxnxvtx+Xr2sDPC6dA8vIUq1GyrTma9vlyLxsx3xEwPzWE368bwHprYxD2kKwllsvF
ZjGkniQJIMdCQzYxwGcujgsZgNuiuqTO2mrHEgXne235nnEHwJxjYwGUFSflIbfczRBpSNUWwyBt
Cz9zM2B0iiEOWQ+uEbcvVunorwXqlZqpqN7TiHcnGzuJMgZyFwJkets5dl1V7ctoBs9BFoO9VTTA
7zLBvopmaNR9P/TZcRGRRT606mbIAExuNQNqHBe3q4cdxwOqyouIgy2ttoBSgQOXB4tZw8MYbRho
Xs80oIZ0k94rOxAsfVssJ6NGepWtYi/QzUClRRrM4ADAG4T53/1g5ztAHQOe9yNwVBgArL9e6t8D
D6azb4v2EczQKXe/Nk1TP7EieZs7TfnqVjE7jFbV+ZEeh++KCsggHUVjG9JOLev9No6MA2m10X4b
LUAJkZJ5HLDLX3VkWD/ZXSbjtb1lHaq8/0e8TB2mU6yznyirR00BH1Du06dF5RuoAUe9hyhQkKoM
1a3uaFRHR5QzUKGD4nIA3NFYdsl9wHLQN5Vs5i9z0dZe1aegbMjzArCBEaiirk2GTP2HwXm1S8U9
k7gQEhIHU+AAKDWeNgA0ATkVCUskd6Ii5CMSyaSalW8t1txnElGoWEGNAA9R6GYt3BV3kNV3w2oc
+s1QWz8NgV0t4a4lHvZ9iKIHaMg0TJGvmZ3g4ml4IUrwi1MjGk7CwMAn0FgElAyLBcA8vOrJHOkZ
YSc9aVx+m0dQMSG1ozyR4N5KOlguGLkoKunpehSZo/AJe2AsX6vYZVK9FKXIXg1AyQ3N8s25BAkS
rQJC1KtIzf1KYph0C2x1Wrmxl/UBCZssrmQgqVlixCEf9y0HDCtSL+oxFfv0g3EUlGIgvEYPSbCX
HpauQe2RsGgM5BWkANteDElBTST8liGZZD2q9aRzlOGkaYr5mUwo/k3oT69XKg0ubQ6oubUDlGbI
MfnXpKJrbLErlmMhWCIf8FjmoK71ysF8GTpjAipFXT7ktlI8jD0egF5jfWeFgbQcIap7tXzQ2y7a
B6Nl+WE0d+tGYP1HhSVy5/qvAjxwP2Ayusgrbb7Iu6tcRSkQ2eegMNuPJWvXzyiHiV7rqTRPMRwA
2Ba9UjMNHDhtMzD3aVgKixQWZI+0ov2ME2MPRPWJxEZrAJN/bk3zdkhagkojbQJq7Bvj7NchaVuR
L1NjFnEm38JCtRUgPVER2UzfknKqnngUqG9Y3a06FN29F3EwHAPDqkF3hyHYOvJ11DntLuhM452N
7be8di5Oc8sFE4zxjo2/EfSRU4gsmknZNrzc5IJEEMdQ4TkRlIQ0XJqC5S3Qvi5mE+CRRo/syIPs
yERHCv/iXxNK6BIlzlBvp8IEpQ3BvkC1SCAK7pYGiIWXoZZ3o282rbYi7aJYhtwE4089//zMfZGh
snTEV5NrK1cETzvVOKFEqhYY0LVgQaXeiJf7xhrsyUM66IQ9ZEGkShoaL2qSWcKGFDKMiEUmTqhc
IlhEs1oYteXHbLI3WTbtCeovQjWuEqX690EDdXTkmPZjB4qeXWPn0y4AYtVTHqWaj5St/g8XyRUE
KqiAcYols/4d6W2un1qJ82hMEXLrA0EL2tvKpgBL1VeQzT0i8Sv/D2oJgX8I/I0X5pY5mA9VZTMH
uE0iR33EDLB/VKoRm0L0JeiZejSmwXcImXr5o6vB4ccQWbPy26C/V/5ZkwuEbeGyfAfS+epCURpi
h6hF/CUM15LuZASTh0dB9ejGaebFfTx/q8tBA+9xXO5i152/gQTxgCcCf+XMLh/7KAK8IlIJvhlp
BcJ3ZLXsaPiJGbnXUXIxo+AZiBntRJCEiIvKaMH0p0rwKCabn5FHoVdfaoNlnp5jBYIs4+Noz9Yj
/g3Kg825gXpAVCaZBTYoQCFnPVZ9ojzoHFgGgQcwOesV/FP5swUUqZbb5iuJ0i6vPEOfiiPJEi3R
tiay41aLA1OjFRegKtS4vAJFgIZakjx9b0Y79csAX9+WKZ2xprGrpOUDqmbLhzGLQaiK1/V6oe3I
WA10mdaIgAQmfsESvJxwx0H+qHkFODA3UigNFhX4j3FML24Ikv0PZ1+23DgOLPtFjCBIcHuVqNWS
Lctuu7tfGNMbd4IkuH/9SRQ1psfHM3HPfWEQhSpIlm0KqMrKpItVhd3djQkV3P86ZOSjpAXXvMpY
VZPg50SlqOii5aj1Cu+0mCMSb7S9UOz6BHwwi++H+Ai89isbeLBtpJarSMyRvGkcFQ9jPnqnJZ7M
NJwcq9jhB0U7OXCcVj3elU3PHriZ5+somfKf1WisezctvjexVXz0wOEk2idpOvlj3sd7FLMAr1RA
w1Zo8V7U5eiDmtZ8NwTdrvkF5bzbrFXot2FjQJbtQyzN9p3t7SBLWVRVsoH2koajoHx/CbLI3PeR
/fLBvvjm6EwGc2pzpwsTIkqLH3ONbp2phRcb3VFsmGNhyzDfLbysiVNIvjZad9zc8rmqUELpSjMz
9oYeflvSmmRfJrMk+UYj2t7QHdVZkKdnezU574L6xNjekGIamoVmdbTMqgHuMOQAjSIolc8nq/nQ
RDMfDlXLcD5eLYGL4FowJM4a3LQSfz2Zdcmm7IuNXM9rDFrOfSjzwM8mA0BhKCGtZePEdzQ7Ao0z
RTJ5/rcgSFLya8qg/CX6bDfYkq1nCp+2yjh649NolyrCH+Lxmabq1YOO2R0x+Mz2jZCWA7YvUPqM
TQ2mzSb4Mq+gF+U/ViyxK1kXzQhOeiINSuru1Q4HfkcLAeug7wp0i63MNA6BbyyTPYMiw735z4uQ
5RqHguG02PUSMu6JgxN/Nnm7D3YaQkUt3uVgplrRkAKcOudsVVUi9NFra/pkpGl3cJp7GuaV9ifq
h2T/wU7DRBdrN/Nu72R5r7brvnsni52CaiizbEX4i1sc9EdvdDOVp9vnzjU36Oy+KbvTpJXxU8iH
8tQ5HMrwoPQb1pnRodVU+c3O2FnvaLnZJ7Mq+yw1vqEFZpuDZQITyxj1WB0G2f41F3//WRoGO7Pu
JxVEFJb6cDMWqCEv455qyhSNVPjNHaqM/d1NlqcV5RPOney5N0V7xG4SrFdqaPbx8FAUEtrPGAmn
Zc82tOHZqM/uad18Ld0BcDM1lTjVsLZrJzqAY4c94xum3Q5e3GxotonC/7V0hqWDmOtIRHk4+WPZ
JOmmq9ZwY6e55uOyVVq2VostawBPz8w+2ZGN9lAf/ByclPejw+aVaKcWkdbZ4ueNPFqheTrZpUh3
tIrYi5AE5uQGfupBAXVGEljxdOqylJ8JSCC0sD05PHg2iGPuM+dI20Pb+VS5BZqW1WXKYrQfg+oC
kuOgjvCXGSTEbz6OqPboXwexbusN94tdSgNEy7V7nRdBYVoYK1dVmD8sRYtC6avbCFZlUM37W+Wb
7mZu/Nzz9N0QFd+JFf8d6X7NLDAPDLlR/WAln1ZjUZprPCWyXaXgA3ThZQqeG0eecRpMr9wSNuQF
wT0pK3QQ6Th27IuMIVlK42yEoh8twKwIjB3/EtybhdwmfEpBlA5YRBCH7Z1kp/nvmEz0x/xxTPAH
crbqd/AIMlu1CalGq39cPkPepOVuRGJi9eHDpc9MTB3UNQFl3lIEuSy/IfwYTVTm8y+SzLNX5WEH
oZYk2/zLoVu9FsAhyNjaDg1QAiIrXSAskFExe/4nFcznoOz72dnQ8kDKE23iweRt+tJlJxN/gqBR
bdNdnQX80XPNGkRodv29QLirwq3c+BieGI23sWtmrkYP5NM9+Oh3IzLEZ7orWi2GNggoGOluVLN0
9+ksk09a0GGTrqDgFUHECQ+OfF7tAxoT+2SkaXAIOGhy68Bp1PSosvLx/M5ELhRmVg24gRSAvOmh
5ZNJp1vnxJQPcCWa9QsnB/BDUR17HqRK3o3RTtfugoTnq9GBJq6uLpEi46ULzb7zXqLdpOlPYZ6u
Q4UnjNVlAr/TOYHIuKmQ/wC4yge6e7OTF/kv9hz8jzRa1pETntbKTqaxR6cwesBua0NRfVzXfNT8
5XBJd8uZdAqQ+Aa/C6pxH06hy/k0RS10MwA4tf7Xgy85L37LyxXGcGc1hbltq4esjPt7ANKZfpeN
LfeBQsbvinD7hPdv9f4LJF/4fkH3k3326FtzN+TDn8X/XX9A5I1z6GwrNJDHZDw7SKAkIU8KlWmV
ryD6CW6B7z82oBxONvLAufc4802UApT+WdqngDMi3/E2S9wUFEAeSzz0m1HhnrvYB6Q2/IUuT6K+
AKFVoOsEeCDeSPWqxJAxWID+5tuju3i8WJ1VH4MB31prMrUUnrz5oR5pefsIMm4Hy4jXTNWZzbeL
q4rFUIlALQO4ChrRpK7K1DR0khJFZJAucmDxkSVbfMhxWY8mJlY967Ws98sCH9xAcDItL/bBbfHN
ALCfXzDOebxOJvyPEa2qgVOMXxcpKLaG2nrqkqg96VP0C195YExWF4hN7ssI3Vah4m2NwpR/9I/P
oJaPfKj36EewN41fefhk1F75mgmjPmnVgPONMncDdD8h5n7zcuQToFWqZW469SDFgLz1Ia8GZLTK
LHriupZucHh3N2TzorS6enzfmeiRWqeTi27HbkAL16q0jOQLCuu1m+IRV3HnyEBkdtdBlXfLpzZ/
hBSct9aaoXttq/6PaHvrV6jJtYha9DOZboknTKz9iAZ0URZJGnwRYQWeq1F3H4zBg8rHJ0vijA5p
CrUk8JfLkmNUlefCjsQmHLJ601ZxczdMrfMQuGgRIV0nvCG/0PvgW6lr1UePtGLotmZghbT137zM
gj0OH/KBLqawgIKOx9lem1W5LSXLffwr/4kdHckHyErsa7uE8lNVjF+mKX9uFMfHPx1CPe52XqqP
X/om/eAQ9wnb/4uDVprFzgUMZV1yI3gOgquTTip1UAXPWVegJc5tHoIEI2eK21XU1uyOJqFAFfo2
MiZgd/e8Z7ceUoiEMXtDs8L2VlETTutReI32xFsONBwKtLsKokPBeWQ/uFYX372qLzbdZIGvMwvZ
g20LHAiVTJbX6+sut4vvRl8Vm7jpRzAtSIh9lWm1jvC9afYM9dFCZN+FObontPlZT6lM2y0II8JN
IWzrqcmFeBj78I4moSeIv3lezP69hZb3RNOR3NUMY7zkaKOzmWx+hLrXr9lQoy7d6eZBS6DcFtWp
AQlXCVxBGti/lK/mePKdL3RDcToYUAmZsilZEw/55DnGU7YCQRveaBgHUEnLuDwQKfkQG+Uhjbtk
TfTksdEZT/aKwiwhgf4Msq+5bMO7CIo7BAagS5sHUI8eUsiRQBAb/9oK4rwglsfO1Y5vEWSfIQbN
4CKCX/HAjTcLh9fCxVUrcjC6fGYrKvZHB85uWyo3e6ETozGFAczy1ZAphxYnmwuCo651AEsAFkhl
w5EFSP8lTornEcqFpQ3OdsObqrmoKKLozi378pqVgfWk1qAgwx77EzRioE+s6pQlEDg7WiOc9ORq
gNQlPTcTet5Vl+YYC+QhvTo9UJ+mJqDe7aDN82CobArNjmp2GZLzErs4eyqWZhfn/3ssNZLS26DY
aEogdmuDr7GxoFEQGdLxA67Yb5dxE3j1Y6cuIXjpNxqDDw1p4oNN9GONsz3WAnkLCIfUcLHR+st6
5IfyLOiAK+1nZHvFuYst4xGStr+SqR+/46nUrKU33ey81H5YIB3QwvrLCKpYJHEiqMCJYvgK1Wd/
UmolfYh+TGRPo7PeiuFBwz/5qlWk5XWOjlkVOVixsXdt2916mj58zTXXJ4ewsLW123evYNrhj6Bu
AdvkMH41IP9+rMq88kP1vVJAhmfdt6l9GkTOXowC3ITK3nRufrQ1p/RRwQQ5V14ZyJAYrDXWRTri
cNJ2/cGdSuMJvSad9oRmv3YVVpo4105nvnrBRk+z+HVAe+R9pWUCFboYRQwIFO5k51XbQLGTVGAV
/WcQjuzRK/pYbkFxXtRohsyNYzUluZ97sXFncnt6yuLxShD9T+zoPxu/f2InKL4svHu385DqTXH+
tqAIYLVBvaJhnSfhI6D0OxrRpYy09RC50VVkAw7lKWSyeR71J5pM0QLqp4Eb7udh3dQ7NFkyn4a0
eJaANI+G0jW1S4fFJ4sBp6wWtus+ukYQMkFVKli5Xes8AgjA7idPx3GxtfRvCTQu162MwC0VtM1z
ZgTHcWDs2zgG2dZ0k2JPbjz7GoVG9lWzLA/Vh8rzyex109dlVQM94SutK9h/rypSW9t1lhs/gm0z
3ITC7h9FMKJ9WiT/6y7h7c2Wvd39P/i5bX/wshq8KtKIrnX3wCsvesrU/iWM3RBsfFO4pWHEm/hq
pA80iC3+bUrrALsHlM5N5nytSk/uaBSEIJCCNE9/orsPtrhohp2LZyLZ7dLGH+tnfmRTC7daK3eR
PkAWjsr0amG6+2CjhSFD+1r1FWhX4gkoUij+edR6mJWAyEoSIeimAAS9in0uwT8o2HgjA49ZM/5l
BQZggo1ql7QVVA8C8M465XwcgbqCccIGIAYjEtQk0FDJiizdBV4q/AIKUusqAcm2H3sJP/TFdBZp
b55kJvHVDxIQov0gU9JUZwP8ANH6bUiTxO9BJhMcnzSiS2Nb5kkF0TrogOz9xqtz9G+zwvKOGklQ
hkrFEvIJu1I24dFUDfU9yVTSLV3IxUshNQGFFR0FEvi8c/xsnY9LdI1Ar0vadJtE88QGnEapj401
6GgNkPo8hEEFkJnedXvPwtRGL1/Rt83uaZIug+TZ0S2ylyyS2BQvq/TI1aabTxYA5RBQlc74lKi0
L12a+AUfunVxFRl8bsT2SXQ2yiCYj9QFqSN753SFWC8xdoBGvHEUzXaxTYb7q3PxEVLU30uzrLcu
UuWPjdSwT2zg89I0n70tHVooXfbMbHxKmhnghEEmFM2wlGGLgkleTWutp3iL5OAkWnhoRGPduney
CuffIOjb/ZxmC9ka2hUR8DDqKz5zwWKHvMJFsr4KVwlybQFkelZmk+4Bnyt/4nCDJo666l55jLql
2bTV1chwxMDGzT5r6Lvda24bHutQ1qB41pyt6NzxokWB9POh6L9MoCtbmTmL/yq68JJw7CFX7XgS
by9jp0k1vwx05tvXzhC3l5m84vYybeS4IEDvtLFfgcLy0LIsXNP+gce1faQhbTYgePq/hjWLwjVt
GMi5VEOKLYSeAstpfGm8Kn8GPqJYj4D9H2LI5TzHmW7ugiqFzp2aRe5Jv+ddccHJqXieTZCt4Wif
uSzhk1ZUBxp+CMfeVved1LlBzrt0bKBohA3njL7naLvaGu2UA8ePE5aBPiAIbFbgQGtyw/hShJEN
jLYaBp05D3NkmO+qOLkNK1MDo19ZjCe9e5Zm0T+WVcrAcgjAX9RAkQS4AP0KHhp2NYPu9wi2uTsy
2Y0AKYDlXCJQ3eZARTJQAXBowNAsLQJUVVZM/SNFC0iq7DnHvyfNkZdakTkmYMbqRZIYdIg4eb2E
digfPUjtTpuyMeq9C91wx5VIKQZG55OQV1hltyEJ0iyzupLqXoY0uzj/a2wHlS1Au7ATUw/Rmm9z
NzNPCwh7RmfTOCjcCjumwVov03RHoa2Kp+HfiywY7MWfbJU3VL7WA9+7hC8ui+3vhZa5D0vSOwKZ
lzW/+8WvUV8Cy/DvhSh8dMI7faziA6Qo2hPr2xaqUbjQXS1M967Rd4aYWtAmLB5MmJte8haNE7oF
bRYVIaGSATT64qSMaRomgONbgM4VXgWCl9uKHyO8YhTmdlLrjmrdEFuEU5lxvhKgYHgoUiACksiu
z5mi8QnxbEBL9WssquKeu5pAVT41X40g0bZmbckteUkWjZ8EARTR7qVTgQDJHLYWjpZ3SY3/t52B
YWhKiZY+YIqYq8mdBlGYjaHnV1txwrSOeY5iu/qKxJrm21YOtnnhliezCptNog/1q3ItFNWMck2U
K+RmNZ+XubkCBa23kw2gtLIts6+6p12DxAp+a3G+8UIW/YjcKVu3VWo+Si0xdvqgVIXcyLinoFYF
jQgK01tQYcvpq5C9Wf3Qke/3eQF6Idc1jfNndy7kfv59NjUA68Nh/2cn3Bv0ukahTfRAgZOpQ9Ic
T3t2RxBqAm9H6M/Zt8wLZlg1TVQ96tzAsASbLhPg97ZA4LKqS1YeZ/x2g0XNNgwv5A3W/HeLkklI
UA9OhhWszMFuNoUXg3zHCCA2FrNqa+bcmp+XoLMUa7vQxPy8BOMy36GNMvND9fQNgIG61/ToQqP5
gYzwIJC38C6abuHkIZz4Fq71xZMIbG9fzD1qGWhiFZH7eh6zIMkPedKaYDxuWM9RWGlGKDK/NYfO
vaNRWnY+yijZu4og+SyFFLpbbMioZDvDy/8yh++2zfCXIIrc3eUxx0aGxqPb9WgmQvs5EdAWvRM/
puFfH52JwDYJjP7IOftlmla5yzz8j0ZLrwOlH5rWBBjUK+ccxtJITREu+MFmbcdlgjIadmndg9Tm
QQsNDvqp2i+YC21MF7iWcMC3f+w4xgPKoQ4IpJrox5jWjx4Q4V9AY2jti7Gytvie5181ATpx5ZA6
DPp5luWc0rdIsCOOaHSyHZ+UDscC1HnTBGzWm5IiKR02wokWO8kjLv4jJCgXxUQjB1FlZorAp8XU
pEu9g7TkP1+A1qDQtxd455smOE/WYzNuSOeGFG9EIb+IehruZuX3t+Gsn5P/PTsPI62cnWftnDSu
NlXqSdTth8an9thFwDsDfDT1qRdWJ93uSOfqKxae74x0S5GNjp5r9LDwdS2kfIzNatpGTmKv6ZvU
qRmEH2Pe+baXsLMGEMS9BrAgjvEVHlEoTNw3lMRK0WB1dqIvZALgmt/H9LeTd3mwHpUzGWkBMMyE
u7rt5HrQAI4qshrNCwoEE8dBttLrKDwT6oWGyyw50yw5IwV3c/4slqXg95thOMHArsgz7hzks75K
03HQ6ovctiuFfXE8m68o4dvGyS7Mx5vHULlQ3XLin4Mlmk04cXRsJnr3ZKFA9GBhX0GjQZmQyRpW
kTfUxzYouqe2Yvwg885aRV3rgfYxZxueRfXFFmH/1Dooq3+yHEu0AH3aaqlUlBAQUCu3LZcrk+W/
tappHlqtlj7gzg1SGdp3jUTCxhWgbNWfoNV/YyNlvJihg0d619n3Ob6FDkXXmns5xbfgxHX+GRyG
8haMLbPF8TXh6sFDWMV7kj0jsTOvHn7rFgCGYeBZT6ahO9vSSNkslvYv/mZkPqYR7x6FnhQrpGu0
385Km2L3NxI/YlXqjvlsJoa2KSC4e7KYm52i1PQ2TW85zw1XYHExBL+9VVCN7u88Ac2upbccvLwF
/kwBMT0F+rFRXCYtcZaoi3y7IxsNochCrmQh/8Gs2Qmos9Bvh4LtWeB+ZzU+ldjCh5vm+KSGDJ+Z
h0aPQwk6iPsIj0pfT/DZQtrjd4/tzx9jRE8nJNryXpuDhzEHAbInb8GC4aO3Y/wSNCA0QSuv1WdL
Zasj3Yoh7ZE7d72J9DaHJt/OchJ0B6pZHRCKS9FnWxq9C0h0+06oBHhXh+62D7hd/UiZCRQn5DOT
PvmeNxoy5mrUIiu+TSQyKDQZyFo8YPZIv7s3f09n7olGUvnrkdICN4dsVRn4ACoNOd4MzFrXfjCL
PaSu2R45we4xy3OoY7td86szVunQ2b8W1yzTkB8aTbbnVtNum0CIg6lOzSlosEHHoZVbGtZJB1UY
I2R3QIazO0gnWkCdws/sgN8QlrGZPcjW4zC2kybYVt8ZlwXfGT9Z0E0H6G0W7aESEUqYTqL/gJzj
ijj9Mg5ged5O/VOBt7fThQRZmKEll8XXABkA8eeRL3djsCCC9GZFxbWEsw1Ex/XLXJrz9ArHWVEC
GGTit1T1xp0O8aHZl1zeAubaXGLfAoqo3lutLOdDFeAYfo3s+JWOWEnFfJsP/ErHMTVa5pQnzZFn
Z6QriNZm51JB2nmkOMLCtC/OhnyJeQCUu8LB0yTd0VxcvNJgmatVNM1Z1guZLcniVT3rFRuWOaLG
5sgjHrf7rHdA5JawcR4ODKdLtEbvbDd1wEMWile3t6/92GBXayOzFLnt18ZKAh+EE/HZCVlxyoOx
3UDUfXaNVCWGXG3IiHESq/XcGhkoJ5OnHLOrYoziDcOD+cT7KGBbunVQH2lWH+bLppOnsAncQzWk
95Fucz/qy+Teqb3qWOQxdje8lFfkwJAKtXv3xwhSS/wagt+Bk7zWrS1fPwuykcifg1DLrM6iqOJV
pEfFhcd3eZ+3DzTImcSJXYz5Bgz5jU+2YDTyC03AtRTDzRXfpBClbNstIMDJ2tZAADl/4Rsg/fXR
hMvmHQOJ85EtcVu2sWQpHxdbVeSgDq3dL0RcWYaVPxNXFnjauLrWPwc4b209va6OfTcUD/ifR9Fc
xM1fBXzpj1zmqNMCX1U+1VVk2Du9CrOHyS3jkxNlxw5MNQ+NuthMeA9Cl9kmZjGy+npuOKizwaiH
xZNhx+yYD8HN7y2eHBY7mrDALmkVoGeENOKpi7SLA+TYPuF9ejHR6LLGwzj6DkmkO/rqAPTtGOdT
8j3MHMiHOGN+0Xhg7CkIHbHpJe+RjQqwD/nO1a9CfXeoIBmd6zrlv+1JQ8PzGP6KXbC+RkLnz1kQ
DuCL9cpzpOfNsRTRtPMGO3oMzIitcTrqvuVVdgFcxfrzFo6C1i08CPJhk+lTeW5GwTdVkt+VlWiu
mt3WAIgIXFK9uZKN1d1Fdllynke6E5+tcrrQ6D+DrCqSB8Grvf6mr8kLdPvNwpv1lM2CmrNt0eAc
NAYFss6NfaAMKuyYUX2iPxa7G1Ep+cTWVVkFHk5Vuqpz6IQaymfealKMFqI0M48bNU/+N/1ItSaN
zRpYUzd1LTQsFfwEzT1+EupCdxDqsf2uy3FCebMtfk7i8BPTGLoP4rZ4iXqg1clGsYvfEitcwCnG
tvUX0wc3XZagVIB42u11ab3F58P7ownPLF8M17V3bS+gdalPA29+RBAq2C28GY0X7sCFEh5Mpbe1
2JfhOyKWmV+DpjrENSrunY2ixwiNpMikGns2SLHJCuZB/AKlP/rFmcoGxUHPX/7pybb40XHig41i
l/UEtOMf0KuqaFEHdwqQ0XTsEc2Buv0TOrl4Tgjrl7RGVJxwM1veprzyF760Z5+MbpzyE5/C7awX
G8XdlYYc7aAVxmMkkvZZg0AGIB4gbGYyRCuTGFepGrY5KlhIP9obmo1LtH7EZuSC5h+zag27cdlj
anYt8NRQ3lXmzI1vazRtWb7aYqx9GULCo6nrbV16w1dNEz90N28vlu6V11Z0FzLLemh3mpPWW0OR
Hvcy/yFSr70IdyivU9lcyLx4FaiKkFcdju2lUl4DvMi8eHVh3xxN0Mb5orYOqNU6LxqkZXag/DB3
DMSLL0XcHei0y7KyXReGlt9zJFru0bvarGniLdKeWmvXNNLc4Qd/F1kdsnZ8fgddVABTGuKQAoLl
phSoeQCHqlcNtHagSjHej5a7AQOmfUd+S6wR1ckhNepXMn1AUy7LzXBImkavgoU2WjddSQZ8VmxE
1os+NuKQWW4OkFBrvUjQBW/y3Ih2gxrmFUM6FKVpkO7BeTSqb71jyAea7Cdsq5LAfa662LiK1NqR
kyFi9IiAcG1+AXQQi0OhXoBmsyxwII3gRbNzw6x6XUJq/UhLqhdw3X7cSKhWo/6pSFLQb1OgbIxO
hKWfYO6mpBnWx9MGzDGJvstaXqxpPGfFS1Qt5/E7IptlOYDYwTsUfs8yfOPYdd6eaqBOrnwSSNqh
FEx20wIguXAN9pnd0KpP7fxvO5WajQZfg8v6UVR/dQwLWR4XuptMrf/m/+F1af1/+hsFernf3g8q
6ro/xGaKRuu0d6ExaGX1PkXle+cZUfAK1MyWivoMenVA77DunLhDBAEaoIMJJ2AI/czDxMOG4z8i
LchrntkDnbicuJvaVRWmxSHl45EOZ66MIZjMMhPiezRjlvpRYpN0MtIk+9VgY44HbfbdmEwBKnBW
3U88Te76UMu3aDfTvwRF/IN2OmlXza6d6Qq/yerqHmTej9AaGu9r5zEpUKayFaSxCKp4W4yN5s/4
RZxQY7e5TQ7FlK3m7U+jGX3fAU6uo3MUeSX05opn8PvqF+nmL5Q2jgKh7/VqAjZJJZdZ6LTrUAr0
IqjhfwU5+VNcuBAuV5AxdNPKBzybcAFUY5P1MRokaLjMvk1wBS2jCLoYJrqP4qaAeIhMim1rlvXe
AX4BquctUE3RBtXf5FeJHoN13Y8CXyiutUftPNlXNqA5/3BlhUxn12bwHiyRJA9loskjpJgKZOpd
eaVL00T22kLad7fYoMqyxtYtuZDpQxQ6PporjpvY06moog23ci7vonQ/rPpRqX5ZTnrvAvf5ynog
BtFXg0Jic3YFOOVoCOqOdpuVnbel4YcgVIUspKXeBWmue5jixDtOfYg2dt7wTTzmGRiI0at2nm8N
5tqrBNipDRmdxMiPXVV/iWuNH4UNtgNpNtq1LWNUE3jGfsZNsyJSriGK/2qmxnyZyjDe1FA2gLqj
sI6WB5qF0rS0K3Ye74KSyBGAatZiBjRDytTdOyL5Q9jkAj332DGVmkO2GZJM6GTyAzPfn9mW2V66
1ZCCWVuhhpphDNAtlV6pIps4J5GjWkaVWTus6wP4+PUVzZGXDh28tYn+vXdBAcBWBop2Yw5i/huy
pvAY/oHG44jmoGuUGcZTa4VbkFaUr7lom9PQoMZLwyLyvK3Is2KeLe2sWOddhQpf0ZavoYntmVoD
yWLjiTFtQ0GJbTYnNwfsuu/x+waIK1yhBNSveFkWB1ezuudY8Oe6H+IfidayVedZ4gJUojwlo1bN
MKVYRmi6avpvTVTh7yKPbpFlZz9LC3ClJdJC1vYIXKi38sKfRWmAK11RCCITl55SSpTSbYY+y9lI
0/CthBYBdw3zEkCubuxM+6HXcHpomvSqBw5E2Uw0jYMUaq1PyGZrRpRe2RD8Rc2djQvekE/sBqD4
61H5g5OIrVM+6agN2OY96uQQphri6lsLpjQfjCs5RE+88DXEJ0/2rNQkCEjxnSgnvfxWGMHVzZru
SuG9cLoV2Zfw0KwiCscTnN8xllXrShoS6WwPW0CFpjMbKc8JeKZXVKRmakizVMKmWVs50+x/x1ZQ
fT2mEGjxNYC/n/VAB6JLjt3vnK9GJoLfOPwjNdKI/EtiD3yTmPizsgru3DWyTreB7TTvgjRnDrIj
nq7srG5Aw4e/VuI79nob+bNc2uuFJbko0W/Q9k5zJOLlySpikAMZSp8ejzDiHh2jAvvO4n2UCfmD
VZb3d1KENWrkifdAFzaEA0ADwW5K25uJ7Fx07cbrobD6YQJgopcg9orjYqc1Ih1VPMNhDnCeWDzx
sNO2q/AiRz3YUWGZIX3pV2pIZWcb2CmfZqkoTbNZ5N5mJ+X837HkbEa68WVZilam2GUpmkX7dLDz
QJJ5zhvx/JE5g2fXTBPOcaHeoLv3bvGkVCD6CWm9ITWrVd8+Sme4hYDahCGBGYpDULq7OdunUn6l
boc4OybSX2yUEPRcfDyVrtl7mnBZBdlplSkMtF1Z9+ktY0jpxWq0Dj1QassSdLesPRKC57N1yZGp
Vf5/1l1e8F/Xpgkwkf6f3zOONf3WzWxU8YbJuehVXZ119ezOhlZDZVQ4F9OsfcgCy3vyIBOvIWoW
xyGUQ+3AwbkHbsBHMn/q1SFSrcTVpWn1eh/FQOiRy/IS3ZTtmW5Dj50WaJGlZIm4vQS5IfV3e4n5
rYBq5bY8RZCPzdEHQcuP9HaNv9/98g7oTv0Eplp+divzFO0fGZgFlnc1L59zsZnfFr1zkLkC+WYU
YEqlD0bzYsDp8QOnIh+2QCWg1MCH6AQ1Zpn4GQvQ24gKxDpF0+vJUzNdmWX6gcZ0Qcc2uGNGHz2q
QFCSSx0PenOm2ThPxjUa/YN5BdGVRnP2BvDOxBoLV6T8jKbp0OdBytfoDxxOxYg22hXJQUsSj6bb
POvxTWW40ONJi3YOJHeapXXojmx9bZxG9LDsyUSXd0uRM/lJbYCGCpr+1mR7t/S72wjyHvTKs1g1
rTZpMlayfNBAaJCr9jpeAwNk9TJZa2LswN5XgEuvHwOx7fLypwamhzueBGWw/o9bEl+nGDnkP2lk
k1S7MAbrUKc24CrWTSOCpCXApDCdzXuyzvITi4M+heO2mbx2Ra7LxOzIS1avhnLgW5p5JzRxW3QR
lpj1J2hcBNawjSNkmoLRgT6SauoEkhW4/iTud9ikivvlyOg4DAIHeSfR5oBCZViV/Y5mOTo5ttYo
x1Uhk6dOaOPdEBZH2pa7QJBYq7gT013cZ1CZaLr7JBh/jU4P5l8SS4aoDZLYiQQ4M+yTyS8McJbP
Yx1inEc0DJ4HM2z8tBmRRe8d1KbUXadsEar+8x3Z/tUPtAvH3vH6TRPX/XVgdrvSwjz5FXW9n4em
/l3YUe/HTtaccXDW0bKMzJM2msM3rc12omTJrxYyxCukxZunEVTAO8GaEYA+rbumSQAxa+WCOtCn
q9W14/l6kHYrXnTD/dTyI8Fh+j57Gdp+ejGFZm54Crns1M6whdbxJGFgIfkGrprZNbOL2bWQ7uiX
VqtXPwDsiY9TYRQryy6HSy3qeOeJWq50C3IMdERupXWbxYFE3JuWpUFkA2dzmoiNoL9MamKJQH8S
aMeHqVdHmFsEncKXF3Lz8RZRiQeoBCczEz0BHSqUmrfl/1B2ZcuNIsH2i4gACqrgVQK02pbbdnd7
XoienhmKfV+//h4StVB7PHHvfSGorMwsLEtQ5HLOWMgtQT8CXkYteQHIcxVokEXBvAFYHKey7gzh
kG6iAYWKKiNME18Bv1BCvIubhuj35j9Wnnfb+XXsAVukbMc6e9ipxZT9oYYbLRbDH/i2attOBaXy
V2tELnHifbW169BFbVx8AU/nl9wYiwduJslO8VnkjCxHrXM2gkFQBfjiTVUaqnzRDRbv4s76wlXt
VbQZAi1VHoP2Gs/ypmLoCbp7rNPpxzEZldi7bXC71mdubZguz3wat6aSHkol7JUXwLHY6S42hvzc
D9mMNt9l0RlYYpPbzkBDFuA7NxWyG2c5IwohRbBpeSTeyszOn7S8/oe0ZBnrO1mPxmKk6bG/4fZ4
Z9Q0Qf/FmsL8GHQg2+7Nyj4loGnXEIc6WdjOntjtjGQCSAmA9pVobEQt2n4ZkqKqKFcTGkpFDz3f
kn+bZLEoLuc9KkWLTTTpRy3v4j2tkNYKSlWj6AwgB7lRkmLCGTryCxnGTs3SaE9D1KgUO10KHXhC
mAX3I4huBjBs0lBJkwdAq5XnGOzYJFnEaI8A1WvyxayF9koLGIMyLgtk8wJajnd90lVtdFAXk3Zd
wJfdcCrnBWKeyVcNyJ1z5TkhxwFapT83mm44+GegiPf3CVIh2YIwR+MShVdqCWTaFWbuDoRu9QDW
navXVfHODSnGvRG5ohnf/a7SkVgJKjy40vBbPUaAecaLFskVm5WrnF60MnX4qL/Km95+RilhdPxY
ApMYFsi2ovCsU60MTa+kYRx8H6NHOmC1Oy/1NKSzzKzqNdph9poRLZxiH0pySI1kvqWaiL2hkjmM
Xcq8mTrwACK/RDxmkvE+DocvMZgNXBu7nmclwqvuEg3zl0Qdqfe6XiBHzKN9VPN6EwARnp4ok2/+
oUYNABE+PmX8zlpmsJ8Dibvup+nmetvJx7I/ZUhAgl+0MQCGh44aQ/9axfn0GEjxZx+34rGceIhi
DLTRWJLVO8A3Bh5pkqE6GxZXQ5H3FUJkjJ+uCYeySn5qCAAu6PlLFJYeoviqY2M3zyzC5VjN0mmW
3j2H5cg9JU/6BXIcZepXw7JTpJu1en4Ax6WyBVtY+U2M4FUMwnz6yxyA08NtDlAqHVW5TI9/Nple
bBRmyK+gt2gd39eVJ1ugjnME7e4RoP647DpC3qgFvbWSp+FzY3B/qxv9veOeIUd4c9yxJPlZzY4t
RKrAwTb2ntIn/oPs8nHbzRGJ1ij26AQtv9WsHHa4Pyu7vpXDV6WNTurcegWouWKr2QhY6nrnP/g4
+8wyYUi/2QzVkh2v0KdUo7oGvT9fqLgPTMCAsWvzfEcyOhhpt9XzJLnQCEyZ1VGw7nOrOmyGJzUa
AKATa9kDMzXAOgA20cHNwzqJ+VAopmxB5aCIUxejKNuxeaGjwwCPJqH11YZm6NAUlp490OnqCP0i
ofYcRM2PLjXfe6AsKPuxy8pdniCtjPcXcH1O6pSePkwtQ8MHxxmrDP2QAon0BKyqv2o9RJdxLSwQ
q9p5d6QW5NssjSwkzhw0Fbb4M9B6qgO586wKQz9bAj0ZuJX730qApdCPUSTlBfX5wPlBFsAdKoHK
9lm1QX+ZC5bI/IUX8hKZaIAmDCeTIRov5yGVoLF5qKtafiCUpjhAjmBU7G4bhajrT3oVRCsg6X1D
AKw9+yZD2/0MzFeYvD3TbFfr7M20+/IYydB8UDrsJVqUDDuJ8FF4qeeATqVT7NRQgFE8WmVhgIl6
QlE/skJX5WVMernW2uBC4f2Gcx8vfCAUth7aogakRTDaXhbhea30c7MWzSxKXPH3nZUNx6bVrQea
oIPZoevUimvmFTb2xZMahHsQNGdP60EYZY0fi8CX9PeJvJO2E3Qyw3/hl0XOy+xJyQrTa4MewDW/
TyDPLw+Wyf8kuSYQM9lEDDnXEjg1JCtne3LSF4n+2NwvSmLSKurYtfpEPa8ikgtTeS3xcRw+yJsO
8TdD4d1uWZNWUeqKbdOoBzjLvCgaWyz0wXayclW0iWzJ4XrQIyQkAGcLeP3b30RneWBqh942vn6Q
T3renAvbRpB0/jPXK0LBki2TS2JF1Q443uw4zAc6owOypuyYAonnv2UfVGhItmS2Dj9z/5nsP69A
dGiHxSN+t/pcr8zobM0dLGTk86nXL4op9EsncWfVDOzLSCY5ZIqaooRsQiHxaGn1gyYG2zX0yG2U
ptgNYRw5DKkkFxBT6WuZ2OEZX2bwc87DCLWFrwAtF73OX2gwNV2xAeJmf6KhrQnFDRNtAl88VM0x
jc5VCbJiv5tZjmAa5+XVVFexl1tNdZC9Lqa0FG5Xn61M5nRpH1YGV1WAL3kxIdwFBiUyv1vZRAbg
k4smXVpZm//mdWUypdlff/OHC2+A8HHkw6Nd4gm2y1kBHpVKKhtgfcUPBuB6HuhsMCVKqutpQEtG
zxOv6OTQg+lYw5EUGrsAZhAQ6s2IW8dFfVGKQqkfmi46JrhVdkfSXtdZNEm4eFvX6DPQ+6K9CY7Z
EOdAKw5f8gx1NXYSacdurqBlHHD4ohztTUAVtL7dOeCqYJfWFO1LDjAFt9RV6dEQ9Ikgp51ARUy6
5exKrbm6uIrxKzygvckG+ZvavQSybp6yPjjIAC7RoRhrF1qyT3EDUlXQOKDD+kfKzPKBqSow2ui0
VMHOKKV6KsyuBJkpZgeliTonrO1gG0fA4L/TNqKR7W5uSBt9PfWwWa1vDkck/DrEqKLqgUvrYenL
KHK9O09++EJvraAsAx4yQ+DeapLh5SbnhYg/k3/QH/IZs9JG+mtTzRc7U4uvEO9g9e3PY+xlNzj5
dW5V/aX1EUd+1cD7xXBOfEAGApZ+FdOwKfvKm+IkAVJ1MZ6I5AetpHm5AQPJTxU0G95KCwTY3ggv
HmO6XWV09t/8QTSti+6ntASqTFeeoQRFuuh9KABqduK2j+YjDmSvrG6eKS5uZvIgzQAjs2FvReMv
cxQkv81R9P3fduSFNGe7CVkth5VVg31L0276JvL/YsahnQsKNb2UmybP1TfEDQc37CeAw2HDcQoG
UXmoYVdeUAmDYCEYar9kg9QRB7izDLQ8eQG7ZbdpdBR01Vp17FY+0uV0CNoYAM6Icy7jmktHk0DF
XRhzclO+Gxa3znH3Hs2oqOMo++PADBjNwwKIVVvex/0ZgKXht8x+72dQ1LxLHNmyGVMx/+HrE14n
RwMMCpqQLhWHBhZHIXRuaB4VjnYLwvJcQwoMEhDNBMrcz9cWQA6uxJ4K/5NMecJGOz6uXQIkF7Vs
dwCVqjdLMwEJSedm4YPWkW34jLAmVaAuPIRzQRVn2UmNwCS/KViSnWjMjTY70eEzGU20HIDcJeCa
t6vySG4WZ6ufKYjhnKW5f12CDJbxMgeARqHFwEyal12crE7pzLhd0DpBsmWxj84BoWxtdQ1snaRO
fwSd3a+6XmGNePVxGDXhoqADWAS9y9vUfhfoz97VqGjcKZY//oF36QS9We/mLM56Ge5+aQO8z34P
eM4QBcohZkABAEDs5IUMmYSyLrgL7qzxj6EenCzDK0wEUJfDlERXuQH6eFWIYpF/oo+eNaDZSsPf
aJwPXqcM+bu02i2997So7cddTB3O9uCHF6ChsQ0avcM/s1R76UWrvwrwwx/IEnnVxZIUTKDBOGlc
Defe9Ktz3g6vfh5cVgpWHSk/l7WicCnvRxOBifTHaKK/ZE4F1mhweAAr0pUwlQw6NB+6PYqLSSEH
Kh7XWwSLM1s9ow33pZ2qEM3HqXYmkaVLdCCG+I3bskY5izJOiKT+Ui7iKdwjj6oC/g0QR8ssGa96
gUgWp5xUFq8fTGadNEfCo0vx+RCmVzZxdd+y/uuCC9bnSn7kZn5cMcA+4ILZaTNuWkU03qpCZwQC
Ns72E6hPybkdgwDV4GDPXsjuQOpTJndx8UU6I7uiBnieIsHCXLVgt3okpvP1NV4zggJlV367rdx1
/i4icPV2L5kXab0JEMWPMTGNUYi+crsUbzIZXsMBq7HNLRQVGXORwqii5YD35bMZjOK1SrMtiVFa
Vj60Ov4Fcq5OUDJ73IELRHVplnykNx8qfIgRMADa0OhO2ySLI7JsG5kfurGYNkafAot2ir9TOmTJ
clDCg8aUQuG9hlR+aUn3bppVoOsBFjSsUYn+nUzUQ46nwYnOQyuyEKKYUzDkaeSlj0q6HKCeSnyy
E2lfJOM2EimKPPAxPfmWZl20uXV5VqCRPj/Rbur6nAU2oBnY0LzNrXbzXKKWd3O0DNkBTuWzFWi9
2W718vt6N7sAFVcsmhBHqRRXWGDmUAlR0mICOHxiUg/LmGs/wlaYF+KvZI2qnaSdvq/Mlf9tTxaV
bVePUcrB4Mjki19UEo1ZIOoxmf1AInyR9H2iNAlYijBJB2XoH3PwVzxMhRK89KzT9z5AzRYN/ONf
CgNdfzc/ZDPOWtasRW6FiN+u+6shVXunNnH3ro3MP/KZzN2w0EhZGt98MMYBYS1H4aJk43fSksK3
j80oBjyC9xgAGKEzTK83Ea+a4wKMoQk+RtyYsP5pxAq5qeYQggi6kOZWzdmO5lBQ8qahyu9g9Vbw
QAdRphLhhKnYqqMFLpTJbINdxMbggWZykxXbTlHdWrU5mlRR0Rod8xHJH0KKD4AGW/K/bdmCFi7q
9NcGVeReZFsS4cI0OwP/wHKtMLFfFQ1wkGQDSKGbjaUK/TX52yqMfCMDqSE1G+BeSadxxdTzcqaV
QA5Nzd5NAUpznZ1lq4odBIk3lFwAf6sNDDCwZ0npmup4WqC2WjvcKAo3T4TCVQVFCpRzsIDSbD8O
KMQHIPk06MnzEMWL2LwZkZYu+6tRifjWZqqT/piZdfWMOFAD7mM03KIJrXqu54OFps4toA8/l+no
s7gUJuo7ALmm+3gKUixQF+qTz4LuTausac+54XvmZDbfrSB1SaEvW+SamxRvSLOlMVvSI08Cih9g
E+2bNajTXjDF9yK8fTix1akuxZeXKDY4E5ttgNJI7N2ULHaWuPUypxRdgvo2OUMhtOBWOxe8a7ZA
HEoc6iHNtRkAU+kCUXoTfwYIofJACN90RkDgc/UpNqrBMbuBjq9qBjDJnTbPEod0aWLVM/q+OLaZ
cbxDHV8dT/r4pOr5eCAR6kLbnYUk/hEYuvamErzZ5ZNqLBxHzJYDwIdRBEzIYhKVELY/js9m5Q+v
yPltSYz67Ajfe6DeEEoZiKquPhY4sgbYcOSDZsGIsfjw/ajagla2OoCIcktzeEWLHqp+bs8k0qTZ
kda0xoKNtl4M4ZrpdfvYttn4HFvlSBdDYrqYOEBLIPlY/yDJKvGqlXhxlROgKUyfmU5tgQy8t8vL
RGS1SQRKs3kYKdJ+7ANs9oL6iTqOaUqUfFcM2UYpBEJ6fqiewqjN9tRhsMiW49J9QGI2NzDUbY/v
x1BlCw3s50qkjt7ADfpnzD2a4FOAE+DmVtkAvYg6JLX6IfC/2vlfdDdrRrs+WmqTOnnRGAfUWoxO
yZFLQqp7VSUPyIdcVcmStMhhZzY+SFHuHOYDmqjp5rlq/VqWbrXWzRcN/62V8A68Bg1ucyufUQlu
M9cy2AQYU/AYLcxEItcLECw1d3pVXphsU8n8PQb8+2F1QGZZhbv1jMlHnj5MdjmaZwVr3aEFnrAp
DX1fli1AZoEXUWVc33I1nTFnf1HSLEASc8dePWrXWXSsXolsVj2y7QKJYuZZeZ2IDA6YNcHsM0/T
fheiJ2nhbc6QFnqMtfKLZrUIeAk7cjMtS5+JwXmq0ILWlcWIxwYonCWw6j8zpUk8TYrHwmhfpvwH
ZfWDtm9ngPXohVXThIgTKlArsDBfUuA9ooa8j35ClUAuVtUQlcOLqhpG/SWp63KLu0/0c/iX1w+q
5JVUY/7HUlYwtp6CcLtd1v1GG/tq36XKcGnmA6Av2x3XNPT6lWgSA+6CbT2hRqkFvtZlPeQcUAlk
SjKyr3rQBpPpqmdr4RNqlbQDGzu0LGecbQLs3Xunn6uLkwzoFCgUuc7QMAnb7tTotUtYkQDqb7bp
0LA9PXBY2yuHWkTmhoZ0qPVzyuwS5SiFvSXJZ0ZKhormEKUQSo0Af6FxA/AfwGg2k2jaomQChEex
XoBMdpVOAiDMGcE3l4mON3UThHxs1r8TAoopfxxspjsTWjwtTdsSWeGEioMr8WEQ118nIDsfkqkG
MjpNh0PFTjKqvWUUgRFxmokOyaw08HDLe351tfojlahtF3ernM46of+DWEW3M1D3Nz9r6EFEZ4pa
+dMGcHj5ZrK6ZJlGP59QEZQDJnkWaCh/vtnoRHKB6tX6IRh2q5s7XwxJrIj5f5K7xRPAbn8qFRN7
xBdzYI/jZa5vRI0nMlCo6UATlsKBdzTjVFt5xw6WVX9bJ+0+jPYT0rPSDaPwb5M9GWBhOCwo6334
lSPrfSFEdlQ7DKckr/9YIdstY7LcLDV0RH5mlHYU7NQbU83/D/YJuKTyPDJPshDyKQ/VYtOL3tyB
2rX1HcVPS1eLUnNraL18GlKB6lyB1txjUadfSEZ2dEaHGI8VtefDw6IL7JMGbZI5d1fXHyzWNRYT
cpOPobaPUA99qtrxTZ3EcxmowRlV1dWzj98uiZfRv0Wm2gEgc8xAEopEoJa2LkAaFeyegBYKvLvr
kGqUfXDsLLM0pFkZWL5Hw/+0pXJnbOgad8yq0QsbLX1TekBQBpFIv9JZFrb/Ogvn2UDgnQucSiJt
6596hdcPoP8IG7F00PBYX/rcZ7syNdNDUTP9gsqnbBsDUvCnpixAQaRa88n6wqbEwMYVYZZ/qy5A
QW0LTDJTuXol1XAK2eL11wVU6NpohiT6WtcFkD9BLv2oJ1F+1tuBg1YmzH+0qAmqe2APrxqRbmbn
fxjoUVuxS2uNnelVz0xkjmaMzjzTWyENKwtsuuuQZldlFcUe/4utjU5gkKMT5aMicSeniinsb7M6
YA9LwVQc9UBNshlorfoysnZcvhXz7KLbDSg9aXX04dkb7hBNuDQmYMIRgTid0oGnLPGyqUo3q04+
IyYuEdNVseZB6Y4VOLvMsB1PJq++4w7IPEAhIGCNNrjx1N8O0i/Aab+OyWTRJOFsHWgWrMmEXCw6
NxetAuoau27ZMemL97ZUUbKLT+4ZvExfKDrbmXW604xw8pArAKOVzN7lpFy1jNr8Es3MVqSlhtYI
AECEdEOleu9nX+ZvvgBBnu5IiyK884pKlKXuyKvCuca9FZC2AWWQYuJmdh3RXNAFO5qjmPht9B92
aNlUljj7TfMTOx+voeSTvFQ198AeWh6pmkXIEI3/RhVb4OBDveSI5u8QCE7Hpbpl7MHHjMyE4SEG
V22oZTbEF9ZrEfbfUlMsdcGSjNUTZBpHh/M6XjqeaVzPNnfjjFvY+E8G8AzrHEGVOhuPWYu3ijEq
2LcK3S2OCNGxQixAqlAufjZ0zxyViMg89nsUgbFvqxFp5eowOaUSZAchwvzcddM/GvBMYKkBLkDY
bzaPx+MqAoT4tI8ju9iQbEyUdNFVR/EmwWm66AJFYSe1YHiplG0VV+U7Ot+aw1gNEUJsdvEeN+xP
K7aVy6jq8WWYpnBTzGpTb2jYTlfhURaB+b0EZNDNOlGrqzVCS4s13nSP6AaqEMHRsnf8OvqifFfV
Vj9k01yMMIri3RLj32pnT5fWavqL6Id/xKwVhI1wejmZh6stHpLl+zjb+goam8m2U7W/ayWvHfwW
AP6bSRMkPMhXmfN7hqiKwpF6mR/LOXii9ulGC9GARWojN4OtbcTTdyOLCyeJ2fcuT9t9ANSBfdE3
AIKYzyw/up6hIPdfsv+/3uoFsOj1YUJFKHipJ4fN7cVhnpsoUGXYbdi2NT9BtuncUKyImh3A431V
k118VYuUEUAl3ZSexyZBZBJfH7WW4tjxSNvSMFAVwxk7lGbQsFGiFzTsx8+iCdlLpaX/bVQ22htq
+iOHQtrZONnPyui0ICZDoKsum32GtkpQGyMgThpj7GMvkDB5oKGeKvaz2lwNhi7QQYekO8lsRAof
jCjOXsyrrEbR2KDxEAbLqqIC6BJPEb8kZVNqo1eZHXbv3V/Up0mHKEg5gNnG3CM6iaFJ1Wco4OmM
0N7czVl2wVWBhkiAkcIHDxWvcs+Y9X95+KBAS5Dsl8JnSySWql16dBKxJkmerSkAb2qXvdBBqUex
VVKGKjIty18UoLI9ou39cdXQGlT5+U3EDyQDwT24Sjn4izQGfJbtqLEfObpHzzTLEew+GOieu1sC
tUiHphkCBKZF9mKUWrgLzTB3QPJyvQi9e9V8PfxCLgpgk7hao5suKXxyzdYEEBDFTLQdGego51qv
mRahay6kMD9eM82S1SfXPYxRsLXyoT6rxqg6eZ4s2DYx+jEvt1E4jyotWuaSql3mCOmG5m6auVL/
GSugBCIUYWEz9dAnAJVaYYeDTH4HjJf9wFGzd5kqIP/NAW9rHqEGeBkVE25J84g2KKRZITi6jm52
pPn73L/tKIg+lHjB/bfdOjfbTV3LXpTgZ0tZ22DenGTzxkM2HUq2Jv94N7HANROS8206QcWiwwg2
tzDBVLMAEvvzLt00tOMVn1j48jGodaSeZ6DhvEnlvo3b5jqWARPbEnTP7jJ/s9YHND8th18eFocp
w/NPkRNDbm5OXKmphSxgEx+XoS4iNG3bc5YqKm3XnOL46M+Zrww1HdtrEFlTY1zQTLpWqlV60aVH
g/VgJ6C2n5B3SpoQIc4iQ8tba9uofS26AEhTMsE9cQrjxYlGXG1TsHoiyeJujBdPNAqylKM2sn/p
uWmcgqZzrDEAx0NVq/KxmQ9tUsrHhA2nDBv+4yQF73cgBk62VSIGl1TMQIMJnVpxonmyxUaehnir
ajV0LuHdCpQ84Lz/5XWZuLmlRdoJ/xk6I1tQFyXbNNYG1y+n6RSDAacN2vI0oTZxOdTz8D9luV2A
zJO0B+xRLWPwDzQiMzoj2zu91dcHnXWoAXh0m6VIpDWmoqIaechdu7ERwwUbDfixM0CVbug0nmR+
tqU0gXBnuVIGqXkgWYqNTeKQeWqy3A1nRXCtQXh3erMkG60G9Lxs8IqLMqR0xC7f0h6GqH5LcOfY
06gIMv2BzjI680GK1ikHM2eoMFhEsxGptbquAio1+GeZBT+iMaIvANNoYxAo7Ol7ZxEuCv+13KLD
DBAWh+ywXJpUYn83huJrNEThqezrECVlOKMDWIjkRxmplHmRI2MyK8qbdsSDvWFJsMV94uqj7qyi
peKXl9WE1qThKluHdKa1eLIAHvZLn6H2JpkLf/K5PIfOUC4d94sQdyPmKUl41aFpOsRjJu9M9Di5
6t0Zr4qLXe3riy8ybq0enM6f6azX9GEVUi4mIESBNAhFeSz8qYCKfa9rWvRkFkH8RGegZsO/VE8L
d50Q86xtpr5njzrbrBN01iV9cqq68kRqqyeaDPMIrRDgniU5aZBchLhzm6hSptF6wA/3uvyqS7O0
fF0iJrgqk0odVvauR4Ng3OCdEb+u8HsxiNSrq6naWUEVfWdJ/QOcgMkF9QbiBQ3RIBuAlu9n/NDG
snYC0YXfDWUatpraFSeaNS38Dsw++GrZbfX4n7591v4IeZ9ctCQSL3loL0tmo2IeAK6CEu+8+lMd
U/05Ufu/FNaaz6U+ojjCR7I+x+kfoP1Z5PUstzrebiM1nhCsav7yS24+Tzy/15/9rHLSJz+/yzOZ
gYIyrJyiBIsH8/PuVSpGczRLYW7SVutedQOoGzYgmGiSRP7IPKNWbIB3yv411FsgXugNkMdm/THJ
TVcNmO/SbIqd/Z23we/USwh0KdJthRy/LIRGFpKMfGen+vd+Ji6Z1OwIgCQHKFPBc1317Bn1hy9E
jpUjaLIzbI4XzVkTldDfVy3bFPtrq1MyNE8sloCaUwWIjfgERPII7ToP+ugDJM0YUFuDZlp6UR0L
oOIDeeyUV8h766J/pwo1JbXejMwKnmgE7IfraM7ug+poGdGb822O3rHnUdnE/jZKsTFdo5UARMmO
RVW/LPHIQOMpDUkjJyQKfDbpEci3L9Ecz6QJimySfDZdvf0u15p/+gaEf4oRJMClRYCUQqUV0DZo
jV5DGg6ocffuByLgu7leVG4Wd1f1u2yNweopWui50XvzFa/iGFvhQVGE2I7oIA0am19UTXXVTAte
u1HKVzR9fp/aMXsgUYleXjcJqtCjYR4q+TkJgEyxGgDhaNMrQIohEWif0y1vB3QBzC6roO/2XGhg
uJqd/74eGHjlq/rbelWvtS6QECSgUBr5Wo3a/Xp61GSXyfSdKQBOTdwD/ZL6h+igrl1KH8cIeysO
KxCyuFNaG5EGsEYADSMCIGd86XvePdKVKdJkjjFO1vK325EenaZ2qsEhiUtbPgBU8Jla+0IDtQzB
Wt6E5ZGGdTm3s3C8iNCfjmKA7ilU/WMl+6hGCja+SDvuH0n3w1I8Uq5LLavMn1N3XYourTTlKcX2
elONSbGAMmgzDANBKwxZswU/gHhYUBVAdxohSmQEC77CFWoB96ZtH9ZX40Wot/XWqkBnSUAMdMia
LF6MwawLEOoyNAH28H80jislOqQCDHWrQzrjMVAZ19VDyeNzgt1makTD45DwLcIY/MJylLzQIbD9
kyoilOPKPkPH6hiCBDbC/aOncTA3tzM7U5GPTnNlMxhBB8z5/suiTs4q7a3WC/2J/GmzZ+SlUJmm
JfphXShvLNWpqzF3V5mZGObe13T00d6uqvXb/nHAj8gKwBmyykNcqIZk2XkVrRe7XBwilPhN9thQ
0hLkAFjI9xdME1X31ddsjmT5YY2iLqHTOfq6yj5ETUEgoB2mVAHwz29qZPAhSEuyD3o0BDgQ8kQ2
+0mEZ3QgKjVuJVfuNCltXm3WcWkp425gwxfS00ZmVpuPOrzvdEf0ADo0US2Q7FiUbafAGk5WG03A
tzIU1JKbyL6gJ11Vj7GGnEwo8x8l+iytx5t2WfvVsEl1v3yo6XQ1xM0LRSfAonSWfltqtaWm27vx
cspm5A1hjsjcD76PVM3cn3vXmvuxVbcbjcpRbWagBqjV2lQ6bRQ/aOj8MsExEAQn5CMUPGdb5UjD
uxnUKPnZhuazWelujLp6BYjOsxXNs7obDlPB70QfVZYxad9NJSaebNvAarNdqmVv9IgauHnMQ6s7
TfQwoYfGTbY+xG7yKUv6E43oAIg16yDAb6Jn8UOexNbRVDg2mvPBB0/yEzLiJu4IpfACFUOlQ4Mq
OIN55iroddkChqIzNqRZabmxx0Pl7w8ekCspgaCmbFanq0Y3JvtxTtMtjmnCnlAZp9bGsGP48ipO
lSHepoN2FnVbuIRlyRQodHujVEFJRJdAlsjtV2ceC5eudV2F7JpiAFZixZD/ibZ4u9GPAjVbZzTP
J2c6422n1hsa23rF3HZqqw3KXbV6E8uwiwFy+LsqPpbS8WtebMmeDov+4iozIu1gafGuqTXTcBC3
QQSTbQFjrG5Gs46B3XQB8zDi13a107Bvs1AIAVIyJ5kUEGhobori437GLSj+GKIN8OnPmpl/q0FY
HAwmSibsi1Z2nlZJV03/BkrABrV0EQoOZQZaQqU6GvUe93YEyfghHtO9oZjHuK28OpwcK/9Lby2n
UA6IKTmCjfsxQcVcIMCcKh/VAPjKteUOpuIhsOHWe56BmMo0Uc037Qo93mUKOGRS9rPvUBPvB/uo
M049Ps7aLE9Zlx/qqPREqe1LBqwlCZSj2FN5fpS24ZipsVdr5N2neh8V+SFojR0b8f4bVnsuo71M
a5eXaAtpbTfZTigUYIF+moSjgP/AnF4zkBxEPTjGGvuAXdvDkIxOrGjuqHaHKQMIQe48Z0IBOu/k
iir12nh8aev+IRYhkOykZ4DXi6k9viSYbwpXBMKLu2kzAeqNRyiBbCcX4Bh7tC86Y5q58/UgGfOo
xC9GZJ59tEKV5nTAjWwCln6hG/s6t/CB8LPJYw/7vH2J/5vUhFfVwgUcLaqFwBWJjUZrRl4iVLcH
x4BVTLsseOqMbINML0quxSHI4i0qalG+xLcsGj1VoK2i7nYdL/a5hVS2Hh5S3nuFGRwmy9yh5tXt
Oieyum1fTIdG71EKh4IJicaDpAc+rw82Q8QLJ+0wNBYSQ+Fh4kh5+w9gTnGn3HC6iLl5Jve5mHaB
Cq7TGg9Zczzlge0pUbdPfJDHoQVtEK0jSsSoglegwnq2be9jP/DsaHCCCl+IgXlpWx58OT3jseLF
oOPy8USNctzogBTMQftoBBYgpnZBnbmaDwRDYaKxHF+KEiv6qoee5m1b67s8xfMAQbQy1L1u6kDB
519qe3DBmubFtYIHd4Xu/NdhGL10QLM/WqVAFObypjxMIGxK6j8BFbCzOPdYoe0skMG0idsJ5nIT
pAVT5cVZuGsGVOEmuuuDBM7HJ1brqTPzvdvJDpBCnlolrs+KnQX217oCc4PoXKaPjgWoJkCzbdvB
w60YDwqJQqjIayr0sneBg6JqN+4VN1F0ByFBDx2SIX7jInBzH9eAhoEmrL1mkDvQfbppgMC+P+Kj
9YC1uO2ixCvRLKIiv8DixjXgCLxYLo+Au9K+SxU0ArrjS2zDW49LcDgk8ogCayBSaqBiUxzB1R/A
tNxpoGv2Ch/l6hPeRNQUrGP4JuayfkM/89+jb8ZblhkHv9Ef9TrxHY6OxcmOxK6wA6ceBg3fZhC6
s3AXqcjb2Fn4aAHmDwwzmzYDIt3/EHVey3FqWxT9IqrI4ZXUSR0kK79QkgMZNrCJX39H6z6cqnNU
tizbcjewV5hzzNRKTwQzvGS5t/hDxtgEDdZNkeW/Lldf3UU5q+sWem71JU2G/kgzTUhoBDCijT1Y
nt0ET6lXvuuW+BzkkkOt3XY8Icvp22hJklc9k2D5VqKra66imU+0UpFlkwfXlhdy8o6zqx9MuOE0
WTX6PgpPM1tc324eNlN7z/XhSRhahPxmwtA/f1hk37RSBMMGn8+oljXQZP6u3/tPQRJNMzhPztyz
aEusP+3GGsIME0c/kC/lp2Z2RdCw60uniqhPAg6xi1UPn6quDFGS5oE5cP4QQiij0l72JI4+jlb/
0WWlL2TJRn7qL6ZU/WqyvnvjCmrLi1Ozf9yc53lAIKr07xl0A99J6wuygx1Lp9Z3veE5783RN5rX
kpRGP8vxKOrOe5FXZ7mgaRTy0OreURTZbZmsNhTqEMG+q2J1mr8QeZzMUuYB8JTRJyjG36T2YFtq
LJuJoOorWkfCaI2Y8NXITvrzVkwYyOt7DnxPeJzN5Yz3YYrdbrlYGirphUGZbnhxnaZ/nWU4cQu+
rQQn1oN5IWGdLNhQT4tLumVvy+z+RgkZmjCLlml5JgX+Pjv3RyeNt67Z97rxUKrZcZnLs5WQ713N
28W0okFbjqO9ETWUngDj7hp2JyARi3gFJV8MziVdm13XrqQ0yPeWQGcf10oomiWU9AuKPJSc+/ri
qoEt1yDTH9txvMwqD9uvtGtOoHaOebsca637wILn48Vjduwnbf0Nc+Z5cr3ab9rpYAyvmXQRcHec
kTrvVaudq8yOHUsgGW7iyq6olZpvRTFSHtLGO0t+QXyLtrOn6SN1wR6tkuiutU+IVSLofVufyyI9
J41yaGzyJfDqfiSOPBlEAmgLczB1KZ4aJWLjOKIiy/+JfPvOvsbNIsbRExQCvXzVmsLde/OnaP7g
BtZPufIJZtL2NaargUBwZaxnoRcPuqbsp848rMb0kIzDYVL9g9u0tymvb/Mi/CH13tfRvbq2F7LO
jjI1faxmhryeX1vauRm5Yssh+z2M1VVkYKmregttQUCi5KBQ75nF5F/zWl3qVo9UN/1GQ5gDVvWH
dax8y+FX1fxT2c4dmSl+YvfPNg/xUVfOG8dHm0+Pc3dOKOn8tlz2E5db25qnNbcO0rViscjdWpJR
VqwPZHyw+ag/XMONpKWfVauK9dUOqsU4lOP0qnr1t0Mfkv1L+d3DezW6x8wq30xr5bngrIdJXzkx
yKdw5sjkbEuk51fIBUuBf3AbLqgyIe/q/pKyAt5POZcsTUKi4lRBbkFWwheGN6icaSRFqUdb1eVB
tlic+95x7QFqFGhxYM0NX4yWsZX8yUxCQ1JyL/2kTrlndWClZaNGU7q+MvC8dgraf8Uyb5DIL3gT
yzCtJr9T1HM5Gp9Dgr0OBP9hKJdjMnmsfPgboZNpvwQElKLGZKOftOW1QIWkFR5+hPHqOF7kNe7R
uQNbK/PvTumTyOyXGCzkS7NgYKjWByEh/s9yN6f9sV6VW1fGBZeM7Y6G31ndLRumX+3qfnmLeKQ8
gE17bfFG+DwVeBQpzgGxwtXmahmUwXd1qkWKTlA3ZHE2wFD9zntyhoF7gBK5vxGPce2HOiqYOayE
BCXcllnlBTBWiK4uXkUyHWdLvzVp8WEKkEZLEo/31ys3eKa420tDRLkqiEa0fxcNfAhTG+LWRKRu
qkHG/2ti7vJ1Xdie13vCKISrf9RJ/aV8mkS6ZNr82W39UZPytmXqxSa4t6Se0BHH+M0saghm6y8h
qbh0+6txBaVmhi4QnDOnO1rXh6LebJ+Fue43yXRLYNLoD1I2Ydmc+5XpCvwx4sPmsNc6bhZPArRI
l9hOqD8Fw7AtTDe+p+VAmM9R7Txq55tItGNvr3FT7dvB1ji2thAxLcCOUvogDr+RRQGFNv8lW3tN
5FFNi8dq6K7kscBeG3OmNSXkdBpZQ320k/rWTeZLYqyPhgdMP11vHBpxt5m7kTPeF5lZsRaLzGW8
pNINLJN81fmOCxuST7L93sx1OTZtCqBFkH037iurvSRVt5NGdq1NgvjOqt7kPnuL+pzz7SeT0rwZ
Jk/PXAfRutgd69ga9mo2rfsa7Qmv7h30UG+BqNP5xUl0ea0Se28SklWX0vroRF7vGi8JQA/wKW+6
TrCZmBghmJ+Zzgz2l16PJDbEWS12moDoUztTdqyFjBdpkttSO3hq4Adnnf65YKGrxdTvxPRaFWLa
ZTPPLZVVat4P+1bpQYYhNLgV/SRiS6vnoFeM/AaFRLp+vWkPnpuzFFXy4vbzdUOLpN/IyprsNYsO
Kkn4Fb2TCPMml0wOEEQueYitRbD7+vDzZ/385p8PbaaAfKiHoFj4i/4jhWSJTkszTsoe/9V5M8Ou
nr4tJ1othXx7XXeP1djCmnXnbD/poOq9XNB494GRDzt4e2UkbDMYCo2w62rZbUsvjhTOJZPl+1c2
mW0h+x2PYIwcoG/zU7vvUabs0zTpR5/suO1BuX/os7XhG0z0oFrz6cmbxN/a6+nVZoscOuzLY7Xd
XHZfp2XMjbMnSOduFgOPoi6+9F596vpZ9VvFtncal6TSITCCGbC8VgZTcmUKraSc30sENLtpQmS0
edtwapyFuBEetK5ozK+imVSS0U1q8Vz/Q66JuDapTfqhUQzH1MJ9MKL4ZOfYPfbKHHl5ctayrotT
UST0vtr3aCiE3zr7om/zD5uNqz9M285wBvmhNsM/utPtVl61MTf3iIyFX2E6H5e/NTnXivO2dKi1
sulfKofuqKm5dc1rgxOaenESH1isVb8hIjZI7NnitLWLD0ubuYNcxKqqBZg5W9Ly1Avjdzvmzzj1
lHfLxLhOcJe6W5Itebd6tvTaXMM0S7qgyZtvgbHyrC6pes5mfTvP673ySdx33bF4Dv38gjf37U42
v+XWFNjbDPO86OX73ORyv9x/loP5g0lz/6GCv4QuqNr//8vun1o30oAKuDuRMiGJaNXEPjdNuwRG
uqBtvn/uv1/4+ZFrq/g/s/jnS//7gp8fea5e7aZRh0TN0Ccv1+SPAAjU5Tk2usLxN43cTmc2yXrJ
aA1xU+TxKtWO9Yvxr2tb7ZjNe2TFXdynFagfOX+nri4Cc9Hdm2p2+l4nlXOv4xx9LOeJBBTHTr4N
Y/anxhB/1R5J3qYt3rOGjje2hlycuOnUsyUp68daidW8zZ5+PnBAY4HSVbwXW/aUVHeRDxluQXkX
e9uIfybU5k/QTO6JJRT9qdR69Bh2shE5vHY71wvzDhnVRizS05oMJ4Qb5nlgRv9U58tl3Arl0Jnm
Xtrj2Uhn0lNVDbjHKNNbXWffLuYrW+n7Z71ZyluSbp+LtblvyeJxxoyzEalru7x4znhQSkLN8mF+
5oYmf6hw+Yz6l5ST6eBBs+vVkjyNFf3+CzRJ90PH0BETJQRKwUnZ/1PxFqPD4QU0fD8ulh33ddLT
9zfF0WrhXo+Lv+B5yJanSUsxF9XhvR5Zpyy073d17vPE9hUnCRyieZceHjHG88IMyBPalTTjwL8i
R62PJM+F9ET+VP3rxV/k+8Hauaxxepin0VzpscBvzTcb1PK9H7/lhG2d6ZNaAJbgbzCNwc8JRUtQ
y1QMNAtgop763CF4dEiw7uu/s1GHOJZ9silC1/o9qyX0dLyW8nukysHwFgpX9TGD+JJhgJ0cLPFF
bK6Pk31IoOG3gmoaEtl6zed/CF3BX6e0SHtbveiG7Xfli+YFZR+Z6W/H/BxynlodHudbYdcB9Svl
6h+gIgxgZn/mz9FHi0jUv6LQmPSwCCHXfYMfm2j/DCO21aepG6FsgzqALZjVx6KhNHEP95MfD8Iq
I4WEDqUlzx6IXGt+Im7xDWULFKcLVuRHCtecKhDjDq1v66qvspXr8X1BVLLtZ0V5clMBbafZJw4n
8sFktCfNN4PiXJNP5si4mbNMX3Jonpl/1wvmArkkhRjf6yg/UkHl0j2aFvFzGx0yuyGKiWZ+Vnn9
h6QNtT6NRnA1kn85IvfA6CB0N0bs8G+U9U4y+ysHuD7kyVYw4flOmLPUQcJopjPWAO6er3DxqPgv
7ZTQTGYR0r5CO/N1sLhifshYO02ARsf2a3LfWlNn4PJPSqAdI490auGp/0XElt8yKCgXSqSOFPAU
QobymhF3YHQXRTtnryQ10HmPAWcCiW+waLpcOdQkVS/Dt9mcB4VuKOW1mRXmpFfBF6VVFffMbRtO
Puxi1CH0eX/t+f4OL0GyMYpACbA5eOGNYLThVLVpIPSPzZrDhgwB75rmlPB1CZCMJ1CtR6NgatiZ
Ef7XQKGEnbo/qUmlH5IfF3sVCLvBDev55nljuHVGhLEyTBONQcIUqN6DKm04LQ9am0aumKM1qYKV
i0xzuW86NRj1V3XOfWnUgYAuZjrnWn2YmyFoEb/migl7p+Yt8sJaDxu1jWSPc5f/gQWzNnxx19dk
fVvRvajqr7vigdgzXj2qpTS7w1H9PhpM7iytjGVlk3mj42OgPF2L0EX60Vns8zIk/Fg2RNB5ZcRT
6zKpIH8cqhVd18ZPb1MzkigFEloXQtTdm1em0+NWaI+jTnoMlhjKYgvC3grb8Uays/swWgM/I1PC
wFj30RBLHyzWbDwQGjw+45g4/v/zTOTjLCvt3c9PZ4LQHdd0Xx2zPXfWUzprZrwmoNAww88fNQRe
X06KRzcgTDa/1t+fzwvUUSFoGHHckq04pEPi+XnCxbD4GJgDU2VqbaXDN8taJihJVhELl77UYv3l
ql6sY+721wORH3mM3Bysd6ady2ZoHpPkGaTA8DTUixI0qXTAahXse3spDxoMuaBJxH1G3SdxWZKv
yfwX4dTE+wRI3V/XB1DGXD6D9i0KXmlAHgW3k0j/NWt+ULrkHTVHo2Sm76bNBcniv+7OrDCKxGCW
6z2P62up+bp9peeOPM8KSQtIup1ZPJHWaLxa1k0pIs72qKJuSmkLHbqdTgeKVlbMW+v9YJZ3R/Md
r50pn0bBs3blT7QqfTyMtuu9KJ57gJKWffVoVkKq5xX1VVYTOrg8ddP44WZp+YXrugywbReLB6YR
p4Re3Xs487BNHTPo9IFhauDi9G/aL/wffp5dBAqCkffffLXVxB9qGFlGGUjl1U4tLJg30+ijxvZo
g5qgVRYEZ+OxVfKoU5Zll4oK2/2TXi4nTckzXu41GPEsltn4OCt26DFU93L0ICW77tn4XBlRpulH
zxh/sTi11XuCN/coB0D+e3XHkClA1QHh629KPuBqhYKNhK4S35vHkdY9Ke3NgDzIEINxpwI3U3DI
pcz+TV9fTYZX20fpTH9ZcYjyNikFMLx7BEfDajIW/VIEzoxiv1JNz4dbmb5Vre34xZhohwkFUCDs
bQgzUGKXZfNshmXKAyK7dldk0jpqTV74+exmiKKno1u51UulqFdHS+wbVUER5lcryU4GfK1s2bS9
rL+V4ZPLLLv7NzlGHwe1SC8EEdanrVJeh5ZFq9cn+V/TPMy6lR1xQccaLASyVAjNhawLmWAjd2Aj
5r1CdC9Cu3xm2qBrbVgSxrKUWpQsjGu6d3PIQtn/9lbVV9R3FY51o6tR2VBobFrErm1XM0fnRUUx
m5qvYqUCY83RLYk/T3ccEluTCk/eo14Z/+bc8smC+GAFkVzLtnX2pt4G7ZZt4bo1sU4LCt550iJ3
aN7HorV9y5ryA9xBrEeCY6Y39EvLfu+58hwmVVV9me7obydGNXnUi1oEVltrrypdbS69HIFHz/DF
69C9Mb4LVtjkLDIG+O1CeW05recY9y4xbk7xANAawqTFv1Pw8uh5YwVN2T46ZembkpFvmxbB/QgE
rAotgDGcUWCBFPaB4fVwUIQVbaqMmdVxKs7Lb3uBNyYAp7dwooDY0oTUvb82NfSwtn9shx7NG1CF
XlNf1qRAp/G79wSlDDmrsdN7Z2E5x2RcLsZ90l6bxhxi0kz8duU9yEuQqmWy9YHVJBoP2fuhYWkQ
QkjbldWlTBhErxU7sLwNtIqDAQZVyHxlPxfp30HPjpBch2BKpjUe7WvHenrXUNdriscgNfnVM5xb
mPbnVfoX9AyV1bJckCkwgyspVBI90rMsLvUE8quv9QprZoekRW0gBB2cTIX7KrX2LPJftKl7E4nF
Zm+8Ex0MiNmqW0WYK8vY8tg9ks959yIzUtXJti6eO4dpuYWvU8/S95ywSLY7RX0PlM7KV+eTaPMH
c4lVTTjhUGTcWh0jsp8Po4T5nc3p0dYUonry37TPe1BP17nyuBHSpYUEwAdcUO2lx/QcLC3WxZ/P
/fwBDGl6ygzAOQldxLKvyjTOZ2atiA2AZ9wplUlefbSKdaOxPOaipFXVdE5KZ/2l5+Q/lAM36SwU
6HUG0uVyRlA2y2GDdQwxwkhVhHHNk4Yl6xWDY8EQIdfPY2vIi84urO3dYC3BvkgOdN45+wCitvXr
imlWwsLLjGckhE66vpijemzbq+tMkH0lhrtmnhHaqvGiptshaaswbThm1MEm+rgv/I3Bzg7fwD0y
wqufNfGkshHOqanBwQWWW5QnFkXitWj+wS723qquUE6jaVWB4enVYz6QSI+g/DQ42atHciXLLM07
GdCEZae0Tzyi+9ie0znAvvcXUeZEvFNz6nRX7NoBIb26JNyHldE9KNtI5DIrDNQazGasaUp8LDry
YfUc99SaOypy+2xrDYdyYjxnnDt2+b7Snj3aVXZQu3Q+RJZZIlQDA/ip5bYPYzV9l9qWHVLX0xGl
F+PjaiBCJxckViYj7Ni4DYi057YP2Z0SyhB6qu1v2etU3FpvX5efRFAFMrV9c2koxh6kziaWc7Ys
25jR8zIEyM7cF2hg3p4U+sMG6CSo57IKV5siSvaFvAkVc2VH8m5oVKo46vcpzM+P5gKKezu6T7q+
TXsTZBQima+fidB9yNy0g7z8DJeIxGL1zX4gZQcLiX9AZt6seiTU9XVzjP5ZqHviX+3XpTCWfbNQ
6WsO+WfcPLY2b1d1dgOTYLT9qMi9oqn/GKorb8pqck2aoxFAMtZ8UjdYp6r4V6SzfNtEd93LJg4w
vGiP1GR6gsm5gLWgTyAje5yv+yxxuqvl5scSLX8sW+QuaZHUx/8+OFrd/P+n28Q/b8ZrG7BBO5kd
6oq80f4xScf7LPKY7NR9L5sRr1bDU3pdaOPW0ndyEnwhP7BSJwfyuEr5xyJn47iCeo0znf0dw5Av
RXVOy2ydrbXvQm/SX92eLOfW00p26d7mr+RmnNMihZ0rtvIySfl3mT4wdqyQio3cLd9cPISB4hUc
92gMjkZerP7gdAhLR+aKQnP9ZWwPfcYudCbqKehc2he1pmFYO3Xcr4Ipq6eWj632Wqo8K7K2X86T
Y79ottfgZS62a0XW+Jz3xlma4pn9H0abi9C3d2iakHKFHeTksjU3e23lnpcSrnnpBq4E7Q1IW5rd
1WYdZi0U/PCngZNITz+mQrihYT9oRj/sTIumgAv8DkaZjF3qgFOcluKrGL38uoGM9tNt5ogr7Rzf
BBoRz2jrJ6nsE1OOh4E7423Dg0kXIx+LxS7p0bVsvwAij0wbrXBDuhPAoebBKCs+FEZOvXWHum3Z
TtzFfv39Q10w7hJl+8VzlLPbgoVHXYoU7GxN1J+1A/SrLbzlZGxOLNVCAFG9LgtVRmmV1k06EQ4D
XwgD3RYLNoCQPP/pmlpmN6Q73KSq3IZt03bT3f3b6s5y+vlR7Vb/nMS1wXMZUN499z4DJ5tVGFkT
42MnT051yUrWTx5bkd2oJ9rZM4d2N8qJ8Viqf2SZfVDS/dwiF3ZV9V3f6Dh1Z4y4D/J4gJISMe8d
gnnS1lNvPpeTzbg366oXgmPCuhMyKiavvjnGKMhkvtT1yhigVJm0ad3JaqnEgZjlBEf3mV/2xa3D
HAOGcbRfdMKsqlZ5lVsmr1wBn85U2ntB28JfzpDFdTf3UIk/a2mSSoYts6PLeUIr9s+Uevk2tfOu
tLFCJa7sb8Lgt7Vud9MSq1PZS9TJCc8b0oQiv6y1Zh5pAA76D62lWZfoB808EABNVZDR+SPavf58
zpk0IM0dW0Rikb8XZ34cM0JJJ9zQoTHVm+84xXAQpnhvvOoorA153jIwetDFGFEsUTYlyWtCQsJV
pnuSr3U/g6TCYrimBcXQTyz5e1bRZwYYlRIKETPK2I06NRbGx1kFSd4imViSo0JXkXSoFOZHQVBj
kpYHldzTAW+f83vkJYVVj4wKKRxDABQSwvi1ZG1UyuUBqselhkSo625cqx45ACJaW5IDMijmeRFv
2e+EqUPpkU/haDvdqHeTl8We8sdO5YmNyCUp5Qn25LV7w5XoUNRir3rGDKs9y3V8nztzvWhDf7Jm
JXvsu+HF1B1xRXzGEJmT7tgsHn7cfmx4ZJbPijM9zJtMaO6coxzyB47tXd1nxxGAlwelrylBzed9
1Ha7TVl2GXoFiZFhaZopalp8pmKpF99LRk6VQqtIzHHWoMvWm7WyWZ8dFgXWYu0IoUrjqsydENtU
f1Y6SDIWXuFcE01YQMQKt+mDXoTnY44TdZbBYjLGYMpQ3J0QqGcmd7iUFPMaM8JaXjQBHqQdh9PP
z4RDRTgUFQKzpTQ5OrErJrPjnqWm/65AxbA06ZCX8Zml7s9LtpVs3eFwb4r1YOaKy5NpjSy0EfFS
6M4hQ8M7X/v6G2WR3+pVsECGy7kCmqEOdPlcwKxv9T5gcUFz8ZRmH1JeBdeLaxtRsap0BpU/0Fca
5FY1aD1MPGEomxnV0dZgeVe7krf7mWZQJncpDsoFxAfYrEH8uCGJQ8E4ewF7vN3UZ+Ga3MPb48r7
Q5xtRPRNSFxW6A7zPm+dg0mXgwojsHoBtpjxFLJ2bVQDIvXuk5EoJ8OmYI7kKkawWeVpmpNjOfGL
MlkDMgm0iJNmO5Mfve8BP7+6vLXp8lvVvlo3jViqhhyEvHr9XOAia4iagXI48AhtnLcqb3pWrHyY
uVFZAF3bgtDFmYUmZac5vzqNGhbOsNs0ddcjY7eKjeXYp75vNe4hW4SEZkZalj9g744TTdt543hK
DLnHZU7dgK4LpZE6zYHkX+Te19nZqRkuCZkCXvprYtNxX1ACsQvAUvld8qtTPxnx8F/Wa74yMeAr
ukgIYoV7Egl0GcLbPzDSgulBBxXNDavPzWdMxyNgDId2CxWHWwIIT6EHtUIoWSHpdnrOuiLAqBpp
PZgSu9kNCcQoAwEawhza82iho1Lv14T+RKRF37wQKexnBXKQnd0yeVqSKK/TU8YczdkA1dLOSr2N
Xat42NzFN5FiNqUeTlgvl1HdSQqZtMjCosEPyjVy1xM2hBZO+q/MQWgwWYClm6OetaEO3E5SB6la
uk9clsVKc0A3EhVdF9mLPNbGduo87Owgwu+zWI9XxOIpR0hDXPAa1CY6zLlyNXqFgi35WKl7kxl/
bKdF1KlMPWyte1AxfY24KYlch47BxORlsLjQGOqQykHL0e1R/MGgSX37vmp3h522HV3N7255eyA+
rQSG1Cx7e7zREFGVdb26pw1nftoPxWMPGo09b3VqCvh3BGsMRb9HReFrKD5kO6JdbGKvZkA0nW3j
4PZo2wTw4gKktIw2tt+6+dqahj8pvxKN4VJLv5lboUqim+uhKDRRb53goVO5va8Oby3P8vvrXI9J
NDAAthTSCav0BLU/1kftkJC2VGZKx11CC2Gi2/fY7sVy5ugnJ04NCgqsg6uO3g7RmHPukAYG0zj+
aujE12VYQ33JzOs8/chLDeOI3j5/kFZvAsaWZ5a9CIH0b5oN322UAMB0escG4MvEJuB6N6+ZA9VU
gTHn9wsH/aO97hxLzlehD2YoNuJwSXA/1C39vSg9SjBIdn/VKlYs9DvoQfqwrz13Z+rzH9MztddN
NYANlCg8eu6zrRgeJRnnW9LgtCKi3pFMAsZ6t2zMDeweqWdqA4agt9XS+ZxktvOeWjIYDYG0Z7XW
WLe3goNnjGdzD2hA3kVe9MfweVVIhJnpXW198Wl2TUY01pO0IZgcUxNBIhnYgDSCzgi9io7uxQoA
3SFPlGQl2P7Ma//WrgyJDk4Z8exPxlib/dr6Wp1/9vhe91dIfkaXQm75s6ECKPQF0N23o+rBplGU
TpXfDlSKK4/agHZ37SNhxshecu8lzcLe/QVvRkuiQj+a4y7p9y2Pt8Jaw3a7Td6baC4LsQT83YqM
ebsc4p/JEzABKu361b/P4F3tr6n9Gg2PR9SvBP1IjUDp1g1H3TvnyG3yeJz+2iweSmqypjhZ06FY
jxMHJfI0CPhrbHrHGXGNqb8tlWtc3Ux71jKh/3P634OT2H9WjxKeuJ7+ZXEywShQIH903GNiK4Hq
bOjZ9DLM7MkXehooN1HlQc6rnbuVREuShY62GKeO/hXtv8Y3jQoOPbUeavoRYd1moKrmfGE3sYaW
JAK2r514JRaMazqtVnJRBuWUbtueK78AyMnjcZX6uCcD6zS0PeiPAQpuxRWrKc+KusIvHpIPdt2c
wuUpJeUw72+lbPQ3b+NpqLrLeFAL7bzKrDyqZdrT9JOAVkyMxAztV52qy6XP6p1jZufJzae3dTHk
MXdbKzA05QVq63izyiWPihovT16/TzrB1q9W89y4L0M2+8s6IaR61NTD/aTPmOa73E93KYbRcxQy
f8yRZw4Xk7JMczqU4r7bpmWgUUT4Brte12iHndOX3/Oy/GkNldyhbHpujGEIzGZ249JhBbEtpiCq
RInzHjOlnpZLWCCKZBD+pjUXlZalt4XfFaOyY1dFOcJCSvedTHssBoVzcUDcqTIoQnZQTBQdCDAm
9YyAjPKgG4sl1hHRt+jwDMX8MktzCHBLRNl9eVazpur9CXggYhuzeF3LMXKTvjjl0m780h3bqHfa
Lq47FmkWOoyJbLgTii6fCUR8/7acsSYPrzgmGtXV6s/sTGrlW9SvauYi8+iDXxu76f6s0qKWTO9M
di/S0vyNhyyCv6DNv7Nt4r18HNla/h7V/M2gnmtVKFgEIZgaTa1tyViVShsSbgees0n+bD3EzdJV
l1eXGmRFPzN1yUOP3+gR60CQNHy7S0U3aA2zh2ZwMz7vn4cvU56sXNWCTJmGfW8xShkI9EX8XD06
afqSE/3bmQNY2wu3LsYNOQZyQx5TWxuqTiO9dhYFvZdOcVo3xR5BJXr0bGO82mddgISMhU8hiBdk
RWskMH7ZOQzDsSi8wBUrGzcluG8cC3gHopc0uEYoCanfJgyIrE5JKuS6Ybatxzm+s5HnVvNMlcr4
AYmJaTw4loveSqihtE9juGpKenJW8SDu//K0h0K7LJ4WW1PxvbnlY4N67qp4XJ3d1jEunWfURSzl
vEFofjVqtr8YpgPtPxsPPI8DSy8dX3i/LFbay/TiJdKJ64lB46DWy4tY173SyP5x2TgLLICwLAqb
aOJ8PzpJwa0iRu9glqCZlLOr/yPb0g7z/pfmUnQR50K/h+Yv4bTcEsVDLmo8I3yzZRGtbvp3m6x1
19N1er3oj3JhHII+zs9pAfCgUvcGZaPlpFl9QWWn8+oJuuyk+pJzy+tpapJZr+Q7tnCxN5dfOQ5H
BFa8x/XKgMX8o1B5JzKLkuwhLzn5lnqqnqT+PKTlp+W8D/2z1PuYAHj0YxNiMoS9W+or+ANc73fX
/Y+r89ptXdnS9RMVwGLmrUhlybIk5xvCYZo5Zz79+eiNg93dF8vwctSURdYYf6zoprRXuvlbI2Ou
gmRDcsTOhx8AcTIqQGtuIW5icibN2iWO4x/aGhHSL1hSb71YnBpZkGWHUBZgbdV4JbtV6xMmd1TH
CkA/32sezBkdrr/AOgLiby8nZ1/Gab51Khv6xihZEgjM7RPFG5Sg3ZulzJ5qG4QhzE553F3yJow3
xPY760gZGnaJl3JYRmESUFrXR84HKLsJew9prMetZp3zCpy7BGIaRhb1gXjOIP6VtlpZsbnYjd0+
n495yYzYLXW1+dq39BcWzZaqwPKW6OrVEXW36eRQH5rKpKfQGk9ZDddlpA1t6rFucUumRUcwXsBQ
lU9znrSPJNkA5efKg9+gh1MyvX/XpS7djpafo5Gaw3PRjxtjIUKD4a3lyUvh77NArMlL9VBvreGC
mNkVV0WAMJe1p9eIYB9q/ySe1J57ApNXX+JXSH8MCBZXjv1xlDyJY1F/pIozEkXFtJNa+jqqzFff
R07SW8XZKWbXL0Jrr6K87fqM25zN7Do0+ntCuudUAj/g/LqJkFvLrDBm4Fgi2bMsj6DHKHZgRKHB
C+2EH2aerpMeQ6/8kOG600wqqtsC+JZB31HPaSsgpkf/fbIc/OPawcq/ZoSsAZyueWmKS6JorG4a
nCBKkTma13kQvAZWOFxr4MlrmIcNuw8AVDWRl2v5mUCYOJhXcjaR4oZmi1DCeAtUulfVdT7nqyYd
d2hbi2PSmsrZ79t9owBCJ9qTpqjVi14rXOHdTWg9QtvhS1XNLzEjrEZiJt06/xlzdYYCcdDikBeH
oL9TkL4sQMJ4QZtFKgKK2hU6T3Okk6VDuOaknCsw8G0yrrO28TiHLojGL+VQbhzDPmrjZzkY13Lu
nrTyt5/tYx/lKDDy3ViFj6mxQdee7hxUsUZDiEDVBfYhQj7hRYko3IhLmP6rJH8lHulZC+wnWpvv
OYSA6TMtI4k0LdpwO/x/qGo124tDBTfYHGWXdrklgWxmlL0785M1ZTxDw2lGAm3F6YNqhdVBq1Ui
QYZ+Y+rOb5ENPygk+83U9xTN9gwDxnilH/0xb3hWWmN6rtT6qsb1skQQRQFLLqffUSn35mJ/nfTf
aB7Pjkllp4zntQYUGOTWxii61nXq2hUKq3tLIqqBrw4e5NL3LaI5/Zhy2W38MSsJZOxxDktjhrOt
xh1/DrHF9ebGBvU4XK9h0GFgly+yS55HHtVL0OrD1s9GRudkgEogoHokgp0ez+0UAjAtz1DIvhgE
J9JCX8jsWekzzIhvQAurW9ImtG3ZzuNrCCtfhu1jUHfzxZZebDQtxgOisoe8K9wWLOCMXpOsitE2
UXWP27yG2TZD+mL1if7bIXxzDLPb5FNW7vuCGdB4UBbRdC0OE3FP666xhVsMGkEWkVruRU3uLS/p
eCuGblhHiGHYYqfHyB5sHEo9nRvZGvBessYGFOSEvak9VBVrSSyYX+adUo6fthW8z5n/OToOMpbl
dVIHyikq7QINcFV4eWUYT4mNGCfkXNcU5ztuQ6yH8UdUDBzNiN55xebKue24i/VI/2MCb1osDm/m
Rbf/Yerkag0ph34gA82zOfBtL5+2c7QNvoA6rP4JlRlP3E9gSsrgeOnrhAYDK87UwPn3MThrpot8
n6pmNzPJhWN4x3tAmLeNPzZEnkof5sYBO1MnRs8gKuAGQB5tx1m1E7hMDt9XJ3NxGJlYomI6qSoi
gDpiHbJkyfDkQLMJ2+D5sNh16iDXDnWlNeuhIyWvnY03XL4tYgJ679q2tTjjVP3sC+7awzSpq2ys
pq2iDpg15m54TeMayfnf/wZESR7HNkZnh64cbQhthrhgENwY45zxh6Ue9z+fmjNDOfy9CSr/BkJU
HQRpINe+CeZdOuJP0XuRXNXlDZrM8dDO8qvX/SkAVjK0U6EDqSzf8PdlmsIpqVbd9M8xp/ZYVEjX
6XYBPAwuQ5SFl2558/fepJVfreH7u79PyiW79u89M2oUL+3JD/zvJ/6+QUunak/f+dv/+UF/X1a1
jykx+w///Tn/+R6gsFXXGHR0Lr/470v/3hMNSjt4AB1f//9/RH+fFa3eHCj6+B9f+9/HYVJXIPvM
Pv33Q3/vhd2orEhnwo63/Ev/HsTfz+UGFW/UdsjceLbAzf8+2NfdcHTGCCbmfz0jdE8XRweL906D
mzMvRMtJjp5Rs4+NEaiHujBSzf376H/ezWxO/DDvEcU0/YNTWLDfxjji2moGzKYjVTpaYD1llQCl
aaf3BGk72pJe3f59mUpkft6n1ktQRJ+Rb33HiICPIpXmphm7j4iUzHqFbtA/poOFZw71r3+cljd/
H/zPm+VbTCNPdqPqn/8+9PcVf1/7P77370eX00iCiAjPZjFj9qi1/I6/+80Qfv05ZR36OvriHizb
lvD5Zgg6wyc0036V6CLug1EYB6cALYV+kRe/Ef05T1VrlU5a8B7NqD3pJCmOLc/Vq2E//X0YVce4
b4zE8f7+t+kgcghgny55lOQ33wrvfx9H/F9v2llDvZjEdz1DRTg6KcJYs9WPbVIg29Gk/1m06zKo
5JevcnC1VKsyTEXJRRmd3P37ROQ0G73W+7c+ZdCNKdhExgGeFRmFqwRJ9GXTaudVetGfZN+kj52m
cQLT+HPrzOGrz4ryPcVcYYTJh5bydyJRy9rAGd90sxzX0LLiGoMdrtRhxMBQKc2m42Qnu6q9EEBJ
shdZQ67JLxuq8FkVMIUTZSWSrYlBxFncOKlJznaPqXuFNATsJQZjA1LQHnM82WtUzG+YEWmvQMBE
49LS1INcJcz3gs4XV6UmBhwDiMMe6n6VJdfKiimDqtvBrZTqnx7SdlDML/EEPdAAZrpS1VxTRLue
cg+GG+iIRGxlbPhI2dJNVtbPlTR2KV3hccA4X+j/cNAj/vzRBe1+9b1EGQSr6vam6g1CP9GxtykH
CrJU+hpMSFa0nVpjnuswvXGYG13kxT14INI7mgvzDa6AatWuK5o6vbEdNjQY1FslGRtv6CtvpEXb
rsMZWUT9lYflY5fneJMueuKceqXVUDyM30yXeDJh19myXsIuiw+ZjcIlB/N2g6RYBYNOQ3sGaZUx
fjJfFZW4RDhWWehgzbpq01ncStPw0ahtz5BG6OoZRnsfFJo1CjNKwBU7PcRRBQc7hCw2lrIRpmy8
vvHfrI5ZKGnR1uGhqbGIx4Nb5PPVmYDpy7lekR3fuUggXatwE6VjC8F9QcLmqUNisWnbTfWnIWgP
gnqSOQmDFYAHLVjVsLWchwgTTZXNBapZ+1ZjdvGVeg2HvQlM5ykScFkj61Nij54i50vjpCunYjhZ
ughbqx828PG7gOUVSUm7oi50N7EAaOQsLCbp3u7BmkGalLpyG3v4+6/Ix3+OpLRJQ/YNi7ws4M5v
7LPVlfmGYO+Kl056zyd5KJxvEQevOUfeKii0t9TUopXLtIQKsdfumY0+Uba4xLRDD/tvVmHq0km2
OIAal13uitbDijD2E1ekVW6/qI6dyu36cWdVlDwbklk1mlW2u+ymNnf6pfdaNr0UE5pfEu6naviq
Teu9n9xx2A1uiFR5CGMsuFYmVyWkqFbZr50ab0S+NnMEsoyK9EEtCeKNXFBdxLgcuC+osORBsxm6
/j6bhY21k9GYw0Dx2bRmiexxDq3jwUhfiHYi7FOhJ5s2PAHTvnQUh6BOPMp29/clHbpUt8KuC7y4
/PjhqEjGzBIJ0SmYem1tV4HqTvaY8gQkJg91Tp66VGvhwgvKLqd/aClxGxTackFTaYiUkfrCKR9n
Jn+HyW3536pN8wfc1df/fDFHyMFIWdT/PqmmdukZZtZti6oOnuiy4YVks/f9fZaOpGqXWF2EM551
zilleLANri6dwLNdbTvVKZp6CyNm51OGkvoHZ3lPNHS019i/Sch1olB7iPQcnQzwAtJ+hIjyi7rQ
lJU8olPbSahJUmS+wS+Dn7u7mprPhhkbiAQdbX4Pg9atekW5LXkUsSJmItNa7uChTSrjNIM98fKY
i+hYIu8sW/urG4yvYNESp9TiVHVGLIm/DZUYD03zOJFugAtvW4juLE9hB5xioKbzzbXA9SBpxnIe
y4Y0ijjfcI490i3zKLNkZ5FuhxvjKLqLTJKrY3MYZzj0K9tc0izeVaZl2lM/a9lzhjBOknhAeV+n
/SbmC1od8kkAtxPXwjsorQRJtWQGqFykmMe4/gm0ZzRWbjuc5yy8dYq1m5rkVJdcWw7+4AE/8wqN
+I82L4ilDB4pj7vTyg5+EKsPUzt6hripGZVBT6MWPhYLVqdE9d6aoruhAsRS2jMQnU/73quGI11k
uacpIZtdlP1I1x4lQzeaZbBY5yUl/NFtG0zjRUhBu/6YaVbMmT14o340OuZo7gzUdnsV0ltO252R
mKdZU78dJb2Q73YEpE2RpfsqmsDpPRU7DUaJCi7QLHKN7WIbiIa4iYul8W/zqzhE+dgyLiF7rCWD
+Zse0q7bz4fawLTFXaNSoKbEPN1HUmY6n9hUzjO/nDd6PHhDcFNl66/GBrvvkhJG6CVZGNWTbvhr
sypXXWm+OmbjBio/tSLIf/wNSaGIY6gbkawhsGXyGo/TNgg/FdLpkuSiZdQ61Cwk/nMYY24o8yNo
5x7HyvcYsSxngLoTWsuMhJ1F1ItQG61j+6NBjTjownGsrovw6Pi/cxR4fb/3OW0jckCk8aol080U
+6jPdWSVhbXq6iWCtkErO3lRphB3kML82PuE2M+NLRGslZxHRnIvyoCAlJBi+trQ1tO4derk0ETJ
irvJShewJeC1Q6me6pmhnHuYBDugFETY5aOUs5ugD+hOpuQ1lDXazpnPzQzzQR4SVHOSm2vO4O0o
O3fmn98iyvHHxbS+Hlu5iyQrTIDwJy82jvXuRzUTMYpjplVR2V5qHCOSWovg1xH8fVWkCZwcAR6g
wEgPC/RulsS1Qt6ZBBOAjN4m0e36gnP5miYlvkpr5xCK4SxzjX90THuFUimgNqThMjduTfDFzkP+
Vg3gAi/DdODEB7UtLwoGhCyAt2tDb3G/dxIxd0yv2XAQzrE0gY8GLn/HnRBcxFOEpZUkw7K8I+L3
/DZfdw7QHQ+OxoIIfogx8WTHsSum9FoDIFdsq1o5bPIW9X47HgLtQdbjWvEvqv0lpls+PzS266t3
Aw9JclJSQg6y0ZOI6NX1ElNHj5Cn4MPJAsRY6oagLq+sMdeO+Oyeo+cKt2yqCLRNuyz8PGSBRw7q
1X4uU93LOGzDDjU57e6E8jzp4b8yejXUaJ0jQ7FvDQBYENGP4JzG0jkGU32zicIjK46M+Tr68JPr
rO7AFAjJh0Hrl+yFYJ+CVE+6szGQWQe+7w0zEZzoFtGhTQSm+zlheKb9OBXhKwGLV+nLi17j3K42
hS23xIQgkHEedOUR0/fa7vHxmQWQdX6REQ05yPTQL2LYndHzo53MxvS9msuLH9QMyuJs4PNZFDvw
X1EZHJMhPA9q8q4gj9SM4paFLBD+K0IH18dkldogODP8k3XV05HIiOC0XBRqdaPd1kOZTOBAuNMT
HAGSBrRViRYk84dDmObGqtGtt6HLdnMxeY2uoW3HH8Qfj/oH6mGbaMte/kDy8EoRKi9wGHVkIGlT
ArEHtBKNiEwKpT3mrdyCFCPnVM0dcA98mXidhfqSxBMC7scEq03bwk6Hzc0M0vc5So9+hdDDMV4s
taXWaLyAV+Fc8s+tyd9X9oTAaK7DGowcfLhPgUpkisJlnQjQl341VjG37tFVje+QO0ls659mheJW
lV8N7FaNUtspjWM9+m7YN0dMbGBL9tkfyQJU02yttEqJpWN6sJRgn2F3oUTVm1MzXBvISx0F1LLo
NpNJupwmHxrHOhGZTHSUzQ8PaEqCNa23WZ8/k7xyQ42t9v1XiWO25+4q+ZHFYpGRgwSUzyDvTTcP
SaeuT/ZQ7nSr+Z3IrMgWZ5ZZ7Dtqx8oZGhAJQb2JaccTgiynST4UdR7D17xJ/4S5BFsf0UZuJCeX
31jG/dmqfioZgnh4Sn0Gq1pVu9IGyQe/WDf+xZ5V0CJfPvjf1ZFyvTM79Za0mnVIv+fQtvA82WuC
6KjOIJej7G4oRDci2lqNz8CpnrWXffrapEj7O+2txbaoEFgMHZJ+mEpNBgltSuKbLKfDFDMdd4vx
D3rOiwJ7q2jxzlLkRWbwYROi+JFjB6SOyhc43qS+jgK1EC+ipFV41sK9Tjh0GOvCyxuOdQ1It1O3
acGGBgytO0958tsxDDojjKuKD8PVRogn5hxL735VLP1hkP/EBBguz6MBUosxoEnOYzRdqAvehHFK
HEFNmtWtwYmDmnTbDS8Va3Ul0p0SMphhD2bMPfjkl2kUTfsQzk6/XYxVJVXkETJvNVTXQQG/Bp6S
CQZP5XVMMLQSQ5Cw6mrl6DpGcB0gLoXIKPA7jFaAqhJ+vUJJkO8TcigUvIvw7i2ckOg8QWMtmOBK
rZDVJVQHuKnvv2LyefbzsgQTxOYurXEToxgqguxKSs4a6903WTFvTnIEwMUcE/wWKtCLAmaLBGOx
mHw5KQItHC8H1Plh86Qq6gUYyNhUqMEddqNeDRC6Zz/U/W6k3+0UH9szDGBArrZvRttQ6z3pTAlQ
/bmSrCMg1FfDkCelmrGVhCI8/r0pcPaZYljUrLM3ZDOvHSInkoL8i/BxQOy3OMvqmjlMK+59Yr3W
lrajQMTzU274iVhSHldDNR6cmTBbrd3OFE3iESrWFXLJuG/hgJC8GiyFYXMIp71VBRsf/UtW0toh
kNj6pWtHGfpF03lVHXYVXY1Rm5XDVm01bTWWaIHFEGGL6vV10iev9ejQd5ro8CKEW/ZhRA3c9Mmt
mVCteoME5rHUYUdSK3oZovwtxDOmxG3xEPELWhGUe7WxrVPeN5gSRH6uUlYkIiwDySQVzA2MAIBu
RPBQJzVM4iglE3sRJqCGd7TYxC8l4LrVWWzqXG9XagmW6A/4qAKL6AOVpRXB82Us1bMkTatJoxeF
9oCqwfaWMcmYtptJROGdz1U+zWpN+Em0t0vlh3bText0+8RgV0jnTQxjVcf/1Kx3O1tey3KhdT4E
t0+CPczxY4zIBrAErytz3eHVIs4UJaOHycObi20ohue65qRzbkrIti4jBmb/ZM7+pleN1eiPnNZ7
PZPcrqt/BJlHNGy7yWxsbfsrnZVVZF5158PyLa/XrIeytzdhRdutrrnjAj/3SeChSrsrI4rPYV/k
5DKFPUZrZd31eG65jCslwDNXrRPrM491SGxQWv15Mp+ZwtJeEJfyntjZQ258yPF7KgYu0OJpUIyd
6jyXc+DVgPta8hLFVz8sXQrIN3TWuglqnmyqVggz3Q7UfkbXDY/LumyRZQEpQosVUytJ7yWJZ0oH
mTQE2zL+rs9axFlD66WvFncURGwEEZHRxZOfEtAzOce6+iJSPwJdU92gzo5Dpj3il1slXfQsA85h
Mn631Yyw11B7N84rUAwF+shqbJJRYVSGM3L6e2NR7sjz1HLyptyHYnE3h+phcL41AKjhJevjM49t
ZVFJW64ovmlfdf5EpF8eh+neEgBdkao3Mp9OtnJ2bO767Tk3RpfQhpPhnNTE3kl1N5JtQFnvy58a
YSqPRemcZVu+tpTrab7uFaBnQzoelSjFvpatRUOdEYykEe2agNuMXm58Kj+mOPV6wdW2lvr73LAG
Bkc5p67KdFDpDX6M4d88lp+cdS+OsJ7VJT5m6FBV2AmRBPP82ZScOcw7j0CW7tJf3QEhBzfhD2id
CgSrqTcwCVD86dozAjfzhMyBjA/ZPMSa3IaTAtaoc/z0GHkwuTRs9/wklNxYx/ll5vBvrDcywuBe
Fd8cMoQw6utBSXehvhCoyXau4tc8H12ombXEqdcNbwYHkSN+JVCQX71W6akfPRyubsUrSBdP7VB4
tFQg2JU/mlUcGkoHCagcq8AzavPDiALswSoEI4lSE/cpP8o2Ff5SEM0FARrZ+7HWLZd9E91sZ2nF
IfoFyvuPhF779pLJZW4rYweptC3rnynHE6vfTTUm8Ui999nj3PercHFt1YqntgdZ63sHGp3qg19t
8fI74BgZzIlC6UpJx0b/YAz7JmU9AbBDuHtoh/3UbXvQwWHCX8bsl0MzO621ChHId1P7UYJWok93
8YI+TmJCKACVE3Js59pElNGwMRlk6pgoK/z5cfkvsEFHm+xkBHwxKUu71kA+BrQvtr7pr/vWoX0s
b8x7M5Zrrf4xquc7ThtCINdp/BuusJo1gDRJe6hTrpDSTkwPCCtgJBp+i3CdqtXs6hWmqE4hib5i
669DfeewUB8qeQtyIuTCz5wbvBzW+OJH1bj0V/4l685ErAfuTrJh81n25lmvYo5mBJ0DIk4skF3A
mqq60AleO+BBYOmxNQ38MdlFbbQd05+y/NcP74KooZEu3aZ9KqLUk5JgXNXcF8PwFOigtQoHqs4t
1iRli4uFc7omT8+gUxWB3NuYhg9IRxs17lZzla4hc2kQZYxuMkLP8KmXmWcW4I0YUHq98nSSoFTT
/6fhl+C1mtTlqzYZGDDHVWEztKOQzZwC7bzpTZjAtE8D50hO7xS4FafDN72FjIqngAct2Y2HWlv5
47sgxZ4Ej4rOHnvFHejgGJ2b+QQLc4llJCYYJRZ6jWRdwyW3uPqtW/TGY37l2KTxR98uhFlQONca
Pnwagr0+OFsRtqsFx8AqimAFP7ljribzlMyXIeavFuvzboqTrUHIUk9IROS0j2ClVznPiJ8KkFpu
9iI/KAJ1ArpSh4zQRnlO/MneJVKAqBXXEO0FUdWM7MWLXbbf6Es2Qx0+ErClepVFzBPn/jU1cLmT
ALgqpwaWwORmUvWvMhTbUY29MLPvrRD+2jE4fXtheIPfYlrUCmjbaGEAv3J2E6HmwOpmewlVqo2a
DsNJtYQhNacqp7C1CDUvbputaXEj9LHdc9/R05epW8xZ3d5m0EMlszFG9WExMqPuQx9srVozunMn
WNmh866L9EFhF40s+SBqk2vw0TR+m5RzUDo7K7/Z1nyyPMPheWmaU9PqTyaYrCwGV9jJziDGrUW1
iZcIyalwq/TTAgAgU2nroARXDIeqJkYmBTd8d4yLm831zeHvmtRqKOQjRnAMZJHsY+oc4pShDO3e
bGzy7KfidGzzL0M7mzyDVflUJIGrFueE5MM031XptI4wttIuulKF+VXZBNrwQPQWgEiseXrWDYIA
zXc2GtrXiCjBKp3hZS6or9EUEdjDABrBUiOLbfSXUCU1BkVoacVuGMtNP0AQTFg357swNPydcHKw
z2n4ZKGoJoc8JD+gi5BpZ2gcWv+5jcH8yIbrgnCdNW9xTboj7JGvnKjLXvX9S60+yijZdhaYpMQ8
Zjwq1RM5Rv4mTL3XSbG2hTx2zVeTQ7MV3/ZE0aWFwL37tPNblCOu7eKHJE02vv5PGWavSaKDIdTn
Lul3KkhiyfbHZhhbr/FSrFq+9IR/pfNhdhwkfnimA861TjsagFgJsqUOJU4T5d6geXZvn6vchj7O
PEngIF5x+hfEdkJ+DC45ER9nfNfab9MlHIKO21X2Gp8C6PxKGr96r53CabzZyGhsaLB+bj8ztkCD
qyB/bdroiA15Rz4/kZ/OyiLn6zxF7ZIfQOdJ7wYzmIQMXIU/T8zUrFmccWNP4qn/rBvMUwamO/1o
czrkMWItDCN+gCebkzLEzBkrHfs6CNaY7OP2HZ20GwzZirrtGyQ2Uq8JSC/bm4KaWZo8/UOPtTvt
T7E+kVxFKA71x+Wkr+MRKvpmE3ecqSsC47wSWCzpP4lgxr2l8gxUppukaDTC/VTFGwXTR2MhGtOg
bn50Tl5dZ+xurlLPoIeIKsNPMSJUk8m3TvT4hFgoR/9AkkCdBhh5XyRZIIutUFfDhXPbSMTEgtzW
rmDZ5DX6oVoJulNc6VjOZngRxzewfGPpKGnVSKV4tKwwI5FEf0fS80b0nH4gnhPTlcndrwXz36DB
TK7UBZqLBS9wSXEj2IUYzIzXgOgRbaSAxLmYESPoXqQm/zI0Kqya5SWTpbFXW3NPyec20NrrrNev
7aBge100pcLNwMud4LvHK7M4woBgmNV0t8ed5M/cdGTKgy/Ma6gbGzOPDrmdPnWD4ArU1kFPbaRA
eGhDqcGKmPZTUuxS6x7P43F57hIkJsRT4RRZFnSyniP1HhufM/dIEzzETuInBo99hzkyxBldhOMu
G8bNVKV7f4x3pngaWO1qnGF6+iH06dDivYEhW4VpsR2cHyY3N3tKyWd30EObhXRHBdk+WCprOr7l
XSD7l2ykcty+8Trw2g6iywYqS37ANZAPaWef04ci05VgkRqg3Uo/3ykmewVDsMn84M8vIquJNZNw
uiGUOCx21uzD6qFPonWR1rvcoRTK+VVU672OTAU558qhLB3fBFF8VshiV14kmGarpycQAIwtxbZS
H7H0Iw/4ChbpFoYRrs2ZcoYi5MhNF0LenTpyj3uIGRt2t4HP8cGoePG2vQYJ8IMr8tXkVWLnKci8
5tXxN5VHWyMsCMFcEqjLhwnFgL7SCDCpure8RLRMHxuydJTdY01gDTnLASrsQfy09QRGB9mIpUmo
9g8dvb+lcixnijKQQPY0PDnDhhIwt11CdsgJ1wS692S4dUW5y/LiEo7Pmm2s7A7COkEJ44pg+mnt
nNrYMbhPSF4LKbDqErszECXQMNKGyI7wxUbEVgJCW4u/nYN/xpvd3igWR33Xj3TZGocUpAdiVJl2
A24mp/LKQIeU0Z4TB9Raa7qfGcgO7Sl6woMpqCeJMUhDN+MjC6N+rfbd48ANDBQb/LqxiQ3apZlC
zAjmrrQIKPSciQTVrRvONwJQTJY3DJHnXB/JqC03+swoOynBV1t3T01tfTqTfoeoi9z1FKNhXkJ9
8tBTpzsJ2rsmc34jGjBL2Z8EavuAK7Y0Yw829iQ655aPzc4q4FbJLfVqq3kHSZPo6cuQ50R12jP0
1d7CrFxY6XFRHo9juWtjtmg7J0ml3GlB7fHUcy4xHMlhM1YPOkEWGnA9fXlYz/q3oW5dBfdZHhkb
C6WAwThdtW64ZAeJH9ZkNDJrhYK7jshPtSg2yPu2OHSE+E2J2OoFFqc6ZfCDjJvVmXmNmQNXbjXS
+VDnl64DvM3D4hwLGydBX9Kjx9icWTSUJdaTmSrnykzTByzqWEbVYEA2kVhXrfpE2sGtqtGhoVQi
THOUS0k+TTinnC2C6+rIrzDuKglbPoDUUQJIuNkEqjXGYpcOEO6ZqT0Fc5E9KYQtKckE8tirhyni
BEZ/iCCw6jn6lVudisgz0Fh5Qk7TMZqT4RAbX7MyZ8c8S8EpIniiTCnqszTa3AV0ztcNjZHnVhlo
YRN3RCUNdxROor6NvVktd6RsENSRmOvaUaDLCXCPNJt7IbgT+QIHKlhPguhUEev5t0+qdmO2OyT8
9VEqItkw+qD7ZS7IBnUz68CiRh1eMQqd687WaDrtmdX0cE1KQHCs+1DbFJb2BBH1m+RVx8Wf3VJN
UtKA9S1ppnLD7meytNTPcWA+BF13s6v2X4uoaas6ivQGA1Wnw9k8EWEJqp78TlaoHFU9PcLhPpuj
GLYGBUsZPCCRIFNwyNQsxsCW3ztoaDQ9DiCQ4g7qmJ6En3hRWFp7+qAOfR6TdpqFezseR4LPQNE7
tl5H/6AO9hk5z7doravjTyvtezTTd7XmiEUjDSs1qa8wR2uyh7NzEWMQRriHvlUijkliH7WLqQ0n
q2Xp1+zxJxysgzIqNaEByQekP6H5hbalCUNnyVe/tMny13kZw7eQhUtH7jYu0QT7MkDXm8fs7cmb
EmE/ruryPY/6cjdQtX3ScrCGCB/9up2m+twM6gVVNa41s1PfGp/EVa2sPsym/1Zy81NAoskeV7HF
hMWCr/XKKRkhlzQnhl1yIpBS/BQVgjG37ISxRg70SMzQc0AmPAJSTXj2iMFPi8ofq8LTbCEMVIrx
1SES+JRSOrSK9S4GrbYsL5/Fh629BHT6buuCTLCsYbslYYgbUGS5RvAaZ/h7V/X0btofdfEVye9h
/gmjXx1YHPkuZg1qzRHcmwwfpNcSE0iCA/fhkBMu6oNPy0j9tY8Dw4XCmfFTeK2S4eWAUJWJfDFa
5rkeyQdVEuU+C6FkukE7F0AGRZWEhH3AHPtKTCBhEODqRWC1adUMk5UzPvw/ks5syU4kW6JfhBkQ
QMDrmeeclJmSXrCUVMk8BkEAX38XfV/Kqru6VdLJAxHbt/vyKJz8rSmYmWLB731p7fbIu+8uGFRO
y5z8Cxy4173qLwl+qivFlL9hofanLiv55Rc+ynpBw4J81DTxmkrZq57GQ7f6NwR0Z3Q24BhwMi02
didsnCOibGpsypC6UALsx6tlJknDTPhzLCjujJN43PE1wIFjF8U+D0AI9umVvOE1KNr/wC+ciDqr
fQTnZD8qBkmrfR0UR7xHotQtHY/WjJYBfGQ6c8SwTTrRcT0JjlbgWjcXEbEpuRRbnbxYdrMcrI6p
BK8NuV+3++0ucwCTYtyIqXpx3E8gXs4aobEPhM85mKXBLNvl+a5K5AOTsMuMN74GfSXu1AEbomlb
pJV3mfPHtTlFEnpj92PFay3Ko/QiCnJPU8USM5qb7BRSQbovlybfyaVz+eHimBBzps7kwbZxmMw7
EH3drm+ghpTt+N208mea+PO2FCMlncOETyK5Jn32qvr4yZvj8fSBBZ8GifxHOdbhHsc+Vzo+kyIb
wHzP0TaZ0p5uZ5h6tXDPljPJyyKeKzeMzpX9Q7edYsGw8oQFzyPvjXQ/TfAHiBnRHOr+9FNg1qpH
DZ4GDuHOs16zrpRHT/rdLvMCmGFT9zr1cE1WBk3b+Hfd5erUFYA0AkjZV1LIjoR/6Xnu7zJeiF+i
PfP5f7OLO7aV/sHW75+G8H+ZDarFGoHO6onJgzTcmAgkLLhzUHz8+KVnF7gluYqLvuAJildhWutW
H00VM+1QBuKFrAcqAl49XPVp4NLZcIyNpdLPVj2dbVEP+8EnbGel5B0J6ScJt2iH5OUWfwXezBi7
z+hPF9e4OwocCFFSJ2QtOG2curuXrA7pCjA7f+oXlsJ2dlxs7If1CHRkdpKDXMLlmvjtAR0Rhb2b
GbKzFrEi6Qy4pd/sdJCU28bjjsS9Owt61md5veun8Lr0uAoq3ldNLLKTDVpisSWky+Hd86ofgWzV
w/g8dUyTewb6YItFLjp01mHKFOQzr+E1m7ivUdXYcPorWpy4brVBAd29r95iVVGNMCy/U/z1kwUq
3U9dlxUuDOqJe/spVbSRcHd5S0Y0Mc8vbiZ0uEYJ7xgtBLS43/LRjN0j47K9mxdL09Gy7tYmaCNF
EhA5jpGE3JKfftXxVcmBhWQJlP6iw0+oUs9cXXYph8LDezDkFjfmEnbfiKrNc3FK0aMvxBOB62d6
F/QJT7GGb2mTQ1eFCJ5SuohLT67FGupROtwg+yw7eS2JSe5VuzbAN2o5lKnmOj3Dgdiq0YKAAUsQ
/T/6ID7RXMPung8xBuIeAdSGdzEtwQnQMv59gfeUdwqzGQksbw78Az7FEJLksrG96lnYMewMO3qp
Jux42HQ/hzbU90p+qDkEQhDw22QO5E7kiwqqCzKNQgKhTITalB/0Agw7YBeUHYy3AKA2RU5sLJv0
2KVk8sd0gndS5xZmv/jZ2OYrpAZqlY3sLQM7t73Gbu4xXdfs1/nmcxt7GlsxXnROxLrpvWlfrgs0
7pGA/wPvkZrOY9xYePaajCGqmt6mxv5y4EBC8mBZBI/uT+Tw/odlxKVTgm5H5tZHd5QvFSGLa5c7
LB/AEG39FhV3brNLq4uTm1XhFosyDUPcSOHQuO1y9SnbcRy2/EA21SqRB/eCJPto9S+FrsqnxZVX
idvn4UONFWboD0Rx1cbzKTnum/CFZ4uAckDfd9Xz4WMAZJ2R5PkR3By73ZycQ0nIsEw0jeBVS4hX
zh1pizWQ7LefYWwXWJBaLpjeRy2aCy7Qk5wCBWm57LemH3cCENBczfF5ss46rW8kzPqdEsMpQ9Hs
MYBBZfC8cleLcT9UbM7W5JONCaSpzzpEKSmZnzlY6o3JsXDbxcUoxDk3jr1D7Y9EHuGrwC9b+FJt
Gz7MkP1uMv8Pg+nslST3ED3BauacSqutgiJd6+gjH+mvaQAWkDO2bECuqugOFh2IGzSGBbJ+0SMY
rocGhoXmOHvdJU8NNmZL/RJYrgjJXwX/YM2NhQj9yTB/NxY54iYqtjp3+H1XV6+ejqHRzYHNPSOf
ZYjJp/ewJPCdcffd5R17bCLZNi4/FWfRblzY5tU5+IogeM8XB+PGZL/7Mn0E4vY/sylIejYXWfqj
5D26CX2C/W559weR3ECVAUrKfnM15irj3WFhJvvZck5pEYWPcPw39aNzMVPOf7sS45sAP/LgRv8t
PkYhepUmruAREM3S4TKIUlABc4MPOO8Ad6Na7tu1TGXUDiJd6mTYU/EzaNuAFsCsCj3iWVWoup5T
7wFMv3QRPal+2bxUsAF2iRn2yhITSqRLWjy5WN0EUMrL/1GuOu6WqEYZ9V6aZGR6Q7KgbYecclq5
TzaK03FxNdMxY2OwevciSwz7OP9h6/xaQbS7eSHXlzK37qrZ5QnyLmL/4x+SwviooSH9CNmpsRrH
00fM+kh0wH9J53YTScs/5lVzFMX4ptaPaqz79NBjHaFGHi9O2HmolOrfojEwRqX3M8pYaWYkNuj5
QBGJ1T0JJRmzkAkztH+kIxJlhWtpO+Sr2DelDnbgFSYcccu0Iz5FZbAL66i6nTKYPZOsueQsHiqC
QZKsZEbbEYUyzPCAIzLRlrvU1rixB8FRl5sYc3iEMQTi4Mnmsd8EGqtdF9IyEVZ/CRVf4M5GJzGP
7FPN+Pm//3VS3bJw/umHBYzT6tNt6MJyOhfLc7S8W5pBWObWegvjNBDnop4CYIOr/ps3X00DWDJp
UVKCmkx5XfCM6eFMB89y6TRKXbX0H1zXPnKHpX9HRDcK9iE8U0cZi0RADy9uXfGJABc6SbacCAqu
4phgWylArOnrkoVwmbOYnZwrdvQhXI3C1zC7FmCNNNrKdelGjI73b6LeqKkB6NQWB9zKK9IipEdx
/btjM8XHIYGvtQzNp0WBDvoZFpvoHuNzotNibndj5Fwci3Nd2tFtSAd0+gECRBR/FGL5UfaoyGl+
CzJA69YNZPTqozE/o2R5C+DkMO3/CgzYhQC/c+zzPkp0/G+E/x1yDu4qQngEr3gHN+GxR2GVPfXI
KmRUl+6ij609LTsyqDnG1NIuMSKZgqoOpN+cyxA4GA4L6hc+peb9tqhr6qsfpGTYxWYRgTiYEcH0
GJoxxHSYwr+a0hcRRA+x+NVu6EGZ6g/wgVwcU6fkjhLsAmtpTtyiKJWZzmlufkRUDuwnB50ipu3k
lLBM0k2QshArvpCGGIVa81kPNsihzsUSDGN+My/RFmS/eQ0qhKK1MdLtiHZ6RXLMXPcpGk+6aOW2
3VoDsksx8GWRE19VS+Ko1w1JRpB274jN3dEdPJ41iVGYw2aNUvAOnHazLqDSkhaIEkgEyJyflrDe
eg4KfAlkUfual1oYV3z8ZMOBUpgMtGG1doXI5ZI7fOnXng05lvYNA/7WlxjmnRHLUBpGD53i3WMD
VzGDDr8j1jzk33mJhTXHMGbVbhw0HGeP++JE2gd7+y2qUviEcLNBxyXcfoZo13cNhZ31TD4Ndd8r
E9Y+TE7c5jwmHcq+UQD34FwF0YScu1JUcIfi6WqXdlemNJn0GUMsZSGn2nKyG+s1YFhh2x8VdJ1Y
lTmOqorS39C9Oxl3kyThX5yA28AWpNjUhfVF9926YWbZpFSwRVHMnrOkewZYzk9jJBgJ+qsu6K4b
qdHKbRL/A6FmWgUwaMjTuPjIyQ2C2Mjqwa0H6uMUidkgHH9WNu3hNemDXYpOsdRTvxf2QLXgUu0X
FZBYd+F9CzIX7GznP5RHIe+kvnexpoHiFvywPYPXxc93o1y5Hdn8InmfbSICRseOlh81iBdXxMle
EPTaDa+Fk41X1ia/vXDcy3JBu5xIzq+bONF31WmyfycBekA+9DEvI1Dv6Y6KSfRmt+L9IF5Icdc7
zmIKCAymRxj7XCVuY/7TiirM6tI/Jx4nYJz2KOpE0bvkK612xgFHMsTtn2AsHtC+NpRLPiVjeWst
85wK55vZlG8Hm2I0IeL9soMFnoE775dTkPREHqO3XHUjC1G2ini5twk183uQVzgTesAuFvgpnGGA
AyrLAa9JlCDwu79eRzBAynnPRm4kh8pBpklwIrbOci+moTyGLlEckwJOsb3+Onaq2HlA0JdKJM8c
SiwpBUVUqstuE5V4UZqpW0mD3uj3xa0Ij7KpsV4K0A6tL8qnKH6YgWkzr/Njr+GD1UuznJQmMozS
w5o4B8tFoBLBeQCVJQak8yj9CvWI3TYtkk0/Yjho2pc2pmWRcHUHEt/9DjoCNiyDDH4HFAQwGtVi
fqQJebQgPA++ZqsqEPpoiX1uGXcPY4dh3pUVC8cUOyfOfwL+Entf4jMNqhiSNOftXJT6PPLr0xmC
BpO28XEBLW/nkXX0pXpm6FRWwzdx/cd0OG8SufDWImppueQEAsjRZdChao7E3rrsUTewi8uy2MZa
ANUgabwt5WqKHFpgNJMJdkyu7taDQrsbSys64nIETZyVHnVY6ZGQbXfuwnBEjn5lsgw4j5AHCMc5
XL/UT4YUb+cMgtbKhpX2BNEaR7zRD/SDS9917bXtG+/c1+WHFXcnFLdgx5M1ttA3bLnihjzt7cdF
/Jra5V9fI7WXGX1DdY2uruV4jaxqBs8Y/+XtA4q6AK0jUmfa+47DnOmr8KJpKIMavdLim0tNUHEP
8X3aYAq8SVP+pnyOwp/0m8GBFQLNOxsQrAdh+l044BSeMckpXhJ3HrUnb6xQ8BfYgA5azKatnddh
lpgtcvCFxjH/BUV3Lko2Cop7MZ3X8mZZXMGaTF1im8QDN3N87vYWqoHiZEGFky3nIuMGV8QJZKfb
jC9VXow7IMy/xCr5OtOANSt1jybvL1wjOfar4L9xBDks5vSv5a29amAEjkOkKCtKqudhpSY2M5Gq
DluDg/Rj4St+Gkm3yMDrrsGfZuyxCrrJbVZcpDvKEGGjgrhvY5xpmfSOpQMRM6+rt3QqOYQiLABY
qYY/kGKVP/2J5nkfWnRl9PDtAFaL3SDb4TR43bObY1WLquI+5MamlJUlfTlBfY74w42DJVlXR9dC
TpJ+wfpn2ObihQc612tX6QjZhOlWu/wn70/apxzOjdHbIPdPWczSaPYaoi5d8UEJFXV3mWqfisLi
3o0JsXG8aGfj22cuk18iLyu6nsFLdUjM4Pxp3/wHIjx4XjzvKdB43lsQ9yMjBmWZvJv6xQ+PyOM0
UP3p7I5IH66hsiqALXWHEYCWdPHwyNI88PWzoiz/eG7Xvk5O+lSEqX+vMM7NLUHQxhEfKwM9qXMw
zznFE2yWuoPqamiv7Wdh+cXBtXDQRdzVtzFIp8ThD2+oVgjUrNBm9Wcyqc86EfMxzVk+OP1vt2wg
cWNM24LoIGrO8oOE1HQ2AqERASplh36WGTt4U2C7Sbrm2y6nTxJoNH2CtvQKltQ+KlgQobDZPbKa
QytSlP8AR5Jct8KmZLAIETaFtH+mIaGIeSAfE+JFp/EivDpOKk+Mhg8imfZOpjEuoH7ZNv4wUPsk
gs0YSWdb5vF/Sqy4Rmphp/ZQ6xdGmVsBkuMYxYf1UcFDjmUWy6NqrY7io3HPGK1PfoLy0LI9pN5I
38J4DaNyrx04YbzZ+qqy7qPtcAA42MKHBdcX8g0o04FWE6/poOU1Mdk7c69iQohlwPascaad1zm0
4C3foUQvwerK45Zz63JwnjkuSFoCbcmNONGmmTChMS0zmkHN3Np1jK2roS4zbCf3mNSOxiTrv6lr
MukZjK0UMIMbl9QQto5yIrHA3d1U67I1r35j13oeiqx+6hfnBdfitS6X/FHXrIPTGOHHEJvbBWH+
VnokebQ/II5PHCtVP7wHCWf1Mhjs0MHk35mp76Y0xXGOlr8IxRZCsPc1AqckScY1LsBfONXTpWFP
slNKfqc+l7CIPrQTUsh75TcfKmnsY7hgOepbbGvKg4qg9CVLnGeYndkpYcoiAsHPfpxsmpVqhbSV
QphACNN8m+5BK28cfZA9p3eii4ADpZj2VvkLdgjXzKbKdgAzskOQ2OLgxeHbBEq+fVZT8SBTgDki
UMcin/K9nOON7oCN0cUXWPFPHvvl4CYtwB3IhZ4VsdOA4o3Pmd26jW2JbztNdg1++Y4M+gb7dXaa
Z5ZQWjTx0Zg+xMsW8c1YzgCA+y0Rx3BvK3f9dUxxUvPcnCr8jnaHo0riBu7/xm5Jm4PB71dBdJq8
va4TGrFg6HfSqLtFRi31vPw0EfKmcRdHv6nr32lcw2px6dKzEsiExH9QByHDaMKh48xy3J6rYwCu
VS0ywcFJ2L3j7plFvgUaD15sOecAhE1a0JLqnFQ/pQc/Gql0UEn/bubFY7OkfqYpWc48N88Be8qd
VhxyDPs0FJBfUQXa8YI0Ps7dX7QQjNOm/PJ8LFcxbYQ7YfUVsTLca6L0fxHCQ2ETDUzW4Crs50LQ
yFP1HgUP4fI5jz3BBiBiJWU4yqBbFTXiDSVGBF26jS8Mvq4ZzAPm341Q5bCLyQOwCDbrbs4+ecoW
b6Rj+4vVhJAzonsfDM69k/6AwaQnxJ3e46jlPAEQsmCJP+ZZ8k9bjUVxoUQlS2ioKlM2geEgfiD+
OLuiSQmjD19LKZGZM++tBqGc6/xn6s/WVqWhZEDOvhpM0KQp7pZN3jNMWJqG3Cw3vWsi/A7iyR29
ml81P2dGyXPpwcSVkf8Yu5p20zSJEHI0ZVUjH31UR/YtLTgAVMbbh63cDgZIcdWW222dov8nfDve
kvBFmF5wvpcwtJUrFua1iopGLyW7rTHBV+dUZGLvYwDb+sHMtF3n3Bv4R3RqsOJOSaxSYqf2pT9l
Ow2cImnHtdDEVcg+GtpobL06ORlXkyTR2SnAD03UoxRSEQnme0Vz+bBRNVXerutCmC6puDUrUeRI
gwJZP5O7W99Pf1W6AtlpR/5uDJanmTjGO88JTl9+d5bigm/Nk0NVBGsHK3JfcOG8agUaJREeKU2+
XmciNkjQ62FJpKMA/AJhhs/AqkdsmlgvF5GQdCQrvLf7LIW+Tv6xxr5JBz3gSctiZgOmt8k0dkKa
II4RbjhYoxnDvqgrYr8nd/HEXifc9/sBkBtFctkxsl7CiunE8LU42FXzNsihYZpBL1pyhgpwHCv3
oOdeHyWUEyuqkPpZXlB35+d0wrOkrSXbt5QOnfipWhZXrLUZffis3zEtiKuN6p4K/nDCcyJCb+Co
4qJd+RxWdAq4ARlVqlPR19tkxhhjJbraNzMKD1FrFB6vuS5C+Xfecc8JZsIs6rDHFVa5D9hpcLFx
n8a0O8V9+j3HgjhELX6PIhvWyvQ/xEXQYTgwN7HsTwMaeaP6f5Gr1z3igyf0lepw78kjzMEI5404
0SzDQJPE+mhV2qI2a8UXJMkbIIzwQPMCoceFZ8saOpImjFKhGu9j1xG7GlDggtnc58gbGfnd37nE
celH1nkY8valJQRNrsC20+xqsvRbxz0Oz2r8dMqkgou/EJ6QPFDg0olTcPKyQEOEU/m6FHkKPFoA
oN1AQJonJnvz4hkGHAXISjl+RtlW3BAswJzr1IRjvc4dd0PYPzuogb2YokfaVZThWv73aEHpybHT
+U2td4Y+sgiHXIebGBrdsBdld4kGkjUhoVYgab/Ctvb/Cv+tyMWTX6d3aY8uAd3wVEEMHcL2wh8r
eySyeydfR5qFBalnYzpMKJK/6IIeVBPROtOKh9D8VFrb/XAs7Tw3ve89fEFCrkiLB866+Qywvr/0
XHwPbM7+i6OKEzgIvf//S9dBz4PfNzFTDYAeWLoeMqfbevR1nGWps31h0Vwfzf1L6fX22fEJMYyt
F139pKMOJtmh5qx12V5CYActY40MF2yfrDaJTpl4b6cGsPNCz4Vm4eCJhgtQvGfh1+4it3gAxJcv
dV58Yub5iLoASTXgXsPD2oGpGNamlW8ATOAfCZaNsmx2k5t4RG0efR0eggazpxdE+ZH2FC7lJUVp
xlDEtwwfGDHNk8dicYd7iRddNR59u0Imy/MPZdQbpId+S39OvoukPV2szH4GcxBCl9Wsyj0YChFA
K0YZhFo2O8J8xiW8aelBPKc2By4rlEzjTF92L/Rnu/jtajai28DQZRwzsPu8H0+AZcCtFH5wztA9
xWqtlwbydBPo1z6kvRjHATsFEcKB+qzL5DnUBZh6Fd5K8KmfVUJinNltb4f1L8D/d08wPDfNuHLg
1Wuh+pagTWg+JAU7u6aUrz7TDduWNeY7rikAZv9Kk92FqeQTgHbpvgb+mqw9GqQSSVsWMCgA2E0x
R3+McN2zKM1lWtz4oQE/QkImJP9aaQqLMh/Ns8DVMkjX3mZjiZ243ggRsWI0E/VJwjpVCQjMonH0
vvbR3wqFx6ZALz9gm2tg0gD2zHgCVbb0D6PikaD6/G2NcfLLjSNejou4SlGbfVKK8BrU7VfS4cvJ
6+bWEBa69TkzVwkwLGhhqvWA3s1Ck+x1tifrNmJbu4YOgc68R0MhN8ul7mol2QVsxiYp1J12kPA2
dsCgmUAJhe4Njj7Y9HPIQg4D3cTKqzl5TpWdfBGXpL+gbQdNS01DCdl7eadPr3hyPflfouweOzmX
HBagZ67J39bc8D0kSpNAR8TC1ALyc71LNZmvgow6QzOFOiCcN8JdefMRBjNsN9jGoNmnXUG8udaP
IcfNaAsWBU6K+zKMGYrCBWivbJmSKat9iTEb1oQpTlmm502Hx7joEWtxTT4mODEUxR/bW9nF1CoR
z6PeICa1nRQn3VwojsDdkl+WRLUXD7r8XET0CVOhSUwZPSbUGFRx+4Auh2e7cVvuT1lHIt0wbrY+
rUJ/8Uzdewprz45qeTUWobcLSoy9Y0bix5TVX+qV6eYmN3x2uX7t2qiUULIV8YTymmT1Oa9o/vJG
u4fhzfs2e1JSnbsKApVJk+4M94cKuaYkARUPH7k01klb4SHE1ltUrfjJ6+K/hj7hUy2KDops+pVX
cbdFbwA66L4J9xPXW/HAoZrRz4RDO7ZAEdB19aZdvzpM7vwhMgrYZ2euTpALCIhY09mr+OPitIDI
gYbA4Xgo9ETrY1jpA2aDzpCLHHEEX6QF4czLuICsQa0+DG5KjeVukRSTDaxcLFKtG9xVPSvAcNmM
jn0cfA/crQ9QvmWMG+UVjgFB0oFFj+nIG4u+PlG050F+XfWfxMYEMc7JQWPdqJJk3tpOGvyYCMwf
C6emPcDPztpArcGlas/YfJHxH/Fc7Frb5E+IDtnBH1IWLhDoET71rUwMW3iFLC5znBDZ8Klp1zlW
hXxyF/CUg6VemUSAz/rirwy4evT4WBDVN0PfpQdhZe/EtRQ/OcSVUcZHV+LgXhyXUi0qyKa8udFm
ErziHhIoUHBeeYd1e1f3+cdkp9WBcth9gKjA908dxEzeIyy3trbXjs75ECeY9uUI+Ac3jSYJBfN7
0Ccj8AWRH/8bS9keFkMoZ8sFtIS8HgxbFLg3NYrq1NSB3HkzcdxiisObJaDexzUo3SIJeQU3vbU3
deDcWDRijUiWd/iaA7peZb/AAk7xM7Cn0IGA+OTD4qX9jCd9gdeA+ttU3A6sugKSoSkCaDvy1wsA
cV6+psJcjRD8hq4bPGK3grPvEr736MH4X3f5tu85m6B0pWxO2t8ghGn6GiIf9HNFpWVGOFOy+UFa
r266ML850qfXnLk8Q336SCb3ndas5ZR9+4HjvsHf6q7hUBATiYb0hxeLAzMvrYWSEqsh+b4W3JG9
4BCRbb81MfISMT+AkkQcw4mId2JbJ5kMzzKCXdVQoSKc6ZfbmPEcrCCPYIED3U6A3nGr3DDyOpvB
IYrqcv/Ye+DEN4Hg3QxfU71w56eyKfipZfvDM9136dvec9MI/zy187AVT3bF4MEALPiQkuR5oEXy
KHo8mOwP6/2sSL9lOtQ0pHp5ebYdruBZ5ctnJ0jqPeZQXlFLe1M4lc5ZwIvF6/UFdJFFXCWCyzTr
3xyKNU3orLH/95dI8SNcgAzvE/6PMuzCkxPhLrccfCB8kvJafOOJny4Aas+daw2XxUu/YseyBobd
zWQF8QlGiGFb3uiXMiyO2UgK3IwKZQF2Kx1Cc3BcIixYY9YPqAH6jw8X7iAVmVUstcu26jBCGRLr
2kh9L3nz83wf+pzFW9TFzh7uKLnwzL4W9vJr9IjS1DjqltGv2FTwgsZU88+tPfiWZXNP9OjiFaBx
c8pQYNiAj3hxmf/HNCCss/5FuIx+QgbqNK3tQnlMirBEMAC+/e6FVXaOjPc+qfIfS8mR4EX3Bdzl
UjoSmWR1YfNvZ3STuTlgsyKfINU+89wv1GJibs5M9Hdml2hSOwTxYEcgf5KfLuwBNiXWeW75lqYM
ETDiAFzC0Ub/FOVN+nN4Z/9On+JUlLe65rJVJz1y4Fz+Y8aY4bKYaqeqwN7O2bwGVCg2ISFsX9xl
2E3osy8R3Sg/cO8Nm7pInhuXAIhdV+S4YrrzOh/5e6TGeRfEFoiHYDywEEh+SIyxfH8JaOK+46pX
cC+dDyHd4M/aZfB27PlAQI4CZnO3QpfBY3K/yzQ69/ZaKJJbF0Poi1gBqPEZs0xTfOpAEvWdgm1Q
kae34XSBP8CrpaanuuUmGgGPuarOnKDWAR0Oo+RYeeYo3cB9CtuWcHLwHjjltRyZXAeNCUYX1r9Y
s2j1eekd+2r51s6IZVGHZPl5L+ZDSS4ZA+fFxmO1TftmfaUE9ePPjB655y457du1fbDV8uqEvO8B
AywsYWLqQHxoeYNyH23OaxR2a7UpverLghpaijw6VnIOnwQfDNoxuyRzqMjQQ+OQ+K3Qs6kxZBlt
hQ+IQht/Hn9Psbx08G0SryPYexo4JsA6DdfW6pMHXbDFywyxA6M/l5/U5whq4DRgPMIePT8KCdS8
nrmXJkr9BnOM75vQys2vSLDgUjaHpFzwuMDxhPdPwBlkjN8Ezk64jCJ9IpjIgrp+eD5JYJmOMap2
Xb1Io7/NYtID4oHNdI/VnLZuu43/jLl9aHX3QPI/U2TKojUW5SGYg+xRIuofrFC7ezOMxC/qGVUL
ITwJquZedVw3I/9s/MJ57bN4uuUCSSRq3qvQag/0OkLzo41ptBAIOu6+e93QrutlAFs1CS2ekfPg
uIaWKMLcYNzfjdMvBxaAkM5tksulaoJtH5pNjI58cfydDn8vRQlxaGniExsragVSKuBa/63v9HLE
LljurEFjjIwZz22DG239GYeqxOyqniZaRcoVxVHepo6r+GS5DBgMuls7zr1bJd2Ppq3O0gbXG6c+
bn2XmStOvPmH0FWwn7/xILKntuy3bHhMBphiSfrf67iseTjNHnpthUur8ndsuU++TUeblesPfLBc
cJ5jOaoDsyiFHr1ccTasaKhmsgV1c3FCsrZNMvpw6V632ZGZaUpxmoXwnA0L4a6eagwXDYFDzDPH
lS7HlsiUV8DtLwWVWYsO2kdphoV2qTy4gvQ42iEru7m32QL5TEteZH7WdRtyQrb1fumYCVmuhFfB
bMDfETBvLHekPyVj4R8A7JvZZhnuCiDK6iv+Oi66To4wNEFhACD2BgSCNMVAhbLPZrjuc4ZmQIDc
WwPW/m390iHwbviy8i1X1k8gSA4WK5BklmyrCzD5u8OEdatG7wjBNv1YfPxIAI0pL8yoQk+lfhSb
vhHurU1bHtcVHuh5gTnXpASaeOgf3GDZj5OKE+Fyp5O1eYtANA34N3Bnl+dCwWazJc0mVizhadma
cBcowwBZ3LYNZMZSBxd3FPdIAm5W+YXmY/GAja7FVN4NWahciGfi0D9TudgvAUuHmeG5SuE5CREj
sMtVVyNQvQy/PB/6g6C8741z0Dnn7Go3iMKI3VC4j8Og7Ses2t4+CdTAMOP9Y5B2jtDyUa6TyWI/
Fn3RZ5ceWI99ZLMWdJLa2bYfw+WLvPibTimQpwYA3NxiwpehXdBznPcUI/U5KlDSBYtWRmJJ7/Mo
n0o/0jtfSs46cn/8aTcV9j+kTpwnbYVgggtzLOKaOwDJWzcBVhxZDv0MA4W/bZg0EGeZnYweP5am
QY/oA4hMyiMrX9IrOhXi3mlC676LOSSv2cDDYWKjI8dTkNqEw6vc3E34ZIPo3Ca8On9gdShJnvaK
oKW/XPMZahkv3vxU1t1MFRH1QmWd/dePMcwtm7AP8PWMo2aTI5HWmlgl7WXsCjuisnWPj1j67jXR
JTwkG/IMwVTQl1yKR2+FaCV8OMTyixTSwOJdp36OdksQ5/vGjxZ66tnCl6MNIoitJmTuFttgNr7m
PSVTWnfuA80v8bVmKvDK/cje8lxCW6Py/ksyXez8xMeKQW45dNJ9W3965lukLd1ieSdvqU3EgX8V
5Kn0ZcKfglk6SAm1vM0KO3ErKHZISfvXZSXPY8XUwHv9F83ZFzXXcGrid3/KyaKW8QsIvz/FvL4e
arDjBR6V0lV/ALS05Ef7pwqyLr8MBAtmjeaeZu65sef5Pk0GxHegQA4t8SnGlP1EJ6P6XFxRXYaW
sckOKv9TFdURV+kvWUnnOciWz8gIs8c3AGkbwNVFce20AnXLKUnEbv1/nJ3ZcqzYlmV/Je0+F1ab
HtIq68H7VpKr13nB1NJ3m56vrwGKDEWcvFl1rR7Cw8EB+XHHYe+15hyzaw5jj4ha4kD0fNW9BqNW
bQWm5aNBe3JVT/V6na5AxRRA7yAvpD7hy4TkYZg0uM0YHbc10lEiyjT/+aAF9XVDzN5O+slONqDv
0ULxw258my40QWzkc2mNeR/ZnAGqCnhXoTTwIDBtaqcQpyW+bmnuckLXyEmEWtV0lyrSSKGxDW+r
BiV0bRfLM24S5s2JezC1ctcUisAsGry6kZArPTJec6TcOWiCTRMi4mrrWC7ssqfAAY4Im4vN59Tq
C+wjpIWb1joW+PasuGZUqRanXo22DjApBEnoq6TFEMumsgQWsV+qIdPHzlLUTYomkBOWm5DD3arV
uH9YGFdr4syZjtivwiC9LHGxibWK7ZHsjqAU6wvXseZi4vVcO4N2pKVFOkivjGtIHYx8lQy7Btmv
J4baJ9gSGApS7ge13n6VtnZxauML7fDngGrRQzg+aK96BeuCf1q8tSyEGMLsNgJI967w6LL1AA5t
8i1yib2yDtJD74d3VqFZSzuu8aYk3WftDp9dGmoIFtyrSmvvhS6/6pZ/JUa4DXClhTamB0aQHpW8
mB8h804HvnXI0GYq+KfAM6qhJ9E0t7eRpggaEWVNsHrQXnOb0SGg6VdGxTfvcwMBOtRoU9ZbusyM
7sWmKc1w07Mmbj+CLRRNEgHmMeDMXQQO5ceBFD69fRKWat5UtqOdDL9996jEINoTuyHogDM3g7Hh
Ds8lTxKg40N4iNJHdeQ64zjYqWyXNCgs9Pce8j4M5k606DEOrPweRJ3XkrTmGMyTG05+qK7TIJeJ
jM8Jdmjqs+EzXbXQrSYKlVCbGBCCDcdsa3Znw+icPfFfNJZAPfBxwakaiyi4DR2c6lBaV51SFr8K
2pphXzKnTNrxzoibM4GlrmFzJYy2GSJ7MHdCX9Qt/JZwbLmwioUp0BhmyJ7WWhVoxyHUvL2EyaIh
q74mk5XEKbJZAg1Vt5N6NxX3wl2a0gP1elpiejWNaRVoVtC1SQpVt4LqGAgMsQnbEadBpDfLwmhw
zrfVQgXeuq56YhU0xasvNsgq9olPRLbD6MFjqwo9BYo6ftj6Ae+eC7AQAFV1EyvpZxfon0kGIsGt
H6QVT7JTKIaaW57zHIwp+SarnD4dwsNsZ0XBDukIHl1YKAXvDXsKIC2tOVdFtZO4cBdxRpXAtsNN
FgKtyZOARnkpnvXEeKncOlwHQY0CjR/k2ggIuNV1uhKdot4pnaMxgxNIR6yCTijqAYnIeREN2aKO
EJL40h5WKW5ZvYdx6auGdqKKcF8yyrhKIvW1LdD2IhJnGNls8sH4pSqYrLKyOmeNcYfhBpv7ZKlq
AE6XZvAVafoWi72El+bCVgvc18C9cEtUV8IBToSBZQI9JBc84U9pAB6AtLcXZFMU1gN12aYSq8cX
wxrGQJaKdz7zv8TUT2TE8E7mAgl8g/6Kdl+SHrPyDUKiVaaBKCBhT5QJt/9Wte97K8Khgn22N75a
nxu377wSUJctlEoinu+ZC1Hj8tCnIcEY+rsaU+YiatEgGj3XOz4lFJAZs8VkeOtrhltWg/cYnwEB
DfSNEOrw9ZCyyVjoGlHaMU2A7PmBttINshLsBPK4JsAWEAcq1yEdSdqh+gPdoB7LmiA+yzEh6uaO
saxkfp91tcHp7OJOCtGtmTBBNdVNiaD3155G37CEgoWk6Ir7EYSm2v+0R+/DUL/SQjy6Q/0Bj+GV
d7ilnXBXlFrMSVWfYkBIda0cWz86lLVx4k4ZImXI7qIouCixdU3f7Jcmq1ukeXvkEZQS7uLG4AIm
sn2ufuoUsihBm8+g8HqkjkOHRmInhwF9NNeAXVLq+9zw0M82dsgEwNgHYGRWdTgSN0OuneKOr7Dy
kcyhHC/vWhXGROFXd6IkVoOWS5NkD3GsYuizwToEINfBBnrTGMvJVyX6GO5fLRxySg2JJ6jtYKcv
sizhoufuh1Q89qZz42UWw7wIu8Xoo04zUGpLfxOVcAnIn3nxU+O2mBiUAf32OrK5m+Yn2eHMsAFR
w+GDo0FDF0mqu4/cmG9Maj22lMLKD/MzElnkJqnANqBNzQvQn4lqwsAo3ZCwJGI4/GoiymjoxyqG
RQvDHzAsGES2o4Ba6Y3GPzNxj3V1RVWOwf4UzyqIlR+8QGNcFt0ViXhGXxqt3ZbwJj/s7EWljAgV
Xu1cJ62cthMklZews+gADJW/aug/ovyZIAvMt1CHqA4XmVr2KYZVMoR9jAZWkeynppmmB8Q4JuKg
DGS6h5oT4KHA6VYar2Xp26BpbKZshmPvQ8wjXoIEyWygPRDn8Nl4DLDhJnVDdMZRe6+dHCZw3Py5
mas4houO9FSNCiuUtRDJtO+O1xN+KYtpPPWBPSzg21H1Hi9RApMzHNCNWLH5wK96GWbcxLAtaUu1
Bk1gJo849Mh/M67V3LaPVaU8AGYHaGPRKjZSLp5jX5lbYRDAUGhPpdqqIBkm2fAwnhuv2uR9Sp0w
DT2acXa/RIICHJKe68LncowM0o7OtZlf5dY04EJL0zSXaHDfkaeS50hXa6wiA0YLFwrSxZ66d8TK
IPpCfIZtrGurYJiiNyWkitgC8VwyasxBHY6tdJbhqBK30ldHr9OUxeijvIppMIyF/tjByV9qbvbk
YJ7hOyAVdX6YF2MvQGvOvUXHxLIf1Ki6cGGW2CedEvRQ+se6OsHeq6I34Nz2J8BGvFeK6BwP9IJz
FIvnef38MK+bn+mhjPdakJxxDcTwMJyOGNVoOsD8MlPVGCR69L30s9v3dvOy8KN436O/+vkbv283
/5FpEz+kWMBEGe54X7r3RDfg8XMCxqTTopcbyHvNoSDoAZ2D3nQwV0o3uMNYxiysqwXu1RBOpESA
Jns9u0RtA0pZ1SNkwCkygemhhH5xhVbgRvNSGAnTKtWqNymjmLNa6v5lsN4aZrjX88L8ECfRTdEC
qJo+vsv3KsGtPcgBEXK78C/zC1pGtBA4hmTzs6s6wcKU1AlWP+taXdV2qYeaYt5tPoAurS21//NA
I5K+YFEeieOmAG/IV9eiG9FaPjSUeV3Q/uerwlOrbcCwk2+kNm+dvtzrui6ftL6skCYQmGThm3yK
C8dbS5We5vyqTU2LnnKdnedFzATAC4P0oa4K4yYc6zt1OgZDFHsvpAxXf+yUwT9UA2ad0yGlYX6K
vAquoZRkT4gNpl3MIbKvcv1TV9U1aZBLgrKiK8fooyu4ZH88m9dlAOMZ3AJLoqaLsnJ+1OrgQ+/p
Gs57fK+b9yuUFopuUZHiMR0mUrqrgm7GgtCQVWIEzS/LUEiqNDsgYvUYPQvsN/N6JUT4rqYTvj/O
45fRRyjI5vkweBti6Y1tAQznl/w0/K755WZRu9UVL9vOGxH34MSj9pLUoU9KdWJA/2dfp/ty2lp7
xlfQA/4dwVZPq0scN03mak9ggOI9RgwYdAKJkzowPGiDWs03Mvb7Y9bHNFSibugh9YclmCIfkvH0
Sooj70iwV7tKRqunbYXQ3aG7dmgcct5wiHK9tTT3PdUfU7+t3uoATQvim5KCY+cdhWbDrg0793kU
w87xU3jALZdSvW7lXTXC/qojUewcu4jvfIxni0Jx3RsnKTD0mOETs13nppIV0lwjOqOxzZ4VWt87
KzOzteqJ7HkgwoCbdlmckUx7j2Z6V9DcfBaN2R7Rd7XL3MHFkSlWDCSpz68sLfnQmyR+jFB1gK4I
MexOi6aGf8s1UZfNi72cSG8RBmirGeLHDMkTAu2T3fQjbMhiaYSWdeMVMrjzKNMSMp40iNBZbKlt
3Y2c4WRjUSj8+xbzi/O6P7fI81zb9oLBmCzQeTJLoTkzPft5mNdZUZmkwF7/9sq8TTDavPKz+e/L
8+6iABXhU6T/2e63P/WzaPUwuuft/vKXh64tln0dtycmrQotfUeiquz9B82NB2p0vrbVyfRU7Reu
7idfy69dmnYPtoP4Ab+HEHb2KqfvRE2pSsPc2VXXZhFK8p3JAu4xkaWltUKxfE4AMF1hrL0XChHV
DRyfK4syxcHoxbFrbLn1DJKS6+YUwaJ4CFTLXY8pxFCl7W/NQe0e7D7eSTjDKQboXurlcRhHx9pQ
7PT2QCfwjSFlzPDfJmXCgAUacXQlkMdBvChs9Koszo3zvh95A04GadFCWLT6XkaCwQgcL063CUsq
TPP2PzvNzxwCe+kNGagIkg2Mu+bO6S3nekzyz07J5TPTBCbDLe01dI7y2enEk9Bi70aWbXlb9fJ6
3gouXbCLGd+t58URAc6i0pvxCgXSeBBmcmnsYTx4GHWRclnBnak3wV2otJ9l3mnHeWnewpm2mBf/
vsW8Uzcd42cLt82NQ+LJR20qsWqxC35gehgdWNtVURLG/vsyXkNzDOmNZMQVglJ8i6y+wsjslwTu
VMWVHCwg57mpvHq2RjiVOjx2aeHv+kppKZUO3ROqG0TX7EkspIYlJBqBc2XBdReA9Z33JO3oKrct
9aGn1LKjOedvey1sn8lzWM0bOJGCPcQKmHNg/WVilZtXvmYnxPYhUkspAqHyYJ1SjuaVOz3oJvGK
GV0qDCF/e2HeRCPDHVqFd6zx8dJAnfYQNHjWssh7ftwsfr8y71zq13ViueefI3VoI9e2h3m8Hb0H
r8nMt4oW9YIm73hrp52+D4KGtNXCq56HQtnMW4ThlNyLBvY6tmV0csoYe2STpW+YyeYNlAy3Zx0L
+2RFvnGVpszs3d4w3jylWCmN0r741EzWxGDVBzTu2iXRXNoe018fg+6mwP36kPiK2Ja2lSHIMpz7
P98ekCx6x30g/oW319dhdJJW8S+8vfmPe4jVQlQj/8LbY6Lxx9vDw+ze56Xz3396tSLr5zb0vj+9
gjTx70/v5+0RYpW84TOZP6R/9un9/e2pQHlIpiyp0QSZC5NKx7bkUUFBnhNHTnuBctGfBIDt0owr
kiUt6B5NQYi6Hwe3nsjDDcLsemWXAyxn5OT2aIGyGvbgY25TqgqLDH3AYmgUkgaa6ozqN10hnsww
ZRGUOo4KwBQTdkiEywynwpWp+C9KgjnPH8lZzwPzLZLO3urHs2lBogUf+jFIOWyH2FBpmaYrtI3I
RrX6Wuq6WPf6Km7I3GgF71EhsJ7C1lbXyovAvsYcnzkd2C1EcDhPoGAYkBhzeuPJS1Pp5UoV3o1H
kssy7Io3ryrec2V4EGZLbWTg7tdi0AhhptUuCMcwxdEj/LsyJb2mMKsnbKDMVxSr2SYJaLtIcT+R
/FI06MXe0ovl6HNfhrDg0mihRDIGAFAUE09RU8/wsGpr18S+JgnK72Ab0RhbSXLsSSihozu6B0cw
CBq09w5y6jKtqes1MHCpL1Eb1mirW+R/5ehj1mo5tR+tkWZff6EhjOc9GvSlJAJdeiJdiLjRV6Vl
vqt8fUtEgfWKmy2BEeI9U/RLaht/bOis6WOEVJHHDOUk1w4FQ37uu1DycZ0sVG8ibIBCKdpoOAQZ
/uwRrAmddihqDTzpFJogBJMbRaFBMwBXXMLvPJcQ/peyyz4DLUHSx8y7KI2LVjtXaTPQj1Ad1DLe
rYbCfxqaMISM4jOwyYb7ER6xduQ/DIdmT3Sja6kvPVKGhZ9aA9k5zANXdlV90JrVD15XnBNmm5si
G7DE+ZVHE4aeN1A87GGgB+lUR0ileTumqexqHeMZ2aZT7QLPXOE9BWnI92x/BLVFkWWCQTlhvQTm
+DLa7mc58gaRFIAGcoJFhtoUbAFhLppJ41wT+PEh7E4aPaBXoLb4t/B/SfK5/EwqRDehaT1rFu4l
o+2TjTCLS9jHK5hbfLyKGq2ckhgL1x2BEORMuQYcHsqtYkhrYXvc6J0YqHxia2f6xQuz1vEugW5Y
8A+nXCb0le1NpKUKI5nWjq9O0H9Fdc+dSgDtT3zCDCi7Wblbr+VEqqPNfO7orrt16yN8Vc+i6pZ2
00Z7SpzJMqxtdR1SpadojQI/kFREXK4T4GdXYeJcwVel6Vpaj40KRt0JtOfSwnMbQpQVPelIdhNt
aIdlKzMqrFWSZHTXqNw5VUYAuWzoHYce5BMVSKr+MFTuXougdnsDHLaivitExsk+0jSpOvFGxZFr
zotr9N0xt2D4MKTlF1AzCo9RjXntpzaiiYkpLBR63ByL8tkS/UPvBm9UygLaMBCWSgwhjWhexrp6
dIT9C9FKxJ0u3pV20Cy5i5E0YYcHXCIMtEh0HS0+d5cfHKHkV4EpE35uXGbMURnWVvdOAOXGN3Fs
GY77ZDT8NodmvLcUgEBhgFbQDOHadQ1XII1EqdDq1l2QgeFG57WI3XBX+NqyoWmFDpQmVO7fNt5w
nVc2hiFGjKam7ckqIxAv7o8GNU8q+jRvFHhsUShuvbG+aLQ6tsm58nCKEsNMGDcSPLyC3drzKS5F
AIqWtH4XGefOtmhBf7U5CL+RhBuNFlUev/ZJZe6amjSA0QQAAJE9gIwCPzYwHvKaOl+de0+jUX9Z
A2PU/N1Uy3fmV5QUMSIXzmVwXwKR4dcjexm/BfGERYVbpJvkEUnsLqRufimh9aDDDxZWsA2Ah61U
B/mWqFuuPup9GTF4DElnXBpZC/6mzwQ/GuVFEL6Mew+zr+JTRsW7TkGddiURtjr/TvS5mQBzWnDG
dCOBdz0dZDtMK7o+Ay7rWj3pFUuyg6z0HPZuReYuX1AJchUL3spEyoMEYR+Xk/9zUgNDtfgM9mYq
3/JxuC9FS73eaW/t1sDFYXbj0rzPbDwqyJFpLVnmNhTITXpT22KhvtfaiKhgYGGJ/Suqhk8G/Tia
SEVEqr4blJy2Uw4AfEqc84PbtiKbQstunLx+NHv1CeLbscjENRCCz5yQiAJji9d5iN45ZxHXjCq8
aGwjtMQLj+Ad1DdONQQr2qIp1LOQrC6oMIrG50pvPCMPHY50MFrNolPqC8L8X6qfMJxv1QayEmJs
u0A61V2F7g4ExuOXL9J7062ehsl7MwEvMMFs4ozJAjX6EDPVLylb/2zmD3qdrPAcEzTcIjeE/x+u
ewM//KC6d7S/E3jpLgNoYGIN0dALv+UuEpdiQtVDjPFsN9q4oPQSv380ciK+MIsGWwMzz9HpxvsW
CN/KcMaroRluO9X71UhO34Z23aHt0rfGGe8yI0fUQrJOR5ydIZABZ0aAdhZO/GRzIXAFhT+xHWqH
kk0lX62WXJAlHrd1EZKa4JpL9DYnv/AuRqOQzjIuO8M+xczHVZNqqE3nw0Ex7TdyoMBbPLmZPBua
vwldLdgjWn2UEPq3fTV8FVb1EakNjbQ0vdDy3ok4+ZSTnDvACF/0ENNVuxq4QqUPtFkWdkcEWI2e
n0K7Dr1bSXGLMucmhIp5V2DBe4khywRwiHHktTtsWlzhHB/jRfQaWra99Op6WORMlRyVgIAYyGYS
lEAjIiNYVRgOkgLRNAVaApGIsm5j8lsrBbpdY7hbLRSTbxFxkt5HX62Ku0UvYyxAuKd2OXycNZeR
nlRChrxcJO8NGtwNVIUHbFHxIVSOFvOMdUyTU0x9twCT8VIHlN6gj7Fa58vKFJecDOwyJqHqwnWQ
BtTBURslIeGaduNH960NZEdxyc82Ww/sSDp5kinWGMaZrle5bgnJUnLqxyJFlpTX0SdBLlSyuQDX
U93fQcBK2Rw4l+7Y5jpVCTCIOz4XqY3MI2p754X3A02xVSpI9Mti8WXzs1rlI9lTSXuu8x6Hfz8h
rAmhQZhb3LQxtBrTXQ0m1x01hT0bNpzYEfrvc6f7X2rxoJekMZR9OVL15jreyv5xTPt9Y1LVQW/C
kA55ZU8SRpupoH77/oS1CJyMvMdN/qq74Wun+pc2JoSq86EAORZdd7WFW1CSRtWiL0HzRLQvWXCu
7JlNd93BbgusmjgGcNNhnRV2cWrw5QNEw1gEFJAi28o3JbceNUIxFHaPLbfKEw1PiKzMp16kfulK
wGwuqSAqOpg0N8meyPEiDJLqLMNYLECXytavbZWrv6lat1LUJ+HVlGNjBK2vnSFw3mn0DJWoaOEo
EotB36BT0mfNVW+zMnyCTg5aRCWtz3ZaYvScr8a5pFKgDaRN1YXVl5WQlhQO67qnXguGjLTHWL0Y
8PcQ968Bm+JjqInIM0Giq0Z+MJ2e0EonX3po9SBnEbUFrW7YwVfndEVZvKQBuiYm8rFp8TkJ9g/x
FC+8EVuBh76FsYDaBJsiJIeiqt9CLSC6HMZGP3TOplHg3tMucFBMohMxSfbiguxngJe5S5ND5y6j
NL619AgCO5bUBSZivitPWjR12pceRTsnf/Ee8b30QqsWOoicRYtRNa0hjEPjpm6K6NSN0G5V0Zus
amqAStSu7LTuznIVNFuJ+WxZGdGnQb7nolTp7aFFJaPOQHjNdWMXlNqmpHO3dSwGS6NLI9lu+dV1
XdiBKxielDzgE2vMXZmG7WlMlEuXoEbglvdGfx3kD0dCUA34zn/tCrzWjDOIb+6m+SHyS5Pm3iJr
5AlhDzTZznyJ3AwZf0XQb1vQnLKp+VkysLdJjRWhL4IjZNaD7pr1aphG8ZjXPrysKjdUioOTElTq
ns9q3ZfgYIxMolEDHs68w1tNGqWoh8YfOoj4TD1ZJyljYEq9VyDAYYqp2WcYtm8q6sBVEEJZ65Dk
jZ6yahlBLLWkCGkDia9eH+W1xyV6YWsVfc1psXXsJ3SGI8C2jpoW7e9YolpX7ZNr4ASpWgq4brVT
mOjrIQbizmrqZT5y9mC3JVY5GO/VyqUwX+TJ2uauyaArJ5UclNci9wQauMYjStA1HooKhlxMDKOR
MTktAuKS03xywmTxBi7ys+tq9pqiTUgFoqR46n5yqVW3iU2vtwQ0j8XI6bZO0TGmrzN5U478Jkh+
NA9TGjlwcaKAC0M9VAoxQoi+HhNJy4VGH+1ZWQc0IOkKGgyTkaQxx8P9wHg9W4emA0cva/YeRlJH
TKUQOy+2XfDiycSAS6hZZ+Lcd4hBo11JaNK+7SyMgpWJBCMYSAR9UWPU2XWh3+Vqjy5OUe91G8qb
Xokbu1Lu4yQMtxj+LgnXLgbpZUYemzv5SIhbzojSUr1qi22Q9z9O11S89U5l5UsEXKCH25GQ+qQ+
6rQLzVxfjol4CEv0I34x8m8BxRknk+iIXxBa/QdqWPh0BdyQBMmBkTMgJzDkFPtY8tEd8uuKUvIm
SmgSkjRRkFZ4oIGSWOTwBKDzaUqRW8PsD4dFwgDYwj80OAiFSpiYRpVZ2y5WyQS2lX3qUi/DK6be
ePVXIAxxG/vdZzGJ5FKPTn6S4YTp2vDMBKbDM96BZsmjJ5MeXWBoFqizGn0AxzAhnxSmMQDe7wO8
rgpX+eQhMtNyOcaZBuQ4XDsyPxW5Y740GVHUniE5a6+1dMAd4QBaQAmI4R+0xMpGowG21zzqikYQ
hWB0h0qhRRqXY9PBr0CaUxM8kS77Yrf+L1cwnBVIOJbc8l0rXg2CUPlEQWxcOFdJy+yoDpNH1xg/
GRZuDaeihlYWH85YOITeUetruZANYIsCP+KU5woLI+ug61CFlGbs7wQecMtvo7ODX3Mi/yv1TtWz
t7gLKTrHyoZq0Z0WWhMB8JiYQXjII9ySMF9Vmrx8q7jb+LK76g7yAV6rOKoxezvROksplEoje9Qr
/8ZiikvKgSPWOL4PKY2ifQ4cd2kIGqUROfIKYQOO4yyEhpggHvGZjtE6mm7Uqtn8kg5IpdzE1y2H
nJktmmMzjs96oT62NoxuA1/ZompRPhY9ykif64QyWi+GgdIb4wKKupifpVGmX96QKTu9dramjB6q
jmwiTYuPVVHzJOD6yJyQfPruXDs5E6qGWo9KvoaWlccwIvZFj5hFZ28DtYIVRVFGIfQiuaQtsQVb
eHN28TAR0HWGqKbpftX4HJatFESrogYay6BEHOm+Mxm8nhLbckKegmzYDS3zpsR0rm0dIVkRrJGh
nlQ0EQvKsLQnUlpJClHpWf1s9SDqFA8zohXwNViYskJBXxZSxzPtqy0YFJEJY6nBqttii4XqYqfv
lp+/x6Z9r9QgUTNcVcyqNtR/nEWNwsURWGm15lfsE5ules4HJx1cJw0vdBSvB+4jMgT0VxKiuhyj
6NaLh3DZDNkumnIr0JdA1BkagMhufjMC6ipBPYyqTYMnRwid0WObYi2LIacWxTs/o4H0F32j1xjO
+NUm+UNda6T/qNUbykJGzc2aqu6jpuAKCgBbgNP4DEL7LW3N19QTGIENSgD8JfR82nnABJTmr1S3
MYh1yUMoQSMk7jKPOjqx2oJDWTAyyarCRyF89cSZEKf8HHXCbRNAnwCV4nETgrsMBvc51o3gAEBK
brskWZkeORGpvKsr/zka7acBUvSmgaC2AIfULXCrcx219oQQ2htnHK8Up0/Q3XM3gHCIHTLObGCC
B7fh6oHCddvGuKJQ4DJLCL0Ucgk37AQyoFuTIevXBCeTHE2iobu0+ojbHFQt3wzJ0Rm2EaV0zA8m
ZVCKPz7XwJUFM52IZLe7qcNT67jFuk+mvDjfuLc7piVRxaDdiZ4TnKjLLtS+dEYgqFkePYckKov7
t7CIXxiBfFBQqFwJAzraqaLFWpw3zCAs+2hBuCDo6EsxGCboxTSbly6JbWOab3IFA0+OiZ60+AA7
EFTBVHsh3vagM1fajpHAFodiIrb5LBy1j09F6N+HkGdW3FZA2AHHrDpqL5YN4spcjpJrszIoJC5L
jao+GDRMQYwhHfejA/yJfSLGCcskRSXeeExV4BxN7OAyQcFSxF92h1E2H8sb6fu/MIZvQqYSJ4YP
5VJ01KCQf180lcuVntQ259kOkDiXTRNMRIvvSnogEQ2G3MVgPcJX5u9hSxmt5JbqBQBbOfELAp96
cYK1B4GGpd/Fhm5c41wuqB9cZXQqkKL3gFm8O6STX7Wp0skIEdlTPOx6FEyA9io0SN47uU8n3+as
t6xDE9c3QU7Vdci4nSquvE8nfRtDvHE5ItZcoA1UNNpQUdVS4hXAtqryNQuAs6uF+9En4hdqdogm
qHAD8EpNjuJenYjjtl38CpgoOXLKpWMQt7CdUV/OsigSGPRB/2h1xtyNaaAUC971SWoraLAN3jQF
BYM5cVlfE7V+strsxMTqPvG099Dln5/il8Rkl63LJOLer+JX55fW6oTTMieheC2p9DdlSz6Mli2q
bipr+PIVekGURa96moOJgyNCRXYyLy3VDiIHCSA7BHtXaUfMhLCsjyovh1NsKQUgi/QLpDO5r0FB
LgDo4M5ppiwQFaSWWzILk8baCCG5h4m0zibClI7IqI3o3aUw/HphFkjI1Zrcj0oYxs7WHTJqJIUL
mv+441KUSdLRAA4wFFfxNiI0pbnrBNhQo2WjnEQ8Ipgc3F1qF48jPYamNE5p2sOwwSvHncuHQZoe
zJawuBiTse0RiidchjndSIkF4jrKWgd3C3IiBsVp9QGXWi56k5xcPwnNVZ7zVeK71m1APTF3jjBq
rnHQE1qLgWblZx+0aSbbHcl0uUkopCPv7DS0keFhF+6ISMKfPeylKsndJHtASSmGmszZFo198fQA
OEHHtdJVmNhqK0t3vqLEnuybsKGMLL2XJEcs/vFv//N//6/3/t/9z/wmh2ucZ/+WNelNHmZ19R//
QLTyj39jKD2t33/8xz9sAwOBoVMvRQCPVthQDV5/f52yvqbN/4crFSYzCmip3lcCWa/QHvr7ehzd
axk7FeUg4Mdq7l7Pq+ZnWUcDnDOIt/j3F7iiXyn8vI8/6xsflup0DNDK7vXP+vkYmdNSth+svVka
e9Lu3OsxbtxrUp18YmYCLvms+lnvgNtbmxEGxHldYmOrXHRq8Ys7MUWXPzee97fYP5u3mI857zvY
AxxuZuK2IEvDM/fo2lvqFTzMzwLGvbQ6Mx8c87SysYE1RvU0r/37higxcbv9tqMIMI/aKWFW02G+
N3H9vDvNyz9/YLDaP446v2A0NGxC3Y/pizGyBRHvn+dn8wMODXkMMKN2cfnX9ZAnaLz8bDJFGP22
67zHX9ZNR0L//vtm6TQXpTvVR0Z2khmZmkyUeDo/+FWzEUaEKamIFWyGY8BUINd5Or88LzOLyU+6
20p8HpzP87rvV+cNf7aZV6bzSmQZ38f9XpxfmY8zbw13QN/+389zzuf/cp67nOWajZPMMKDV/3ae
p7Rmg8iux0sj06QvXqB+JutirOVZDyL3MLbFWgXp2QKMjCQAPh7mV6tCeygdX+5IMSvPbeoQ5/qz
iVIEAGrxFiC0/vOVeb95mz8P/ZdX5xfKEukysY3GQ5CZ5e7ngKJSv3gfwQEvcrbzIKYxka/ydNkx
L144Nibqqlb6W7uoFJQFOLxzOdzOq5IOD1sUhqDR5j0UigtUtd3z/GpgJASFWfJz3gF//kDvoqXz
EYp2O28xv9DJjYN55jKvmd+DSZDqcl6cH1wLmxuzxPowb//n+/jZohLdH+/jZx1OnlNTSVKrBG0p
xsjmZvaeh5SXmIyYV+HsTBcw+ACWym5PagDOdAYPNyZYv5WbQqud133vZrfhTuLXhWaW4GjvPbxf
HVeSeY/vddOho6rh0JPJfd43g32HHDzs9t9/buhQ/PqZ1q7nbYg5YxIoTBWcnsnwWGK6RCbvOn88
hS7BUwG89PD9dN4AZC9rCbJXwHwe/vmew7TPvPW89/zsL4f4y9/43h9aoP7fHOr/udt88EEhWbmo
HGT90z9i/vvfb3R++v1X5vfy89bmLf/LW/l9Vy8ryLr5y1F+3+0vn9L80s8b4DOKo1wefv7uP/+0
/vkRf1/7L35Sul4GB8+lGzYWmXsHNbPelG7ZHuEjWifHltjWtEBH9kGPGfO99xlqx6LVrI9RYTBb
ct+6SynrkJPLTsoYWafMoUwzH22KA+q0sYMD6lNoByOxVhASMPwD3+EPTOxK5nD43NqbWC0cwqX5
idq63lyDom599K+de55spZdwenBtdOYNvxV80izajBQuNZba73Xz4vzCz3Y4gtWNr1lV6XP56mHw
qVO0oeLDsyxTuBgUxbr03Z2WaxVfatMQbzIGLm3ngcKV5vo6TRHS5/qxkOd5Mc2pZHWqUnJlFNrD
vPjz6rzx/Or/574Qf0tILmI1vxVEQjFs375HtTC9tXm5xBq3+j+Unddy5MbSrZ8IEfDmlq5puunH
8QahkUYN7/3Tn68SHIJDjbT/owsEKiszQbY4jaqslWtRw6pOZSgTq882zuf81VtskIVcTgjuxJEf
3xUwUX7W+r+zxbS+lAkN5rMVoaKaVNYXdKq886o8gmJRQ9vhL0OCzLRRQfwRKLtEGaqH3q907WJR
uIzjPLOit83G3TuNS1/jBJ49WuwiuBCjXKLecPcxJQVYeILrNURsIAppSIBrJ1oDxXs65vVrShMa
l2tvSa671O2fYb4Fx+0G5c7lj+w59nwbokTAJTKLsvcAdezwKJNy6YZPLGOLpyqhsSsHWYUwZsty
RkVHVqWf6ZZZ7mR2sVLnEqEtYCtqdm6M12SFz36ysKmK3bVwziF50nv3bfEtScwhPR1Y4VwVbgZP
SKwnj3IxjjUsUy5KADAkQLQbD843jkqWm8nWksef8etcDUnuGr+O4XX6bhQmVJdex8nhMf8hwG65
pMflJ9AbKAYq12L9x+1bpGDFpw0d/s7TSXT4eZPsEFUQKSUzctpmYNEnpoZ+kpp3obpAjARnbmrx
/lNDmZWJYgwfOVgbrje7r5go4pWZabNSzKquKV8+u0MIxaZksI8e3EfT0qKrSu+K2OSiB0MF+bN6
3b79CDLx6+OKglXAMpSjq9Or86PVW/RSErc7YYmTP4PBrp+W4mYxOQM9bd3577bg//lQR8VzzdLm
3NFRTxTXLVJmj3UtkeEQQ9KnInWl12UbHdjINlp2iOeUhxHtFet2aRqNg40GHg50MAN2HWV4L3ew
OrDHateBp+ZYLDxCZbcoxcxXz5rW/ZMkayxavLHJZbaTEhmDzDrT5+nVBhtSf1kicUgz3s8HmOU8
7rWk22/pJODngzfPsU4eqf7qv32wxNhwH97AV4qqmlrfaj0lxTZHp1AWnuuKVS1l5Y4T7SMtjN6x
v4z78QCzJEOZCbqA4/XVCUqUNYUDDggeHpV3XUK/RQY+DDGG71yn4RIiixyECBVzB6IkvDFhhWhO
trFMexocUSPolc3+0e/jOEUhfQvJw6MLJmfLHasHdgYwmvVZ4g7L3foEeQxgA2/Xzo17yd8fHeRj
EU2HLKQZ3laLW0BJsHFlhTUe1oua0XKHGXFfjeutmmJRS7+icpdER9bkI8e/KIBJunUm59Bttz3D
RCENHE4dj5ymGblxADrQPlZ9CRsC6+ArGVIwYG1qn1rOrGenKG9SI6po01rHpUHTwwdnZ6EZpWY/
VpyGlRZ7f/yPjYX+YQPtUPHmFN020Y3jP9/zf91A12kDyq9M/cehaGOqHiawPPhF2PhB9jfukwAO
tzododtitNkD2Xb+xgY7m45yi9Wfby5yF+kTjHlvYXI3145H/9IEmkPtYlW63/nKY6OB4kyjO5Cy
w1t/wtFIcS+XSd15FmIJR8O+2ux2bDVXk8kB2GaTOwffyo9tVVFOYNGCW7EOVHP21Ld3crFKp71D
Pft1IvVGJTEMNMpVeIV5cfJbo52X+zJBELjNhvlFJhYEcm5bTpLvj14Es9wQzC+gWilrc0p7y4/5
j4hRpbJUqkhDrWJL9eEZKEzbp2XZUIvqp+7R0CGujoMpuhxoYX+US8+JuEPXmAxCy+mvnJkSrAwl
qGw4jxzAVfwaZNJLjlJjDn2OMTl8H0NTjMCYS59G4Dx1zVLv6T35kVJjfBIPmMkvmyL078SkG/Wr
v0ymvl/v4X3+0Rz/cObG/xxNUc25kY56RWTNX/vCeHGz3LxHZy+G7tV5ELN4eaP36jVn48vQTua9
Tm/6Y5ZaD+Aul69bLqeq1ly+ykWHdPxYFd6DmHPYjoHQQpYZawqKU9f6heEu9m3mhdZ6MZYmuxl9
xM/e7A7qcRbVfCLcaAJbtDkrH2N20hvbNa+0BhgSLAnVDW2w2YN3zOkXCuavWkRvPX2sx13Sx/NX
5KCeUQWeH8SrbEtq++NvvSbXnh/GyU0f+Bv+IsG9Z9OqdIR//y0XtPbkGmG2TyNq8EEJfo218XzW
FD5f8IPOtx76ABMki4znBb6diWrdOk31bTrkCtWXunZwXg+qkxaitPAGCfhTQLzltZdBGwyrNbZ3
t71868LCjhJdCFGt+taXuHcpHIlUPlljlteuekcgAUc2uQVZzxc3Tdd8eSfNiwJuhvFfSFAAzIAn
7I5VPewa0O9eQJJff86C6lk8mlR/6kqt+2zFAaToaTVdJ0nh3NmdEuakQvjX71PRd96Cwhuqz3PS
PgflrN/SCAiW/2TWUK/V7HS+H5GAOAsHjgvR8pru5ZKHrX7tRDrqTxqgGbFVC5Jbjgl/t3KL0C2B
GIzQ40ioZFrdsnQNLVz4tLt6RHTUaIv7SI+K+ziNf1hutKBJVXEA6S10u4SZ/UMmV9ubi9gkdG7Q
z7RC90cIReGaSOxvrmvkm5tEysVDR++kXThGBm8cxyYtlUV20CkmHuTOaaD4mcu02hVAFS01ElNU
asbI4d5PP/aQ8F8O5XKuazNnFeL0IVdKQbejk+xms29u24MyHiSjbXJ7jtjkYcPUL3Q4pjrQMgp3
AeTCt0sWwwdRTBQxLYiFLmoqoa9Gme8zRLIg/RK7U0Ej9uoxlLtmZldWqgC97iqAUup2TpG/2lJZ
nKvAvawCSWU0Pm+CYryXjYWecWSSu8t8Y6t9BvpFUH1XywK5FkMHOd6rMvfydUszZ7Sw24ax7lhk
n5KBxDuGfrzucoyeYryz1PONTFZB+49srhPyB9LuxUESJuiyoCYdIsJLsgoerEfZQP0uWXZ0lwuZ
NfNsvkodyKi3TG8/mniUBRSFKtv2i7KWnHf1bDmX69JrXYbJ6mpb9jV6+Dmb3XT3wS7Lwc22xkqY
Ne7ABAQumqBIoPaxMT6M7sTWdpxfqEiwzII65sDB3PRA4/PfULvOL0fQfqv9zb9ny/KSRXZzGthl
e4jrsLppXQN8S+7ew13XGS4s9nHjOfcdLT1OouQE1JwdXRiAFl5Hg3fewRb8MKjLz1i7rVq+WmGq
/mmRaXGUjOSAQRQqvjhNLsrYaKyz2DRc+hOAceteU97O6gKoFgLMeWApKjMDiGN958TBq6eb09yP
8Nk/I6M5Km/XRCraGq+7oKG2cmLmeX6uA1eC27hrb4ZBm6sTuXWLjluZWm/Fumjaq6sMKSe3N2li
vlhDD4vSb0MkhTiuIVOAVAGUxsl8Ba3RkZr7DCG+hzasfETy0fS/sQUTZ+y8hxr2+T8/zy1WPkxJ
8M4m/88yCBY/5pdc7PdhMDEtZNchXWLLX2t7mh/HfaskVYX2abuIbc70/mzRUb35MLEN5a6oDpVK
JIP+LduWd1SJDJUodUrK1jBWn8YmoOb1Dwv6GOMSOkNw7fIryDhV8/Ibyu8a9POrz/axiZ/k+Z1N
PlmZ2PLVnebc/PeK33G8X48SHMMOOENwXdimYa6DwOXXFb9WehRmtNl/ZAlW3NSeX+xNdyj37GVm
MPF1fOZYR85Rgjov9zItF00NN9tcx/ZNpl04WcHecXUzmjI7y4cMsLKdcaYsCcQo80eLPqaTIg+q
a01fgJ2b6FD0FX1KTuvf9pbl0Usa+7fBUGhIP2gPkxqJSSblQvPsU1AE9tXmL3cAC+ML32vhhlBR
Ytvix2ve1NQC1JRYZT4Mp/IU9rfg/IO7pn6ChZ/gQ4AMDXNaf4ItvYTHoLAvgvgF5CQncAl5H2Mb
GTOdY8I2r5ExDSJ7Aur483Ls3BxJBaP8lKShvYtGmrsgHGV6neEdbp4NE5LwVXeMzTUbC5ozkxb+
NQ9/mvbxuhuybzVHprsPtYDBTLXlIgcXeZ6U9G18PK5Ctq1wrpoxuswQbVgLAFDRl/ulY3F0kECI
yeC6VaWB7WL7tO5ZXn6lD9V8I5cmXaCHmfz6k9YixYMQaqadvpuRW9s64kRPK69UuW0QKr1RQdD8
AOAXG2c77mXmU/RSn8T6C6b9J2qhC2ztta8dZCJXB5uauwDSk4+6sGGcb6b572RGpv3rzwjkG7Xi
rO771w9ePjoZlm8J/HaZWFFXMxzz6AjdGUYdsNFyvHFvzDCPt+WxOm/GMD4dId7cyR7SzebiXlzs
VD4HqNb7zn11qRedtV58HEBxMy0RoEaxbWlWH8h2V591KJ6Sp3V6Gl1gVH3NE0FCLA8VF8Ooxls/
8G40OgGoAlvVbpiVFGTPsHUnkLhBFuwBnzKrXq3j9Dl1IrY/RYW+5n8G1Q1IgpoNF9UAZFjhG1Zv
N0NdYvWiOprRHU0O3pXYxSSTMkxc2j0LxC0+2MVDRcat4V3JiO82/wI4FRUOtdWRDZTsd9Q+SDZE
OX9VD4a9PIu5DQMEycoGFQe1wxqTbvWSDdSbl2ybJJdsuN5yiZc7Tc+yW5ONWlrBV+d4sKkJTr7Q
aeI5Vrb2bldQOKHqWoi+b6t9WfL3i3Ze8XdzkE2BmKywoQcI2DE812oH0RcmNAqEunWw1/lKDjjQ
O3JY1yBjoUEMc1IrEhM4MMtbG62UQ2yfG4vOkuHXkWaUaG6E520H0+g695ZBiE8ohVmX6dgmn1PP
TXqgIssxOa3UgmbiI2ZJDY6lVysesUEj5J+XHjLaMnTU2zoaulcb5X+WTtt4fIuTXBIHYQrYs3Gp
r+vASR57tkmnfuHFl96SQbenbN2S79h/Grcycn13OrD23ctILoi7VLumpfdUb2uq8/87yeyX1xEY
3a862khHPf0BfQhn+lWaPZeLX8LvG+o3vg3+HIVP/Xxxuv6T59Mei8Jr+CNpPwZxtFWyn2j1XVrl
FyNcHTdO3MONTgtufSJjKKr+aOtkWGfFFIUVX2EcnaQa3wbEjJOFu0SuY2VUgZbp9xe9zPo+OD4K
CuPZt3bRq28A1FFKPiLZbUxx/c0+Wj/0Cc5vuoA4i4Mc/TiO9TdInQFp97lz1Tl1+W1PKaReQ6Fn
C84k01voiJzWNYxtnyHEAzoGPcifE5SXs23bX7Kkri/Mvj5S3o/0h83jWGTXsDc4Xyz4cCMnNy4X
e/lDzj7keOQYd875vBQOFFach4htBsF9Qlsv/8LVMYpMgK9xwbo+iIU3TXvzb3m2GMmzlJTooJvq
Ha9/sgc6Elx4G2U0hMXwBGkeuhWLfZgTfXiy0V+6MF1obmUSgZ7qcayej0MfwK7Z0CoXj3ZzKZNe
aiMDQjIZSUaVbJgC+9Cp1JLMimsIpRIwBy3NY5cWzPOXqRHzvceJ2RM9q/ZDM3mw541pQ7tF09Mu
NTvXrOudpw/ObhrbDxXObl8MNFYs1WXcQglZTUh3aWn4QIco7ZjBsh8yZCVOo6KA0AoWO2C9gAeH
EtSCX4EVUAypFxIhNqix4pMup0gifjLhKK5JlXgN7cb6wAHFfgvq+SHW5GITt6YNWXJB4UwX44vv
FM9jdTz+vfBNhTgx/OJZQqthX+g/DE/71Odt9ILoCUyRyMF9gmhuOHNSa77Xjuja0XBv7u3RmK5Q
NGyujKMe7E2vmWGFHzzA2DRLwqxQ0/PQ06usnucs0LNH42+f18/Bp65xX58Xl3X0qYZ2cn1eNCXd
+X+vgA3X/bACRpPZAn9m+rBqOq7v6b+ugKPEbc0RwfjnKfrEfKwEL9riwCaTLdUSzhBXmcVBbOt0
EGnjtYNaoTkfG/uWPuuWlmXkWcUnduk4GxeTI9Y8QPSgtQb+Z9Ag5S78bznj6BfVoSi39jBHnyQW
fMRnee2Vt0j2mWJz5pIwsbmKykqcoQyiJVDlW200c+oQlqFFX8RX75ik1mNDOUGUU0ZhlkpcKJja
GJ55oy8rup+q+uZdzLvzyXfh73wlXTska5L19JJN/k2smTk9ho1HE4U3XGtNOl4H6iJ3cpGJOOlY
cisXdA6OMCS++WzTm7fcQWuK42bcUohNLpImQCcQfRn1BN+Dqh7MpdNezEWH8qUq8chF6j5y13uf
/JbjIBlsJaIZfvMdJJ1InKigbUKGsKH5J1GXNBcyIbWmzW/qgZQ3rynFLI/zqvJ9ys3/Q0rJpodu
fLW4abij5UTfs6V5vczIXHESk1z7CH5yZqkmEJShsjQCjlCciOv0FuG9xebecTnLoQ4E+IwihO6y
UuBMQj+R4XbxlATwNsyn7NIK8uzajTrgtVHp0BwYopd5oMTN494ybHGlXVT7//53GaijpndYTtfx
TA9GLT/wEaCFvObDxrShDTmDlqJ+SS20mierMfbeAiYijIbrPo6NvZi6ztb3MpRLqybkrmZnBIve
cC0e4guPH9oaXlJfdnpxfux77y96go4nRdQGz/xLpO8rDefrMbSD2wL5pdOE3oqX3ijhSwhdmMpR
tGYP7j/XXbegRNXdJ6huNPCqwqJXJ5yR6Rc++qPTrYwcD9CmDQoy8r8f7WN6r3elT49/M+3okrO/
NHGGVKkeRHedvySf6+hvWYknUTXvzVFxeqiF+RYkwzXIm+O7eoLGjOoZUtj6XT+NkKgoyqy2rhTY
FNVkGQpvFg6Op1hWlAPnhqBJh+8pIk8ui64avl496W4zHVYFqgHVy2JDpqZ+Y0u3v7d9P36iOQm6
M8CkN8iddLft1L66QtN2EUdFd40Q93BWZSZkfL4X7+oS8aq1OCblLMuLk12rjDH00v/jK9zznX/8
rUD8Cw7SQp3J8P6Bh2wWY0ydbg5fOiX/YltedKCrDNbcwLrfLlPhX2ZUUg+byS000IhLmO42G61m
6S6KqOVCqWyv8ROna1vK2ixf7SbKR1vK1a4igUe/jPQb3uZQxTe6b35K3cK8V6OhNa11ZMXZvh6h
frUKX9+ZFv24iZ/f6zPCQ9pYwUyttpWyw6sto907kX8lHpt9mZTkyIQK7jYx0blDTaff11PjPNmN
IoIuRv5eGJl66Z8troeeRamxphkQI0cF/jv9RqxpBo91HEj1O8tBVFB87Sq4eS27ZRbFoL7jIGBh
YbV3I8Tj0SEvEJ1T47agQ0+mzQRtrTOZR2w7QI9msF+nrKT1jQvxh1Kjyc+2KfHvGtpNXs+eLbar
V/K2k3em3NE09DXPKP9t9k69UGXIuvjd5PYClXA1acAQeCn2pIDXc9aaeofMNf0v5dzRtmMYz44W
HXdGgYwpCrnGc5i3GdVWcPQaUqxw8erdvRvkVzIplwi9t6AbjUcJD7WUzQV6DjJnu+whJbcMJfdR
h71ehkaBtIujckvoW26lw3LBYa17WtpU1frUoDuyDW/lMrShAzvqHDwXmm1A+s8Emy+6sRuLThqt
nnyaTuFFOnsLXkO2FLOjvQuOjCHfNQ2SJXadQQGXd1l5E8WTeTl13sXcQw52hOShL2/6I6vMvQ/z
9GWt+4ilJN0V+hU7yFDL2pxfwBwhqlKVC9vyIn/JzI/mLnayF1oY0Tn6hzdJPB3EVpyz6jKl9POx
XiTj2Tgup8ZAMVaGH33e1ZS2+TXwrTglKWK0Lk5jp9HpaIvGCwHzyyUvELpNdeMun8JXkL/Y1XnU
md2wCduaB2QCYsa91XAutNn/LQfi54AWDOusWLzkS5fMT/JiSRdrv4Az+2qlrX8WxBPd+Yub7PXc
G89nPudfXVt7Wb6aXcNPUweI+WXuTVp37V1WOdUpfXr5n40TnTZetrywYoT8+1ePoAks/sXCAzHW
DkQTIB9PnTRGqdHrvAPCb/5B7izN8g4L8jnnyUKxYpsYKL8vZyrMN+1kv2YRb6OBeDyws+78+OmY
J6it5PzDgEQdULbmIYDR0xdb1anxOCfB174v0r2YplTv6XGuPsucmNIFnJwPldzODhZY773HiJ3d
o8xBOT3saDGGIz/zl/z0LZmET9XRoirn047bX0hpKZOjGLmljcg6+HDRqvrVh0oWYvHWAU2wD2YZ
Shz5ECJ0r4MyvLLDrL2LzLG9o8GwRUc127vHoLgR+9h57Z3cTXnBRgxU27/ZN9c3f8kjqcX0a/7t
kW/+kl/y5PoReSWY5ouqSVHyQX6ztnQo6dVQLpm6a6vFPYPPHP2wXye24dhDRPhu2kdgApG5HwNc
LRfoW/B3Q/+Bd4jkgsjwtVv3l3Qhegexry4ytgbfBMpCnUacZXpz1LrXWLMvg/3k5x3gQKrJnAwU
oASMyIIx5K3qtNm2apVVoR2Fklh4KTYpUbF/f7VFcvgncZuPk9CqOdNAdtVobaHHZxALuxcguFJg
EwoxIRCJoKaJqUe6YLeiKhRsQiZWUIVpwCaSZRZYSrsyrnhDcxwJA/ZL1Hb70LTtv5FxOOPXjf7U
j5CymrkWPg1URmi4hUnIr93wmi//dHdsbfthit3mFJmI5kURMHh2SeHDMtZwjU+PbR8MQ4mmW3Qi
HwFs9Nru6FbLTf4BOqwgyAIilovuJ0gsyG1UcBZnUaDfTGKfXPYRRw/9FylclvFnc8r7OxlInbPs
oYZ0crS6xSaXAqbtSzvymxUaIbY8HGZat96Fi7mCtAnaBSuD6hK+TGuOHgQ0IheBmKy4EhlDlX9u
0MVx9c4mPltIKyiUbaxCoKuFDLBFKKjXI7B03TH6VMGXppZA3aNX0gccm/RAyeQcq969BVkIg+af
R7mkZcKbz+r2MioCo75s+YpSQWKRPBIIliY8e/cUJLFXl7enWAW0V2jT8RRxlgRBhEBno6HDVdg0
esFz97RCzhktxjA/6Qq8Tgv6OreC1d9GsLJ9eoszDGhVjUnTIKnxDafY5TbdbVfsor6bQx5e2LLG
GlTHDBxYtBV2o25fcX66y4ydnzr2U6bQW34Om7xjFO4VonHOk0aD9iWHcfWpzMKokzz5HXwdzG3+
x0pD6kwhw8YegTIo6LpdgmTXJd/DD1Xj8zR58LufYahpbxmW9CEfWSDQa5fOV6D194g1Zc+x9cMc
XPOTllqpGhhNYa0DL//bWTrWza9uunL7OejALVy20JVBQtG2D/Bk3GtZVO0Rx2WkOg2UqcnuXz+m
Za5LxKhRjFsqDb1wtQ/ykNm2uiZ9kC1SPabThd6588pFLB7pbJwY0DWd0PwLBlyPHjvF+Kbxavsr
S3o6Jq38j7ZACSzpO+cwQxy2ZyGZnpuhdfyWstYsKyP5q6KiCA+/6z8Ffm3u6L31L9v+GD+GMU31
4lKQzaL2+ofXoGgt2QZTKwE/L+k5u0P9EkYz2tnOwZKGZ3F5zKG+SM1vWrw8gTSl9ZO2pqXPkODV
0UOqF3d5MXUkF8vC9J6y3O7o886z24HWokszHQaOaI3hkEJocd4GS/ykdcjqhYlpfDuWxlM3wfOy
pWyq7q5UKTMLFEI3xv5TyBmDfBeB5khhwI/Y9zUjLMdTtZeRbAXlTpAM2jScusgd7ldYxOaiogDZ
VHtx2+zj0s6XrZZfNcfxfpi96lsXwlIXeU5yWQxW/W0sjVO36afPcYYGcjm0SDkqu29qtDhmyCon
rRU8/hpehWV6KdkslHsscMFrOLpmuymf5pNUgTQHM/nCx8OSY5orZNci/7RRqE47yle7gub/zr75
e+1S716h7lCnHK99FGuuRA43VJizQEHI5NL0w8nk+f4tyPkypCnOrunLN9wLX86NJC6l+wa0AXFb
8FscP95y9t+1F/sftRffDPjfEfiBbQZUYVTJ9F0frVW3x2yAcugPL9EMFBsgB0HMxQbp7c/VGbRZ
dGqrYV0C95K7zh5Af29juOO0dUZsEmc6Q3H6YUKGnCeP57ZuIKLn9tPBZGl37kKIDatpSn+7ugQL
mm9nMgM9H9+gyhG1i8dXkHUdwzWS5U64Q+cyvaQVvXuGy+iPLk7zP4F5fRsdz3p2yhpKWk1/5wAu
oj4NoQ/mT/u/P0XT/YCtcF1dN0zHoJBlQC5hf0RT51SYsqoOmz/cY2h2cFAnTvUnXySlkjFxPsnd
Ma3cT4uyRcomd2L7d792vGHTFl8i+KGEgWGdilt9uGvUV6Hftd+6uAfVptqdLHQDTxI0RWHpVK8Q
epRPbApUN/LuAWhsQrDAUF4+vRrK7O9ixVlSsTKfbgKzbdnI0eQezrxJgzjWHjiYCjn1aanyl0Nw
Kba0N8OHjo7TcugAPatRknvF3Rw68OuqORXUcntlDwZ6SG+JnDoYz62Qt634yQSH76/JxbYmIPkx
Ro9IMuUUQ86k5UoarYg/c+sGfp63ZZJmmyyJfjumlQaNyli7ktjNBan5/sIe2CPL0k8uFk0ae2BY
MDjl00/IrVo7Cu7WMqx4z2p8DZgnjgEVHApYrsQZxG2LSrmTNBz73xVWgkL0W3cCbZzTIbTVC8Ly
/LOeNo3XjgZEPmhrUI4DBBqnhpre4mR27Xx4cwlTEy66aVbL3JrdvWMDIVOSFUruyRcZEDB212ad
nK/d2KqJW+7cFhrPs7FojOuqjtdZJ/thLJX5wv+F3jbOOKQcd0PfxxHE7nV9iZL09/UE2zCm+tJk
GBc833Th0EFGDUxmmimxY/ZOp3B9qv4J9ZOi8PBqXH/X9deUdgzxj2jLWdsx5KPxgDuMZ4hNl+cy
s/7ekk4yseS9N6s6+MpfHZwEYZA9WOGR+lRg1xDB6eN8QJWAxe+/tRsEqhlB2hUcb7xJpxglwf/t
a6GBfdEEjaIN/Rkvd/8a66uDwrEOL7fWCCMdkLiSRoyx/8sfAxr1DQgNr4zC3wExm/lL1Z1h78Bx
059Q+4H2qgb/KMauoCINvgwniaHIuBvnJQkPMl1XrXGWpxafvQuLppEAYu7ddmSRTEYJfpdbxqY9
zgi3IeOpUm9+lOqBz/3G9ruf6IPz9si3H1ISszj9HwcKlvmhucV1XccIPE93fdhgHcf8+Fabx2My
0jn+Z5kjlypVIUEfyd1vK0cy3doZx/vwCaNy6oEcXj0l6F2h6kM6D/4i6nrjiPZlcIyg51PIQjOE
bLJoff30d0BDQSCK3+BTUfC6FZO4meVOLluiDae4zYotz836onTSi5BDEbaWXfJX3+0h5zn+6VeO
eVpWVnSHhkaGJHzoneulohHT87sh8Fne2sM3zz/2n1z96F3UlutRahwhN1O5xANKT8kFdyJCTX4U
f8zljeWdrVXl6esaPC/94UwziuLZjv+U19HPgbyMwliXGXkV/RzIzE83ifk587pBauPL1/RFHg3n
/tjfsAqmIHaE3/IkQHLz2nG6h5Y3tHcirBooH4LmrIbjOWLMwcrIIRMqFnkv92azv8UL7Yah+Dwg
NoOnEVj6rqub9q5Rl3jmWCOk9CGmdDm+sy90nR7EJBc7Mt/5iwmsDMy2kK0ARHfc1VfcZPbNvj3u
zU4LxWtu+TH8skewoB2m8FNZptNtxAFxeuhjE76Xv+KCIxsrNqKvrVVcwZGS/Wl6NAQd4XZ5GOw+
v9YjA8UN2qW/2l56JZiRY+l+eX1HtE0eHFylkmHlIV0AHkgwGcql+oKKl/tov83D7NieWz3nPejx
2vV3K+tSFlhRxqmQrfknvqU5F53qsKITs71L3aS92yZs1XDlxQ2E8EfDuhqMctfrtvF18iz/HFb+
+Tqj8fkeRQ1IXGWBF1S7xK/fe8C/5v9/ewx0n52h5/tV0M/vANYbLro4IqME74jLIXN5/GMdCmJa
fDaktdyJ7fdQ6xWdnQEj0MzgZaF8cDG6rBiOUT88FUU9PvbdrQwC9Muf5hL27UyLSt4+OMT2HO2z
ovsRVnTEQGrtPdLrsRwkIG77GK0XgF5Z7r4my5KPycK5Ki9Xf5UMoskfaIF/n6CdoqPrX77S5Wu+
MrRLv66bq+3be/v6/2DT+hI6PxMSsw8T8jX/wSaPTZE1b00XKJC88KACDC+nedjXanXlyCLKidvP
gV91l45afMmEXCw1FJtrV5815SGmzYPfTi3Ffs7KxGo7mmDdX4+6/D5H/gFFC07Ch97/H/wtsBH9
el7JSUbgsTXwAgDrfPM4HyAnHNjENgULaCYTusLm8mpuQAu3YYfquKE1l0iyvPS6mU07bzTaQ9de
yxzatfGtTsXAOCuM+EGLpv5qHcpMOdH1nTY9+uHKMbGS+NbKbBjF1V1uokufXlo9KpK+3Vsc5JvR
/pi33njRq9sphhhULp2vRXtUJVgwWP29TBqaUcMvVZnnDWQPyZkEO84EG6ZWz89zN/Q7OiQhhUs5
RnabGKRp0XKI0jsPYTYdn9rCvGq8wfoyaXl9HccxYsRqWMJRfbYYVX/1FtSEsfOQ5cHxyTA5AVS5
PgQ5FfLKcx/1V7FucTI2DZ9cThJ3NEgUJ1HBCcAJEnX2baNg3mNqP6LkZV8lMiE2lkk23+CQ4VYe
cLAzMUal+9h41MrgGrC9s+HNJ+1gIJh9zbovkffbxR7iII06uJVh0baoYKgz3m24zYozUu7hoQC7
BgOb7V3ErlndoooMQCCN6ttY3R2VTWY1aETXu/+rH/zW/6MC8A8qLc+EQEu3TQv4BX+jvv1hsXQs
7G5IoUr/XNd/JSha3KWF6512Zdf+obgV02lw/zqGoNHGRZueOwNVj1phCSyrLe5sfXznOwmWQIPp
THzzoXbg241efUsj3wc9dLgLu4in1kNXD9mPf9z5Rmr++2yJvtlZmDr0BqoyyewN0TXMpn9+AOpS
5Dx3Z888rKBcnYOG0zLnBHe28z+lWi0BQQMtowrfTHKnD2g0qHAZSb1bUrhtGl+IbQ0Y6OnmJfrt
qNGNmvXF56xEGttkb31FNRyll65GxFVRqkCucK+nUfG5LftkNzjLq4cqYqy4zd94lJzgPgLLeOdh
JXr+8Sm/5gg0UAW96wUnyLIcDwmyhwe52y7hot+WhhkgAQYx/2b/4PvmJh5uFwQconNEAE+LcVHo
yXJbjO7r3Wb73d3/wU+DrPS/yzKG4Sl6rHfQIs+ir5U9gG9ahmsFbER/LW8NjZNMsLQkn4qu3KOu
lZyzW6i+AFCMzlK79q7aHpL+vp4/eU3a3lvgsijWfM4Sv/yimUZ+61DYgXOVmNIoi0soL9NziZEU
Q7YAYlUpgggSYpUitFmV9c1nmmBhIM/S7zlyQSeBrdvPCxrK5wWV7X1aQLce83med1Srnk0lbEI9
I/xRnoT17P+QmDEv7efZGUCcqxgLkZt9yeLw5HisvlvHZv6atMUfnEEs95qWZo9B1jyg1Dp/jToE
4Nh895D54JWG1eoVV076GA3wq4/z8K2N6uKsdermMLeFdfAcxINMSBL/1L+kmuZ/j9KhOGu8Y3Mw
YL4Fz9fHrOvYoqJ1omBpG3wNAKmTpfV+w6MJRs0agG4jyALKDY/a7Op90usoJjlBdx0Hi1oMIo3s
euFhDE1Wxm82mqu1g5VV9OJ3LTpAHkScH21vsauLeCub+HVFa+5SQD2HUQPyC/XTczO28dXRnueL
uh6Lb00wQrPVxN/ZIBVnHlSH+0Dr43sz8qyTTE006fwusorb18iKyKkJHP7Z9Egmn7gzipnFGD96
LGX+alHE0uKp+hrp6fHcyxdtn8Buuj8OenuOqljzRbmWXub9xZvqAATg1RV1FoQ9J7Zy35fXpgH4
fFnluVewINs/ytj6cDNN9mpZft78//s4sDD3kIKfTG10KjRS0L1/DUo9+ZK7jn/mz6EHnFDJcrt5
umvZjD3m6Dqg0VkWf0aatnJPVb77tdby90EcSCECnBfnHCAWz30+HBw9SO7aMcifoyUIT4vaiC97
NaS7Jrz0o5HCVzLlz0YJpWcP9QYspGX12Q/inVvBcpU5IWuEdFBQgrRBhGSCV7H+f9R92XLcOrbl
r1Scd1STIEECEbfuQ86jhpQs2X5hyBPAeQAHkF/fi0gdy9atqlPd0S8djqCJiUqlSBDYew3Dp1y1
6DHX+y3PjmPxTIF2gjnIXDV0spgT2jgds1AtqnysN7ZIRh8J8rr7ShzjAiSroITVjATS3kBt2SJU
rwiUJ/C6j2j92qrnxcBb0YK63o19a7VjqyqDvGBAyq0SOdQzKf2Wy7yTsO5S6mwPPxugYgSEIRSr
IZcq+wD3JVanEqYJN33bgIdPYIcxpl15QXyRYMPleF8SeIGERJLvQYzvynHMsx1EckxeZh5Uhfp1
UJXg98ELPlhft2rAcOu1zEtSfSTeN17l3o1fNeNajkV/Z8/S2nTvzxQk7+4KTMJ/0c/X0bfa+ElY
b4ibppvcw048m5DhMrNSFXzenlhSu3e42YrHnLlrW43IFsxsYGkNQ2WoYL0Ngp+r94xt05MjIucu
V7zAjQtH6nJjszwihUq+A9TJtZh5s8RwLh7iTiDJX3OxCIaq/hSwqVuCNgetCqTEPuAJ3th6KpzX
4f7cbYiDX4YzVn1Mev+ohzr/ClbEpnVI+LErExg7ZA495EPs3QmPQ2t57pEq/9oD8ONyPXbQ7x2i
M5FpAlNsnA2yeT0DqDzZDlEWne3ZW+s419l+MTSc99c/1zC5wXMBLwc3nqLPyELoFeQBpzPhwNS0
Tq7WCcyLPsHsG3s9JC4BdE4XcR65DxmlwVbL0dvhuy4vPod+t+2iGV86bhp9ltB6WsEPyjnTugGe
sNZqXUNP3V4tNvgzuV3OAYMIk13DDOy85vnbn6doe2BRDD/RueGtznZ5G/GuwakCfwMvvLDBXJDO
9G9aBB+YwxWS0CMwSoP/Wu+gfoCw00NmEIqy/QmPgCv7rf6tvzfw9/3t9ed6e/04qh14+shsxzxz
CuFYAWO/MNwJRZM7O0EJCBEjrz/CIHqeoByVIaVvcn6doPpJVLfz0NqdIEM1dsEvQzlQilBbAU9M
uv6hLAP2EFAojlAXYr50cLNmCforKPD6gZEW2XUAh+BRzuI9RDJf+xYOzHZsqz2gfwo7+wX81RGc
8zSMxpuJt7BaarqdyuLuTkVNe5eHqbtrKsge2+JbAzS14LzdNGcwYdq7bj4oSsUKUGW2sn1tQ0sT
5+yO/fr6I2ydLFgL4EeAnzP/CHsAQNXdtfPPuV5qbrCd55+j6srb8yo45bVRD0VQuac6Tp+R4lEP
tgogK3dRMObtbVH3k3ty2/zZlt71sKPSDOLq/6RHBOLN9RqFEjPZdYRDz0ekKRF2c7i5s4dUh+CY
QeJtq1OOpGvfNR50+jXCeHOfjBXjtWNMPw4Sd3My19jqtvAAhoncdGu7IreEMCMP630UZCdvXijF
46AXsIeLL5Pv0b0j43EzgEvy/E96YNsMQzYIg21CxI+f+yx9f423HuN8DY6f0k5luSrrzkFiFlOF
WLDMi5ewyFMnqK9gdoRNkdZu+0FWg3NLo/arrVZxEuFDE7O2RSgzxVC4i+N/NQgh9HV15X1KaC0J
vI/PIVwvwf43R5B/5JnXuTrb+reDrfvZzda/dbOj4OoAr4/fu7z1i1r4YyxsxwYvfNi/0fWAKDWg
fun4ESwBCXuimN3GbFAPXRGcOm4gpDMosR2hLb+23aqRvXarIfZ+B/D5EgvKh6r0gm+DAZAa7/aP
OfCtq3gSxbllOZJ1DTfrGMAN/J1eu05Fd+3aEyjr95yHB9njqTO5vq/HaJqFseiuihxwJN0shut5
BhVMOGP+VhZxCOHLJp52icEdBrlNkD17UC5uwjLPNtSB77ktAjtc3tiztK2hJpIGP0oHbB1PQNEy
ASz2ejbXJbZuPpNpi9a3fr/X/UU/BitaJoxYvIV+bFzHsC6DKrI7S8FGoVi/Nftuok6jz2AJZU+v
3efAkQ+/uZ3ewNUmTu+aru9vGry5bpCT6W9SBQ9RCkfiHfYYMIKadLQhyThvG4FBpDp+tmcE5pbP
BVhNi3dn/75fDP8weNLB8/x9v6SvdyKRPXlwgJ7aYgmXLBlcD5885MGuZ7bOm+vYXGfP3vrZs9J3
y6d3/cA06nYcgoTbdAILJ2X8YnFM8W8l6B2+a4Ntu7hccU1/9vSd8XOrhTh62gOLtDZ0Yxl69gB8
0ksHJ4+jZf/ZKlgQzyvgezoTBScBXgDICRfJhyBBlqcatuNsy3It58MIs7oR7k9v4+dLFm1dH98I
gsrdTvMlm2jWRi8qs7TKK8nIt4EDagqbmmgP57USUGC8khXqlZsnTyPs3/ZQjHutT8vwl/7wi0Ue
F0QXIIysfAl8bqKzDfez2sDDihblbihYDwnRn2WbCLDhf3v21sAhcsAWSfMd8VC553UJ8TK/px/a
dCwO0e9FTDDV0gbkOlO9ttqi7fza6kA5oAKQHMZLXG1rohMA8vQeKhj+cwf7g8PoYBkUzRQc4xTD
imNHuQf82HvOhH9bhlAh6yEA8tD2DaTXUS2aQB+8LuLLNpp59iqEAgpkuZU7sUfiObDCmQV5V/ZY
TnCV4YUMHqMAHmO5Z9JTOh/aFJNYMg8RP4fYEbbYTzTbuZUptmQAqCwDxuzQtXF74RkFxycLwM9A
KSu69jK2ntgkwyTBDY4ASCxHEv+zEbZz4cKoAajTcSsNh6+rks06m9/V/vyKjgA/7Sm92BrE8eg6
ywJYi81tU5GEa/hNm71sieif0go3GwKSm94LoHDgwKQQfAqNVaILNbiFyUh+p13nCGEsdbr2UUny
2kdistzDmOMLSQp6Up7eVeCu3FUUk+9iMAQW5XQQm2vZ9hnj7tpHuSy/i2la3PW1s8/L/mLczt3b
z1gWnneCtPFsKgugHB0Hij8GWu0v1AvpnzJtngDOhbHP9WbNDN94w+icSAZdTKcL4CsDav3J1kGW
zJmt59BsK6cgc09JCX/Mt462QZKB7SV81wzU7072AM2K5oSNY3NK3aTbt624Ntqqf9btre7ngEbD
7g8hJbJKpg6SEEo33X7opx80r4u7a51f5d+iNnT39hu3B1ikX7vBNLg4xXl47BhNLi5UMQ5t58E/
Yy6SPk4v0xTLdQ9/qLWtuzbQ6JukjrqOaqBEfO9Na9v9P70OVu/qAAHNWXPbh1wFtHh3UER/PSMA
FB+LbnKhy4YzWYXu7j/oR0jRrUo9ePUXQfxpPYBNBRfFpN/msTt+QGj30Uawytb7Iag7Pbx1cIty
/OBF5WNK/J0qYnfJTVts7WQxxHGxBjCw2NqJZip5fi3aVlCJfi3azsE81nZ+N/attYVRJWDK/FQn
BCFW4wzLQZbjZ03qrzAdFveVKBGXnetDysxbfZJWSG8gO90Cf3ni8/YIs9zwGc/YU0/8ANw+rk+5
DNiSuLAaU9qorYwcfoAHDD/EP8/+ZZ1yoMEPuZ6tHWAPtq8dCn0jtaRJjPjo5F10TukHv3CGW0dP
l0S1xZEHOeycWCNuSSoKAAb5sGszhax7kjjOTcC/5lzi5WKrirJhm7yC04mtHKQ3Y/1+jrOV3nwt
7lTOjdLfbI3PdLh+nbOBY4WYdR0F+0A7CF/M+7EpmbVNpgypGZToHDRSwjxqtydnW8I7HDZGNK62
tmiHG+0jmjMPgEXnL8PtFWvaP0ZhfmwbhCbqGGs9qKB8gCxxcgBeOFtbVOhcD/Kdf/mLMLXlnf8a
pQZN0ePeTH11PeixOu8IsJpKlTBsl59q8ESz2Urj7YC3nroWJy/7Epup39pGW1/OsK3RNDHgrBUk
4z7mSVZ/ZIFwjrjPzJJV1fixDuGXACnC+mglN/OnESi9j93kOMekz82ShBC4CzksR9vVNMKI2U8k
NjlK3ifNkC7LKPK/anoYkHn+1jlwEgpJMl2yJo62/6xrWR5J7037CTqqEHeBVgeP+vAh9ny6UY0I
DrzU4px7FAz5Af5XuleXUFXm+5RUu1LI4bPjgxEHFDS7LbK+3jtuQbZqrLx7AizkMoTK3FeYUy/s
IERMv5dc+R9c3ntro6phk7nYuBVpHkA9JdcP0jwPUUEfK0riY5Vh92mxJkOq62XOoIRhcShvRYs3
8X2nXkICCc6VQ/1dJpydyYS9WwNZUruog9zxhhCmLhatzhnUAbExuC4NEWS6tlmM+1zic9vPcb/3
lCnZJ54qP8DJ3lnK2Jh7BHjEpvHEeExh9H4MjBttUpg03QepcJap7L2PgpRPteMDvI2XZ4ngACKp
H6Svgo9ZljtLYbJ/cxn4qcLcDnfBwi11esNdyAJi+xTu7Ud8K9rfrU11D9PjKtzbda9ttUX729mi
QHp454A5346h+VgOzqGF5/UD7MCb2wD30LWeM7gIVJ2f74L5tiSK/tKN1kiUsdlAtyJ6UxA9bJq+
BqxBSw+aQgF/jipxoJjcLioI8pu/eATf+wlBWBVE1xDPH0SR4QvmvsvTSwazwj4kEeL2CQysyMYz
TXrxW9e/MMg5bGHWQ6CtU/kXe5CG3QoOV1ZbMhQyEQIKhQs7IJhH6Uw78Nmj097Au2ERMdpt4xEK
jQuSY9yxLIUpt1AYWeZYT2zKAuADfMrwse/bj96cMTRe+AKufv1ICpjMAmXAt0Om/1kHAB6Lnb3C
v+gg5isIewUVAX/d8ktmnIPI3OnFwd0AWmCK3XEBS8XJYA1oG7qo/SKNEBcP24o9uGbjvPiBOcGs
TlAPMCYYO8yMed4HG9tkD0NZTfDR7gBIKjieuH4s663sm3CNJ7J8LqoErssqFQdbBKn9LEbHux8T
9hR1OtgA29bt+zQlu7Bs0xtaqW7tTE3wgFSEgKpxYD6DTnmLalAgGL5Nn/vgqeV6w+ftt8MCs8ji
HGTtefPOnL65BzYaSC6wZna2GM39GpK+ZNDTSJHAhHVQPPWHFGbRIoHzrTeU352huJ6Ef9bMTUnq
iCeXSNiagbP8YwoL9tDEsriMYQxIPGaX2awMjp7qPh3utANfjOvrJU75lsOX6/rGalQT3AQqvQUL
p3hsSPlXbxTvHR49hCOW4wTujESHutj/uJ01aBplywyc14L+0kdQMM8hQboeZzkfe1BN+C0zaXzM
AHa+MJGP9y1MUX+2w4EyP8y/GhLmf46x18HWZVzbQf8ProNHK92NFYXK68xBtWzUIYNfAymTG3eu
+qXecli9AF72sMEQULn/k8RaWZYiUsGuHffGX30bbOvqETaDdqxtuNJZ+ciDJQ3LT8IFngCyG3wm
O1AAGPIWDot/Fq+sBA4hh92QqAAy0QnCuW7tb2QcDnDha0EEjQWBdudc+Y4EOhawhwyRNmG6uS+r
gkHTOHqxJV34zT3Uu/xDOoTwt4SSt63/WZUXPaJM6TRHk6n8Yhubaa9AMUnjJfwAetBk/PrBqctN
1HjkKeC6PCODjElnLkLJHRqepeIrW0QEzEdeqR53tgjGMEBCXtGfp6QmT4Ma1qTkE8QEdP3Q9NX1
koTAViGdL9kjrQnh6393ScLp6yXtT3BJd72k/ZTzJQ3UE/4q1e+9z/RDaN0LWcCoz3xg7bx3evbU
izTmaBF+gaxjdZxiDoYNIAGX3En7TVhiD9JAUO1IMN1tvNphlwnxoqWEb+FLx6pdnkv/R5WF8AeW
/suoJNJrSDVcSNFABizqfh1OSxlcFITZe4ciyZ8hHA5kOnlyR+AFM9jfnktIOD4JyEuJ1PUfIMKa
P0BBB0pkqGbapGe8HiHLOBeBMq12FYNIEwQQ5TNMg+mqaxDJt632klyk09m2gmB9vaQzsOslB8R8
Hq5pY6phT9XOsijED8cOeEmcGr+DasosncJlCNfVAEzDUiIWDmkvtNg+GYm+1xmgrYbSbkNdSBm8
CZWyvnqte9N3TZOh24QguC6vQqi2bMeBvjDfrHP723WSAjakxhnlRgFvsxlCrHiaLDN3iWuSZY+8
8bdC7se+zb6mcQgLGsazW0Af1RGuLdEaKdv8GXLBt9DVQFarNB81eAwfAgg5Xa9FZTDcATUKM+O5
R+nD+RbXmlwy0w/G7DZxsE/CIs4qM6UXJ03GmxLqBdUsWWcPBJu0XUDgQz1ZWTpYT8IjExEf+NhA
28720YQdwUVzzrbkEG+8yYh5f5EK7rgwqMEgpw7Mxq5T/tdvxofaGiF+he4k5lfVviv+9/Z7efOS
f9f/NY/62ev3Mf9989K33+t/2+X8sHl83+G3S+IHv36w1Uv78lthXSC4NN5332G39l13Wfund+Pc
8z9t/Nt3e5XHsfr+jz++ll3RzleTcVn88do0Wz26827opzfkfP3XxvlL+Mcf25fp5W8PCKpX/2PQ
9xfd/uMPz/87C8IZBuRjccdhuf7H34bvry3UBeCNu34gQhowgIOwH20VBrl/Z4Ih7OdDHzugriP+
+BtwWa9N1AVhTuBSgStc3/3jz18eFjKzQeX1D/YvjCzfUxVoABsVATXeAP9hDee+Qyi1qmIlJpRu
Wfsy2tRYI60QJxQr2nv+Nk2ibNFVpVm4RfIIt2H42WL2XIyN4y5Huu6A9HKBbdykkeCP/tbDCiMJ
hy8TsJmbCnzPz9FUD7fYCa897DEXlMm107SI9SODVENjj32qAyjyj5Bpy3J5U+URVjBIEC50y4J9
nlV7ycEHdJ48RjZlXd2psT6rmj2ChinxqqsOvkGGwCVzsG3ybqA+CgenaN4KNGY3+tLBaw3OD9Bi
WtRy3/Wkh5syoM+zck7WwlNYIARdVMEKWsDydpLspONpQpWHS+TMrHww7xcgTH7rUrnpMZcHEq5L
EZ4xt3qJerlhMPtZEJqA3AOdvtrJxdFE1V7o9IBN5nPXzKG+pgaJjSZN8hmYLAqN43hi56BM1WrU
bnFqo3YjOMAQ0FhCmn4AxzyHtliUjwddmhvZj0vfDZC8OYFpntbeLqmBuhiaL55Htr0Qu46yBzdL
1RokClApxDDtJFOQXJ24GA9tlLkSYr4cYgqZN7E1TLTCpd+UHGavEO6sdLWBeu0tfDA6CpWviGwh
01Oki5oZSBf2kIKbAqf6v5hM/oN54hneAtX3b/HL/w+Txbxv+9eTxf7r9+yl+PbbTDGPuM4UxPX+
7mMiAF3aE+C54N+fUwWhmEWoh6Q45P1hl+PMj/HrXBEEf8eKA01wVfMCxG9g4fk6VwS4oDNvKbGj
xPvHwcP9fzJX/L7EYfNcBNdbB/g4l3EQDeb2X7i6IkiDIDZ+uk5bSMWzqhfLMYiPynee3BqbFw7d
8r6XqxCmXashZsEmFMENKMVAFSbYsoQu+Qs9rnez1/yRqO9gCqPC94CvDOd9yC8fCf56Ih16gEVI
7/owlWt98N/3NXdv2QTqZ5D0n0gPWSoFdF8u+w8ElH14qvCnTvOtSfjdNEL+mXafRNAB9gPwUQ+N
0U2msqMGnQSARAJiXOP9hf0RnbfzbxE3fG4H5DDo+voOwxsh8GaZsV8+dwJXVRFjMb5WVcXvlc+x
CwUcDL7Nh14lBaR8u0tVpd+yIA2P0QhCazNRZ9NyfzGoeDoNBfa/mJlCpI1zuM6n9QMC/cEyyasG
UvQZuz6rv733//aL4bHVwPvtAwPbigWuD5mxIKDCxQvp1w8scpJCWlSTVWjoFpZYxW03wljCMTF0
ZId8PQTZo0/6dg2Nj2Qp/SGDgHK+KABa3QbDVABUlieLPusera9aR3/0gTgFYBQXA5mOQ6M/jvEw
/oXovA+g7ftvGgz2EF83ng4O6Xnn/Tfd1aLKMxqsWnzniyZj3untMGPPsfCDOsvPeuykfUgE4BDQ
KOoWtlx7U7RSASzt3zoSBHRPgLZjx+VBWTMTrTnmiWeO1Swubs9snS22VTJChr0MF28NXbYa/Hi6
rYkX31Vl09y6+kAg1XAn5oOt9jJnWAMK8MX0DnQJnOle99K5bweNjIGf32vIUy6hDNOynfDV0msa
fWR5ADwKns57kRZw0IN4/OfCrZeCd1uuQF0aIYe/EtS4Nz5EsA6xifSWi/4jwn70lPKWbgeTIIRp
N37xz7Iz7w194/6oWyj2spB0N3hXimUBwvxKS+wqVwaymIGThgfTkOqkE9whfpvCGIOX9cnWSYg5
VXEdHEZXwXkL+q4ne4bJrocPe5QfaI8P5xResSi4Lw6mDegCKxizstQnk+TDSsLBDw4plB7S+UBL
U4frRmYwZre1fVMUGz/jz7XuwbtAgGvt5iEcFRKTxEd7YIT4UMQmMOnSih791Hd/OfSMyKMcb0Ez
AEq4rSSg1PkzVHvzNXHgJuTQx1i55GNbTAPgPH25sdVumaxa3tfPiChBSMP7nrQpDDuntniaXLhn
Q+qArI0TFE+kjjJIRQOZMM1FQZto6WokeBsWgPsIUd1MmnTVUFFv05ggioz5/Vzp5NLDgPXBVuU5
FjVRWndHW3SHJtkPoP67GvaqyTiZS0QLcxkS3i0CuBPvr3V5zm7l4K9sSc3dEoVfANKEUCSZBzRZ
HCzKZJL7Io0/NH7WnayZl6khiJzDv8KWWutlPEbPDZ+d66HsWsKiqSqPFdLnq0Z1q0DiB7Oua++w
JvLPs/VCOvnsJgItbwnFArW2RQktlBt7Rggurpp6RQSY3ySR2TKcxV/heFnBfmQ+BRZ1S6NR7pKM
6HzhxnQ6pHRo4Rxv4n7pytIsETHrj4iW9ccoIvhymlbDnh3oqVwpcugTPzo0DO62Wfy5BYYSPgJx
0UAsTd7STuqtP9akWMiMyWVUQ0aXlhVMbLGV1VAugRtumx4nANELAkv7WHbskjNxsv6yLm+WIJcX
BxgDeGf8UeRqFEN0qPwIhhMwkTob9wmG1OGNB1bfjWx6Z8/z8mvLWzAyoHm5Bm1YfmAF4vBwhGrX
WdDyI9kVSeQfc8agAxMQtgzgfX4cEypKsMtw6o6w5QyNyjeSawr3hOziY+cJZDe8YcquhglEmm5r
V0VQCe0nsJlqAhn1cNxjabcemPuBYK2ZdHr8NPJq0QeZXGac6FPEanZqKqdfOBSPQOolyU2D19RS
CVChoD0EgWgJJb0q6m9zwF5OSciBKPD1XZuHZOd4QQkjIpi5iSqgt3URrrPUL2741Ju1g53/2gzg
2Y0yBj8rWtFceghuc/diqNqWyB+tXMeL96aEfoyq/FPKxCXBswa5+bTAHNCD2CQhco0ZdaXNIZ3u
NGXRanDVMhnSdBUCsBZNoVhGStBF5gY5UhfpCnIS2aKt2rVCSljFFTS5ShB6RwpPewID3XjI4eUB
6ANEjPKvXgzoe5I5By+uTh5wDXIWYWvC2ocRp8LXFgUVJB5od4c81coBPGMf9YDCOiys1k5cpnsx
ma8iB4IVWO1Pogz0jlqPyaDt95DchlSyrJJ60Rtw/llXLAuVxONqBMBgVZKguA/jfoPMsv/ozAc8
BEvcqhksiDERuqKLniPlr3QCHEeDGanO9LgwyrlFsHd8csb0uSYhdl8jhPVGNd8ekHs8pL27MTrQ
56rP9ZmnGvdzEhp4i9EvNYS3FxXyvrsoE1BQTvovPhk64Ku8Ozwa8aM9FMCfRW0Of9bxRDYhuKEQ
U6EZ8OQ6O9fT4A0LTf3nejRwUeBIupl0zVw9AEQLKQnZJWtI2LAl1jn18cpxgmfYjozkMmPM3cIf
74NhSyzRY5YZ9gkgoHi/D4vKafH3nnlDZZeli7Q7C8C4byLKFJQoDUfoMUA+UWCvSqKe7cpIk7M7
ODsSqi8TrDHWVoC4LKJ9jATj1whboWbWrnOL6FMTeEAF+xyA/Hhb6RzGibOfQS8M9Hj76KCgjb8I
h6lky2kc420GbCQgxzDsTMyqhuHcNEXsiF2lXmWshDGndtSNng9jBeKSV8VIzfnjLWTKA8yUMBoD
ThISSUMPcXMAqkvh1Is0zBAdDXSHXKxSj2OcLiLZbIjpwnshJjVCkwt2D1GrEtyyMZRUshWU28pz
PwqE3aYygl9YM56ysv2aMfpJZdimj8D2YyNKpnUU9TBFrmATTb07LwuSVeVXDCjArFqRRqsLZ90X
Q6H4VlXeeBy3RV3FJyy0m2PJH5BTCM6JDl/AZymxpa0h/UQ9Zzm0nd7lReevgBYdtnO0ue1CsvK9
NEH8FT/F8wzfujFEzOrpKTKdxLu9CrcAl6Xrood8Y4TFRNem31LlxueesxWoxxANSbHEP4auu6gC
AiCJ294zty2WIiXFMulH/wQbhh8xLPvu4FgNh4h4dulQYdgvwS/m0Jfvmo0EpgZ7CYBBDV4vsxFM
OnjZYjKq3OSOkYccU/AUFOMir+NpPSqob+Z1Vi9h4fZVxDJH6hhAq+kG4sti5XoBRPwcSGNXXx0a
Q1RfGn+lkNE8umVzUgAanqsKKSchIBLsOMXOZZiZcm+ARRQv/VOLBwLKr5iCcJuJGVOmQMQ/tT57
GnlGjqQuPtQ+7CSLaITgs0GcIqqXxaxISuKsXkcsWEwAm95noGEAQIGpglfZMmi12HCtbwcHnMch
Q3QiNNkjMK780CnAuCFI6m8n7umzMNEPWQu4ZegQSgbKfS6CGDotY3eJK6wrKt+9wW6qOCqT+QsJ
hgz4jgFIMGGPkBAiMf6qKwjWRcgHrL0QxA5PgOlbu7VeR/WXIXWXpK8+j1Kzo5eUYtHBEmKh8nJc
RLRTC56ExaOIxGFUpl8oV1MkQaYfkvTpsQE18liV4biI017MyFkPb/FoybwQZCQVDltXV5faPrOK
QzS/BLqp72DyXYli5c4PQS8LusbtzdyqOpKY4BU+1l+DZirwqo4jCBOvMiwYEK4h9FDMi8iuPxYD
Vq5IXAAPj9jvvBdr0lxg/Vjh/ivPvG/bwzTANERgUgQvNeKnhoT7FB6aO7usaOe1RexveJYxiKfX
XbExsO85KBq/OjphL7ioasJv5bQOoyJ9MUp94dsc3iS3FfQitqHw6kU1JsUBGUYN4JvkCPNDJ6V3
R73z4g6+4/WIF2x0ykQPsSMtazjSAXEA/lO3iua50g3SYQ1K8bDg4GwcQx6ZRdlk7pqTLj+/HdwE
gb3CJGRpRmfPJFIjjgu3IdVWEMCK3GrDWsj9BgCtb1LhIaSU5vD2a6AxAi3jFz0OwUkp9ugJGu88
R5d7E453hhTkHsQe6KMMl2IsV04x0z+GYVrUs8l6VPbJYpDqMy+NWVp5VLDOnHXmQ7LQIMtyN4T+
5zjiuzqs+PYqtdkZvfSUyGB0lY9n6U9QHEzPrMJuzuFpu4nhCbuE6g7e3d4twULRH0P52KRsVbu+
fPJJ/FWXLttyCfZuOIYjMJ36YyVIvYa1eYTVXLdw/Aq/CvzBg1wtSuIMqx7elw/IpcC32lX3pd8d
OcWNH7dab6E48alqwPzCnOFmXXPjKmjIVUnybF9HVsbV1Hm4aE3tgavMbp0mFmdIF/WI8SfBttF4
qcR5sjL59EGaIrjr/Gefeu2H12fMD8L7SPsJCFhwWKz7HvR6LfK1norz2Eyg8xXFYWpDEIDyT3SA
+5Xy/BdPsqOIu/ZgaemhkAm2HTWWPrNYCAnl527M460j0no2YY3wp/faFdJuBah0BrdM63XDjpVp
s3KVLzeOk5eX2q0+jlTyoxNdpq4yWH3Cl6tPod4UZXm3VBoKLGw8hcP3wNfTZ5aIQ0LlaeqY8yni
oCy3OtW7uiX+TVBA5RkBEnUHHbUCKom5hnFU+7UkovwaAt0JE1e/O+ko7UCY9ccVNVi6QCMSBgF4
Z5RnCgOjGsrgCNxGTZ/t7RohbGsYqFJEoGXDTxGwf2Vg+n3qRA91GI/blLMe0YpKFwtIG7XreN4I
EhOoI+PBD85hQW+mqEfWlcPIkA/NUnqshrGQFvuYhlvYDq88oAPA0iNPJO6qJRQIsmVdRSeOL+QO
enMAR5Y92UJlAHLFY1/gTwL9ojDge79sH7DnjRFwyh45IER12OSYkFO+6LB3X9MSbFweZUcsxn6V
P9bTwFfAvrXAHNZqKWvtLSeGORmsWkQiClUvkwYRL2hcsifCYM08hcGdbIrgLFkN9Zyow56TZ+Om
zwp3ndEesSxP0uOoqheZusWjZM2NNBLGtmVsThqUlJWfEWga+95dJvD00BpE9wTOtn0PmYxiVuzu
aI78XO0X6wBJSwgVsWwXtwdMS+5FM4E1dcY3Q+1BnGvGjQ8kBOq4GMp92dfqpLp8BX+aBnfgMK1A
TwKkN9f1VQDYg2v1/HqRFA6aeev568JT6SrVjbptIClzqGeRFtMJtnPTD3om7XVl9qNr/HJvn8U2
KwTew2xppkYfRBJf7AxYpm0MLctMLoCH6UDrmOpN0zb5Wir+BGcZdzGRUB9bLnc2Mz8BibioAWnb
OA0F2mDkn0vaH5IBblmRdjygAtQBVA15A9PWduHp7lBR0f5vos5j2W0jSsNP1FXIYQuABHO4QbK0
QSk2cs5PPx+oqZmFWbLLtq5IsPucP167QYnugseikSZEbGw9xr5WTk39u5xLh3SK3CNN8C/yi/qN
5LLca+dW+k1LsXWSzWaoi2o4aVCn5FJo5MAjdV4sWsr1CRRI6Zps12zzIAzvVvfpnF8vKn4c+Bfa
VtBhLW9p5MCHNImzLwxp7JOe8GWyf/tzrlvKPs2yzHsBOWTGlpFRnjR6rPJSrt2r1M43l2KL+56p
7k3z4qojXuexeE9y2R0sqWbvU7QhCSSs7tstkrHKlCowMo7nYkWjO+sTz+MWzpyN/OZSS86lXYqr
RCRKs92Sx4Elli74l4rQLOWXsXkXWNP2vWQTWA060ZOq7v3OjaKQGK13q27zY12u11yT8ll0qnio
bUe7YKOhVuh/acJUSH/D62tm5ZOYsWc129FBlXjtsenU79itj/QYbi7VqjggNYg/NuVZZq/F+TUQ
4DupuQU4VXLVezUKv7qBl3bB9JLGRsgSglxI9vfXZWUAi1FARtbbaOHM1X/PUe6w6M/1N70pTpTE
txclBw1Px/7c9gum+dr6utTdj6nKbUqPbTOITNJR48oYw9omezAS9G7X0fA25UURlLYy716dXu3a
fKDAbqiqX0ZO5p4zRhmc0+MVn72mJDltVZJHJAaHbrMoK3Fi76bIif8dlbZd/ekq81bnBQtLZnxU
S1N8mLbq925DNBOT5L9vZt2eGymaa/SRqaZnbdk2mdk7AYEGBPMas/bcbE+q4CRmnE5OtVPpz7nW
oY9Wkjpy5U69+0mTGqhZVvlcwhb/Z7Wn5JL4kdlmfjBKDhGkWjvyKRnElxLZg6Vy/xtEA9WCqGBR
T6eWo2Yxh4eSXHA/p1dL6LCGJeHsbmxr+6EvG0/PgKDdsVLOy2ffKEk4BpBai69r8XJOCWn1jRis
ZMjGiJ8No8smjZGuhbIUz16MDYg3E3418p0oUf/LzCJI5wpZbp/eRoWC9nIhablO1CBJXPta1U2Y
lIt96tc+Prt5jcAzba9JrBRnhVYiIAsoRPxZD7v98rr7USzuVxqHPU1x92XjRvs2F39ewpkxehDY
IpkAGJsFrc7eak18t0XXMqozLGlFTzRGGbHPZu+v4c6y4sknblj155Gzy6UWAPn3jYwFCNI2w4Bj
d+JMDVocONMmp83LZa+AN48M64akjD6ynlOtatQdRsnNxACdadkv0nvch7W4CAGHed+o6bq3U75F
CoF11bpBb1nrhGshzmDr3yNh16dCwRZhiGg+wFj/KvT6W0Ww2cVt2x49ke45VW0wAkZyX0/z8mGX
8CcIXP00pkAwbbqTU0/mOesEwNVWZe2OCocCIeQT9S8fFbdbgsEwWHOkuc0mS4rRr1+Rm+4Hp2AF
qOI9CB52LwXJFMk9a5CP5cxsy859zMyBkEySlssYwR8b63J/vZgICe66+5X3C13hUKFz2VpMtW1B
fm3JwxqBvQ7OmPIGjcuZ4gUNxQ0CYpcEBSEt5ayLQjtaGK+bbrIPpUPsPzEk7wYpxreo6TUeuEwj
d4+8Ukq4rGLf0JccWLDPfhFriycXx7hnqZpjmV21UzSIipKq6EFkOz0IhUyJ6DQZUpAdM+bpt6Id
1Zs0xumwQLTVNGYfOdudo1SZDxJbImjcMocgPD5RIsmdMaCTdjTUk4rd7ZOpna4C5DPO1ebNpdqt
IvPprZoLsl9Gx3udW0u83NC9tYeGp52n2pZnPc6/qKmRhKBy8jIw51NjnrtmYLlGKDr96/8PTQpN
PEGtmb96xgiG2GX6qrTruz7S8zloz8FI3D0VorYvVXU4Sn1Qvdm0Sl9VI4A6wy1PDcJ83xp2r4WF
mlBvMOT4yFKETk3yqzTVB3u18bDtoiWKedYIfNb4YvBctmb48o47ef9V1JTXqfgsid1OOadtEwAB
rRFlEPVe76YUCIg3wrKnYj/TvOVBfGMNRt8fqhWCI9MGLzE65S232r/rAjIm1qYERDiI1FeG9HNg
IAX5kgCkyB4swgff9aKr/cmdRNBZpnkCVt1BNVSnXrEjH/efE0w1VS4pudBG1BZeV/XwFMkYhZZO
uHKtYwaWU9EEPCSYvKFgTvHc5KE9miU3vQ/eLq6rUdXhqrX9DimGqk7OU+lbhaRT2R9LLrtB6d91
u2b7kH/LqHvD46iga8vVGflEgXFGVfeZbq3hYqT6We6TrR8gdd5xUms7JQcESQgZudo5dpy6/lrH
0U9+TudgWe0FRee4X51MvSVKM3tQwvd0bpUvJFeZZ3MCY3TLPiAnwd0ZVpqGlGRPyArkjyKPzJMi
le+08znXRiASLD/oxe4u7kTrRhIZl0FoOZCi0QedACPLZuVZrCYFGYKSdm0mMtxuHRgl8tCliq16
xnK5z8vHa9YYyC4Dx4rWhz2sh2Sa5l2WE0ilUTTwNo33KSZwoBNG+edNSqdg0xSOJ4aNB+uXXeIk
PwjyGsPSEl/sVbeOtZnsOMbzc5SVhtcKawhnFivKkJyfbVI86K/aS7R6x3Jg7RqitPDHSm0YrhHJ
gEF34P/rAuNjdedJr8agZUUMlMwgIqHO+gOqYZohs8VPoYLDxKgz1CS0KYy+aNH7LpMaKDXQWq4N
Oz1P17u+zuR/CDrYrKoHIxlF5smkiG/9UN31Ba2n2hpPVU4ozboULy7Rap1jB5NuhnHj8JhpK9dl
UyYhtoHqkLpR4+WLWfhdOitBjk53lywzty8H0mFwqsljKD9aS5sdx6n/4g7j+tbYcyDxlF265ceg
DR+zpute2S7DcStP2Wt50h7iIvPntlr8RO8C6J/kPxqzCIlKrDyEranOOrKc3ZSBfqk0fnt1lLH9
yfxMeVa42rbYxRrbFsOVGf5pK9mRXLGq+DGidR+PQJoTilBAHEbCpG5XJHhD70sL7nBiQz9Lo30j
aMg5It5SeJuzHxai0101ojAEO6w8UVrq1QKGCVq6SbbalrfMAmUzpqjySNzBnpj2jT9hsLzMPf1t
r7ITS1NMr3GW2EtFLwJnndO7m4GGl2Q17GcqK8MUBjcdU+fppOqZqo256NtPsrQSeo/jLCw2AixR
yRhvnbxovbHvbq84TZmqkW+lU8oTu1XUNpHpZWuhhWOjsEtSBPaYq38TJR1T6oqAaanV9ty6yZHY
05WwPVV91gQhkoEXAO0TXMTcfymGFuI3uXRsvWtBe55p25o3LvKrSKQS1HIkadMGPU2yo4neKR8J
3VKs8duksqBlJanYjMXvhj5yIjjOhzZ/IY6lJj2BsIluHn9rZd5iNKezY3CHLgALmk9u/TkIwlRa
Hoi9ZU1JmCFKuKed8S5S84+i5+ZpjYYj/QM63zRiXWnKAaaWKpPO1LtBVrozmljmoLwmPzJnCPWa
uJyOidWpR1U3f7/6QmQ/IoIt0lMaN3+UWf8zVvFTq5P8VJXOW8+SGLayXy+V1AJ1MKebdFv93PVt
SHJxfXYFZOFQG49iDRV1vLl1/qUBwmJTSaYTHXRUwVMKcJrpPj6Km9F3v4mbV08YIFDQi0m+ldZK
9lZDvLKlqr5ZJv0BXW9og+W+UAd1gIMzLMEpbU7nKmmVY6vZHpl+LqKHErGcnPMQ8QkKjbaVe9Ea
R01YpKg3jb03Wt0G+lcOGiTY4iuOru6iIv/ezqhXdVObA73PKqz+U71rSEF4tgMZ6xKdgQcc1r/R
iuXpKVbpVVdnhLZMQgKZKRmQPwQpXUlWtU+seny3gO53Wp8XtG6o80nNqWtYlSQ9jE6veK9wObHa
EYXF63ioy9gGko5Vv20LzW+LUdf3hlF9r+wyOuNwf0a2BCZf4ujGVjL5pUHUHWBIdu01Pq966c5p
Dxhr4WnbcKpAl0YfrpSzHqAzgS0UEL5xvJcwiScxkeUkuNUFrjPYv4GVS8s05hvZsKRk9jNxTpMx
2HdEMLSAxNI4m30ndpZpozSo6Y81an7UvPw2UuN4bRI0GkrBdc8pdCFyO7lrWnm39Vp7mzL3b20a
KB2XBG6YXA/OdKg2fMQjMfVuwgRXVaAgEZmO0h6vldX/N3exezFa8dWdjSaw0DUfCalrDyLqTmVV
z7e0TQJaj6NjbVR/eiOBCy/6DQLujONrFokddo5/m0c6WwDxnXJKPxV3uQO6qd+sdhI+8fQz74x7
ecWS8u7bOxsUCnuo2WzY/1czVxk8sc5762g2p7UYjJ1pEsI5tWqxI+r4hEiZiKliVDBsk6nVEXTW
D4vYkQqmnFYoVY8IKOSEXbbXbdb+Imayl23uvTbAVqa672R1HNYl+Q8cmtmlyn0X13pYOFl7rJQk
AjjJTD+a0VAqqSTR13EGZBdTyxXwrtJN9C1GzBmuYFqBk1Z6mPcWy202dG9JdOXqsi8yr9+TJBW2
p9Xpm46A6ZQ4jTisUzd5FMnjW4HKNWjeeZZ0XL52pjZdKr+SE7ezRiXgNI0mhfDKl7Koyk8KU/bG
AmALxz4i9R2frV3oRAERsZCxYT5eU0s+m/uJ4qNzpi2Y07RMOSQKCviVnqJLrmdXQLvuibLC9SaN
jBtTj96zYiDr6plKAw1nO92ynp6wl68C68O97gux0wgzvcUVR2VqmdvT6VpH7KL1JaIFFEpHvBn4
pC/DWGnYNIxn3jUUhEeL689qO/qSpS3UB6nzQcSXqZoJfVYps1uZh4mQMIx7kn3D+r94aTv81AhK
DlaNhNZCs6pvWRLgRn57OYqy/mhhtTxlebIGsbA05A95xIpk/2cCyT3wYbbmeZRMMTacHFRN1T/c
ZjcU9Ue//T5ObOqnLnO5c6NVoNVKh6thiMWbaidHVlfmd7zLGncOdPoyOOvJndP0kNstUEbEMQNE
3trJe6mNgAMzulON+XL1Ro1W+KEq7nlC8H9XMxkhvCPzv6rNAw4P9S4dADk6cI7d1nsCMHkR1VdL
H4tjlMqHsYzrQSFY3Fmmo0jj7/8szD3Xha7+1qpE7CU+vqvK2XmlaeRE7Qy7RbyIK4m+jefGQwVi
4Zhf3GZUabxu9yssbVgAK36OgmWzkcMc8saQiLVJcijLobFpLJV91eNPXbIuQ4aPHqa3+pmM2WIH
lUDlXVGiG7HW62xWPE/RBD4PUOPNdRQHKkaV89qCmrPtYv/Qgrqtl6CgbLVttOFGYmkwd5Fxnd0Y
qHhND+tmcRK90/noqq19VivpJaYH4UST8l8cLwQ06+4hIQXqmA2YW6Tt/nJQWL3LeC0CGc/EKBBe
V2buh1ihHKRpryfbGDJPV5bpV/gC5JpIJgEQPBnqttadhVUNOwqTOu9FL3WKPaKuUUAdVXEsVZXa
2toihH8Exckake3Ntiv2GhigZ6+EcWgC/6ox0MslZFMd4WinI1Yhw5/simLUOMPMtlXP9OPTST5q
Il5Oij38XqJFfS9dm70oG98g+tw7nnJozbQuYG8sQeCPJBSrGG/WjHaQgkwqgatlPBM8gTpldm2T
FDe7o365nm6zooAH6M2z4tOO2lbcbe4/Jmo9DqLZar+VKk9+kivHepjFg2v00UTwlOVEVdir747D
JfMmkhSBmSv1tuRd/08mNj2HuXVPujWoAa3Z6r8Y/5TSccKMBi3MHeAmUxdYblweEKHaZYgKt907
AE972kVnb2xz6/aidLq+FPuB4C+/N/oTDWfNHWUKsqlh1YNEc37HNnoWDDRBgb/4VpdWEf7DwhHs
/Z03sHfdXhAyZod0qq6vh2v9p1wi4MMVmn5pWtKL1Bgq2thu4aZKthtL1N+alfBGa2v41qfxc55d
QfDLYp06cMTSI33an/X+OiYViwXEeXXs214LUM87/it0XY5ZcXMHEAp6kUkX0UyHCux68W16xjHQ
DC09ckZ+rjrAX7sbITmwujemCViBKgvCUFyrqHFDZ0pqiNdpfM+6DjEMU0qZulBHKvCsRqvIi+Ex
S/5RqxeHXG3b4AV/iCntt2dEMqnn5m1xkbhZVQyiww15y82JfmoUhw2U4iWpDYAnIZRdVDnsAiyy
nVAcuo6GJNDyybqyhRz7NMGkbqhbYHygzzmbYlSVxyLuUHlMnes7g3FyRUYTVLTmh9l16J8UnSeN
bj4aZaLv6xWN4qyoMRhKbH1tbfm+mgT6KUAqISFNzKqLva9c83MqBQ2SY9TsqTf+LQE2qEIpB++F
J7e6zBHwKsp+cmzh27pSBOuEuYdA9cofEtnv0rR5OB0pmwAZHWEHCfnsw+SeuqK7YIFfr41ZfdQw
v7lsjDOAzEanF2w2A8XSWfSsV3W8AIhjtlSy8zS62dlRGtuPyG69dkuGx6PInpFOJgZayT19mvsp
1Z/q7HydUG58jdVYnizkG9D9FoeIE5MAl2otBXBzAR6mSz52JJdFX75pJZVNfDSCyWLIH1AXfejm
sxEaPP1npAr8FINxNOyOuaUjiniqmmpnbsZyw2163iv532CxKNm9me7motrrVh2qhnl6VVybM+IS
yP7qqNqL4TUWMpb6q5jLlJmAbrC0eVfGOXub7PmwApTuEaYZu4i8rL3GcYSPWjp8CmcjmtwDdvH1
4DYQvGavTcHrWXSHLPZcs+Sm2gZsK5rqQM8SvOL9FE5Cjf9B5jBkxa5xeZ9VfvN9PCM4KwUtv5oF
/74at1FXHwO1CJdoZfomLSVDk2QF3LYmeA93QmNd7e3OkNTsBsQqrDwO+dnYVHWaRsa5KAlTWmI+
Q2Ho7s3K2i/I0pV/66c+ULykGHyBMHHU/34kF5D/0GgTXNmBBz++EC4eppQIYBzhCoMw73blAZAm
8QGHk6AmVOyspCgcXiOgaYIbFUMMPrN2fqWqtxcGq6vRSGvlZCFfWS2KxXja0hwhRFqTNbbOO+u/
1wrYGfxZrTGbLmpkZZ7bQiXasv46R/Oj0uP4sXSbABzCkgnOfO9LZg8J/KmlOZq8CVB5FspbZkf6
LVF37oYUGyn0LJYnz0oslU1ppGtKDOpzYIXEH9fuUiergpIsIW7YsvGdTfzQMiaEesL1s/Tgulnf
B7XS/G15nHxRD1DnJMzuc9rZeLSXi6GbCE7S7FEDZd/HmN6billwH9GCo6vy9nqB13B2puAN8psu
ssMFZ/kVuVRzaQe/1C0P9YH5zuC1N7vFfUyVGuLCHXckw9jBSyZhEVB57kopHoTLLr6JOo92sK2h
eKNUU57nM3XNc7DUaKBexmbLRpeRbg1FZr3J/dAsWln8nN3VtyKAODXPEbBxz34HVkbGt/iFXUcP
rMO/TRw8tCyR8dUAtXpOFzW3Ip14g4zxh5mPABOKbp6QEkZnt6NritpanreETNKyxCMcfRWxrl2Z
fMnldZpfEVrdvdQqzErKAC7C8e+bSo1eqWlGQGm8Raupoy3PNuyYtcHk7T/lha2GOrGeySrbM/96
GXZ2+WtV4N3m7aXR8u9dXw3oLLMwb80BcY3iHk21SDxoCJJI4pRKVkqKHlqFttnJSHKYn9FWBwfQ
NPul0ISfCds4wAoqt4E+MP+FOWkZqDNlLqRSNfrfWdS/JUjjzkFysYsH1brkM/kdc9TUm+KVSvmk
eu9exS2LPv8eSjUO0e2AnS09vEPhkK+VKMYUsH/I87q9JJvWSzT1m8qKiQB/pUpWS+TXApzAGcsb
+rwpYGVixXCGZd8Dux6dfFqfdrojCDDlGjGcrwttGBBbVbf/j2AFkwKs3ypJXVej5XDQthdiiCvS
/9z4g3A559CTkxM2GvFPusr3/PUiMrs/6YpyJ8UovtMsQD+TLKfDS7hIdGTqGcbkHlGOtHt9xBxa
bKnsSasCKjUQKfnooHc2SV9jQOEddIzJ15IWAXa5oA80qqfugJDV8XtsMponYofM1riZ1hAf+qEc
gwSwgUyC+YsFeuG7vR6fjXboKRvV3ZCgyv4ggEbCqsaiLGZixFa7CKUC2T63GNFjp/qEPZtJVTQP
Os7ZXZ032ndqXLykdSjksOriYAvuGDk29tdh+YrQ7qegOwdFjmY8XR36VWkHe6fE43LNe5TLGKH5
uVKWZK75z05HoVFCyexgoC1yk7RQQ9iFpM806AoFgDCIijELUYQjJX27Yi6X09qAfat1gXHEbaDm
G5K8Rk7HR2YyfGYlqtF5KrNwBj8/rKANHEQuTr5yBS5x6YpeTWu6jqr5HGT+nq9SPfZi0IhmTaow
RTCHsCVeSLSd1LsyqV4Xweastnm3TDKXUTjOhAl0ide2LYKw0dH2hHzKU/LdMvTqmILjeURzMGWq
IVqeLBySQkevhZZhWFv7iLN35TurkpajKdFtaEi3jts4OZuL8Y2IePEJpBvvl6z3lEgxz3FEJNxq
EjU0L268G+Z0+lWbjn0ZOd0xVPP2UqLxZ0qG7+QWuAE018zuR18ik0SAMx+QYzB3r727cUV0bZZl
PuWd+aPOxphEWMP6tpZrDHbZoLIyo4fmlmFr5j/skpFStSpxnBLtDtu5vOWr6y0VoX3dwD0cGcn0
3kvz7yps/d1AiISSwPhbZJ+Ru/aXikzjXaVZdIlq6EE3dCl1tLt7JTkuJiMaMvZftWxsRXh6/jgk
xCWKsuMBcu9RypK7Okw2hGDO6H0sGSqtoh8XcG7iS2HdE2F9OKtofJOHAy15n59w0ox7oB57r4nW
RIq+/IQ8WBFUCI6VGcWG6s7OQUuROG7aZPruDyOTg5Y11Y1IorCzBNB7O5fHFHswOZ9zEtI97SAI
gc/gDp/3MJ4KUsFoOXZyfcyaMd8t5Es+kmA7ZPeZd68OcoGQjdi4MWbd0BDvfhtITfVq1zbuvSvE
M6mGD70wNY+5nhQjWdphlYcVi7YviZr9jAng51Fd19Ma1wCsTkQUSvuZrZka6FpFeZ3IrbepAGFh
Z/qYmSbOMY3uRbdEOzeOtsAtKr5eEpwcHdUtjkvjE6bQPBNy5iVpv9z4i53HmT6jicrEsRAj4YcI
15e+PZsrk3ex9OQKsLFv+Q6b1nFrh7M+RqMqLjFL+2XsIQ/lnK7BKzBAn8dmJ5OxOr4OftXmaIbK
vgwxkpzZqW6J466hXjlkTowLkgOHvEKX99DLXg9qt+Id2bzB0jI0b5BA7sqkROQj4HWo4LvP/3Yv
hyMjw6nrwWBGQZoJPtNZNe7uhAyB3yNl2TWsQ1KO96idnEuhZl0oltbynCyfyLmRbOdbS8hrE06y
xgNT+eQTqs5Frx1ag+AOhMfKfiFxwRtXHBIrCS/eqwTM0sWhWCSaiK2NKE+39PJYzF6bsStROnF9
vSDZs/dWbYETR5U60zM8J2dEZ8hs5unUsBythnuYxri5oy8grjd3vzdGIt7KTH6UyzqdxNh1B0Hi
+zL1aNG2Mk905FijreaHAk6ySzVHfEDHK0e3GPgj9GNA9AGhdEU/75bSrI6l3v00KXt8M7pB992h
VAJ7tUdODFuc2u2llE4TjPFaH4u6wTIu5fu/67e4vwTIucOz8A8kVSGuqLoe3zUcsjs7HzLAfQZr
KdbK6zoEwZOpCP/F2CirvOmtEp1KKrnOqMmPSU/1jSIIlUT9ZJ76fDRPy5ANB03uYumGr2DTHoXY
a62khz2kIGi4SN0pDq9flU1WHspJcXZDrSGUmRvwlHIgVJlpfp9lfQN+yly7jkeX1sWLayVfFkU4
oZhBH1F99X5tgqUQI9RT08YLwTDaeYPdatn/WSTqDH0ZEBX834u0dIUeOT3Z2wldfq9+vzZb6+bf
L19/j1Ri8kw9eS6izgMD0cIjUWV7zzCz1E653Ky+DtjizEMxdd8t5eeYqcmPyWqNs1ZXBAY34Bq6
1bD5R9PXWjbIhIYaJh0+uVqz87+NLRub8lzU/LHqmdOU0wdZTYsqWhtt60S7mH0aex1u1hm7YGwH
PLeuWWQc1og0yMUdfU4tO7Cnej44eTxeJbk13tTQVM1dAeGno2xJhvwzV7vykafEYgxQEv/reWFM
4FBwP9CjWHTWH8xxCWNyCM7p9oITp8MSOJm7smipZt7wWYoqquOyiVETw9H3iPF+qwJwwo3kTos0
luC4+1anwOZUnRHyg4lCoQE6SZlnXqqKDR5TrEE/j666d5d4+GS4CArGkf9wP1Fo237YC3hUrMTl
Y0mK7q4biNmmAKl4tsUVKI+pq9XHmKqBSVCz3zkaXenGnN506aS3169E1oC+TzrN6cPV1u3mGUfZ
cjWsKMwWyVcXpMbms0YnK8zToNtQEVTsEUHows/gsbx0Qqh4PXkx5cT9o2goGzhmasPMTrOtmke+
pFyyNGcJFqYbK7ngC2wCPuVuCActfV2P22s5dZ+ShW8hIJovPjC4QBBCYU72s7flFXZvP8qqewxY
rs+JPvwaXL5XiVZDzkfqfVxtJMuj6u55/uLbkDfxTZvtS17Lt3EQyfFVAjflMjlPYqq8ObUKbjM0
793mie1yhH21Ysmdvp2ies9I11LqPTgoAuNteiV4rzgVwrm9qmCzAnz3n3aN2oDsSIqG9Lkm6p82
5IVT1PJQ45jzEw1Llu7GP1vSlsOkQK2fjeVbkdJLMKrdG6af+EgLEeFLpo6WYCaMvTKfCSzZ0Umh
AepcEKGQJfMBE7H7yA2t9xcEN8HSVsdGjfj0yGW/IPMONzH7e+KkT0Gwx1PN8Ii/MNY+SpXTnBeL
l9O0Fc6ijXZ2rI/+y9y00i7yQF3MV8IzZdvCcYrujej24jQVSu2VzdDtVTE2/ms9UUeHYcFAbwDI
aF5zmuRJ2eOhYNq42lJyv8yMCExdh5eYxwQw8aymkOheLaQ41kjxTCH/LNhjWLmd4gH/LHb/LjXT
heDp8ghDH9jqu6zvBjogz9X0QfcUh280ErNEtc0HxuDdvDm+8mbQ37vWG4YF74Rljfql19Hxjvht
e/0zw4kSqlnhXAxndLCHnvWxFWc4EPWiNJzweL7oyWYrH9OLumgTTkxh7AX0Ln6T5Wo6VnbPYEMP
LEw/X33uqjstWM03S1eiYsI0HEZUw5w+urSD9T+zMNSs8yArL3tX7TiUFQqOOQC7II2mKpwxN/Kf
sf82QMDQQ5umZnzHVoWSOpmva1tjiiTTI4WVPaeIEs6jURNTV7quXyht5PqZpfXngb0PO6V6kpgR
IeWb7oskquTcdSo2E5QEBr16tDxHiDGmMp+Ipqv7q1Ov/TXaXtoadbOZTXDnUzo6QdybyJ67miwk
IwoMs7JPrxdt+1WmrpjeZlgmz6yST3u0UBYPhoufNg+Imu8Pcbz8qQAyCQ5IYFXdhB9iCwzAw7j4
8GD/JYVpP2wjt3YMeS67dQwEWskPo9OqE2svKwqCt531elQ3rNkhGr5ctY7Q92EI+ngb/CS1drlj
rAGhVsoeIbS49qll7vRVCxsizHeLan+azVRgilWo97Bmf7FR8vDkRMJZGCfEsSvaGcawIPJ6O2pd
aavPueO4cRfSSfrEUT1jUUdfSfRd1dQdfHgnEHGy8W26ETcqP/s0G3amXJUneOJFav3h5b7EG0qj
DSS7P62QJDwB/OtDJb5ThoKDTluxAnCqpbnX4CJ65NV+jcf60a/xYe3y5RxvQ6nV+gqDsU/JVXoU
ZvmpmF1/BJpsDrjVl/PcoDTFv/lmxu2bmOD4XlrTsu2tI+KH6a3Vp4PQ17OKSQUdovBoDtT2/86i
+FdlmP0De8Kvbq3jM6Cc9BVjdMMoxnKeJ923qBZPDX70S6bY5H0N9o2N894hLvbLWjmOBFGRlIdg
LFlxvAx49yZETRwS/bKnaVFckxVfM/fHSl9uug03gIog6r/mlpxT0R3jphMhCiBjVyVOdqiM6M3m
XFOxW71CivVZ8cZwVIYIJ3SPPW+Tk71wtz7Vq9AxqwHCzPyv7NMCOcLAeYHJfQcwgsEUDSsJ+xU3
uokd8TX9vz61LBvbIHM7Kg/TZXlbZsnj6WLisEQOcDF+5HOFxXPIHkiRscZVswwowNIPEUeez7du
pSKHw85SxRfeimr/enbW/qysTgTkmxmBAwkwt+VfNLv1vtf/h7szW24badP0rfw3gIoEEmvExBxw
J0VSpizbsk8Qku3Cvu+4+nkSdvVvq6rt7oiZg54T2rIsEQQyv/yWd3HAl1Y082a7P88RbqFFP9/R
2fscybRA2Awt9yxp/OvUm/m6G4CbiBQnLpLJPTfdWYFIbHdBk7m3Doz3SI450IKm2K7n1SgLrB9C
G7Y02JnEKxgl9XX9UAzFF5SRSrg9QK0yjN9RMH20p2QA0UYTztLtDvgENaPZ2daqreP2zaQi8DdU
EEDzz4sBuVagPBgIhx536Pypd026beVYr/thGHYhRF5ILuVHBgv5UfezAtmeJNzlY5jvJwi/a9mZ
00kMyQuaQvjThiEm8Jo3vOmgr7omZZAJmn3VJqZ2ljXsPzPviLqDZ6xnHy2MpiuAjdWZvvEk2Cg7
QRo5SyGhVi6He9X7qy5eO5XDxkZwfmWYebtC6rA9OxM7WxshHCUMshDXHLRDo8CBdRlrJBF5eBIo
x6PIfnBp4TwmVmBcmYo84Yj2IQXxtifPBTyoNBcW9YUZ3aMDGMRrMOvdG2rn1XKA10UColLLBETq
Ev6nDSsWmsRF6sm4agCZbEakMzZWcKjTUz4Y+QPEZ2sbOU14qlTE7dzhLs7cEcoIxCEPaenL9Mb1
a0YQWhTfeXYcHcZouHPxyLhAZ6q3EeoO6wnhKkBJPUpwqCddGaE5TL4TjHOimqy0zVAEjZGsXWZw
y4sh0JGQ2JsyH/1aKZVWb/LkQ94k70xt15eTzSi/7R+McLgXOgdClGOQ+o3UZDUJe0kzHy0LM1fA
KT0taL8dNxatcrM2tMfMj5rHibn0XAy7ITMjRudOjLlemyDtDuS7RNsOcVf0SJpUvBduY+0Hp4d6
Rlf8qjkevbVCe+viIXdauqfC0PKNJsdiHelfuyjdMhQbnjTAvhvp16uyViMTgsQ2gN9Ic6YVuNnp
4iqcGnBaQ0ZC5XjxgMUCO+pvfapBHALxIfa+L57z/jZAOLrPbTu7HzLLNlc9g02Oi23cgbztssE8
WVUR53xOZsVlYqIIRsvssrwUtvf9b7rFZoXSf07bVsCv5xk2qQ6qhK90q+13Ywb4Jja79o6eFL3h
WPRvNRwyr11dfIQiwrH2xWjRsWpMfiImZZIhrtiaPRlngMA7rYB34Lqk7V1qgWJpHMiTg9s8lBri
uXr9Zaqa4JJzOl3iEng6BcrKwPH2wWLchYAhKiRsYTiUKsBI2IxTQMKiCONiFsa9w4hvqukSIBFf
bYoe+dmMM3UuYAdBRCTdt22QuBlw/vPyQhP4+9/okkEkYiOZqs+75MYRM/S1kThgpinIj+BD3lko
s538Kf2yTGoso/2SyczcLfPZXg1pI8MGNhQzP6MxeAsR4znKoYb2qkqJOW3sde0nWF5Xfr2pJ0pU
10lfSrt6SjSjPZlKuyOakrVesAsPir5/b2gEBTMEjDN4l+VzL0iw5cWtHZ1TimubW/3qAf4LMiPb
pqpZZbUQcq2SBoXww50YB+eDF9cH36RbLIvWvBssCBAt5pLkQCsoI/21mAa5KxAuWX8Lmw6Xg2RI
0Nw3AyPGALGaduKee63zBo3AzyEDmm2qWwCJ7JI8oEQ0hEbwNfUNXIThyZL3qclrZj4smEzwiH9F
5N6boV4CDbcMozxA2mIQldnnLnCcQynK59lLN001+jdhuGePensXtyI+Zg7iR14j9lYCJAweGQcm
lDfPhB3F8JaRTRc9OO7jPOr6RyjujLDRJ0jQXNvXZvDZb+Jwa4P/2QSNgdoped02YLCLwEMMik3T
GhJpZlHfPn5jdntARyAq2vYz4uJdSSYrfQwUUVUChKB7zg02f3IK3LJGH1YR6ZZhvuiPEK/eLdRF
1yRRCdyp29ltbkJNJ7ecbK/alQgLouM6HRe+LWIUh2nwfEikBF/UfFHC1G6TGg9pEQbKtULv2inz
ni4I+x3SHgkDghw5KyBQBBC/oNbCDY4UvqdizAHgGOJuGXcvU1o1XbcSijOHKbV66acN2MvyFMEK
AOLi3yBb9mfppReQe+llAr+5qswh2c0ldFU5ZA6nX6R0ze3HuUjzPcsG3ooiQ0NcQrwUjJgqmUcS
rDpWCOohvJTVy/I/8HGq7sCVroSghVjX4xoPDsI5l3SUDJZOvVeADGp6euGmc48d83XZ1AVqTasp
sZDfm3XGy2M67/P2k6XJ5JS0RrCv+tFESKXXkIhwh3tfjt9fWCz5dmgnoIKIPziiQtYk9aaVSXqy
RafFOy9s8iRxRA+IiK85ANdFZFIzlqX/AWLfxz6rqvfCAFxGR2KPywf9DCUj0ylBmUG9dO5b36iz
b5IVLRAFVWuGYP+drQ4H6m5BhUjxHoWzdVoA46Qp8U4rrfdckHsg9tCO5RfcLX9zHHAvRpF4SBIz
Vl1eFoNVquCtFG5+cttUYbeURMdA3KriyNjTrrNPywt2xQBM5PSAcB0Nb8UVR6fueegauh4aifNK
181hl8cQ6BRlUm/SdTaJdlMDqgO6wAS8n/zHFlzjefKq+ORASv/2FV3NXVyatDGQ9Hhn9R2k/wJ0
q4Pz9y6H8Lb2FUlTYG17RPfyZGi0Cwbb+2J7M8yGpMsPsSk/MVCWH3zNqNZJgyAW4Mavy0i0yttr
5TbTsdXRrXbyNAegzag0sW+Q2CAw0QKyO6YC6NZOG0u69xjKelt7noD9DGa7A9KdbpBQC7Z2Hn8M
SxTeYKQxfvYDb6eb6XVUHi2df0SBUVtHXuVutIpZhUXM2Edg7tf0w6Gpx77OgCGlqRTZwUbL8rdx
B7wUe6sXR6GufVEwbyXCNSb6/KzVFbOYx0gwsFmiQVG1LG/Rdqsu0ZTOmVmpRszwsHyX36fjWE6p
1SFBfYRD2yAu0c9Q5QDvElI2DvO8bV+69PcY/uLep2c7S4eYEmDbeutl8WgB+Cljs7wksgq3boMz
GYeocV9gfOq+wO1eVZNjPcFDuxcjCMmk96ZP3YEdCd1Dgmww5HhEVJODJ5TVRoz3i7eEnSAcVgqR
orpT26cFQQXwg3xbteoRkXDo4JA+2GkIQ8uyjY2ljipX7E0LysnodHwf6dDIm6DITf6htmf6A+bI
vE30Ap2UVFxcnclmA6UgT3DcQc19G/j2U0pjZtW4sKqhLyqIux2j4aCn9xbokFPQuA+tTUvD9+x+
ZUrRHRaIajNOn5yu8U7uMDa7NpHGQWv0vdlk0zEZMh1+Fz4kMW6K685yP1VMg4fWat5PGcWDzwwa
b7cSBPgcooTfB0fHKAH4K+oSELRohxlIssoGH5Kqk+F9VhrdeVaqW607hptuTHp0Rxjbpj2YAS8o
BvYP8ClmbuivSf2zsMz6jqZSt0s1BqBaUX6lJ+ttHMGmiyM/2SP69In+kVw5DacmgJNhO4OrRBxi
PcR4cngFhKhmJrn3kQSqxnkzOub7xvtAx64FzNwc6qFwgESOzt2kXpYvZULeN5p0iV14XEcPBQ10
hmL9hkyCfqtrs9s6wOlizRJ0GgLvrUeLhSzOOneDde+EkXdLjNa7FVR6nk+Z5HmpvwpnTd4ytwSP
LIFcRLOLo3RBgd1Q5YO3MupvHiZWAEdmmhJnj4tSChEoSw9ionk5zeg17Z1cpvuuJ+kXs0QPQpHe
UJ1v13k25wcsLyb2VN6sIsX6Bpn3YZwYaFVgDlZiGu+czuvXVt3tJhUb6mx24ZqAvTSoflci86Hm
lFp69s9xPo1ACp0q2EmFrV7gcq1erLI5yU4LXr50TACMAH8i046YGU/fxLEX+PgYkGSGtgfUP0xx
J6CUBFQcr+kh0fNqzQcYu+kG3WpA1CBszmKszxBhNovHhSjiRyEseQe7Zi1KAMhAHIFWoKjne8w1
0L/eITCuX7VmynZeydi7k+V+ih192/peffP9jLAEqQ6vL6ava1im3gNKQduogrwUvlno9WUjJjx2
nY8BGHwoArzQtVVBWaWN2SCsdR0hqG2KB82AZyDNGr0tISBhA+DZuz5jQ51OawnSizN8MO5yGlDr
Bbkd2JCEnUk3rt8yGnplT2EnFCvGhPkQ71sk1J8MLdmOCXEb+Z1L6n9lxMAUyJ+hLYrwMReYtdTT
cGcA56AN46LLNKK25VSwh4gAd10ih3twLAmN1QLryshJz70XjvfYABxri5HnAhXl/j4Ecxjsy2S4
trprrLCo7UH/QVX1LPRRnBwfdWru9BJq07Yoav1k9oFDaZgbN5N5eDnICo2TwWBcr8EIYoSys3DS
PfgREZE4p227S59a8bEMggm6ZGg/jsm9PRfw+oyseSfQjz/iJz+DQZ2bdy4o4ZMFWnFle1b9Ti/z
T47g1JOlVS/w97V0dWTFJo7spAnPSVasJEB9YOBNvQk8wA4YqrHcPBqXljVUW1i/+rrrm/yA3Bq6
rYCL6LwwLvRQxguEOLduvpYN3KtM8bzMUgDJTFKHAzx649VBuE9Tj3HX2FogTuMHoNUoXpWhZP5q
dzvKNGaMTXbovdK6y8jPgEEYNtiPsLziwQKLNk3iN5PMj3VgSIVB1vbkCHRZoX8ifbSO9TRDbRID
mbRlO4pW81fo+cPywUiyYyG8wVXCuY02MqToR3bbpcMAgREsoVFBByiiQ9wwb2kcFQ8TP1w7ZMoY
IHtAjO1npkyQTTLwzdWhcPQ7KBv50dMT+hJuZK5tENqbUcWK5YXrC84krDTCy1Aj35rPE/NR6ad4
xzOKodDbNioqZ27cwMJzSzqO88Ayb01/m3cadD2GtUEGDaEt7ZUNEfgOM17vNHgfCgbF1+UlbMRH
FBQgibKR7+QQafsaidBksuxLr9QWjJj6t4qoWg3UzWgi0H0UGQdbmhcKVqBP9Rv68dciq6tro3q/
bogSrutZKsAxXZ0HAH80/fur/2m23OJmCqs7ctivEIj5ZPiuvnMN0A0SL/ZzTP121r0Y+buwQNBJ
xvq9LG9jZpJKI7H7ngbRpkibJ5TBaKvDAUaru8vBolRK/8iP3gEO6RiNdN1qDOTXYCo7UqCsOHvq
BSFE3IasuyXbW16kJkYMkBHftoEqKXmCahmK2zE7tmoy+pZ5dhuH9H626uKs87fb8k+R4382DAU/
MIL3ZZ60+0X9s0K87C7QSHX7LDj+e3TBkjiVHgisdIo/IBWho4HIXo+aeL8kz0IJaYweAE6JXI9r
gAoEUrQB9ejw7PXxwZPrlrropXfSgx+W+sdESszxyj/zJL92pR5cmhEgHiDW6SlFDgRmITmLNlxg
AKSbtHPIAidQMphnMW4JsmJtoVP1lDUJY9lW7EOS/w1ZQ3yvj2IfyFo+pELKB0hQ3kYjIaWVM3rI
8tELbOhz4VEtL8sMJ1edUqua66NRiWTfztm4ESLsDkMEhYEF4r2Fwj3cpDWty29fYV+emHCoZQYr
W9Tqy6SUQIPZtcsPzLnnXoepvCzfDHUmP5monvEA85EEBD3rZSGo8bZwlWTYqJSNZgzjitS4n5P2
eSz1vgfswODo+199F5Uzj47k8o+xP2V7Iyo/+onvnuICCoET5t4JTYh2VXmJ2OswiPZVRio4KYtP
h7LZFdDRBqZqK1vOEQIGoTzQ6zeHIblqYFSvbePUBtUm2YTm1KgN4RpHg/evb/tCf7K6SD+Ys1sx
TgjT9JpH1FKFAEC3/Ibl34LInsQqUfJ5mWt0Gw61CkM8RDNgbo0gYasCSSlwmRh88/XyEqflvQzN
7pCI8mVaBOkio6bNWx9Ap5kPHekcrSi0/ZZVP6jKuFMvtes+oVgRAJtr0wPI+stSkVilR1niz99f
vlUpqd7+vxFq/y8ZQ/wPcX0wdHSi/3Mh97dRHjwjyfz1Ryn35We+SbnrwvxDeBAWXNuzaRKL/1By
R7IUawfdEhzIrhCOi1r7dyF3/Q/TIWQg1q67uum6An31plhMH/Q/dOQ1db7Fq20Y8r9l+mDaPyu5
c1kONGneHL9w28ar6ZXhX5ZE6EPVWr4f5vnqS4tEpFh5TTjtSxSKsZwFx1nTFbJrQCgIAEJ0dsu3
bjHfNajejjCsZwnWHDHaEUhaITvYwem5CSwAXJG2aXFGcf2BrkxtH2wUmnKNYdNYWZAgkF8cIVia
ow0xOcZbF5/xAgjvrKfbMoKARCOKiQ5eo25q7aF30OiBv075PDLahOhCXJt3+pA8QEraDjNsvZq4
pK+SMvvkjmjLOT64jwgoBA3Bg5e5x6Z+QSrjOmkuSrMCzHXQb3I8/GxXW6H+AogrXU8Rp2/GOBjX
jR1Zde0aN+mjJpJbaA0D9HO6jbpUdTFVhf8Sm3S2IM0wVWpca13Re3S5kRbzrLmFeufupixHhNfc
97l5s6zyyU4LmE8zhV3QIZkkV+2Qv1G/S+ustdOkn/rSPlTimVppm9OaTDz9Fvj9xZ5eWiU8raXb
fOw2ORouHmg8590UIa3x0Grtxs2oOdqHtgaEYq9HKIwCtdsitA6j+SAtJnyQVPT5zgj9R5FIfEdr
EjutN9PjhESmReua8MKo3DQZiBQrF/HOIN4XvnnIUD6L0fmaa8zxiimiMDbap4ioFaGUgYBlvZqG
8mPTvRTihUSQQiA9I0i0CeWD4CSyMxsttQd15QKmrk4PAhQDMjLmwYqLN30LrmZ6UP+kHo36QfoU
xDlzT0cIP3Cm1wCO3MY+tlXwBRzGzfObJ/X/e3xNK1OjV51xsLWXMOf/xlW5znimUNS2bmysWg0D
SKTOVhPsPi7SNnDnGXoAtmgzoPvRPeTFg2DtqQcxAXhQC0IUrANHW+ePiPTvJdMPStp1nIR3ap8Y
iDwQmndOZ+9MlsPQVHvH3EeOdVQrptP0VTiyhjNcC8mqhb1DiGY9xsbWxgHI8o52/UW9PaneXjMQ
RenTrd2A0ITsrdY7Am7rXPAeNSssX2V1ujUcc+2UMEP7hwCJYAXzQs7lTavb1zzuLwhNfjJnhvG+
faCyeQTrcjdVtLQciKDdsiYSys9iYE044/vKTbZqfUxZejGtFaYPCCshcAEIs679vXRRcUp58iE/
4hQh6C7tJJjfZtm8zi1E8NrsPLu5VGDDC4Frp/qUrT9uU5fPmjvXFpUHq+ap8CnR8dp2CZwbnpp6
ohGOSpUh9wOgc1TsIVRoSnv5onZMCQBBPQdPTQBTsUGrtydo9K5zJK3cFXp29kIU1EvAigEWeDp7
G+dJNkdnqPXjHn03f9vH/Bs6cLXoLoygtrqpfYb4nq4iku/C1LbsfWgSK+ZTjLQzVH8+F+C1k+4B
SB7TmfDOj+xdGFynpKfFz+mL9E5sVruI4A5fE257hMsBm0EhoxPYvB0yLx1qiIj7I5XUlTCVM+sc
Nwci85fG78MdAfnMXOtMRjfts6JINx1MUfSV7RPCy58onJBcd5g0o4+3kmCPmQohsWPp9Q6BmXmF
ogwtW2gYugHHiaYfpDrHWHugpDc90vsbtK4gPFRrvyzvDddvVy6WAEY1vPSzPJa0yYFd8H99HcKn
HkSPDCDfIJcSosNHi9gYpktjeA95piPj5FZM6wYjYV5iXAq9JttzDZThphzD8YBQ38DCBtu16h3z
DQbvYGlt49DT7FrrIrI2wD63WZl2dP/xpqiiEB8IPuRyna11qnxBEtghxptWdIEzoL1Dn/9p51kO
fNK4pPoQHbA2vQTC/wguM99INQtv0LyNLYvjputOLu2NnYeKq9vihIyzKjKxdfixQigsZkq3qwb/
z6GfR0AtBmY2uXbo0wbUsj284Ispd12Qo5Q1AurF/pVbQwRGVe+zDmVsm8/Bh6nnTAMVANaUuVXk
5tVWWrzbiCV4ZTLrMA8FGsSY0O7ohnzOav2YocGKRMhTia5AkY1nEQGEhBABWsmvgJgw6v8h5fju
5fSjJ8dySv/bk+P7KW64FuZNwqPL+eoU1wCwA3IF64Q6126qCLlKLqLIOEwIFbQcUkjXTv+CktTG
R4VR8/TfXMIrm8clj7B1W9CE4eNb5itXkH4MqSWtiTa0TzKcI7Ne9CDLYefgTnEKtejlNx/5nxIX
RxCRLDS4Lai8P9uQiAbqbTC7xd4umHdEzV2YWCvHNQ+DluDbK2/mzBwI8dKATahCSZ5o0J9JHnx5
+/W1WOrDvb79jnBd5YriGaZLjveTJQpNiNyNbAU1y9dL8OZcn5LyDa3d9dQFuyoiwLjEXGSloreA
t09zchayfU8D7xwbFuEBIlV6a3C5LNyjV3wBTQ03bDfQrowAPJjh5xpilT2A3QOt5qMFljrXCklR
8JNXX6tPrvzQ6ialsX2s4EuuDFdeAptCz3yh1bazOaIadpoxYRYYZltpW/tGKQwwY6SliK4eYn/B
nWm+oIv9tqS0YiMEfg5hEO4uucuvb5lu/dPzk6wTaejKi0Vlvz/eM5nZVMYdTT8dTTHcR0+ljx5u
V7oou5F2qPSNdCf1n5Pyi0q7AIfvcNsumKMbDBniZ9PS38eZcdPKAtetcHxPpQ8IVFfdK8ahaKZX
XvHV2Gu2AEOny/tmNjbqPCfKO9BoIZ47NkjkbHYAIpt79SaxgdhX9tiLHFBMTYKmMhF1hgYzfhHK
qAODanXyq31lzhq8VXMvyvxt0ruP3GkFaRcf2tRFz1/NivK1adrH3AFJQiu/zxVjBsEm4mHPz3Mu
loa9Q7gXmn1wV/bBHcKiTBrMdRTZwKYz7AsAjybBnXCf1TKIOTLjEV8OFMhy4BiAeqLJOfbpyzAj
OtW9BJJsCRZN0WVvaImsB/2Bqn6lsgcHRbxlKfHkfT9lLIOO+lC89dzkT600AbWRWeqg9OUpGO2r
1wzXiiCXzlBygcVr0DJrG9JB5V1zj5wF1YsmSf8c0LHwJARa88BQAtcNBpL2UdfFdEGaGiYQ4OkO
rIM3OY9DSyRy4z8xc0V4Fw4NnhDg8Of3Ku+uUptbY1BkkLxFKLJaPrKd+aommcTdF7jcVt0perA7
IkrvNhvHzl+aLDu3Tf6xsOYti7eYmfa61i7I3N8EOPlPm9yzDIeSzSGV0ZW90A9GTbluGGEvCjAS
pHWAZu/isDwMCC2hV4Mf2weuc0hfUOyAva2vfObhT9DQNuZIFulze+sXnpyD8MZo+0s6BwTzoOJy
F2gkqGR5BoANNL7jbN88Vea4QeVsO6I0jyLKugyQWeeNITleDZmt8RzZq/7ir7fla7feJYx7FDa2
tHRPSvOVd+ngBSJBQ7DYs5hVxcEocQ8WfFNg8FBVrNch36VgN2JKsy7PtqGX3RnWi5tQpIQv0BNz
rDRRkfYfkM88p2TQycizIxwuQad8UEFGVVApFGQ3O5aTfxp7Zyesi2E2x9G1juq74cgxVv4u6BjK
4el1nPagUGCA7Und0V95hElk3PLBwuwa+WVU7khkzKNroYRWd0hphPYRaOSJfHblUGixoFlQnfVV
Jvq9yfyzitmj6Oj4ZbYxOtQyZHpmfrfswmJUodS5K6vsN35by0H294u2MQU38W7DN/LndSfTStp1
0HDRbGRV4inVHde21uC/gCgrAVUk6LN+g2yaj/ZF6SRniWiH8HCXcdgV6XUwgTmiuDLGT13EkdHZ
F/e+Hl+id1Bbie5EViotEMErMPJdAp2d80rV8kMSXvw6fF8QBqdZV+it9Yjcc8sxZFOAzvKAXMUm
57+KELwGvgEtizTQ+bfC2k1F86TOj18vUkMdDX+7I8xChMPA0HaX7/+wE1N79hOZpcyLuAuqHFBp
uUEstJCTVeddm6yZoJHQwy9f17Wxipncq4pUfURRfBzid+p8dcN8ZfbMtKjZfnOJP3uNfUvIPMhV
OKW5pGXuq32EBE9bTzqXWI72Uo6Qx6y546osVDUooEjOjnQ7jek5jvJveRo1p7TuxhE8QnJe2gEW
BzchWJvWqkgaHcrDIN3++lqXVf/z7TQFLSA4VLolhSVencQzdw6tH2UBH97NrXwomm6b8UQdcHEF
0XsIpoMhBhQ89rqrbWWbr6TfXVRSkLRXoDgbWeW/ibb639MDLoqnKz2dazNM4+dVP1SGD33OYtVz
iPLBwTfRrnG0bUX7IAhQ36HeZrWqwHmey+KNXUHDHuzrr2+O+fe19vN1vIr6lRGMWQUnFUlW2JFZ
s4Z/sA8yjkr3geeJZxLwps8qJchxJ1Pnl1qIrmYfmlvSY4gBnS/xzLVab13Uber5E5CIrNH5//eQ
D1jLJ6d5GQcgLdOptF/UXnITGjBls69aFAsb5+ojUK62oPqwPUsaNchPndW9Xz7rd+fc72XEKw/f
V1/+V9x6/79q7qoD7hfN3fZf76P889e8/Rdmnf9qw6//2tdf8+cvUf61+anhq37Pd+9OmxYtXV3X
M3XbEnRX/6Pjq/EtCjRpCYEtDMrIHqv+r5av/EPS8jU4ekktHHrC/275Gn9g/8tvsmEA01iwjP+O
d6fh/RybcJk0QHpQq3m2I3UdzuHPWyvyUK9BFgGnmD47R5zWRmnvl2YXiBAGxJts8o69528Ho9+o
P4ngrgalQDP3tP6OqjEcDcFOdUxUZygJ87PgR52aDlkjb6K392oTTGRraJIcaf+pH1PnekSoQ+73
pn5kng1o0qDJGZIltnXrwxY3ECM6GPUbayjO0dSioEpTd7RuuWVds866ASJdW8j5IXtf+BPCr5B2
oB/17V51ZyyE8+PGfyRP26iLxBV8NACDtcWZyeBZXR8aWy/qYAT//h71PNUo8kQd09TuN/hVvfil
fRxmd9U39WFy7H3hSiaK0YSyv//oVGTSVJYguiMm8vKm3lATlCBwaQDIveCqdTM9CxHM+yEpH1Ad
2KPsd0bdax/wO9QvBO56DJ12oy4qz2mjQEtS2fkosRfnatQN7SPvUf0saIInwDVXdfGqqDfJ3G3A
kiWVIDof55RMZVSYNOQ6Yw1CVRbQi9hMFLjYDhxVG1LVGnYgqf+pmxzsl1FmidUjAhCjkeG7Ka3O
9Kx1klzBJh3LzqJIzzrPym+GY47KdEfPzbHlNTe5w7p9VN/PUxqz7qGQqLLa4bp0tT3ETKA41lVM
8laX9VNd6zeVOZqqA0i9SR1UNFxQZyHhw28nfx34bOpPEtFrFL/TaUTa3n3Fk0Mx/2D4XxmqXOeJ
/9TxiPTwCREGxCMsViBPE69OlZFWLqpt+s6K/K2RUtUk/f1oXgdy7HjyN431Vf0Aqkt7rOTCJNug
OADGwLyq2knlqOqj5LQTe03cQEAsH139NIgtOpCwFFkBaUFVxS3RQ+fYlelLNYd/CqTJ50bfZpNF
793cq7lCNEZ/purWQFfxWM3Lh0uKs2pbTjx4dU/U71CrTR2f2mxf1eXNZHAd76mYvYN5UcKDklun
9p7an303bNTK7/g6p2upnkgtvEfVpFT3UiWl7SCZsQCG5gmbSs3O1begkM6qTnBoNqjdpzolU+dv
p9K9qs3ZBtkZeCxkGpqdXAIiyVubTaI6JDZFHMysI+aY+/ljb074Tj7QJlfvp36nig0hC2zgYwWe
9oxu1169h65ZG3oKubGH0XOnbkxEE2Ew2t9UKobqqfw7a1mimIkHLd0mQqJwvFcJQldLDSvrLNnA
S4BuPx1mWW/VTY7oNakrD3WoKiozVBMDtTOroj13wKEkUaI2983sbEBgbcumfiL1PiInQfvM3K9c
bpc3SuhwBCye0g8nyPdD9sde3c81yN+v+1VCUZZ9bzDTRukorZ7U9lRt/GjUnn/9Nq6qZf52f0g/
9cVI2pav7s8QA8euxjyB0mPcxvg5cqqtisaq/c+4qNXbZaSilrp6/uqOZexwIyboEQVsX3ssW+va
5t4V9NktieX1vippgdOlL/Fi0+Z8j57PTkPEF8kAPNTOZhK86wu5RjvhLZy/pwFC89yl5zntntLM
f1T/XQVY1A1ABCXn1vKfXZhHanv1UA2A7JyhzbxUg3VNcNtpk7s2rp8wNDoEs7nzeucxboh5f20j
dd3uEL/YtMLUmmy9+Yhomdp1fnKGgj4NxlsVizBtf1LxIlUn1RB8FUh12DxlFe70CuldQo7REBJB
dbzUmAOOoXkrdVQCVXfHvAouOMp1ODLhb1aDqgN+9ZRerYZCOt9Xsbq16v7gmUUZQ2hjTxeGdYXq
evz1yvinjWOxyB26bsjSi1elienms50XTryc5+q4CUIeNVGuKn9nym3+43uRwTPHNkniyVx+6pnU
cVkD34d0oQY26iD/K0cIEg4bjju11NTRpo5vFWpQcNngAkrKoLINdUiqAxPs0FW1FbrBvKljaKy2
wNGP6v6oC29iygLuV8xmDRkXqmNIDZPUfVzOBEbDLrvAK6+OwDgjkzd1oKmJ8RJOC+/RwKdc1fMR
xyleOOdf3/KlN/T6MdOCZytSrQp3MQH/oWLVkaHIc1dX5JOd4zjPariZMTdWJ3kEu6wLvtrC2quL
xWbiCHDwPLEQfn0V/xARIOsLaZq6S7f69cPQCHIV0LuYznS/8VC3N4ZHdeg7Wo6B2G/ij/X3LJM1
ZiNS59EVB1b8aiCQhEqexucjF5y9XubcgtI6NWD7vOK+peOlks6ceq6xzJtqv6pGHupjjyqnA3SD
8gJcSs6gxLvOmXttjPQersC200P6aOa+TK1bij+0UqE0KT/jvHlyYK0ZkFPZ5XrsXlVQT8W4lq2z
UiFGBX2VF/l68zQKALl6fgY2voNuffWEvKrlMgAA9Bp7HyJ17WIFkLQ6lGDtCKqd6BC4vykvjX+8
SywKSxq2Z4rXrYxisHMDlgrIIZW/Tmj0xxly8FtgZFeVNaips6EyBtZqhLdJNkQvZV8/aRJHyEQ7
O5xtFcn1twSNrgyfp6EzuzzXtnz69Qr6p+3smlwrVbmu0934eTvrsqtk21lYW7PjVLRSuaNKaNQ0
4ddvpf9ceH87J11KHlYRy9VQEJgf262JFOiBCRFvDEF/nrrBB5vYHkydZiTT6yV/JGdWZ4Aa1v/6
3R01PXq9YYHlONRbJoAs4/Xq1fvYDgsC1wy/FlVEzjlOlTTzjurPWtJZb/K3aNVsJfYfwPPOTEef
VLxShUcMHkJFNpWaqERLZSCqqOpMecDFfK0iXtDZV4fDzzKKc5jCkgAbolIQOTpXdcDNnEsKuqAC
mkoT1HvMwBVMDsnQ7lB2YhmModzHOU2Sy3LoWaSUsfao8mqVK3q681gyYFdpMtqSx8gtnmqd5ni0
UiceHjpa9dig+6reSxUcEr9YtTMidooG9ra7Agw5KYCLikojD/vXt/lVl2d5yLYrdcpRWmYurbJX
DxmDyJbYQJAgozd0jFdjARg02eJnpdaXukyVKdQBAaIl+eW8JgFV8eLXV/IPG5FOIhBo1QG36ROq
tO2HCG1WPuQoneBYgTpcGYpbel97xckLpy3je9+wryqHVEFbXZC6uMSnCqGcUUdPTYlmxeZVpdwq
rZZcpUqHY9zu6zz4zX37e9ZgS84D2p/CFoLW4c8X29fsOzeYYvJXCpKgBoTjwVnxH6vYOi6VgBbs
lhv0f7s59CFKovLrl+j5f6nf/Lkopxp9ufZ//6+fvvofAv0ziQr/eXNo/Zy9FHzSH/tA6if+wv05
f9iGw5IR/4ey81iSXEmy7L/MHiUGDlvMxgHn4cH5BhIZGQnODICBfH0ffzUjXaSlW3pTIvVYRriD
qKnqPcdzeGReS4Lppx/+7/8xhfU325Zs8Nk2e3fC4+/8/yaQ87frA4/xhCuvd4PHK7z/f3t/4m+O
kJxzXF5DdG58/3/TBPr3tqYJVZIFQ5ujE1vB/3oFWT6SmXzWw6HqdBOh1tn0VfcM0y2/Ga8OxXFi
7Q7eq4iCtOyPyTiQBGsBQTEBu26dBgdCCxMH3ImNm6yZItknyL7YRHLVTDtlwK7yl5BuXHteakGp
ibP1S9jU63vD6vTL6K7YSU0J+2SWyGAIn9WsKPIPkAzqco/1/sY72lcShWMCz6xztyRFRQiFhWYw
/M2hjl3z7xc5117y0/xXZ7N/fuzzDDIdbn9abbyR+XTcawn1D0+BUcuxyroUsrJwbxX10iHjX0J+
h57MJmbKtEFnZMgdFXUTIJq/PqtGLEBYTfzNRda96yUFENPe+Vhg/65Pq4bmLZs0xLJSndpstres
YTIcFubtoMmwCjg8u9hMBcEVotlDXF2SwEZdX/XZ/q8kBN4oP6r4Hjc22dpt1RD5s/Xya1HBvEsm
413D5ruRQt/M1CqBax8Th+0bac3Fbkh+ViPb58XasJiSvnjXbsAw+//DG9O6fjT/+cb8+0fnWjw/
QU5xpPzX6pJvpBMghtWBIhjv+VjPWwHEqGRa4PA1hrg/CDUE5BCXeiF7if2zJWoCufXLBpG9A513
Mf0hD1WiX+DoJ7eBd5h7gDrcR6xwe/zOdbXgNzfqButwHWwNFm6YNTlmNMzsUf3DzfxfXAv/Nu5l
ZSHgznDoMNB8da+10D9cCiXOL7CcZn/4K2Dpzdmh85QRCVQDe0gZr1VSI1lxy8Nfirb//s82//kB
f/0wXdf1AmnzWbnUIP9SfgzWOGLjaYdDP8mMU2lloSUvn+vrF//XhbOs7zq316hOc2iPhNnvExwp
kSBufZjq5Y/HF3AsrHlnGIa+1B3Y1npczcP/8HP+c5H295/To5akp8yKneP9y88Z57Ob4CIBRnTl
jE/TVfQFFzjtPCbkLKOnQxCwlEO7oFawbc2qelockYX//Y9xLRj+7eqTZCxhGFiB6XO2vdbZ//Bt
eW3pXBdqp8OclCdR39ZDD5hE2QGZSFA1XIX3sYcvYUZa5Jng49JV/ShNYiM32Rhwh6ekwKSUe47F
SMb0DpD74ZWtXHh0IDj+5065s/3lM23Y5jS71t/g1ttVvjg2hn43JvtuKDyaiD6s2oCzwuiHFXta
p3Khp0e+kSAzYCH0hOe2LfWxb71dhWZtiyIFk+Zs0hWW/ZvHxuKVkpxGaZK/dJlUV7TXdIpVMZ2A
FbH2g38YzS9udZcFl2rbrvB5wZK0tyD/SEPhS8XTfOzabsLzBizbDpousrGhvlnusoPOh9NqaiFX
Ex7editesd7Gi4MS191kCZKLOHWSM2BFvWuXFOEGLu2l6s8+qnM631Py2sTTtuDVt1uk18B4DC56
Hf7YjvXkeOn9ynP+WAjnYfGSe3tcq611VUPkov0AHoPTNJvfS5G4O/fXlKoCXSo4DcD3xabhWiUd
dcWwmkZK6WSwsJK6rE4AMDykuWdHkBfPRcsC5op7NbRMsn4AbDdVb1+CtD2uC8lJSFFwjVqDbbAe
eS8xRZQwPcsviRs8Vcr6Q3u02zQyeVDD8MmLLd/PSKM32UiMtBQGyHf7Vw4TqKLNoCcrjBeXgEwM
QZXfzvGfllg+GNJ68u1l2JeimQDh2VZUcRoVDjS/gT+fro59h03Zm1kabDS8HLZe35C5x4d8Uj+i
G796aCwRwIajdHlQWm3rblJloK6P6RyzD3TbiAbCvue8Zd3ethZ5myfEqH3ZTRvTUrfG2rakQ4wn
Z2jot8LLWIDlMvp5scz+ZW0hspQtudBfseV+VeRlw9FsUxwh1hlmw62SR1Wld+zsHbTrreDb8OR4
Y+9t1wnAjFfihp6zSz7XXwFnEiLm3qehV57eBPOH5cZc7XsTZFtqqI9VQgkVRga5dKphkUwjtHmo
0SmjioxcsSxZ2+3xjbfPCaYW3mKSNYbCIUENQ2RKdLX1WlDzSedDNWJpHnJTfOF/mrNfp7gFjE9x
daUKC2xVnPYplMWUJh/77BvfJg0uJQHLOJ0+J903d3nKS/oaCBu9WhySjK0A2aOUyWy9M5KGDynF
BmHl7n03LhjRfmveoyR1jZUbwifdPpnbrpFjaHUgukb46khrTXXAExWHjj2Azejdu0RNzO9TP6qN
LgB5bgLCBokkIJegcgP3TUpko63ldXZR1s1Gc4krfi5ZIXmwVixMbee/OQiBAJ2gf5Qamxc/Uj15
CE8qeRZzyVZ7UEapJoaY4I0YpTJCMc7HpgZ7zRhv1+etSWARCnh6ZM+QQ+YcukmD2TOLFQvgG3N2
X9MFvoyj228iej99nsxPxFvpfEyYOcT6zj7Mm5MNWEaMgj0jz9WfBnOj5gDKZjzWS4f7O1HFLnXM
j9kUcFuS/LWQ5R83DQhLOyI/jAFKaPZDTlPjjvxQHCmDayMtjtVbIdQ72QArmi1i/RWmNrhcFyNQ
oZ2KioVa02AIltEXWtePuUFPZq3T76HDPlA14oFWZYPowGR/wxnfdDuZobECsQx66xJfd7UDtzj4
uWI1m+tmeIemlUbZAFQwzlIG8o7FHr6pO3iA5Mtt7eTsLhWfOWVsPVqIOcpbCXvubNeQ8+qriu9B
MBZC08BmDNvoFXsvCBhVkc671YwPg583DPNROdq9/t3EgjtHCFrY/udcHavcfgdwYfBUQ4btwp7r
h6w6tMlDZtePfmO8+GZ222c/CRjiojTw02W2i3wcopRGm2gJ9cByNbh5F7flhD+Zv6ay9jhnbgMI
WpW756bU/tZa02E7rPD6Spf4dfVN6UlOpmmgv5JQG+E9sTLyMNTw8SwjYIaUmwcFfhRb/QART/kE
G+W6i5tqI9ylPfKuVHtT5GfcT8D+LOfqhhpvc79JtiYsbQgL1xt5cqM032kvyKK6cB3WwZO3WXY8
PZPuPdkKrebTgmQDsrmhlQDMmB7YnChOcTmFA+uD8LFecmvYuGP5yk7KE6aCp0rGX526TcYpP8Sr
91n48ghlpLzn3bDtdd9HZuIjMVNA+nzDidK7TGFwH9vld9CWw6Ycqo9yyb76YY7DRbeSrUPch0VK
rNes5Y/IB2drGuM1r1Hs+yYpjma7RiP93gqrweG+6kamugEXmz65k8kLj9AFMKpXw+LNIxOcV74k
oNCS7g2M4dn1yJjEOf70KX4nmrshAnGZ8USd/WG7Wu22K0l0IPg1d5gdjmbnPg9G5UQl4InQn2qw
gT6mxWXayaIhu/s9tIb/vrrVEpmucbCyHnkXQMl+zX7bOdkV31rbKI7TS+bNaIX89JEQpbq1gsiV
sKzcvsaOU5uk2fOUHDl3GHLcpd+yoDCTKtmsrfxM3V7tnVpcEXzBfjAndVI78DYWKjYznFk0fNH9
go89f/PblXem60EnLZPq0sjZjyTVXcQFMBwbU6pNj5YIRLl1zjvZhVXiXR+i+wnWFPswJVuM5niZ
1zy5mTT+F7CkfLUOO/IWY/yznlYEsEv9mbVrRjdLA/Zi3YUwfbUfFyMG2G8VUTXagJXNb5m6nyM4
8n0luGLrJPDOqAVUOM3td+lb28KHOC+KU2OZf4x0RcFm9PEGx9xxEXNzUcH4EkzoqAK/K7cuRtqN
aRdJJNigCdsmP3RwgjbuapMXy3uW5ByAgrzgCs/7tPPyOFpovuJs6jZkq/qtLOsHH8vvBT1ixB3I
Cbmd/iydeR9YPKraEnah/2nO421lGOcxaReWJsp8U9hcsp2ZXB0XGGwA3b6CV/3s02RDwWVAIjbW
+ybQkCgmygrwQU2bP3my+JJJBtOVYzKR6/RFWTBSYil+k614mlxAUWv7aCQs3S9k/hXRMFkRsZOO
dWhhU5Ti0Zn76eDGc7px3eSDyeZJqjIaRPxclYizR6bISnFLSp/cQlUjgvDNqj4l2XFNFxcJfQOG
brReE44AYWCmD0HDfews7zmFyjLwZbR/Am2/KW9Mw2n0b0gPK+xFJiEL874T3V0aWJ/5JD+6oHlu
st+FHH9MJ/4YpD3xyrLbq4OyOwF4/L1iT0g7FEmk1Td1X7MRq95jTxShFedXcVMttkrHf4xKfYtx
+ChSe2YVmg9+SYcTYLdpM9CxK1133sbecjbHFU75PIGAMp3t1OkFhBjFapfekUj+idc7w5zuqnr8
VRkdLs+REbjZ5IIgXM0m+eRw7q+mq6vgtZPnVNeQSEnvO7UTuk35zZl/CdwH8Ec0gWd0QQU0xc7j
wupp71CryXOj6CYa4hizKeyzCyFFt4SG19dHV3swTuquB31f3ImubKKpURGGkz1zs0fAIBm42PGp
yxCUGdbvlcQkfquT9MYXscTv80oakxMF0GA0sZt+ZguCEmOjA2nsAVjeu8G6Ey0TjcoJ/Gsa7Tw2
aOB5W99mibw3ZVVt3KohYVC692SLzhqC89Itv64E22wWT6Uz/aIretLrlBELnE9dxTq64bknkyPw
plmILgIyxpe0QMWcZzsn4yJ8lFTUmWP+MVTzbhxBWNnBxczte08iu20aXqPcA3+oSedNO3aXwnPu
Da9gmGOw318XN6PEegtB9y4xTJ4Dgf8BUTvY5C1qXytz/bCxABqwCwt/BRdNoq0XaK3FthesYlsJ
xt5K66d29VqoAnXLzUNxmfb1c19eJakcVh+B+V5kr7GRe9jr9JBynJj47garD7PeTg9yKg5ez9O6
LPC4kVVsFtb4EXqycoFZNKsrWNZmPW6l/C6TyT7UvxfMPlppCU0s/2kLwTFp8sh4sSMMDpmVPnZM
4PcGR/h8567s58sCTU7VMxuUHipYXnuwLAtyDyabUIl1bixBLFMEp4G/t8sXH+10q6+SBsYCkZG2
Fa/zINgGbkwAcULJqWyYHVz37CH3u8rx/5R+d47xxXETlMxSauNRtO16UBwP7GR8WpLuDdfnbc7z
FURvcDf49bu1PDvwIncBcidLUxgBj/mdMZTy8t9drN2NcvGtDW1mhUUz7ANW/LfGOF5I1vUn6Tqk
RTXL3zZxuBbLG//2yXFQqCWkK5oSN6/VbhRaCUq6PKVHtv5q+APom+6XSTwlI0thK6wSHo1bM1j5
b7MeFnr+dQDgBpexNpGdiuJ1yJiXFSaZuDKAKFV7miWbadn5Vn4fzOvbQLd/Uy6ijSb9KIp2va9O
8FOusP4sTCD3n+qi5X3DloI2AQ/j4CX1BQ9jcCmXdRC1PL5WDBdWMyxhPc63Rkf+UWPMIuZWDaQp
BrJ4XcZ2Tl2e7a4CBYuam6/w6Nkk9DFgGW734pLGKeST7YJWTfKLb3l9RPD4yDOPv5HSPNU13ATh
n8yeR6093XPUfox9f91lLopDyzWfbAMdQGwlTKmvvYcMBOFjXVvzo4MwsdFZuOq63EsL90cXuD0J
ooDWXzmjGoN+AggKqqNQapdVXgt9rwc7IlUf2o5RH9qyb3FOj1GvkvjkBOipbOM0tRN7WOS9oiwQ
MA3c9L6Yrk2FtQ+iqoDyudrVRi0tW3w57Em/Wg9G6n8lEzyFfOactdHFvFdenIc2LKGNzWv6ZnR4
v422d4kdiuNOz+0hGO1vVfLcLMyhheOnLpUY+gPxx8sUV9UeoTQygbh4rAiUgVULeIyj4VB4LWks
cPK1rLtW6OeyeW/QkDxUFfvVY5ZPuHHnJ0fB4xyR3nv2kkQFndBpDpLIQWPwaJviRmB9OvRDCTSV
CIINvhrPHiQwfzqME4d/nigy9GlybFeldzRqMORNlMLtYr55M8+/mRfQSGswtDNMNjE97kGae3rl
7AxmQVjBwjcqvjI3YzSd5GxVxjSTJSICw1G/a+HHUTWoHetMbDF1+2Wev/36GkclwLQEeRBBExb5
RpX+wLuwGYGvqITb54+jvBuV9RU5hIpPl1cKiCvIpE4LrdWmYi9r49MS3QMd6WyTtlfBL/L3SK5s
VHNvPVsJ4rOl5yRI2tRbTzGdMlB81pNVoa3MRtIZo0JY19h0Wbv2JbXwWqouZa+trZ58IwcFm8Sf
imb4xGrrycpg//TZB3ckQMKYfIANiZcemQLeaugDlvIXVbHovAqdUEcvz4PvnTnJ8DQd6JT1FN5d
TBitb4UMHd9QWzzp86Yq+Yh52FPG0igGHuDs+noYOMwV9hb48KvUDplpaeBmrccGrxfjDKzdTyua
3MotLpnu6ClpyiuOa7xObNYCivI0p0OD/my9mG1Bsw80HWyQ7q6uja0Oru/eAJ5n3MRm6JnlbaF+
KsaGh4CekpXyIywmzfrsPu/p3iSTDxh4bb/sb0dwdZT5dETudZpB8fLr2jx+jY68RF4hmFfeR2qv
6mQmxae22omg5szBht4MSJPySKmKBrruhuM41wly1GBrcTHcoIwfD2nSgXNJ9dbA+YPwOr7RXVzt
B4e6s26yk5/h20zxfMqiCPHXkAQ7jS1j5LqmK8ASVugL/J0lMxmLgtdS69c4JBSm1UDlO0PU5zG7
mR3/uZqhNyT6KyurgjhAClLJLiW3m26AK9V/LATv3MAsfXISimiW6U1bye9umMeNm3oDsyH0jzN5
vsXxrqE1zYA8ccQYDtPymuLG4q9VC9AgbViYkwBhOv7U7FphvZiDY27MxfmuhPVU489G4VH/cZsz
S7/3yTJfJhsmlmNifOjgivV6xchFlbcNDEkocnkaSm/YGyg0bMJ5UWPRieP9K5ax20JkxBtztVjO
xW3K9tfNAK4gUEjaxhK2IrubG8/lTSUpMqIFAHo4xcUm5SDYDYFzWyzW0SnWa091oVYldZ7rEXIS
Uqeuqr5LjU7MM+J2k9bIvyW1BFCXXY39F3PfNeTWHxDJXIx1iLxseF5r+qt1g+5NgAkKKLBbXiPY
WEH4LYrdFN1GlosFcZ72S/cwpK6gLcE12BrWc+fGT1bn3M1r8TMspK81/LzQfIzFKIktdhjNlTVS
w2Rbc/SfHQeqaVD5OLbTfWD1RKDcnWfJdz9144OwdlXP+XjISxrDE0BPmsDuZgVKhboNtNYavDh5
0WBfkn5opdbtavM119LAlrjkvyaf5mvPlgtmpKbgD10+ihnAr0aEWzjVQ7mWDzOdoE3qlmdQlYVH
pqQZ/AwAFbGlmD+15vEbj1DlzVkSyl5ztXH99JloFHXIgkOl0sYBWhUB42alK1WjF7B7iqdkpAbg
ezM4KQFnL3DP+Qv3CcGZYBAfXDsuY8444QlDV+4Q2EV5aK+csWIOhSmxI7slL+c6T9AM25E94Nqy
+wYnNK8Zo7A5JdGwazyfMtDP/YfSny6N66xsJwN26DtOl1U5ojnhYg1Raz3qycCw3S35Dtzw1bVk
U5/0ZLSm8itJoSe4Q3xDF4ClosZ5rDz3xeLUtqXQoK//l8EZgYKXnIBKU496AY/0paUS6X1KGBDj
k8JdDa9x38IGDmkr9EQ9+0Pm5hYu3+GxNpeQhvnPYha3ZGlvjDndV5pTymA82Cue43rVmDcTwk+2
zefdFd9LcpoqrHCHbDQpxNjwGdL81nOHHzoLZOXMZeRE2bePo3Vur0f51aHqWj2uzpFgSthT1Ep+
pI0/QCOnfQWdLa8n5iBlNZzQG6/gqJ3fnptAiyDFf41Zwq7TTuT6+mYx7Rc/yb6lr3dVEdzEeIMc
omrsYNCBk3Qu0BKyxhVjxgY0u4lHWAuCprdb/ni4xWXZ/GRUZntFEH0TbNAdPQZ9Czc9NR2ITSgR
3JPMhwcNiy9se8oa0ytYrQ5oDIBBaSvR8NLFZKxwTFiLZuXKE5spwDQW6BzIMMYqJLXG3lOCjqT/
ABYSWEmGXXpqctj643zouCJBiuxVNrjRxHAxGsHYMDQ5ELzf2WNwbrAOJFyBljQEqpG9380oHUTA
NydeCFs1UWsM7daOcWsnsHdy6CxRsj4lkPo6o6ZUMTTpP9CZW4vpBdi0YcuzdN4hd+jbPEoKSjvC
iU2EcfQgPPVgZxxrYFkvR6j4tG2ZLRQISWeuJh34PKYUVz6AR29D9kuTPh2flZL2SQXpyvCE82LG
z9vNJYzyJX9Y1tWNVOE9gBn+wQ191wQJ9ejkfeRq3trDpA+2PZ2GuqSxH6vNsJRuBBX0zey8R/x9
b7FHc2pGYi11DtN04Vg3jEc43dYhmLvHPCHb0dNjzxqjv+2F3rJCgzk0NpsoUGWztUSFKQTDlUJD
w4NMh9wZw85YWRtlMt1wVKan6ddL1Pi6wvBRUFv10ezSFKGbxYxsztC6dN1LySqZzH+7RSBJVdno
qOUVYWOUgqldBc9Y8DtoCHshY06mQEB9CcSnxwPzhU8t8+XJzQef9s9B5+W8VYDnwlJZZ6+gLlFq
eSWIesdF3m5cxbMZWU4B0osJaQXuDetVARQ8yMOyBVqmfevC68FrfXloTcpKh6dgjNN9gw51K71Y
HNfA32kzhhsL1ZaCnCu4qoJtbXnHQFr3Ig1+qEKWXbAUMoqHemE22Jss64MkG7GDRCxhhcPMB04M
lgcrnOt6BaNIc+rZvsYMMk4Kdoetzr8K0LS9KyZxN5qvtWL0kjEOD2vcVmucjyc5sojWOTRcuBCI
Yb8P8+/SJBrcGOlbDSGxHas/86zIwhO4BbmQvK5NVwO6mcFO2hObdKo7lYX5ZEn1kNfvsTM/11Uj
t5DoT2OgxUnQ/fadCWTHmDw3bEi6Y/dDKeyAa9x2vtPcZzYDMCPjv0jfhy7/uNDkmOxTxXcTLU7l
bf0lfYeTeCrwHx7ERCdgcNF4T343HMQKio56/1i1tEEMaYsw7YpIcX4J6yx4UTYMn1GHU/oUzKXe
6aLx+Z3L/WxOT6w6RHAwH3q6lhnGJUo8l3UEugTm2jx4eDp9i5kfrG06k5WLQX2dd1laPKczrJae
EnrxoTukpkXnNeBiZtfcAberlNAEE27dWfW7AFbzTYLjdSM6+q+xm27ihnZnld8nioOEQqorhviV
XtK55xcPMxuKxACuR0zMmYylOFq59SXM5bI05btn929aX7mQ/hT6HhASVnDRdVPkhXGJU8Ro+LmL
mSi0oFp8u1Z0VswbbxrVBZNJyy+UZukWocPLVAADqqtnNx3jfZd1T1PCgIg52EaOnt5Wo3wu+0mF
3CDnNau33HPcKM2EI3nwzoPthK3gDWKSQttOM8uMzKs+ob643L30bGpB/1YvzYeRfsgSopUji3do
oNy3fpqHV3ezlIm7z64/RutaKyVRySKSkb6jW/omrE7/DrKlHfDQas3XSpKgCTI2qpf3aYSgbE3q
NzvZN1bdi91KEbJpKr2jtjbO2gLMymgk8uQxuZ6ss4my2BL4w2nA72wDy4MRrF4oEmTwQ/zUBuYf
mp3tSS53pkm/uW6dS2yv+zXxbHSmCdaoHnq7o+1LWr1nRnlKlsWMynWI93qlQ6jtX1YNDCyDTuIx
7SFzNB2yUipGqAka3lweeVPbUW7JD68Pfrk2Lul+eHNokIjBoGvl6n2Tx8kG7+OrXIxwaQUnU1bM
4OqCt6QFucQxg0T15lQ8xUp9gTrKHNMaLFATdDcmtOOHGSopcGSu2XGFRrUyZd57lpGEXjPieYrF
3QKKP/Gm5lLUBZX6cte4vOSpbw2fTRizRuK0Do+dJU+D9hYudIcemNs8Yhr0Dn5TODsvKN6zESKH
wllykMPjAG8RpEKGajg3njpYW+bSA8dCprRlXhKmYI/hXM4uK/5Mw0Y935l2NWxj8S4Ljf3FYJvd
qpGYKWV/FFZOjmUEJeHYPefLnE0IMDS+H3do0SjvbBomaWqf1p6CbrTAL9Rowhk/M/3fOkzIzvTt
9DaWX+iAebK3VbZ1AKRvHHrMc1wBdex7wjtNHYDERVVV/LVc69Ci8LMTPdth15ra3jsDwe8kdcB9
JeInpWkSYjtBy5Mt7JPF3ccc36ol/2in4NyL/tEP6B5bHYsn0yQ3WkF/BCESjS7Q4yYuQpfTF/0y
zCl2tvabXPJ/V9Pc+fP4tQr+wYbaAQVDHpnSFFuANEVIXBGWSsqDH65Y6lY8+OcH8qfyhCKJ6XiV
fXAV2KGLpXHTlUtk61rt1zF4AwRHE8Wx+vIhodPLkc2+SfDpOOoBp92bl34jZTaOacYY1KiecxaL
09g7Je2uStDCOddHq4UwwBLAwjUIRUZZ4qVisB4OazDdiPRWzrVAetjsOIv3Z3nlWMXJF9pZDft6
sYB7LI8j681z7D5APkijecsM5OLI9DVHMdjOj+n8kgX9GOJ7ZXjN63fjtpaKGm600GP3QDbIQUwo
Z4PFkD3QFUVCEQMtbZxNRbc97KurbJAqj3g8WFI7/Vrr3z3ajWgauOqzgMpYxuC5203Ro5QTGcwV
/DxgqKH0dqp+RhAA7r/g11XZuhsclGUuFULvIfmg87CdmzwglsfiFe6ijImsfq3TBhroFLtR7KBk
zRjQCo5wcs7iY6k4TQSQUPu6dwiyOSBg1X6R17dfJ96SGQQMUpxdlpf5NrfA6AZ6MPZmbN6zK/gT
5yUDhYqBXibTnZ7M3670GYZUCfvyqZEzQaSxtC7JubbneyNoHopBc3PDGHI5aOx6VAPpwAZNU3Lj
28mvwk24U1L/daXktfU8HgRzGWrHATJOaevIzASwv3FvVjm8mro5sQTFgZ4FjVYM+S7W+c4Xcj72
AL6oyYJdjWFwo6x+2PdsZDQZFYeYxpuKlh4uHApIGozj8FuMALnaGQCPWsnOD4zOODryea7tTZI3
PIYr98wRpdw25n3vIaHKAgMOmxAn968NpyY1cUgAqI4DXsNu91mlyymoqYwydz6MQ7OyVUKO2IYQ
Z800aKFnMXLgaipIM+7Tqwyg9i6GN+hzUXwuOY8MNXZr2OW+2HNqiJQvHgwnv4G0i4xn0ilJVya7
LI1y9lFXPuOPrf1614+QHojn7RLfHLkcRyZeWX9vOFznVA/L6NG+hBNe1mCn+6zFeTftyaEFHALS
Hu1LHEH5Pi6FPRxw/ZKejfUTzgEiT6Btb5r11sE5H44QJD0WzrZ+gBmTgdKut+WfkhmwxuzEbbhZ
l5mZflIYZ+yzWy7cPanO/roK8JEEvEI7ECdlmbzWnDK8VCyhWCH0LJwO3DH/DuBbMxLmjVL7zgaw
C3ANrt8Y6h1vsqJi6tvtp2yh3uy/UbuBSV5Hdqm8BNWe+8SWAiKMuqb91tG7gAbJJsen32WoEapY
cs6q6ah4yaeNvJbXrk0nUG+7gJlzb7ofYpETuI5RbPHQ5Sw+SLww7H1MKonqWNnwA/k5rFm+ZB4L
TAgzo1aCdvKMFvhMTc+Tm45r70UOSx0VdWcgPlNUyJ7PUEtyfAuu1BfOFh9mn36Kovq9xlN/6NVD
UNe3aqqQAQA4C0HHHbu0eVaV34SYoqiz0so9FgV9ydn8Uy93PaBlln/ptvomW7ZxurAXrAZnM5mV
uqk1f46k6sdK4UWTIVn8GJo7emX9xh8lIoZPmMZBuDjWAjN4eqZ8vzBQsDcfFLEYOTmbyxn0HXhL
nHpVVGAQkinHmoCGJxecByGIB2+dFZyjE3vc8L1teyO/i8eaTgUfWLgoQzIFZQ9qVDGfD3UiimZz
XxynMnvhfX8Yesu+5IKZXsNjwU9xR1ApHYxhaShX9altnXJr94g3h97/BPq5IO6+vnCcb50Xfcho
dUalcmTU/RUvc3EK1uQDkE0VuUwYAQ4eqMXohq/1K8JVRjczXdsF4wPWiPeJJgc70dV3MnBGLSD2
RPX0NfgmLDP/aomkLbWtWOFM+mMeYB8aoW/wURYoTazk60AW7cP25/JY+PkdbWjG2RrxCXtqYNim
BEBM/t1k9QBt244Eq4jb667JZlrWeldk2NgxRdKgryA1jTlTB5f1O17arEJUfsSwagjxhWp+PSag
aV1irV+Obp6iFimzs6Frtrg8lpzshe0GpgV0e15SL+lhkheCSQybYQ7WQ8ii8ZMssHeW3BQMWJOQ
5berXvCJSi64yGJrB7m9WxfzRPX+EedNDoKQdwqPkfHEQTHZshIk9J/SabKwFuIBeROzQ1d+MPIE
MJbkTzZ5JVGox0wpBj5+99av8Pjo6B0d1fLu11vGoONm0JlD7g7PXLWQc29tdoXnfLsE2QW2ur3j
87mYiUHz6FrUOAH8p1gO0yYNVBFOXfWT6eVLyubIGIDVbL/7I5t4Az5zn/UI83JPQFe0i3c/Nlhd
YGeeqRfP8x9arU9qir/YCblUmMP3bEKzl7esr/hmARCb2UcqzJNXXb2kFdtsvmFtCZ3HO4swGGVC
+h/cnUlv3Mq2pf/Lm/OCPRmDmmTfqkmrsyeEZNnsGQz25K+vj3kf6tryKQsPqFHhAAdwp8xkkhE7
9l7rW49eqV4HkjNW+VS99TJ+0u0YPKmIoM5b2u1ESGnRfzXdiXyC/Lkd1WkYJN2AiEaN5bwzN0Sv
Xm4rz2Caq3PazNyIk3/NRgtc6IkspLq1eS4qPMAIsMz8KRsNYKgcRLmtjANQMGBgtbGp0qbZejkt
RclSYOfxIuxqY+ejT4OS3Gz7EU2PdJzvo02oZUVoFJl0dMKcuF3b7Ln1GLwpfzC3UyVeysLRF0rk
2VNQ7IOaaI42Nj34+8mz6CgGOOh16yzwlz197qXlCwamCZI+jT9rrVdRxwjLpPpmxG+DzXobpXTh
JnWwstwimIt/2BF7QKSkduMmdJq6+rHB2LHoZV5svMzd4trgWfVT4KOm/0iwBvdrOl2IgSO9YWLg
ESH9qo2nptpZRb3FRUzhYXKsdavnPjbnICHmeTgcNjzGOOn2BLrNSwTHoMIMlgkej7Bk8hE7nECt
PsnXCh6/paebVrVyF5nN1nXLdavMiuhxSF1Qncs48Y7YPzdOmZp759UcPR1VEmtpP8SvI6TqndIG
JqtmjC4HWU3gcIwsYxr0mSjWaTcLpqMtbTUHw8vgkWa1Rj5krpIK5ccQ05vXkkNnlbctc0NfRNEp
10fq4ig+JkblLwMt2/WMyEodvqDMCS0lkOtHPMUj4AZS7pwqIZSMbq/eQ/APGMEsOr3wWZpG+KwB
iQQlm74rGNmFkpOI1y0Tc6b61C6jrQItQgGbOdXONFG6o5H5NMV9pu4xs1FkXWQmmJR9SIxpbhQH
M8y+m32G87We5h5YsA8KOnDepL8OebR0yY5ZhGH4VbcaAyq0KlaNG4e7zBk4Y0wjR2BdUPVw0LBB
rBrcRgVdbOGx3gc0A20VXyo92nVUDGhpNaZJrfs6Wu0Tuj5yJx7IEU1OPqhFlFaI3d0kxxODZxZq
bZFV7hq56KEWdrTyWiytTDZIMbPJItDH/FlHTb9i1JcvSNQ5sEajv7K06sS3yaessmKNpgqZGI3B
YIq7tdTsdIPwksXJDr+QAy2XAZtcnHXitlIolZVebuyspgYjewjsdhAcGZb/nALEQbNxhJyi2wEL
EaFSBI8TXDetGdf3K9LXQ2YJTXKsQKeYETQXx7xvzmHeGjceMI/JkTc9uBanMx80CZ0rAZ7GEtgi
CIjNGDHhvowEwa6ZmZ8rq3xQsdctit7Eq0oy9ZKsT+ehrcy1SA98zc8OUXH70Ef7ZFoVgw+On20k
z9e/e32nAQNN4NzomDqbORocRIVgaRFCytwzFelRazrpCsnc0mgHtBQRioGmP5s1inA1DD3gnvAS
ce+d/KHd5rWn7bVmYhSIR8keWtru7agfRXTIira56B138mzH8pA2LMGaJIcy9FmQonpfGeN7yEni
QOQxaQdesa4KhFFaYXubq19riNhMhBk+u3PvO24Hm+xlmj15SlcLTTJF+ejVpzxUq1ZRwLMTIzwv
zkRQ86+w6iN4pMZJpi9VXpxfUkwqN9cEa9lk+aJp4mSWhPGxQ9qtQ7hFGJ7c61l8ydt42NLrZFBJ
7xHpHqVMnQf2TO0ogC3WSzkOIMqRfK4SmqSrNGrvjMZ4FK796CV5RrD20RoG9zySzEGOcVKta6Oa
lqZdF5uhyxWZSXjdyu7F4MG5Q13pbOo++Q5o54QFOvqSpdM3gN3TEWfEXs+TL6nE2ZEnKVny+QQ4
psnuyqqJt6XXlAeMoggJYv3Gc+iMSBuwYaiHe2HV2V4VgWD4ae8dBWgiGAgg1VqT8i5daJxJ1gV4
bvpH+N4KLKU1f/1cZP5KNHW6wMMPYxJ1kWERdd6wBpWmcZIFH9utnGKf+z3BpsQ5Fa2hyBsUCV5y
ZR0LU0edK8W20MtFbiDSkIwNW9T96IcKbRONjNKypp9JQsWWiyfuxrx6HWj894KmX6XzfVDwNHY9
7a/ZTF3drNiPrBujaXZOrLsHjeQa2qtZs9EH+ulzJCVRLMRkRM6wzBGXLGIrSDZaEtSIiGkHc6AM
jw5DwoVsrB+T6oBLFb3cO/NnHx1Gao1p76G/IUbRLHc9ijkQ2UHHG2fMOBXLZ921EsE6ImAeX45+
zhpQab5u5gvazn82OoSWFHH37erpEsEg91oSHuqJHSaxg/DSVukWiV28V1aCzQFv5spTbblP9DvW
S0QxDquvNEhZsg3n+/UHDxXNE+nCPZUG6aYNFrZFUIgR1DSbZNNn31Nw3+sxYYvMSwRghP5UzIR4
ImI7gEdkDbsM4+UiGiPJSHVOjUdjok3uScbBqouZPhp0jfYoLr1F6UJCd0rjIB2ZnO3ZHjklJRo5
EjmJkCHiIMQMT6/j0iXUzSp+xbqYXjCZE7bAcTMMGuD3qhruCs8/sZWj+bWri5BM+68WRmJ750Yk
QcoV67Hf5JtrmndQN9zft5KWPsxCqZaGmcidpsqTzj68dCzVHXNhK5pwAndh6OwM9MlJzryMmFh+
Ox7GU+D2m8mNmWBm6cXVbFhe0aDPYqFxfc0es+mPytBsb9yW8X2c2je0etcgy7177uNDOHfxxg6J
1ZA4xRqW9vuUeqAi5rtrEiQQRl3grrQyb/ewIF6brL/LEz2+CY2QJhnQXLxD1uZ6M6rBRhgdmet3
jZvu2LaSZOSJk/MgLk5PQ8eLn2TicoNoUUS2r2KPzdo7r3bMk101zIqRxmg9EsQ+7J1D1kPCShg/
IkqDESi4Q4Ja68k3jHSORcNtbKGyaHwyeX01Plhj/SbTghNg8DVlKv1vQ9z/a7P2/08kP2MGQP3f
zdp3r8Vr/ptV+/oPfuAJ+F//pXnevwzPFCAIhOHqBnSc//pvszb6gX+BxASjBNOPYtCdfaD/7dYW
/3JtD28o8S4zhdQ1/uPW5udRKeEgti1IfvpMyrha4P9jQ/43ePE/v/4VGXWl7v7HW4sTFFIDOS38
z8Voifrkd3dj4Xjc3IL9FVsW5oTQ58zmoLYw7ZLuBVK1PnR/2iTcbafJVavaGaOVYm4ZguNbgge5
FZ7Qlm7v/ujoeB2rjtZ64oSkK2Dlqy2b1br8ikDOoj9FqzjVApqBHIS2yUi24oh+dOGG8llNzZnY
UXceMNvLpImRZpJdMpBhab8xvB3WsWaxDOVxQvUitRV5jHt4aILnci6ZbToQQYQrJ7Y46uJQ1xbF
6FJXccT/5cv9B/MulI7fDKHXS+YbhGHYJnbQ+aL9fsmMTHP4dILcOIvkMvjilzFOmH03ztd2Fgiw
owuruSH8fe0zKtzQbgkiaqBwCuptTR7AghPutBvM3lpEGW0DQkP1JZtqUjTM7CxFI24qe04nNpPf
AxsOTiHGgXOle0ei+UrOaWa68SD9fOCsaTwZ0vxh+gVRHAAC3Ttso/LYogcjCe5eVsRL5jlaI81n
O2FamyyDIUm2ym2+K9f7YiTOykcQOmZYOOkq9G77jbSwdilDht8mdhzlay+oQoHlRCQfJGKX5NTz
ZYd4k3L8hzCmtzrWkm3MtFv3T3WqvpmwSkgPaY+WT34FviEdvZP5HKQDR0wYqziAkudGBMzoFmmA
EEP3kJePmnWItTfnCQL0rK7yGiQHlbDPae1vWl170HH/FrTJkd0qKsw83gVZxPhGUTkkzaYe/Aj3
ewPx6I6j4Y0EIAcJlzaau7LD6DU1KoHa5Mvf74gP7Of5hjDRcwoXnosQwO8/3BAULQixMybzOBCr
lRa73aoP8TJEqD3LQs2dzpTBxvQFL+1RiPuh6GnDaRnjEy1l5thbclG5JJ43zGsROJVL6ZuLYEDq
3jckHRGlRh4dndUuubPBa54CfuOTzzA/57+vAyCPdBQ1DlMaT3xEd5E/nPPsAx30CcXgdkvIEHXt
XeWrV4w8l8CnDM9Dh9SlCWNzH96XyKGHTP0EYxeuhvHeKWnbpCMphPQ5VnRADh3BpmtZ/AC+/9wX
9ebv79j48x2zcMFt8C2bq25YH3zZMiobhnRgckhf3eDj+KYl08/aKyV6WB5LvXhzNQSDBdMmS5e4
LseWjipt1b+/jxmI8vuF83zHFjrAQAdwyrxS/2oP78ooaBuFOcvvdU4hrv+Sq+oCS+6zF7r+pD9e
CfAH3SHHgCPxwRFfAPEvnMltkK1QxkEpYJDQEMShKgxY8ZkD+7hCvw+72lQ3sbR5N0YTI57CwEkj
ZCWZ06Z+Uq4FabtLrUIK/PdL8QdYyWVKINiWDPJChPEH+oNjWl0XHsNlFIA72SumGeopLCRN63IT
RPI2WjPiPXQ1rje3fvjk1f9cl2GesF+ZUBXMGcX++zcRcPvS+UG1hMMsHeuvkbQ4D5SqpM9BHoJN
j9SvQ2+d6RXLxfQzaopLbUxPhTX+0OLjJ+/md97HvCjwbrg1LGH5wPA+3hc1WKM06Kpm7Y4x3aZy
D0DhdVDuy9TQwRvdgLCYdeOLZZlIqov/U3/8wxb1O+Lh+tICVIbP7AfC1B8YPhrNvV60cbNOLWzb
cSOx0pvGhBWeCVknGrXG2rPPXev899c15oXu9zuU7x8mja67NpQZY74mv6ASOPr0qaqdClunvG37
9oERNHzckBOVf+fb9nsUT5dAFE8GCTy9ecrd4I6ogyeVGGevrJBLqE9uiitN68NbMk3AuD4FFUpx
Z75Wv7yl2kbbxA1D2oGhX3wsGHVtrS1a/PpQffP05htWlV3UgIiKh1tXa8/amJxbgH7TtJvvoz7A
+AibpitRMp0lCl2RwaRo2jekBJfCzm4zbXibZLXB3rMrJmfZ+OqTpe7PJcb/7TN8uLGbOufwEfIZ
PEcczELcCbuh+1p/htz4nbMy3ze8jqfTGLRYT9kMfr9Wrpb7BIgxYRRh9eTL8eJn08FE9tPseqMA
aiwOVBvvdpdThDFIYYadMnIAiS+N7i2bxCEN9c/uqX98U+xHxBW6tmV6M57jly8wTpomkS3Jurbo
sVS120mzZtERiQDYlLGpAGXYQd98IYP7zu5clCHtw9jxZ2W15Wg1DsWd1v1PcXXXSyWomXVcC8zw
P2z5+I4yIqc7wtMS/dJM8qW1jHPdSaIP6k/wN/+0qlJkCuh4Dvuz93Gjo6GJsc9pq3WclqjAqvqh
dJCIMN5KF5PHobqPvV2mEKwEKkTe50bY1H2qzk+e7j9XNB8apsW64liwa/QPt4eo4PYNSV2tLRHc
GSNwz104PAhG2f54caPqrbG9QxdZ739/XfOfX5cIAQ8er2lfgXq/3AFKcyczGDkTh6Pz7uFExU+J
1znSz3mrXpBk3o5DedsHagVTj+Ra206+sS4yPDFR17vgihd6hOKUWffPOiaKrq6eGMx3n12f+TH8
uNRYPmc8y4ap7l9TXn55n20faLpqiHoPZgekTSSWUb6Ucp9OYYA/pjKWkW6+t4Z7R4uuWgS9/lih
FFu5Wkj8TP19REhcWOkWcs8dUdBvcVdpn73H+Tv6+B7t64YEiYot8kPRlGLXUmZUgDMO5CPObvhH
l9Ewz6PRPJRG+WTOw+FWk98qDOMByjrhRp8sM9Y/LWczIoxjsasDLP2wS7B65G1YhzzRuvzOkK5c
MOVNuXknvqz6vu/oKPqWigF21cfGKTbAGG5DMzyQZBcv7am7L2aiDMYsIBiJsVEM2DKb7LpBM376
hS1RGt9TCAFD5Pg9O1mIWK9oL6fbSS+3NOy8EnE8Rm8kmd6ySviX5iTXnRNYq7/fu38uXgKQJFh9
DtZkTnwkJet+4dGK1o112duPruHA1whHFFb+9koumjqt/6wGm7/B379hdl4gbtwlhLoYMzbu1/Wy
7k06XElmrBtJRFeEhy52ptfQGuEFWLRGmxFZytTDuwc9Y+a1YPQYEXOhNMYjavv3z+/8+V2zbvGG
dJcGNOzDD+tkkgRGCo1Fhx7anTwZMFyJb9KaA1/8XIykHxY1JzWSmbqewdDEfGMYbtKb3MaQYNLp
ivX4ZQzFPTCFW6f7EUFOQA4CX33InGc3pJqvvPaUErY3oMBrCGHNlENwYGEt6TLAjbKWaR59x5+w
9+PmJWqHu074R9yZK+xIa3voLk3I2gA+KV66QjxG4W1Zc4nSqk8XQ89oyVXpU0RQ4aJskKCk1Xli
bNUyuOnSak8b8ilT4d3fL5vx8Uv0dPZgymjqxvlc+XHTmxLSeWWk8OJmDL2yolySxP0Uti5qPTvc
5BpdRFUyxXPT8D13lbMjOvO+bFPiEnvxP92A/v1ufLIjAEOa/rUh8svCFuUNlI6ymtahwuxMp+u1
hFCAjB7tQ8wopTfQekIFCpkWOBIjCvP0zm9+/P2ifKxq53dhGwaRxURlzceg32/szI6NPNbzCcPW
lK2mMnrz7HwbDgrIv3ySuOYrNX3y/H6gpTkOLwrUGPgXxSxGadCIvz1NQ9lHZPCkI53i4tGr0Oy6
FT7agS5H7j8FTb91cW+Nrvddy8cL3xkP0Xej8R+sASqSkZFzLkrtwQut+9QgGfjvl8S0Pzzsnm7M
PUX+Y52ZS/3f3x4NwkoWQ9Kvxzr9eaW3oZH2V42tPw1Efx96GuSLMEg3rhG8sjwx4wuwTMo6j7fc
NcmuRDPe42w8Vta2q0M+Z05+rhZl5b1NMyoxCKZy3PI2KIPnvIyyT/YCw/rzW2VPh+/GnaGzTngf
igrsglYXMh9a1+sWz/wmqB2NM0pRbK4TCNNKf2aRHiyzoEq2/ghsLp6qs1Ep4yHIgk1npqhOLIvH
PS6rnR6CbIE1dJQR8RBmMq6KroNQIaJ7pEHruiqnZVcB39eN24JFZs9M/r2IBrFnrMawcfTIcsfm
mKWasY7CnnVbRfAKjO1gZwPpB7JaDmmpMYuISauAXRLntDF1NaITmy9jkkk0uEq/G/VILKToMfHH
xbT0QqFvYwvwSsLZGA44IzJUuPhw+/ikCmjAxKQ2Sz+M12IIdvS6DtlkACisnIvuYE/yRpQcpZ1+
1RvjnOnmkkn+T6SVT5NooW9kxbvj3EnPrxif5BvPTN4MY53oQ7Yp7ekhCuS953UvORZ/K7GMU0PG
yHJKyO7A7eRiR8YYwz3RxOKuHHDO145ELe2ZKzQpuGqz3kfYApAzLMWNQK2w7BuC95yO0X/aiTU8
M21p9fZSs/TgIKxZ4hPob5Y+XBCs8G8zVgjHHo6tMCFAWdEB8cdNOTvh3dTENxDI6tZpkO+xri/M
kKZXoBsD8mgMa26KJEXajdqYdbQPFZJTJwFKpohg3nAWlWAJJDZEc3xtJy4/Rnl5vN49TTt2mB1D
VM9xVWzaqI6hxwDKqHFIeGHRvnzyPP7Duj03H6z55E0O3MeMOyfxmwS937DO8/HWT8nYYGSeDV88
Eo9LGAfABRCVjFoFi1Jaq1Tg4h6bTQCQvuIm19vuNhmddJGpN3fKXzW9eW4kvkaTmdgisetTVVr7
v7/nj1UrKxwdJcowz0a+5rofzlf4gMk4DBEs1ikcsCFFXjKEZNdN44sh/Gc/vk3rYVWMkfjkVPtH
Xc8r++QVzY0zYQDq/PDop6PWNhkmm3XjhNmympDt9Wb+Qianld+POWTHwU+rHczE10aora/wSTTx
G6PbF5sIE81F71g7MHdoQdLv8rHchrSnx8/WqI9F3PV9moQzUjhzLr7uEb9sf62yIwef7rCe4y4A
e9zCbtwkfXyPckIny+6oxfphCjGLqrrkQMgEZLDOdUkSoTbn/rk2kKRIwZnF+fX3L++Ps6Gns3Jy
6KCzAfz0jxtOA6mSOK3o12FhPTih/ThU3pv0ym8znWlw7XeiRi9eAhtEA+Knff/k5T8eJ3h517NB
qfPSJv7bD52JSSW+nWYVnvEMgm0+WBRwo6N2XrjKvXlA6i6qCHN11k0pdqDSwMFgg1eKvdu/v5Nr
H+fXsvf6TmBGMEzT52Hah5spj6fCRzTSrR2BKjZHNxWW+6DrzOW10q5DHaDVVDEuKpJ7N+u/6QyG
Lfz6xjiraHPWMW3vAMO8dPytbF7P2r6qb2VDznNZy5u4QgWqRC8XaohNHEfGLDbW3JXnEG4RWxBS
Al37UbvzKOj6g/2huTHbr5GN9O66OSD15VawELAaVSQR25JZnrWnnnjDoprcjdVHd0VnzTPqLfIY
/HMhbONeH7Zx5XOn+Zm71tx2Pw26dS+wERg4PJRUYl2KUm1RgWNnqrGB/v3a/tF4nq8tNZetM8sT
uut+qDIoYkZR9bN1xVCkF1UN4CbnBmEC662T4xbwf4okSneWbEiVNckvcry13br+CTM7Fm/Mtb49
7LUepV7Rt/0nrVaLhv8fdRCrrU8lxrsUFkXq73VQhHcRRjkNIaUpa0u8lLHVgsycq7BiN1kEEWvu
PUzg6MaqdsILzUMj3H7bjWP/6MTpJm5a/dYMrOHWY/G2qyGDMEYOQmKkW7NV9XLQpxyzEwkO8E52
cw1oDEqQOktQmbCqGiglJNKBntNOOs3GFW250Vm9FqYPmB930Ws8TfjvapTIUysdkB6AaHKkFzVi
LRTm0bLpknXZgK0uQNuuAlEmhGqGb+N04JQziqi9qUs6Pj0yi02hMULDHLXLW4K+rjVfhxYOCEgr
CKdC1ZVP7HLtXZTq21JKdTYHtpE8ysYNzaNgExAEUYpUW3l62d8giMTOY0V37mRjltJKhNO+DRAT
hTQpvXyHhgbF0pTeehKYPSLJetyLbIueJbhRqb0LPbIAAuGfTGtirJv1PPLJOq8i2KvJoM5SEkUC
NMxsdCzBXe7B7/GfIpfVH6NOuwygqC7LsmuOwEzep3qlu5lxKnIf8tFgbTqET5Mq+LxmQtPku6pm
sZCZFV8EMrMB7wUGYuOmFs55KGP71oEOtA5z+VjORV7O+dOrMJa0ETBOQU21r50KlEYIGCA0E8C2
EKEYIof5HjNbhzsV1eT8cknFebOAiBY5FdaNRse+HsZfp+hrkzrjPXSJ7wVuk5U3AGxomxFDFV/z
EnGMv6acgcdgh5y5w1oA5qYEkiqZbkI7eYag8EajrnjMOnejZ/UdrojmW1qmd3jlqD73GHkH7gS9
PieoxxG5tBm5JR6yymk8ReN7OZb1e4/wA3Lk2g95qPzJ/O51iU3IdXicfBuBiol339b6W0TKnHXn
WGcffOI+tsPivuE04nv+Eo5f9mQcHSsnb8NyK1A9OBRZT1/HeXure8t5zUyUh72XNGsrLT2MM5FJ
uBHQGUKjj1AIwHBFqzp2k8OUjWsgTIDyTL5LDk3cgRHZn4546hnKTo6NtUuvIqp05S2jOBBP+QKs
pXtyM/eCfQrwSyDXiaiKPT8QrwYDo3WOOpwYvpVh2RBAUid+yHu/PVaFfkmUdy+dsflaTIrXE6C9
Y15H+v2FZjYFbblMWtd60NKQpCmZnaMQkJFu5TASzMJCy4kDOVDB8FDhcW8U9KE68oAIodQ9VvPa
6odOye2DLLLJM4RPPpYghgn5MVUaBTpGs1T7OvnBHXoqvii3LhkDGMhW2/ErJFt/UaG42gEb1m9d
pR3sdnIPOuZA6vDopKR5gcNtf+UZN3tBMytIc2INR7WiXIz2kKe+5qADdo5ZFMehrrcTNXBgodwT
atrkRbcRqI7v1ThsgMtdv6XoXvNL9IuRduP0zPm19EtsogYYRVcvUgnem3riMuMDEtt+UIPsyKbJ
b7upjpEdmQSascRxnCU7JOl3yORPdg81rOZjkPM2irleq/aOlv/7V0adP9cJXgKrpvMC/0ELQlLa
PNoromcC1wTsjzwgsz0su+uNdiFZjS9IAvZ+znnZ8Ptjgp57ETCm36P52swiqygC7O6VLKrxfKQq
a1DLMsJaJr27Ildy645ZtWssvoFyHG+y0V2qJsTU5MvdtfYHcLRE/e2vfFv564rOwcKyO2NnFlsc
MBx/o6jahVYE1zCixdIcvCEIzmGNojgNEKw301DBC4zUrWfljzbOpanjg+hTJndNBCA31oNw1bav
YhzNUwMAhq04RtNXlydn/p8dQ9DBiriLlOEcoXxiuJBDCAAox84aumcKXveMjdo5v1NoOLo5nUOv
GW7QLA83ISOBQ5Dq57qZMb6FYewVC8YXNzWs05hPT1WQR3eYl9d9p2eXsPTlKsz6dnP9Zas32K9V
Xm4GrwAOlIYIGuWwjLV639fAV6knSUQcsCjb7G+bkJycZd0ckfs2CLeXCWXldiopMZoeEiA+O7aV
NNIAgg2wF5ALtSUqQ7Mlki9Bjr7h27EymqtpMdzl09QvZFeTuS7Ke+WFT74TxtgoExvJGy4YzDlI
BbK2XAIp8DbRhHbEBsy16sxKvzFL7ZV9bDvQ0phc6ax7H7NQmwXnITl6LodvPxZqofUkIXIO+DoH
RSztpD0pk2NUOWAYw42rL3xnq5uAtdCBTscizyjqmKBV6qvTlLPdvjhI4zGfyXuIlrJlPJ8rR0d8
YYeyV5JBZWIlw5refUpbqxjg5ALrDVv17oM+v56Iza67z/T5DF2J7jY3skfpbK/n4SxRj0BIjRXn
P3tfNnQl827buFzBJo6Qk+rufaZGrDxUa3GNvHAoQ/ou5JStxqimVjcAZqSuqnaTtEFUkPQIM/k4
NBqWb3qqOPkpaNr6RMONSMEuPplCXRoPu0jvgBfOjHeVh0cDx/iC4Iad64/Gl9ix4fhMCCCz3rQ4
wg+MjBLfRYMT96Qziy7djR3H+aoMMOJpaukEHqawGOp44qQRQetWu/Zhz5Em+dOsa3MV5pCtFOT5
wHUWNfl224SRs2XWe3yQuzJ230tMAlQu+KvhMWibXkGg12NaBVM9BRvljfB8IDqZWXku8+KpCcdX
L8unBVJQb0mkBm3Wwls7RSkWA3Ed28RBE88voegGCHNH3yaKE280a/J0yiqkQVoueEz1+DRAtYQF
YC+6Ticrx66esyA8RgYytBx5joFWxdZnZmsOFrATsz66PmkJKQwp+aebEoOaqEoc3BIHG/hTUM3e
OrGfHWitt9fmhb9BhU9RBPt9w6h52vj2e4t5iypa7ANP/TAn5Py1CwGA+oMBVvsadWF0NHEiMIE2
WDSbkkNsDSvcCfZ1BE2YdnS+qiHuZwVqJ4RmLeEfplq0o5Xsk2Q6dRmqWOElF9inz5WOL0/hBl0q
Jf1dPjv0ej18CevauCud1MTU6UIQMYYjRkZ3naaVd4M0VKYKmhJtoG1rPbqFVRy/FPSXHxT46bhN
KUfLEUpbM1W3tkXSY04uu22+1fa8yoQ7yg+271qLF+Ted/cBY9pNkunn1tPkl9E3HiLNdVa48vk8
aT7u5Gj/qM0435tp1c2Y7Xjp9C0w1m5k8Z1PW57ATmOAjFoOFfBOw427hT8X27lKp6U+2KcoCZgZ
FfdZwWOlP/UODswRYsC6pBxcyDLQtkJC92JcDYxPna5PojnizUGhl9byODN8on7uFFtwUbQ+SfiA
szgjqr9I+zmZ8xE1GR2uzS/E1hDO8NWjTG8vA6AcGWEVKYzslkAnXPGtucGhtSxEOZ28UIHq8ytt
j3NhPPoVZmjkH4eizbZNN5Z0dhjKlj7OSasRL24QzJihmkQczbUIErT9hV650YnxGxPOtr8dJNzs
Hg4o1nH3zhxbdu4iGhd9P47QH2pxhvAqMIqXt44fW3AXtR9XV0CUozersFaYpd1u6jHxFviNarxU
FCJhGu8SBA1BehvqgbVj/0Xvn4zVrnC+lh50uTR1qk0f6VjUe/FV61P8ApWd3/nuN4UXZyH1zNpO
Ijy0aXs0Z3urO0Qji558GnTsZ5OGktwJJ3SIfqtj/xoPMMtzrHV9sKAmpBWgtAC3cfW1gPuy4Gnj
1AFspTZt+1Zig1I5hipafif0oXgVgf4NcAGXkRm428RzLhETLiDXTDo4SrINaDSmKppyYADccTNN
MaazymXjStvL9Q5QdrELxubJ1Zq32e9RxFFF3gby9sx2v1jxpcWjiDMAXhcAronMAH9cMGA0T5Z7
x9mvooWTRRuRv4VW6N6Ptg8SkXOLUYIHbYb0yYoTeczLXSR08SWyE3MBjeTWRbOxAQWBtSZ4VImU
K0viu7m+JVGG2opB7Hs6cQWL2FB7z7F2T2VcO+fIaoIlyEh57BseDi0pQ2SW7J1+kZG5MeXBqlV4
+bQQtFGhcElW4TGe2q+YiKZNV9DO0Iv8OdQYn4G/hptbkyjm4feBHdhVG1l52xKsdU05h27DQaSV
fNEMrmUUYhiQenHwxq4/aqDWd+GqiazqAHOnxdlD/1eHNsW4g3VSQ+E+NPomwKT7AjFiDKoTlC8d
Iy58HSRsT7hagST54n7s871KImPtxEVMRF20ZdP2zgmtmvuiKs6TxrGhV4qVuo4p013Tuq/hno8Z
luremoMTZbTjqdLvQ/I9Dr4WvIxlkq6gODwhZqWKBOi2V5JWW7fxPNs5ADX9Hmicj8zKyql7kpDR
67BWnVBHVFOvQZ7Co3N6TAygZWDi4ALzPT69QwdcA63AqMFakfbZOU1ywvXIA20UD5o5HR9AZ1Yb
jObREmvdosrDM1bXhyYTcjMV5bcO1A6pNHq9Nf25ZBbxFxo/bzgTI7x6/jmvzW+udavbMtsbgDkX
QEUSuk3pdxd18GGAOnMiyuQxk2OzgPHi3dd9tOceHDY18Beu7+Bdhkfa+OaBkB6IVO5sF3Z/Mkts
Dowq603XwFKA07zRWGg9057OnoMnTWuaDSbOOuFbSqzxrmux4ZNOd4Pn9lJNFRVnkis4gT8UQ7+l
Hf5vys5sN3Ls3NKv0vA9DU6bA9C+6IhgjJqHlFI3hJSSuDlvkpvj0/fHtNHHVQZO9TFgo9JSqhQR
JPc/rPWt1z63MpIiu4cAOieDhsTfN4W+Wzx1GFU2nK16mUAUwb3xNAxG5XaRhg5AyN6PylZyNYWg
EFrueTacORow6SQQeolIkFFWYFKUZPtMy6NTYT8jA4d9SG2OuwbS/sa0PIkWHTFh080Hx+6PVoyU
GfxXsp2kTbYoOQi9l36qUr+7WFwONmParWXpRzrXbuNYAueQSDhszTf4DLhSe3ETBgP4Uoieu2YY
3gqLKoqZ+NkC8l72JaqCtjbgxrr3Qyi8cxpSCPWqvplM/G/J9FFm3WM35NY++5nOtYAeNFLze34D
50jfDymnjDUT01E31sHPjCMf0kehYUvrsjxmzA8onLOfnmwYFkH62BKGyREa2yR28Go4Rles8B0D
uRGeBYPIkExdVJ7hD3yIGCuLoN+2DVhuZ/EpR7p6z4weyqcy+lMwCODVoMAbbLb7NRi5mjHKATyo
dxjun+2grzYaGU3v/dT99BrUfXWX7R1VJ0y1+v7g9+1711hzlNNQQ7fow1M+JM/lNO6VUQI+HFKA
dZN1XpSZXmQgCa906oit+Qoi9d8SBp6b2m6Ys4jWwjXW/sSWjexQk3zjxXlxSdvplGfdT13T4CRd
enTUBASKqJDNMNn+xmZot5mAs9pDwTOw7TdOGwDiqncFOLCrtiZnY3Cpx1uHOLcxylIGOIN75Myt
9i0DyT2sN8zF6YMzWPpA9M8myIRPfMv8VCxfaMXTew16c1ozJkzePeSgPItiDuoAYRCaW8IoqNJ3
I6wwQuZEj74cCFKRhTuwsNc5XLBDXJkCJ/r8sPTtIZXuA+3wW+UtV4L2r9USr6R5NFetAAZqgnYw
m+e3og2u6fNvCzuAXg0KYUgm6kIGbOTuzE437uuJZZgdCp7nw/ijcrOHxGZNhIiVu6jRDJzT5I5F
zU9DixoLkXrzCsc+WuHBqkcWjCTI7AbBU4HsPNPVn4arLxKOImB1pob0OT/anDoh80pgoZI1YDoy
vmW+AaQBjl3a3I0S4gxgG7UF6jCxGvW+YndWl/YicB/c16ULKItrqYthMgeLfxdTmJMigF6wkUFU
T168n3SDe1VTqLKi3ejEbIFZiRhTeHtVS0BoNkkddwMYzQobuIPq5AXjf3Pwxqe5gWXTNlQN4PJ1
lHLEn8oJLVDtztMdoa0TR9dyZZihjErG7MfGsm8MlSeRWsKtPQPk7Hr8ap2XqE0ynX0rvpil7wM6
ZK196LxGnkq7j+GEA001lrOIaxPuUWsfhjDdjT6wGRcSgTtUrEss49NN4i/XIry+X4AG68L/VNXk
wGfMH3GK7abk2QyS1wJYDewO1tBWW3+70nrr4rtp2YVDE17hbjcjZ9LdGjn45mcoTYo+f9axe3RD
HO5YvaOpaxz+gfi5wKnngz3nR7flVJB6KAEpO7/8LrxYorPvtUcPUq6FrJebH6eMdEOr7m/zhoms
7LKjx/YKD8V4WEaqGz9XPwpiHTa8zusem+ZWrGFXRGyEewdUHVakKC7q8ccSA3Fmw/bCjCu8lar4
mjzodKHmMNKWyyMkBhLKyQhvKMePrd0MwIZZ5rfuVO5pE1cKYSifB7KGorYZvwQr4YvvmzPBPvCZ
gEJA81n5A1XwkuUKvp/qGcMb6XfspYdezdd+hfMj9+tvY0BGsRyKgU5LY7sm7cqGY58CL9LYYBnW
AZQXVuTCWH+hTb0vArwQlTGzTqmWQ92QcCTw41TpwZrNj97J4R9IKiifmObLMH4yma8vSY0fN6Aw
4gQe7NLYDhoEVNgbWI0BHsCwrCEBbGPts5ds/SBiJ04YT20cAkze58Aaf/6WUBghM6hQLgvxUsbu
d0WumLofmFthR8pjjPsVBp4hM/emN745brpgQXjBP45tHVbPtgCXvk24AWFlCiLQ4FOCiG4rPhAL
YsJuKvuDKIaPyVCnsuLJNzTk9SoGER6kVx62HBFOwA5CPoT+3kP9oOq04P0dS0AEAAB4VDUyYeuE
Dhr5AJiUdITnyiQqQgTHR/sWqKTdLal99ls2EapU9Zr0/Gy1vK0uXSomXwfvLjlQZphvl2Lat/1j
1hKEgKhesli37mTtfgL/OdnIuR0hHepoF4WWT1CHx8K94dUkeaO2wcx4JBbveBRKGnPgGeGRe7AF
njmz/K6mgMq5IE8yuS3x0BQSmbZhupA+dUAMlaeeXaRwgJfRbpZ9/sRpcddiwmSdBpZ7doyIJ/YU
ocSjk9QJ67zJOwytedXR3q6gpyDR31UHLVsB2dkkKYlvAtNrObLqQYa17/O8jggBxDsOLo2Sw2c2
AHgwcPF92y4JXQyIMRCxy0yAXRK+Mm2KFOpEr9+MVgPgNgUfSN1DQ2IPaznwJJPkKY+rci/CAQCX
h1W+7pp9IVa/fY9RxWkdGRWKuUqqrzzz0ERtibCaJKluX2EJZf5ZHLsFX57s7agr7HWNUyJW5BfA
6k45PQyHQU6vXtpNEQ70h9KfQDJB7Np3PEYs5GxAsuSzh3juYNhuQVTHU9c29TUyKl+/z8I28APn
F3cchrPt3hViP2SnpNXdcztRMvSpPDcx1FlQrvdDW6HDHGg0igBZhc+nQ39LPp7Tco9ppn8VxWrA
c623jf26H94NjnWZCgNkiCmOSD3fsyUp2RSg5cDv7qeZeXKINdFOMp/aHhfwWPO3oRZq5VwFKav+
ZAw+iSef6Sxj8NJ+DaJDAGkaiTMkheC1yUe4azODHSMtKJrq2GY3apGJ05FWtCQ/4lLd5hVJFmCC
t1aiLqYxBihtMqCsOnRO3nJn+GjbkrqAJWXXyVGQWTQ5bDZQ5pN7MehTOvb2kYi3bJdjp9txgn8W
Y0tlyiNupDNldt4S36VvZA3xch0azMihrhbrFWYunOpiTcKzyLCxYzjrpJVehm+TnDcLDeRjWXMv
QeKGX2M79rXo0G01bvLp8ntnbX3xTLKbOMEO+dDYG52WDvJrfo5bLyRZ1M6TCntWJyMaaNheh6Z3
5b7142Kfdm95mF8S4W3LdOSQxl7ZJ8Wjpcdm2wGWAmDYnxyuigARUEtqyNbQTLOUlz3bHiqsEi8R
9eV2KT9hIwQUo+gwrhIzVMdF1zeFbI6z4X+6Zf09mVjANB1vuUZgAcPZCqbUMOhPULHT3dyM1d6R
9UNdZHTqyTo9jz90y+005PG4S7qZmTQbpFN4X2brliYlzs22yQIxE5NVlIW23qxoEgwysKIR9/4B
2Aq5YxLYGMJw66Zn38fkMB03ZUpK6eTRB+AR4KAlaW9XYa3bqTokAQBL31b5/njKEDEepQLnl4fv
7jLG99IGFaPM8KQNn3JVytvaNGAHpdphlsxoKgxqYz+UQHY7YblnbVjE5AD1d8L6xjJMarJEmat+
qd/K3E7u8GVt/M4JLrDbIzWkxgVt1LWIrWgw5pei4RdoJ2y1IsPbVbV+E8kANXMDufIwkOnOs25b
xfV0N6FzVKE0zhPqgI304z5auRCg2T2Ys7b5ZNvDDzr8LunFfc/VHpcWF2DNOD5uxpx44xlqTRFD
e9O9G5ll5m5t0yEIVFAi8vyytvwoZ8MWDupFGmPAlZVJsQDzLE5SjqI0daNMoZ3Ck3FRVMvBOMmb
YqBsdy1ipay+fp6BTNZtV8G8rXnWpMUj+3h4LjMcTuyREmrAY0Na1O+nRWF79E9xkG+NPj2aPn7X
pPzZdX77mJTiyrBCyIVqukslupuJEDoUr5JQnbmdN9IR+9Enc1Lg4bkBqr5hlJVGQEEOSecDsLLK
99TNOroXvIq85PdQBcU57fqjyEb3tm8lFNQaY22IXfOweFyRv3UaRS+S7cKlUzXglDuHeAwTPvVg
vg/uXs3CYYqYsHD1p6MtqvAACPNFZ8sPGdb1idLt3bVGSclvndQco8HGMbxlHn1dDQAc/TYjgMBq
9Tp7BBiQ+nfzXD7ziXrXiejpuG3OaDP/qbJ0/dwbjLjE1+9sPNQRGTN6181EeVZwGi/xP0doBKFW
g3RvUUACwRFabDiYipPhvSmOwFvwADTZohE3RpJWq353Q48zf0Ki/gaktPGcxrzVxClci8DitiL5
2O7DmCQD+gHZQvSdtLyYlfseuAn4kL7bWnB44FehUyBh09pVZJuR5oYPnBH/9ja3x+boestrN3Hm
+/bGmDqYNystp9L+vZ65OCxZwZJN5kNMIhGKSQn4vHWvckWoFRFNzxVTOdLNKLtimMZbJ3ZAYXDe
bXqPOAlDj1t8BJShoHdgNM99VOTJPnV6ZK3ws9KeYykB5K8PplfpvUWAHNuJ6tZQGVdvRaRtPMQ0
3h7Ej/yLoCyW4SME8bR98OXwOGvCKNmc/yy69C6vhnUnCGCsaBkex3320qj8RbviMlfBmj6Z7tNh
wsINl9abc7mXSWNFHtjOciQdJM2f8CU1O5y335PyjM3YV2enzZ4Tt3lrREdRlb6YTAE5QPGtlwkL
V4+X261xmrVLZZOs3pbEfR+U++qS8DA1zocuisui0KdnPSFiWce6I7Po7ZQ8mZMnSNBdgwEK51H5
i9jLsvvFOY0sBD4aolvzUImW3WlBaWj6lzj0H8pSfLd+GhCisElzQaowypB+YDELkoZivLVIBmlv
a5/KkFm2VZBakY/hjvC/U1717tZhYrYx7NNYWg8qyR+rkRPVrPxPzdq7GtD12n4ZboscGYFGZLEi
lByP7kkhLid2h0Wla4OpavvI8QHMUjY9EcEd6cn/bjz5YrZ87+BMoJhs1Z+LYOIO5fo2+axGrzs4
5KDtoIvdyhJuNgkCH4HqrkLA7Rtol6at+3M3cigxgGLrVVzjCnsgkIBbHZgA7P1XB7jvta7oQrW0
dlOOENMLi35vqpCQH2qzidLGYRdHoi2AAmzxIwCw4dZAkkMMbOtuwWAhLpsPCTFejgLnLHV229nh
g0xrD0kNuXUOn2WZ9RUqUJDw1XJ0Ut3sLBdlilLZrYv/affbPW8ai2IsRIo7iw52Fqz7GX3dTuJZ
arHAOECRIBzzAua13BUY8cDvmBWZxuTfRekyky5ZzVcWhK4mO/VFhQrEmjioyt2YYf11WtQ8EhiB
NTRnNayc+5rBVcKI22KdT7oQxYg5ltNuxSNiL14pBOWYbchnwDfUsf9RjKSKBL4Mt0MTxX3x0pOI
uAltZkz8+2iAQYv3cdT33KlmjBoqmbvXkcqr83wDBBUWi2SQksdJbO6SgFe5BN6+N1n8WtzqVDHW
ro/5rdk0iA2cv82Ub2fniVmSzyiL/U/mjiZP4/AqpWE3pKKHZrbjTksPHJkxtFxazTQURCxhkYxt
yJi0CCtoLRdxV5XATCvg5vgpkVIYjvybYSQmo6gs5Cg/hGPxpIN8nXvfaWs8NFg10BDPzI8bva/a
4iskh2HjPEy68llpFK8GtmgiO7BsOIm+STxqrUQnzp7ER9quvdHWPytr2krhPBretqgyUo76qEsX
e2+G2KLVxWKrrgrzC9AdjXtI24PWAZ93OTyki/cFkpm5Q3UcLL/deOBQPZtcxPak6MSZUvFInQRP
jgVRkVs0TI+8DBoEVDEIxrTWqF3GZ4xZj0I2NxXms01iIjPTc3rdeh5l2FydlwoQvMjbu7Sv0fKU
I1PidVKzLHc+bfkmYCpuuW+zJnCtvVWZvml7dZNhwNp5JS1STBtmLeTFE3QnS3VdgdEkW0VFwQw/
DXLjdSCW/jQxjMwai9ZasMrxCTlbgte6R5lVi/zgFrRdgMfue4WuiDXGmrzskUJVyYYn/XjO5uI6
I5xiQ3TJe94NyanPUFgTjZYpDPIeSzArq8gwNO18q8TMMhDIaOFyy1Rc6kU1fHbqOYAntpJM0qOf
Qv8PxOwSMEi2EMlR80nm+LORyIWweJBqLze5teaHUunNAz0zxw++C9WB4CX3CLvQ0QCSwU0saI37
9BEuuhl1JVCAosGJ5aYwQG2KdPyDPiNWcGmSWrXlNbQZT082qFtqsbeiGyAgh/wSwdi+ls3w/rt+
UKxrgXXfNiY2gbDA5FPDjuHmLfyDoz37KBSdT275y8nW7OBSfx4/A87uecjv0aNRSjiEHBiW8+p3
UDIEsYRPmPtI6fTn5U5hCXQ6ypN2CiHIQqa6yuvmZ9X4arUeEI6W6xshxZ1Il+uqo22JUUlt0aag
WhCU/TaRbry/vwJPv2H3+KCtJ2dIDFt3lisBlW7YJ8WG5/iVjrOPok6WvQenIDObyE/Y26geIT97
4SPPkgdznI6B1z3pPKNYtXhbB49UOB0l5K5EPlvocVS3OnffqiY76mm5hH1ztIPpnMS+IHJB3BHj
cFQYEdYOvtuHPYlAqWI0lr6ndvBLOhwwIVIqEwYwsQ9KbJH2HuLE1Je5HTsuPkSNqjxUbsNoBbi1
4m2Igl6/2NBvFGioOO/OCXcuYhwWxdnbkIf3Y1P9aCa19czXzvKe2nX7n7jdgxMijQInQ94CYTwb
iUEBikK87er5ymO13BNrzTQf3Ubp3Y9de932grMiYZWs4g83Ac3qp7uBTI6upyAjIW7acq7BJGyf
M5NecWnMG8POvePEAhRvCHocVr9no4OLZtr9c+lWd40xv8Ix23tyn/E+bgJDfdauSZvnvRsMC8c5
3IshgDtMb7gxlE2qeNxvWEyBHeXAkmo6saiXOgYDqY/pUO5m9Wg1RDE7+k121jPRnz/UbFxXC1vb
2blasi4/BmFyLDu8KDQudPTdTaPd/op3a5sFwOWKwrxSpnUA0opOcLK/iQnpgHU7wbJ1SyvGhBdi
42EKqEHaHAdts2zy05jARWh1//pHSv3qX39m7FfD4gBsac9ltp9QlpCyaEHTsRCflWfiYCi4rPLJ
TOAw5F795Sz4a9qA3HgntF9sOTg7t4r9nXTWynT8RJLd/IRKh14iNWjO5DFEuvFAZ0wQlk+fbpXD
bcVAkP2YEZwDdi2CvDpXIBgfgrY8GwNIlYHCfttKr7w4YbPzFSlzS0JKY2L1IJPN+sOB1RGSaXMd
zr2x7Rh3B81yH8acvm3bUDe5KBV9OpnAEtAth244iNV1kMqMmK9R2GzTivvSTVjAO+hgLIloxFqz
BX7/f/xFR8CwL5UerrIlqqBYbbAKEekwTHxcWukDKl+yevPqNi48oOqIKKg9DQB2AVPz1M8RYGrO
/oGst3pCimljBK/r8EYb8M2kDcLSRjRhafKbz6rtnbsp+Z4noKRS21ZUzbm6Lg61S2yZHmLwQPkv
n9QNGl/E0MFwFdfA8rpgSXd2L1/QMxNqI9Npl2Q0MFj1ItrifAfbE/cogvJtRuNjgqhyqpoaAv0I
jKHpqbEmLroUMicDa7Puxu3YhXPkFNado75sVKa4lpZQdbjjvEvaL9m+COc9+q/m7O7RzTxJtG1X
uuwR1sjB3NsIoReSF7d+S7Tc0H7I1jsI5ctL1SVnXDlw1qhWFGI07JDmThm4ryqcZpjlT07tUvII
XNW2PX05wopviUCCTKtw6MZ588TO+rkfayNCk4LxZ4ofGFjQZvX1L5m35EXPHz4Bc5UmP83k7tyW
sBl3HQkuG4Wmeugwl3da6nuMRyzybPdryDxGseKS19x9rlD7pJqDm2p59bp4iYIwfZU5voEJ6GIu
2M+ly5pNbzeYs9JvevFhpafEEVFBNndgeBbuyPIWs+mIFBaXYPEK7JqLMlDD0ajM4LpWnGoIGM7j
aN81QxgeOzkS9+0hwQzZ2RDqVI/7wbU+uQKD3T/NFYzODy6bCSZbZ3shuYLJBkLHmNUUAZ8cKAPw
Bl8YpKiBFNnBTNqwJ8Sujb8NAURyntn2HCTWRs2YZpgyj76qILJ6sNbIFutsWidBPlkk2UscHJM9
dain8oByl/lEcl3W5I8arbhJhWUTIBl8zWvqAU8hyMQMwF1++cyyflEKAM0fdqbti1sRXqd1F98M
ymZGXV3sgnJayJorj9Lq0jlsLBxwUFRBxT3zGUHzZhX2ac7cJyCUOzUO1WOGwep+0nzTSK1KVe7t
sy77tlWVn0SfluSKxfO5kbyv+geKwHmnMrT9pSi+C6ajYjbJXgZ9Jcgs48J1axWpdv4V++rD7gJv
W1kSOQCB2pLqY1cJVONBhyqyCHuq4gZ8aYGZSQ3ivUMwkqZiJv6KyR7OAos5xXztkYu0GVDpbsog
fXeS6q1Q8YMNI/YUGpVBY9Zmj+0aHTFp+93yKejnxkUs587EivnQt73RjspF3lsmkKuesrfvuiOB
NGSrzFqzyGeRlSat3Lug0wWmHvQpwxX9x86HpFRNyZHl93WjYa6WFg/vxSUpVTcfs+BlGbnYW+jI
olVq73gPamw/63gEfutQzAKYvGtZf0zDJaEO3WY5rv6a5fIogh/5QLxL25oBOu2eiAZU11XKwFFT
eKYTJ2ymyAowdXUwp3dW4UylawpLou7IRfF+jbzLlsOHPQrrwAoEeG6KDT3ve1RuC1yZRK769SeU
s3lU+7rfhgZhIiQhco4lw7JTIMF22Szbg2/ziYiizhi9Y5sZO49zxoXqq/uF3KcMRxH6WOXyrbOU
43lerPkgB/b/jEOwmI6Fs5t8k6EUWthl7YdSwor2U/OCEgL1nrPvMFCYS3UjEvXLNxtkGO5Fe2MW
9dYS4mdur/Ol4qbBQDJOvsFjbrwuGG0Dogf93AW8gjB5Zs+3yTKZkaXcXk9Jc6qrdWBW+l9Bx3W2
ai01BzoT1VyjOm1uBrItN8QPMyZP2ve4l2dcm0XkFvx7GP5Sb4JoiMwuPJDk8KaSqN2bi5FGhTZu
5x7xAADriMAIRDuiu+N1YpGFD5pTA5rQ6SjHoRojBWUKwQI0yqfk0wxD2q5g2Hlm+u1Z6gTA9Mqn
dMZYs0DR7KCi4il618zXmJFjTmBe1Yy4EJKeTZzp5V994KldVYbVthgXJITN3ZwDrrXLpIjGcbrt
4vmXqoVxasLa4ixHiJIJ09232UD+pww2PuIlnx3pNonnZ6MomutgbNI9497i0o4+Z28ywnid7jIS
rPdu0l71y6ckjmJj1iLhzO+ob0R+NeYzKoKSOMU8tkys9bSAAGfddQMfJz7YgmrkymdaegpLnnsz
bTmj3uUgSLXYlzLtKH7abzH4Fz1BkUeJHM1tYj4aDsBZAkA2gUketxTh9NB6KUFxpRne9x3W8GRx
knM1192+Awn4W6iWxvH42NTVcEYAQTJzlKoquR55gkKv7m/nFr9qDJjOTbthj7yYpD7GFE6Mbnou
Pgdk5ducCS0SD4lpt9f3tkBH0qLu0S0DD9tE2m8N9s2QBPeLITBWuEiA4+ozHR5Z1QAuBK2jGdxt
5ILKq59C4PkUk91cfDjddCpYgxhXnTv9tP1HdGgvTPUGEmOtFxCwtDxehxLMFXwy2BZWjeRv3bY7
D+gtp4sVAItjstiCq2OJh9gFRiPehdkmzdSoV/dQ0xG/s0VuQNJ75tyP1SoXLrqroWfoQv+y7RLS
e+qOnI6B+z7LvzujOYqWtbOMUVIQMfWrZ7npN+XP0krOCxVrPH6Gvnk7ni2vJKC+xb/cDPdTWF81
KYVOaqQfKQG2WL4uuCV/eIHxkmPHAa2UmB4uAGJjSrE3EuupNdqvnWowFo3N8llzWm67C4hFQrPK
hunf1H1MtEpu/p0EJDuxQUo+DIvhmBiRuKCU64ynPvyZyubDtzQxne2vFansWpDbnYlrAxp6qfAo
DzXP68E+CHvFTa+sjBJp3LIw+xlSPkivNp5z+KFVYG3QlB2GwrwMcgZXHOe/iC5C7Np/wbmI8gw/
hc3SKynOybg82a5+BYLKSof9EfjqfWDD7jVXvzl1BC3dLOedEHeB+EwZBvmlejZtojexJdxbic8b
Y36AE+HZoNrXKRUPLqMHvQTLTnIW7qSFB6hjHHhDOs9Iu5N65UE62UhCVZMdfC575kSQscU0PCwF
lLj13YdWDZKXTxpXSkb2cSYOJMFsGtA+kDD0zm4ZF+N4S/cVqXgGNcuRWiJpqc8TVIngmecfMCNu
miwlxMBD3Oeh+qf3RVk+FtntYvbuRbTjA/GQ1s3UVefBRv+QAlQfWvuzbAeSCFaOtXZqCvVxsjeN
YIkl0CqVybJzJq7WIPAeOHjwJ1XBYzNX5VEWDKuk7m5tp29YtSjUykt3+G3eMLIVmlmLx64KPMDa
ktlfS55IPiz+ziiB4ulJP7qJsz1mxLQzYCIq1EsfrJgh5m8BzmSEX1ZjkAaHEQFbFtILvHIQzquE
84ohy7rqyAZeYsACEpC1dSQTCdRBBU8hNU15eLZSGRz1quSvppRvnv1iZyPz24dB4kZGmH7YzOu2
XQa9OxXEiU4LIxS3Rv89xSw+Ajt9mJUcjkT0MoY0w8gYyJIlYNTbqTVCpYHK8PtRM6pgOXp8lpte
0OintE0X6kWbyi6192dhs5TI2s7f+wT7EXA+dlwLwb4xfLD69ENz8ysfin2Qle+xAXJEJ1QS5rQY
UcdYfRtYHNm9m44kt6BvG9tp67bhzF2eM5fJEw5IGWZRQyxQRL7ZU8HSbhP0aU07CvKUrDR2Vtjc
bL93Dr5RrTExTCGn7hkqusGvADvXmtwLMX/BXxBN3P9EhqwIMeQtnu+ZKwTqj1bZkQygHA5VE41e
RuJNZZ+dsX4sOJ43o5+8xQNgF+FfxVbwWJaV3JVe+jWVLrbUFhcjE8LnrMhvGJvs1//GBk+TYnlR
RutdtyQ2EPlI15bGD4ycTq1kbo7gPSIbcp1Tph99q7D51LmB+4Q2TnuJFzH/+J1P4LrpwP1/h4ZC
bEAnPVvkqZ07NtxrVI8kOYQA0aETW6Af+V/ACH7Duf7oHxe+i++Nia2D1cr609viotKOR2fVsg2B
cSzqigiFUNH/1IcO2UOpzO9FjMlOoAYIl/KGoTf1bwnEfPCLF+XVXBk1o/4aTK8HMD2dyAYsx5Ms
0vvWt99GgyQBieiOGSaML6QXAP3Aa6HrdioCn5zW+86V+8sVJoqerKA/+wxW0EaFzdKoyeGMFYDc
of0Lc/d/wg2ED0EVJULo8rKtPzn4HbNqkgX7QtS73g0Jo+x8g+S9J/J676Jg2jQdv8Nf+Mmt1TD+
pzcbmhAI69Wv7wXeCoX5N6KCLxbDDtYVStI/lK36GkxMk3PzzFN93JZ4D0B7bIxueGhju2IwbF+K
gqJlqkp7P5WYDBgKGECIN64d8Ggs0x2ZAGw+y/NANtzGNHd1a38Zjdft/Cq7huC0BhwSNN6awxXV
4sKM3blNi4SkG0Khte9MD7VcDnrhEWwS1dol+UeSq4MI2RFTHXd7n3hP2/lpl2wTZyq7jUkMK1cC
HbWpdclAt21A/+J1j1sLA9FkTTuCuH/EhbqagrAkbfUZqJm/aQLnEZ4gZqpwD81q2YhB9qzw1QO7
pnCT51d55dw3gX/p4ZRt2xf0MR2hkWia5omhByWI5IL4zNjh4kbBdo3biopUJzs5GW9MAzJbsaCs
mY148W1TOkRnw6hhnDJEmL9u/dG4WaVWwFLzU21PJIyknn91Ey9++MNrr1kpEMnpdcm+q7NjmVp0
MHX10xC4sqveDC6G+zIVHf01w8swmLytLHjj3RmI0KzfEZB2zwD+//tr5j8Yy76Aosr0IrRYk+JO
/NMlE841EMixIUo2REY/Ve51UucvwdjVbPik3gQ2ZjACUna2O98zy8lPVMs2zI3meSbBwnMQdcQT
hm7UOmWHv6jo9E8/d34N5KAs4+SePDbIW2ksxXZepshUsv4Ljtb6K/7hqodzYtuhDUjKZr8U/Okl
DHxFpUy5I7G2KSZKxsZtLqOiPMKg/SiMBnqHrE+/37n/EbD/+nH/9L/Xv/GrVnObJlL/Rsb/159u
3gf91fy333L4qm/ey6/uz9/0hx8Lev5fv9juXb//4Q/E/sGWu++/2vnhq+uLf/4KUOrX7/z//eL/
+vr9U55m9fWPv/1CoK7Xn4ZQr/rbv750+vzH33jG/T9c7vrT//Wl9df/x9/+T1t+VekfeP18/z9p
/a73d7jBTHIQp4YI/kIOz/Fr5fi7zt8B+vh+KODBIwN3+TsIZLXkS9bfHdMCXQVD13JBW/C5dnW/
fskJ/g76TtgmtrUA+iynyv+A1W//8QLyHQZR8I0xv5juyvv6DdT5t8cmt1rXO9LlYdNYx5zs4sCq
6h9mvXyiCM2xbSEmVaUn7ykUq0KQzrsEB22W2K8DdzgvhtvulKfvRd3Br/DDaKSD73tzTdMk47BF
q84CCQ+EKMfr3/9D0vKyaVq3ANBg/wWyxbaDlf73X3cEL8jlP77nAB4XMDODlR74by9IjlNHu94z
7KjFa16Xr55iJ4plREbta5+p1aTUhgdwHDAi6+bo5MFR2mZxru12P43GbVUgRjLQ7LJo6y4TpXzE
gUOYbPo4J8OnOaHbbtqAgBI2bB7qaDrr7pGjeW0ADGsXhtY1S7n+Ap/mDSP3Vz4S78bLlzsjMZyL
TRa4zpPrrg4ncjkIm6tU9iZt72Jb+r5vsHLXY06HVXiAAQiHlUExkedOuQev63pkLi21/hItcYpd
0eydEKm+bpNPa0hf6MpBf/xf5s5kR3Jj27K/Uqjx5QVJI2nkoCbe0ttw9+hjQkRkRLDve359LaYK
BWU+PQkXNamJAEGZcnc2ZsfO2Xtt0+FcPrE5NOouVgkwGa7Mii9GlT8qU/YWBt9KnZ45/DY5cK+x
tpNVjUeO4bvc9eSHlG30hNSIjGDVnSof2ZF6N0zRRaB08LW3DJRGm5xw7P9gmbzqYf8iinBX9A3L
NtqKKLzWj1AM3diqMTvQ5/QjMlyNm4jz77Ax93gE3EkVYuGn87i1C9444JEJHN0bWqgt9Eq/qbQC
SGW7CbXfIc1D+RxwHJi2PccchFqnIB/mXfdcuMpYHIsYEYlAJ5QqHcIccyuNaEO3s876bZR5hyZW
b2U2new6eBA6AUs7nbGuoxQHz9fuBhG/prZ/ZtwEIwPXSzLu4Sc8WPo9nIBzEZVXLPorGZiuUwSr
PE1ctWDQMb23AjVKLXAShaewcW5W1DyXU3JnegdK+V2KLjyOCAYt547byUfTWhM/45g+BUVcnOcf
o1Me5P6ejvNeQj/JPR/to3LEe3+1a/tYTMVpqIaVpxXVSi/LnU3oJ91+Um3ROHPozGB1qEJusvhO
xVFGQPIPBKuvpjm9eml331J9oTBa98Q+IrIna0c5t1pH1844YbbaEJW28kXnYmu2gwk7PKMtBCLv
vqm9yGb2lpvDpydAMOTE3VXFNbaVQxkIGn0KZ57w2cqKC63geeJjHwNaEYnP8x97CKSdix4rH7EY
jmUarPNAvgPEZoYG4GbWEq/C0HvlePTGVD9N01MaJiAiFLeA6QJb1C204GiykCSpsmswBDSxvRv8
Du3AUk1piHnyHXUCMcUZ7Ur69Bj9qo/MVh+aPiBOrPnBURjUA6UewXZALFNScuvQueZdDzaUKaP+
RNjbOYl4+hl50t8lkXXtGDS0Oa3mZvBq2PKHl0Sob/11wEnPEsM5TOsndMwoKRrxPUwGpgpNnoAV
DH88T415mv+IraO6GKp0NsAzq1BPqq/dOJu99JlxjTzx6OTYUs23EmuGXXGkCab32ojeSWe7b09l
raPv6lzyQu+LXDs5lXOeiJGfhmAX0q9CXw8sBTkz2IrHqUYqJKLpjikEFHH/0JMEnnH6rUV+8xnw
L0Taf+GuPhRTf0S02XK1RiwX0J3bbvjqWPU9v/oI2/alsPaOsTXa+tNWB7IQmZy0zmylUoZLlZO4
0XrmN/DGc6A2+5SZCL0+tLYansNtaT77fvkCju8ZtspiiOK72ja+WsiFhGiw2OocWhM032FJ7j3j
Szv7wI150DBuJEOKDjp9G4roIcms58xrsL0SmmTqRMWSfMbbMrLmhEOxwlixNY3yqg36JddBlDoh
KlVJvrkfu0jnSVCUNKSrlNDO8dimzpUKzJ0voVekb/r01lGVLUo1RW+A2wltBQybjNUwfHea5l4I
86hPHZla057m+0kZYmIn02vDmboXd1ZlP5XAOImlfPGV8VZ4KBCdbCun8R6R7J0yTO58I8w4vtf5
66wBz7VyK+oe0gU/zoywwxS+i6UK2S4mHnSdC5/T/oBLPjKMnUTVA4LtjjSYberoJ7WWDwliWNUs
KItzD3t09BzUyl0yBMdARq5vbTByEU6TDIc6TU6+oWAd7g5ZF7kwktZohw5DlXCXCoprFrCmb7d2
vxvV+JSFzrcxJM4KG8m5KrdmnmxU3zk5TXZnlnBrhH7OgD9gc9DuODu6pb5pu/jWRsYL1ftzZ48f
FlrKupmNqCoEhSA7D9WIrB5MxaLMFZgU9j6KKYX9k+3olyE3WJ39p9ZT7vNJcbMqdHksVjrWdkwG
+0F7qMPwqJ3HEQtdN1uQUY+Z6Iy8p7CjpG3bi9DCR7qV3XjPV0NmxKxAiDnt9jH0VNfBq6V54kkx
tatekvLHwlX08lxp3oue45eQ7/nR7vMXT/GAH0SbxpbHtOvmDdEUyWPFiV1P4pPaPiR17jpTc44T
ZzcwFUbKC96CcD8MFlesMS84wJ6w7iLblgYrFEb6ptHLTYohetlwyiPlnshPpm2Bdu3zaUcgXYRo
XiKqHPpna6wQuYSMExT+NrTxJ7+Z02o2elWdRRYToxt+ca776NT2Zsy6gNREFsC9BbXt4hxH5N4S
KRncojp9MyVnNIstI0u+QVg9mENOX/IN5z1+5/htyGldMXfd0Uw6YnBRY2PrWBFDy+GuM+StS4yn
PLEPEyOCxiS7PLr4GilmMQMq/JyImPqDFIBquUQj7Yy5E2bn2QdBAh3lHRFJjUo/rfcegxJRJR27
ta5MlyDDcC6HDj9Qe52QjXSZ/HJkhdaMPOWSHiNR2wBPjoamX5IwuDlpfc/B71bpyJyN8vkL+/Bj
98eXj1dhYW/m11l0xKKq/j7GEUbrbAsphaGp6WqoyWecQRpvWzvb5qb2YLWZRuBseoJLecCGdrMM
5VVJpsdKr9l7TPdBqPVbSK1iKOYWwU5E9xlh6D2JiJd5yCjz8C3qfPpQ/h0SV9SCKnG46lubhLMl
CYmNolN/5DlliikBP6u9f1EVK78zwkNsJXt4G+OpYZpyzTRTYbmwvghtXkv2/rNvW9ka7/4Ek7Tb
B05/r5S0KaNqT5VX7dKmv45aEVxo6XqnZEJxRABWPGYEUrK+xl6zRF2q7Uayu5u6cqXiXwzFQfxn
9E8iLpeTRGihM0njDaR0VfEDb03Fiu6Qq/VDb7ilzC6N1rQHkWskB4YR/w9IP2owPMZa3CymWtmY
A8EwpomUIjCL+7gfHznuUO1NA7oWcACggt9jP1G3oyPcBIf6JlaCt7pxnhUGAFtf8370MRalbPZ+
gmd5MWtmbfbkZBR7PWJZ2g1UdAKrWZytuR00GHwK3Ta01nnLA1xiDWI1Cc8Oc55S10EVoZmzVQ/0
PjBIVnq69Bon+bjp0Fetg2weiliMzisa+EhO7+jQuFPn/wiL8lh0mA9KRTkNdhKvh3b6pjh5mGpr
n0O1WuawghnNEm+Nn24hmvEloIUxMDqaAFYwhpLvgoMEFF4byAy+FMdInyBinICPivlpxFIF09EP
UybWSA3DJkTIqACQ0LP7emhNoETaCqdhtcwG7ztM1HMaxN/KRHugT9nwEHMyS8o+KF/Fhp9+hM5I
AaZkndvoNALhHzkLYFHDuDCoihB1xU+FUhNSBkVyioBhJPhoFnaB1p/WaRpF931W0fKM6mKlokjA
pCPezQB+VjUMDH73FBohq1B4MZxiXNK+U7Fa0AwCBvbaORxcSMGWrOpxhXndE8xFPcO5YRImOBZ5
rl4CDwur8GhBl1vHGA9Rt8x55oO2qYN42Acjj5TCVnZnD0ISID+y/cf2R102szKnRIhhFyQIWAYR
41LL1l2SahsjSACL1OVJoJ6LTU6pBKXkmM3BukaVXpzRiiN5yNJqiRccKlarUhuWBfL3Snzn2hwm
5qW7xkZEniGL7mjI7VITYS6+aqTnKPkMbeofe4ybFMjVpZjdsIqpIuQMTk1Ef8ycBDJ+m7Y273GQ
vml6Muv2IgtLYIfP1OMtbvcl74rt6ddym3iFhBwmd4ohGKKrGfZJUvyWIXNSpMqVum0jxBPQCLJ1
PlkPuuntyVTHa1Qy5zY5RNpmfK5YZhZRjVPOYXVfmBJQc+sFNy0lpdkKk6vd+NrzaIxwRM9ZYal3
lQ86YpiGUyJMqqn6PZFmdwA5soyE9gNJDopi++bXjXVo+GhSQwd8XF2E26bLuTgdmWG6qR4r3SvW
0DLHTcox2KxC8azmztUqp2qrhSFzNPAfD4R+LrzmNtJ+h5Zu5aums9JFoXc4PND6FL2Gl2LSF0mR
ya00e7dTqlWP9DlpqFX7Ib/F5vCMS9ZYlnjKlQbWkB2ilhvm2bRxAW9GTBwhfrzi5qIyG1cIzjZD
gIMy0K92G7g6qoqswNiUOzlN07bJIByn57Dk2cjz96Ak7U6dD7XV8FUkCfb2JKgYGiNoauzk6tkJ
pJHvbHK2I71zVEiEi9VqutOc7N7knguvuJh19qZY3YdhvoquQ8DtW0v2QgPglo37sqTnh1x7D9Hy
WPTKS6iDnSYbJtuoMuOJA7WGL8IWrKpOegvtnU7S8koh74ZdIznnorxok8d8jbH+cqiRB8YZ7spO
o0ceKhxzzBDDe2L0L5F/wnAEhL2foADhCEXR8DbE5Z4eJhZo2riG9xwzTXGLg88eskSTC5ysVN5H
DhP4kugWvFjlYzCF6rEc4GNpsoKyht7egQIdOA1jCbWaFnblrMzMuotiCA5dQ2mfJS1uAf5Qa1nt
wTTdth2erPEFRlhOfIHQN1WHC0M3yFk07bekai6Qh6hPt2GIYpowQr5Inx9CC9JdlgLViUP8juSb
HnLtOwoQYxma9uA7080Z7EMWpA2IVC3fjJ7xwCwHE5lSa6uyGPuFJvhWxmDc+14rHqq4fkbTsY04
4aRxCF0VgXcAtgIRef5KHtlN5PJTw4tfKxknQegTK4tX6WgRjrhSArIUEzaFKugJiY8YO8b1l9EW
z4qvb3Jr+hJB/xQCmFp05luSdp/2oHz3tNe3jmHWi0KxvxMTSHyaUy6YFEbYBfS3tOozRnvlxkMM
hyO8/Kxle4FAg24kITG5Sl11LpEV2uc+zAtQgzg+elG0HJiTPZYf4TK7uQzIYRZ2oq+8vr94lXkx
WqPe2DULThCy4VXTMK7TknZWaUVPwjZ2/jxU02GWAd9eMD3tNnnKb8/67yiyMOpZ6o8srPCtZK2A
xRkex6g6hT4vvnRmXvhofPea+lo58bXCMoWyDd2l49VYtdhcVY9po9BWiU9Z1uQ0ozqZrtHMouls
lQJXbh8CJAjPQVLLhZqfei/b867gRzc4aSA5wru7boP40kbRDaIuO2xa3QWdYW5H3EbLrIAw24zI
xUgpffT19uhH5lEzmmmjYYKtmdnD48aHexx6jnhFpZ8UwKMLVNExSV9199W3rBeFWs9zah0sj990
KxM17SKXvDk+ohZkDTA0Fd4XIHQ9noPyRszXvtTMhPtApejr1MVJoi18+w5bZkZTA31ZlBp0EO36
ARz8nSy2Cs1DUmKeRysyOXWGeAjo0MFEaY5jdYdEMufEXyM3RChtSlyFDce4SkVX29XGLg2G3eT0
zN/H+KbE01Ont7ij0EcMU5Yto6h79vXh01Cy7RACMgRhhsqOOqxVPgdrmGnzI1Chqsc+1AEdGIy5
8g7ORe6doiA95GEGIJO3sfDlqrU70ikxEueGcudbFiuFKu4K2V/J4dphsixXU3BOJc6Q3NKvhhoN
5Fv7DxxIt3C5PmPP0jnS0UKPH6Nc2Y8DGfCF0eNOFQKriex+aG/4daJFn2BorZ1ULGWdDmuYAwx/
G9UtvHzbxvRLJm2uXDoeE8MY+sWUA/ssQ7ZuARdFCcT0MKMmy9qhnFa8bjcNGgb2tsWnBSI9Z3Lv
hZ+pKQIG4eYH6jIoYPGOffUr1tJHjRPPYnJW+eDIU6XjDO6H58D2HNyCJEvhKMRuwFYa2P6jLMSt
MTE0eeZJY5i3ajGZEKyA7S9+bFXOLmkIQVt1pZ0c6qzOVqU63SXduMiK+MMpeOazMZNMWykbAuXQ
m+UTZwU3ivV93TlnspJuKJTzjamlbAUcYzy8G/nsYQUkZIivNvWcha9TXrQ/j43YhDw0O4teTZnk
Z1Lf50V+a1T6gRWZRkB9OuxzOgQs6S2HdCLLfKIYQ+e8i3osOfYAyjuu1f0xY6NdC01AadKLcUX3
55UdUVkwA4CpqOSbSo8oq/XzVJN+XYZFA6eiV/cqZWI0Csib4EkXJtUBWF+ARn7qHIepR4lMDQWx
GhkQ+CW0gKjeKdNyDE3qjqAdfW0UMd7kW1NvvKrRcI3owTYY03SphCbQUR3UmKlt9Dx65NBBS0zP
ciSUyTFrPQeQirz4CRo8oVfLUFOpnGp+YChSlh8FncCI2cjOHWXb69xm+MLs+FhdwohpLHcZtHnC
Xcu5i/MclbNptc+zmNMghZPTlMFKAGQalHYi2IyIa6T+742TmsCxZ/uNDr1sar9giALk7cRz1D6p
DZkTVnGZquKkxQrtB4aEi6oLV7E2JWtOFFTzCqYh03mpyM6gosTeWvQYAXrrPPj51e/YrCqHXtSy
VLA7+VPyNaasb/5gbOu22WsF8ummrVbQ4eOFQb0hk/oHyqFs5QztS52ps8O/+5yMHEFhS8ltS96b
jHqc1IAPDmg8h4H/ojj9Le34F19FkBVW3adRtfWKeUwV9wihyaGBtYjNPSovSktp3osAqmquN5u+
jak+ewUQSs1+X+ZwDbPhrtJZLDOdfsPox2+lAJpEWBIIjnJWlU4Xo5HqciiAuvqTEcw2xgPJdWvd
iUuKtYqfH+1lYElwsXwRBvMQ89PmoZSWulTJNF+iaiKBMD1nIvxKQi15kpJzha6BltTJsDAcbAtW
gbVIQjfS8034acXhuMwFfhnyy5+V5CmLO2KGpy+OPzBXDh3MwzogwCWb8O8kdGr0zyJEaIT//jNW
h33N47XK8zeZMrPvnf4j1jMYzAMCedXRcgbdOtMD+w1O5Zesvc+hKY0t9G2s8vawaorPEvMDgmHo
a06LNBbHwrHqk5sZOFvfomJINNhIypYZCR2iYatVXrHs5sF/NBHlPkmcn2T3IKcHAUtWJ7EBiFP4
7tGx75Jk02vj0a9wxsrxDkpYK7x9kib3BRR54INxuq7G8lsrnauXGfsazAf+I3Pt2EhkwxapQ0M4
bJh5YmFq+UkUTUNNCJSdmuQ05M1+yJe5FeLnSS6TH25SVbFXk874KFB+EJmJg5XHF/oTDCKDK7h1
IuA+zASzddikJ80E5Zf16UbruE+pLQ5WR6NJiZYJ8nlDtJumVldo3PxVlqkUcGI8BD06Wcv4zjQF
61PXOQvD4tAsnxAFD9SdXNle5aSu6BubUqzQGhzLCk+QaBEMj3U4I2VPlYYQPvOc2zhmuAMNuK4Q
ma1Ge0cZaskG5Jj6PPTVqxWL7zHu32Lob3GJF8HsepeujYMidBFE3al1tgkEzMh/sSA5pWJNhVEw
gxpb9blvWTkq8pHhi/VcR5xyU2dzTIyarWzkRgkOZsk+rtNBbDW5UxUi0OZmZ9rt0jAgBAhcHla+
arEE7fNBonhLDw9iGlgKRvMsbEzqjB0kKUvVnBULuyuLcp2m/ZPK27gY5XBWUj06ZRpxT2ybckO1
SppP+J518ltWab4qBrlgmjOu1LxEXwyvNwuxDeqYZgX2gdTQ6O5U1FU5eMaBfCANx/U6r0FWzw1R
e/iMA83mlZQJuSzdJzJIOEBsUmqYImpEo+1NOKhDKhg0k1ZahKshz7BrKtZ26JwvaXlwG+xgrcbO
fhY0OQWMO1M3V9ARHtsofvcNCgeqxr2c93vpfHsibFe6ogb08OsDhtJuVQ3EBXniBbWb3OvXFDjc
Mmhp3uJRfm871j7rZl2BfxFBCXnALCnG6g7+FIzOh0BXxq01jfwkgzCmWis4rQDcX2WKxXvWRz1K
cFACBgQnpFYwQjLIn2llovBtsk0W4fj1R/UcOFlJSBCjKK2/wGGul6KV2sLqv5pmVLH6jiDYne5e
z+3XxkqvfupvaBZsFNqWuG+xwqho0XkWUSHXBC5Z5J0va7r8QdNbwGECQHOFcxf5YbQqyCJg9WTB
2kLfcm1S2i1EqNYURksdn/XCMq8kBhPAHXLSRc7zCtNmp8bSYIA80aEIhvnoi6HazvSBbU9LDg7K
MRXUrDurungo9jyfms1ErSuNl9Y0TZABssMPl/2oC2B3FanoCIlUBiHV1dKBIDu0H9PS6h7GWluG
dRUtGjgMFrbcrZmNbqwmRD53ODmLBquEGReENhkvQPXZfYsCQDipNJQST+M4MWq0d2jeT2Eddvtu
au48k0Ss9H6ii7CUHppFztvWgDY2tllkQ3wMfkTTmSH4SxZNAV5Vh86SyabQ68isYI4E8mlgjfWi
4KmeqmpjIyAjb9g51p5x8IfIXrCD78yquOsZ3GKBC9FIQl72ojuuwxxrItZVyK3scP1uOk6jS8d5
GgJE33URKYirY7A+WMWxpjanoC4XhDdnx4nyksaShnNWQ3E82eklThXrAIDhqtHjQqUVdHsD6IHr
NdG2rflxYRz4qxoP0obTfbgKO/qBXt1aUAMMbGH98Fr2AG8NbzwRishHO2BFCEUzRyVaQOnYqvh8
VxTw5ZoBzkx1USfGNsiPYhQgm6KoMybZlrlV5jTFn3epmFXjLO/WHevLtLWBBdIM1N4dYSZbfj8u
rjjr93OnsOIhdcFZfweSLomZFmLLx8aA8DDswJ2rRg07l/LExvNZldWjrsBOSQkSCxIchQoo4ZVu
qz5pXelT73RnFCSeG6DRDKCTN3aJTh3lW0sM6o9BRSdG8bosOus7dSg62hYpvlGf0dqAGkG+Tb+X
6j8T6lZMxrivUo6bmfTWyqx704JPKPVuPyjNva4/knN2H+TxDRjXCpFavmuC2YZgoAUmbTmQ4TWq
mxez9aPn0hwPhkemQwyxBKC4QhPHai+hgboxHRRKJl469uXxmOX2rQrLmdZ2qZXRc0OqJIf0Epw0
ub+hOCoOQwZo2ALSAn0EQ6gPwa9QXjxOwPswKgRYjgB8pgd7t9H7Y6cq97UKnUCb0LJF/a6yvEcl
hLvoT548M7IVRrNojd5cAcyi3QUMkPn6oZ03wV7Ah890iwaqx/wEEfzagvfC1G1Klzb8HE3I746+
/ilI9QOJ9d1Rt4EuJ9UTvdrkPh4UN4jAEeLYG5aJQkRTWsRuJyiszO9CVRlN+m14FLaHNTzOxq2m
cvsDwbkFx+Mh5cUMenzZRfFIsLhJgW86O98jbkUrQwhb2oGCAT+salcHv69IiZxMWipdcIEgQLU+
KA/Cbs19bJQfZloxJR8siZ0xDVZkrjwMkVxSn+VGCrqvOvl46BeDfipUA+Zgp7hxcBQlRD+GdiUN
lFGv78ksDmd4xp1gIFlQS3p+hHkL202p45Ed94LOz9CMNztpdlGVuIaxzPvKLQbvbMfhVVOSO9sO
XyAuL8kAhGH5gwjQVZmnlywEjgHQ7DsV/pOQwcbK5SlOtHerYg5XJXQGe8hHdYc7FNDG0kp7HMsm
knkZP0jm1gy0uxQupza9gB1/LrX4lWeBycZDEMMJj6gkCwacg4PK1vuOOu1Svir6+Jj5NOP80WP/
bpWjJMIFUPAE0io4oYQlriXD1iLWAJmZgjjeY59FLohmxr8xolQvvUK//KiMoKSUQfMcDdmnyvBn
LkSGiYnmwNbM9bkzHD09AJK6jLHWbpLIvOV+Hx81dFKrf00ZIYZVroVrb2IzF+2rgancKbWjHng/
0oRO0pCmT5rR3mP4e5eKdU5SMDtdT5fdfP0XuNemcGLGM4OV4JFQtr5KYmhkNlfwQ8aqwBJOeMcU
ry3eQYhPpPVGaz2wn2PL+0SZkgCZYBTCsNOL5WKY/TKQtUAVcvyfBL1ZX3ofCm7fuQH5nVGx+cXc
ve2DvTaG2DwsZxsabtXCdSsTJrgyvYK9e8Us9PKvsa0Gqdddil9uQHtg4dFJZvh7XIacyZXo0iEO
Gu123ZroZCNhu1ZRd+tJAudBQQ3J4MhkaO9jWofoMWsDRqCHQ+9b6H7LYqczt/fr/oBey+O0DIa1
zONhoUC+IOkipMCfw3EgjcR21P2hr/+P5Jb/D2rKXzSafyXb/P9Qbqmjlf/v9ZaL98xP3j+/6uDP
Es357/yhuXT0f1twIC1Ul7ZAGzsr7//QXNr2v1XdRsJhSk23iUzgv/wfzaU+CzU14MeG1IhSQLT/
fzWXuvpvlPwOektqJ4d86f9EcvmbUp0EZayDArM0n2PZhqX9FiyW+vpoBThTiHilkGnK8DHGaJxK
7Npj768dj7ylTB1Icps3hcHGCfini3X5Qwz5P7I2vdDqa+r/9T9/Gg/+pJGklFaRkBrISiX6UVQX
v2okM4H3tMsylGaejQaRfLA0rIIr8+MZnpRjJxjJk1Ps2ZqSwanK6KQisCBRpDbhDGrKx99/od9E
qD+/D9dcQ/EKKQzjwK/fB1dV33a54UPbKHKIRIBoipDsjBiIvS3lh0pzibUz/Meow1+dCnL+YBwK
wtSFgdzQ+t00kHXVOBWWHrrNSkY5bLuq3zmToQDddAwQbumDgArm9ezQ9KLcoutfKg+wiMxpVped
AvQmOoxt2z3e//0V+S0kWNpcDWopU0UFjIGC5+TXS2Ki4u8T065cre8e7YANU+kxLFvUUmxVdbGL
E4r73vVHiEQYuAAmiLfBsRu0BL48ox8ljIh5UmGfCjy6eJz/M3fL/A11oZmIzg0pLf75W4Jf3JNt
3lpa6ZZ992XJFpOzBZPGJORq5xc6ZJkpPChjvxrEaLmOWYiLBC63w0LXp0+6kj/HYyu3JL3RE6mu
va80nIzgwcaB1R/pJTBKJCxeZ9YGCxOYblOi2+QFfWFqkpUqnipbCd0JVPvsFXSdNK6PiQrQti26
/GzNNXqnbwKtrFYcp9T7qGGs/g+36VfXyR8Xgakey4ZuCl1Tf7sIaIxRqCcqF8HGcYGmgDF4iHzr
3aT/sGkgg9oJNFjPLl7LZDL2f//xYn4x/vQiz/fANlXgHJK1CQX3by+yUjV20zVt7SIpizaa3XGq
soAiF220r/x6G1RRcS7QLGX44taZbxs3a5IHv0YRA4XScHu1HueOJejmMGDtsYu9orYjoO74sejB
RDgk2dfZSyYwLNp0cl7CsoS+bjIDKv1XUzW35Kc5rs45xIjoooHyvOmCgd3f/1Lr1zRGaZuGUJli
WZLVQdOoZH59H9JWwg4gZMStgPXPk3O583OQIzWTmGI1arl+6I2q2eskeS8GBBmrzhv9DSJ26Y6R
n61guGDVsaadHJlDJigLcoc8H+nVd6XmE8ojQDOZr7GtrQxarcKHgibGfTgWjOD88VIBjgF9gr8q
6beQMqqNUTgIZlOCKoLq4PSAZR0JcVWHqriFD/RYYNrajTkEc5s8qyXDKmtfiPxjQMhI+iAyMWuK
XJV+zNG2sdmTnnNhuB6Qu1rUWyEFeW2YFRcpSQ8HW5CtptI8xVhCq5YUNUyzprgTqtQOdpB5C4fx
Nxk6IXytLn6FX0YcTMdMKIlAhmhpo/+D9UTOl/zPD998S3DPaDz/8xL6++JJi1FjAwpTN3bEcycl
E3ErBbzjGY8inLPsef9wEkXF3IBqmY85ztH0eCUIynsIpgrqVoXJUyUZciWVcdjbIc6APpeMzn1L
I8MqQexpGf5KwWq6Kg1+sjXVpxaWwsEK7j0GdAejoU0XiYbEP2tGAnihtadG7dBZXaZmSO5DdUzW
yDrwp3utuhwdmigU/RYOYJ9Gcx3uwFDB3IN9IlHFcvzad15lX3vLhgLXqIzwIQ7v4pqEBK8S1pMo
/A2dNLL1hCPf1So/CllhfaqS6iwzEi00Bu5nq0HIHBbdJeIOWlmenJXQvq9I40I80LdLfyycTaQj
0MLJdTRM+P7gsGVV18t/eHP+6i5JDE4a1Y36XxxC1O8eku0gcf0q5AOg8FmtwVWfZwldaLl//2l/
8ZpqKsugrgmieyl1fn1N0a7IduApcstwQhbWUpAr8dzURoe0YZYIGlI4yolv6sGX9P9pQ/9tP59X
CQ1mvDZvnARm678FT+N2LXmw+HiRgmMZSvhTxprvSr8ZiU9rAz79+9+rzXaS314CKhfbEJiwWJ1+
esz+ZDdJB53TXV0nbpel3kELMVc4F9mjyCl5G0DMEDEfJmREWRJc6MS0PfDqPVyweJNA83DZHm6T
nfyTD+a3iurnhdAsYqDZmtiW9N/uA6kTDuc1xJVJ30VHzib08GahHZGCO7+D9NuBMjxCk7IIafVm
j1pob3KDA7NlMhXXFcedVlur14Auxf0mtYbmqDcQR/ChXqLC+qnttFajMxQwCOaTpkMbW1fhV3nO
jPc3+n94sv7ySps4bWaLj2NRE/36aCm9JaMO14Tb5igQ6HmtrAaJVYQhaO8hfkKYUO2UqM4WpFQm
q9w3nVXZ9h5UquRUt6Oy8SvBiTdry39YCbX5sfr9IeANs3AS8vypvxdremrRqwvsAnGSuArcG/gh
jwZDmoXjVFuyCtLDwk1GAuIVG6D4PzyCcyn4+6djeJ3PJbTbHeu3UpGYkbIuU50RUFl5J+Q5SwBR
4sBdcIj93aYcMlRiMGktoFNFjO3LAcVXX9HB5UBPjALN+r//Sr85K3/u1prUNd3C3EbV99Mw/qe3
orTjBGczJVhGCM8SQNsm+mmB9m17aXYv9tjax9CHljzIE+tJtkQP5Z2C6Oo3yVFmPe3mUmwKj1wY
v/f2egvmt4TZdoxb6kN0M4dGTOOx0LDy9+1jW3n/8AJpf3VRGYwijbClqWHj/vVpm2oUkZ1tFq4R
qBbnJIJNkTCeMngiIbGCUCWXfo9VhIl4vjcyOOeWPvpHvSLYnsRvHLOJev37q/qX38mxTJ0NF7WO
/Lkh/+mqYhcUalnzBlRSkQtFMLKgfwliM1NyF+Y4YBQgsatEZXzaF+Z8hKu7paYOnG8cI7lWPfSZ
icHf33+vv1pr6D1KlRrUkhxqf71UhVbD2u7JSJVZyKo+1JB8sxRxCRVKWj2TV/e/KTuT3riRNcr+
IgIkI8ggtzmPUmqWvCFsS+ZMBufh1/ehG2i88is8oze1KBRKUiYZ8Q33nvseDKr6S//xLz+VaRcu
SYpwbJB/GhcZMNfOnEeaDki/TEuys3KJXBeZ4S8xt1R1iEyMsEn/8mxb/3LH2CYHEX5bVmr+n99C
xiFOmPXAOTT8YPwjLqYmE8hlv3eyQiC6UVenIN8KMnqA5dnQsIFmEVAr6VFgutkry2xNCI58P+Zc
fdVG8rcD4V8uYWoPugJJtjod2h9NSY19sB9HomAao7kFDQuJ1NIGim4iZ4be9A9538XPsmnOIEHb
fYcbv7XbGR1Hfx4yJmGp69ylyGcBM9GKKxJPt2UekmdjuJhg/9/c5vZ/T6n/HEUsz8YfZ5ctBfGa
yyeqLO+Pe8rg9BYtl+QhS12DOb95ioDYTWW6H3riY//3D/s9Wfnzpy3tElNsF9f0n09qLxI09SCk
DrUH8bSblpDCwcCX2d1FhXqOU+Me293ADGRH6Np4zA2bUWPX/+ULcv7lERKCB8imo6Fa+m3K/Y8X
ucTVFld+jrckYswwS/OFX3hrl8N0T344AFfbeCcBmKJFWu/9MFR7tOJqXcj2vZr0+Dqy9kHo8Tlm
XbHvSf67Q1zP+MJLwx9Erlc7YkPh14yNfRAyOgWlF196gkFVGeH3MMMQIb6nVvlQKbwA6Ld9EBsb
D/Up0eWp/YhDBH977v+I0d94mSVXbu8G/AcJVcvS6KZNrI6iAho7myc7QnCmU1/u5IhAhK30NZXc
uzVrgy3dx8q+SJgxk65wOiq98wEag+ObsUPhs/vfX/G/frLEyGOcZrinfn/y//HJolSq0HUYxWEU
hWQjZ9gbyyqc9TQ07iEBvJHMRfqXLvx3VfnHYyVwcjsuP1YsyI9/HoBlNNHbTxpHjhdOP+ppsR4E
gX6qoE2RRksuMepDGrogXiXa6A8ZT+CchGo9a+eta63pGGss0nYDNnyMsldDQsNukr5fLjexyiu7
xFn5F/rBb7rBP39rSePGDIf7zRVUD//8rfM4ZM49BjVZ0hMi+tbv15U/bKYpwjqbTR99xicYz+l3
2XTJpp4dRGSJOI1wgtdOSI8caQIOTROvcbYLTbTxGWGVDBCRNrMKNfhbiSvUFZtMlnPm99BCtimB
6z9OYIARRKDWyt2mfyW7fBA/HURw7iKIJZwwBHuMsyOpRLD1CeLZeilQJC0T9+pVwZuToKJlhLrK
eBJu6ZjfXNIed1mKy5OIDu9BJsTxalDU1OsVQYuDfqOyFUjEcxNmemyxOh9Idl7ZxZGV4LDRnfj8
/38QeSB8psaLk/9PJE4HVnIwVFscAKWinmoD4wJ8L9jmFrAXl70Me2Y5/+Vg+a+pIaclQjYpPcou
tYxK/vmdilS6SweULxT9AscAa+jGN4i98qf3xPkCDlvcTZGXL7v/6Ti7nC6t/nAyM34bTWT8oguy
U6EZcJRzc7JFEq+h96m/XaH/UlwJwBVUV5av/ruU9w2GHqOp8oMKtHNV+TdXVt05zaZojSWaosog
+UoKMsB8gFNVWD6XyNKeII08m/QoVyv0j//76/q32opC1Ze0NxZV/J+DPGRsmEUxixyK1iI/pSFF
2a8emhzFiJgw2nom6FDRM3CUc/BBjfNOslrC7lzvZFw+sU64/e/fSC3f1T/fTyEY/IplI2GzLv+j
rCJdx8ozwsoPgZDOhs1du53HqnjEnRUhffH1te9kghBCwKzJXPWzrTg/Gu+QRVP9SYRImptsiOv2
0grGUpNy7JP2SejtfbpQMGJ3bYjZPBMZdAJvsXYJ5W356wjp7CnZWB68WPqUlviFLNMP9jQT9TFy
lL2eLaCBxDuNIL7gOHjzJA/Z4txIqrk5QEKmy426Zmt0qSQeibk9WDtE+jHCGB0RC2Xa+Ztls6nE
Br6QzIz+ZFSabjkdgMXzDz+oibYOELpbocciGmKSN8NKLRxjN7pEzhAQjtKmkd5ucnIbamB8mqzx
u1e4072wimLTIttbEx1/5xR4HvvMRrHoAPaeovwN5PJfBwH/8nVJk+LCWbow0/rzEoBH0bSyMHF1
p6O98MNO0pGnGhzoFgzDgN/MZPwiJWDf/hYxrFrZo2hPYdYJ4rkz6y+1zr+Ux0vvwjEAQcRnNPzP
k0CxSfEmO80OdgHDeOzn12rA/jdbqFV89y4J/Z/4Yv+GvPqXytPhUacJYC3DHOaP82cyq7aY7Ck7
FHPO4MybH9xJ/JhInKpd/74lxnWlDLxB5kiZ87/fl98f8D/fFyAqy3wAiAl1kfvHX1zJqXEmpv0H
o3ffahbCDH4I4yaW9UDPBFSwKbqbaWm8D1ci2vKHvpDlvoylJAeTLXrTKKIGC6S4XTU7pwgRcpY0
3hlr+q1gxnJMQczCV3DACYyd2tmQ/FZgLEPYlPCYsOlDkG6+AZO4zkV3j/tPrmRPNHZuQd/PfAbo
pI0zWcZuX1JUbvBxHTt0mKuIsd+iS2vwMk7+AbsTembjo5KSELVguGI9AHwBQfcvH5nDjOK/DhlF
ajKYYRhggonmclL/R73kz3YbhKFVopSms1Wxr28ZjtJy9k/5kD/5oxM/llZh3McoUuqm0iez83sC
c/v6xQ8+JiCpTtKoV+y4w7lFprQeywDrYxcFB4nh6y4c7p1cmLQUTMXR5H8k3ilyBZbflCmoPziv
qR+fHSPMzmH8XrW9uJVfkFH0fVYV/tYNzX4b1tlnAidN5qBclUZ7bKNH0So4+MpSW8bUyYIt3mT2
4G4HPzp4fbdlJHTN4nE6d2b+TQwwFceSEWDCinPEptb6yVVHFYdXJvM96ICtmprn2p9n0AHpS2Vm
z2MpbuyisCXhKgyRayLcsR89FE5hnaPu8wTOIH/dkAEiOuMt0F54CfTwKyyI5Kw7f9cWgyTdERdY
JJhZWemAqEsSQlPNX9rA4SdM0kKKGPdjGWDuH9z2x2wCz8I7Q9JrFR+ahBSyIXEfkWQk677jAfms
/QBd/lj/mjLjZ1CjnnKCfRplv6CH/+rDtga6TMaiVYHWQjeKSp10WgLfKNOMtkTZll8q7eO9+I5K
DFpZ7n0lgfUUYOcheXxY2+SVAdEm57FoMRvRS69bUzx1Dqr9LEPkAIUdwZH7IjxIswA3o+0c4R4g
7XMLwlSt1JeQNHGsDEsssmevMMYVUHlU963zpHC/BLl3J73uNdUullq/8xiWUDN7kiSYEtTBpkKl
ErvlvqdkXA9ZjCnHG95DNZHk631FXIqXuLRfqPW3rRWd+wC0beMl/jpg4b9xe1YG4IEAvmIIK1F0
MLU0NiaSYi4jAOSDyXCpNohdnGiUUB4Xw6bOEBZHHupEXIqVP3dEE2qYIZAivBx6SzI717QtMZoi
UbSM6mfTdPPJHjF4K1IFFA0RkTNgAMSwHtqkOnWkZDOnjmF12NsyC4fdLKzmNmQ3H8DABZBJe0RK
ehmSmKxX5KCbZqpBzzj2bXL8C3GGxamZQu9q5BOodmQE29wlzwwO0Kkshd6Sk3wII+uXQMxwsZMp
2Y6igt9tJD3CLRPLZO+frGQUe6+o3gyjcIlLcRF6Wi2sd4GNq+it56o1QUXaRC6xuttY4/BTlPq9
05ED4MQuN9REKIknL4e+A5VW551PtE10mPSEqm2J2MB2HA+Ixf28wnhgEyAGAdoMH4aRfME8TDB9
ghjcAn4JVVwRlv3NzoOYxZV3x9ONrZzRFINJbMftQhEWvdp7mYvfqvgMBcUI8vldNhTtNh0gZMTo
9W3l3gnNtxkaJL5M2BT8GSW0fM5cYMtxSPQ1uuu9LypWgS00oB5ku54ieVdWzQ3No9yK2obf0H2B
oL9kzUh+xPRhRf6dQYjargvDchcOrxRSu7ZKXpTQ7irLLvgQeQCxmUGmBytJfB1x1Q3aADipof2d
1R2o0Gw62PZ7Gk0CkDJDVzvpcDAymYJU+jOfcKAAUSBOgz8jje1t7QX3vpr5t3Axw4k4k1Q3x2nJ
2GiAMUil7yOv2FH8kFtaKWNNxDuJlkF7toh6FpiLRlU0Z4vCw5GI1tIsQ05lOE9OGqsr89kLe8V4
41q8O36rbpn2nIX0ft/haEdrBR112FgN0Jyk1SsJPmBTiBqutyX3QYNn3DGD42yr8gpv/2br5fGe
mwvWsztkw+9i9A457oG5j0hDCIFrVd1Pyx2hWfTOWY/GhZpAEKU1MBFdvqW5v5E3/w6KM0JXkvz0
DAYVg0yOKL4fIvxuRL22Rrgjm4R0kAKesM5ODmmilvzhQ2xdcWb/qG1O5KTJo13fk3ABPNRdK2Di
qyBrPiZhX9BnZ3RZpM4FEhZhbfebMBjh/NCM9rCvMVYzjjqETPdoFAkMQGm35SIMN2kj65MZ9e9T
jnURP4oj+bZiq/zyHefniMZezfGNq+kmPVABNBIvLsSk8GWe+Nazcg1w8K6Z2a/TROS4TOvnuR7O
Zkq3CRDsM8FabEsVAzMALG85/dHuIyzqaBTduiIb1vc+QH89pcJ9ptVbT5V1CwcW/B2V5US+XE11
Dz29wRHkrCPTQ1HMWKPKf5IGWK0HzyQ1oyyfqe0JGukd3tCUGiRhb4DP333xQ7s/9BCziToTkPF5
8rQioQksTJY3+aWvNFfC5EPlD0jJ1oJbp7aIzaQRakjbMnrxhUv/JyCEN0YGz0aV8Nkv5xz+u9KA
cjiY3BimE19Y2gLiSO1DIvJz045H3yvewTo8SmZrqy5+iLre5PZC9+7RY9aY39bAHp4n6NUQpReC
iFgvn3QZLIRu8eZYWLCKGVJBVg3Pustfqa4xX8bJOYbHJQvjpRxp01hr/nSXWOosCUCP1M+Ow3do
CMhnk9rVWhHzVHwb/GRf+yhRcn5zPZlnjwN/qCD2J7iL1wLyJCbNaGy+BbJ5mwzvaDQwJxo/+phT
bpnkltA1rYROn0YIzCupzaOjkjuChF213LEGA7iqQA6pfG4CDKnk/0o97obY/qyUu+tFvlbaopqK
/Qitk3hOopSpMopsHXCGD3c1QtiLkPw0CPAAOaHW5hbFjvCyaB+L9AD5I7pIVquuxe5rSrqDbOxr
VY6vnTW88B5W/GURecXjxUjJPejMB8eaD400d2NCKoQIy192MXHJUsiRKU8wEygbMyGjYJb7cUax
OYn6GuHwIRg4Xdt51O3UwA5/Coy9tNNX0Fjoxbh3gd+jO5fGQ+i2SNLzp7GP3jq2gtuA12lFXMnA
KqJ69AtSDRvAfpAGh0+ZqnOFbdMZw5fEDbP9lEVMvPoOjSZGZRAeAL87wPAUyQm7IxBeTgS1YAyh
osIyytdyiGHyIXtIA8W4ajoBMyWDx2qHvS49KBMD/Dj3ZLfa4r+FZ4LPmGJgVKe0zjAlIzx1YDqs
KpznS3zbkoqy7lSB3c1lDpx73jfpv2iDOFElF0m2rdp9MBMYGmBesqK7wKvfiFLGTTnyNcbTG13g
I84Nkp39uNr3LfNSC4zgOgXi5FvI5WG74uxrsnvoQZjO0vKcqPnkhd4txYg9AGhnaTeRxqizY1QA
vgONsXBY+nrjJaW/7mxK8Io7YkeswjHR6qurYV93beBBYUdWXpBsG6cKdGAcHKGZCECCKlmHMLcc
cEarEVnMrvM4YRs/HjYLDOMaeol5mZwXRsR3njtcIWQTqbCYV6OJ78qFpNf3iJvCYju7iKw8Pp2j
KSgOUkQM1jR2W8MCfxCN6TZuCPgZ3SHnTQhuQw5dlgFHfHQHsU6XwpcQZaI38wlUd8Y0eRyDTRgm
t7rQUItzbZGHSz7NSJ21ppy46txEeUtx1ZaH3LcmTqIevQwlDsWY8Cr9UNtuy0C64sus7UemPMOG
aVu4tXVDDVD5e7dNYAhQUpcTHk2hzKPbEJGe1QWrs0ydS7wC5LOj0ElIvUKGafU4U4KJsKpEo22T
jDfd8NZWs7siFpFR/R79W30mjPhS8dqS+/fNYfB8nstl7dtyT/oL6NIM9oQqjodB2J+xYGLZJDCS
cOiPLqT5aGm6+sLmRRR3U2p8VmOwnUPxA7xD2ePWNWM8FS3UmAxPrW0UEAbzHSMfqmrn1aTHXBcQ
leTw0MZTtK0Ik+ja7MPvvycdhZJR65fIHs0tZytOchLu+N3Y9CzgBgJo4oikhfGofIA1Y85LCcOB
avlLwgATeY2Dr4GkfbOj70Rj+Gc2Mx2rNfOZ71RivtXh/BkMAXXdgBersLcO3ZY/zuAeiENHskcZ
MVC71rN97f0IxZnnvfP28IWcax2dQLGesb8aBPgllB7htOmURgtocoIZYlVp85kBK9VlIkAtAbqs
hneQzY+JcD47ywFXCVTErrmYRgnKH3BCHkA2gXZmusbWnMttrtJDSTpAiBhyFRTFR+jhLm8k+AWS
CbEh70kVI36leOHjvMP4x+wZUk9atneJUz325cxZXhXko+DMX/ldI1ciS65xBlJwDnrScFrw+Jlg
fSTsB88oFv8YmAFCkbe2z0QqCG99w1nGPHwmc2RbNcEXs0M0Wq712iTywQyNva2pI12je4KqWuC6
ajCyxNgmdGoyLPJOPrnTaD5Te8lP5tdjoNHrk2cYL8A/xkDdVza25Y4APnMmsavQ9z0phbmcIVag
VZ/io9+3AkI6lANa/R1FwbUJJ2NllcbbnBK1pvCc1E76Ixqcp3nANDsr9hi+/pxSfPihK9aux9Vg
+B+BQyZORVYPDE3w8vzmUBOLx1l4C2sgz5fuAqB6iuvZpcYBurPTBGdia9l7LgcsL3Tq8i8tP3rs
CEJckQbtciC6X56KZ9Jn0rs5WiJrFPF7vROv48o1cI5OjbHqUDIz0ffuZ7d4QvR4dLvmK7CQsGRW
dBXa+9VJaEJjgoz43nd9zRSlwpgwFqdaN8GlzgQYeTRoqagvBr1e2rtgZPL5IgmH97OQWSKnMj8b
ulDjg+b0yQqSScLqIB+jszs6O9E4b3PIe6IT7r0BY0BBem9WHJCLWVhF6UEhYwwLSER+F/BByKIk
3N6Knz2f/3U5haANU2IToPmsFkL7Uxv04bYJChQ6iftmFfHJaJ3n1IbKQ5A05uZ+YqdWuz+N2fnE
WCM3ZJ5hRVXqK9HWpkxMYwNP1dzUcUcR1fgfRQSJDvKEC6ANkHCzOxpGm7PmrRgja+MYTiG7lSxj
98eJPoQ1xaDyymuAa/eAX/SNAOzFD/PBdbmb5/LJKTbhMDprHZPPJskGxLUMkGLiUdLzK6oqUGxS
0rxymqxKOwYyyKGE/ZRjnL6WfIuXVHYV/eL0ncEjyKB02hlFPZJCnppAn9Zm3AJtt6/gYQb46X6w
7tO5O1SOAw6u21hFGmw44VuCkIx9pIlpw9pKFMT3ijZyE1atteFwetAhYwTFyEmPNGlTDGXRH+Uq
NJTFyJH8gxClU+165ERZbzFwmZ17KRYia4/fb6vS6KcbVV8M9mtEUpr6ruZ6BukFQOp5KioyrqWN
qm0qAfoFhb0L/I+hGi6Dpmvql1Uuw5tmx9CFWNsoOdqTBzorww2ZOI5eV03yNJYRbIxoJKV35G9y
eiy8dZg8KpRWd7NdvKd5rVa+coCYmM6ZSzbgfLHWQ5yXR7NOUVbAFa07+2sWWF7B4Wdo1cU99xwa
TwIAvCzdtex0l0KdisCjLIj6aF/XpMU1dVOT3UWTRkO1YTE9bNhvOAQu2M3Za7BaOcOd43H2Rhlk
kYRFHEPq7C0Oul84Zbe4ise9EcNxwdhq7fzBZFMMCiRHKrCTzNzCZJaks4eUqQorfF3Pt47TmvZc
bKZ2vvbxtE1a8qHRFYRrqHafFsQS1gQ0g0kMuEWgJ4Vzf6EL0ictq1s2k+YU/gZheXZ5J6L8ya7L
5jEuf/YtjCUA/Li1ingzO5D6I2M4FCY2fWkQEy2i/pYXWXEMeu2vi8YlPZqexzSGDVnrKN1iotQ4
hLNzlvNHBDSEiXKfIkZHTKBsCAoNglxH9Ixg6APhqD1iIIVTrIFRxKlOwMFHTMhMnlm/9zwSvru9
aY/upl0cysPIUK1IsQp6xlPME5JYgjIfORYSQMpHFKl5b58SG00UeyVosbn1GcXhj2qGFZnlmO2t
Mrk3NVKfiKiK1sOm+g2+6XECvFkbB688WWnpvniKfOGQfm+XRd2aVowgE56zlZdYD1NWf/M4i3bp
tPg02yZal+G4UxxcesD7riA8NnDvdKQ+gip+jghQgKe2pBorHzsjPpA45A4P8GmuvEo4W9aXQLPy
dT+SitDn7l1v8j0gmf0i+/NkQadY+fHENYU3LzAceclKAj7daMD6n6fYjwlBZRAdnmyquwt+4L7v
ym1FpvParEPJWFe8G6a9hS2bX7iO0ad0yYdvQFou5+mcRCFzNZpjXrzxbsiee39kqroorsbIf5mV
yUDZP4K8Y5PUug/MrrMdCyGykxjPkLoGnnKoXhUbUdz+DByNLuzXtVUgn0++lRaHPQxQHGYwRRVi
1q1RYoD06uGKVteCZqPjq47v+iJt91GRPCMvHrdjTSnhaWs/2nTsgljHVMXJDugdzu2mBKNKqJSW
IeYS2TxlsY+UW9k9me6CfqagE/bpsUsM6U5PNF/vNnh0zejmkVLa5mOzIZ6sAL+ho7Vt0iKIwIdC
KfWjnjyisO3Q3tRRMGCxa92dnZDXZu7SPJC7TsGg6ihxY+G2nE6IC5wkONVtzwyDrUSIm6JZUlWj
DhEeQ+pFuW65hzHh4UDp5D9yBBOzGiCloqE9jkdmRs5FQEsYLWDidnFf4iLEePARUCs/EcOGH71o
78a2O4cypalkeGuJ7lL2GFeIrJTXCCOwH47hLqvaYw+icTNMqJ6TzOBI8DNvF8v7OI/faQGq3YhY
Pw+bfnnpvpMkymFuBxPaMp8HB6JGDMOJ0jEf2I9oDBAdFENreh3s7M7yFiZDNmJBLa2dgzTjxIlx
QsgAPDu1nucZn7Usn832voyaU8IsaL8Ek6ZqoB8Lt33oPlCVsUaXQ3H26uxqMtKNwVJ4vN4+aPk1
En2Bzzs+F0g2mNGCCLDqcILAEDWXNhpPZrqZNDMmcngBOKDf2SS2+56XyfRkYx2XUD5N4n39uuV0
dqjT5+wVip68yA4pzpJS2BcIbBsP57cSBGZm73Y17iaq10D44PXgY/bFTPRLlx1ahW+3jWoMOVLd
d3S4qjR2gWkGF8/Ys6ki/ZdGebVQTmMW/Gu7zKCvToJR2cJElGr6VltRtE0K8o2wdGNlYGrvxDmZ
1NBWqo5KeJza174kyGk0GXS64lZZZyT138asN3Yq6++DjxRc1q5GELOzCEK94ffvYI/Kr2rJZsrs
jOrOE+RTMa4ykKevIUbmzKe2puCptq1M76fKOYQM1Ks+Cg+q490mquRVL6k9Ta/rnVUR+Kg9nM6d
7V39ZAgAXk0QVAnpOGLU4m5joUonFtKGyOCUDP6hCvkR3jx8yMaNz0nukVm8ZMTW7CSncG52OcnR
YVC/Tt22cWDVxqV60xFfTDCU97Yb9CfC4Tn21AsZwBLZvtCbqIzjY1NVG1bjIHUiEmkrTAu1gXFP
VNGxDwibUk25hRvMqMhPGPel5y5VM7mG0UMXzPa6NLqLKSt0+bmRnunH935mUPPk2UBq0vyNBe/W
Lyn1k8C+hrZiNhpRLHqt3lRDycUXzbu+8O7Kno2rXTRgsag/sD4FB5JM3sKFnVyA6l6zrjTqGiZo
auu1V3TbGLjUzmkkYY2QkF2Kpk3o0+hQoJu3bkioSAGGzOzPz2naWkcYcMwikM7tnNFzVyMaEfSk
o7sq4/G7meVfqIm8HRhB97iIdlRi+FdSKvvLwtuGyNns5j773qnJugIUlLvK5GaRMTUbYgdz77IH
g4/UXGNSJ6517kooMRPcmxABAmYZx4j39WgxtYtB3xsNMY8x9BCDhrLyNFmALLtYazyosbo4md5F
TDqVNYan3l92YS5jSVYvwynmj9lH0rkB4Sn3diNjGFNGz7DEd48t+X7bPiZ5XhTM1l1aM9Izizsj
WpwdHTcpRcyrf50j6OnBmBRbZ5hWNSfY4i/R28Epbl2gux1MhHrbFYzTeyaIM69yiiqWTDrx3OTF
91rNwPjtgcIoSGiH2Zt6/T14ynuna+XWMcqjsgGwTnPGHjq+DyM9HYURvqOUgYeUMHn0MlHvxsiE
2IZgOnaKX0EUF5sMNjctCGPgyJ5AWqgrQqQA+wniLMMrx60ZDf1l1lRguCguI+ZqBJBwPcjcvHmC
23To8mUFbO1aiWs6diMSERNKtLlWjKEK5W7bchivrO/Ga1E4T2BdaRudaWu5bnH/+x+TmaX34b6F
UQ59pKg43mfC1gfrMfRUdV918zubj/zq+EzcqojswcyE5SWZ2Lc1fIjYaIu1azkLuAvFHDoZVoMh
ZTx9AWvG2XsGS8mapyQpvGsg6iQtnIfemnZTyc6cvsnJDf8EzYwFaGeQLc1lhN7uZzWz851Hg4oo
KLhNeewWSf4AcxGxPuuo2mZoKMrcOrKy3Bgq3/ulFkcKqXUF3WBXSx2vArOudnzngmwlkpM65yVm
G8CayngKWygJZS1O7Ijsl/pTNnW5le4ItN8ywi0uyMb2TmXWsgZPx2uVzOfMhwhrykhx3c32zZyi
b5CB1pRsajeppjsbHHxz0AwnwH0ssgeHAA73jWedu8mrDzbRxfAnUCmhIVhnmwHu/2h6IB/qGq5G
yaUYVIj8c6LkwP/CqMr8X2bjA+fs933ZLYEFziUQD/BxE6CDjH89X4LQMwLylEXKxKuCDgPJ+xu1
2mVuKJdFXf/kDwg2eOsPw6TrI7kCr9AArFMCN9IrkOD0A1pioL8EkstRMnepxAnl8SnVmoRkA0xU
LgCn9cUuAB2GcQRJDx/suRO+3jZlyiwj4ccy+okN+5KwEtDx/JDkxS+buwAOVET43rh01dmZmdqj
rKJy3TbdxYstUKam/MaeYB2a8NednIbVG9xXdwTG1BGPUrThU6hgKoR1ae+GejqBBYf1ULZbulA8
quo1ziemRL00aPk4UWdBjFpiPQ86sLeh9N9RtkGZ9EkwBY3ImIs/pgVos3Ngi+7rIkWMYO9A7Fn8
710ybZsWuzd7ICNT88HrxH0O+WJltV3CIB9ljMwZEBPkzSksPsPe2iLOUxALKwWSxX23eOpWEzXp
WkUdgH1WP01BIilpekczJlA8qfSHIixgkhQPBgQoH2JjFPkPKuvGfeKQDlzMwabzg6tKcNUilJ7W
dcrDFVK1G0nxVKLYbbzqZNn+I4KTdZn76q7pvkS5MC1Y4X4AqWAg511zTWlA7XBVcX5nltBr/IIV
RcbJQsOwJYPuUhvzG18eYYbj8G7P8WOdOnSVjAxXkxYT6KTNEDGSyYf5ZLbVIxzj8pKzz6sXyRm5
h6+1yE/cKf5p6pNdKsp32t3nJCYidZKRDQM0uSK9fTTdsH/INGtZu9gPeD9Xhmqmxb4NPyLx1JY9
WLcKM7r5AsZ50LcehD2ajqx462fzKxmzu6ayac7sCMdUyqRblFttWNamGfl9YhIoL3VLuFGp7vnt
9WzzAoDwUqF5ipcDmh3hhX0UIDA5qVUS1W/ugOnZkzEJDchlGyrHykA4W87OSx3aUP890kwp0Ety
//rYOdsgyp4EwPlgeEjqcYLHFmNY1fNLn7Ii6qvpoeHaqiMUtoQ8rIFQgkNLLgW721Wh4IpEarhA
pUSv2DFAt5ut6/IDRUtQMbfhx6Dtt8BNmFQp77Oegm1vA66WNsm/LQO5vqgIhI7N10EMy//duSFW
DMGGBuewo54IVPCcL2DRHoxJkcEXiWA/Z+LX71+Pd1+vEg4m7mX/1hVIK2ad+c9skTCnuzY6nnrn
G7BU9Bw/VSRc71r1MFUtIQ7ET+cJ0wJvSL7PYqYpKYyzaRAjXgmP9aPU5j5N1QebMhZMbnAglHhe
Jc8hPsZtFNjsSkqgYLa7RZFBr4y5Nsx+mmPyPUD6+m5mJ4reHAW4ZHrY8VZZdM1oEYCXeLMinxuB
Wmt/cLWrdaP6X0Hmt2dysyjgvIfJZIwnSFQbeHlIfwaXyZc7jhX9l37pc2QyuQk3NHCcYl9r+yVl
Rclivtf5VbThR+DBQg3s5BTNzrEATRy1FTOR7LvVV+fcLb5sIG3nmmyoAj/1KctIpTK095055txq
8CryHaSnv2tyMMpzHT8yO2oYKfCCaBl/FllLjjUjWUYCiHxkgVHDw1fKsAt2PjwaZ2CC2LkMehJA
xnN6SuKxJmI2+xJK1vt8gewPoBvFsl+crZ/aY3XvOPLGZwyOLH8agv5eAgxPWpw0GYAsaky1d7X1
Vo7xCyjBK7jPryhhAueZ2RcLrVvuTOz7KiZbZUmhTKQrW/3iCbTLvJkcd5uX4ms0tphui9+51cDE
d1bZHwttPmQZEeueW3PZ188o6F5wfeOxXsI7x4pRC8mADF6/5xmpfcIunplsrroFDh/Y48a2mbX6
9OxotN7j/HnkNWXp9s6J9q1HU8R9484ro+z3TmPfdZr3lVy7X5b1zbRo9xvO7RXT6hrlE7V0b0CC
FdZp4bpMRLuiZy2ra9xP1WZoYFimw/gOkf+aOc2+CjIoy4vMT5vbAbTmugnCt8Sby41HZ8L4Y5pX
vo3aqsKlFdYQIN1q3OZeiui+gLpZORXvrMmGNnnw8u5JOfHOFd8rNhjnsYOQ4CHA8f1s1Qztuxwo
5bULqaZMgCL2PSMlFuFUsK5S/4ek81iOG8mi6BchImESZluF8oakaMUNQiIp2IRHwnz9HPQspmO6
o1uUqoDMZ+49F80hA2NW2HQPS37MW6B7nclnvSLbKmGSgcQeUuXZdsmW36mXhBFl3uNCJVsYiQ5R
Rz+StG7epWWekso6TjM9uI49Y8WxNWfZXPAugNVtMKTnGnCik40guuKKtO8yelZBxDLK+dDayPfV
sxYWjypiNKozGCJIRcZZHCo7XrNMul/2SiHMCoiyNkburUqgtxpsrUeIdfslxa8paPUIk1gTVnJW
eFh5JzAOeO0AIa9KtIFsqTAWxk3qaO/ILKH7IkzMhvS8jJSIaOKvyvI169zll9sUPBx8mzRWb9pB
T1QESoO/Il3CJo+AIphQZpmgmItLBEEWgN4EIgm6FyIlAiI62OEZqeFucEBwiJS5H3YLkRQKQ88G
2jDKguY3E4QD16q9YzPP25QDBlsWUn8j9yhXGU8VvGX12VMS2eXLXJhkg/Y2oP4kQdVRpUc8hcvB
y6znsgKsGhBOK6Y/8JWQLXX5JxHsDLMmSnHU/uxOtPFcL6irg2E4+1Xxp5paCg5XvcpmeCk5THZN
ZvN7sZyfwhHPsm3QIffpp232YQoS5WAq0MMUqwfHmfleu/hJ6+Ktrd0snOKGPGcXVGHvD1doM4c5
hihrIvBKiMBr3flVOO6aqbO0J0d2X10eg61hwl+TPzoFj3C20zCIZutiaYsPlKTruk5fYLntrZxQ
jYIqQulsR3wVl6vvMMmTw44hhgI1mZ0cbjlMCfqhyfo7F/sFMxQDmhXjt0BP5spoISI2P7MTZJvO
Uje4xNWBZK5+3zT1GpXec+TklMRu8NkkrO1SjzBmCNmv7RikIYHjhrTlAW0270SREqjVBYjjOSas
iBggQrvkPk1aTgNBXZ8U5ObC1t3OEPS2faY2MYM73uD3Qh5rF5HEPPSSIqvcdyU4deR42ayfnZ6b
Z5lzNsb9q23PO1uBIbeYEeBiZHS8Cgrt7fo/NlztxpKBPpccEVFgfgn8s43uUAe6aGwyrgQUlN6z
XFHWtpudiZT49vvo0riBPHYTT4+6epTj3HfNo8ZrHgqAGKDypue0MO/clWHZo771mGEn9FRKZTd7
8T+S0Xw30IVQCgLP9eq/FsEgbc/SsekWanPPvaakPcBSbKlWbyhgKhIbxks7kO5hTmdeWL0NMr5O
g2idTaIjgvgi99OKUD074LOce0x3nEZPltcjCPMYeNaGwVDDe3OgrG2CLnkqJDPl2YqpNV/qBv5b
ZlxwK4R1FtyH2f7lZBH6jSaCx7reW4N3TchvIWKd24H9eNGBUBgc7kZL5OhA0mhrNSUylfa7QE64
IUmEU7TkLBkgM+yNOqHRDrx+Bz9t69rxD05EfG923+0Kv37NiB/ZwKqA4VL1BJIz+bb4VLjMal5z
N9mqKD8wF7JJi0q+kJe71PJNswfch6rX8L+J2bn5tuGFU8pP56VOT5b14+UmBVY5WJs/ad7bp0Yf
gtgFex19lRTKfltR7gviNIJy11T+yo6Uxq7OVFjrjikfcmOBFXoTZAuJk8xIdcBoX5T5pTc6/gmI
5xMbMcUggN+RUxREsEumTIBUI6GccC4F9HZ4rKJvx93E85CT5uEk96Zer9NoX0YjG2bR3Z0FCmut
pk9tzw9B5RxTr9wX0XCzdPwNqcVlX0423BizGkiZG8ms/dSe/nQ6ljieei0oT9aPZAyJPth1iwNt
FDqyJiJ3I3qFrC72HtvOQ2hnsPxxnYHDUdycjA6c4Br4FKbe21nwTRT9Pm4sikq0fVXF1KhzXBZb
aiM7+UHyptg2dXSYIaAXsXNgGkZ+ke5CC0k3xfVuCiAjEj3g2bSmxRx8ZSOPv1DdtLPQtiOoXuF3
80NsLa9oa2cyEtTLjKSzGYxQetD+2ZfZEJt41kpG63URwrA/DBIke8dY1TOakHL5Q1OMM4Qc+U7N
DSIUdz9IUMIlo/O91Dmuq/KAYftquu2tmnyTRV78IeDK1Ib9bXZs/syMFaUIYgIL5Etdjc82aRtZ
TRaIg8ah1/qzEVw3tXlxDQeESXBlFLPt25YJOYlYi2W9RU69C2iLoH/HT0XiGmSFtHyg2u42CjXV
XDA0XBjnlHJ2tmJulyNRxoBHkXWSUf0wZAxG+r5/mXOGnxLbwlqt934bGlYlmWKhZ5KxfHUikHxm
vmuU/LIyds3DkDDDnB/dkmtbDhgGiqznVszBCDpT/GRkSIPQ4DxQgRlcXvVbM7hMlIfpvU3sL7vo
35scE4RlkIKTBAFtXFfOnN82MZWaUaOV3uI8qVhSLfcuIXaqRS+14Xr91xYNroxoPCHgoCABTLD3
RHGVyj0OFnLgjGXzNVq3bpgOa7c4sfDhvOD+Os1W8l6yVSWSdthPaNgaG1G+U7nfEICJ7Ov5R6Q0
bPykNe9ZoDFv9NNHt1yT0ktR1vVP42JaUG88TiUmd3NjY6KU9a2fur8p/s1tuyexw8azABDcIpNB
eDkcaKYacvYZ4HG97jAKfEC7AlWcZ3sxlHVIPcgnAWmVQMtp39cM+lznMC7Nu26tMlRorpJ1/paT
wHeAGbDVEfuJ+Y3vGzZ5ZLmh9hJsm3H55WSShFIXhNqMVJx8qhJy93Bx3IiQiDkjHja9TymaXNDe
bQ0kxo58fy83DYq6A7ZMmrZeXEQwH0mZV2Gv5ysb7pIHrn22TRIzitykZl7U41Dl8JGZKqFE6XZm
W5i7KXb4/Sz8cE5GMx+m48T3sDUWPlbHXfyQKLO9FcNrxrmod/OsvTCRyz4p3/3EJoSCCAGQ5hFl
I3o7kZefVhmsUX8ZHosalYqp0x3AcOYz6AorD69BFOhXQ/3LfLIKhSfeFfGnkL+DTVRl8T6em1Of
5QbjXuOuO/u5FdGrWv4z5TSkeNT63zyQhEfGKVCo9h9Ozm3p8f3QVm/dFr6XTUM6MVE4znNzZCDP
B5YjJSsZiWyWpv43xEgnrOySWwtZWSNDH3OWJjtnILEidU+RQJZax0EdmmMyn4ul+Ovq4lUp66NI
yOJqX6sXQ+PQMDI81eU6tonrCWldG5EXbAAK8hD6kdyCPJyksi2M4V9W1dbXbPpdDPMSxmzuNs1i
/u6tdglp7fKtXPy/mvgXpjw1B5iEkSyjDAfK0hLe2BLiM1oPS8J33PTOjyM6FryodPf2RAAasUoo
yntoDhMogWp5RrlZ4KINGaqtG3SAw15EkK/DBgho6rZJ5b/FoKKN59yiEqpQdBK6m7tDWA/RvtPD
P8We55hjgUZI8t7bVLRgJM6646A0sVhvPZGdbZY4vyiBvzBXxKRyYbBG0gEiqzOQ0BXEIHPG4UHb
qcC9LCr4beT5V84HMkyGOsWmzS+YMjMcB/yHc28f55g7pxXxsJ+H4JWdw1mMz9k4mpyJtBNG+VH1
jrFJxNKS0ZgDjhkfe2uxIfUgcu6YG+0rfMiWJLEvBTy8dbvqZ5i9OcxqcjtB1R/TUrHa0R5nizqJ
JWCSPbavqUqYkYJZ7112fA1NZmp8KkGA4QJOjISYg1H0oWGzeiJO7tT20qHNFR9erj/ofdHnNBFB
GggNjksCBWtkEKhEc4qKBZ8NQviQqv4zycrf7gJAHyyA3JpZ8T6I2g1dBf49hjxFLcNlMNrNyZiG
dysqUc+VLr+ueQAXQOXvJmVY2k+pk68fmPMGjvovbSPC147URT7yq8HI6yJs5x+d3N4N0MP1LKVG
5wrytz2kfYXASu7IbCcIbvk3urg2Aqnei5IRLO6jV3g803YZAMx5ymE2Z4LHyp577bJzQvYGI4ma
GJCQ7Ena0iDmdgO/aOgKQr3IEhs5MqyPkt2oY9P4DqJ9jarhY0mSqyennDwR0hvL8SMyq98y6iKY
ica2Rodo44XcLpjKd2XXjWFqJLvE/mNZaj4mi/U5DvLXOE35qgDl5xPFM5IvEy7TfIwSQXJXL0/1
NDHH668je0GCFlwBFi4JRd09iGo2tmbDfkguvGFx5cEVpxQ912J6MUtkpGZkvnkgcLuePz5xaXrD
BuKF6emh7lhbG7oh8EvLU1KrQzoPauNPSG/suG3Pnl29unl3hLlEYFkBmLu8aNu64cFsDrwcc7iU
LptSOz+3ZrPrRnYZrhlaBJQhYqMRNmAm1st3UaxvFU6QqkipU6OhJ0pwJLrnBVzBl+N3GGd0T5SM
tM8OiQBA+Xv/OggVrfdAjFeouxv+PUHzumdTVe0Jef3GIt0jyOWMGi6tLW8iMwqsMEyKzAS0Q2bS
LcM/SXeNzafODskNg7L60Xh6X8oFLuPSMBXwHM1KN/WQpo7LofF4+4aZqnhqPyfiN1cZN1KmyBhX
w/q8raXJjefziAK3fC394RaEA6F/uOYG/+QAcbso9lo5FOuLPeD3jJocYqDYNA6xC+ZUkQ/Q9MvV
zuM1LYh8WNv+9vzRPy55ctMxO/u2CuRuYEwMkG1ilWSUrC5xk+E8WkY6Y/9rtFt75+bi5rM7IckD
p4acGBA0AINpHS33IONYhtGgAHL2EcYzBWi18W4iIeSxzwTFW6LFBeXYUeTIAuZAnWZD/pgRJVPh
cD6nJFREa1reyA6NKWnLbgJdd65iZxs0BaQbHENJbdBgxS0xn1V9iCzboNhwSJ2LgkeSAH/LdJ3t
qXtfo1v2atIBbP9fzGaabROntlbYn1inHjrQXsyZUZS1nrmvYwQZzI3Iy2mP1bTsIUbJKx7NX81a
HKLi+ByrGogcNm3WyepS/xqGLj6p9XGRubjnPRceeRiIDUZD7QpBlBbwrHAEh4MJXd0ih+smXZgi
pc529etW83seE4c8aJIHrDn9qAq7PCzThMarEbda6HYTxB7fWvBEBYGPFsTV0HIfExqMt0PhNay6
I2YomO95eaISp0Popj+lQ8BZhhSd+eM56iThAgjbnYJUB2/86BW7LEZp5cZweu5Z1YZtGewLAwlQ
J0h3s7qOYcpLLe+Q3N5IOqOFI3Eg6lnz2iVJjxiZ0X/TqxisqScoIBvOj4+EyJt4ZA1ZIv8Phb9f
8vR3N2LymSaeceQf0UPet69JHTzp3JXhYCv8ZrfG829d/lfXuEgkigZSch5qK7nj4oVm4QsRNpr4
DYQDHB3ZSfV84GnhfVmo/BkpEDURjEm7rWqHSa87bijNNAMzn1rJ3afTobecIxooaJT45MuYvjtZ
gr+dyVgQV3vKUIaguiR5LnkhwjKziO5FRdmNlRMiuVRUt2stIXBipN6vmWTUACHsFlRDQXYD+dh9
c0NWjpE5JZPdXyyGkFZ0QYAvSASzBctyXn/hYUOtkSgXyd9oMLhfeJ2wZfPVIZDNwtlrHygVf0o7
KU5p/z5Y+DhJwUAGWabrJva3SrFdJ1CTs3740uhpc2OkQvZ+F9P0FdQ1gAtlHuey/hIpc2jkTJIS
pPiZAhNa1qpRIh0K6CRkAUsfLLj7vZOBwGD22/FaMhXUjx1BfYbapM3wGjcK7il9lq0fDFo7OXkP
VtydRnrEVbj+xOX1pCIXz3SyT0CcFyNVMa2xq+iKGzgf0ooPJOMwrlt+w6Pj4eAPRzPyMsr0XtQW
/EDXeHetU1Wzl40cJC+Vrf7l6YK0hfBg3QXtxbSnL23mpw7tFZPm/mcqMmoim7nTUnxhDVG7nAZy
WyqW+A4JXZkcXMB/gd4NA5/tdDOQr/OjA3cbpNxEtNel8hl4GioKS++ZxsNlxQkWyV3wgwXxYyZN
wkTWUW+8mgM4stNJHmXDBqpQ5UPUlI/FJElK675x2Ub8cbMRJ4gYPoAeIIQR3H6c/Yjz+JeE11zH
Lnk2BDVzyxHn5SRmxAOuEJvBlZ7jcHYGRgfG32JWH4ZifJCm00sTwCoR8jN1vF8lGnkWiujr1fyj
BlpoWVzc6KyIocl1CS2fla6PEX/TiOS3w15xYw0tHiNSGHRiX+Is3tHz/nYD93FwXag7wWl24+9l
pj1mEivXMNkozy5u4G3bKSdDMul3ZH/QfBfxxh0fXbc5R/h7Nuujw8RsPBQB0jWb55i5aUh8hbeb
1vS7bpjWZjFqkEvP305jCdRZqG+T9NLHNfGbFf+ZO/1lwr1phvwNRVnOmiH9NyQl+44FkbFMTm2M
sHZOH/C2svFm7BeTvcGegGsHje2MEN3xD0J5v3qUuXvbglfbrAoQBKBWvJibkdxMS6vvMSpwJqiS
9bOTtOgK9rg+zPGDe4N8wp45Pz6FxBmbvUAxz1j9H/7tf6ZxqIljZvq4SujkLUIAuUacfuIzeppc
5uQRkpixemkil3R6e91LtXhWGsMj5YUN/SYwkApZVfdDYqEZIm45CsrE0AK3AmecbL2WoM7mhBNP
gxJeEHEF5rMd16/FH+0SCVMRBELhxTGmW4nnmJEU8bp3Mx6N3WxHT+RCfTRL9MBTRLpQnapdTRM6
BA2hsBb1ro7JTekJ2K0t9rlkUp1ygc6AySbZtynSiGmVfiRmdXKF95NPSB1rzQnqjmhSBn+/gisw
1RKFJoYENX/yJ+0X/Ez+rLfl+DQGLQFo/nAn6v731Lg/QZoDCKhITl28Iewt8dS6C2Ze0qIa19m3
CR/HghUnbkymSeOwGztU4Yu18TvedOcJTcAT2dbRRvOqzgnHqNkQZNRP9wmTIl9VUN5oATWrD8/w
sABPAztp+k/HG78j2dBQDK3PH/tmtMYLqbL5PpkW7H/1o5AJOxqDYVAWfKRp1V4m1OhZxwKyb+kT
xZ/ezX9Io31Uk7MX5FNslj+E6NiDdeOsJ9gDJgGdq0zwJbfcRDyDQcMbXthjAIiTfFXTncEKfGWM
DkmaSt4wtzKfZAO//mjPtd4IiLmOsvN2M6fBdoqDR4JaV+nVyUtoCZIAXpjZBRdutgTTVfKXMMUy
hOcU2wh/OBEuXa7qvSzY5lpjv5Nteew7cR9cG6tb+eqBj0G+3uF5YQjOipApdodG1BP934yeE5fJ
qyeAwbbSegMzfcytvg+LHkg3X8iC83Lf9vwpae+O+Io3/LnHncyJD2vi5v8Iqk4e24H1v+PncM+a
11qbTVjhYaGunN7BaPNZ+AuZe9NWNdQKeuyfCG5Nds5KDFHrjMkqaV/8PhXh6CK/yB18fjEOdxXs
EBSxNHTcp8qeZFgltb3pzD6moAk+FAO3jS+zGE/FgfV9ekCbCq4DnynCKGvrI7ycacSVgXJ+DVgE
ZwKasLpZdfovr+YfZPsEhWHyIS4RxXh37/Xwq+iyB79cEztwzQW8zxt7zf9z8HMjV1pfd4TLY7qv
vYK21O6bHX88TCcSQZpdsbOfb80cnH2h6gMDHTBERO0uu6iKf+aIvbAXT29OmpCjgX9RoRoY5+zA
cfRYOJC4fX1HVR+ifXwgtfE9l94hrlRxwJ/COs7m97+G59K+pAdhQ5bR+dE2aqTnXSV3nYdVpMlL
RMLyD1sdUjmAgBzI5SM1EylSOmd92MxVcNQWRQsAYnxgZgQLOsUh40pQeUoZBPpZHtgVkk1LG9C0
JbNd0nxrd/njs7Nuy+zHJJhyQ9uDQEjCtfQb3g1wmBR7LV6O2Uu27dgTjVa8BB5fholcN6R7V9Ag
aQNq6fyYfY4EOHM/XDIVV+VdexBYGO8VWne38DTXLXkpMxB8ZYC3suOSHXGBLGjuluhUDPm9wQIb
sjW7dhxdsWmoW1VbiLhcPzmPraN/JaRc41MmZZUqeWc0ojvADjnVDeyCoG6CcO4A8cjBeFtGxWiz
Ue+90surjbCHI0OlhMcZtTWSx2RMe6vr39MsOxupij6Ciw/f4ZAPkXOez34R5s+tbbd/isx/TAeV
XaK/GtoFjmWsochlzNMoWTcTOjtB+6sJ0UpRLRQ7jD2kWVXxdWgCQkRxHjidNJGHJOaulNm9GlQB
Q4GVXILXFhzNezKAGuSDtynTjQdbMuk2q/IhtmGe+oNOVliVOjBSWnLC2eaUG6hY0Egkk0DJ6trg
32PU4aZZn3Cn/0WzH/B7kq/06hBlWDXnjVB8YoNzyuSTacr6GmMOCwcSCKB0+tlFusVLL2nRJ3T7
qsof4IHxN9P0qy3L8QXkmksMIrofuNpI9VO3uxB+eRN0PleEV9tKxsatCKh5GJ3al7Yh5rwe/trA
FKcIC5qvmOi3Wol7a1GAInjiUowx5uNhyLfIjJebJWgpjGV+HcanFWGTZ877AoP+mREBFuUxuKpG
8bQ7xgGHaRq2oBdDo8+nQ8IGerKsZTv3qr9WpvMVj8o5GnZuovGMnGuFAmijfOfRbqGmvCdu3D2x
TEl2jVXoHSkTMF4GUTwnSObLXGJKSIPy10Rb3BSgLaTpBhdrYpfqNRMfQdcll8pUnKTjS0oX80BA
pHPHxHA2huBl4TW8LIzaCjM6FmyyQdqjiR4idMa4K4fHFn8x1jAWVxiT/mTZ9OBIPUFyH1U4KiQ+
K10Z+lAUeh0DE+TfLFsc++4WdkMZwmwLDdAdSUXEBCr68odPSfztjuzWc0Ufuam6OjgJH2Yh6sl4
l1cFe3e3G++lK1/StoyuijznrRcnv9uM9RDUMXq2BQ7h7Pn8mp3DUK1Dstm18tBJBhMJmRdsIecP
8CSPQTqQztf3WztikGPcR9zBVW6OBzNCeukU2ZdWy9OgmuWaVZzzfapIlJ/tXYqUup3APCU+j6Rl
eDN53jADWdxCB/sHsbA5uyWz3YFK8WBWk0KJP320FYl3Er/afpJlBxehKvyd7Zf9EfcsmmfLa37R
tzJ3dcD+dqL8C59k5HgO/Pt+McRfyDnlpYTklDmlvYUo1B1UMKxpBgHmPusDbtRbZKEC0cK5jnwX
j5GKGFckZhnO1ep+8DlhozR2dnFz5bUXI81dPk/GY1BiyBJde9F5cqcKi+5FdE3BCVyBMuaXlGKb
79c9YoENTZF8RmPxHA8YishYgHAhYQAqbf8TBZ1IKoY3W7T6kpgfZLIqmFrj8J7b4BVyEWHtZSLv
RfQkwupvvU2UHn7jLQq3/uQGGf1ZVZ/LSg433TvTkywT6hnQXslEOd4GdJk4Z9nV1yOEBocVZSkc
fdW1d+Q6tG7m6He/sKCf0E6dLWac9mJWnyIh3fC353/hPXIehAGVALSZedRrThgDxmz0q51M24Ct
98SbWspvEgqaY2AXO0yN6lcky/JKbDYdUt1sFaPNt8CoYW52ZMx6VT4f5Lh4D77ggYQBQ+hevEyh
brsf7ZjvLNz9kyzaKjR9puypXIXxBGCqBUV2jcTFn+v4AbnZdx+V5sFy81vdL/GDN3+3RHI+GZUZ
lkNi0/0yZ0iqwby0Bjk/ihJ4s6jV01VVTwwHv2dlF78mI6ZLC2YSQtWIuNnaG3mMX6rPXuoASksT
dAjCDbAB3J3cOOcy/1FLnh0p/DLsgEZ5z5dLvDpafdkjhKH+3ZR2PN6DrL7khn5jnaWPqe8cRKaC
s7V6GAMk4nRs2dYuFiQH0IF7irqGR+7wL++nTdnaTACz77obx4srUkri3vcOVcRoL7GN8UE1yT/h
tv1tlLZ4gfCA/2SxmYbH1nHFQJ4kpKMNo0vqRbdlxWir+WQa8LtmsZj3mG5JywKDIPvSkPzTeesg
gNnmDPVDnTn2g1uHw6yTX7NX/sIfg3AUNTMleX4gwIfy+v9DTYZ9qyDV7GJsusQPmxY7b4ZTd8yH
au/7AKOBC4wEtBiv6bpKXfymRQfHXdb3jrj2/kPngXKBNAU5N33qPR08/PesmFDCT/85OeUgUWIZ
r1bH/wGp8YcbaQ8xxd+WrmHvWX//tWzOKrM3h5OVeuNZ2Ogok4TMVKNCWTonyGNtbqEgLk6Ivguq
0GXdXU3zmRygfYzWCZ2P/VZhf1rEKkAB6/w8IKrW2v4Vz571RWlUW7U+OzUwRwFLDEQcz/biBMsf
EMcrODge2O2rny7Akt9qAENua7ZPxZy9NQvZtYuAU8ZmfuvWw+/MnsjijnBCVt7z6CfyvCxIE9zx
CyXiX3BQ4mCyY9mgcM93WWF2p2XMjoup5Bm/snnoR/v3lLVY+rzqTMVAMmctnscBk5/ZyOrq+Yxe
zdHqd74Tv1sTsFG7YoBkKdZWCquUBzoEq9fYbak2u02fM0ZZlJsdssTw4azUL4muUaRWUc84SrXo
x+bg8t9fMKXuxgrkvxXE9iupdRozmk6vKqrOdWHhGTTQYZDl3u70RFyNEF3NT6ndU26wj4syZ41m
t5A29sF01ubJQp1yjNyU9d3KQxEBXtYKMgsaYia0hM6oDZPiV7fI0GRO6ePQ9SawV4NxiFl+TMXo
Hxz/u3e5WlCvgM2zgsdgbCWmAvKuGuagc9m74JAwyzT8d8e8TJ/7wqhBROe/53YwHpuawzOaouug
y2c3WlZh7uTA20x7tmaPKei0OFnyi9WXX74/iVNpxiBUmLvqTh87YrZZ5MPEs2Mm8mXLQo8IrEPA
dPk+d1aDKs+fyHZmheXo+NIlaK+b3izO2mr+cWYPhc5fnaFK9uVEf9I7wXmKzR8nQGnPikluo6Du
d04/MW6t7lPk68ccfSjO7EMTZGymZzy7MAoRtSD3J/GTKNNGfkZ9rBhWC3FLkF+TR7U3C3yvvkRw
gmA7KUiawaIVzJD9SEJHO1ReEEf5fOEPuQjCaUo+e9N7NzyWMFC98SjGFPV97DcPSut3gH10CHJP
Dpv+6wXocNC0FC8KqyeNrxmfXVFds4FmIu6U++T0Z7bLGOza7KoG/eWO45+ygMzMJHl8RO096V6/
jNSzc9NOI6ZK82WoS5fgMmlfh1Ffsg7dPETUEcgMaZmFPjeMqdEqdMiszHF5iHzuXGz75k46KYhC
s7VCLyLIAIMkuvxJuA8l3qrthNsk07nN2Ncy0KW6/oWG9K8JamSshuBUTg09+WCsYVJG8qfzUcqg
U+N9T7xbhywLxM5noqK3su/bgzP4+lRIVoGm56L990mrKGxOHjeAzzp5hwkdKFqqRuHhyze9/STm
hTwRyaDbb1330M3lrp97GWoGlvcxtx/VmDrPJK6wjh2XaxV3lIXLSTWeFwaLOT320q/2FmBEBA5I
uLz806ZWuC/Ayqnq5PAmgffjooBL1HEJbxA8PYwC6W41r+e41uPZxw9GLRWfAzPZA4d5HMcEQUk2
31kIMxVqcbYYkdteWa6dW5fAXMpewpobaKKWVGqbC9rbdKZQxTPSXIcsrQ62yY91apOpa9cUV7Ae
RFVy7x2gJyCimez6EVha8zjluGu92Ho2B2QdTobzYUij9AL9jttznm3UCLm4oGkcgGuaj1pX6myX
T0S9knErVhtXM6wL/P4gHEVc5VL2CJdfvISMuz5Hh+UV7qesMjxfWXeGKx3ODNtPLh6IRWXqQivM
4yKKd+HBCJB5fiRHpkQOz1JgLR7cpTzTyosTqF977wzqjzJlcXWlbZ6M0TzokQ0nyCUWkO5EHlmN
/wxn57QpShQydnAdBvhyso/uacCLh8iDuD38cTcaKj9sg3hg3WASQ20TRkgjhVOwobnovT+DnT4z
Ghr2S9JvW9ZPNyytT9IR1QtlJW5a84o0BhFFXSK6Kof6OPX1azkQMOfOASeeGSWXpKq/U0zx0Hgg
aOgJQ0Vue08MDOKzcsVvtghMUkVyzeaieXEtbAPI4qtZjMfCUGel4TFPcX2fI/Pud737NefXAiWr
lS8slOObo/qOGO/+EWM2dIjRemcWeCwZdOV4PJn/Q1BvXXmavPGB5LFL1WSnZQ6aQ0zFu8V76NFB
XGy2oTwog3UWpj5mljk8KYrU3jOfu0LLsznnJ3ugiTFHG8N7El9VLsH3aaoMNanuyUV6gI99QKYR
Yd6rA5gIRrAbOCPASgXz7b+/2FZuhDR9/dHJj64C2Da50J4gxydnqWLeVcXYJUvGFzdqwVx0pyqD
KS1ac765schwL6cNvSCrg6ZBFhXZ8xXr+MHKkav5bjzfC1vok8kH7KBbxLckeZWtKr3995eobQ9R
4Y4nChF1zcoFJVSGJR6PJQE/mXdSCr+9mtW89Yd4YvRePGJviC5DNrwKt7NJUNe3GVD40WFUeyQy
4Z9wOu9QTGSyLAaWzl5kzRuDWy5C7zLEdfA5DM28ifkvUk9don4VFrOB3a/4dJD3YOJroiimhspy
XIfNAAp2aECZzDu+ee0k2YtzUZ+tWrWMhuGjOtjD8WQBRDQoNvFIj9uUvWHSztcIqYUe4ypE52zD
ySFkOyhh6ERx8OLAWn3ODXOHG/wD2QAIUpxX59YHc+JtSFkSd4KNAc74vrWZF8KjIgShHD707e5q
itfOWRdR/suc7BiUpO4YeAE+cIAYzpJ/nYo8ZtJskzbRGNkeb0MSTrnz4lbuy4wve5vMTnxO1+Zf
jNUlaM0UMIEw98rBO22pOg79qb0E7liRkpx+p8k5+x97Z7Yct9Ft6Vc54euGG5lAYug4/i+qUDPH
UlEkdYOgSArzPOPp+4Ps87cGt9znvsMRCitI1Qhk5t57rW9lpJWucsg+dgrdLrIb/cCxtfIWJajK
582szMvsDtMHZ6JOZpZs3dkN5nu/7g4+SuVd54zTU6MnFyI5xL0lT1h6mqNfwR6l+1ftE4sFKizH
fm3WqMfYm0YkaAI7s+WGR5rDAVYraNIuvocnXaBtGdk30cMQt0Vz4q7NcCF5pRPdZNUYfmiGbgAB
B+q3MSaUxy4yXbqlb1T8Yu/qWHoa1eWerOIHmv8o7rK0+1iiNrrmIfZSFV9wuCVbgG6L4KAYb9L8
lgZz5RGBwI0U93PtdZaOBNdaXCAqbVYGweMFcqTjVEWYIs3FE4B5fKtPjGf62X8c0iXxtQpJk8lw
ksqGP3TbHh8pdHnAYhP2ZruT8ZhdTEZKQ8ilVeh8uEnHtCctbRScQQyLpxOwWpeQiwInVuC0xTVn
AMTsu7po0WQAXFkit+dP/WRiWesvsyBRM6S/d9WSrg59Gi1LjLjZZ469IbeNzNCpTbw8VMG6gzl5
9IlD35Opc4qx0h5nH+MhknMiTPwaL617P4WGeC7LbdNb9Sd3HmocDDrBJUbRfKoBbTk47m0BnSYG
2rYOY7BFgTGO+FqF+oSJHQxi79zrMxQmOYNRGjvCnjVVSJK8rBAxWGk94T+rkrp6BoTbHZQNN2Uk
68+g5GCrtWeKgQppucNYohPcfq02cior/XdJzoZNEAYdgdE6pCGQLz1N76Y8K2/JidHvg8Dc0kbZ
usovL8HQUnUvurMK3W1c2fGZ0HQ7l34Mk4tpbXtB8CefQayfGLnbF5FpH81Of3Sl1twhYYKegucn
b6R9aAuUpcJ341PZAO8MFAGzaqyu59TQHhYR3Lo1nfd6svVr1+07L84VYSBCACccug8ZHhPOo+x6
U6zdRFHIItHEV+MQ4zRFDH7j6GyLwqlR883YyUzc8vOrklKsBcyk56HGbx2xD0VJAWeJINZNDW5g
jdECpUXsTx8lhBFUUY0mwtuvf7iT+9EXaIKZwOqe1AnwY3PdayhaOck4HmhBJltIF44JA4RbH7Q3
ibj+YRiIycHdFKN4QA2hMQbelH0yHMi/ODhMoM7cFXRIKJ4YFzFwL1wEhIzwd60B71DruD96KsGD
NUGfkf07CqXmQxnC6WPedAzMSHrmUFbPYPaZ2Tk2WLpWckLE51QNnXNsolkDRP3e2Sr9HIUEpxMW
wAbaGcPeImNoWxYx7s1GqzaRVr7R5miOQ+KUG7R7/V0ApmijMG3t0IFg+U9k8cDlD49XXSYj0wg9
52Ycu27kPg+Tg0gL817gIFrF0nR3CI7ktQS21JuFe9Kdo2FOxjVz1vJqltPejRSyLIc9NNCM69Bo
XxThQxfmZ7hbqulqmnPXMybhHigrsdWO1ucpto2tHgxne+Bjk1ZFszDDWGv33WdraejUOQAIJyaH
RU1g42xYIOu2ysa7xr42ZFadelTSqFk5OYR02ZD7PHCQfs1w0uzqjFMixAXBJPY2qkxAbqCDPFnr
t2ZFW5pDA1NaUnTal/Y9UgOCcoq9e7sbDxbD6eseMNFKb+6KUMJS0iy0FwLeVdNE95Akpr0sc7RA
uIEpVG/EFEAFayqqEUV8qQA0VYTuuzJz69yzCCMYY/qIpGel1z7oJo6d21lv+5tINsNJ9OFdXsRv
aQB3fTIdTihUzFgEJ4QDtb6JkYN6yogOWVHSuY8bNmFUAUZlMkEdnR16yQE1aUpM7JwF2yLq9kTV
osAz4nTafuXw4+eqrlrYRMzhsHKiWTiWDvHCk08BiF/ynHfxg9JH9+IiD6U1X5scl5uOab7UEVAI
xGuQL9GHjHTWPAxjiz4NG7ddh/IOJcye1TX0Gv5GI7z8AvYlPrXIUVZWJ8MLvSSBtx58oi6SG8dW
PnVXmG3xu2865nBfzziOBCBApitjN302TlpdoX5a/g9472M3NPF+O9us6IMAbq1p7Fd6ChKjwxJ5
1Dm2c2jwmRLhXewj9CxSMZZIfFC3Luw6URfXOEqao2tIvk79ADUhO0ujIDfCbG8liFAMdvhaZyPa
d3p1U37py/hzO8JLts0QgZGoT1o/YS3npRxzq9/Svd0HpdY8qR4pnTYbUP8Vq2kZdPmxy/KNLLr+
LhwiDY9/jHkcNU5kwMDU5uMsYdC4YWGvRTn7x8Knn9uY4GjIn5yPQWdjcp3p+rZOTM+yphscY6eT
nBFe8hqpSTsWL4wQ8isUKtVWozF6FXHbnGJdV1vZ1+UZC/rByarPLXiW1yq7TljyL7pu3YNcjW5H
4X/yUYIeSBZ61IqyxbnUNocYdL/X93ARorq26UnARVC13tx0wq3ubWm8oWAXF91vDqRfFFsjr6xN
VLTOpX+fZmXt7TCNVkLLH4q8mx+QHeAcK9rrWUuKrdXMwT8kgIifwzhsRaFlEUJkkM3n/hDGwYen
6brj5HslsQdW5sKCK2neJ7WsvKqdHp05gB5tBmec+pwa5+Yp5jy87pZDqosR4IqimSl4mdpAwzAD
dqhuegFXhbX9a3jH/3wd/1fwXtz9GdPR/Os/+ftrUVJWBGH7w1//dfPSt+/Vfy7/5t+/8/2/+Nfu
vbh5oTf4y1+6/rC9/PgL3z0oT/zXC/Ne2pfv/rLJ26id7jt23PN706Xt1xfAW1h+8//1h//x/vVR
LlP5/sdvr1BM2+XRCGbPf/vrR4e3P36TSzrdv6Pylsf/64fLO/zjtw9p0b/nEXF6fz7av//J+0vT
/vGbsH63TBt3poP+gYwtmyC04f3rT4zfscVj5CCSUbeUybeeF3Ub/vGbaf1OKotLXK0wdWFYS3Jh
U3Rff6R+N6UAu2Yq3SRxSBm//dc7/+7L+z9f5rehfkLZP1x7uuQQR0Ciw4vDQffTtUduiIibHH5n
YjPn8amiY13423iCA2CmkN3JBFhPPYgj4gpg9zcmSq64rW9B5ePgoIuKPbiHshcZuDWbD3HtMzB0
kxMTc3sI4yuIC1unbvCQScXw3e52dghVh5MgNsf04HIBrnPNncGZaAVWFWhHHWtSWodMyTJmbNgS
NM+MvTzA8d5ofeh1oZpOeZRcWW1xB0oW4mlHklFvcMRgD11AtLp5GmbK8q/2aosjsNmUjTcquzrk
eUjHFFmyk6Pk6XIXC5o23lo2mdORASFTMOUtwHdwHCTg2o/Mo62AWMed3PgVZ+MyoXaxl40Kotea
geZCE3lx6aSwf4nHsIEDx7xgQ3DEPgrVO52VbDMqzlONi6MBfsxa6zMOFKmLSxzdbDUY+yySqK9n
AA6SLXFjWBA6wXBQTIUWEFHaobJxNtzwAPFLwj4kVr6AhQmEwxMH1huS5FFP6UBWuiWRDRIy59T6
zKpI0ks+ZfCfbunjYvAwWkT8Bt/FLGJyWXCo+AGKSdbs9ZCQb5NCQFgl2tzTj7MK9FXdvGnDHmEn
/bQl1WA1mxbTADoNq4xM2w1LDgWPxXZIIGPuLY4iIy2sDRjWpyoOd67ArlvRCBZ9/dzq0GMZNVxG
TKmrLqGZOgzau9SCR0hC7/kQVnzmcD+UqnA9QBYfChycKmkuiL23A4qWNWXXMh4hQFhU4QbFDkiD
UUPQVvQYheA7GBAVGg1FiI04GWC1z+gkpy+Xg1HjLSKKqGoq+7YjEKBFIl8aH4khJ0WECHR9CnjJ
U/1oLediijGSSmB8OtN6WFTyhRGTrVWTUOeYuWd2LrjQvNiZKdZPa2ieMQu5QgE8GoleRtmrb0Tr
XNuCz49JJnyfTnKj+E9tORDwG4/2aU7thluKOCPOd7MXpY85U5UxqjyGvwhglfagJzRgBcJhnErX
adsg5McwvXZL58aXKNL60MZiMCsOQBMZ0F0BccSyvbiB7zAvvgW+Gc46Y2ydM0k86EhEzAZyQlRy
LaZeK3C3VAZbewo5qEN5fwynklG48VHL8BnqCx+c8gAzBDkwCFsBvScoE0f5sQ2w8455ztVOm803
CKymBI7XEdWOMj6NwEpwpGcPEd0bBxY70niF4dyiURi0xV6KMcSejRlzrNKdzFlJREsiGvU9GBYu
eOnkz07PKKqcR30bNmCQTPS4c5kZax+PRtSSmB1ns8LzOEovtopyPdXlFhbbaz3hD6FoZFqjE7UM
oR9x0k53jIa+NugFs5dAdd17h4ddI7/mRslocUhZHcekg+4Yox1teu0YRXO9obWEHcMFPzsWUIWU
IGXeuQl6BICcJqQ3Sq5Hs6YGKIm/JvCFY2mC/q0qplWKpliI14FFftda9T7N5ML/5B7s8KHjfY42
U8xdC2GJt10bXjthxnMGG5+65dyXWlJ7IkWYlwv8faH1ZIYI4ae8n9YNSTgwT3adX6CQcSd903F5
NyXd0BkwFuGhacgHg8s33/QTmHrfctdlPUsPY6+9GplKShOAQB7b0GfQtZYxMn17kvk6MTFkqoIx
iJO9jYz6PMCD9a7K+SozUpDSGsmb4cy0MQzEbdPC5425uhsb5WRTsMzUvnZvB9EjTQ7S2PJd4jSv
7aw9FVH8sWcCvPIz7USQjn4OcgEvK5/3xJG9kj9yKZBWfV0qOd5g1GdwAZHzCguhAbgNQHn/Yc7A
xkcixKIHByZOXH2dO587QJU704LOb03RPvAfrRoOZxrSZgwJt/EpLVqDl6c+oR2j8YHWzGVgq8XR
Z6Nv3gK4atgqKYlaDYNa3a/9YwUSlgbAfTej3+5sKIwEHHEn6ylKvDHEHUbQSC30ndOcEp1Pgjv1
gizf8FRKQtHJTxrg0SGaRIaMQZy8uazT6MuLgBmzQjndswOZw87KX6GcR8yJ+isNt4hBp32H0ANf
JOC6ApBcIs38MJTlc5cG/X6kd4F0jX4M8DYKHTB8aBrBFOt+uS9bgGADyOtSf1seQ07noDEPTPaM
dam3gLRarbzJNFpS5PztKiNHa2eV9wqwyTkMJqK+OsJXSiAjtqBFZHR0EwSOFlknGQ3p4EJGRcHN
bvJWRINmxYcMNsnikmQGoCLyEmYQQTT1mbBn2q4iJgnd+SL8kwozqY5cvUzM66p1PutRYt6RIyG6
5Jh2hb4oxW6RhmP7CbPqqvI/ckjYgXWKt8UATWIBW2eDjHZzhGo8nrV77lLUTzUn/OZ+rtH0M9II
8X4QPE5jtaWdhtkbvfUYP2uldSoyGDsESmyROZyqhS6uqIupgnFm46v6YLIaeKOlnR03xH5dOzeZ
1RcboPq7grKZXJgCQR2qz8pXMSuspa/9DNg1CX7w/2JkKST9Tin9DEFEz5hMH8I0fspQMpphyAYx
ZjfCSA28HQbmOGcGB53aN0jBuP06TBmqsHABJOgmObFCRvEhxuGzaMlio9unZzQQXTThgbWL0Ipb
pHqsmRQusjZEe9N0nZdp5bWgEtKyP/kD+ude0rKSAWjZyT41c9fSjO9xr/nTVZdh2YPFY8awceOU
tR5II1eWQd4Qvkn8o6muuNnREWTW8Nwa4QjUDpbIgBhytbQ6TDyBqOEG8oFKmyLPyrK7iJJntcSY
sS/RuXHiPa3AvSRcD5mo8Rr2jABpLXsyEM6ul+09rPhVYTf06BB6KJtjZjmuSij2PAoWlxpl+Wag
+sGiBLh4LINtyaS4M0rHs8sUvaVVsdO4OamTM2FxZjbh9i20cxubXhBhWIqHFCw+Khw5BzRzVkv4
SFpZ3jTTt+4JgjhOdtATzDlgtDQhNY11uNVQ7HrjXGK9gKe48a96PxJLC31a+3P8OHSteMihYawh
iH+CX0KJLWFbYAAZtqZZ39EZVsA0aSKXjCS2Y0OXNgZ1WI9hw3JoL4TbpNrIlmxhF00347MQdXHO
xUvtRxaf65FWgKOMamhVGkawpJoeXazVW9s378lORtnNnIk5h1RrMyApt97Tqez2+mCCVQGdFQLY
yVtMQL57VjY2wnAeb2oV9RC46IIkSYkHRddNrIAHY2JYIWaNywgCnIZzX+8dPCOJto8nNe3ozJMj
GOFip+zmqOrMe/4lrPks5yVY4wMAO2yxeM9YGY+Z1swbuikczSNMaG2LbVsLhTfD1vbiCKuujuu9
aGMHKLuPrptMN5Z43FBMPBXOAwyWc0TslNVqXyhdS9ZquJA41qZguhrgMaCfHO61mrO4PmsxEQCc
KUvH2cVDjnJVBrjwyOzykGd6iLDJ+OU3YbdBsuzD4lDwKHUgmEUPAHmtwSJczXGWjnbOlCiABDyD
LC0bHAG4TipP9NJZ66K7klbvernvf06DytOGJN+1+jwjd/0QuQJ0GKh2juMZAwKW8zT3Xa+WpL34
DOHj4Ekx9+ByCp+kGfk7t08+smzfZPp0jfnvHNlYsxRw75DTUuUCDmLeXG9roBdpv0q1AbSYVwUP
gSBxOhRcCzQrCrsN94h3OJOUMR9BCnURsYWL4MY5OIGJxaR2ka1yGyj3xpjN5tCgdscZ4H5JMrSs
SzZOZc0AydBtuZBPNc3ctVGKTRjmkBEX+G/q0ULjUqm7XdJyxEPWhPqqZ1I/oALNhrJdz8Hwkkbd
VeCMznqasQmxptwrI7jviFFYa3TniwhvdsUXCwtF35RyrNd6Aehxji9mp3/sugii42Ceg9i5rRe5
fZrRi1EcE/OuIIeSvrWZOjnNJk6B1GU7Ags/kV7k5QOwI5bXahd1ap+F3NSiOGkjqr3GnxCLQR2w
1WM6ovYx3eE0aUwfip4TXkYPj7ME616yyPMJaOtKEHMYP5ggoy/wJpSHV8ao4STyB2DS9JFJ2zv5
BodE6Zznxtr5URRvCsOUqzrKrlOO4HeWHW66yuZ+Mqh+q5LHhsR3V4/uQ9fN1y5mSdmzvGVpXqx6
hxZdkKf9NZmQip5uxZjayvio2BOmXNDXNgSpW8im1mHFAQbTwZsPKf2azvzamPzXsIudveQbvkpV
si/5tz3LyD5pWhJTVSCPknGi5QbVqcIBs4GONG0aHHREeBJ72ZPYQe7mdEUGBMf7eFhmdDAI6xAz
RzyWJpLCguQmlVzh4DtoiYUELYS1ghS7qdEF5/LCWKmuoGv1BvbdDmNen0BCgvqEZYk8PhBq+Tns
c3EUC4S70N6mPCe9VNEqnUaxj4qx80JCRVb16LinqOoB3WP1bMH0IBJhnuroOaETbXBsrKQ+RrLY
gg0leKgqxIYO2lWcunT406niyo32okKzVugDg+kS3Ggxxmc3AjRXB8QkhRXMATc6jPSiw9T9YMfB
AmWVL+GQJIexzTO2y2X/y6+FzvAHOHkY+vAD3Fxfs6gnK0O2GB3EeFJ2XqEGTmlgjOmVgc4liH1c
+Nm0OOpc1jabIle68wTbR78kLQfqriZTUibdXdLjBFV4jbeBSzVq7ybVDddqsjm3VwLIPlxl5pI9
QYPA6cZCxyTHCtwwdpmF2GkpKMkg2tUm93oqQxQmGBIJeAb13p0xEDTgDIBsDHNyyJdsHRIrT2qk
z+3YRy3UpefaQQIxCYxagz546AuHERJDAzpXFHaZrjY9nri5wwaXkJA8GxzszLIx4bn6L35GIplG
LqVfay+kZiwr6ZlCaFUPhX1ic3PtCl61jsDIghffp8LmUbjbwyLa4EWy1plWT15u4tPWX5kj1jtp
hIxrAAUr46wbiTxg1Cfpxt2pkuUH5AtRY13hbxhkt8Oc7Sam9qvO1RFtljYaE7gz9E0AptRTZ52E
P2yyhMMfraW4gb0Jp/YhbtlhdAmCYJxc99QOC/me3jZVBZggjTYZc+exu4YxfkaBjOyoY1uh08EG
kysOnFmcrOuaBiyzHw5rnDFqfTxJgrHgVhN5NkiqK6cvT0Y6fBmheG3wJ6qTFlJjNVGKdGEY/W2S
PmUm4vwiyW+qujqWU7hXc+wRZkkGpvOe2hk8xhhxpg8J6CA7vlSl+8VWq3EB+RmRoWD2Js4nmkR0
L9v6NXPH+9p/99v+1cmoqVHGr2l6E33BPBYvIAXBE1bsh6FGQg6FB4ap7bHhbJwEsTSuRn8jCp1B
VMWc3U+ndSBek44qGGgz49tAQxpfRw9gz/ZDnr7VVIBs7fFyHgHSSkj2MPQNhrHuRmr0Y2Ymouw3
8BmUBCnjoj/PsEJpKHsio9MPhZ4YgL+RcLbaU5O1kMgPXEBuz04/qLA+dZTg9A1f8hAknY7PbARJ
tROJzZVgQUyZfHUflKXalW70kmnp3QjEcGuEKQkLAXbogRPZlWNku9DnhJaV0cZk4sUZfpyovFkZ
XKYpH0ITF67jalhy5mjTqVLh99MGto/BJman3iA2WFFSeiN+IGrou8ByGVcwQkXMPy2CRByMxWTe
PiaOT+hQF3sdirNlNgYWB4HXQsk4apPf77My27p80UBqrdukCKOjGqKbJBFnylXFY36WTofBB8p7
PAaHURLrLkZM954iUmJAWMJB/oVzFMZSFC5dahanyB2uOeDcYZHhUNthbMG6oQGILS1j3+WcAi1o
KevW8rft0uuM8k82Mv7lHESwZ4TzyXkqK7yXlTmxHtT+fgy4BEMkaqtusG+ZMzE/wZ3vKdpMxLxg
+RjjYz6OH2G3XtuFczPUIcPQ8qNpz3eVxgbixy04NNQ8acPBh9k0OSwV2I7MxlOny/E8h+SrOs59
YA63k53tJ4f8M91T82GmZXTg01iD6NiT43qVxVrsaXXwlJTcVcnR7uh0CGd5tBrgnVm00DVTcpC6
xcTOEqjRTkXPuhlNTv7GcLZq44kkiBuZGV8cqVhZcLOhviE84Masgg8SZPmYhPd1GggE3cmTHWn6
OuizcmFw3Ol95NzC0nTTTWeP853VJZyimOxi7Cg+5SxY4KvMLxT9+FBhpdLuR9uASv1Yld2LzhjK
Tlqu2iUTNCOo3ONz/oyw8mRZpMC6RKTZwQtzd3ZAqzu73EJwIpjAOXoslrPDTqjEXJty9A82eFA9
sCrkVxM1rt1eIxakR5Pb951BeFcZ+hrGJ+NCCi/Ego6ZbwJkdUTlAhk1Y27fLj5diHblUHypR/uJ
KJjbntX92g3yQz1FlyKJXofIWDK3yvdZNgB2SCDDxlohvdUzlBtZdEk1AqpslDc95F2VlA7JgHRb
YWO3GDoIHDZbbkrQCtsS0P2qbuMXC7mz588Pk9bRZ7ejD33VEE55DInu8vy+BnrT0B00MWz5dtAd
x0q3PdOh8TYbjLbcB7qqDDFzWiqpX+GUrSkvVVmutWDa+Vr5PBEnx0+0desPgxfbuCNJOwhRvCD0
yQi/3MAgm3ZlFZ9LDXD6MM9yQ4Qhw1r+1vo8+mg4m3KExF4JUDvIEC6i5wMzuyutgqI4p6kLrxVr
G1VZmdNBdMo7qF/PDKc/dy0dMQQu4bpZimFdzJu+bS5UQC3SPhNSwdLmcglk7jmnk/BIS9J1ySov
gpnho7jvG+CHaRl7DHqJsGNECUlheEvSI3gwCG0Ev+6StNsGNgTOWsvuLJkVNw45mwnzJa+JLGCy
TfJYCuuh4WtdKYRAqyEZMHUbDzQGoem7VO12gTIxRjQG5gGl77CewIuiWr2QTI7A3b0yOru9uIRU
a3tt6FkWWpt+DW1Oarx2hRyxv6fRfkRizSkhA38TW8lWM7sSYxnAE20gQBtvETXcJhPdcxgEr6pB
aWj1RJcrDeuTeMwwXjDHZIifjQBIVUPjAn8Wl5fkvg4145yWgDoprFEJ4Q7uORoiRuU9c0+Q5DMB
ABovvk5fREOGTudffZpmHClOw1DXwVQqqmzVlfqTKVOErFhTKIWyY1919TXBpfR8uT9rJldcxzCL
E3aADC0oc3zso0BKB4/ZFddG0XiawnueOTgdE4sPgs67JwycYHFtPumd2W9TzTA3CbtJNgYvtLCZ
/gA4saapXouIHgLM0q+LK91CSJasxjd6J1EvEyzTyCaGGYU8Lxh5Z4S7XI8mtjuF63XNZYtlZZEi
WQctOqWEQnouHkQvEJJ1p3lz+yJBrejaNGCrRxSHxer/T3v/cdrLhPQX097u7eWH6TC//+eo13B+
V6ZwpCOUUsJG1vZfo14pfndMw9Qd5ZikpNuSIfBfs14pf2f667hYfyypC/HNrNf53VqGwK6yDcOi
fcPj/TdmvdZv/wHJEppzvkykbUNKh8KUWa8QmNKZK/Pz15dzlAcNU+r/Ybd1gH0AT5VJsFvxyeFQ
QOuY7JtyovWTd4PW3oVan4ND++YD+mvo/O2Q2fzxiQ1WNoshAk/vWlIuL+ybJyYprsqMWCIVpQP1
0SI+7mPp+MzT//0t/M2T/PTuDFvw8Pbyp0m36ocnmfxUc2ao4VRWsAYQjFobdl3UxLWFjhfsz9t/
8/n4Hl1kKAz/LFu5Pz4ffWGLeBSEJdRPDC0oAemCOqi2WCO9oWiSp18/n9B//BRNi8tE59oxpaNM
E0nAt58iqh42SdxgpCaWKHdngbZLHLje+k1VM5pJdAkVLYvVBu0TjOlEBn8uBt8pP779HtXfvAIE
z1zalsn16PzwCrRqEg0kBRvPGqrmilqgSJGrKFBb/yCI4W74/lLl+nSEbThgHRxdieWK+uaKQU02
Fm1GXKhj0Y2ewamvmlJuylrcwv0tmPEHx19/vD9dPjBeTdO1dFMgufjpGnVIlk1pzADSdxLgJt2z
IwGYVRb+BFLaxn/4JH+6I5Znw8fIderYDgvC9+8PzOrEWHCB8c49Vj3gIB8NLUeF/Os39TdfmEIl
guYDfe/yxr5/GmMyGzROgILo8KTHMlfDqYrE8AxJPflTFvR/vTZ+UJEY3N2W0BWaN4E4BdTQ909V
KHtwk5wGXA00kXzTDWQAhnaU4ROdjqgElNxZ8JYB6P/6Pf7NpfLdE/9w3+fGoE1WTCp4XYJckw0W
Cjy2+EfPRQh7ca7ICv71M7KI/3hxWgLfp2nrlqmkWm7Uby5OozTK3tCAmkBRob/EHgzuWXsYm/YG
eS1JLHq4IcHkHz7gv7lkEANRl7EGSFQ6PzwrOb3c0LTg6RXp+XURN9YlMJxM+4c3909P84MSLbVo
ascitBD2pIpwPct8Mang8n+4wX++Mpn+IItC9ETsKyP47z9Df67GfsY4wbxoZGquGz2CDxx6UIBG
iT/G+/VX9vPVyWbMf/A+JSvnjzvQRBylP+QmY+QpoXuWS5cpjDnN/WbMiMADDUOtzbBCrsKga75U
LbCOX7+Cr/fad7svb/bbl7C8xG+uGtpzQbjIwFZGiRZnmLpHC3bVjmG2eXC6VNvOafCCXO96dONd
K8ZLZ2FeQ7H/TPcPJNJMBPuvX5L8eUdxORUIjoemNIXtLhf6Ny+p0k2p4eexVrD5GZEIqT9hBplX
RrZYYzD5bK3O6BhkRA2W7ZjxJ/KI6yZDgDUHeodFLV6A66I9Jviwd0lIU4kWIZ1HnZFem/QNvAIN
V+uvX/fPd/zysh1luWz5DGOXS/iblx1FXdmqdsQgaSVXwK3oyU81CphkF8JkRncTnX/9hD9frHxC
rsHuwNqm48P+/glzoxrb3kWdMbUYZdOEYpndD2II7Z1/eG9//1S8MwnZgrcov3+qqZoskUD4Wc7z
jOkRYHxIAB5vHL2Lnn/9rn6+011b6QYnCt3gzvjxXRUyLmI/4oIkXSFay9ZO0M2G1vbXz/J3X5bt
KgfiOjrGryfib78sAsVHzMSOYtSo3fuJ8cqMMFsZYXPQC2w8Lu6uXz+hXGST363PhiQQB8Ull/Sy
vxo/7gjKzRjRGXDOHAVbvXWzdMbAR1vXeENUtRDnDb+wxFtngOc52IGfoBPE5NDDQXahD0MQUxFB
9y9zbYYBsTJVm7Y384BuAaVPnEyPhlUWzBDsTlVQj2KWbDTxiayVds9mNZMlO1n0QpqNxeY0Gnvc
sj5YypEo8EMY9rEIPD9mTmEfic9IaF+VgZiYxGjOBGilRgqFep7aNzV28UQrApTX7NSmsWt8Wye2
Q/NH2zznIwUzmAKnc/2cvnkqkMPTo1B015q5VAQTJaglKoQEdcwdScuVWCng7yWjFFpn2KY99k4H
M4tiVjU524YRDHDVvq2s56x3SgeotRmWLFOT7zvv5OLWTC6tsnSr18EyUyJpcsfFWbpNhqqP71MO
bUvbxQazFIIfLxR+Q6uEKBQBegCFGA860TD5oJnJw4BqRPtIwVJBciYAR9pHZ2x19Tbp1FIY//RE
oxFPui6zEN5X66LEwHplvEnuPKIw0fJX6JUonm39PZyNObkpSl7gY2YUef0IDCgGhz87AZirzOnj
5pBi6Z/f8F0l4CLHzKh03PZFF5KyQe+UyBBHL9FU0b0camWv2noApMcE0UijtdX3QfYpVKbWHjRX
5OZrPXazyePYKSLaVUJYJVqMYAhmFHFwJygBBOMCbNrIM6roNYEP5L5oqQPW0hPR6NqPowrs/AAX
LwwuMraRra/yGGbSsGuncKL3URDJuqhbUbstPc+ZKBdQTf2Iv6kfpohuLp4cWZ14OXBOvXRktS8Y
DUZsJIkcqctWVjwN8mRRGcZnf9RtSGlGgrzr1JpdzgDW8ZP8UZPSlqe418mG3VDIJsYOVkGqNmgc
Ooa2Tqw9obhfcHSIxrfMuO1iH8qyyY9wY1pwIdjz69ux73L0aHHkg9Vb17gOg0tLPoVPzlfokgji
Z/iVyRMikqh6wwUfZ+1qhOiQvDshilzwRqTAFS8uqXnBc2DRD31x6EVGSzoUUkHfQ4gwkxca1bRH
QpGazedZ7/PhgH+z8q+GJLbtkwp0XMeBKYKZln6cuwjsYhEbZDtrJNn3c95dQ3RUeDk0gDwEvJPI
vMwChGkZzyoMyY0cNzY2XApjZ7JKymRqsqj4FP1ZHjc9cxtgWSO+WUzgIR4mPns0BEz8M6QKjkqf
tBKZFLPJoIajSZYPKXCD7pJoFyZ8k72ih3BEeVFBMeObmyDWRU1WLRHttRHW71Vq9NjUEqNRd1mp
lP3S6mTaOIRLjHXEnseoWt0gXwtcoMbsETrMd8KdKr8R225qfHHK7cao7sIo7bNXWTFQKOqcqagD
zci84xqzUUADAQtAcRZM1tE8JzayAZ2GGooY+FluUZNWqQFiWnAZQU0Q36q3p6r/NIZxV9yyCrsl
1g89J7ud7looyDXvUrngEYZUty8+9P51Y0SGfuQLlfU2oUkWcxFVSHPfMmbJmEoQIS9Rqmlbdp80
kYJsZLKIYeQyBxUekfXMyGRKPSYIKoz3pH2GqMDrsLPGp8T938ydR2/sWnpFfxENZh5Oi6FyUEkl
6WpCKFwx58xf78VntAEbnnhiuAeNbrz7dFWB53xh77X5qW8WkQTNPenmnLO44qKcGOqz33jn+63q
KFYm8Re+JN0zUw5Vnk8Tnz1Jrv/cO/9Xvoj/h7YHZb1Z/3ME8z/aHj7T/2p7+Odf+Y9ZGGMtLC2m
LUxYNYbF+fGvWRiGCKFb3M00+JpmC53K5F++B/vfTBkToa3ThJsq1dG/XA/Wv1mM1WSLhkuz/7eT
MI1S4L8WCTL9Ks4LBf+EIYSiqv+t0KoW8ABDUw0Olnf2E4Dc9mFQI5BOzEulyC8UR/a2T9WRHU7j
WHmmogDEXDUgAwDzctGUUfI5ymOyq9N8R2j2S5wm5glv5XuDhdgjwwxx8rSIXY+qdVOHtIethu6A
WG5CyCt0RAVGyYwx3FXl5xO6RkbpkhvyQSzaFtJs/KKkbF7z2la9TCdEoZpisdewCOC0Hso9JKdF
7PH5omrmN+C0PRrSMDg9222CbLTFK2bgHOMk8e+bXMudOsu7PB2fLbgaeU3ggR409K6wBLXZFT1o
3tn+2+XrZVZDj+4UgJNsD6aG+joW6XFeql1GvDd5vE8Q0l7DNuaHgECnfDQcDgti5jjQl0kBCMH8
BDAq1YqRIkTsdAiZnYo6RgTZOa7qE9B14vnw2zn5DMdqkpRng0QYomz+hEn/k8lAXLTyu9dyr06p
uO1oh7vQH3MYmVl373O2PdF0rO3yscLRN5kQr2FSPqrW2pMs+K11yIRnYlkykhe9uZlC6ml/kOcb
iXRoGoNmRLz6jm7n3mAU5hMixiasvzl77vmInE65IGbhD04YW+SO9Qf52F6gqDSNM4nkHP9Fehd6
f1X1+UF8tD9Wr52ElAqk+3UQ5UtDAsUUWn+S2QQjWTfUeQiWLTTe7G1LFSq+9AH73tyxaHyu4vgQ
ExXAlR8VyNv1v0apmOdakg4YK5/ZzRAtOZPxYU8LqQOmhKmGhTcOdqKBUIZuc4MIgZy9IOnWKWrU
wtw2NC7Ib4LDWJvyDv87Qu0YX2QEWoNtKbQmKwrdWupfjIWweL3p/iyy5lpG8xSHynMWVsSkSPjW
m8yxQNkgMGEAAR9FIaAr91YL5mIt+TEtJgmSjl1Q8k1o87iiNo1CTn1sU4RWVfvIaoj7RA6TShaO
30Fst4ewhmmVIfaBwoqCoa/ey9RC17pK/pHm47XYhEhBXS2OEI8UvJCaHfMMOTIw4iNqSxREAQz3
vCXqs1bOMVIYNLKE9dCmngjTkjfwYTTi00da2lJ8iIQ1ViBhn+9lzS+KzvbNknI7Vs170BA22iDa
CSeCCMs0fSBsqbZx3oTEx4fXouv5/UODMNkwzn0jryQnx/C8jMEBWObfyDKfEi2WtlEb/YiyRHmQ
NFey3MmCsdAVLQqk2UartmQcvrfVVG+kkc+VkAe0rA1fiEhH+aUR45LovUJaSUX4N0nfRmxDlzdD
28OFL61b1T91orIxIs8mi5XKQQ7jtyHGECmjlSsplAide6D2+RnsCq+53YJlEcRw8and+IN8Jmnw
KSz0qGmAsHJWzb9zy1pvXEUWonZ5FCCDTdlVVqmMNEmL/BLkahY26pajHJttjhqhg5PWzBs1f5+m
vqaloDVqMoPjFMGRAlRwx5YSfEv71VtgwvokH9GIWJ/KCKnRQmLlxHG0XVQLp4PF6+kTwGwZhplY
gtg8tPW0VSotclNt4CxTs2wLyLSKfdbDI16k9ATN4aYs/2R/DldtWdWGWie2prWCyCMAsHZnHttU
3+l2kJ4tgtAnra5R55xr7EwrmGOjz/MBhg808rl4hjXeWQnpnqHK2x+DzugwhvG9auqt2bFGbfkq
xTr7hVZE2OTi1BXlgK6H6hKdcn2xU2wQ1WzjHkNzMyno1gDtCSIoaRBFIS4FFZk0zqcogK83fshj
i3ocykfVQc2WrfQJuIW6zwM+oiBCHldp4p5SXl7rViDnEyQNzprUu4gO0TnL8gEufnWgq3HqsInx
Jq25yYFLIsifpG6HjWU/LQu+gZCQwDa1d0BPvtF9nqgm8cWqkU6aXPsStS3f6RJYlpwXICOf7PCu
JkmwI7SRDG1yqWprOEiIQ1uYwImunKYuk9y2L8DBo0+HMDKyF58vRglfHlWSj/oFVtFCPEuBb9nX
dpqy6NTWZG4Cy+GjcjVCicBHbzJDrp2mSS8ETZM+EqnXGWSCCrRsWmTda/Qhd81yaS5VRWQxt6or
KiyKg1Qfav5zgtq4L62yhnOYXCNZnBN9/JFil4TPzA0YRzmkqqckMgmu3TACFJHvl4XkuirM1a0V
WHsi38jNmpSfcp4NTx612VEyvkvFYqaubEUc/BHRVG2fbGs5vsaYCWmY4ESIgWDiiGhZPBC9o4SI
LLBuryFHcGt5/U2A6BgYs8ahMfhxTqNFfMB3lxEb1CJ4a0w65xlIM0M3b+pa0ix7VBPEUQKrJnWz
VRdPwee9KeKo2sDiAC9okigZxfrfIkJ1n3RrrB6K78pqPvFZLCzgifILzc+wU4hUI2Wr6gqIpZ1E
hGGFa0qT5A34p3RLljG46Q7hVklqmtHg+ScymqNkDi9mK+pjM77paqs/LeLBUQsTuObvygbkLxlh
WQ67jchT5BC1r0kwkcLX10w5jdt4ZARXcBzoaB7VLMjBSzaJG+fYguxgXFy8ZCiOKM3cdEAVMnXL
rzpnZ6lF+A1nj9USQ/WOQ4gJ9Op/Q9vT9HDuzBaMdkPuSVWF85EInhK1g1Q5la3jC0RQJCAXkOZD
H5934sAAHemErLygfvsh1ALUXd6DUtXJoc2C5mINKAfMddvehJpTirB0TNPNasNXEvunnwRBi/kQ
8O2Jv7pM/igHgH1NWrW3eKkPUaBhr+op0doKxaJhOFZDzlDRjSQwIUGX5jrBpyZw4Uw/cm3Yu15R
5mtuAB3iDm1IobDQNkXkomSVjG8wF042pTxAy4XxCnLKTM0JuAH2r4sSunFfIe/qylUTAGC8CC+Q
R1ehCQZIt6GnO0ahca2MaUZuB3QS1s+5Sqy3DAvjniwGmKw10raoNcBjFK6k9DfIyp+pxJv6SpZN
wltLNBGh3EOsQlFSug/Lbn4GUjKdwNJi+PQcETDo0Wa1yjaPky81VnF62F3kk8mIpk/hoQbuaLnG
2BIJqwY9MS8ovOsQu0bNTB+y6DeUgwSngnWcAjLH+sSj+bsspv6YYOk5Uh7i2iUqdlPXLVfajDYm
hWK9iv81+1MtIbOpNlnvpvVUZ6QfIfLMWNclRZp6LYq0Rotl3HkAq0wqPdF+tTx+H5xAJNxFrzgf
ZmCdivYxibfMXN9a0NL4iLBLRB91/9Lp52j+JgrcMK5ldvtK9C+iv0X0Pja3tbnWODbidTCPkwZD
I2YG4hbJu/kcKHPKBgK0+l2Fr/DrHGAQY/ZTq/tRuYJhyUl2B4sJoIL0E3g/eC+ZYy2nqR+PcsYX
B8NFCZQIWRd6Teu2RGIrgUguGQlo6b1h1IO3YF9W2jnLmksr5p01EkCVDtvRZszAvJC0Q9OT+Rkp
lCs5gkZZ5k5b4+asUeH0oQOhscAkOquePAgfyIDf1b1rJZ/dDElPsd0BKUpsItRjWmgqHxqRTsHW
Cr+SnoNL+ZAs6s72yUZ7pWJoKMsvIZ9rRKC1cq3vo4ZOrptuPZGwQ32VUaatS3c9mH1MrhsrfxQD
6xaGCBntib0yQ95WHgvqG8eUojuflN+Nq787BRwJs5WJqL/Yu0ZFV9hiu2Ywzc28Xg/wZPKHRTA3
y05PWO/FOEJamnhefeL8sGBQrqt3bHO+ZjaejfwdHZJOeZNhT+GHHXNp2JVGckCWuC+6ZY9zz0cY
ARt6If+bD0ZWUHjNG1O6xQn1z/xc30Fydzf9F0cFcLcAG9V3hTJITdEfb+MF5vYJsV4WeUHGXgSm
FtQ6V7WA8JMelW2I+uz3ULoZ2HEyPQIbZdJa9WnKSTbdxsZe7HJ1nTDiBh8mJPU7Ik9Klazftimc
L+wn3kSgeVU6yUk8Fe/q7EH6JlPDDq6hcjZTsvYo5FC1wpqSd4P0qTRuJF9wNgr1wIqmbv0EQeUx
NfCUJfuBM5uNApAnCVx7Ijbl65BRRJ4Hqk+qlU5C40kcIvWbPLFFvY4zucMoK62XMiE351TzPukF
Uiq3UbAs8OY7hnSmIIAf2E3H2DwO01v+yZel8cXwMKoXjtYm86PMD/JtTSpAgxfTHbgZXJOlwCGL
cKq1X2FHJ+uT5FSkp76l00Pl4Ivlyu56CbfoJkN123BNt35d/4QxNoy/6OIw3yedx0dWrUSUa2DR
Szhhuo/v1I9wxUj5g8WIxm6JvMa8Y5ZG3jsJkkrSU3OqP9WDIGvxObsBQGcg9oeDNWbOv/J8HXNx
MFZySIS4vcTRRMxs7FhbhCSI0pCQuEyIMq5MpIXYbRaf4zoyvWCbrOnVrv7UI2Ouib0HRjwRbXuG
lNZGuNe3Jm64AhveDlhxavhzsi9nb04PRnBIBpt72h2VbaAcCH8ml2uNiNzljNzLn+RPdSWAZ0WZ
MUW8MaDUH5ixtOKFZwRPxw75taF7BXbxmUPnZI3H3H6W0S3yl4Vy6Kbqga9V3X6lyhaZ5Fz+QApg
Y78RT3H2rDGjTYtfAlWaef2tAI1keIfgwvKtS7uTjmgxWHZp9qwq20wlqnbT3eAlImnvP1oIuESl
cthBVxNO1L3zPWtwCCZ7aGUT4jZiQo5BccsLOBK6j6s2BVC57C2x7UnrROldO8n0nF/aZoPtcE6f
lx7vzo19sDCOvUFDuE1nlKxejsW/ce2r8c3uChEOTnrwOxQ4rG58etpOgkWGb9OzFNdE4qfdxfrf
HPB/woCIE8jWG0K8y88gPOMmE7lXgsTr7tI3sal2/gfCEMVfxze4drVbNl1CHKhO823bh5r5Nl8w
C3rQpgaOhd4z8IAvckFnYrcC5IRjZw6Ta55zDYko8LYW0ucVQTIZbaujO96baLInNMhOupxjAn3F
dUh9jA4WYOfvLr8L49AknhpdG+WE/6gubiD/yUWl/a6pe94ZncS/nB3lKy5HQB3gronM4Y0Jkz0h
zvyC2iq/JqgSzh0YAaeN8YKfzOLSxe78OatbmEZZi5oQqyKH+9Q+GfY27fw09GMwzUvuU2TYROuh
Z7jw0vhszRZCj4fRvTb9caIuOZn9aSy3JWy1KXZIdU6kh2ZvGapRuA7NoYs92fZm4ym2/Cj18fd3
cGB52aGbFwdbUKP5+ScfXFodK3VDzNFm9NJ7OLk8R9LsF8N2aXcB5dHim5LH0x9KzxhJ2adcIN5t
BumMw0om8plouZZ4SF8UW1M9pNphwaDVvIJd53E3u5OqnMWww7ubEj3n4uglK2KU7gpndRTf+f7U
CcIx6ZbBsZimZ1t7VdUXsaaBI4MPxb597XgvVVdLT7q6JWa2iwCVelns4oEMsAMuqIk3zCFS2WHM
k9gH/DTNH9m8pB81oaTz65prSP2XOuOW0Ezc5ZrsSvJzXvtBue25VmZvQZHeMNCTPD4Q663EI7pw
pHKWbUaatcA1dlp75P9lz1Z0Hcg0LXwmay13TJy4sK3y0sG1FYwHwO4ErRFasCZac/fpOx4NNj41
EE8mAYQOrqlKDufa+KH+YjBsio3aueVwzrtrdLVZ3TDUouR1FAlzFbY4t5Jd+gSDztbyc/unIyQ0
eSaQFk8YEUyMk1IJFceme0tJBNA10CqUgDtwsHj8Z6ihSOBPMjpn8t9JDidrpEN67bfKnpt7bn3F
/DEMCGFbMvx4e3MUtmLjc+tGT0l0a2RfLre5tgV9i9x/y8ELyKC7YQ4Sk7Pmd19mw8VUAn4q9xJe
tI0BDIPZW714VXBVST2bjot0iMJjov8O7b7XDnm2w3BB0mGrPBWRhwCbCp1iFy7FN6RlHjNpSiES
XPmggxx3+zN3Dxa+rAPz4dKDM7uJXDtyre4gk5hWYv3fSVx/1tEOzuOAHYq3fp9EhAOf2rckPZUL
/9wfmr0trulbID+5Xc9D6GGYLfa25pXlZW0rzeVsmDu7265mj+nIy5akswyktz80M8fnVkseM4f3
TMvsTN88itUwsr8m5s03k4sU+RpI6jcI0DrxNi+8F1Ozb4GmJA8Fjlrrq9L6ghTiKoYvcDMaTxf2
TUiM6Y7TWrMRH+ACIPx4b2KQJ5Ag8Lixub3H4aFIfhwCy6XcBE3q85J6Ei3EloKm5K8gk5Gw2M6L
Et8IOEjJTncYoFSAIrcksxoVqBEWpuc+dQmR7fQHHPIvRn7aQt/vZN/cuTJpMwF1PfhkUslBxiBq
dKYTwS6kL4U+zw0XLU8IFQJEDQ2YRTFewvlcqXeqWBzqz1J4MvhfzCL6bFsYO9ZSE3KbcP/VCJpN
Z7hGYLFQIG06ptxResVcNRhXU5wqfVd/yOFziyk02Zj1Q698pcW7/9Kl10V7qMYlZNzA4cXklEyz
gzCPjGMo176V+jxZO9O+UF5Rm2TVhgvaHHc8OPFwxRor/oacxPVfUrhLZd+fK1//oDwhi47AtNVh
0B+CQxMeG+OULEet24XauaB5VPe6BBX12DDUrI6lfoh03aOrrBhphacM7D/vcuYlyrOEPUbz69Lj
O2LMbwO1UXeYCVwySa9hKk0/RtfmLOAT8bDaO3DY2hogsZZQDRgnDrzVeq+45Hy2u3zxIvbd+Dn4
Y9wnQPGx/Rub+DOJNwBOJbwpyqthn/FFD5rD93jwR5I/Oy7+A/kKebrT5038qstnChLqWDX3rPad
ypY/xS+DQI/zDo+u7CIVpIln0GFLDLPWz7tSNir/Rr0ZL+orHrLpNLjpSJb4rvmm6JyU+RccS0UF
qX8VPDOjcqB0tBmbkQe6WVr5KmtN7xIOoOhXElxhVUcjUWQvxT8VCSEh8ec88/7w2d2DfX8H5cMO
d3yN3vlhi2N0Hl8P89OqXCpBcmbRGcwP+ZXB80GUR2Z03Ik4QeqL9b1gDrgHMSmsEF3gULqZOz9y
1i0ctRdKRpqMclvh6+ACmaqdiSe5YTFgTXSCd/A37qLUlLy2Hw7Z3gIFUmLbyQlUFnq5T6kUgrjd
axsDl17fxdRajbqfJOHxjkUGqdz2k8a8q1AIT57b7FxkFcf9TUXuEOZBQ0Qe7sh1LgxuvTJMkIP6
g/orXBxlD2U+sTfm2Qav866Nz8GyTxeIUluydu8gZpWf7L2A75V76hnsRvw6Kwe0vxRPhdiqVLWV
Qx/HiQF2kwKfNlxFifWexPfkTyBcGkGLSphiFiiU5rMdp8LmHYnQm0BxJcxFg9LZ8ywGdCbqHi6P
SF3N5qzBXOy2NdHF1wGO1fMi1l9JBF6GZKW6jWBIElymykrlGp6t4Y2MWxz16s5Sf/vU3mKsP07G
5Nb9QxkS/1XTvu0JLovMoXcheGo3SoSONuYmUo5zhR/8Kub7AoxYCp6W9k/DekI+J3yjcBwGV4lB
ysDQjwSr4leQ41oxvao76VCKgMwOyKIWlmmDXUaY5Xu0JFBi8MaAKjvVormAc4x0UCihFWJ1JxQF
Id2fRHYp5krHmpWv3r6Mo/VCwvIRCBxcGcrIa5OdagoN05spVGNNeZKH6EmDcTHKsfscX4IK0xJu
uL5eXqaA7DYlOIKWJdfIYzK97+fkFNbJVVkTBo3+ZEzNHXANnkWotuyu8D0NQU42uZMzuqTx98tL
CNqez2e6y11q7Scbb7DV7bt5P2IVYt21JF5NRYlIkCcX8YKnTbOCm6//DZS28bPp3tkyrJ06uMd5
/jrDZ/ZJw323oz9dFuDyguZ+kkOKbcruxmS/wLajA9Em8zCtpK9uZaQDYN+rJntYgFLnahnTU61T
0YyqLDlmolbbMU5+1UqzfLuSPs0fm7O2SlSgl0NM26QAAI6nn0rkR5IXb2Xf7qQkenQosnA6QQyB
cBXqXOppIR8TzaIvhPbWh5w49QdBVzRDmIK3lVrtsUaQg1eu5Y+ZH8sJJKT2SOJK3S0R0hLNHhaf
tROeIcU4LiajSm1OIW/NFTue+O9ggK1OjeRBQovhaUnEXaLGrq7mz6Ya3kLpt0nqh4X8lLTTourP
Xf9uaPmt7ycHySqJxkwm5aFWt71t3ZSyVS66Km+pE9EHRoXk96lFQvaSaLQ8bFvhZh2qfDVOEtLl
yCbqZB0DPa0ox3xdUkSlgAYM+EheHd2CobM9C8Yo5xgepBzYUUQOYi3ILlHTbyK8hAt+f12S9b9R
+QO6wHhqIyV2tcJkoSsYj7TpI4OeWnVxCdF2BMcGeWCpCeeMKgzGeMMhrOHDhK2ejcAUBrRsTtqB
ZymzCIxcJh4J4hYAaojyIkok3aKCVewGIxcpgqHuyo19R1q+Z4kw01vn+wHlH1VX9GZH7aq94qKf
03mm0yJgOs2HQ68mbwqZTJh5SYtL8oqkRESVLuZPqGS6/GK0IFO03iCKWGsui/2n0oxv0DwTXAk6
Mg8R6ckGvbSRWMxt7IoRaJGAIw+0DyU1/mLOY3TF2J2lTfWxxPoK6QAbUwYlj5fa7+pqeNLgUBCE
Tt5ExtJVAqUerfWapn4ZIbGBiY4MD0/3JkUxbyKf2CgJ8+wiShYWAUlwgF3KDDMHW5W+Klr5iE3Q
f0JHtjdbE9SehVhB4vbwPzNgLW2mfWX7KlICccuSG4NhadXl0aE2CUxQJL7Oo3gdBd2C3fCY1b3x
ZxTRHiQ06CWqiRl7WlVK+xT3ai8ZGLdZ8PhFRgxPJBKZOFDlEd5MsuA2xUR+jwI1I1CZ2EaJyvWY
yEdhoKiDY1z5QTe9GGnAbDiff7KGaFSjSw+JsFQ/VSxYwFaOp1EpfGvCoae2kT9g9/abEjJL3jMj
KIQEbSjrHsHYkFFJ8kZUKu/YKATc86D3FctDiEvgSqe6bZcV/jhOJ2N97RY59EDBPKtJuItx7nWC
a45sx1erN57R+8FY4LIvTdhPYxK7fQdhMLLUSyDm376me7fTlfTAVtlELs7xN7FW4M0KUCpI7B+I
1rmZUQeNcMk/WhKcynTHIfdrxs1eieAjIWrNIX5xsisDHViYaWwbkm0LLWtqKJOb5IpfF0tfaO4V
Vuee3sJztBF4y0yl/WwcbiKb0dExZEotBr1c3ISGi532pMTZq1SYVzyo0TaYGdEExIPTZ0+eZiew
t8v8CEQIHHW8HQ2s8sAgLsYQMkqZ04vVTr8YGmK300Ov7ds7oIFjY4FXn5UYxqSUv5sxgwJW+sFs
vnaqp8eoJMgMWlN6OUkiFvqbdGTUxFO4MYcsdyOVabFlCV/rb0Gm114UrXMgKz7q6xYzn+e3QJdu
hFe+BwlIzGaJYi5AKmv7XAZyQD3WEs6FcXhj4mxiah6fCoFplNg4zKN1T45wWzpkyIKVh1Dj1qnP
ztM3CzZDxDO/AzPi1FYwygKteSxzCYVHbOQpfZa0uaS1Z7CrYdbeaIbgVM0WyEvcgao5XpfAZBw7
Fq9LZ1SHcC5e2xJquGBM0+tkH0VcbkAuvXFmcIQr4yJMFhoaAEhXL5m8w46T1xQsFbicG0fqs2RL
Hx3Fq0rXHVAS9LF2SGsBHSLVX6G+XkfoKFHXfxoWad9yuzOmVS2oe6vqGCNUcqpkNrXaW2MwAW4i
jVRQA2bKJJJtXvzRrIZbCIJDnzKURLJxGJP21hRMqFJSKpOqekSp8fMJIeVDaXBVB8qfIopDWnOb
a7ZK3yY86E5RERQwkKquU6hlIeMpOaXZNst6K8+DsZueiDi0XYUQJoqllxh/7WmMu3eukMVDLPmV
D/YjRE14wEYbdeT4ySWO5yAn5opsJHzfRkhsnB3tFWGSCpcTpWkPxQlFquXZoCVVi6Q9AO6yYTS7
fsw71xD5tSekViOIeT+Z9he4DGPH8hbzdumVY/ONd6Pj5B7ooZNn9pBPhLl/WynBSOxPFLdWGeyO
K5yys8xNoS3f+QorZant5lHW7xU9fG2UVNkrAzhDUy8kN0mnS5UsWNuHa8qF4aYRN2m4cAfMwjjZ
RvU9AZ5uSoRPas0cKw+Hi5W3/bbg8dGhxe8tyB1N3NQ3pehuC7wPVeUvNTRVIhSXbgfeESEGDUFR
2MStEm8/fVLeCJhri4Eiwpp2QxAZKGIjsRkD1C48X7N+q1VYbllufgSF9DRo2rZrqrcwXP4iqVBZ
sLCwQFcl8IrNdVo7tdZMzsKaxyQJa5N1bD3q7Bn1DCOSFEETic6fuM91VwpHxnqz3xilvBEd7QZL
dywM1s9oBKgQeCWgjyzWgfBZU9dUDCBc1lgx6sJ+nxuB6ppierFD1lJdpX6NEbw8qy8+UfIS9lky
qG7JXxZLS8sE4d9pCaqXLU63KYhND7f8wPqkeM0sWdupRvOi10PoT1J5WeKSe7L+lot08LjmSQkR
+pve6EfIRqxKFLzqndL1xzy3TzVX2s4ooAWMYzGiepCtf3rXQo5tN1ksWCkRV6IUPHoSsELxG4TZ
HbfRycLY58QWAFvChVwpao/YB+DIL/266O0WZ0Wo6kyaMxYvmhF+ZMUPiZ95NuX7sH5EbRntpbqe
SL2qUAZKr1bKzFJWC0CmHdd2Y6wMONUUK+yQpNJ2m/SM/sJpV+Lnd0YCPDbliM+7K1jOzXMUbrMv
vTcJSwVLFsYoYWVAZKqskWS85ooqsTctPLtauuqkQjGyQoEeORYVKSrvtgKvo5zCn0pDVm+GmswC
Ue+9gmGfJNHUnFAYhxgAqJa0zr4For9ZdqiwC3nX50yB5DTQWerBm6jMS90RcEfijrWxH6Jg3Np0
3ZfxZPf9GqLWvi6RQTz7fBXWzIxULb1lUtmZy4mfLDsMo3wjp+4PTH5+i8DaaVBY6d5IQLLgmM0V
8yateQxTe2rK4k8aE+5gRiekST+11Hlw4MusOHZw4J1aZ1ISGsNr15exj/pgM4X1uyaoJjEIdE5m
vpNUi56HpWnN+Bb9GfGFUWB5xsDVLSWhP8NR3oS6BSY9qk3H4u1qefSSBnBXp2tnkO6Fo0HloBLG
3TlL6r6K/ozLu5IMlUeuxJVD8jUqjqWaP4WES9K3Gez/O5nUd6Hta2O94ks5I1YzdXL0lE4H5ZfA
IInVCbgMdZVkS8vysjTTKZ2A3ijVyqyM9Y/JNMkZBf0qR9WRpFOW6xp5BGuAqNxrz5j9tzmBfxDJ
mPX3cf08T+2jyrGJqLRsnc6yKFdbXwedlIbMWIkKgSjwJsiYVZFW8YXIF86R+SkIZdKkBcYOmeVK
U4sj9gbwIWJGz80wqJrooMeRZsImLweLylYjJnZIkgR+ss1dFTUefjigh9p8GKS+OYkxg25tSYEL
/HmXKwhk4CZ1bttM311tkR0F+pm9k82WJq9aRPgIytE2WURUL3/NHKcA8Ic9CmyoEk32uQwVQRpj
7aUo02VzMHxZKRim59jOioL3uoYdu9UjozkSUdv6S7NmGUb1FY4IbYXWR4whov5ISDgMfFxFyREP
x54INwvyeHHXod8aUguoe64dWRqLnTlmax9+bpWFCWs4fCI8rBw0rNMu6isqBQzwTgs/mFRQlg9j
ap3CiAEdCoOb3ifFeWRKR7b2JY1lAhiKGEEWGViVURrbDhWuVONKrntWbcL8hjsfHrKxGcEmiiOR
1pBYDJuM1TmgJFiWZzsfbX8KKbgjjnSn0iYH5W27G7QaOMhEtGBJ/txG1dPsHtn0WkkUywckaX32
CKveDYlZoLUzlmxnisEbyiQC6kWQ91jpd1Ofxx2yYwg5A2A8q5DOWjjbvljpVFlM/2O0HChYr3ey
hq6zVJFNJUuaISdWvdK2SIthw88inCC+cb5W6/e75lhqShJuOa+JeRgoFeUgodlSte0/f0Ux2Y3/
DxuS5pEwyfQEF2Nh/ApZK0mV1G/bYtpmrfIxVmp6gYf32wXTHYGmwbnGtZQY+eArFQ7zGHw4XE72
WEqdxTyVHFaqCVlR599ko4OaTCaNU27n/UxgNfGiRBxazZ6zsj6avU3iyGxAA0Z7WFmwOwmpIiht
EJ/wWqFPT0ngxxVawDEkpCmJyUEkB56beRxOlgq72SzoT6ScieBIAtDAbRrIXbnXhvRT5IxvUyUP
PSyQoyxBNZTHeV+WwSU0FlaRmK18tUxQYWAk0yNOPSuP9iP00X259mPDKsHFZoaQtf6QSAhC9JoU
6BPBheRqoOzyMXLLMZK9tJVLN27tyTeIxvOkWSDgzYLKJVRz8sxYt14Mxge5ZR8MS+8+wZRt6zHY
mr1kfpoa4wgMEJ8acoS8QTPWgsC9CtLIjlXYdLxFhOAqqX4cshbFmtazv2a8lOUzW2SbotRixDvw
E3ZZm5fuiF/MwcvxMk/y8ByT3YZOn6oVExiPTv1rzWzPW+tXRZG+07sddhTSgJPuy5TsNztnTogz
ZI1j016GWgMxlGMaK7aVLuPYmcIDZ6SOrDo+8CaiL6iJH67F+NIUZrdFgHXtEQkQoIWepBvfm5qA
SaJ5gbboVucEsPxTahW0RrAOmxRIawoPDn4hu6jl1xSF7UXdtGbvUTjhdvmNAlrEmUPPD9u9Hktv
eosPGMtO4oWT8JYVoVBbeg6FFf3/YPc7zGAhRvYDjl1el1kebJOauEkZiMWwsTdE31UVyzxiwuod
KUIbos4GJ+cXDpZlvCY6+iTLar7biH822BpzjoQQTnxPkZMm/drIyIXbFrpvpey0ZUYgYasebIlJ
czhK9lYKrCMNMlYc7WjpMS6sPJ92nc2GJCHWhYMwYrfTguCxFra8atyxQkcq3KXIN9ha4wwbriKc
WKGwWG2ISIltELhFEfB1NP6dvTPrjRvZsvV/ue8skBHB6TUn5iilZlkvhCXbnOeZv/5+VFXfY7tP
V6FfGmjgAueoPCuTSUbs2Hutb6UvjQ+0MUcTBb4szYZik2pMCNw+vc4ayrOoNl8sehVIZKy9MyUb
I2TntpiL+W3j7yPrq6kvF60ou1UR+Gc9674TgZsemu2ATY+XP3FY8Ztbd/Cn29TLsmbnw5NSJFwy
zoMXb9E8RLgiyDChTqPZ7yB+8ZPunBIpV3Xy3nVRTGpQVPeVVh6ITjN3SrO5+5CeJTma7sYKD6QC
bG3Gg7PTVXuz0unU6gQ9WpkjSDBzBII/F51xM+/MoEaDMig6GAP4jraaF25kuvKtcT7mwfeuCbJn
NjPPqEbMnrm1aA91Qlo4p4q0MPckMS1pY5xKY4t71h7ueozbeTQHd67T3/FPoxI2BElV8LfZ94PH
ji65T0wgO3PuBr6HXyBf6ynDSrCkyPqhgDHL0POTrvupVzYsEuQlwOUixXcsdtgQ8qtdatztCDw1
u3t1a3LawiQItz2EBgQJYLAN1bwMIf3yBJEjx7hSbWYCO7bxQL8ARzkK/xIJHMYBakMCHRgmrDUV
0E5HQtLL8EtkE5ZdQHQMO25TvS99gsDUE8vBVM4tRw1dbitBMekULkoCwzOzxkIuwi7hRxQOJsHZ
Fj5twJfDfRwGapXb+j1pxfC9ovGklY2HbBxxK3mPu4iXkmIX2i+pFW0xEZBMpFEN3Jj2I+JVcxpf
7MyYPEYH+pPW6xZpXVywKKpnzyIF/AwfDEpwht1DQwycZjNGT4epQuhiekH/7f/paf6fsnrB1PhX
as7/kggcw/pbL9jla9r+kn/z+ee/f/1MuVF/mDYhWlB5bF0YysHu9Vf+jfrDcCQcHZxdIKqlg0nr
LyOYtP4AC0EWEsYxKDvSBVb0lxVMmn84izfMBbKEP0DJ/xYUScrfLPdC6K6z4JVsTGmfETg4xX7C
CehDkGnBEj4dFtSVFY3DbCknUV4MW3OubhQl/eh8xA7nBEQOU/iShh9C3pkIGYzS3eJ+3LBkeiVz
LqMZdwO92WoRtuvPaZGcZvqsBa4xdRz9p0JhjkatfDdzlnG6r+VwQkmad1/t7IfeHv1rrl1NpK/F
MX0MTDR4JqUrQjONczHb/NnV70mynv1bZFszoniSj8loXBEjo2enWfJIYxJGK8/C6RtPVJOWe+Uh
H9FVG1QRlh9A/dRoist1HS0W64Aq4uBkGXatAOnwAnrGCUANsFACmajJa4ngZAn9cOhIRnGyGaiN
l8sTauRqY2KaSsJN+2RPxsERd7YXabwFB1J7sK9NeYEYyIgEBH726iTv60pnlsV1thwOfQwnNYs+
Z455yOQVTSR6sLbNAi2ffdHJpMDzu4KSsXEwhkUmNonhwYEiaPK6ATHvBtTEknM57jy26GDXk2Ng
wIXPivAUEAxDHY987LsxGgdXDbx9hBZsXD2q7zIId10Ye0MBv5Olb+qrNeDDDl8a/RjsVL1Jk5NO
GGargQO2JJheY2xNY48yrUIOJV1eBOhcf2br5XVq5jMpa+hj74b4hYlaWdEm3k6kPzvOU0d+434Z
aUVvBc6N5qu9KFkcRCQGCXiovtLiuS7HjaCv0TL9Fc/0RleF8cxrypdKsSCWtXpeXmVk0ofWyOQN
sYcHHxrmeZMWp1+Mu8rgFMPfm9N+W4eEEkXotUfI+PEbd1VtDhvq0g0TCzg54y6Rxlpzr5ggt4p0
T+iBAW9lrD6WX3E58GejtjUtfdU3wc4SH32F0zhsUJ4KGpDv2WzgLXzOOY0tGRJDtERNHLNm9kw6
VMvLSvlYsE6AoMQwY/krFQ2IICFsAoSt4mCd29jssr2i0qvrNwYYTftBDbNWRbuqbW4Ibq8hAPCN
IC3j2+g6nUrUU7mOSg7iswrvrcbTCpRU/RfIAbiItF2J8l7oX9rmaNR8KOB0lzt35thCt2TjQyR1
AuR/zPhbzvGB9czoEM2Jhp4BKnPIq4qhAaDsb28q2t4gCqECH9z6mc0UH37AnJtKFu6OPQ7bCrIB
MM5eMmlmELW0KYJuxAXHmwyZQBGSSPtwQQNsaqbRs4G0rUKtzJvBGs+hY9xEMMpyhIm8WIsRl4Bi
TezvhsQmsni4nRoesYkVhVBBC6kPeLB1al+Zna6XMPd4btbhUQtQZPSAwD9+MvT+G6aa/Rsj5M+1
0dSxx0pbpxBf1s6f1kZpg+5hr+1WIv3R0E+db10E3SnBFQndBp8Shbs+yyokA8s7c05tKnjUNNRb
B0UQBJk9u4lPvEe+NEweEm9Ef8w56HrsOsqCskXejbrCXNDoZeI547XW9yWtwhbhd4EuYibD1CX8
JZ0+locM5OzyDDTFna5f/aW5rFC2OUjAEJBk4UfKA+Toz8r2MiHXLp98RQ9cdM8+ksS0Yrihf6j4
S0Yoc+JZ1rFaDjZISqq7ZhRkwHz4yAsLrnVE5xc+C8O52ya8z9ppbY7e319d49/uPD9d3d9AJZ09
ZUmhuLpz+pSMj1VirzOJUJ5n1CZCRMew0FY/pLrRYtIW2XoUCbD12Yyq7d+/ErbMX5Apn5+zkjQn
OSYKSBC/4ZjynhxKTGJ8zgWb3a40zpK7HWuu0uGOr0wXxTWqLPQON7SzoKBXzXVRvVZor010a1vb
8izmqUjWoe/CQqBtXt4lxW02rurqozRPlQbBkv+90NFOmL9xhsCqDxXm9u/fym++7uWdQAzRuV+X
dwOK8bc7NqZvoTvITDK1q933rk1xe1oEBZwLo17//ff6jSr11/cC/wf9DICS+9vnVxtM4sIxowtA
TDTodn+T9ruu80wmtO/NP9H33E9wzU8IKcEBULqLaR1MlDINsTytPz2Ng0OlLvyQ/gXrzRyLg+3z
WME9IrUdUjRPIPq+ZPwQWvWqaRuXPYNz41Ybn4ehW3dBsC1o29aOcYPzlPGAZB8JT2SHoDfUV4Qg
EzGf4KEu16NWvgfqRc/Iww2fYhl7OQ857b5vpmYc/PCxjtrD7GJBasR6GBHEAyFeXkVKljedJTJK
q73KP2wSciQzB8Zg/kiU/HbWv1ZzsK26j4EJj60OOpvrUkZoKGg+FQV4fghRak5sr5dJ9xnAnftM
HoIJKjUVgTKalW3EG7A5OJiRA1pX2d/7EL4b7UumUEmG2p7e23qqPmLcWiLds4RigeVO9cdNZl9F
RyHTD5tl54142cv2IGz2sp634hurZedb3m0wPArsav6zjkRlkRclql4v+wlL3lI16PwdbXk4GDKm
JsG/LPRwBI7du808yUrXcWhtemR4tPhoWa7aQazG0BNsfgqiSovySWnfvLR9aaprO6P+Kncxboyc
0NSSTSKg7pnyXd3zIHJw6ipSlxOgV/N3lVw1VF0+Ki4mQh5JJ5zc3pb3tWwoWfFCusfKpm8V0UGh
gkSy0aEuGI0vDv2d5TXjISbqEIcmBdtiQla3HV1SK7S3KtFXWOiSgAK44B/DyUDvf22j+MMMyTbZ
YfWu2uAgo+wFT/vekMOlGA4xKnVdRoewcW4mpe0tm2lSs+a1IRTHT4Qtqsg2aWJQlCC2DSgWbXvt
cxAs9orRyEimXENPoxhSLy56UPM4HGxUIJ03Z+fZDnYB20rPpgm0bG8pqior8oqeUvXIdhlZl899
mfkTWvfkK02WxX7KUf7ZwHNfFt873oVPtWmN56Ap9st2LYeFPhxvyoTuRF6jCdOY5fCJZh/QiPU5
fZ5jYgZJYYYcz6zkXJR3FT3ZjkKI1heRlMEjbQdKxVPvkGcTBIe2DB5TA6r3ckNozxMH0Ly5pytw
LhMcL4wuWkbWM4DovvkYnHdBdW1oAXH2Z9s5Tw6gJMpa510OHfTEx5xD8vIdHGpqbvyCFzf2RxxU
RUNPz77WxNr0ZGEVAQHYtMEHm7/cHJd1oB+Qy4fjVkOw3sXt3iLVWU4vSylCdeMGeFB5KqOGUC/M
WSVbnqweuAMgKe9p265wBaMFDdgOS0GtwdysQKEXuldYYutlvbBhw1AWFegYl92qw0ZBY8vW8W0N
1T5DjiFBZy9PGczxw7RU1eNj1r4vhwgbuNlyxqirYWuLjwQnyfIqYB8hV/zwdW2bYMiW2V3XMP3l
uVSHXOwcvo2iCg9R5RX0tkM0uABrt838liwOKI1b2CLPiAg83Neqe7TGxcmJdqH8yJsXUjv3YtiG
aJkFvevYpYXaGgerjK5NTDXA++mXpAKcrO62NyQPV+qFKIca5Ig1La7KfHBg20Tdc1bdYJUi5pnf
XU4WDZleGlM+jJSy7zcp4V3LQjXCT/g8WHA3LEcHl13U5UZTcN9zh2KuwdIv7oDRoLBhnBd900BM
GK8u7IK2vYvQttcs0vb7cs1lWXHI+qhz1n3qTHeg6c/IKU1qglMCUh7SW9vmPFdNbEYzDVRENC5p
4SQDjsyJg4xzJicWo9vCBL1N6sAj2oab4M3v3hhYU6Vz9Xjq67cUMWtPSEccZns+VuIsnju04/mP
KF/83kjILCSdRN+UvAYdOBK2czNjXMztG+JZaHPs6kik0E0guLBXy//RG261VnmjvGDFTYvwuEDZ
JL6RqsyvCMiAn/lbH4C/zvRU4D0zAAG5IyhNnRCAuyo5+iT4pY9uB/bjXc1bW3q+/xYtDiB0l48t
FfHyWQ955FkPKckvnfrxHy+WhA2EyfeGdk2GlEBlhGC2tnOwr8Pj5+zrVciUhsGkyJs8VaV8irRt
UazARfHzeF2Z2q5aNl3dK4wfenIODPTpVo3w+0Iy7o4qQxB1bpKRZL8gsKqRnKuWoIPGuuThO7YP
K3pycJniU0L13ImEfErhWSzC30OTvl9y0oPHQZnrrDlprJt+mYGFegLkP8ZfNZZndgCfx4fDantO
jJyAuIKR87yp7HOePjKWDtpbRnJRv/dDphNHd75pi9uJFZA4CF7e8pHN3TOWRNISDDvdKLFMIqpN
4Jxdfz0h7M6Q1Q+k2KYbotcJGkWgCxJKkYyJpKPokAprxjFHTcecxZAY2RP3SQuq25mUQFD6G1o7
Sw/bc/UOe6m1jlDluQgO6y7cLv2OSoMrs8RlVMEulO5jEmBCcPvtxDNl0v5VOQ8Sy5+R0iPG2Gek
b8jAQedhZCIQPdyjreI1ROvOOddsCDa9VKO21opPpCSE44V+qiZpndfLDaRtG1Qjhd2xoqJ5yU4M
EVlgQITQIQXRtk6NvT+/mOKRCQfBPygxujfVf7HF0wQRKMV9EKx7K9iEEcAX1a8EvfQE182U41r1
CaISqH+6YdvBIxaki5jE387kZ2gmmtGk2c7uZzrbToz0ZVgks5jk+pe6L+gmuajbg62vsTt03F0p
j1XR72wcDiF1ozJQjLjIzykn7RwBX/qwfOOao2gVmuswaw5E0m8l4mNteOzGHx09ED19bWR2CCle
kKBGmHWmJvlhzK9ZsZfyUdORgWOyU9rjgG1HiB8SGRpxhdg/tG2KRiXBmNCYP5YbRbA2Gf6PcXgc
UAhlGcwX1a3txtOrJVf2x4wZYLkkJetcPZKayo+tKdzuLUuu+H1LRwpByG4XveX038E9reuQOJVJ
X6XGW85kzqdhPdfpxqU4wmpPwBSfv8EfI5kjneaNPvvbeklvJvtrZDwqO2wgiMRzpCoDXtq656xC
grRF/vzy59ENcwKO1ySgr2CUWGjlHXAwwZRtWmxOScltF0bbCf5CywPIvGWdAgcZsGxNSbqJY8Tt
rHYaq0M40Iau3qYO8xXV47JIaDbscuNcEVBojviiluWdIGfFkRAZ/13G2X35Y25jEhOMKrtVKz3v
d0WuESbDY0Z6oq7AndTBvWpS3DY5WQUs9Bik63ZnVj8mc7g0dKUimgdxNu1QerIEsFlM4uzWSP6I
MuC0L51xR40y+kylm2QLzY5ZkLbPsdIMM6WvGZ6yRK67jPSD/uKGZKwG0y6Kd3Mynbo6OMyR/hYN
Pqv6sI0nUmrod7RmdwERf2zmezAOK4ftDNHg2qe/F6nnJot3S9G7tA0buaRH9pu2IHOHP6EwIZX+
Xtrhbik8k4atGNPA0vbJk2iXsZszQ2SMNG8HQFQzA4HB+FqbPPId5bhe7kOKSrbs1eBEpOg9WvOJ
20G39yYT0M8e5AhbNq/XDaLuiiotkoaXt5vUDzEh8jjG/qo1NkN1ktzT0/ARL/vpoU/5DMJvDbBW
e5G8DrgK6fs0ln62+ucZoIibhbulZgect/o22x9NgJSHLuFSZKWav2/nxHOb9FYb6ptBNoe5JeAr
iJ8lnoOO0DMMrH8yZv//TOH/fBRdDkHi/nsQFb8EJxgWB+b/mi93+T5GHwXRCkglsBgQYfD5F/4c
KmiOBRDOkJZFqMVy/DY4nP85VaBP5/wB0RY+qGVCljXVT2MF8YdtWDaYcrDyy/CAI/RfYwWDMYVE
0snhWjekErb938laMH9lK6OqgUIrLZ0YVEPRKFiGHj+f1WvZGxE589WlyEq5DTBwwtZs77NubO+T
Rq4kpIfQVuNF2dH05xfr//1IMq9FNR2Q2j33HurduJ+jjxAuIyIIt7udU4iKLkckBoJ6+jwo/ylI
8aC3kGBXHOMFnmY7PLWCWm3I6vbBMfPhmoFgG0tGAVna61u5fDe/rOv9nDL0mLvkJk0aHPXpeOjz
qXyzo+aI0vak2zBqNwTShV5nQ8kM3Lm5tXq93EFaztfR8tOwG/98Hv5LnryhL3EU/+p2cAX54CSc
QFod4M6t3zG+0RAhfm/L/hxZ0dxtUMtXt7lWhyxao7NvRZNdKp8Ce5B2hZu2za5+ksw3WRZheIEg
t4GTGSZHywrMZud8o3HyHuphfvXJQbq6CqdAohDrBaFxBlBLqYJ8iH2Tn0aqK5YM7/w0qR41EUNs
tPyVfIHiSrqQDRoAtfqrFkFGsMsvucijAyg+Bp9ZVW4RsWCZbE0mxokw7vpeG+D/cqooiKY8tVVc
npuCZMC5aTH3mdqZPKXpOoVyvOouHjQfPfRWkD4WTwUJrTJJ7oJ2Gj0S2vpjKMv8Ivn722hwT0En
9ItG836Tk3px//mjqJTDfT55fYZxmjJMPLcpY3mBKu1jYNe13RRpHKf3bS3m4ehrjr0mPde8tZnU
zLE2n/JmKuhGzCRq2xlYAb4MnXGoZezeForYnranFIi4+AAMiAzsymh642R+wMyi+aXzXbEHFvUI
KCRkxNOJwfgxp83VmbSWOSKN46qfjOc+QnYzWuM/sd7/86Pn0Pwz0S7ZOiDt/3TjoKA0WwO12lnO
pcCPncE0QIoZPvRWG99iPsGi0FEI+sKNThpC9HeSPRvy4rIOTcdorrqs7x8NGRjXPubwvPxMobfk
vN/TlglzpmFgVKyntF9C6ex4Qrw/Le6RPkNsn0XViUgOwm2/9yVOAq02xGMLxSICFlkPpXwCTdIf
pI/Nule9eIorpz/gjjHWA2JIInx6RDAGEmyHAgs1W4QaebClYa+J5Y3WGfC2DSpmiBTTrJ99JzPO
hv3801L77zr/vz99rmsyXhXMZ03LgBH/2/qVSFBP+GLKv54+ghzM+9wYoAX6vrrMqV5eREjzvC2U
YPDAWB9zvz/vhohJf6cRTxdFRgZkKyPZbvk1+31sova+JVNQxHN+q1cBn5CwL3Zt1HemGIqrkUge
1ckJv7p9kh1Eb4mnhMi5tYoLEk/yGOpJ1pqPtdJfIzmlLAJuBDmPIdYAiD6y6zt/+QLmFnNjO/OP
5Q6+VuDNbZRkH/OcsKIa8X0PKwh5Z4GOcujjq04qPeAaa7yO41wfxJTUG0nKyksXp+YmRFC6T0Bp
DUQZPNewPDszit41BVFmNoPsLNAuJHrQX1KtmA7Mwr4HyzpD7ZZdP39UOP33QgRoxIby8vefk/rt
czJ0wO2kCsFRhU3P19960EYxGUobhXHyjbo6TfX0RQ1t9gOB7MqhRvwWD+HEADIzH7TWIsskaG3O
dG6JL0+UL6lR0qf0o4lsKad4aWvtACtF0Ke6HZrAekC4ZGxaxN07UxW30WQQsQH95ZTZGiQJRz2Y
mJMOjEmUI/0vVcAkz4+q6QY++ojZHvlUaSBPNP0byxjm288voVPgr9KNvd3b/FLSWft/uCa/TjNM
uuRLAJPjEEbCLsIPft17Qab5Y8r3OkXpt7yT0cUKdBqFjeK47BQW/nQz2CFxNR84daGy7o16x9mb
IXsxF2i/W/lkFuFLWDfZlSdwWrkpyP90FvLFsulM5d9a1xn3WpMWl6gwOWo58FgvTkebCo7W/JRa
JOO5vckMssiqa8E9Bxc6sT4m94sdVOm7adGz1JoIZVCt01HSSXBMCx4amRfTe0Z1PNKweStLS2zr
euiP0izcO01rS0CE5vgusvlJavbmHy7cAr39actdLpzNLWTptk70gCN+HwPNhWblMXxaQxXp7egD
EF81Y5oTTt8a71NaOZwBOIAwwwwf6qU1wNK/xBtrzf0kpE9Dvwi8aqzbexIVXpZEmI2UdXUzJVFJ
c3Jwn7II34QzEbE+m9bAQiLp/1aAsYhzpNvgyPkxq6ZwF2pJgFqc453ZmWClRz3ZVgFp8m6O9wvC
P/tkHZ+T5UPpO/h+bdA/WeT7If1u5HZWRE93QJ/f//4SCWQvv10iknSAGkMutpCu/L4uZrnKAaNx
4kBTmOxKgunvHds6F0WsvYgBkEDLCHQjBmtgZIuuwi3YWhaTwUd0lEpPvgGNp5dc69HVCsKSdR5B
XmmlT5ZoPKeWeK5qlRTHiWpkXhdBrO/+/h2of/MO2BsNlnV3GVo5vwWRyKlMKUTK7OTo1H1Za291
7Gb3bSbEkz8zLlJxdU/2wBFkfHuTus5jMg/TmxO4wSbtaIjVFrdzHY/zXaUPKd2Jfv4K065Y4UDP
79w8TellI8ufgSsYCArdTFY3gpFMJJL8+q8vlCzOOiO0dxsaZsbqv5G1rt38WVDazZPRYNZzp7Da
TEnYeonty5vQJinFzFC5m1WpboK2e/r7yyN/HepxXTgDsOE5iJKoQDkO/Lp4VH5gOYESI52uwcCH
DRmHrL8Q2FE6rnpoEw2LBrIQi2ahqXFs76CfhUFTHxxdw4Pb1vZznUS0zJEAP2o5tmdw485mHprs
lrHAvkhjEgyE9RCn1fQVYTrFWRbqrzk+P4C5KdErphxoDvCc1bF6ne1u2vGdssNYFtmd4UYeLqqz
4QbyKc/YtJaf4fXj03Pwnf395RC/zqi5HArZliMUt7rg0qjl93+aOWqWSiUcyupoachVPbbWgPnO
Jhs0874MhxU4uhBlAhIP4FeDA0yoxtEz1z8YqeFr0pEKpNFYe5AL2nsgbByBmoQdhpGS45RAbqT1
LaNttu678COeFlRnp01Pfaryf7jxf0N+f74Vy+ZoZwnEZpawflvdNH3iU5J5efS7wbgro6+DLucv
Y17fykU4XY+1+RBEo3ZSOYAzXHW0KwOGFOU45N2a+PHyYLFcYc6wLxbBw/amI7LgH2bKBEnpy579
8zLMmdYwDPRtYkllIBHw12veROXoF0z4PAI80YXKTWy6TwN033q8isnYh+2lKx4IRdiR5rWvscDR
GlyUl7S+0pteWMdwGo+VAdkO/XjQlpfYDvbSAUQ7tw81dBgiJYZG4P80zq0wbsKxu4nQbJYNo4BQ
Pt2GRvM1UdWtCPxDKFrShZ1Lhp2oA6UE69CqVtaXoexAGlk3KYJ8n5ZunDuvrTIotSJGdoHX9j6p
ywxR/DNp0hejujXZTmoNW2Q77Er671FbbAVUvNB+kgmeKMWaYfSPs6i48zMuNo/GVEZ7TmKrGT5f
Le3btM+9RMot84vNkHx34y+x8yWbniQhuzBOJAmwB7PcBwvfZT0+2PCKP+iCZ9ZGz278BqNSdZte
C95siJdOf6zNH4ODB4NCPfS9gF0mbO5q+ETqGcm14XqICHTtwcc3gaFM9se4hQVEL9pixrfBbNVY
NB03tuk5TLJ9oCF24O6kgzEGodu0j0c+rJBD1Sh246y99FVy0ElS1hP9UCq+Q3MKxQBsRb+z9GoR
EW7NQt77VvHYI58zpgyFfIrM5RDgB44mgtXiqF+x5e0jjMW63dw16XwUM0PzSB0KIH2Kvmk/A3ZB
WljSBE1hKpX9qYELadpvAfq8UOBuyF5LX17IjPHcuLsLMrUpY7VtbJb0LnUesEKW/bjH0Liv6Smi
7WZMoYkbfK27aJmLozwqgQ6YxSuRIOvxkKoRPtsb29tqJlxaE1fsa5iRANEG1wb9FP3y0G1I+F2c
Wfxj0fAaTAkT29sU74rq/DNQgiB4DmaJCI+hzpAMP9KOTodrvUdBj+BbrTRQ2KlDoMd27Hy6fZBX
Z33eWLiD3Kw7TRO3S3Dyn5vgxQGqL8FJKAiEOKoBdu7EEywZqb5mWriJkNpo07eOdO7MgiUR4MZH
zJJEwAmMV/jG9EQecOMAc3OYLW4l53v12NZfkvEpBr8TvDXWtW8fMdjgrQ8gKNLKze4i+EtTdGxb
GgEokI+ai4Q7vBECReKTmjlZ+Fj+oDuhXayQs8fuYQZUFB1tLmbKMcf/Yn0pgqMCO2d8Yb+owYO+
MUFqCm9odi3w4dRwCe9ljFhB8VbmtLwWHydtixMjQmUjcWEXPB9RiDcRo2cHZ7HHN1DrJdgmQG5t
c9Ui4ZXDs574N3aXACcSsvVGCFZMaHax0NafRzFglXG78KCifdKaR/7LW0TWjRkF6fuGyzCJwstV
S4NVMoflT0VbIcki0QCE472lWFrTx/GSXnlY9TeDPh4kt3/i066K74qqOuZV7ykDxyT2sbHp0dPR
WXK7A0Bz8BQuxlV8dXV8IutkNRkXqo1DE5c3Tm5cLd86QFzAm96fm1Yc+0Bn7KYegrFgZK+85dA+
ZOzdKWnePNoB0iQsgoDTYAQNZ0PtOsOk1IY8fEi124wE8G4bwNcrjkW4r1Aeoj6oDng5Z31VBzi0
oS4cBU/FfA7dtwHrLWg3YBlMuY9Wy8i+LrdumHomqS69Ak7cBpcRbnXoIzLBg7yZst7eljx0pzF1
uNh1/JzZOMwbw/e/5GbmRUYBZm6Ymoua2u/pOGqPlLHGjmUmHcBIiCqj8g6tuyxCPiWSFrcdIlQ3
gx84l7ex44/4RKlXBi1Vh6o3sADO9XtSkFofGdbw4I7DoSLd4hyHi0i1V/7BcHF/6U52lHqt7stk
AnIO/GuMZvug5U6xoEsgqM0IGOhQPaU2mQeV7R6ka3tGr1evxPmMuwZgqFcXbnIo68bZSDSZtKIM
ena3CM6YlkxNyXgERH5leqJ369eWWvngGhh367RuXhcTIKZmO7uAIhfPqYmZfvljpdPbYKxih7KB
nwbjwqyJGrosJO0QSAMvPJ9OsQjblyGvxTkrqDXteHiWo5XdFSPQVoo3F4WU6l8VVfVAqMXT6OAC
LAaEJGmiD6+DO0LmFV2BTtG+GXVjvG+QvU5hi+qxg4wqI+6KBtrvn19kDEh3zOLL568XSFqZ9gZB
uMCnhO05oOUKpxlx1ZcH1avyGAfxxNNpLhjn//iXaoBzlRBcsSZ583V0C44GyQeTyjI1jfWtFSRf
CzH+9T0//+Lnl89f+9dPP1/Wv35tshwvC3jAW1WA0cQ3SDc5AwsSaD6zGAmm/RiYyyEjyzhvDEXy
iW5jRAMa3Nl8/la0/P7nlzDPeCWfP8zb5XxSoIxfjx2Dy9iRuDq1VPNEJG8sLfeqTt+lXbstUsiY
Sh7i+s7iH8/C4dhbGu0+a2UwEWuNcUeNzekDJqbfbhIgFn0Zb62aZz9obwYh2ViJ0c6RlsKZygu5
U6iMdMQPmvjSEVIRG5cBkCpjsZvMpwJhPu10HnlAnh++xYJGRKt2PVAwRtKM2NROhdNjUcnDkPER
oCid65KF071vihlBduhVeehJmLaDKzb6VHtE+B4LfGydqD0u5r6pqAUab1muCmVvK11sMqxXFglI
cZRcRF1sG3VKnfA8CWIuZLwtYotFEGomugdbgwLSp9BPiJ+M5wuO1D1Djg0NKBCilqd4ftNpAKuE
HDQ3PUMBao8NXFMKdhgUzfWskkNQWm+l2Z6yIdq5XbUpmV9ir7zMs3YoMITbzKbCyLqWKr61RnU7
IVEYgfpQ+95Obnfs2+qYaflF6fKhn+uvFceuun5JO/Ypf34mE+fdTJ86u/Wozs9203g9cbiZMG5D
rb2QLnElkesQFDck1HmtnX5+eB0RthoLX58JSEvaeUA+E2MdrgnRnGx7J6bHfkx3mQludIZOmw27
DL7I1IutAYwVF+G6JE7Dx0RQO/ORZ/82oFZxw+TVjaeHIm/3Rs7sWWcEZ3quy47MxGEAjvM9wTRh
88yCKSF5o/ciX98lncTsL6ANBx602tBpjzQXD1FaHm0WNBNs1QRivpbOTsOUPIQIWKkrwJ+meYnp
GfEQMPsc0RkZBDjHt0J8KVAOx+a841y/UV0Nn9RY6VLfdn3vdQX2hemIPm5jCpx0E4G++sEtuiOA
HI/YKc/O9J3byqOJRL9+HQznWuF56vmEA7CWGs9CKsedPsQPBi9w0HmEWpDNYALGzhNjtNPi5GRP
ztnQUriDjCpKlgajID8DgBlvuxvJ+nGegXc/GUW8dTsccGohghuMJKKN1WLeX6pVLL+GQ5anHE8F
QqkcfkQGhwKozeyUmNjcTeuyPlB/m00HwT/ZQjaB96t2RIRvBo1zL8dZN9B2fs9tHTMDrr0aJ6w9
D1y95IAChY/U06lf3Er3NDGd3bGi1tTvKxGd6qo499hkLBSLInI9DPBIeoaDeksqf2/N5WUOJsSJ
09o2jSdORgcra0++jljcibas09t50I8zM2ZL3JVTfRyISWkFfNzuDVQZequCQMNw5/r2zaSHD5wo
XvWivS2L8Ak4Ku3XWws2Yq9qnvbiqQghhFTTXlfFJeh5yT2pEMNDUUX7DlK+lWZepmlezbQsiKa9
gAszzsZuaunl/1+6zmNJUmXLol+EGdphmhmC0DJVTbCSaI2jvr4X1H3vdg96gkVQWRGZIfDj5+y9
NnahCNVG7b/GmHs6wONdcFOA3JmNtcvmNTZEK5Sme6vGLYFMpIPu7BjBvWjLo9V+KCRxxP250bPN
PO8xJ7CqAZ81w6LwcfaajPdTN1L02K+uanos9tsxHo+0np6VOW3zieiP4t0ecgje0z2Yhp+pXe9c
GYF7rkCLbTqRbaRP6FJuYFH3dwYjJN7NQ1iLWw2rfNsn2hXj4FYH66jxPppGcop0e5Whz+008DYu
nYv8x1zno7Tw6PiudFNu/UTxJtrrarSpuP4GrrJRgLCyXV0roKQyDWcnBVI2bLoyX6MxRBPMh1nc
GAVAPle+V67vuVN6sPH962azgY1GwcX7yLV5TJtXddMS0JKmIaYDTFMvrV99Z2zyVdUmlvjxJH19
N/o5a8k+BYXD8rIGf9BgznQU/CRdsxU1pBMgB0r6afAByXLoxQInd7ypxbgveuOSj5dwsn73/YMM
oyu71ReAcPcxtHYkbA02OZvTFejcsRzVXY0gYoqslVB/qLXtjc1AvBSR8uRS0UBYW621reAKqw6E
YAe8fXO3RXBJcrkHPbZjzoz2St4t+CiIOWKTTYEX6UweTCYHG5+RCUFU1MQb4k680g+2AdoElwGJ
Y5bfah+Zob7mXYd8gbc/0TYDxtzaN146jOc29tk8F2ujIITCbyHyD4ymiFmQVXpCO3dsVXWvm8Zx
cJHyM/yg/f3RdSFuA+MRmhQrvlF6Zs9E5jxSeJj0G+xY8aosflIP3szKvCcmTXr09AUcNkO/WAjd
M3DYPvAk1sON3n5TA2Ntl0fscuA7+Y2H5OLUb+4Pv7/FbEM1a1vHT18/FIT4qM1JjewNDoCjGhVv
isjujQb4TKTM0KYDF+RdpDp7s80+U0386kTwZUIBatR4H9ZoNtLiOK9/QyX3c68hLUZCQFpP2Pwy
oXnSLHHPyVUYmkfJlUMBNZ0j/lVeNZBzXZeyF7G85mEqDVZ8wPwKar+p3Vl9ehc1xtaq30lE0IoT
Pu3mS4uJLOnGnY7zX1VHOiDtBsHsakJd5Fvd3irbHWhMlYgJC9vS6EeXNszBHnZneusbpWPeoEPf
8Kf9AEqk6bxs+CoM96hNaGxxW1t64GmARELiiZI09SqKTWG8p896Ym0nL8TRDwBdKF3AnQRB8QZ6
4wIw4FBaETnRmBwca0v+CSSh6ETC6znhqetpOGtscqIsWkN0ophcdSHLJ7BqkWNCI4ooyoM7I9hd
HXb3UhmQX4ZEE5CVcJ98EJfJCas5cHMDYmCJy8MN9rlKwTZGfPIgI1YZoQNAqRPlqSj+KQSliS3Y
cwKs0U6OPst/KprzTlzHlRnPvR3sC1kuZ9PAVy5tVIf5OlbaGzifU2aE3gSltihtkkkCz4njbapo
13LeL4N99q3pmuqtV4nxjObybfSnWxJPRyNDp9NeRWw+0QAcU4saLjV2uIA2U8UXjEaV02yka+96
EdxlP54ipzg6urWbQJl09h7P81aDyqT61Zubte+O/zMNEIw1dAOC5qIh3R/6baYOB1xYXiOGQ8Wn
oB/UV7OzXrUOVW0xfhiTDwt/jjXNv8rY+qjD8Zap/lujFffGofaar5SResrYM46F+sWV8t2lqrMq
f5UpUJYYJLh+82VP/jUI5E5rC4+tPug62GF4nFrt4IR/0rz/HqECmUp5bfJiG3XUFWF50gjtQBSM
eR1hvPQCN3xIxp8VjOAkAM5RmnutEnd0MjxK/d6K4qxLc80s/iWNdwQIeX2lbmQc3AiDQDadnmvF
3TeRdqtjJKgDQO5iPDKue0nV/B7k4Teih/Y2pf78EVdjGEl2t0ukXGu9uMvKPAzGTumYHEzDwXb7
Q5qmV0fYh4ZN4TC8qSyNMgc2xyPQJfw55VAfcBJhaoG1/WpJSDl8vdxK2xgCQIdeHyUuF+ZdqXwv
dbEjKPbeW40HWutAB7npoyNLAFV6hazTQtFfAGNwxVftGJt2LI/MsPedqR8kOAAHfgc4BCIJw4+u
iT6JuH2IQGwVTABMiy6leKaEDAgZnQqsvo2RHhnxnDpLHFXT3/uu4kFDGQHTiEFBgqquVA3jn73O
yXtxq2Erfg6Fvhl7Yw2G7BWUDmyI6SID9Yp1+BDwLZ0M9BHGKQgZt/o5Qvtym9rQJxrIP0Awgtza
WI5/SshrjPJxE9gfhS32ZThs3ZYt/odmTgd/gNRGBa876T5Vp72il2eCWW+SjSx7vNc4pl9nxwd3
HM4Gsl3C5COVonWi+xGBlTbqd4XvWw9iWKkCvleUgIpOndPu7DZlqqDtk2PejxsBg5weDoA5gyU0
Ihup9+EuVnxrwh17X0VoV0gc+Osky4o8aU1+yRI+wk1wGBGDFIbxq8vbA6ObO4EuoEIFsdu4CCL1
2rjqRRjGW5pqXKf7390guMC66HAgUCRra3hPVZOw5unCxOwko44+nF8ifq08wrzXREDeFMKphBB3
RoLXOYpz1JI70TF9Z3hZeh7gNnZQJ5UY0wOS4jLTvG5s507mEZnxOilNYmmotRtzb1vDocumu+bG
F/bi5zQIj6Ycdmr9fYhCSCLm15iNT0vqP0WrYz0ZkY36xyQ3PaOTe0ILvS6Sh3609rH2ocju1cm4
iPEHlAZzD4mAK264UrWHXemWkDuyg9AJ35LOSijV1pSCZS0/xilrAhTefvi0XOsGifBrypXPSAZX
BQcLvdVxi7ZgTbtrGKi3hnX5R+IpLceLoOlmqBYU5WkDcXATjdRAJmFFus3eTZ5dG3abTV+hUrym
I8/P+K1kfxqzWvmqekmp3Bo+ejZ0RWykFq0ORWzBbhEBBGIdoKmAu+yrzhZ/jqcp+iG5VWbxHdrR
zlFwqqsu2iQV0fg730GChgosVg2eBO0e9Wx+EuesjjmbxzMyL/qRykbzrbXINS8AjqYP9JByliKb
EmPqjrGreZb2faj8i0iyE2iRY9JTrIyYmTCP+tARX3NDbjJlsF+VIOQ3A+Qqg4vSGXRF/9taWboh
riXpVywnl/tLn2S5uxyW1s2/d2VT4uCHAAzSA4HUf5o0y3+CVfe/uz+Ju/JLH7yZSte414GVZA2p
my9izJCj9kwCiibKaStwgAkDDoxAsVWsVP+cW27lEKCSvz8YJSZ9yIh451IDovqajFO+rwLFwW4O
5Yxd+LCnCK/2mKcIv5P0k9SmZmnWBB9UxDh7baj/OZD9BUn17316BnNh9Z9/9xnRI0ocvOWUCRV8
L0XJT//7I8vJ5T//8zj/PsTUwLWuG1JDlpdkaf4sL1PWj8ZLlsdckeeXqRDth5G70UZVDG2/HOIC
ArHJCvkqNKI/gtjPmK9q2d9bKQo/XjrYBXT6P+T8orXzS7XckvNLoXRBuUt9Ss25w7a8ZctTjXlX
rZnM/SKDlhiMOh3ooHQgOGky8NouD5Dr8yv697Hmh3YsXL6C/nwYVLxl5DwgkHN39fyMk2Vlf592
ubWcqzQHb6I/MQrDDQba8J9f7N+fXc7FiCfGv0+z/EvcxKTeqcmjSXj52563xzfn1xqeY71RRuR6
neK+TPF47spmW44Vsd3lRtA38vV227cGHYfopf/Tsk/Kxmrtkp2lSIv9gbY1m2qdWURdaMNW9jh6
2uE1GcZnNbo/FLJyCTMFRhlc6njc9HBds+4PSq8r8mV2Zf26oCeuzn2FZDyPMLiYAE7TTpXEY8Vy
E0B1swQdoGSvBekKfi0IP+vACGw3ZeKm1cWF6ezW2EUMQiMiPFjMrsWkH0o1PBADeUprFdpSjhnj
VTNwAVJUj/aO0Fkws4UXyGAfYB6O5yUoSc7FoS8DD9aQx46TRVFdSaLoAcaeE1E9aaf8wXzT+0D3
B8QEsi4eSAj2suR9k+UmMiyv3qbAfFvk/0k0voYdtmJejxTqPoP4Q11Px4LiQc1irKAksyhffmff
DPz5ffdrfhlgwYIHwiTSE2mQ0qObqrUPXDhRnQ3ivG3vSArj341ab8P4QH/Ni81pYwCYIAPHwikU
wNVFNg6uA+cQDAaV4mRsMrZdgVfiOywpPRJEmGUFNI+8Bbta/9IUgiSAtxH7d5RGsgonhzRkKrnR
2Vaa4Hsfb7EQrdFHYTYgUKUr8GWzORbjNkAe79RPn91VEjd4JlGy8xSdYu1Gx77EBrP58m6I4alm
k2cm0bM1O1r1BBMQLQ3D+xZXoHbZObapwYvES94RItzMhlK1vUOWftEKMMrDXEAyOpkYaZktQUqA
vTD5tCRBNjlRTLTSSnALYWutYiqghEGrWpHoLmAawRdM6VAmgNRC/ryuIOMA4SQjG89WPhoVn4pB
x4xwuiR8as4d8MO2y91Vb4DqGrpVdiITK/UBm8A3cbCrjilXUS9S7mZvYnuAupv9iqxPO/1jtKDS
MRFlQ70i/qtJ8o3dAhlQda/Ev6KkchWhc/Mrms8lvtmsWqt9to6M4lAR5YKGCEPirZAQ+t0eSkUI
iSFg3xy/DkUFYRLB6ujjE4bQSW5JEZQHeAk7MdjrKmOHmMByssj8I5RIWYeCTmbSXnO/+oqIXml4
shhTXwQI0Uys7xOwQISV68CBiecTeuTjx4S3GrGkBLT05PS9ot0kmH1BlEo0KPOtg5oWBnL8pIeg
hNEqcZlc2gygAxjleM/hMNBnJnaErERpMhfHQVf3sF8hW2kSAw90D7Ub9yIUP9i8IUVTtlVQvguY
vNIJ9lbHlKDU0Xemr26rENzDrh0doCKJ7WrJcsTOUwl9Rf7xKtnGv8aYDLP6pAfOOvUJ2AklQ8oT
sbjrWOXNsmp6cqh/LGQAxTHCmtoDj5VBv81BEE62f2UetzZavj4zx6Xnj4iPKDI9Rwm2oUufEmFm
gvq1ZYcku58GDzrWwTqkA2qU9d4ghCuM1dfEIcWkbTBqUHx3c/IGjSt/WiGHJS5AxNXGrXVvmAPG
q5poSj5tyCQSkn8VJhQN0MF+9F/py62ID6dD8FuVPzJSdB2euuNlk+kuM/fBEK20kXREi5wSOqFt
UHpYWF9FIr0JF3xdUofgMgv8P2NtvmSaSueMlJSc9zQllbRWpss0Zl5BqKFvJtgWK5zY4dElyKyh
V2xalFFcj2P6RWn6R/rlfWD46FStF7KfkH6z7xoKbuOgpwhQaGOGWbovc/cciE+D9JAC0ortl57v
v1uYLBs67iVDvRBF7hy3aHWwgHpmnoq5Af+wIkhza+LKUbhUNi4+X6HDF+owD2Q7n81LlZIDFk8g
sYutU/7MyLVqCfiQOJE1geHxMEqQrj2NE3DjlvoMVYu+t0oir7MxGaVKUH5a01LrXvzYummCaURV
PhobIJ+smkNf4Wh1GBYfMrpXCUFdgQ8EdEJKGL0XqrVR3HYNo/B1vnj6buJpEid5iSK9upqQBsqM
AJ8IAxTxLRo5a7rbr2nScM0tXh1+d3uiSCGOxLacw2h3rzU7S42GoJDNNuPCm4Zz6JqznVDDRox8
gKAStgB1Xlwk+9AqsIEcxreKK31kh7QN1FWnO+cqNtbu5NICNdkGlB6AMVp9gvgOwmMnNOMN3Rgd
n3Oq3ZTI2oaSkJbW/xM2u3B8GGUHEFnMAyhrL0Pj3TLaddYFO5NXOkqHtYORIdNPgRGAhecbWI+f
pYzehja/GmbxSbTtNwIO9rHId3nifDKefS0yrogqu495R2wnAd06rOiZBrP9JTL1cxEyS2NJt1vs
6YidSu06DQoAVnmKsofudqc4Gh+h233pkfULVi2pNtZbHbARL0EVTpN1DHX13iiE0GM4i8zhFd9n
Y9wSLT3DQ6WwoWAioCoJSREe/W1ZaKfAjR6+Zl1qP/gqFOXpkO4jc/ls8vgoI+HpkQRb/0JjepOR
BSBaSYOKVEWuoeR3b1FePuDy+fq1H6JDVUwrGkDrgrxiI0o2PjZXtpxQoThHNEAfh1vHP5ZkxuTA
AaB143x3D2Os7ueXQR93oUq/YrZ/8uZHeszYGb14fXMmY9eJXSCpEIIQyUN5DEcWiy4+QTE7cTmc
v/abLCQIabzSB8N/mK+DYfQUKS4Wg8gA0pTlE5igt3vyF/b4fOl1vtW6fsxdQZiHtu97SAGxc45D
/1CrjMNIAHKlv62mb4Pv7keSOCEB73CU74hEOcWGQ+I1qZc0vpMYzGtzjJVvPVznAW8BLlgQSlQX
7HoktKfc/IkbCBBIQ7z1T+k8xuIqtPeMCj0nVqJZq1gyRf1pa09tupIRiDgB3c3slKTBEh98cSu6
P5N5rTwlBI3/O2P/xV7zxQQ30cqn0W8b3XN1Pve3XLwbCpKm3QhLAQjRqn5iFU2tnfobPOal+MR7
PwH9RvKsvro/zO/uB9eU2b/7kp7LM+keO/NleKIJoMioeNsYtD8AI8wRSc5GMvt4CeVr/wcjuUH/
HKayzSbajmvWu56QN9FNDNrglE6OE5wLhdgnRPHaUyb9I+phjygqDvKqaO+0iqu9NYAx02ycfFGg
20xykNvxRJDfYW7D9RESswVuEK0Kc68FEP+6mEPSKB69OueXMlP1GEgpfjWF+rCyYDgroqt+VqGk
8vIN0a/HgcA8UyuU/QB7ly9DS7p3qRyqPjhlbg8vhP5luzIViyI1J/0wTihtkzrJGUo4ob9JOgMb
8Oz7yQcG6uY4XC1hKusuT6ttHCQ5Vz0lfncnHUI7PbeeUOC100E9dLmmvZF3Mq25QGtHN8SqVKjA
IOPZuUTK+T8HZbQ9PdPYs/gjKnXYnytYwYJiqyxmrm9xSvKMcEU51VvNnqqjEmIwKSp9/KYnJXFx
AE3TQXsWRZ3cFl2N7sKjmE8lWgm+Nvf5GjGoVu2KoEKpFucIXSwroXLQ6V2el4MZJlASLKRC2tEu
g+KIR3w813EwnXVCsc8TlEfPqMxvyymmwuxjs+jcFaNxmYA+L+/M8m6xn2TvSgSYHwCxr2YbjUpt
usIGFnhDqwyPeNSQZjJPixxmLsv/XA5l/D3S4PX5iYV5E1DwRiOU6eiLtDkutyylPtpDeq5sfPPL
IyNCocugyXptq+VvJVath2wrpoFF2K4y6saTGVFmz/Y9xUqGU9jhy9F5cztZ+HvTncShx4SwUcoi
vpWq4r+WPWN2YZRgwB0quM7N+OnaSTEMqS1pAeGUTd+T8LsJ8vKrIsd4o+au6cVlD8heRdU4EKae
ZeVdNWr/VJsGSGOM5R9ZxoC8j36jZnkJCKCH4MMtQhMITmrt2eDs3jC2Wh7bh+bBJgtLdTxloEf8
uwmFnz6ipqwas9srdWYcY7i01wpjzDUx+GYBAHc3zXzXHfNd2anmzNx6Da22Oaf0fl6oColGM83x
MzR6+tZ91R8FWL0PJf3m1ol+yuu0QxeT2rtMpj1MnaBfB4UgegTvvybtX7KySNGNYRrjNSFZq67N
HH5BFJ5a+zZOZPQGqnJVWyLIdaUrD5oAUV74fbMamiEigVlFPRMNV4T5xh9DiheTMcyvIQRyw187
J2Mqe00twCmIxo63gaX8YZByCqzK+FX0yalQkcLWkqZW5ok2DE9OXoenqVJfygwOvo7zKCNONSED
zLW2URv1B8uuxIrkkuhHWV4m9noM+QmDXj4mRKO6Q0wAg+z4lsPDfknGPDzRYAhAIerWJrrT8y/W
LsLtY003/piEdbIuqvCbTdb9bo756F9wLCNGo4mWFClP77hktLtafLUHrmR+Z7z1fTo+5ok3ln+5
HcySgS7tKNsszD+hpm9pJYnvdlv5L/mYGWSzAyVZPtmBB2IIeXWjG2/0yPusvweEqmdTqj8K+sRD
5FvvNQa1c+C6wYsveus9BNG5G7qOSbRZadsJkCeLdc6Y28R1nUmtewa5b110gmCFG/bPlgnQizYS
VFDFU/ekwryiMbLO7qh0T9y+/atRiICGQNKt7GjwD8E94QISkuKVn0QQ9t8HDQYkAOHqzciZotX5
wAJE8serNE3WmIBPcEPkJinyv4r5E9lItb/aDQIzqywSmM15jLggCZ6minY4GTr7l8lugc53+KOu
WabA0fuUhonD9K6PaORqKRS9PDrlQ+WuyQ9sHgQJoV5GoNEKC89lYTUXbBzWCbcsphjZXIDutBeZ
gVBuU2Dzpp0PaxfFG73WuicsuBCoZWbrqhzJV6KEZXOWMztJlexqa4HD5A4gQjybIpaDGoDubGxQ
c2SQkKpHNuLyPsVuXDyC+dszCeclHlPSdAWpWsmEutmpshCY/Ww89OPyBkYdkZBMj/HyzEInhahQ
9eJb5iKq0HsLFw5xHW7v8Hk0xuDU94TBEbqB09RtinPThgSU6LnxbEHO+LmLwXA+mCpZCwqi9E0W
uTA5Z4viGLfxrZ/0j2IA9jnFDQmQ8yxUlQzvogFfoN5QUSx+Doy0IBBbttVczT+r3jI/SGiA2x8J
7WIFTe856ebvFUBvwc/Uk4XZowuLA80etAvSPMfTBB+zpoW5GK9SLZjYdGQbZ/ZeLaeWQ+doXppB
URQWyeK5KX82VUi1zYCWSjPa5znXQTonBwMdfw1bsfIPo8Im0DckgUNO2rVAHwEHMWGhKtHJgAXE
V+1D208P9VRgl4nz9iONAlRKWfwrluZXJ8GtLz7jTAfmVJt2+HAUezgRjXG1iSp4LAcu5MErJkcA
ZcgNvRAOxOuYJldVJUexjB0GArbV3GlWbbMxMc9GGqIkjGHJFPpYEFKHtIMqcDKBtnZscwhqcj3X
JBXesrjAuXbP0GyxYmojr1Xl5ON5OWi9QRvIwndWjv+cGqSGoaqnDqfiW4t0rL9ZZjmtusbOTikS
0CPPS16pgP3nW0Dp0ZEqcfdNq0viUXy92vZBQZ7PSq8Qj0oTZBMfMT0nwXzEz1O32xhFjVUP6Ull
un8ityQ9LXeXW0xPFJSWuvfvKYnVZIXJx5wdBNpxMKV6lK35z4HsoQJ8msg3ijmT5kUz618HrRr3
DaC0Wjj5sZwPmtI4W0txbsspG2fE3/PLrX/O6VvHTbJ9ShrgqQTGiSjGWWWGVZ1QKJH9SsRIxWia
+61S4G4Bub/OSAJvqxpy0sR8eDm4Lpf2Dizmv6eWnxDz+YKfX84bdd7s+oKwtM7Pu0eJ+T+JLFDh
8z3doN9RFILoVJlGd8f+kWV6dXHYQY6QbR/LgdUPDnutaH/PEQFSXXx+osNWDs3ULby0pOQo9Yz6
rk/FV6TT0EG9kF/tjsSwak5IjOZ/CGSnkXmU/bZrxdzKUK2O3VijyRvC9BKI+ogwR3i1TrtLo5S8
N4mm3vu5oHbKtttP8zkjLPLZ6R4kjCYD2mcI49gmTfQ/batKj0bSn8JcM65mozk75JIgAzpk5gHJ
EkEz+bfWoHaUTtztoLxLRu6cC520PJbueFoq2ESrtGNSG3yJ1fEXVmtJUMcQ6Momt8vhFOvxO04C
c1OZ/pr6np4IsvdVP5gO8FjzvRuG5tlPbcBcqgUN6iTEftMbOYioBqSmdgQ5+qaERDbd6kBt39zJ
BEP7U0/IpCLZTL/UIwl6oqtBIMbOp2AN2jtNXazMtsw3o2QviiLJeAOf/9+7QPRIXyEkihDsrOjO
i8/N1dy1pQXGX8OsGuW/Y41u9jT5WKnC7KmnzOqgP40KlxtiYeJJcolnI42amiC0odEJntAsWicU
O++B2bNfUvVw26HDo4LN/N3I52LW6zQnkerFhpZZQyeTgiE18uktA1uEi++lt3L3Z0umF5tD809k
GZfE7Icv9NMTsOmJIrWXTJll3O3TUuYn33R5Shnfk8wuPgqDNqST5v4hmu8mjb/NgX3sEWMQEDO1
+ps+XfOyn56LZZs7oam/GyL1b2lGIgLDL4B76HfeozE+pXMnyC+k2EeRGt+RPgJKM9iRM7pG++A8
GEGL3Bj/PpjrX8dSc8AEkgEQDrm11vO8PCtVTVhaZPvYOzIGzqpKvIcQ5ZmgD1Sbrhvdp5zGaSgn
+tOFq5ycsnwonaNfDcXq38oanuPyxxTOqdVHfScl9Ww95OVHW+XKltjRaq3YDX9u8g2pLeGFI21X
oaoU7nae6BdtOqHBgl/mMs8RelaQouTk5+UWeV2McFwkjnHbwRfQJepPvc69mPWOaG93OKCn09EM
yuoAAE1fVQGSZNVNIETM52q3LOF4dxiO6vhRNEF1+PfgYCn4e1erJE4bAE3r5V9LWUcvbDLMTZ9p
PaHDsWas1QyPTN77YAqKCIhe6PSHZVUICqXfVwBli3mhUCtSvQBaapd+CDLP8i3rUGk9c5+Czmdj
4rEV8zmtrPGpkPTwFP5jsdW3ea3BtNL6s58N2iFR9iOVmKdbdr6VVuJ8SEGyiNGEPxyTUDvVX9GT
LbZanRtvpd6RBtvzk8tHJ2UM/BoqSKttlbblZNI6Kbp/DraTknBbk5nI1ICoHiIN/ZemDEZUDUFZ
YXmRtOut1s3py9NYe3eLVomfpa5mO2syc9xPEfFGhrXJcc/cJi1ubpVqRuf2/5wic2snSj4RnV2c
zan3b7GS+DdDTIFnDkH6upxbDrzwT32i9lJyM11H8+YpmQ8ET3U7NUFtouSjcbX8ST1UrnoiXrQ/
gUXTj7Vz7hnEntgcDH9PjwmacSnRGsb0d0YbOjrou3Ig4sBkrS8mjK8ysvBUknvmTWoL4ltLqgeT
u7vjMFjSHFo7hH8Op9qlg92XZngaGvE7Dav0gykU6ahFlF0VY7ZfCD+iORj9ntCpeDCloxtsDFxV
WlR8L92nmmBAIgzz0vRu9vQVMtKwKMQI1Iz8ps9KR603T02Ze3/pDaVokHwrBqCVLHUPSPcKJl2J
Ub4MFoOgcNbKqrNhlc1hffBNvn2SWkY0uv2rYVIJCSD/MbXuQcNESjcbcCvTm+hTdLRGcwKOuR73
iMjUPw10s0/+H9ZiJbBMz05DYNmhcecRbE+1M4sVyUZq6Df57xC9IBHiXF8Ptm3cuhZhxHKP4ifb
Tqn9fYHBZGhXrgaumm3UkLsazvSG5Vwl8M3ldXTXgi+1DrJ7GMruEcuwX6nD5GyWu5ObO8iEwhu7
ARcyyUdZBSPBHlWHoN8IvpLUvJmtkHc7dKpLbBnA5YTTHmojaZiSwNExY9r4ywu5HEbCPqBKOuTF
NjSgly2gDw8EExqp3+HYApP9Wyq7Bq0mfRjEhzX4u2AIS29cdtF0kKDDhHBUi8SfrsutuCrV6zDT
7Ioq+AztwvYEu6t9UWEvKsLUPDk1NMKmezZpN36rEjtcTaSvHiw/Y5sCHwHef04MoqO6xOZhCWcR
gDBbVkq9Lso7LE312kQxu1O1OS73BktD6yYDQXp8r62hE8EPMbr8qmMaxz2D/7uaZE2aTEfGzrKQ
W35w1JO2Jr6ONCQA/1fLDJ3rUIutOZbNaTm1HOCQoBUvoej4fm4d62p6o7uMBSkck2M4QZgMup5I
17jqT8Kps02oqj1N8oSVmpifd5mD2FMDfxVQ0l7qomluZsagIM80ItHD0V/VQROeC5NAWUstrVvq
EnXckLDyZph0VDW318HbWTSebPG717vXeIClo41leLditOFllvwJulm7UvTf+g56uW7n8s1OqQz9
pmNhc6wem4LuBWx/97Es8+3Qdia1MrlIBebAv7em+Vw4/2swWObp//25onhtlEnzsJsYH1oNzq0M
8ttYM2wLSqz+QWJGbPDLCef5FK2CUpseRUaI8HIr/O+55V///Tkyq6x9YePcXH5kmh/g762xi+9m
N2IHDP80omPxVnUVuFtNl72si+TeG9An2Ty1G5mb36PKtA4LEIapgXVkfPjotZJxOJqllUwptAu8
Pt5yySkNBKXSdyBYd3b5wBM2FXV9ci1aoKB1jLflrpjvtjO4ALkDJSsU2FXn45sI2cF8KpK/Mq4R
yfWsmJ+B9ailY+2q2ainUEQkq6Er+oMyBKSE+VqFvG0hMS2HgW52TWuviJR0n0/Rn6WXiEW4EkmD
1pEGcmKPsw3ISteABDZ/W3qpzgzQyNtTDaHoGwQaF7lrbDyyoZnWoZMZJyWTEhBML5CyOfKcAjxe
W7JXn2UlSU8kUf57jTTX98MHI5virdXw1ZaEPjxqrabuLBiWSiexDmSDIc/iuvgIh1DHB9p27zrR
vVDrMiv4UsiZ3JNOLVfL3b7ir+7qVjsP+DAfumWd6F+Hm6GIEq8d42nTad24LZO6+tJ0f82aPr71
ZKYfa5eufJC55VdWh+5LbMuJgZBL7qoaYnJNLfsIBHECAQjC2Ww7+zjRLIWQqOJRUAPS9FooP9Z8
qACGEfGTYBEoG3FKS0VuZKqX4cZMy+YSJANTQavYVdLmwsaVGjl6qRZU/Tg2/jY0ayJeA52mstGl
aDnmprTp43khEZR1fW5PW2PAbtVNmIGH6fg/RJ3HcuQwtkS/iBH0BLblnUrebhhyTW8B2q9/h5p5
MZsKSd2tlqpYIJA38+R+sJgo/FfZc6E+jQ5TvsQDIfz3xWF2wm2vJpzVa1srWqcG3ZxhvTRnfg0p
1n8fthX4RlsZdkPynabiP92YE5G64Nl5LofOpCMKUfnv4X/Ksu3E3Q5/cLSq2W83q8TJqJwfAuLg
oTbP/Q/FzeBs8b01kC35yt9f+HvAWTyt7DljTDgX7sVhwMaA0UksbsQaSBgNFPQhFUtUulg+lEI4
l7/Ph4hzRYGbexadd5CmvGp2/bxLh9y+YZUT4Cw7bxtlTrKEPlwAPUH7mKmXMA67eB2lVnnHZ/8R
sby4+fssGwt1P4lC74YqoUx26hFeILT9R4kHD1Ds2lTQ8Lcci4BF//dPW0p+nv/+9O8vtzYzBplH
/V4unCbyVjRK6vq2WL7735cUnHI3T+vbv8/+6BvL30pteiSGdr6v3Cy9xhZTsSHq4vcshNXL6NXl
xCC7N5qMYZqouzGzv/LI9nAHm9RhBYbJaFxnR/a+5WayJwoimp5Emhws3kHLnyJ8rwICBQRCh1Na
GslbOPucyQzxBLavujWRdFb/+brPP8LRh3ANbPlP6TNUlW//Pv/7gcVkQbC00REakzh/Ghn//xf/
PldmsgX1B06zNv3L34MXhf/96H9fa514Y0Jc2s2Y3rAVuPh7WpeNo0W8SX00XbGj6HM9JqONHqN4
u0xIDBXzKzOgkTn1ET9luTct9GTKcVckgV9kNu9FYkFi7iRF8/NxbNl+R2686vSARYOuGpdCerh1
QKLQf3fK+GZ/yfRTw34J23Plprul4QVTEoDb1rrrjC5ZuS0xKDkqKuZEc+1q5z6v4YZ7cXlxOspW
yrR5hWOH9Sw8LII6FhuOeHicpOHccusnccrunUXYyutPolXqYto2Q6XGfu5S4G1G3TFErBBKsO9S
58XwOr4XLssNXCcmVERoYIb2FXXHlLF9kpR5YJC8s8O5YghZkwZMF/0D5zue21EOl8ImF1mI8sGT
WF2ixLvx8BTycjGfSSrNeSuFo+yjw8So9IV4puQ64t0mHuNivMQpqkU4yBRgfXxJWGrouJDvYdUe
E209L2vJ3gzlptDVqz/Ccuqz8t7j8vMcd11kX6qM7sao+1pe0tRx2EVSutGauIqYAEarN+3zfh58
tIxpDq7pYJD96Gzg8JIhKwHYjMieTMOXubee8lLeMmMjNpKNbBD9+Mtu+jfWsxLO8XhPNrraF44F
g59DkWv/OrH/Y1RvVTRNq6LpyCg2D21IfTHBK+S9n6FaOnnzSw20maoBEhFC6x3/086PkFOM7Kh6
CPh9Hu0ylCdQuChNtmc7G4cRt4u9MVtoGAZJNtX6pwGs9hJ5DpmH59S1mdmA4blVu8LPH6rZeQxL
/4pmlq59tKumIfilx+Spae3XRI7R1nJpnw2wUevl4g4K/86mLKqJ8mLngCRMh26XDOatSMdbKZ3b
vAKTnQ7NWqDVTqQLMOuQtRAvTODERD9mL39r1wM/jN12IvVlBWawjh3Gp4QXusj5EgZZyKgE9j0Z
pJMzerwtWOZ22E5sAvWhGatbJKNPL8ZVibuS2xy13dGY/1CKnsFGi+7QxzpcN802Tvu32hOvND6g
sHn5mVEy0HqRHq1anwxW1i2sX3xMHNnGxY9Wh3JVd120qdECqhoPtaj3UQODOoi4Uc6mda7M26bO
my0Vzns5LmXdoyTekhT7GKP9qveqe/YblyRE52u1JqyQzWqlWu+GTGTEyLnDxrVhK6oX70pvI2nW
d9oCq+4lFmVV0CWQ2NZe5YpzNA+QjOBUBz749MHiVSttfFV0O2uPa71qsPON0W/t7UJs0xvuHjUK
GdVIipkITK8T7+WaxYNDi2oeTJE0uzqr2N9L0rqyXw8FoW2cMcTe8xT0QZCgjOYXfjSWn2UCmGHI
rHWERb+NT2TV79M2+M4TlWySWd5YI9+5RFIr5x+Jhw2HBYnkGBqCQlDf0XeCka/dOhlHyokko02E
ebQOk0fYbGxMaz1hdW+K27CGvFwF6tWI21/BwHXBPAz4Gcu+KqnUMH4N33grMaFUEZ4ovz1NiGVd
e+pG/1x55RFcCsx0HTG9LAx/1Zbuu5exGub29BWJ0CGYaHorMgbN1oo5mgeugxvRNPjlZm64Mton
aFfsfhEm56zfO6mBEcNf0MWTemxoCGHz9Evw8CGIwx92vntBWa4UBOPd0dYcglq58b/IRz1kOn02
SHO1/T/kS85YhmdhNSFYksYbp8JqYxs4lqKI6G+WMlN2qmXcoT66tst2Q82LYlLq01Ic1rXxTEox
+3IL9TlJCCGEqr3OwKhk1R+EcbkW+hy3iGsdgXruq/bHCwoLCH9yH7rxTrP6Bj6OziwW086myd1x
tb4wuvrsAjC1Ij6XzZTvpgyrYV8+9XP2E9Wa6bWvXp3MoXlcOr+AIejxJZA7TqQlZXuI5tm66Yvx
Me4VQWKoMINzkJmihS70nW0apDCCQAuYQcsdm+gpvDtjnYdA6pMwPssMGyD8CseH11h6v8Y4veJk
Ry+1+BsCuF2jYkEbRXhblN1x7tisRozTe/wcxjDDbIeU7m7yq6zEe+dAVWELcMuW8+QEgN89iA0r
hL8nK+R7VtICNprTWwuaQKT2j2VhyooJu9uLXN6k43NICcNpiJiPlykpjgiHJzgvLWmvEg7dGV4P
XNwBUe35I6aaVj8btJeKVotV7uozRaJPnU/jCZPE0amfm3KKiEaleyvQ09YX0lzRsfAtfOltjXgF
GaZfu6E8BJ39IxR+XcECRER5XE/wmlbcv18MoW9bS/yLCljrHZUKOzSLHmKLYxES7e/oO/g3IJQL
l2Uzzos3thovXD3dznba+wm/nzWbJhn17tdGxVzX1kDaLqvXwsyxYuY4+Zg2nTDU3wxJeF2qdvIW
p6lVnQy/h/NGiQah8F87N9RmqKg5rY1dzH4jX1rBQwcQFPuB2yHaUrvLHqspOZSpD5ep/CrrrBfI
g8W64o2xGnX3ZaqZoWo4XdohvY06AsOBgF3OaTZPdp0EqIhXq71a5UyutUT0z/2HwIi7a9mF5XZC
gV2BdSOLTGQWAtSIH15gAvZAd7Hvwa2D7QOESARTd87Lq+0TVE+zcWkm7Z56DBFHzFrD7PIzyPKm
VgVJ8BaZIE4wl3mzfOXyhDHqHGyb3ltdIy2lifmadQnth8MyhqVwLXFM+PVTTFEtIZ1cU91QliJe
6SAccc4rQXeYvxk8O74GefMdL0jm0pB439R8Tf8AzcsDw5x5jyFD08bdqis0JcGe92qO5fegxpbG
yStoKupk8MRpjWiRFsY3oKsiqjrEtxmiUMXNPGmoh3FMWiMSHaecHLKdNdc/pUzrO1tTRDynFdYa
iAKqKjcM5BNmyDx5tDPST9Hc+nH3KUeXSU3rM6TcJnoYrnbDFUpTNQtuLc+YjpZWNDZ8OftAJdOT
Cp27ImA9FnV+yDB6J06xU7WX730vpu8A9zGuQv3Q4m4hgFXRyYspYTVW+VfOym174JNKfzh4bmDu
zXb+UnHzKyYCIDan4lUtrYWRRPozi22E91jTuJTmXM5AtVQcTOeIm3Osh0+OcwS/QwhxWnnPrtD+
trYp4OzQ14fIeGpSkaOGN+wBup8ci8MqNukmioGueep9VMZPi2k8qp1y7QqIYkGa3PbHRFLz2Y+C
c41GTx768TVN6HeQ0l4qZZI7rRw6q1EO+/dMLqog/cUyS2x8gi13eaoueH599HYWCOpxXwNpH0pO
NuFU+Dsl2Kjn5q6ok8eoMfYigkRRjWMLAS1YJybZwb4v59OEGRxXESDGynRpXmcKMlNJMXOtA6zj
N8bZTiH0zAxxFt+gvSjKNnQFjQ4TbW2GAv5//GFQ8xikDTUF8yowhv5apPN1qmu1NQwMCGw2atf2
d3XN9wbi/Cn4d/08mqc8qO7GmtRy2dzPlf1jskPTc/Dp1daP75q3NVkkItG7emQX7E0cq1vjgmVu
UYwjTBmlG8PpPjHIOcTIF5sqLTD3RGW/LeJeHGQoXoJhNtZs1+4czdZ09uufeELgtmULmwSdI94J
0Z1kBzbJKsJPrzDoYzb+TQl9FKbSt4C7qyW4wI40TKt10wf9s0sMdUin1xLZBJAyjOOu+azjuN+E
PVXFXrkb9crB+7G3DIzJ3ogYnkW4dUwubsdmcmAj9FPYg0Zn19PO8MNbV7UMFHhrrYxlyOlX7Oc9
AHdxdS9rPZ7NrLhYccQtWPSv8BJ2U+TDXMoAW7VeLsAh4OcsKX6T9EjC+ZiRESzMkL5VrHw3fY29
5gL60dm6OW0p+dSMpCcI+lr835Vix+s5R3+o4XzW4M5NuS5HFa47jou0lYiXZFtq9AiSERE+j7MX
81/WHSOJzqXLZAwAKPcWGmnQkvPwlCm3tst9Dq4RGV1/JqOZAK/IFImK/uhVOJQrj0WWJZI8ACQo
7diMgciJ9z3HMvDcS4oHO20wAfloyuRSmZSiKqff1al/JuBanIqK39hIVHpa3JBRNaMTsVxvRfTM
NBG0bEaqVFT1YYy9VRy5isYdhHRQDBwssnJrNmnAGRqasdk11EO6Dpgf8zadk5s5sINDGdBwhE63
azsC3WiZ2BF7TsI92/7AbOqjTZ5tpT3EOrwJlwGrOir3jT9U2OQVq1ghk83EunbPvRqHLuyR0GGv
GinEQ+a+w6pvCAUHaNZHMXElexrvuIxhtuEMDdbtXW9CJOS0WzGX5LDHpdfds+JgT1En0doYbm12
V4U+wLEA09yFHwAAR9v7slCI1qYe27t5hs/r+3Dl/cp+54ACzJ0uJthB4Q6XEO1uXctxX5efypzH
7ZSx8e8KlEPHPdq5JwmiwZJSkglUnjZ3o1f/uAMAqZoC4pgKl7hgsmPg+cp939qCguWyMFDNRz3W
K23YJJwAMRjL/qwcaCUy4TJawv90WcBoHXHP2Ujhmtdme9Pwr05tNCcHI+9g868gKvn8RD0LK3Ch
LDAPCX5e9tn+Ku0Ccw0tZG8VBAcGK3qLGORsdCHQZk166oR4Cnr36nUchuDQoPN6ex+1cSUzkMK5
rEiOmdZrno9kIzwMeDKlP6dadkXQqyhJwEvs0C0lMMYbWNG5pb8wW3xsElFu4bOQMJhxLysHZ3X0
L52CmxCia6ylwwHFRThiXwd5tiacZuHfhrSXzOrGcIp/YkwJCBdsctEc3nCi3+LKardsUwO6pFgz
eUcSaMhigklRzDp8CE0umKp3f+FuHCdKfYHzaGYVvIX7HmZLDxOp4m2/1S3V0J4ZUZs8MnRDeGZs
YwMo8/J7jzSFGj0MhIH4yW1ulFFwq2oXlJs4VpEka1XjMBwD4lLzbemKh6DML2TVSgDMeI6CGK6U
eGG1d30mU6nqGEc6XJWWK29CrBlhdu2k/SoGyjfdObkwQjxmU0OgUblYwuxvEQbfSQDFMjbOSeDC
hRQNNvryKnvSNQgzvJkwrBPjgLtP+1AZhl8BnjSAdHCmB+u3Xv67iFQ3jYL5e2ZCdjQVS2jH+J69
g/UpgoksdvjPs3rJ9TQcU59zaa/BOXKM/8wT/Ti0017hiGOoyiads8beVf6LKiz2EJ3LewI8oCSx
LJzOONiuX6FBkBEUwUcdFNm6ldMxCEaI9gWRZOkmGF/GtyJGZQqKiimrhp9d1vaNyBOGI4qetCz8
FxnFYbKc4uHvIWWesI9wHK7/PlWctMjqCIy8k2yObC73hQAlFGeE6sCC0INY9NZp5mc8NRPomdSb
8LyykhKeXzg7I3yBPD7FRXbbmIU+6j6+reJCHqDYPdWLuTQzvvG6c1TiHoFGzkQiTA/5XNOIrEfJ
IdAZ8BTIpdU82IGIo4bNMV/roDau5cQNNzGjizkR3jNMgukS6lc/edmWjh6igpIRvxW1F3LK5gqS
b3fsveDdry8gad7ccg43gsLwEVXpyCTlKU+K7xFBqtfjI3hyGoFMitQAXsRLkdujRIXdSphU81Dv
oZRwLxvZjCAwvxdu8Zg7zdlTNpl4cNtdzFSgCopbI9BX+p3f+kDs/Ty9uhIATNqSnXQEYcKsxCbD
/pd1qnlL8uoOENfGzV8sPI43M9F3x6BjesJhyZ1HYslqT7kCJpswu8hH0GBBAMlF9IHaWDFxhZ6s
Ube0VUNnnEXJDrsrTtgPrsIoOQyb9Hzx4jeKsEpYLqAptDo7gJWTv/oM0dOQ4Edsj7dNVX3UdvZp
tN7ZwB61U/MIxJ+fBMNsVEd7ZmUhBF/X2ZhDgE0k7ddO0JdrXYnXxibcaDtgfitMobAX0eKKxwKr
/jkYAzAaXN5wD4LmHLSz3i2/VBcU3s5eeuWs4r6w05CBffrVUjaBST1vIZMOydtYgrqxLPay4Bdd
svrOUqjGSYZ6CoY7w0WYxGlTCq8QGR4WK12ucCZ5lPBpI/6IHHvLEnBKi2IB1VXxJjJgInY2a5JN
SETX2iVKSL+iNIGK9zWCo3T7j54YclYrnGOW/9mF0SeH48dEdTdZ1V3VUK4rpyVpWIKYnq3+VcT5
R0cBwqou0RAGiq5sL3rsI3VM3el7poJn0wz2NeJmylJKz2sAk4zujl5ETw54SLM0ngqPu4mxpB8H
5yHNbikQoGYs5Iicye7iVICV41sSrGeVeNskLBn3O1847iFboJ1te0ZwWYY0ZNmfXPVgQGV/Uk1+
xO40roGuX6dkHwU01qKW15tEkOhU2v5pkngHW/HEGAJlNP9uq5mDQONYW4hkv1OKIGG2nAgiXuiu
aL2VW/iKoJt7xi7+KFNvQy4FzcTt74em/cJDecJOSmd7WcmDje5XhurGMkmSL1lWgU0fxzbLcDPI
F0YDu2hQ36pmp560zYXrB00+uhgtc1Wlrfd4DnPScrSCcaW23dWy+6OYExJ8Kc92aw2YhZfy4yEB
zsududfel1lPb40YD4NDtaJuX4vplAP6RE2e8GRHNyErix/7j55nv2gTkGunXiI//Kx/psl5HEN/
w3bq4obgH3mP8O514L8G/WWOk7spdfMd4J+nRhQQqxXRgWZ6g7oKRYxcJxQFNN1I37uzdel4shp3
2/yGcXQP2u2uq1gPyuV46DK0ENxyxpa7UwjBgQnYJq5xKi6xmchznypv5mnQYt56ywWSEpQcG+st
5cC9CTrrHuhLsJqSFqR5Y/BEOC8Qxz/c97b1d8kY445l+0abdv/uNSDVMhKh1lmH3H8k8u3Ci+OQ
Spy9jLqnZLBex+y1i3+gXtx7dhau7tLW3atohOYox2fwyMdyRhcmRrRSmEvceuLUyXqAATblUGjo
F8/kLhYn01eMp2znMT/dWtNwmSe4pJNHJADdDWMgu6PW/aydlv6VoF7PpFN5f4/nLvNeatKRODhv
OHPSFdiW19BQ/zA17dIp+/RtUAGy+xB3KpYH7Yy3JoJ/IwzetRFn70kYcHMqcCtT99lPyQ9qpgfX
sP6ZZcE1Q26NpMkhcqaPkYV2P/Mc099XjvMPM+KAcwRCZOk0h95Zzt+K8W1WQFksw/wSJz8Z3U4b
w4D07IYtwxwXNJGPmFki8Nol7TDTFBqr2izAeu6Q4rlsNGV9ucMGNA+SbVhJnjpnqHZTOYBnar4t
Gp2NmHUmnuQhH+YvmmRJLnnJTkWcAovy2qCY45z8HmtxskpMrygDsK1BU1a8ukhIECQnTssEy5Jn
tIWrCvZwcjM5YNwXUNXURHOuRBeQAu3ExCJHbq9781KYgkATW5VxJ4TriASxd2F9bPscLmA3HcO+
c7hjENWWitlhZ7yaRfxTsCqspSPfgsplP68APFaEe6M+kTQbg6bwjjVK48HR3a3VE3RHLws4gkX5
3to2jU14syVu3HxHi9W0RMcj74W7u2JFjkubYEd6csX4ltuAAdAG3IUxM1AC3EY1RrtjGiNKksEr
iA9MCTs99s9NHTtbSIws52zltC1PvLBEFG7UUhfW0oUeJwizzqn0yk1iCIOr4G9tSc/cEsZ1hWd5
6b51VoF8AO381vVpCFCCQcjg3UvT7DdR2D+YXVXuukI+h+7wjG2UPAlFpJgwzo7t3SYWEwETvxxb
F73KPPdCrc2NRR87KVGS7TNb9xBnzb5IHhrDfHJoNsZvL9+jnk0KdIebOS1uEhTEVZB49yqzH0W3
UkqV64LM/o7KFnJ31BZUsXTBQs4fNG2tYatysepvVO13gg73Q4zSaBVk3SbD/5bVD5aztxIBjqMw
XwuNnavmZccK7MSsKA9qCTLK2DuVmqdLFs9thXckzeWtQ0zaKOoj55w3Uxb0PrNFWvdey7E8Hw6O
h/AvzXSPdoCh1NMb4dnAPikHr7FqWuwI1wkWpU1qWw8AceXahjA/6PLop2A0JMVUZWl+QrSC8xws
TnGWKD9HMA2t+T6hcmjNVheCjABZ6LW/TCLgcmTOvy6JSWGBeonhOWlanTe1McmtTwSB/RVQgCnA
HolnLMUFFW6LST/yhoJAEjtfbqzebc6CZ2ocr+WM2UYYO3JnLFz46IyGRdglzMrgibiB8RhQf4LP
Y+eoc5XotyplwhyN4Vpn3qvXdDftGHETIqm2isfixhvca2dhUqYzEzBKwCktbNSzOZ5Sf/xg8rXv
FeM4JPOcBKGckn+5S/NpHNcDRSbFlYHUJRppO4ViwsZgoSul8O9M+7NFxDA0ud8kgJJI1n3dlGTH
3fTMJCtZtWyFhS6ZPdThc+MGdOGAGrVapqutawDS7+sP06lOiGsPU5uyjDTvoNDhjvfR3UKincng
MeqbNukIb4MEnrRPYaF+jSKgdsW7CYeU31msTS+CVVow/whj1Ney5szZkImJgRz6zrhKq+zYjd4n
IzTRypvEavK1nzUN4Iu+WQdx9GWL8pnDDfdegxhw3O8xzA3roJC3KXimvRiGrwAF3Y/Su2gc62PQ
3TFLmdfzMtLyCBsiGQxbexyeQw+erF8t261cndstotZvAKWQUzZVXT491z7zGRaemWEl4Eqb5nru
La9RnFKz5bn3A5ILgfdPm5pZKWliFf14nb2SdlF7/PYja15Jn8Ny6JcvbMteMrYxvuREIIn/Yv72
BxKUOKLDoLwphL9rMJDhpsCUEQczykv5hSR+zZ1nYjPRWjClX3HG+9e77cUuir3uaIAlnxts4gZr
Z4ZDYU67W8+o9lWaXHzq5zflxMutsxv0p5+ae9AKWZ9sxGs59+LYFRAXTbPAShJRGYj83CJFrSvT
ONQpwqcSLBwxI3AJ1GOAmoXm5Z/7HEvC0H1wS05wKdOVzO10HrD+KLd9Qm/3Dp6nsPBl3SX8CedB
3BfImb5+4mztEzd8oJNogS7CgCm4B5aPQzpQb4vzZ9XbTNRKCw0b3N7M+3Cgy7d3wLWAJpBRsJQC
w/Hv1atr4CvKCfQjzebJhbdVR1Bu43LRCNXfBEVD3Wtn7ziQbRYJyVWMjaqoP88xXk7hjKjcpnxQ
sXlMvS4/tLJ7tu2Gd5XNfoAz6C9+/CcxY0Dwuwj2SMpdQkc4aHLBNaERYPpXkNVsB3zepjHkd3Jl
VHPgFwH1dGwnvee4eUHk3LZsMNnIxq/UY/kr02fz6+L51HADaS7Oek5XPiDUOH3vZVxiISijZQL/
ITrSNajwjtR3Pi/6nNevnHwp7Jn705CK32gyaSunBKOAvEMZefU4yYulJp+CE4zMQuaHnixBMvE0
joFIPtLeGFesUtRiN2wr9VDukNmqkF6N8eAmLkiXDq0iuvZdcGGtYuHMekpDjLM15S9pnSGM1K/s
zLpjbg5v5tBeahLlQXZua0Q/L+wQ9kjrhoAM27yDrw1mLUmSXQBJcmUN2dJCw54jEUhwc8n5Z6Ub
4+hJubfnwdvm0YJl7er7LiwuLZ3LWGrAEgG45GTA6Fln/CL0kTKsVTNqXPBbCTqU6tJPt3HX3Wuh
+GYcs/D25JbTbeoZn7CHuL+nJ+0RVDA0mcTAJoHtqDCrhxnb4rp3iyezT45D5KCDglNp5l+3AXGa
5s+6yL67xH7XgjebyI3nWCHLznr8cCPvQ9qAW9PBh3Yw4RxT1bByvPzw7bYGoG2j3eS1DZmc9r1i
Qu9Efed4zY6eI5m0ZrUzOZ5yjn9HJTpk5vCCTLQKat43Uf6UzO3H9Gm2AyKbsUn9vVkFFjN3dWSb
H1DIhXoI4gqbtyCg2GBmgzfBiHkbRAT2QITsBhAg1XSPh+jViuzvauqe5hm1svTyl1amT1opUrM0
3G+wA6Wngdv0ZAbXucnfzRwTkmflQPZGUOR1/UxQgCGAuxe6cPcebSszk7bOT4K9Nw1nN3G2FhGY
PdDLi+EY35FfjnQn0GPGFJJ1YiA3uSifxElxUA+clzddC+hdANQfQtCxoYaEZLH5h8yLYSSn4nu0
73RSb9vG/yyd4GjL5l+TV1ehgnGlCsZN8mhxqF7XTQp/LvOhaDFmranuaaLxSC7zjs01vG8ackyz
vmU7Aw9Ko8vgWka84648UGrmKjB5snCY8s6XpAB0mjbXceK9RMAMlTWBtRC9SWzFq9RCc5dg+tk5
U2YFmnrfc0djnA22TJO1Dx33uzayn8x3fyaQdokm3eMjNevXYSTzEKT2vTbQaJaiAIWPe0XjBnN5
a94UI4ZuX09UgPvOWqvilZ0JHCtshoiaHbDxnKrWcvmBaXEKRnLns3yGwMGeJZ7hABVeeI9dJFEV
Ka1AXFo3hlmyT1yrWTcjZQURUUXqbi3W3t7C15J+OkLRV5O4kK7aYWOX3bbtS+rdZqIOBphrwDGE
FZnKsNXfWHq6s7sSYpczfMxZ9ZTQK/JFOC8+UMSGakNZK0suHaWAbOeSdTAAN+SavCQUbt4QG4rW
Qy4vVT6+OqZz7Uz/vcrNTRDa/7KK2eU0dcFaResOP8zG8nv5GYKJXvZNFoQjVZ5lEz8T0iJUz/0h
j79NOxs41b9hDf+xHcQFzDifRT69jgN7SBVz2xBWRH1BDSwPOFiRc+puXUyBmBtA7r4MjfXgu4bJ
uTyG1sipK4wqUF3WaLJYNdYaPg1vAySvdRV6zpp+0Bdzgj3nMpq3NRkC3MQhUyHdsozorHnuW4Is
Fve5hslHb36W7XSMZqm2vjPfjpqxoRnTZ4uVo4K4Vu4UVWIbP8Wan2Dlhtv1Msd5vTObsduYMuh2
ZLu/8547kuEy9zQ4aSUARmcLcGncP2Gf2piabxim5r3LLwDzx0mOQiId2+xm3EPYTCbRivmtHuFa
RTa6OVuQH7BOLA+cO0bLwUzUbzosI+u5x6FgRp9NjthvNuJrtjjMArm77xt2uZ1304/wtyo990hP
zIFIgrgfM1JyWCZwWnzk9iSz2U/oV7+wW+6TDMKpiCJs5GYGGOJi56m/CnMORpkCnIeo55mpS8cP
x/hpolTXHhaACtr0ugU3vK7t7rszgvDauh+VQkX37SBnWzL/sproG2ZXOzUCU0feTYx/HX/I69yR
M40YQveR5azcOOBgWe+sEoOCAHYyLdMDqSzzMiXsRHNxH5dyOjhuyWl4Guqtp3PQ5dawJ5bW7hrD
z/i6KA6a+/NWhNlHb0eUgRQhGitgTheG00OV7UFsj4k9r8IQ0KJI7gqtfnRjVgS2wU5PwfQiR4jp
o4vGlrpA5CIivp0dL36dWh8Y0QKKAOdssgnLcF+vcT/NbfxaOPi9nd6MKQsxLxzeR6KIKWpkzuo/
ZSnDR3kxjNRayV6+6wCIWd6P/7SYEGO5qAxyCWaNVgl9dA23BSi4dg5j4zacCdxkZ2H059q2lhst
OYcUfF7ZZhUSQXfhtGXFVYX5abFNRORKat1dfChRNoP6bU0fz64dmlOq3PccsAdCfHvjuvmRntRn
I2VUYzs7Cj8XgROsnGdb/jq20ttaA9C2EUMi3HP7GVrGitwWC1K0G5chDD5TJkytJpcavLo+O2xz
4NgofPuAJm7eTyYjVIyWRy/T4b1N9gUzO2QyvwTQLhtvU1r4CMcJeY3IHp1orJkpT0w11/GFzDXT
b2AVqzjjVsklNFshv4xZeqtiYBIWoDrYtQTVlI9PpWX+VLYZ7i1BfQYwtIn7Jc9dV7GJnOnwAn1E
g66RMs5WQU9xCScAZbB7O9tcklmSlltXTc2pdSGf/j38ferXbb304j0IdGR40w5Db2+p2PnPhyS3
WlzqFTaengABMTtcqW0/8ThHgrxm6HF4V7rCnqguGOSMXRrZpFmXL/09YB3nyOZ6Z7/D9u8udTn/
e4iXYpz0rx2H/uUDsdd1t6BDSUADBv37aEGE/u/TagFdOXCauQOOxanmHZr950NzoY1Oy0NYhEy/
CV5ySgWN+vdgJP//0d+nYgGnUiOqgdgdjYr7TV0AD2TzzId/D5RB0O/hVnfuwq7Nlm6elJvbCtGS
Tt9llvr3oMOy/c9HhZC9tf37IiE7hZF3+Uu5ZTf8QNNHsbzp2tgfYJGP/31w3YRD9XBxitgg6GN/
yxzAYcBPyDHDWgeIYmwQJNDI0DBbfgi/56XKR9qmmIy4RYXaqjA9hgNDrNYHSWUPM8UByzPz9wv/
fcRWhydBp7em4YE1IBI6RzlQuFNGbPuEo3Xne+O5WF7d3n1uFaaxOMKJN/nrwKlqGP6ZAxYgchnT
UI4IHf88GDzrZkLzxf9emb9X6+9BLa9bqKl0wHxEhc/H33WQTP9H15ktN6psXfeJiKBvbq2+lyy3
dUOUXVU0Sd8mPP0/QPvsOt+J+G8IgWRbliDJXGvOMU1v1Wrmj7hGh58dlN9mQC1C8iHZ2n1AyrpM
85L+HGtxQ/tFQfQ32XUKXnOMrg2/ZVTaeg9+Cl9XOVGf4//5XEzaZ6TqbufP6vE0/W1uWpbHJLBs
JL34CdJbqRb8uPlhL3RAt2Xa10Qn2t+PYx06ncfT7fwwKO18P2/6dGI/lzbCgpkmHDmNK7jIphN2
Ok0tfXSIeBPves3C83Ey/e95NZ9cvkj9NQS7I/dIv/yYT8mm00De5hBfNBnHCK7CXYDAYTN/pO5M
4J0/bPnvpfG4Pv7dzeoUqSoiDJuvNQUVsJ8f5cFI2a6iz4gwgpJoWVf7x0b1/nk0f2J0E2j3VnTw
w7IZ9wkTp/0gBTqmaSMspUEiyJQkQxfDihsoYVeW0a2ZNrQV2oULIWdtOj7rxsEkirDMuE+Cawpv
3hDz5eplTCObsm5UUhox5ehgpfTsKz0k69hHw75JDWPRemGDmgncSzVvqO+HtKPPf1+voVN70pu4
3s0/Pj+hhy7xEBllgvmn5ieKIWq28UjitBZpxsEyvKuvBt61dHTatBSG04xDJKGhqnGAvhpO2l3m
V4R+5V1No/2BDHyKUPrPT6YtrPCgYLQe9GRZUHa+WYob3OyyV1eUhJrHsV6TwU1xM2JeylxH683u
vCEOVx4M+DPzT80/j/WovgzcJNp/X/V4KR6jrEjbc5hGV1fN7UNctuaVZEuMCdiiWSfH5jWcjg34
oFcpTe/laCYhbBxm4gyE1ef8kr+vs6MDBEjlMv+ifmRxzAkwrtB8oN+V16iw9McfmV+AC8ckJXFk
AYdPklGQP6dahbtRkoDwVAST6AJCNPFq7lNrj+xVopJX9ZRYwrqaSrsvR984DtPPMr5bV4UMgEWK
GXczH5s33H4tpjgUAv4e04Y4OU7zwSEq/Z0s5R9qkdGtcMRwLYqVpO51cyFu2sjvzuBs9attD/dY
qNmhaULjOh9qB7qCDilRSwWpx3xofjJGub6zdRYD87F54xlDzZf930eUkjVfwJLK1InH+fvSrK+h
OxWSHv70kvmJ2CKLqrHN979/fT4O0+hJVA4hJv++K4/JFyVp+vLzK4bpzadNU61bWwEPVDjlFepy
5lr+pZg2lQuv1iR5rhsxALlBb1213LGuKiPyIreHEukhx8A/WVcY53IildIJm47NGw9SxGHKBgcd
8ff0ihUrOdumR8Pt0FOYehJl66yUEUhp2ZEOiVz+VdpxfJCo5+kKIx5oHfrDkpkobO/+2pR3Mxzv
VcN8fXTkEtPfz7oRyrWcNlklw3Wo++FUOvev8xNqTt6y7iDbsdDR4miQiThJ2e3mlzyOVf6hZM1/
fezFinYj5+LQ66a+IS493BYKQRvYjcczsoCnMSd+Zup0RXl/DCrrJ3est7omYstnmRXLCOV9TTtd
nC20GE9S0aKlV/fEvFerMdJe4k73nvKSXqzU3NdC97c1wNTa5w0zajxZlf1kOyhJau/U408acLo1
MvhVeLAao8KJlnVuP5Vk7NSp762jpPnl9+0u1jCMlZFfPbW6qJ68PPmWgpBRXL2ZLn/bZaICAt8F
mUHVy+5IV/eLn6anGVsjiIj+QLzNFX1iqLb2I5P1gl9zSuX4FSjkkXLtHwY0HCUmXR7OG7txVeZ3
vaMs5ofmtD8/YyU5aCHIz424jLVk2Jhf4CWx/89r5/1CSzSgpvxU9e8jPxuH/Zj+Ip+EuLH5yf95
7eOZ+SfcuCY8PlV3paJAXf/76scfbaFQo6aZfjf/zVtSNP56/rn/+uXzs483NgJucJqYuOLpLVHY
NJ6qQTeXg+v/523Pr/6vX/v4wdhoimVVRHifpp/8+361v//740/+/Y+9MK6w7Hrffw/91z/2v5+U
pQ7u1iQtDK0238Hfn5HQwRaY7wBpDvJeWla8AeVuFaa85UXRPSuR9LbB4DtPpBFMjF0TySo8t3hn
xFr3bKp9ceuoxkw785HYqeSmcEPy5COMlPSqd07SoUuoGUFOQ9cOhyLvr8awaQnreJO2Up0R0xMI
HEvn2Uw6ihCTT/ZgjdVAF0gMFs3QiKqpwTJ8qDykR7x+qZhj9zw/CjL0u3Sf4wP69ooqu9euVUOp
n21WeJS3AM+w0NBYdmV2d/dQkU7x3lWiYcMqiDLW3N5bjEhJN/NPzRslzZaiNnduCSHVJv7uqJt0
ZzzH2luiE0eLa/mp1FySYCyL+naGHiw0CRTqPDnuSqAT8x7pCSMNBLQmWY1RLQA+cIlgdK+zIcPk
PD1S8iDe9fSLfHp7rkd7qX1OCOu6g/fUiHyacIVqiykPCwa3zuFH4fefYco/72Ys8FUVuWhh1f4B
SQhRgHrlvKWZs8G9SlpdJAl36o0TLddgAV3H+XQN+sT0gdOzKWzlpmTeR09n4bMs3HOqJ2++6w8/
zBgZEO2Nu8ey4JBYekGlsfDO6B8wKuXKGyVd51aOQ3nhh/GpJBRxWA9QZrPGDz1IsQH5pfHuMAIN
ihk9e0pGInbWTlBbDUaTO+EVFZqxpzwh6o4AmZLySSOAV7YHaz4HkojWPachxUQs7xeLWem2oKwH
1Cdcz+8SIs5i1HWicdpxq0iFOj4lL9SyNZaOTPVfClAFU5OuPwUEk+7tQQ0WZqr9ElY2XKn5ysem
FFTmiEzf9LL+Aw2rMtCrS2frqJRgMkKz/XFoAZfjvnCUYVOqkj6+48Tge+sGfwJCIAW9vUe01Pnv
Rpl2q76+pnmyaCeMWQOwBDdKRGth2q0a1eSM8uQVCCZFheI1SQPzD26nV5gU9QdNUPjtWdGs/YhE
hNzeQGlw6kUoXUzkhNEedez7T81Am5bgHmz3Giuxg28b/qHpWv/xSJhfcdYrx1AMhbEskbERcaQV
z9aEokPm/Vr5incr6bFwCSHpU1obsmcpNWwOMXNL33ctqDUIarvYTfd66vcnChA1Xjp/jWag2aEU
Kt75wOBeE6Som9w3C2HCXEP+3StJeauN4tsdRPgOVVEukUXHl9ZHaGcVtMGMQn5HaByIJACwEtr6
2uyLkuI5wNU+pJKo1/QHTA0zTFRTBxlE6116g3WWGJm2qdPufAzsyd4rSqIyJh5JxH3DrJvP3gNw
nzDBWwtmVIwpYUjVrCIoCRNaT/DQ9b82SXUJ3MI9mB61yVSaEG2nYaSMuMKyUb0mdlycujJ4JkKA
YEiVNtdhMICKG6TBXghGdvY0iaN1B9XpTYnym4gQI0N79EENtR+aqdnvrVlky6LUjUvVWIQPBAK2
gw6ItvDbYxVLVsG0gNbEOhMbbYTW3Q3z4IRjB8/NsMu88NPwk8nSkww0c0pTzsda1ThpDYyJNXNO
9xYoiI0tDMgSb8PRM6hbmZar7wOXWPBkQtyE/m/6Lu65MZmigEgKmQk5TgN/jGK9qTTW3beqauUi
xV+ztnOORRh9o/XO95jw8oWlhFzQoBF/utJHjknp42ZUKG5Z1Ac/1B6gQ+4bFCrt9BAW3BVVW/1J
gi/OLyVsbp15L0aX09ZMBGITp+5Z3fGtYRnB9KvZu9gQzTQoMq9tuldN+AMTf/d7IF2DSFOtRVzD
1WvnJMpzyxK7+YoeOr3aYj7rnuTE1dRTeAUpPNqcXv1yiKYJnNpVN3fiDeRpR5m089EjTbs4P6wz
q4KLl/jOKVKC4pVhmntMxyTWCdQdIGjeZ2bd69Ex74Zf/iGoKDOFdqwnroFlwcrWii47ldOuM+2G
aiQXGCyIJcrt6AwmCVNXJNJvK9uIZqi+hgmNGqK3KzXb+0T9fZ7JtZCqFwqQ2LvCh0+JSmVIa7P8
D/qVSfyHEP8psmJqCFjWjr7XRuuwq7W7NwqDuOCgXfi1JHxsQgYW0ogo1Hs5pym7EZrDg0oWGxhz
Lm9FW2hqtXAtayJGqk608VX5y3BtjJdVTZ/XtKcUWO7aEDkSIuV7U5zsT25pZbVSeQsLzanyM5AJ
uXYiBMfw62Xf3aMGpEuhesDA2Qtr2p9KgP+55zSKKnF/jO8xMPYdjLUAkKfdfJZWcXJMAYVe0P/N
so7/mjN/wfWI1nYegdN56/VET/RURh+jIaYN1NqJcRsH+h8GoWqrGqvjLTCcY4lF9Y2cMqxVKY7c
eRdnj/KEuhIqVsyVOw+DpQmkM/H0XRzl7plE3XQbDmGKt6I74kVTP8FlePwV076MiUUvwKgtgZpy
tF4yPA/0rKdy7+R+sPV/HinBIBeY/0CwTggpF2bStrJpT8RDQZN+Pkha1XukhhtBul5v1e1aU0Nm
vVJqizDAYh1mTraqjTZ9yZAJQwe2f/UuuUBaUGgrFBXNtUCvhBJFf5331NKjh7xWpKa+9mmVHm2L
imQ+YVwaBR9Pr+N+7pECXkZ7WKD5Gj6aCqUmIuliF5lqeI9VhwDWIV7HUt2YXY0MfL6jKixZu5z6
xHzMrAvAgv1Q3ToReutqIBNEAVPYl+m31tkvudkne5NoinWmYqQpKxuCpW0b13kDOYYoEYpNqKY4
FkqMDC5ZzfOkTDUNZ6trYbUY4hanvEYuXtglRGZgzF7J6S33do7EMGEihb9RuxoBpnvOGfuXPYCi
7ILvRrwmLWCCXHPDr9YgAlUbo/xZH6W1h/iCN3C+Y/r0HUh086ob9FJvPf9n866mwhBtHA9EKaJS
lTXk3QiNd8vE3ZPBXt4oQGpvjuZScEKvvIi4VF7IAm6a3r5HldW98Ed/6U3lH3uFqOVIRG733IuI
TJTArU+FhwstKxTnxdOJemiirLwQZoum12mfs8zrLzqr8lfNrJ87a5CX+Qtu/P4518bqUCblFWRt
dG0DwVSnc5JvP6Qyambap26H+Nu8KDsEKq+oFAC0hI2DfGppJCiMZmTjde0hMBLtq3FYu4eK2yHp
sLMPv4AjL91cbJWqzj5q7vqOycxAeKl6cxLt2TT89IObiLdJy2Rt2KjCIiSOBNrVq9xkmI2y4jBa
+bpXfIIX8+67s9EFNR2cqyzrSUkrA/OsYn+kJoMPMSrr50HNfngeBT7EDNAg/VycYRi/UfrQXgBX
hi+gl5Rpx8Z7dYFoBB84OaA2bO5dmbUXND4xOoRrX1XJ7zK5+ZiOfuv8GqbbuvsKxXRpm/1kWYqK
9yBSCRdJPTpO027NLAB8REPPq8QGazUlqLDSE0fbGYk9TPB5PoadyPRsejew8guNfO4iZi0y786b
mZ9P/iXmS7eyQX2ChW4q6ZyUwnP3I7PEALE6LIvpGNmg3F240Z66SserJIQCNakiPxIP+tIdIOE+
KcodLotzwf/KntEOr4npJAeH0sK1xfmx17Txi1ImXpqigk893erm+x3NwBSSYIEDhRtfUcX1wSiD
V1XN2mPaTwrd6dak/9/dv88q4Yk5zp9OxvK5Ht1qp410eAo0dVTToevNp6EjVRr9sUa4bxQ5R1sZ
STKL9LNe0LbK51t6HRbcKu0hXxkmNbC0GuI3PyYdGuZH3DhIQtU6pA6HBKKz4vxsjIXO/LXVmZNS
934SOVinB7pOzZHcV67aUTlgnNJotH2IbuiWKG3VnTHtdoG1Jbt7fM7EhXgh55JZrEJYHw4faS+u
3PoKerPSupu68S4Ro+HgC36j0C8RhIIlq6MqR5IM9aSaqWWNgENR0yvsBqf4jFQB38To3i1Ld/dp
SNM8lVm5kk7TMfnNlRPl8w2Qh+pmxwTe19k6IMHtHJUOBCp7rJlTsDBEj4pu3QT8qeWBdnJUOupK
FsQvIcMUgTzuGsSoupA1YV60Q9iv40Jd2FC+bkrKeTd/sHkbIpIldWJhY5FdBnklT45CdAkVpi+E
A+iJnR9K7P/+94GiyK/SKs3j/JsGTX3PVJkf5vGrRn2F7TdRT0KYAY57PFMEazSwCYr+BzplRuFn
AdZxiRIbgJdbMa7H1UtViBcW6kT4Tod6h1JZaRl4TaYnZV208Giwkc7Pxq77kySFZF0EyFTFREBM
VcQWveY5xxEmyStpXqv5uDUN8pCsvcduEFjvKmUDKs8tGZIITudXuaOZr3JAmZQ1m3JdRRaxzp35
EQBZ/ZWOLPu16QZMcleVWcg1MHdvIzu1vvNWfMepJj7pWFM77KtwmcSDuZNxhX4k8HCht9050fko
6AytTXLncbUBUPdk63115JXGpnMXbuh+d723ShUnQwoHGtnX4/a3pwDBiBvrgySHgsAwBK2UNZgQ
98GmsZUYK2PbHyf4E7QoGtcJ2gTQQSVxH/BuQKYBWmTjLIHIBqwj/eKlf9cjg8Kb49YXT2nRwlem
S8Uxr095AW4j1EqXBFpHX09EuQQUZSg07cWz+08y5LXTQCLIywDxYMGa3d+qTrEeObeh+eK2siWn
p6il/aYKhWW4Gd99gcEoHQV6e8tkeWsZxC/NLyGH/EyLM0DTWOv7pJThHbcxU1B7uM17YEfwr7hU
MzuyauZDZumFd1P+CaYXuUIdr/WoI4j+z/KUfwF0q6YB/51WqyPy53VhoShOREEulWEzycp9+ycF
VLoSE+NPdVx7pVQ2DsdpdyjRA7mwUEWaic/QyV9aciCCpwA4DRO8P14efOAPOY6+J4+pyMWrnCss
iV5XzLdaGw8/UN/HhZV07kmWBMoxCvsfdfsVRq32zlSQhTdfsSfK6KtplUuXZs2rrxvqtizal76z
cdSVGZrFMVEvWRqqi0YaS9Ek1h1CgMU3wtsJVKmwikn1xUj+3RXvFMR/TjtwLGs3aHCEgVn4aZff
cckiACCYti645eFQF9GbGfYLpdFOIzN3VILE2iD8N06uQW+CIF3yi5AlwFoLJ6QCGSYjkWdRF2SI
lgMYWmoQbbsUUTicUIconUKe/JzMq6YtvHUiFedcKC61HF1/LSobG4DJWK84k+Yprdor7icEh05A
+xdnP/0AlE6i1DfMe+VVYa5+lV4ntjIjtUctDHPlBy6TDavtuL0rW5xvE8lv7Bp1K8fuu7BtFtLB
qIOMnv8SeXIr0w9ItYgaP9wanG7govDKSz8kONrI8g/4J3lnIJSum3XKUMApauVnrekNOsbNXdWK
ZgcFzFq7eWzvqQyZiOPq+tapE+PCmmyg4x1fa72CQqbAoLHq58cG4DumWh0cUG+W1TqPl2ZE7ETX
RM3zvJFJQYCkaMZNmCVfgUir50AkUJeM4jeYqMeD6UggIJaOeuQjp8+HNYvEfKviJH3P+23ueqy/
XPgcQUFzQqt4JDmn8rK51JWTXzqRNlC4fPWr5//YkpVKqFocHGfwLAEa0MVsfYRw0EZn0CEn8vrC
KWmPgpTCRwXSu9IuEfIyu/OV86N62hRqsoTjghaig0bGujXs16jlNkRCTWBro6auKHM8Gn2we3wV
eJ+HVRTAHmkEUxc31Y6ct8muZzYC9ZDZb9BeqRUMtzrN8ufpP8N5EfSq/T09yN3B+Q5ETz0NUqFs
uxfbVqf6Y2NujMLx3kJj2Kl19qsbY+OqaU26qT1IQEmduosHLVMJuP84WXEpa5QMM7TTKDyoYal1
CL8RV8ozSkCU/pNf/HH6ZGpyKiNFIVWgOLehJsj5bMUBCrB3iAJchnMaTeGDc2wTLzxAjkfHkaG/
EX0HEETLydKUlSBk0x+Gq/o7KZkR0K4in7ZUte18GgwDMAUERuEKkQ11Dyoj80aDe4OWG2eXkcET
pr+zDgwpno1p7u4HFT7hhnubbukESA3LYIJm6mnlbiKoSuuE0JMTqD6k2Wi7vaQM+bt8NBJRCl2Q
Wygs/3fT/8GYFf7KFGRYRY0M65EhEqPbrXAEp8tWxPmW1KOb1Hj275szUor3BLw+hgHIgaq66CNq
TqLu6gOISdb1VhR9udrBUFDmVQIOaKNGz3hwtWd65EvP6tOz68qXNu26l9CIuhdB9BD85bvvGdU+
z1kNEUKRMAM19PqlUrnzaTYGlShs0UhOlxHtco2OGPAms56E4ea+yyVRgCVGg7ZOGSpU5L2B26rn
xz9mtEa4wd3ooPby5KZE5rJJPAR/scC0kSe2uzGnqTvVkJIE8NQ8NQT4ILfLbXFS+23lQEUF+Wdt
9cRS3luJaYqly24oJ/pxmwCC+T9Pitz7aYyqe54xshXTj1OJYngGXCY9VVQUSUena6pFDtYLJFKC
lnNQE/IIAv06f9MxCNZGFSFNt0ofDmFe9nstZnEqo/73fOVkBj2mOM52deB6p9KMXQg0rkCQ1X40
aa5sidzCa+4r1xY0wGfCoISrNvSueLD0jakY16INx6UxLfNLlahPz6cNrE8E7ZKi6wyVZxILeWUe
uiCZkmjgePtaoWLsSQsvVNaO5Y7yeFa3E5OBikXXTzgRjgTiFqYOZyzG8qXimMNBBgHOQ4HrnIL8
+NOlUvXUjqjWFTfBeNzoysFsinHlenp5BWrJV4jfIsKSA5A4zzXGQ1f8/vtArEJfp9Moio/YF8Gq
MEeM4576S2bRsIqRCeyo35cMcWm7pURUP8+r93gKVRr1GgJRSx0NoiVyLSDrTwkGjS89iNae0Zt/
OMf2np3kGxtI3sry0uGE7yp4qrXE/clkm8gbfEeH0C3MLTOKnG60R4uRO55mosv0mnbzGH9AARJs
kFrtm0OyZ6yK8YdvE4lgSkFV1Zc+TXsVP75pGRQBPeIiMh2Dk+HdmwrzRD8VEqi/tqgph10xFUdI
yFhWJRgIUY2AJ3XOYydKb/NgX0bBLa8160xo12QJrtLvWP5WVbX+WaAjX8KFXnTSHyAWMpPqNc7f
gngYEEn1cr62AJI1z31CSqrmRC3CG3R4E+iY5Ya+TPp4JO9QITiSIHTTiqgmDGpIcx0+lmNp63mk
cKaxrB9HDO7Ibx9hMaOUf1TGxZupyu8ygf0NFLBf+OGwAfPPfEfJk/fWe+tSd9zCy4D8qftyn+vY
2pps0E8AD3AfKv1rao/aO2IjbWm6QXmGsNlCsypPLZolfCPg83CslxXwq8BfyN4esbflLzaI+D+V
9kW9zlrDM81XEgTuiaL60ppSl2QxpCejQ2Pak1o0b+rB8Q5Ufsn0tRYgCqJLbaXfj085LPXTPB+o
DfSrfQMgggrQL+blyiJv5cQi77TjYCek5wUEjsBF30c696BpjtnRdz/VyOJVFYBMUSjqtSNPYS86
82APHdXrvIj6Oxx8C6VqWp1S7KVPROgMV0cFBZgSuJ07ifPLDQ3EWYWEjJ76ECyC4u6Tcog7CqTk
gJYKRRdMXq3qFrivAyJ3IN3o2Go2MsPkOvYJwYYZDmEXw3w7NOq+CSWMXlBNWO0kI2bZbOZRNQ4g
henWePKiWgOP4yD+Dgw4O+7o3UfCVdCk93fF9qLNfBZVZiv3wumRQ9IBPj/uqzkj5UkKmhCApbzz
qBS/POblTJZ7cJFZTfk+tfYOAVp3kev3OfvHyvE6Jp64VV5yiw2aNaFTe9fHL6wiqiNBVK01okmX
kU31jOKGsbLsiqJsE9PAKX7EUXBwA63dZY4ZnKhcGah0maxgEnsSdlxfWteWT03rYxIiD8i5uN44
Uix9K9qSRIIxt50lCA/6aNNkyu0Zv5jBkApop0BJ/LDQqOI62ILL8j3scgJsomhYgjpRP1mrfscm
vdQ8gRSF1e/Z9WuPRRsk4qSN9lKzesReeO3yMmrxrvEoNrp/HoX/PhoRm0g1N1///6/tQdHjHcOl
VTEgyTGHFjCFG9BFUrAGU2+eQw0oJcNEdO91Zmxkm+o7vPz5WjdV8RkRIoaPt/vKWh1xfWcqp9I1
yB+pQbBRlzF8TfxoErGLJStTdOO3zEiCD9tBzxviDzyRh+evKRSefIzrO8Rz9E7TdjxbDfRxUcfN
ixnmkxAEnNWgEHVKAWGdTVqped4/bwAv0i6hOgqN5dsvc77ZhKQfK4b9YCogh9GtsLit8bsMpkqq
16TDCdWkX1FTrVaC7CDCoNmUY9Hv7NJwy00YWyVwZzjt6bTGTFv4UE014rpPC3iwEQWWQadIRB9Y
fwpZSwJJxTWkgazdJ2mGowsryls3oH7GuhJs5l0YUAiZ+N4jVq+EaPkQox3axqoxRF8iYPrrKr8e
sQWYoKqtk+s9ZX88hANGpYPVu/6h8KemPxr1mW+mukZ+mh/NG58iKeHmZIaFpRmtdAMonjGa6l7H
Ejv/i/NmSN9om+UfsTYenOm+ZSBozuAYf5lgpIYAkMM603tzqXYGd1A/2akEl+GtD/RDN23m43X6
T4pcFhr2mojikYIrjVvOIMnig9NqDmibp+9+0X7ImuBnC46GJczkinvLAmfc4l4TAQ4EHW5ESBct
9z30ObmdbzOKxUdZoiMXClYDMFvkLkw3mnmwkKH39ninRkXMEzmBLsQGxLltFR8GK+V+KamCV4kO
oYsN7jrtUBeFukrA6APdFdZNwYJHf115CwPCQYF3QyCfdvFS+kva2dZK+rrEwBUZ2OJGlGnbR9cH
SP4uQlcOYKWGBeTMPSuCqyLiklOASQ2sz5zqwF8Fh8ktgTf6YxYi6OCzMZQAzQplkd6kKZBRDEw7
yc6OhZO+KK4VLsMhQaHekPAWeWa9zGr3pvSJ/P6/DwKmTqMS+keTTAsavhgv5+KUruM+mBTdZ8em
ExCo6aGr7EnBr8Eys1ScJcrcV2/DOtoYQTV8VHgLDo9BstSTx2nlqAb6r1jl/Mj8UD7Oumzs5aKp
sGfJNDnIskhfMz4oVrymQ3SBeyPCY6pf0K12yjLeBgWWiTA0WXwQFfoU4cFcZ64sLnONUskj7azl
NO1EvQN/rq1mYQmTvJVRucqbzxJ6FwN2X4DOyyFVaZTZqQf6O/BKrKPKzF7GjvOujczp5y6OwWT8
GtU2rDevlytr2hWhulfr3Nono1Gv3O/MgSZsTNMnx1P055g4vDIzdqPC4SHUqjvtwq2MC+Pdq7Nh
H1JZRD31TWiJf9DrKaCPrCMe4jcExxxR1SBJkgpSkpMp0aL2m5Ue5WSW4PImlt4FSZSpbrC2s6g5
+QV16pp6UjDNk0AftjulpJXIIgRIiT6hVfUQ1z9IrT3dv/ysRvg36PD2lHMjnRhcZVhTY6RAn7kr
padFi+mUUtkj/8yIGAYV+jnFmBkXHU8S861pHJn6zo91eVikDu6NOHsJWiHXTauyBCqNlIidLFii
ruc7amra+oNqhFtpe0errJmPEApZTEkpFufWiUHjkNVxDqHZiHz8x/BrDPBdECm6YU3orf4671ah
o68SMAZ+VRb+ArDHMaMvv0VZWG6yulZPVAf/ecRJ/s+j7CQNaJSeIujrqqhOsEp8mpaCb3HaZF4J
YSqZJFpRmR2JNSkuSSleVFVMaLZmwP0e+v2qn+6Y2HLBxqmk4z4+oZIXLRwNfQTQFWVpemF4zPrA
ZDWSRxXvMxYnc5rkzbf7JKT2XhTYe1sAKcLU2jsO4HxSbsVcFs+W5m6osYnp03l8RFloHs2uP3RF
8jHEg3JJXKV+E9ZubvegHmvP+mH0619aG/nYBhAS0cHPtQVe1SVJlhA+lFyFMZFGP91U3O1u7RRa
+GVVLP4Rj6eHXgrjhiN5g36cbhSTdtUwzwXYXpYf0WhQ3BLiRdHprllpg/+tdbp842iGuSNP28eb
GdmLZloplG3mbms/xXM5z/ho95+gUJSbxtKZXHSx8toWzQK7JdXdsaLh5Nl80twXbRmae5QRyMUk
lRXYZH2JG1WoXxPZKgxWgaOrX3Gbfc4qjsbojTvRCq6lnB6LwdzrKcj7mXL0sMV6OGVrSEdeFxrP
nmc3W+bi8ZZ1XUbhhwZQpxBs6bdyqWWLuWtNsmN6nR9lEPJcbdWMNvNtwX2lqFhiU/6zzkFUvOKo
t9501QRflJroszyq4iANWobxdUfW1Gvgar/Rqe4Cg3tBUl0hilLDMzLOrnlV27pRsw+SuF41zDp2
GGNK7IZiM0tFNKquC+rYG+YXybNG5MAispPhMx7Fc+ME1ILjgTmFaFe03r0dKgaxkTpG3Nijx+n1
03qAIs96vk7my2bedV2K64OZrS2ZKRd8m+Gl7UOkKFCLoJRSjpyWdtXU8nZzP9k8+uPVgFkwMC9+
VurbufTeO9JcY2ISq3nXDUtn3wDhIN6ce0M7/CK/iYjsSTfnxTGK7iAyL7Gv1zdV9T6LBKFuWik/
uQMc+oqm5vRgGN3hSsiCWIyq6U89cMJNpkX/vBFLkLjbGB32V1C5r3Y2aG+ysvUV+X32QRhFf2qy
Ucd6ChndKGhVKZrjLRVdiU6+1WdHYE7PqYo7XFCFflFIBqSokZEd7Bc7WYdTdR0VRIXmh7CJCo1X
TyFTCIdks7irb7reIdTQKVaC76ICy2/ZgAhO901j3uabsMhR6tRGo7FAxY6Z5XkHRJ8LulbqA9rs
5GLSYoO+bXlLfcoNj4hzOaPEhF8/luGKKzPbmWGFxEvlslXhW1+0mjwyVarN+5BR0dTVY9kp7s4y
c4cUxEl2iv6DopDakiplhgfXKMPzfJ8cU6RRmFXeawmVdb6grBLCY4294S1wDFKGsLqGIzBNMV+e
04VaTeWUxwBI+T96tvRW27CclIv5O3Cl7i2zSdI3AgVcEQ2YITKy9VdE7NaRCflFa0hrlq40Tr3F
FBnbgvpGS9PjDPNMxNnT7sjaN9AQXvFvRQQ5N+2STLmRyqFDlXpatesM+5vKaHF6T3W2xjTeB9UM
d8mk8dOqKt27Rlsvhc6QWTrKeCGNNbnEKufffPHMTwDVhgk6QJDUaZ6cGgVaxGh6lHw4Gbo+dl4b
hRtGmsIXcSverBOYVPsnDQYBcQethWgYui3GfQcZnTFZLArEii0Gy1PLtJjmWLrzyCV9crWqJG6b
hgGyv+FqtTBoRuf/MXZevY1rW7b+Kxv7+fI0uZgbvRu4ytGW5FB2vRB2lYs5p0X++vuRrn3q1EGj
cV8EkZKTzDDXnGN8IyHZQoCxQ2rAq5NKxht5GDJG5Hn76ruxChm8Vy6NbU4aDsSrUnnWlPw2fwZZ
bpkPLYD5yIvK/WB50MHxuO491XBPvo2ytom0+tYWtEdCeqovdWR+ITxh0mm1Nphwi2ayMZTOGVmP
VZWgSKaLaiUxF1CmJhfMgfquCwd9p2pVcCeDfN1HrbowA0oknfi97dQPhKZU+F903a1X3LbDvRp1
xooMmWhdkWN9p/j4xlyn339WrPAsMYkl8feh1Rvs4Dhuda0P7n89uAUT7UFpv//ahclqU4ZdeXIS
0KlzqZb3jDHVBAqqTzmzypyw24azl3d65s/PhoxJShThZePw6PMKpERbQ87r22tBRxrDtNE9arTT
XU3Yt9qp433YOdVKsfDx9g7yaQLAz7YJXXjaIoOMAI8Os11bnQHnjW+1iSnbBjV3yOKK7PlM+WIS
j3v2sBYtzd4u+EulWCGnwLKA0/LYtxREeNe1R6N3HcgCFTFmirMoWP0uJUGOi8/6xabxD03rx6fO
aui1cB1rf8fA9kI6+06vd/o0Xcoo/HfArXN49mxqJpPDkrYPC6liYNXEw/DPZ6MxcuVv1V3UuCiM
bO2FCpBsHqJCwLbqUbSNkEC/DImFzUIN3mu6Kyj0nJXeuO0XzdKeG/h4H4ixljIZyDHVMvTaDrMx
HX/0mR5N8cWh+TjS/HqybBrrpumW2COU7aeIp/HF1a/8XcrRek4arj2Tuq6cHrxBt8hF6bbzpSs2
hboSHkE5UVAh36gwjDju1B7w8Twz3EP7hc6R2Ytx101bIQGXl0SAfCB/i1HOtDm/4Efugrzffh3E
xI7Nv4bDqHozb2pTF3kietAlje7TaoJkTKshyFXJOW3E13nL5PrKAhr9Ukb7eqP4Y3f/65kSTX11
snFXRR1BCCxsD8/U+JLTD7z5XfBlaJpoyXlXIsXjGb1nbuPTs3Dap/Ty56thx5+W9cXne+f98zvm
92YhlOpY2h81rYud6YzxWnMT44seGfQQEyizfW5dZmVD1JuIP4fnXgdLrxH9vZkLp5KI143KNCKJ
nXHKiAKUOzU4PXe4bxUCH207zPfzW5u6LWmatzHnFIGFnuiCYzgU8dEW4C8ShdXQwALgqWtyZZXi
Fb4D4sF9L4UrE6j1uxnW9RepcwGe9PpDNwWFF0a8J0A0JBV4fHAbgJdpFySXoBq6k1NmxPmodvpc
5dpBQXdsqk15K4yofmZEZSeu8pSEuv/g0A6Z9/odKF5naJ8sTVTPSR+PJyQv3WIgC/xpNO58WhCb
fJzU2VZn3zSHKyhxcs47zIenOgqTJ+A1yhaqk7KdN2UTPc1vaNxJUmXaNpk8fPn8jfqyHxHZTzC2
znmXDn4z36n8jesEyAU1zTspskCWQt7KW+i6FzmGzWMW5PVBNsgoC+Clb2gLALj4wYuLBXFnK7gt
yfQrn82AblSEZqnpX3Xo9ntiSxkLT5tK3DwSpdLcska2dy2ZkhAv2R949QCtoUxPA/3VJy2lSYZ0
l8arfy6n6W87CmV/wHVLRVww9RKoNfZtFra7CiDZybDSbZILPhuUeKv58ihb6sFKITHRQF7E2q65
DYkJZEhT4+8dESFCbT74bCcSQNc8WqEkbSjIm6WMVFBVDf2NpHW9jXtA+MlYpfWr5gEgoXrKUkq1
z23Fx/PgwREvWvmklAWtfKr/ixoMNisNpTplsafs+WPNHUkA1nkYKcZK6R/n2iLJq+ji03iZt3CQ
4f5qOvtIfim6EYr0XuBVsPKhutV2pe048p1tP3IFK1g3binH7G3tdM5eGEZ2J3OYV0mvaM+ZLr+1
EDl+RES6sHj/GNC0LGCQBEkfPPVGh8i+5OYj+D8fK1sSlZElJDLn3ItGo1U/3FepGuO6i0vlRBVA
Lduq1bXlcnzKSM9aVbpevaWatu+JAHkOMaDt6KPCiIZygSTVZ3HPYaGRFjwJhELHRJYjCm6iTRK8
MpwnGYvHkxpGjMpMcsRqDCCIGaNHfIxTKJURfIfLCm89rEkj0Z98k4anWWIpAW8qF0bDhC9krtGg
F2vhxByZ7NewR9ikFSBXHiK3PUldDdoNgm1bD74bph65s6ZaSzPpcZUWsp257Jj3lcOz40J0CHIz
2WiqE916qY57A+8p0cMMked9VVl+LcIEnV+GH75jkBKsoW9oDL3YhjM6SdomzX6bFS+zq6gVTbB3
emWnBBrepyqd5GBiSsyhiGkBueXLpkiOZWkNdwQRKUyn3PIAtgfDXZs+F50KCT0q9Y0NSf5VBxqU
14W8zyN3Ei1TnMWlY2xnRTAcuDXYGu/JsqbsBZvprg+4Pq+za2rHytUqRXtCWnKrJijO/NAaFd7x
xLuTYKeeOYDOGcPh98xhyRr6SYHN1rCPgamAIsnc9KSkA5Evfe4uBMKoKYtUvelBlOOyhJ1XxtqN
IbJ2i2NUR4h68eC55df4Ya5QqZ/JrD4nt7Hwx41IY/1LpkNi9GJHJSGrabaNDJh9YNUctoRDBhoy
nMI5kVGMAijNiE6OwkkxuCMdsTxxKDEPaSqlPiDWfqIGQa44FMNd3FDz+dKxdwZeiksUC9CHPrfW
PhfJgaz6/M4v9JegC71Fp8f28/wF6A/tZ1Zi3oIRnLPQC2ncBxNFyI/Sbzo9rKXd6c29Ezf0WOtg
U42+dQLSrK6Zm6VLy3WfWjuSZ6Kdu8dGeaigVT5FVH6HPMy6U+IbV71wqiO/Dg4YGEndqkJVsUrn
6G4mo0uq0f5airdU9+BdSV85zPWPAayjMVEmh4IbUkz+2cpOAgP+hrMVvY421FbrreZ7t7CiOhcO
SYlRjmBo7KYsbr0HQYnCcaXJsHxtC0AKXifS+2S6k/qxdi5SZBbXMkwm/UnS9bi50FaaffEWh5Z+
MmvyPghiDHZdb0HdzO2nmFp6l9ekks3PQnoguBnsctvhatsGuF6+ImjJ237pjkYAfVP9+VKrcLWo
EPhRJc7XN4B5MaQvvb10uR8cFKEJcGFD/AgRLogPZnZLxTjcJ0qSoaqQYJtH9auNnvhsIJHcja55
Izgz3TnohxfIaLSn3Co//DJuP0zBhMqs9fcxY3xJMHtxjeEz7myqkZpIrS3ndHFVcxTXKunb38W4
ynPd+i4VZG3CHxwEtujRYwhbOTzmtQq+9K36ABJVvBEp6G/E2Pd70U7o5c7LDqEOF9Mu0uytNaAo
TwOBPDI2qDG/MmQebqnREbUGjoYwGHd4CVBJ5nWvPAoTMaU1jM/oa+tTVGsI76cWQlFRO3Oras8u
pDTSvEzWgjaaSxvb4CbswRkviZx5crR+R59NvVOF65yLAWQDBqTwvUxQr+bqtRGt/pCVbbjG7mfs
2mk0JbrmzuDidTMclOBpal25bQZLrI/5YV69Jwq9SsxksUHB2+n4iWKzj7GF0Mic3FkpEgxcALCw
MsKmgeOOz4rf+2QMVupz5qMsVPI3PnO0wtZIOomOCrzT8FgXrhndNHPqaomrNSZcVvXKOySSRkEZ
UkhmDi3WRCzpi0/cQit5YR3nH2OveHbVxDwhDKAenuaEWU3QcoSYghQR/6mky3auPJKsgT6sDNU+
zR0BF+IZzcbqrpBVcytGLmvWKPoV1To1vXS5+tJ9AB9hDjRzilHdZamH1FVq7nQr9T4/r4pTXUEM
eHN9q7hqhf6QK656jfr4Zomaqy+hEZuwDXEyJPaHKlP/UjmZefM874wP8tVPp6q4xMTF8uM1LmkL
xLGpX1rm/ItSICZJkRbh5GPZWYSklUDkdWHrTotSOBK4sjPlWCfXtq/0+6Z10B7xX31CUgfm3jGM
9zaxaVdW2de5Uwi28qoFNdkbpDzde5Wnb7swDY5pguy6H5J623pDcDEEwH3ZkUxUAlHbiEimj9QV
NCZ9PJDzJi01flUdaowFyG9eyQmd9/7aVKdNo6pTKDuGu23HRgE07xEVi8lvPR9MIV1i2qsuOKxG
239+6Jqg3hvzQdnORp16xLfmE/k4e3cq7iWFn0Ohn1K9iinHxe5UoqMVs8VZMu1UccUzSijIkJw2
hWJF97SGz5VeeD87RVA8yVYXh3kpZhR9fKpJcCsIS7goZfTEB6s8k34jDp1HLl5p4ivyWxInnaR7
p9uFTWRUq4emqNW7ZkxOBlVosewEmWS1pWYH2sDVg08tdRAVdEiVZHmBcvqupE9gQ5wKU1jr8bD7
3CYjDGEMUVXLwiTWJ2qRowtgHsamyuDtACnRDx43WQP3FVKOIlkruWI8iMJR7nxCtFygovMC8PMh
VlgK2umrpdjTYIuF4bx+dHLpbVIXp+Mo4SgQupRsQmxhYdvAGmtd10ZxRXMvtgmU1cPQeWUwuLPD
EAr/pCIUNme129kYH7t1kDHF5wpK58AmCrROamsfJGq1mi8hfk6XIQnC4lhPVxStU7n+RtkNiSe9
Xq9E0xRZ7c4xam81N+ulzVCtJ4l637m2vNiN/j0PhmVr1eYXJrbOLkLBvfnshHDnCMrAOXr1mKFY
QFNMBpCxmyXvYfo4cEivILKYz6VBWkhmudp+3qyZxIDxmzo7IrSeq8BcV2p7LEwZHjTK9LPgoigR
oa6LivtB2BBEZYRcKhwOcJS0ipFjz6iy5DD3v9wB9Qq00OO8pU3dMAe+8crDpQpM0TjM5c/8ANT2
0BVFdTdvERzXHEZWRWDok4a7J6VSpOk5jVpVvc9TT5IJX5X7staUfVXpD4Y6DTwn+V6f1Zxdjvcl
9uoUoUAJoGqazZSRAvGZ+fDVgrJ2YDKB72zanB+QZxnEAQKMMwYCg13BnG8+lZJ6OEfkf999nma9
y0+2rOzzxfkdLQN9m9nI3bzlxywuhpZEhXBkJquKDGudDIjd6FkUVcwm2zUSu6MnGVOI8ufBNx+B
OTYn5rFjhgLj7+4FWbgYSQjuiFVMbmaaucugcfxbQrbIyS6ATyLQvc27/K5ut4yn+NdP75hfMJRM
ReE05tt53/yAOuJiYJyFclskwD9F4+5SYHiyFEwwgZOtRryZOlFqqXdHJlh25PA7KBinWLI5xId0
pM30DHieAI1jlAPu9pSpWFHmAVo3GOe51z0pzMQQVUcTnjCOwfLNdAVw28lCgvoqWYVV5B06GbRf
Mu4fbUleQpg5t1n4n2b90asYHnAqdY9uZVJG6nqzhqn4YHcAh6l5kQRCp8mhzaC8Bs98SD1r3JVW
hWSeNja0yukh6tqfz2qgaXuA/BgnvW3liR65OHfi2SztEtlxGM3+OazTcueQLrIo816eP6enk1l+
fibK9Kb6TKlMCsLPXWFCyOzIYm3dGKW4m34rqLjeJZtJRGbjXdSiWzfCDe/m/fODomghK1Aq2ELz
AIKEjCBULXRp7ovnIM6VPYNK9V3JZbclPB2ZYSST1/kZcRXp57PPfYIrL42ahZpV9dUM6XLXFHsb
nFvhC1bkfalr1Y4Rj4rWsdsqQ9a+jqHrTVLo4ZSJqjvrttOuYqNWV2Zcolzwxq96hsNivqB3ERoY
2N2s6ZJrWCDh7O1DqnnOoW9N/dxOD/MzTDzp2Sq2nxsyMs7ggQgiCpG4idk9GxqFSxgHLsu5m1cN
8Ve76vOz6eTNFjZ3tyYNkPHMqJkrGn8F83pdfR4s1154eWMeI+kop7SoNFoLhEgMSfs8Rr2+18Oa
K8TUVAoyk/6Ojso+p9HvoUrcdRbTraAOPFwE71Xn0MjHQoOfxnf3RnjPhbn4YiJ4d5mefNr0rcS6
jmPi3/qq3RCHpx17SrVyIwbuCrX6xkqAqBCXBVIMPWChNTbi4enBYAF9nDeBmXKUSRvmxTSvlVn8
1Y+MeOO6Jap1gT0U7CyhxdM3V5kWHtuu7fcdE55fu3SXUMZ5IayWFga7qexDZq7v+5CO4Fz4zfv6
2CEjFXAFYhzyxjAMtX6u79OwiO66hMhUOkcqYD/LOHgmZnlJmvbic0A3b3PholOr8q/KgsDcaa4+
nkzbj2jmMtOwE+456dDXByNP+jsTUna1rr0mXvom6sOy6S8wwJIzQueLMyT62eiM5b8UuEwZo814
qSRJa0HowlCZZlBzg3d+ljn6gE0C1Y2YHgaSq1em6k7ar2JS/6SlzyLGC+0HPLTiybEnd6LpPpiZ
qj+Nxc+tfBopGWonT1b+nckV5AXb9u80f8wAE7FJlXKfDpp9U6clXJqbR9wA3oOel/4hzhAWZt4E
jCwjZ4supVrGVS/WXjJiIenEFICmhuZGSxSMFFauUeileNKM1vq57VC3bMzC7JZaGzsXJ2XBlype
u5L0NC/zPnif/V6llUIs2LQv9yU1PfBINcrRrHPL5CO9GWOJpdlQ/V2suD+f9b3y4TCg2DENqle0
BN3XgGG0lhFgQOHQ3ftRcSx6I38bUtvhfhmOD6EzwocZ2m6jIJWlD9Gp9whekQqUAvWqAe85ca1L
nMaoMdF6E6JkRSahQSWq7DbaIB+Eb9MVpCEhLzm608O8OT+MYQ0df/QuQG37k9t4HVxpnpGaCbmp
0OXRy7CrsjtQZX9SPBtRyczOUAjBiGuCtNUSTX/u1WSi/POhiXXlHAJGOzVMmwiThBY54e+yQgKe
R84M8FtbfV55rSA/jfTaPgsurEHcY1VsYnPJ1ZCfuxsmQSH1vbZEQWYdZglNqVEQaKzmDIL9rjX5
dPPuuMtYrbHKcNvhbShZlyh2rl0Ljq9l7jiYCE2pXucXrImUZ5SNvf+1T1rjxXD8lk4lQW4IjMQy
l3Z1r0OmW4SR5h1QQNTLOCdSkXw5/UvgMWGO0/6Rm1FzsVLSbKfdFWnIuHxwhCOs3ujcTb9A4N0L
EAHvjUnDaNAd/0INZSP3yewV6p/4va5RD3ELDSIUUBIujDPBRRxWt9syb51DZU2XeWdqUJL++qDo
JVdTa3DejMYnUhdXmMWw0kmJRgp6yXDbNBg9xwSHy5IloG/gAtfL+KLZ0yBIzxQwPFT2NQ7Y73n8
GDSN+GDAiMYzDSrUwYW1thqa0JBzilPJEm1Nwlf/xHRz8hC64mPsXoGn+N+F5mBbKeoXL2XVnTDJ
xOYUj1ed0OJ1YLCclUxXtpxF7skbLbFrIDEemM7KA3AWZUeYqESkbJXbyCPogaWYw/BDJle7Y3UX
1MN0N9OuTK8BfAa1+lrpgql23Hy4EdmZIHKChQEoHj2d+EiT8pk4AOdVDT06YkyCH0OnEavMc4ML
3TNUEhSvJxuC3gHDtdjZ3TnLFe+oREgCh6EwTvMzynD95BMatJ2f/doX/r7Pj03rQDOTHFyZ7Ts6
WDszsuTdIG3ibEYtfQqYcCMG8OJvwNcZlEgokCNwGT+W2juLXrkQiszvS926j/DjrdCUdfd6xEBc
t3GzcNK4B/rl/g68iEOGNJD4IXCD+xLD8WDiiHfqRh5odQEYtqlTe8QtHP8qbiGcRk3h+je15NCF
zpB+zv1Y9fRKqFz//OM//vu/vsn/9D/yS54MrDL/yNr0Qo+uqf/609T//KP43L3/zqYJRxKbsGMb
piEIQjEMXv/2dguhP//1p/Z/TADJldXhwzLsBiyAksgrBE+iC4gZ/6pbxtmlNf9DCPKBWlF/sxyC
NlzTLx7NnsWJUxA+FZR9s0q7jM3Qzh67KoBEZKb1N4YCq1aWySpo/eJsMYAmzKqly5Go9n2ujBOM
u6nf6hLrZp2X3GANzFB0pPqlPi3wIPY0b3kuoKn63geyxIsMo4jRsF+PCM/AbDv45z8t5BHyPbTa
f28CqNePEonO56umXWPenB3Lad7DoZ8UWrNMqwtB9qO0W8yf63/89sHW8wf9jfgT1OK0Kn7f/O/t
R373ln7U/zV91T/f9W9vunvrmo/yf33L+WHz+O9v+O1b8oN//mKrt+bttw1ybsNmuLYf1XD7qNuk
+fvYmN75//viHx/zd3kcio+//sSWnDXTd/PDPPvz50vTseT+y5E3ffefL00fwV9//l96Zsnbv739
A4jhX38K4x94/DXNIQhE1W28zn/+0X9Mr2jaPyzLVm0CvUzz5ysZxPjgrz8V4x+6LUxXVS1EqhyC
Ggdunbfza5rzD9UQv33d33/2z1Pi81/1P58ihv37OeKojoHJRdiOyulhm7pr/36OwDww2iFyNrYp
8ZEM8MIGV6TMXImFsNpUouZycMajGOCF5GuiG+Y6IwwpK/ThyIlAxd3qYEvAtxyJWErh9jXmfqqk
513zA6Ma6Dk1XvKFZxBEqyTxSCgKersaW9QB1jXtL7/8kL3SE00EiXvydCNFY3a1wNagrErrkfzQ
9vDrAc9RACaRaa3qQOkF8gSR2IdwBdp8ft711d+7y74Ar1hJDcuMPhzKrh0OvTmItRIm3yJDNw+G
05qHgBpyMldi1rEXPfAV8Jr2FO2YtKtZLN/Z9CWjrtEXlsogltzZbeCQT0uo8rgh5ywkCbQ+Nx2r
9D5O760ceTazmEGfbHHDAp802PMqvR/UOFp4YGIH2adURl2LxtN4F2H83Phxvq6y3CRAm5VnoL71
bXpf9uTUR+3Zb8RzFY2g/bgurUI93StkXRPLkX+NTYY1uKDJ4PNo99hWfFJN1utJn391I51suPag
LIDkD+RrEGnsG4QqGiUZhNmqjtQXHWzd2sftJP1TwzC6LkgOeh9sQjsLN3jiInFzU+ksDLPFyCYI
qJu4urGUCTNw8NKk4jGY6lD6c2otVYsLIFoPFIwtU9MEaL6DytozSbAs2phbo+K/Y8WCNpaDXCI2
jOKybZZCci0j93Az5gFpulp59XwrXzVeHe3hKi/AkqzVsGNNNup3QZA9KdY0jvP1JTLXibO2sbXw
R2doNjJjHPI5LZOF40nSIpz0mXXoW9gHj6OSPpVm99L6PlpJl/+OLs+WoiJajC6dHC4CoOnCZ6Yw
jbYw9dbJfeqn98hHPyKZvdlomDypnqRlPKu2GnCHaxcWSRyDR9RECY2GhdmhC2qUSKL6IHntZMta
OSpJfsgrAFAG+vQ8LjHj6Jj+k/rcmQnMKSSPCeuNTQVFpZjE9PRXUm0JM3zRROigaiI8U/tOEHIK
HIkIDz9Ebd8wFIOfsER5zTDDzq4WsOFcrN2yf6d3fB0yIA9JPmir0bXxiyQuSCr4i31SbP18TbnC
h0U49VrpthHqlwVyjRfYqguWoFs/81/anIZ+kDHOFizVD3GSotw39kUYrMbYkk8dRf6ZA8+aVjoK
xtSF06nxqibQ5hFTLKvZYKcM/Xj1IlVf4ZsxI9s4UhJyEUgplfib9ElAe4pUgvwcA44EZgqYOoh2
jxUpsotcba+ecFh2BMohgCO5NELHWJHS+W5RlzDMD/29P5QPuvvYBlHzA5fksydU1FJ+Wh8tLP66
i7Zw8hfiP14IhpobssaVJfq4eKFLfcJGPWg+AxV/aNGQOl9N+iUPbmytWHuaK0PCdJhsVlGLIrvv
1C/w098HvQxXUpko2iEdEENG8oDSe0s4U7DWI46fuIqLrdStfhG4xReR8L/pTJFvUrRe2+l3XyCf
g8yESGrdc69eqODCMtYQS1eI85CUyZ2qeQ9EwCYMD+/Bnj1ooO+Xg+MPCyeuqvu+CuMTg7iNSp7F
TvTJK81PdCR28r1oo32Ef+bg4nxfjnYpaQ6wTPSlKl4ojlYuHaZ1h6Jy6LspSyVyXsNS2cVZHz/R
sRqPeobbxgyaYtsYEos1Z2bIh8CBHJMsFAU7G/m7zYrwJTC4jsypfAqgwYELrjfI4Njl2o8wJnpD
U+UPN4DO5xlIi4NgKC+jw4lCB/7QtJcAe02giJ0sPI11hundqStiGkgSG2LlTqXiuVN+gIwt8Hoc
w0JshKcpYGEKewpZJuE9YRlahw5asjzawEyUsD/L6nEYU/C/iVd+uOIRb6f5LR1g+fp+oVztzOuW
0KZvmsZk364i7luFT41ny5unHNM8rd/cetTXjcrhrkk3OGkB1VSAxXxkwPW1RqO/wrmTHSqhJs9h
o2zIGgDsW6rOAtlxT2YXHZDchVDjVXm5rFpigZqoO8dDCjuuktlaZbS9tA35Og4TDSEo6DCnmDRy
PbtWcbMNY13c24qPfiIX1S5um+gBmGc4sVPuXK0kmU4zvFXHTeYsp4eh5Z7ojN6w1tpeLvyyUY49
bR0s+PpZIJI3Sq3YiJC0uizoaTL1WIhbgd7HsBnAFs22KE1vOaam2LS1jWQ2wY9dcONEPzaKZde1
0KdDB4choAv0NFDcU407pxp+TcYO+fMwvjI2pUErhze00wH0rmUuwmb7L0XW/1DeG1Np8qu8dzD/
uo5GmQ7yWHUh2IjfSxfBPTmyYv2+9gJr5RfS36uNeFVJlqGaj1afdhTnW1D39y0/3WDUtgndeuB6
UiDTxvFDY4VuQuyQHJ8QQNuLCpGUGL+RloogARnagqnUV6l727iLnjvL/ua2sK647n4YzdCee8SH
mwKARj34sE0tiSmWoWGWhUu6S+7KH/wIUvoot+TBBcuUHtMeIb6+aOwRrZ6uDDfPoIXWAzdDTlPK
rRbm/OMYuy7/9w/LUjXn949LQ4YrDM20ND4qwzC1f6v0WO3mZMl370gQuZeM+GV991rD2gbdSonH
pJ6Kj88aWD6Ze4VUrmOeP/ppclGU9G2s4dVLo8pXk1+lrGhFI9QWuElXRqs10OfrVevW5QpyqIHY
sdvgjvFTNLe2Ft9rYXJw+txbpWWHMw2WD0AffRuZ1TcXSqhuIg02E8I5/Qq8exdCO03EQ9dEtyHv
CZBW37jYsDgrq6e4p0Rox/CBRuTkXHXtXqeYGr4RSx1ubYRrvR9cZMxNqmnle7tEKIPcpUQsb9oV
d/RA2VRcLMD6N5tcBGen1+9GLJF7Bvm6KqqNaHQL8Kz83qa6emjLchLqEV5fSn5/w0Y+VB0VACr4
R8srIpMvBY529HH9x2DBDYeGtqp89QJGbzvGYFUNVCF8vMFZtGiTtJoQiDwqXvP2h6q3DD1xza66
+JLZLoThBIQlKjpNfoNz/N1sKxtJHVxRaCWHWqS3qA1By+rfRP6Su6uBleqa0c5RJ1TzLrdqxBRM
oNdoHoS2ivQonBK74SDXU0pMIAt1QYeVndND34r+YCve3u6S8ucLn++hcbHkWySn+TvgSNMonduW
XAhloJ+uikRuJVBeXAM6V84BX8eqnL6llSf5bqjz9/kHzL/U5y8xvYhXITtH2f2//B6fTy3ay4Nd
D/v5qz5/XJGqGXYcYqnm7/L5MxqNS1fJTO7zr/j1ref3uKapHlIl3+fzHzr/Qp9PXWktQTn4n3/P
/FOwoAu8c5azjNSkuAMw+kznWkEpZ+cofGV+N+//3Kybh8Rvy/28Ne+f3zFvpsJADEzx+Ov9v97W
uOkdwaz+Yd41P4y+TWqR0JTjIPKKWaZ4FYDgl2qj0VEu5RyosVRT90wryt/JttWXcRd+1Bpp0LmG
7D0xz+Fgb9UH36zVtcYU1vKQRJMtQykeYzGeIAAxXrIx6daqm3SLyT/utNWU3Gnsuo4DmIrZL7Qb
mKFq64TYFKpxiJaxI6C4GeQkxb66cfHL1DFFDva7tAiARenhY6dMAzXtaBo+eVXM0rZUoDtT41be
jozSCk0m27yD0JP41VuspLuoxNpZK55Bkre0VxpKCNid+xyh2kpL6nwDSGppkDi0MqsvSdQ9mUZK
HpaSXccaFWTZ/kgrC0fKl0bRmk1i3MfU0vSY8IA4YTKei8Z4RpOi5qm8tEqZAFWNbID+cKSTitA1
RayzJGghYqGAZg2zyGFe7BCUvjcVK1JIedQHl0nyouo6xWqJo1jtnB6SIR3M9Da4zNJcWLVcZXId
t4wm1yJMHySZEqui9yBz9FICLMQ/XZnbIIARrQdkQTrFdFlIlQXhja82XXjKC1LqdAY6G9KDsBZ1
NYbuainM4iUMQu045oe0JcCP2+iLmWXnZspUrkmMrwjOVuzw3KbQPwzVeCHzL0ewZHYY1Qh9VeqO
KFhIwDlBuCtNJAXCLfSYQsnJh+v0d3L37kTnb4ze8DajDLy1qb+rgXbfBZxQLi4lg2yGyCrey7hw
F40gV7eIsis3+geoAdpDWELiYjxYRxLwuLImPzPj8AA/SbSgWKCtZAJgS0BwvgNOj7IG2Idys/wi
e7XyZliWE1CkajFrWD5cqdgnktRMdf9QeNWwSs/NOF0lPRiZ0iOssEM5vASkg8nEa4uzE3CaGMNz
XPf8y9z0xyia6lAhka40VPawtXdNU/lHnas2cXILjFg5OPJsGcpF4vf2k2akpAk7za5HP/4qkeTE
vvJo62BAmcoFKwKxNajXw0dBAgAnHLm+w4i8HpRpuzLNc1HH5CUOgNEthWTSHJj7nibFU9mRhl4z
bM36ZhkDDF2pZfjKrU4n4o1JuamZ6MHcl9ET9z7wRzqtbUEHMs42NGnlsmshMuVgE5rQj9aEjHMv
UZ/g0WxagGJ+q8cHT3IrDSeEv5Z97TQnu3dAmmeZ/dUW90VpGItaRM1CVJgyJg99fk/ySAwmvKb2
BAATW169IqnK3Ah/b4gwovLsm0VfM3TM+uwqySRnILrMFRaZtNneWSZ1s+Bxq3pkvo5V4wLgNIhr
Z3GituNDnmTfA+Lr1rIh7rRK22YVCdhlqKW5c8ruu9/rlGQ5HAo4CETqdSEBdpykqA+dZRkVP4yK
z6bfYeSX56JXrCUJSW/eIE5CGt1OpnNeBjlwsdsRCqz8P8bObLdxpcvST0QgODNuSZEaPafHGyJt
pznPM5++PuoUOk/9qG70RRqyLEtOiWTs2Hutb2VQ20CZ1x1qtC0SzCR46J9b12+RluhHhQnjZI+n
OFFsl+HfW95Y71asV2faTeGe1KZTYmcEOBFuUtGepmsEsacCD7EmuRvX3Pzn59eb1x9dH3m9dX34
P4+8fv/3Mf/cef3534dn1xf6+xz//Ho0fbaLhUFSIQLq+mVw1Hj1UGsSL3a9STDL//jR9VF6iszC
+9cv/D/uLa/RT//5gP+/3/3X6xQga49DB9poiz5ztjg0Au/5K3uN8uX6Pb5rmf3z8+l67/Whfx//
z8//86F/n+r//vDrT64v95/P9r9+/69Xvz77//brf+8jkyGYa6cJUoeQtnj7kuSZvQIN5//3r5tq
t6VyXe9dwzqHTLRazhFZY69O7WlW4u50vTU0Znvqrl9MqBfoV/n+euf1xyoUazy7//N3KMR55N8H
XX+nvt55vfn3ia+3/vPH/3rOf73G//rC1zttUkDoi8JVUf2/f+711n/e+c9TzyvAWRnMi4qNo3ga
6G17hAm92aRo7Ex10Vw9ax9ntk87YRA7oOPMSGbtMsDlgXHl6IQ55jq2duBwte0nFcmiNjkmVY9N
T+jsq77ymmaMXZEEOeHSj1vx2c8Qeyy6fCpRoazLpDRGw0exqs+2Rmm5KdCinryBqtASt8GEstph
563EvMaU0Ps8us/QFJ5oBbxPTovfX9M19s/rL6RXeyuOPQs5hwe8lcTPbqMbhP2PihKSWXB8C6fH
m/uFvYFUA0EcMWBNgt0gSeNJIbVdmvVZBx3pDhGXzXFrSKph9RHaKBzI8fREY7OFSbQYuXDa8VIE
l7YzFbqyiRW3ZkuHPs+LItAfPbl8ZQRfGpKOnzpfBiBxZH8gWRhWsT+3f8ZRf0PwnG+bwmMy/dYt
koSWyFr2wFGynehlQpcY4IaRk5baoTFxEKDRyz2AUXld1fLM05bk+VgE9E7RAxky39k4feQs37tu
0vnP6y8l9hs6pG21KVpnt5Bxs3P64Q5L3oKehJ7BJJXTULFK9bb6pxIrHDYgIpb4qjopg1DKP7oc
vvo4vGdQjGQyuuiYkFwltkxfmNLyCvZmvbEJYU0QhIkQCKRA1sEzrn2YTzbLyvhhSXxDGg7Wk7MZ
4MkMOCKtbvlbhIkJo2s8s1J3tMk9KUAIiErc95RNexg0BbsDIqXT1ElOzjweMBH05zZqxT5jo8EI
0jzDWDbPS4nzRVh7KspbHqvv7Vxnn9KlnjHB50RqzCTdHsJTC3CFLnmr+zR2sedm5FGjzI7dTo/y
PUKRBsHdSlx6Ue9z3katrbRDh5MRdxkWIDlMu/qSDMWlKCEpANhktO4kjd9FdEzCGasSLUDU8IWW
smRm3wI/LHnN5D+vsLMLykl3ZSlPstdhqEI642IJMl0wBsnbX1nSP8/gOZFhkX6edwM27RmBSeyg
O18eskJRdsS6Wv6SxB+pMX2u8cAYWbm3C3uGRqHsnFp0XtOtaJy6/mHVKtZ5Nu1urdUmJTM/XPth
3Fcc9bh8iwdjyEh8FTf5d6YkgHYUXLAqUB8vYkRfmX+gmOoHnOp3kWU+zlkEE4TVHC+HAWcZPRV1
fXybW6EJzYC0YnNpgLr1exHboUduEU3UrPcq2XlSYhozat/Wan9assLXFlswMWEFIhgoGYgQECBV
9WXdo1WFULz0ZJqk2kFV4DSEYkJStlAC3zjJSuaFlYmDIjqxHRDvo2bsVQi0VUTHgrOz3c1pycFG
yY0+KO7ogOqGl8qIRhzVnm/ifnBRFrLnjUXomZncjQ1dGkoQbUcY6aeFeoce8Po0zubRiELLpcek
7qRevcXgWhL9fWB3smNDv8XoqhwabCnwX1OKRVOAqLU/qg1YRjMlD3vxJlOirRDziJHL6fcdpgre
ZK6qMi95VYC8FZyPkFN0lOnB0ovER0bPdWcNj8vGHNW2hMO6NQJFUEllVL76pxw2t9P2LPB8GEbH
HLndnB5jLqAM91Lez86ghyf9NgZtrrfGa96am37uoQjT8NacaRRn8EfIZJyI/ck1bDJ8UH3jnLRC
LsSdNBB+7Lj1W/wCsBr6y0QYfaDp4AbyRkF1mRTBQk66T9HO3Gi1dpNu5GShGSTu5tqyY1HFEekg
qLFi+l8W4VFZPD2so2W4ZMuVAbQrIteZCrqG7LgQr8bsqSchRnFgJ8sCipLTCtN9jcLcxW/4quh0
QMABtK76CMUw3VNj4zhU2Nfp4Da92aL5Fi69fULNCGUvtndNhKWgUA4sYx/zAnXVyZP3uWTnWPfk
VcxLXmzNILhMSv4kMsYuldE3h3QhVxemcbEn3HNGTqEhlIA/4OomObyyST/7uoIeXpCHV8QVXhUa
3WZWA91Y+SCdSD4JzUQ5eD8koExxcBR7i2zA1XhbV+NJFdYxoYrcTcJAZlQ3xZtdfacCdqE55b96
LXxsrF5xTbg6QZkluFGsGPgwfrobWfgwqOqgwj80ilL4hjtYM0a5OQ/9qN9CYNYWukfh6oP5qdtk
z4EG36haCXNc2AlRoQNg7KJ9gU5pPyKqxpCKvkGJmATPkreLFGxbA/MQMawhx6ZLz4XlfIeJuhxg
8JjukEQ76E/dkagZ4E0V8eCDUZJBCyzTyKfoACY/qowTGo9LqEkyWrcLPqapX2VnWCAYCE2NcswP
QjL8MmGd71jAD1rKBatWtBdgAODbicWOiLxGrsJQbS0ZIsKfJECtOINpbXcItnBjoVV2pYGNP+0n
yleDqibWH1dRm8eS+YJqtvMO+vLkw7K4U1r1iSS6i2pW0Z6N/3uct+lltd1CUZG0iIVg0gLt4viq
tKxjXdGFTzRWyB6I6706hZ9C046jkUfnMdFcWASRDxuNyzMJrh4EXgHQNnsY4hhW8p8YJSFE2ckB
nmm+VioYMFGG6Pjrxg9tGvi4Xb6yQQv02kR62TDUrIyV+krhCGucUr+UuJFdXGWYQO4Imzgt5Uj4
eJtbOxqwxdnI85FMTHAM+IaDItHfxibeh4N50QcrPSlC8B8DM1PlCj5cxndBprUXXs0559J5KiZe
sbTYnHMtdAuaRF3ILDZmb7YQBXq2GvmNBRl5llbdt7oa+6MCuqJRt6us6QAYdZ6jhPWNhiH7/9kB
kmySX03Kdh2MZI+TZjDSqoROozYbRCFOkEx1ERLJRN8N1juMz+gCK+DXmo3RTjGzL5qZ7yPDnLZs
yp3ebAJo1WGgbeuekxcqLvOKJR3Oj5e38sSguNsDVBL+MD/MabZ6mgNTWFLAsp73gZI231meKyST
xzsjGal5+5VctJYuAXy2Y2EyTg6VIJfjS9SikAQANT9hrni012pXDo0GgGhOzxXeGy9sEeZiFr1L
Rg1i4JQTrYquSaz2i03isgfuzzpyND8PE3HUqjKRNabmt4PW2q4Y83NmVP0O+nDhxcaEOK0UvyR4
kZ2a6M2hAywG7TC6qNAt1ZVlZRzxCagz4W2YDgG426aras6bKrihD8PiDlk+o4W0JW5e5dA2y71B
X4geOO0rWJEMQue08uaCbgd+6IMuC/bvmXFI4/ypFQIJhvhwTP4H5dp0+8QOBsSgPmu1QXKunxDS
4Ftol3xWP1yYUaAjMkdimLwK5daOpXKIDeUrt53eHUP2OluThF354uzFtOVtlnzYuYOUcJkfDGBO
Xlf3GHUsBNq6jHroVAQh9OqTUOzhCFHFtdFAeGTZ9D70mCko8vGj0jMkoKi2KI3bXXZKCqqJmAYe
4F28+VMUITeT+k0TS1bJmurnrMca2gfLOKM+VFxtGE8QwsEqlss9l+MGczc6gpKIDICRC8rDZCEq
44PDjzw6wgBIOmiJ/kUMGaxyoppt5u8po85B9M3+QrVs6CrEEQATPMnoI6nGJz2HcyVWB1dITpyi
JgKLoB2p689OOaOIACfKpjOwtJFlA2HeZiArK5JBUzqJzP5VJUjU+o5FB6PFSiFQ1pQabCbcHA2t
MTVQKZrxzeEcnLGU+fZ2AZ36+s5MtQesvvkZv92TIjGHL9aF0XLNdmnCC6aa9DpXl8FpuQMltHVC
7ecoSn5CUUFSVNMgs5KFUhXTojV5dKxZOgV0GXPGqE/n5HcyVL9zp7DdRZUkIfJ/Q79WPLaI3xcN
V/yMdWsg1vTUoFnWCIRqYRgGeYTIRM8wnBX1T90ZLxXsGFd7sczR8Ie+QnkLG3/S7VfSZT4XiwTo
oX5qsWL4WK9+R459P9j0r/HY0JDcxszv0SxJtdKTP9U63mJXn+EZEqo05sMe+OnqIy+P5uW7Adfh
m7bylkEWCc3udSMHaNSNs42gVziY2xMmaDtj8tIZ72ut0uMGCflSybLhKLefVmkEo6M8oKAGuY9k
qVVfGUrYNPRGfUc7/ibpN77vMEcunNpsp15SSiCOHWQuoH+g/ec3FYnqDwnoCpJ6ZiKwAQhH4RhY
NKdP09I/lPnwNqzp6DooTLmufc9SfxxamnjQARkHSfkqm94j48f8QdXkLkvhwZcC8NQbH7oxvdpW
DyWHmqC9J4JX+kZSFlyW1xtV0eZ9Oo53ImoTd2r0+uTUbFPs0XSth2wIATCYxH8NJhKsSviZYxfI
Aq6/fZhaxw4SLT0ORseWCSv6QV2Qp2TkFwUQbnNfjvuRLLFkspeDWh/RifgylNMpdPIjyWTYw2FO
+RZG6hLj60X5VDVluklBmLVkhk8yMvymG77YrH5NiQ7DJVMxoJPBnaY5c4M1QoW6sXjRN8UGY4wm
P1b58KebW6JJlKIBXjvMfrmy9MRpfJ7tFFeTFMEgJzL2yOfj+tI99wPN0iK2j7OTBlMo3hAcM7ZT
dPBIKESYcaG+CvvuhuxltmLmw1I0W/oplHpRcqxPJL4xMa0P2lj0XDKX5BCr5uA6g2pTlgITBWZi
O6ySqY7iV0sYexIsdmHiYG6GcpKIzZbMiRCkn7H4vSJUF+eC7k6Wpe3N/gA2kDZFlxU7M1Z/oagX
EIer9xKK5c42D8qoYLBOvpEHfZo2HIZRKTHP0sMcxzlwILQqKYDYGWS4HVE9DUIiqk6JkqWsNtd1
OSbW+h3Hzb5rJFEQiqiRrqZAEzlu3LlG+Kf2qHZWPfSt2mZ2WuAVdcDaGEB5aF9zZDuFO9xoZL8F
nQ2sb9CwjRMIMAdLb7xVKS1mWgc/xaofaluxuKD2hmcmI8xywc56k65uK8uwktrH6OgE1xkqYZQT
pbdgEVnjY7oMJKCl/TnTZOOx7achVB4XqERE0TFmSqocKG2IeqjfdH565VxwNI7+DCncrSqR+UPE
sHXrV5TO+h6JVD/MpuoxkuH6rY3PhIPcl9X6oVnUNQ2S7ib6oRHcYtyiV2WY24haxRA3cMRqS5bu
u5rJcEIRWgnwzU2mH8FD1jhKIIPlJjOtbkJqree/cLOccTWP6Hxb+RiJt6h6bFMFKQdNHOo2/dtG
wcXWnlZiQ/jzWoxfScEmZtHiB66ZnT8rwy2FANBibf5oBz3fyRkhf1T/nrNH9Gm3yVJ9rdqAqGO0
M4po8aJaYxYohf3UNhZ5NySsELI+wlJAm+SgHoEWUqwBr1aF89F4wTPz1sGW2c0LPc913GcJqG7L
SEiFbxhqt79NddJ2ejuSBsv+BcVEjxUdoUPBBosImd/MezZcpPYET3Cc7YdiAlpX5OFuFbd4eDb1
Z/SI6iNwTFQRo7mifimyu7a0UJSETcEDaEkuTcYKYo9uPL4Bn+U9W/tlZ5QOH8dWvKecgaXVF6Ag
7G+6GT4jCnaFGjjsFl9Ftd4XU/+ViuGA1/a4wOZxZWKf4gqTbajtx+0qbg7Qt4uiDXQ1vHMs0iX6
XPtijg8FtfpB5r9CR6wu4cLZPDG8D9K8uelmX40ssneN+qXtErQd9k3MhtcZw7ekUUe6mQzm+t61
UaL5wmkD9kZNWj3Y4fqKxZsgano606QMp7XerfPor6W2b1Xz12SguDCGhIaotkWCKG4JgMMTiJC8
ZFqfRFQHVNfIjBqt4Dd/jBWCp8JVuVhxJEYz2vNkedVbVWBFpKKzc8K0tBKmT0kXCn4PIMY+cWF7
P0MUEqfrl7mjOr7eon0nTvEgn1TAyoEeSQg3zgKnIIXFXUIH8+oOWHrdZ+2BJgBe2Lg5xTGTfXfG
GAGHQWHju93Je0O31ZpsZhOFJg9hRU65yWTrUKXT0eGkQBEHf8NPrk32qEH9n+N9DpiDPzXEfpA5
KG+ZEEaYsWMVUCU5nVFj7flXnXTJgKYVoNpBmixM9BTUtancBjjXH1lM5rY/yTm3oR1DPlSG1Ws1
RjvhNsoplBXgTcnvVaa6C62MC3uc8blWYGa2KbsVh6QodQsJ9k6JlYEZdNpGl6bSXOi1QTUyjidy
jVFSTVTOGphjrgVxD5ONQWbmNpOGUTksHTen2KVKIEMUbO2WJl2gNinpCZWkTwrCio9iWJ4ja1jv
Af5FS3/pl9raEXUUHxYjOokZuhkByinZiwCLkSdppQIJeKFLbMyCYbNidH5sgW6ekG55aPzngJiN
8dTkcjihBLZoqi2Nq4nhQmnL0A9zABIdej+gkAdiA+v3SJs5LVQHoNJi9iX9JbtBIIZsoSIjVs+Y
m7tWt8AS6C1OXoEVQeTIdhzpsRP9lTvjW5KyzERpunNaAhuJL0gx3Ip5Rz/WVx31GX/ZziZKZBzU
NwcOiqJpu56PYG/O2un63NcvDhfs/36t6/dUFO1JmaZ9NHXmftjmJNcvUdi0tO3q00zw2gn+/zbB
cICZ9JXxzY7s9nr/9aHd9ku4YJO9VTOp1ez5jMtn49Ko0i8P4zZTQxlQnub/c+t6X6Gax2bW7L1j
bOlvCRwTGpz8NU3XYvgX/33rep9Z9/qGi4Rsrid7VSRElecEYKezfiSXrNzJ1PjdJeJx5qxwVblO
7mA31W5NGpJMDbgm/fDZVDE2c1iJp6hXDVf2ZrjHXTzRozNvx3qCBuxILo050uC0w44s6fxGEt0G
Tj6XVsWZNYWr/lxknpY0wTAVn6LV/phzDbu5JhUbx0cEOwTKgw4+NP7gDXzu4uUpitttDBHRB7H/
mBGyGsi/UDerJ6IslCdjvS1a/X4i11tL4xeQz3eqHEnasC66KL9R8PHLCZJMWaKzZe9RYulVHY0R
YX2wo2qlxzbDBi7PeBHRu3LUyWp+l6sl/VF0AxWcetc0wyVP1owTlqGz0g2uLcGaRsntmMGjgubm
roP5OEQJ3q98N5OButKY9nu6CXuVWTwjCd8sTeJHG/2xEyPYO8a9HdiMsNG8nrfNj6aQGFtiwDVQ
nVlt7O2y+VEH/dbpkpNQwb5J+DSZSoA96TOjmyzRN7Zi1p+y9Fe1fYPjczsr6UnUykHODdN+ibZk
tajcm4Ba7B3+KZKVqIOVuX2Jx1QFeKw+dmSSxYei3dSlISlNYowuizb9yWoHT1il/YqV+GvSzScI
irRR014NYhu+WPa9Ml7za10nFoB9alTCa9h2UgrIOhUFmteszpaUEbOcOJ4yEf+CAq9XmqfeKO7W
LFZ2JhkNmdmV9K+HIWitiDb1bHo6jnpTG5+USbvZ/q169twa2sti/BTMnQ91Ge9rNNc0mvUVfRvb
bg2Ot24bbGgcncvSMGFl5JgF7YcLEu0XCHpXC/txl6VdSfPKvOHNoghDR8BFHHddTSsoZndmZEaw
lP1ZwiE+1Iv9TncrbGsEyW2p3HfY4PZUxszdyxax07pMENM2jNKQ3I1ino+WRqeVjkfkttAT8DcO
bmFrF11dLnIsIQ6Tq62thxHIOGOWBvN/znoy10ebU4dqMG95wTZH4K7ZIwXiaPClLOvT9dt/7kNh
J/zrnUlOH1NtLOhETuRp3ZMIc4lTgTrSbsYfQ2irL5PstOXrwn3QL8DwCLFadwNR8slFHIqlinCi
pjVOjxRIQnRay/q+auve72OK6aZIf68t/KoGBF9ao0WBDumAM1FPRps8tWrzuJmlTasjYiImKTuP
v+KYiAwjamkdzbvYpH+S5eI+seObelTdaaGIisvxu0bHj85UuAx3oNE06U1kyx9TtmDqjASkweqB
t/7eAqNofRmvjuh2kzVWHrI/y7UGewcIynDXlfA6R80uZr6AJMY1vFsdQyXmYKYMgmjmoqayL4PR
IHB17ITzGtNBUnFmaGXoFZUtcBCs4HjH5V3J7fFZgcBd0EgnjoAp1oJl+PR32XL6Itn3DeZqhllg
43XetoE9mFeSWYeOeDeYsfYw2uT9FtJ8pnE4MELpR28a50/0S2UQxqU8pfEdck/mJWhFg7pqkj3X
qb2e5bdWsYzHRcNG35ZRMG4GZwawJD3fctWUmCmoPk2r8tNQxZEQ9vexkSrHSVeOJrLjGw2HPYEb
BedjitGIgexlsBmbrY51SpfkbNLhV6h1jmp2YtMj8NJqlUfvad3ltQScoDdWEKrjA/17EuFU9c/i
hAO+Saf2EfaxCoB77sths/wpjGOFurJksycTMGzyHn7cWlNJ9Eu1uLnp/Klrh8nnkPugJ9m+tvCs
2F69Wza5qBa+nHgqSDFbyYDTI8vVlaY5wuX87GX9DITowGCIqk03Pci41GqX2MRI08l8h8H0WSUO
0CNb+Hs2IVWwfPVPsALv84oVs2ZPuHLSgzbA0rEMb6NgrzydUIRAxb7lzChBbGdHy66RXdNUWFei
aNY/pTk9tRYX7AaoKi3f72KEtBT+scgMiclfQjCc0gApviEFHGWhSz9ci4/CX1bxkEfypWgYhUom
I0b5Gxod89+Jno2D2ylL/li6fcJU6kGVpUEQ3i5tpeydNoZEW3rh5jnqrOIwFvOlMWiQlEyo3LbS
L0lfHUsLt0DD8yEK0Bh9FJ3YiAPpZ6mUd1wpqnR9UlL7hmEJWQLb1sf+NBDACaCyaWydCYA/r5Zx
SUdggVhn6Tp0OwsNPr6Z+NuI9M+qEIAmS1BhAEsAj3RBM1jIIxPbYjQe1A3O5SFaXiEV+Uo4PaVy
eqtaiy7TGND/YQsvH5jHVLuBtKPK7O9ASzB6HVfQcvJFQs2zJOHvqerLKnwQVvbIBqqlv0JzKWcM
b1en2dZ6DmpFeksRPbbMVchqj7D9t85H2MwPXLhyjT8bX4lLbwrnnkYN25qdJ6KHiSmabxcmuMye
fS2oM2xHxqkPK98AeaOvzWllGo6joPxMrfzZauQFjzSkfEzm1Q316ZbafoZoTf0/EkhtuYVVUsjY
iC4MaKx6mVPNODkqv45gRMiepv67yKhdhqHv/dGR/CJDbQXVAH8QtXLDlruoUcFtLqwGsn3bM2tm
uJGIAOLNUapWkPXQ2bDZT54N8dexwKoaxsiEoF/xjaEAzsy0YcAAYyM2y7cJL/o6fjQJz1ZViWsW
MQOxtP20M2F7XRX5hVD+jDpp5xU0c8qq6L50ss9qH27POBjsBMCH6IuOPrC0NiHHxGygulvy9Z5T
jr7LRH+3Nfnkh/4jmVLW02jYGxoxdJn1Vc6l5evN4vhNz7k0k++MR5GuVm7Hp2XR9wTcNnuzqyml
MkwFU/xYRoJ1TUV5sThfdcaAeMLXgETwI6lRXsYhe8mMNtZSWQhX60uELDDIDLBqzBu9mu6Fr6eI
biL7J5NsrMUQyH68S+hCNZ2unmKGY0uCo0/Cnt0rxvxhIKM9YfQ7VLNxLmmbAgog7USHeeaG8/yF
jeAuBLQX2k+LXX4PGsk/oi/eYEX6TCgKIAoDDsgY32SHNY0y614OK+laGYgeZ92pCuhPMnoOKlVs
vNb8dspaLpR4l2E7wwT1LDWapMtoHSL6bW4yo9VkPSE+untPRPu2fUhVO5UAjxg/SMMvFrPyV0e7
IAsK1Xez48NKsfYo6ottqF8TI9opwdTHhmwmywRbgJOf9UJB2DBPzUkNQ2YGXFag9oUesLRXuoCw
FwWU/9L8s2pfqRL9sHb/tsxLKukgq0t6x1F9iQtObqLEHp383tJQty5ZpzAmxYNjRScr0n6E+WDO
6AHadoMc38vVfoT3zKY4VGAdOhxP5RyEWXNQtPS+6JY7QytnkFdIIujuNEypmGnQ90LFkvr1GB1U
jfwfpfjl1Mo+75TftjOHbi0Zzg7W4wzPTGqOu4Qxl36OpTqb36o1+1hk/M1MnRaBvJAkGLuf+HN7
z3oZtw2H4XXW7SIR4rCRoNBPqV6Iy/QM2TRUngxhlUOoNpE/i8UIxBTepiZHS2Ew1cJwhBuWXnQw
AgClH914ZUtO5dRDfnGiraoTB1GkL4SfGWADCSxATuqmDRceuwqfsri46xO0ZEwf8L47vL6joidZ
VWPdOWPEtKJO1Z2mmjdWQjQhMeyXTDdpSN71BBls2xtrxopW/1JwxHlrRw1ISMp+ZlJixWnoKjXp
NEkb/0o1cWqzFgDR+IA1Y98OkN0n9TRzjkQtXh3pkLE9TsUvgPibgLX4oY/wMinpDyXPnzrWOEyM
+fei2P5U8B4mlGZWrjMnyRgCzXGNPIMrQ7HwZ4Jthi2bwS4BTp1aH4nVvE1F+zFO3UpVzRuUhdhJ
Yt0+pG340NDli1P7Tx7HadAzMadf9aGjLCFaoXqeO7bvo9wrTNWJ10wPscWzI2J4nCeytppXu82D
ATYrRz3lt9OfyOtBkS4GarzvhJDDwC7aM3H1j32bn4wZ8CXhqAguWFuHun5saMrR4lPZKpRAisbW
D8Py0yj7PSVe56eNdt8MVE+47X5V7Mcb0zZ8yA7PE4nOar58cIqOB5xUyyIe2jJpqOvklySG1bUH
nC7rba7zF9dlHx6UqCcfpPixY8R+aWAZ9V3ptH6l1J5hkDHZG9hoAoxKBxWMPsp9OihmGH6pXPw6
UuQgxWBZw4UHCR0rcYSbI51/oJg/5yBq0UUDMSuST+YO92R2n6JyecPW6NNlpHVkJ88jFzom29Ot
oGGzvVckyV1QhPwppYW4/0wuEaVayFsHp0MuDlzAiFJibp61DNd2Myz7AUHgjmiJb43hNDqB+qBj
azY6+aaH8YcTFZ+mqt5NxK4VMS7nmabQii69t+L99laqgPyXqCOvKZTHuR52hAdwsV+iZ0OyeFKE
woPatw3/GxrdZx0RFx23F6btYOl15NhR9bxOkGMACP7hkws6Op0Vir2GEa4aUa7gPtdH+6G29FOv
97TQJq9utABk6jGc+0tK/9kznObpehaOK0e7ltL1F9prj+AyG7rzVA1+b6pvjcyVuxbRZKNMXOlg
WcUxcHN5I3Lmf+1I58gMq7PBSG7DamW4uGmUdWXumytDhsVcfjB/nMkKGhnTEpO29jOyLIzmczng
HG8+2s7Umf9OiifM23VGZtLNyrtFJqhnm0SlRZnANGYvNPyb5YQqejl1qdOhhVR/1rIFt5uDyFlr
vT5fv0AIoysy0MVCRRTTIgBZFwM2IjjcQYVfOYaXL2DOyKEsPaPVbpGAlvt+6pKzNarJuR7D5NwU
ZDmg/MNBqDQnai4OnuvNawcK95VLIY0bzDJMr+/SE3FQbGxFXx5zrRGH0Eyii9mbyjmyuDWmVCIq
6GeKSGVvLvNRLwXXKdlIQhi4qnF20zVZuSYf6aFjdbLRsly7ZD2nN+OvjSq5Nc20yGHmA+Let4bU
Qbpo2ScMN6zRU1ruFjD5p5Qg+VM6hjNqO/hB03af1uZM/683r48xUt3epVveHjUI0S7ldmANBYxL
9NDXL3WBXcUNNyX49fvE9CwB7yFP4TE5m9Il7tlEdfbsL6PMzkmcsnxcb/ZF/sjyjBvQRMWP9gfx
/rULF4WHMS+K+zTEaORoYHoY1szGbtFsHVvbWD9KrXKVOVZ8GDK/iw0YeP1S93MIuYAIk3CZXupo
8tpZ8FYhKMMQbTzqLeOMgVjLjdDHSUpxC+71fP2WevISd7l27PpJObdKtNNJUL+VLRiG1VxSX6bS
vMzEKvta017sdbqv+/5zYTSvOUN1wruUPsV1HjRajDehW6oANTPBvVn7XQziRRiIBuVvVJygkxiK
I6kEm9gLeDnbp5sL5deScJGYBLYw43soh+0oX4K11cr3VC/2SG/sDxnXmuf0zpfuzDHqSJumlFHg
468CuPDQ0zFoEVEM0CnWIvYk9ouqrgKVILt4OwppU8a96SeElgHPsG+dRvdAnTn+0pZGMNR8vtq8
zcxyUZ+mVVILXW9aprMBM3J/EGFx+PsQdXucjb7HnSjIOTvXLyH7KLDnDwKC8JF1jopwZTr0Q63e
VB0ahnhodf/6MYdrzbwHfDQS8Uy6Nge/kTTRcZmZ+KYW4rA6RMmiI1lxzfq+AHBE54TOMb0wC6Gi
D92LSQnWnmDqGpT7SbvVT9mp1ZP4SYMHgUv6zRyH6VDH2VcU0Wtb2nFnOmg/sMZsWw+4aEuX+4zW
plt1udNzKAFhO6JmsFN5iigvkylk45wmj3g8/TiXy95KMmDOZQlFFf/cTJPYNXW2U6JMf1YnOejE
sR0y27nhIwdLzIkT1zU6HC3vA/IUp52kzj3hAoXRy5vS8gbYyBHxP53plYG7V9noAUbq7vM6pHS0
wsu0IeVGe2hvK9IT0YEUxm7U6KmpXMGvObUr47CzXYEEbtbu1EXLpWXTfFQizV0KpijrSibrmEWv
dlaFr9NSvQmNQVZEDC/WJmU9MBpvEMLgn4zS1tpPzj7KK/0p65GwFRQALkLK/6LuTJoa59Zs/Vcq
aq4T6pupbbkHjGmcMFGQJKlmq9nSVv/r7yPOicivvqqKW3Vnd+IgEzDgRvtt1nrW3uPRfnQK1AJ6
XV+0aHyT2W0o6uo41E7wiCXtV6CkOGpUMhXU+COCXtmP1aMRMwuo9Sbeod3Ujw7TBt1lMFuMMggd
jUEfq9hmqwcC456lHhgX3/nIDbiOj/tmMBA52zpCMTwZO8tMb2NaPorRfV9M2unIEtDKRmTvuXml
JNfWIBScrU4kw26QJNUaCMqD+GAU4mdHb74ZXR3bYru47qUj71Jt4sLIFHA/x2wJo4ZWrp7Td6sY
r3Pk2HddO/gHg2jakExj72R7hLQQG+Yldn3rUsIGVN2EuUC7hHWtfaFXMU+mj9SEGVz7EnBAg2t4
nnzzvVnAF4gX22sR8NW2PT8Xyw26vIPpVhHDwrEC4aJnr+jNzkCgfmC3qe8sf9COrJq1TV42A5a6
IH1g5HOB3hJdQerZ6MdPo4YrPR/ydOtA8EASi8h5al1tx2qGS401/RQzelSCj92dsnFXDnL84bsR
TnNeNejw5X7EP0zKH+jqvtDlp5pHUDE7sg+M37ZSP2Aj8R2aC6+LIcCZKUI4mqrda+SvrlyJ5Gbg
hftckMQHhMQ/0LQe/aBcSd2yP9vM+pxYI+EzGC9ZNauz6KanOhfBqaNjR03rHnJhvtKHxGtFAuvO
DrLpEX/IrRY9UJGpcrj2uoywpliEzpL0ZSx5DwEl0jehgLPyR1DgTRUg5Teesp6jWXusajbF8SRa
Lo8sfcgYOesEBKwCFejP7BN/mUh9eZ3gpUyDbZ/GAzy25Iw9Tt3BHy4mAUw/15pTjdr7O3wh0giu
ULBqo5nIAMJefswquBtkkZ24UqzG2S/DwIW/MOq1uhguPYPT2HaolWQrJjqo9Ypku1nqPs52wrxM
EsHX9B9MaWaUfpSN6T1igJVvWtY5rxYJUZIcu6a/ouL66lTWnCsfd5xWTiRinzC3Z5veL7LQL334
OTZ5cpUxaU9pOT9EHu+tyUiu9NYG/Bwbl6mO85yztFp1o58e7MUm4dcNOGXFW6ISNFl1xet86N1P
Z3LFXY/D0honsc6xHF981dM2tbjSm+hdk6a4zDFiSmGyM7F0RgRJgB6kZpipTYtvvkDmidaA/XrV
n6fMemhG0A+lqde7QMIAHlrxarree9bQKI9krQzsLvmdO1ZuPSlnZfori+GA9OqTbiMOCZavtkl8
y6oG8lGbsrzJC/FczyTfLpVt4Hn9fc3Ts6c/1HdsOmZOf9wdxE/OBAW+lq7LGRsj/LVb6RKmw5K8
tlS1RiOL6YE80KudxgBHGW1vNMRgKzvSblPHhAo9M9sxy2MMm6dYlJHpJ/w5G9nZyNJkdx4Rc5VF
F8FttTDN0lI9BJV7LhLsm5pJDGjHVvHsN3j5Wx/rip/gl2+d2F7JBuW95rPQcTxW963iT8dkABUn
/5U6nn4yHdvaNkP3CwRYet+0Y3rvMBBJhoYaNZ7uUTi6W4/WcstY5FjwNkdebnlMA0ZWIAAq0IK3
YTa7nCn6HbTf+Bg7sCKlURV74WgQLwBd9Frrn10ki6u+HMgL0ouzwh/D+NpK9y25mKG3TO4a9ENk
G1AaW0MWGqnThaofjMtQ7jSjJLhsuSEy9kHXq2QLfDwhIFZwVdn4n53sjJsblzRKPlgRp/tU2XTM
Z1aFrWqTcCrvcEdUh9no3F+9WxFilm2wR5AxtDy/ph6Q0BS1K+oASKhQ+HadB7FrYmK+4UXOW8l5
RdTz0sRvjucnYYGnY11k2o3kE20XqXSXVhaq81imKy/S+y0yNrGhBrFCElV+1uo5BlKzR3TMHwXP
Z1Mb9m+dOc7RMqH6IcK1pnc5WluMfneqd5KzWU8qLDrJ21Av990Mvqwh5FCoXFA3Lvxhh8UrWmAN
BV+5t4UJVUuyQFmg0YNlek/YX56S0oAK5AzBrvSyjAsv3o3O7G+lUZkvHsNy/CH2AI1o832M2PDi
V5atEdfmkJ3ELySvCKBQFzbCOeod2k3Ic2Y41ERrOom0dlXaJmsiMDySKojrntMJJW45PIsIs3hj
Dc4PgquJnMmcbTYQCl/VVb1PGzajGYaPzHE/2GF2YZP6GxcShbRMbWPR/ENxZZpVpc0e1nhXBuWT
mWNC6TLXfe545zLDR1laGGShzeyggg4B3WjNOyLhG1a4xkMAOe2oiWE3LU+fmSk4BN3ELpDOtnNX
KcSSD7ZFTyUsr3j+sNm0hHWQtXubP4gBenIVUUsaLpuGDW5u62iDcFvzDlRwdrvg4nAxILNenRK9
fx9E+ti3voLn0BTnucVqpjGcxdGioQtVdrxyWLJurejWZt2IM40OM5uCiz5FB7bXpPgiJdjbkc6i
boByDZCxwlyOlhXQCbYXDElexEFci+WuBvT4o+8d2QiqnfLNEzEQErlpcZ2XtDXge/ExGmwU301D
o4ydPGuj+DrOErFaFq3xozLoYDqxDzDzpxw2qC7q+C2KTNaB5soMpgm+FoN3r2Wk7akAMFEmDwlz
NaprfW8wbN2YAD141QgEToChNnaUNxviKscDO2vtEYBsRJRcfFTGz0rqEu6lfCM65obgW3saavs5
QSj2ZQ3FtrBboJeM8+/sQXwGUea+Cn1JWSyI9IX7DBKKB22Ff9zYGcx0rsRgUKyrKv3l5o/fAS89
oFFe9JzJSgVXTVGvDHXjn/RMutuGEdWa7/7Nm7Y5B0Szg8zxsJePeMXnKksOoswuuMW2Vud5F6v1
31yGTNgrHZLHGAJcHPbCWQ6btKF6OlFCOHcgpUgOQQ1AdTzYF8u9ZBxKb0NdCjbNTCipXllIBDZK
W6rH3ggkG1lEtZnI1z0P/rYfeBaoAu2Lw9KXPZICjV+aXy7Lv03bI7ygc7YIhELFYxIpUGnJbe5B
h1UNmHvVFr8KJuTwJbR5U1tEMqZ1EazRUowUUR1ciiFyfugG500c2IyUvWo6Nb78LYRywsoDp+az
/WMXZV4Sv93qeLu2amrM8PvUlaMINd/47WYtVx//yJDiDSWPwEieomJptSMFPMQAs7wVMdocibVs
VdaFHpbTcCEw1zsapCZuWU4a1GHjNcOStPm+ILuV/uATcLCdB2gUPSzEDTJKKqWSS5usvua80TYV
dKyUC27fjv1x1nHkyLp7iCIuPjLmsEjm7JWGqD83AbarEtMoFBBrM87tsykh/qGWY5ojEOkwNkDx
6iD9NQm2olvNMLT2W8ZmmF/LFOWdjSxLjzzj4OjWmZbKf42Cd9HRVFDbJgeU+ozJeK0o1WZsRTkm
0iBPd+B1yrvk6g+s6rDpNIcqeFFOER2YIgwbfa6Ma5Q46WlapP2GYVZ37Qe07W0dZQEBZJa9wi4B
MMgZnlXhUHhqVfNSSUJs9cpDBotmWPNHm2mVUV7idYFhFPk8p5Id7FwxeJeomh+0iRVahZoka7r8
KZ16n+1nck2Dpr0DXfRSjj2wS7O7srsa8EYglYmFRthsrm6+0MoLj8w69hZU5NT2K8/L+afJeoJ1
wqFTjhsSx4kGvMKnJ7F9tUiLItx5yyNKYILrwCY3ug2ndnb2DfZQrSuXWYVrP7mDWixdKSBy/AzS
CcZ1l0TuUVQigtbgageTOeWqH+GrDSp+I64IKnA7nqbEGi8l9yAwfSI0SoxDTJDAbE9dGEhTvdXE
6cAieiRkAZfQ2PzyhjI+qZLmjOFAQj7GTZJUvIr9RoIXH7YmaTcrqxOfjciiU5QmTHAyCueyQHao
kP1Beteg13TFgCdU/11nun4V7cBSAi+drfnnopp4TvD9wpAoMP9W17mrvzJyLg94OIqvUsbMKGWC
qnWyeLEzHCnEjPxcNxCu43XcIv896pZZ7Uy9YdVT3UvNnq42fKaQfJ19xnAS8uZTVbFXi70mBcKN
iMAx5NU3F415W2D2Z1OPPZmtlhL3pWX87urZDSOrJ0BseXpg6pHGMKLn6pNRPziZ/oVdsLsbg+Fx
QHkWkW+6tYppn3kxzM+AY1h6o7fXEQOv3MZoHlsfPXJl1ESGxbNc1wSU7Qcdcz2qJmLgRkW5mRFr
q8HnotM96lmUXiGAPUnd9kNboMSce3AwYtS2sCJ3qrUhj5XUtBFrxwGPBFQgiXscwdtm6tx8TWcX
8U3M6wsiFrhEkM0RZw+sGfCcIk5H85yeKs7UA3lLopYGQR8e6oqq5p0yq6+codzGtow2jMS5J2d7
S5SpCGvTvqsyB1BRXOAoYWdWoyVEl7pO9AGXOhfaqq32lliC3/C54MwCsdKZn8E4SpSS86ul5QjO
A6aE5IcaZN4h+Q8G29mwHkTrnZiQ/8r3vFK85Qh2dKviohfKYW7l7aRxIJ54ZZGSG8YaWsJqPnfF
bD/2qtlOIqH396YNbL7kHDvRUzua9SHo8vtRQDEdZoz/VesnB+YtOB5wmK+6qY4eCMtzUPqmEL86
ZF4UZlDdk99RRCgtU7oWGYprGxupdWzDhH5mcmCGrW+4Kzsdj7LvyF0pl8xs2NNbw7L8dS4FDjSN
OQhiR+ZiY7FNmne6mTokHmYYpvMg8aEWDaOpGmE/DUBBmXAclz6OY3tQUX6GsqaHLQpIo1MGXkLr
vR61ilwYnksLoO/BNsoP26n6O7zZ3Z2QlbVmzYWnTbf7c4oE5zyK9N4am2n//a+g2pUI306RR8MP
Mw6XEwMtxca6QwM8tupA8KXPs4UnPVDRtG2JO12+NQo9NzJWMejADShzJqxBAq8UdOu58NOLCYBq
axOEjlivju6tNI43CWHne7BvD4np39LAz+86M7jHriTPLjg1ZkqGHZouKdpTnd+ZycfAm+WxHewn
9DoP4zi9AFzL7ivwZVGbLROTV0kY6nMptOSilWPomrk4y0Q9zTlE8H45TUVCGOa3pTADiebS345T
EKoysK92P5z8Bi33ko5Ul6AFIlbKe8C4NCJJGlqKI1PgwtLaBl/KUL9XWuCd3MZrYdB6Nle/QJxF
5uFXr41DJmS/nY0EtLCeb2bLF3thofHpWo3keroT03A/G53ZNx6ubGtxQK8j1o/b3ELjGbigv93J
uBP66J8scgESAw4YUpokxXBuJDoiNJemPE/wA/aKLlRMyMxk88X+E2RwpbzQ6FOF29Ji6xk522Co
MI82YOfYVMpWMtWi/+9r0BRSYvhOB994TDQWzDybd0Evt3j7QYI21zwfdgQhWRjawsIq5c6daKZK
D7VQa0Dx6/LpXGhs6uTgyu3oyGtbDyRcuEEUdlyK0YHqhzRg9JZC/pzabN5kfn71qjlMeqx/Thb9
TGZd3VtNB+Ug7++ynn4M8vxdalU/YqYV/Ny0CXsrG2CumvhSwVmljjlsxWyoVYtVAzG3l150u9IJ
e2MtMutwZVn1OED42iQnAhA1JnHs04kuvaaxsdE39Wx1CZgrw7z0zuyd9R2ZCtjAyxEfFTrlx1zH
8TlGA9sk0GIQE1kmAyoDr/yR1MbOKtr6ZLkUYMJxtY0dUAhVvgUSC7dc2LITXVVWK0+M3O/hAug7
Q8OKS8xuvIp8LPd5uoiwaVBOhLDtRV87x2ZAuefO0EGnNEOA5OKcb7pDAxTrTLjrdJ6p/thtLQt4
E/WyWbjrqfGLLYeb/SMjfrIrQ41cEUwDgQ0AlbqSQM7lGOBkVC4bg5JH/TgxCRHVIBZtPn00WlJq
K7yAysCoqSBMrg2OpQ0d8YsUWr6GoBVs0+xl9Fv1oIxmJR1yT/K+Y3EOvZvhKAOPRryUNSpCt8V3
jnZ604wWEvIyV+HseANO4VLfzVP+2kX2J3g8drE4dHyD9UrhsLbWi+JctlztksawDh0CZJRDKZF7
evM6G+1bbtH0sB3xs+I4Zu5B+UP0FgyOz8KhSe8DSdybjI0HEyUYojvHfncLfMZexSfAp5CREk/W
Aph+SFhEPNio+sH9N4+mH0H0LOo0LO2p5bAhPvbkLTcirbODY/qYvtWb4BDfk5Ct38OwnO89FlRm
H0c7EqRzuVIzh8E4z1zIUy05u0Xx0uPfAylapWcrsPJT7zyyVQTTu9ywD7H/+RE70Rj9wsKqGHSv
27hUjKigIrgHPuFtHmde0qMPLly0ykntdfuUfI6giPnLWvlbJwt8UzFiBWgBCDZxNDyTChJK5Ijx
DmPzhq1t9axLVihV/rsIZrLoZOPjhil4mVE/8gaqAW7BYUUPRQRd2lCnjs14CIQyLqYHEW+5q6jY
MvbNSfmN3920/mymNNrWjUFJGkV+6KwdU9PuevIUYYda9Y5ufdNHJMMWM2gWofx45xjzDURKfC7m
8r5g3LifFWYMY7nxkD5v2DxVa5U42en7xtODX0Md6+w2ouHIgn7eNzxCsd+PR36NQznNm9imqEsK
VANC3mQagXvU0h1QJ3srx9QDa8IebLBpPYsYCWxzFdODPwbseCJmTJECYRET2MtyzznlKf4zw1U7
t6t+Znr2jiqE2QfDvD51xs1YReQiD/5mdpl8puywkrKu1+5IxF3vbPLWarbaDOAFdnSW4t2sSbWm
80frvxRxrm1/JCA3hzx/lYMdbHQftaY9YEyvUTrpLp7dsXWY33H5gaRvYYBsh6HeOnY4zN1nphrs
S9WujvGLOuQSM3xHNVIhAyjgla+aAAWVPiPU0c5R7oHBAB9IiONOjmBS6C32pkG2mB+7R5VQ5EvB
o1Ppn3lEd0YWos5KiH6yO3sJIlCJD2Zm/ZkQc4QIzHtvbAh2jqbhM33ThF7sOt3d1pbfcA1B1JYS
N8Xr37yXaX+nIgtScP5qWw3va3N4q33csdLG341MhSI2U4TDqZ+Tj8xd5ESA85OG2H6r0Y4TmuGQ
gR0YTw0aGSiupIJOxhuvIifk19s5wv9KVcMC1K3flxxdnhOAvok8IfGRYW5/OnH6kmf+GJIb6zI0
L3qekMR9tocSrK8NnClyXIqPaF9VHkn1Ni5lmTxrnv7M3AmLtIKeEaNE6WrvqsHn5BSP8PaMgKwf
ZkRGtCtgTxb9p0NGowf8Pr8vF3NR6zWwJup4NTUEGTlc4tIcYJDd+TQxJQtdLTmmKYYygFHrGmG+
HznolWBkRD57xyIeTm1yEeBVu+A2BRiYYmzEq86l6hy1K+GCRDzR165nGxsLqUBgg7zXYNYAQ6Sv
yNXnlT3ZF0BmFywkO2A3P4KpPCmBNFbP25daeu8g6dd1qxHy6rGotoh4TDv0twZWSIV7N0sxOoMg
YU2H4xhl9YehdVwG5mEziHpGBIN/PjUeY71ByQO8avR1FIdBEmbmLwxjqAFTSEBsIs5cnx5ygq0l
PfC6NESzdu12Z9vmS1NQZZan2UwJ+6osTvgF4B43u3qSj46DsKIq5EHrUFLBI1jNMINB/rQww5g8
mwqFPXXOc+nuIW58jMaIX6dlUu2TrlwZqIoQwVvdEBFyjF5NN/PnVotubi5vZpS+NWV2jXRs+tjy
2ErGoABIbe8zJ9/kwCjoSwAdaD+G3Py9qFGM/NPLW307DN5aZvHdBHBy3yJJt0Yb4KyKw0q5d6Yr
qn1W6cdxiD9zYX2oAnOQiLOz1mb35eA+YYhFkVIMN0QzexbGr308PQn4tD6ef19QT3nSo6Wq4Xr4
yYs/AhMZGox+5rI7daEKZW9j62cbpfAnj7SdTUnY7rg462i2b6r1YgAMxrEm0K2oQELp+EWMWa2p
drx1guB9O871G9vza1ONOyGI1i59RHmx5xAWQCFrL/L0ANOFAojEAhuNaf27kQSDBcPOJc8QBoB+
85iwoC3T53YPVSrax1wW8wTtSGLEa3JaifmAzGMHv702Y4BngOLvRnRQI2uCNFNnq062jgOqJrb9
Cza3eG0UMLFbuClR0sRoWsSLaJS/bhK2J3OuzpNDlxNYJgGn2UOZmXdJyuJepObez8CfVTHiOiQa
dhgsQbUpRiPEhPK9dcd9rcxxU+XNQwEQLqhS9i4MyMLoGrvttC9k+lzCdqLzR0kY1EvoOSwl7HgO
E3VPgGzwmqHZaQ56h4K5c0iO1oeXOEzS1qQPSM9jb5HBuZodmj/v0S8QleYd1ucCkAkdJd2Zk4Wl
RPkXm1xFtelrGIkJcbstJDyyxwMyRn0C3PoU2V3vs7RmSEBdGoRjlXmPWHLDsSX7qugFCbjRgqWb
q2eVc0qMyZeatPFoKw5+PcEbiK8WKz0PRhy0/KH5Qxw12FZ6rs3EEGwRwoayKJ5My68flZ4yC2na
0E9YmmvlR+tc9EobbgYvntxh3ojd8KuDPZcNTCo6aykpvvqad0INBtaKK67A6FgUS2Ggn4Rd+ztl
1PVKr11Uk1Z3smLzOTeCK7QwnhBGg6DTnHOkK39ryImcviwcYQzrhEx+7ysNw3jNVIKJjh02CwPT
ADnqtgZpG5HxBdSdLXQ1LSvhFaPX2acdF8+DjnZ6aPwX6Vx8ab8xrovCYuaxjE2q/5mgAmMSD6OH
JXnS8MfPBszpjEEibauaecULEjHpN03ABfdImOtuHFecFJ+i5nliXnYvSlHT6JcZOOOwdym4mEe8
6AEFflZErxXZHggrm0c/Mq84ZxB3u/BYnOGBdeSbaPIJTjxosDr+1ccMHP2JF2uLJ6HuvuZg1dQQ
mTSlz6HDFpRgCbnWExTWsi9+IkXiTTEajxkhLlUvD/GMw4lxmX1Uy833RzOKHxyd2hvBbk7oLY7G
bFGOUfM2x6oWCNm+PwQEyId/PvX9kf/tgvy+oQobiTynaYQDGi0w0O+PysH410ff//e3f/5XX/Ln
/76/GI1FefzzbX/7P9J/YOjMpbF2SI09Inz9600am3/95/dnv/9P/MdP/Pk6kTaLY3i5m+L7wz+f
+nPf/9X//e3H/+1L/pd3+/3r/eV7/vzimeck//r9/vzEf/7n337kn+/588f+t1/yz3v4/sL/9mv+
9vf/udfvT/ipo8I8Ub+wp32NwRiFk5OGA5LQfVOMbAML+O+kgKwzq7n5OSHZ3TQ169Z0zc2kh98v
se8bpwFOMC8D/6n4xUxs3LeF2g9WNRzb/IO3V4U9E9SKKYLxSDrf2quNOqxH65V86/ZYqsTaDp12
hcjxJf052aqKIqmbmRqN7MPXqUKGGDQlF78Ajl8qq+OfmzTvh/XsJxgOiDyXaLb2ivEM1W6F8Bby
SRfku9zKt74OvQX8YUSJ5d03pnjSRmvaOkPDWVOU7q5rGnuX/xhtz947ib5JejPfod2/69OuPg6D
eAxwo4PgQGVnLzZ2vSzKfVoAChiNHxwBxbbMNCSfKgZg+X2tc5dhKgiQpmChgRHzaGM9OjAHonHF
za4tN05Cpmc2uQUT2qg9RvNjrCUWIDf0efr795tndpx/vUHhNDFz0TV8Sw1wKUoFvI/zYoVE2UFI
1veHFlHBysEF7Xftz1RGWIQ9HdVgEnAMZWZPlhE2x4m0Itb5r6yDGXYKZBfgWAJJi+VLNGU6lPqh
AOYyvqVWi8RJZNuodJpVyvRKGmFSa68zxpA1w/pL18HeaiXuiD7bwbXh2euKhcpEKQuchSOxPxfG
cEy46tIfEL6izdlHjbJm6ULOKb1caGgCIjrRwF236/O2wNhzEHq0j4g2WrXpbJ+HkytTLCFBTH9U
nAaAq0exlH4eyJUNKmDWJgb9GWcwEZI0tn3L+jQZn9uiQjuomYT0OfGd8Rb18YeDDxl5vv/pxfk6
t6WC/skrWEaOv5FmUqC07B94MfbEexsH4l2ds210r/G4mDyZUx98a/w94qbiwfntI1JmjZgRmJvR
PGjJz7y3X4wxe2fk+46PhaabTYMYWobx0ERXk15zxYU7w4IhXcctiiFlGBeL7BLDTfdS76+uMd1m
d/yV6NUtA+uZ9RyuS1kCIvS1htJt5vO+sH1EnWV/E0V2zkR5X831M3N36wzE4C7u+g2qq2xTmGz3
9axEpYSmGIAMkBEGV9lBnfKSIGoXt+q6JKMncwIWnKXzaQ7AuXqf1pgO7uSVW1RdE3iAkd2UM/jH
gShj2ElTFVp+cB8BylzVFa1XZt5cLco3AknIWrNGNNz9I40FVhVTHnRhvgyagVJFlRcHX2SdeF8R
w0ch82kl8UeF6TDs5ww6LHJL8C2F89SQ57CTJleVQQtzt3hsBmrXvsPrxAp+j9sNN2fUhlpjfWjA
9Zi4Xd2seTCGPnnKvgjSuZnkaq7jXj35NqjTSKClwbQmKAF6/8WZ0pYnP/iqLChX9QtinqPQjVtl
Uv/iOvkAx0oCQt2/ZTpvbxfBJ7gHROkBZkBiYBDjQ/7yQCQxZbrPKFuW/RCppmAr1rofv06tqYdK
T3bKQRkLksileky2plIs0XJ+4TiyjwxyzqKtfllUGwkTXsfemNQieGaOre4wpey4OGN83TmSZxyb
6gxtfp0SFlf1KQC3+OKKFtDMdIrlZ8EFiPS5SZ5Yrh2LEZV7nI73bspI3qemCpljbOxmTBiSjykD
E4vkBTBh03yXSSpqD1SRHPlNYoso4yXfU9XibeIpWefILXxDvzdkcJZNsa3IOpkCOhTeFPHO1BSa
T/Gg3Mld0+PcB06pAVEg4zlCdMeGZmDt0v/UfTs/GL13E1PymCQfrps+MIBZqcWiBQV5KP1PIymB
64yHqrMPUWo+ZlFCuPLsP+QlaQNJY69HJR+oto4B/m1a7fKlnsb3EQ4uum77KBDhQ9YistBIb7EW
re2WAbCu1H3bZGGlt59Nwuak5QVC1QdIWhk5tBm/PVvTeFN14R7bAJwJO94cYCKTV/BFWDYL82Oe
o3JfoA5cmYv7286NL72Emk29PT9WRfA2L+VuTyu/IYboHCQoOHIgrLp/bsxfkR3cJCi7B1OXdwLx
yEpPjF1AWhxPeb7GfrKHhSoO85S8tinArFG++cSzrwdyuTg5iu3siHd0jRqgn+mOK3bRUbBiSjp1
gfWWzvO8BnWr+jcZE0TIMY4EKf7sTBBzdFe3LnURhOz6llgDG4r2yi9ntjr3k0BCDKaPQ9G+eEn7
oZZ5ejMVn6xSfvqV9Vt3JfbdZX6ZCO+IAXKflO6t7qfXQDlnd1FWS4VxoDLl5zwTgNPgG8CjsDeq
stv2Uw2JIydJ2l0ulxWBCyWTgyxOCbdwvQL/wxwigKDJq8vHkUAFdOanwrFuboRQz7BrNvn1zaha
Mib0GqRNFJ0c/7XL7GdrshOgg93VYRkLPNv9FdgLLBgDbzAIuhcj+wAvWuzZ6LHz1+/IM9oQWJwy
YrAt/I8UBzI+Igc5C8WbiWPzMW2C0171snxMfHqsdmRi3M9sb8qcJJM5e8CBG2Nm8I5WH9+3vtjF
XbppJVv9JgCL6k4PhZ4QBlHbKTKe3yJJ8HnxkhvLCILCElTEmKwuIgBITknmbGFcY6c1gcfRlphN
ciSQ+YK1Ot81KgLL2kF1xFwPM3LwVnbsfVUJgRAmVpUpbaadqj9VSnPEYXlf+V6OBzjZJsX4ggEf
3GoOoiOLfnej7exZT+7rJj3Zvf8bqqy/74z+0ETJdmIfxL7oexptFf8PEbP/g/TY/1EK7f8nEbOu
85dEr/+UMbupCralnx/lv12/ZPczTz//mje7fO8/A2c11/+HZVoQsMzAJL3I4zP/DJwFF/IPnUkH
hCum7KBdfePf/+1fibNG8A9mJFagm4alGyzg+K5/Bc4a3j8c0sKCwOGbuFw7zr//L/JmLX7GXzLb
HMc1LH4Ev5kN4dI2Pfc/ZrYFdVkPMYnzEDIZlxeGj1a71L7mEYGA5WrbovGeiZVwSRNgzlE4wAjy
RZNip57FFAktDFaKAolO529AHnVS2aFHuqk7Uy/qKYnXrbV3s8g6sEddZk2UG25NS1/mh0EF79jG
clw5mrNtu/hFT0rt/xK0xuXmP/+Npuvr4LMCRLqmEfztb8Q9D+quXoQrCAkPQKFfgzTCXN32Z+6t
Xqcmez76HPRLTP6ZttFWlKUujsIBpWQLRkwJKLxSKPs6b8ymMi/UVCvIRGo9kVfOSq/e4zauHuuC
cqtPs+1YWBchZbRxOhvPvxLwP6YU3tgMAyrq5LkF4gFgM1u55NmTz9R2+y53HruRUaTmdsOxN5r4
MHOJJ3ir3cVxPtwpazj7Ywuvou+XRSeoA1D9SMYnd+IMkRKTH78X1wBt943yS3tO99iYm7Br+0Uk
iAbAiJOfeoBUEuktf4PORlaLOGLl6O/nmkUb4FOqbWxJVC8zz2jjv3lSkyHxfzcXEl5YAp8J3Yp9
vHQQDZElsRQaLZQzVPXEC6HsWu617sHZlQbnmDvqnJNoX5sJeB/OmBdl2D8TrR8vVtLcghagUtw/
OIonP1HeheADjQZiL3RByFKs3qlumIsY75hjGjKCASkuTyLToXQnYMjBnD6aOfOicsB1PzYV6no0
qTRDb8bUaGsfJUgPkG3tKdKazEG/o3sDdoKjcsD0B6HOXLOJ9TcMnpgxmQ7af3APq1ww7rG1ONsm
1QQ0ggXqZp7vmzSwDkFawOCoNUaaRruzcls7K3eOd4AbDyVVxRqzQ7eeoNHhfbs6ddeEBdrvQHqc
z2mxdjzhrb1gWsfBbWAgjdKnf5oD6gUTRTWGbnmcCt941sOiqp9laZthwciOJxzahdc0+7KreLRa
7ur/kHdmy21ja5Z+lY66blQD2AD2RkVUX5AEB4miqFnyDUKWLczzjKfvD3RGt+3MkxlVt32RcY7T
KYEEsKf/X+tbGnD3dZf0hNu2kgawA614ztVXEQzFTaNFx0LAcDUHf7wykMEnEFyEE7MBym1yLZdh
37oAS5qUpAUyPTJKyk2EqK1YgYLn7Uiwj1fTcxa2ahPE5gOI3IXnMb3WaXlD4bi47hoTBYos1Aap
dLurEYNyZD+CWECb01vNJquJw8IZeZsHGZ7UJW1XDdPaQK3lzXOiMUIKqJVTqLZ1w2XA5GImz8Tb
NNPgdnOHfoTGO3W5QaMxFNdQ8nZjBbh+knxxZSaf6No7YPz6ynVFjp2hPJPmcSwsGgM5ktaVzTNF
rMx/3ZGcGQa043W74r4/X+5YY5bswWz/9nInaZsAWm4NIEuum+1CmS9OZu64tp3Z/PN2at9yx8yR
rY7TzmHWHGjUrN0AZ2rIOg2Li656R8qXh2j+HvESocZ59Jl0qXUYHXlbzeV32HImgL66uA4jXHla
DyynQ71wGT5oBtk2dsUHCX68SD0xXKCTD03gf+iqbA+le8iamYayDpiW9Nn0yAYH8QsZ2fZMstxl
vg7sYiejsdotf2foFqfWUA4cmUwSiOdKbXwXcJA/mLCpZi30xiCjreR3UBMJLbRCuIpZbjUHVXEw
VBFHBKI9VzUnj52tgcRRQTEcny1ZQmBbaPxBIdEX8f6NJXUiusM9khtCPfpaPkQp70dtG49ogmnG
1E3hFchQUe7iBERkGLAZnlp0tMub7KiSyUNP7rUA3AC8vU0rGduXRQrmE5zM5UXN4dtKRCcK/gao
awLKWqQQU4EMQvSl9mM+ANNKZYEBtLkMD2dqDu2kvmluAD5hbr4MfK+NFpfN2TSU4jCEnXeW832d
2ykF55GigprOqZ7cajHb58q3O9SS8dvldSjr/J6SP+ISTJPWVCdrzcHAn9CRvHxW6bhQTOvvl487
J8ZTWyDJiFB63nc2XV18jODy0WrB7uZ4VnO8sRIhDogU0VXb3uWFx+7K2E7jc1emES0Epkmm/dDT
GgiZ1ExcTyOLF3ERJiAnus6iWzfrT33I4KLIhEq6HlPQYPwSA6nLsru9d7VOHC7PrQIpyJtO6Akg
h2iadppLGTArHLxLUXgInexGX64vivAY2e3gUYMn7lk5xxnlOcnS8vlyJ/IK8IJdI08igk4o0gVn
Zz5cPoTEAoNOFP5V0kqilzrYM4ZFQrI2kgyHhh1oLe+GRs4I5qPiEGfQo6Vb7ptUIyS6oAU9DKXY
yjC95ohWbJLRHL2mK0KieEC+Z+N0FYx0haTE81KKovdq0D28FTU8+Dy9rRztPe4617u8WxraQaMI
KOxQuCELMDA2A+Pu2iYukBl9aaRaxJ8RGnT5YoqOwM4pmA+CACH5pCweD8eIUUCciyBBOrZFkLsB
uScdlx/3px2KwtALdahK8RzYaJ9RZ3fkE+BH20LQzLcW1Z69XQfrMONHggiumVB8XJw/9R41Mid1
eMPMlGwamCY2ekjLRgycyzrLvJ0qTbJfijuvCO16k1ZUX2y360kWbFJGivsF4CxuuJwYRPr61y0q
ko2rNy3HT+smF0ocWgV816kwmSOnqXay5IrLKGpRIULL2JEVSP5FhWyaxou1D9Bimti5bi9xvTGn
oHxZDjLD+EIs6QsJKYztOfzEaD2Ac5F7XpABpUbGbNccyrjXt61eUsmyZL4xcnYfNhNhECN6scBq
ItKlpcP0xvHpG8DbGPXpNG5MAyaXMeEVqIctp+G7AFHXfpbj7DGPEtiXpl4Jf2ud2v4HsNtyydTO
tpYWofnPpk03d5uJBMO944rzbGfxpqiC14DR6QUFpZESOv+O6kx5HZsA810gGgGuXxan/FlV1vfI
wHx42doGpeRFs1+CIQlvBqunvBTEYPT8dFcuj8DJj1g4i0GCPSYefithrbYT9VOMmq7XL+tAMl2V
LuwgdwrPtQRFgjWPJIkmXNe+5T9k5CgmqaRKxQxCCXGJ98jvMhN+hWOa8pCpYz4W1lNs+mDmKqIX
RO+wn5ifgReYd7njPuQtolvwgzSQTWfni/R42aB3cx4wYIHOXP4ommCfVfWhG7Pq+vJv3OUNj4l4
SLsiO8SBieRGq9ZIXcWz5SDfmpcZlUQN5jW46G6mQQQiCjjvifWUIW75kaYw6fH8PHrWVnA6CLR1
sexQLIBqtey/Y+7iPpSs4WPA+MFauBqtTG0oYN2ODfNGXC+2LGsg+tKluqcwHuxwslK/Es7JWDaU
RGGBIV52bnr4XQMgxytDMDAHcIX8TW92Q5x+DQpWNbtEd6FoNmiZelKzxRWie4LFXC8muGWlaVio
65YzSJDB+J0ISUmj/uPyrwpt686WuTZLktEqPkOvrOgIoQYHUjjt6pqfQCyKUZuQzGaZLsgAWoDC
X8KcZuzgYhUT1hc0kde1qfVgkNM71+f2XRZ1YPvo3oDshFhvUZnTwZScNcoOseFylkLAN25NM3l1
lkVUoVXf6RZMShkeZ7/Zl4EGF6GTjucSJ7ui1kKgD4w3S9gcQKSg9ekM1rU2NVfoGtF5WTrlVmon
+Bz5ug1JRTvEHQA52dNk1bEIcKvXDuW85WqB9gqkqt/m5nlk5YdZ13Ye5AIHIinSMs1I/GeJ9vse
VOYzpfxpMw3kENC7Jtvdx3Y1uIRJ6ioxTnWiTZDnym92YYx73NXsdYkc8QNwcEZrNqu5omhUmj26
ZKHjNHBHBLcVhbLLtqVyYLmkaRtt9ISA1mlC826P95PBTBkDse2XEY5tXm0YitE1282hPgkdgJyL
VWRQBJ2VFduqFER8oLdvSVu/OuyEr0FaP0xQBrZG0O+0juMQJNhqFSXd4vLCF6mXg+en47h2l7a+
76LFGbFPSjVENNzYUkox3muCFVgFUwSSmtpiCL5qbVPaJhqKA10UEB5apssWnR2NrTAOLi+Niuu7
aAaGijcAI/vy4UmGRBcf1nuMRy4iePMMGQCfg1YecbFMW6srH0gJhUpm2DmueaanLp+osMLQ0Mty
0yN8JBiC1zpEojQa3YGIEQpmdkLSn9QRA3fNPnMZeBNhfV49ILV2+VkHwmy6OgtpouQZxm+lG7Ox
NdGUGS1z5Ain9Yqc0S+8jQTttYl7Jcq49TKqcMduFqCh3IS+X4maJWupq8uqRLWXElYQcqg7ZVN1
EmawIFoi95jYeX2XQD+ax8xGq5q2N84wNxumkjVmMnVsq/E1p1pmywwQEM67jZ8nwEd6hhyvHAbp
tHsvGr3YEsY9rC0pH1ot7rZFQdVCFNkLumMGnsIOgI7u1kIFsi2dnC89Gle1TyG+kWg1LmuzsAkU
1EpUX0TernMH7HM94DxVDNuhqb40ozPulOkg/4KosZJt9pnYnKmgGpC2PEHy6Y0w2pnleJg7n/8q
YzPQm+0dxTcEYJlMPGsKvl6mGrqTN6lq2yscqBw2CSziFthIgQpi0edeoif23zG5QiZxJMmrAWzc
rMc4G87ny2w5CcR6vdbVx7x3DirjOZpKodsE7c0h/ZhWRGn1SYueeabYTXsQK5Cpo80U+M5So4c8
q7OF1Ye3KSbGlyNbv6Yzkh7quAB7bJDsCIyUh6jC9pozAEk9c0xRMZrB1mibnOy1fSEi6Vl9QTiC
NJ51gV9fj2d4WK5x7ifYRJHit6Yl2xYsmMpPBQceiW9MdJ+9gWzJqSpr6xZeVvOeXl7WMi7VNog0
JsoeIW6HyeJy0LyMrS4Fg5BHprMGmEp+INlcl/fdxkN3D3EzZpiZyy520rWbQsOEqIfT1zBaNoqu
fWWnQt8Q1q52JGOiPw4pOS1rBwlylD6YR0C9oZuavs995RL4R/tIxelNi1iL9gqRbKgaMVtPBq5f
E3q7nX6i+uV5IQ9CtQ8h2Q/vxJy6R6EKSsP9gTyYV782+ECOopK1jM0wmbcUbIrtWLMixwI1/tjD
SaoefC36pAZdY6GdX9u5vOFw0ni+XWOsHe7jmLZT3ARilwE22gB08vwxsA4u5YRC1efE0vH/LjN5
3atknXTWZ0mSCpyoBFC+0nZzaSJlZnue1KjtJ4o+u3LuVtFycI1J0ujLkXMW22VCsHgF2dX3oSTf
vKk3PvJzJltOZ303baCEJywv6HYqWd91w8Bzyq1H8G20UmyqZfQXFokkBHhf3UY0nTxxlWQF+/dl
Nb7Mbp2Y1rpB8ndAztlGjrS8QQJh62P/Ys+siEoW9rvTEAA+tI38MUuSYLMyVTpd55r9beZEk+c8
HqsTeyPSWeaXNdyHT2WncAoHttPcLzNZCwCIG6Mp0kMcTrQm8EUzo4Jtvu35AusfuxzgMse08Td0
WuYf/0o2J00YcjWzK90mBs2vpfhQz4xSrUTeutRFqEX0AKIgCaRudhCDxR6z/NrN7Cq7hskP/7+9
0mvwDVY3vF9uSdFQ5UumB8NnpAeFa22s13BaULib0HDQDJbWQ0AfDUZ39Om4zsfAlMSPd4TYMRPD
roKfwJHwMlMgo343ofWykJ4vdRaWAeY2KoqqZMcAJ/tlKLHDSDJmOiYnKh7TeB6buNgDigYG57xH
jolycADhrbXi62WscSSjEwffOAs+oXv5B51amlGKD9etPuepeeIl3VoADliQ9Y8uR+cWY5wMMBOs
UhNjSl/375aJTwYY0QYH8NtIOSBideqy4rNDirwKs8QjGH4ls4YO/WgshHTPGmZodzAHtKRKNnIa
8XlWoCpy8NU86/oQ+cNrQrg2kZalSsmy9vOnEJRRgxbAzZ/xp2YXMb3p1LsgZP5h6Sms4UpDeTVm
/QgTj9pIRrUzH1lFujGlgwWww03b8hRqzRNHqhuz6rSTExukPLQ2/uCljJk25PPw8fyta9r4fHtk
gCJBkBDVqDwyg5y3osrULmUczWmEkzsVb21H9iOeeBZ8oOyGoVEDV9S1qAdpSjuAE/IxlqDew/AD
ljDeG/Yk9rJuv5koPex5fGzCiRcC5R0VP8q98ZOc0SqKZC+F3FpOeuOTuUbShH9UQ/dOR+/B0YN9
HO2tni8vookAwoRjDpWJzGAkIATauLJA8mgS8lT17kM8pda6jABZZ3S9WwI+NyZBXxxgSLEYHls8
69eVr38MkJVgKm15YQF8kIINdZPeLI64LnnSxVMl2qtQQCLS8T/6swk/t6HSq77HWeiumdPfrCr6
JBb11TfxvSfRvC9ofI8Dpf0QEQT47SEiJBBnQdLP7LhR3GttQMWAbV5dLQmjxkfdimON69OL0PSD
iHdWRV+dCjKAAW5H+8BIr0SonfKA74UQepUD2cEoe2WGWDHsDt//UMmvHGS90GXut6dHOTh7X+X3
wZTSV9fbA83Tk8XmAYcbQThpZ64cijp4sehqXnUSKnLY7ubKuWN0PhtV+VRhh8ToOzyfOLF4Tth+
z0rtLgtV4fUVPFCQSzeVQ6M/a1BW908A2wgB6fibauyuWsPd9+HwfQ6w4k01FOiMqJHZf6krvd+w
u8bImNvUnSLnkwrZtRmKV2Ie+kMcyz19S3I76+LWVQX9Y71cFBR3QTQ8OYH8KEmv55h+xW74xuCe
DYuV18NVfy8qJK4u07oDDWYzpO2pXcSfFeR4A/AFRVM23TSENqZlnYlnOMdN860LTBgd6WMpovea
AFfiQ7AIubwNed/RPG8rb0oJlpzsM0YarP4kjrIpwibh8yr2JShnNofYomGDjikYcyGamLKDdevY
rTwQmXCK+7iF4hVs5qByD21Hs5LK2KrOBnOnwuwZjulXMTRQNhFwWXHKxoXDRdMvyhY8kGuX9QHT
UD5Bk5s/WN/6bemXj7Zew8E8WaPm73xTxrskEyhY4YtkgBhJAx43bRjMh7SHdjNE4TZuOpttKxkk
do14nS0XUnhrXNU+wSa1/Toz1FcGece0ZzgMWLkgOZfFYD1AeYUM6GwDR71bwJijaqzuJjO95bBP
CJuNsaRX5VGjUrEautbYDUiC12PvAufHVaAAklI/xnkVfEF7Zh9rgQs7Ffk+SHWS9E5m2mWbGjfG
erQS9mBlf3KD5jyCnoMAIVb4DUlPye0Xio7kjJL+4XeYaU1lrzA5u7c6FtyM0KZ49QDkiKJViKXK
EqH1bGTqWnX+Q1kTgln2yGoqAh43VRm+K31O8KtpO/oCdzjW26eSA+bZVfYhH4G8hSoLrwGLf4ni
gONq6ubX7cgDaoiSUkp7RaiWXNnAISc/SlD9HOJO1feXPyD4J/WwTgfPnboHIzFpUGh8gDBKtZe6
T9lbB07stao0OAuV/ovS3jtW1+fC6Eh5ocmYVUs4i+aciz4m7HOydo2LJNewovQ2bqK3eGbSlHVJ
Zpv7YpXkWJN+uPIbFGrt90SokDXQb/g14W04ZhbTjdgzSasl0GFk9YHB1YkP/B0BL4ClgmNTqVdf
LIDmJr12J+w5lFwMDwHHyMwK/8/hYKDYXQpSlMfyTMqTvhpMV+yGicwDpLvvqRHa+6L/ZIEEYwE1
eD1kREIUdAVw43NmcPBlEzJGU2gS8+bSjmJnCtU4t7FKUsIgLJlzRkTFI9WthYz/XIQ0WYZL9bGO
PxtSvmC7QhsEHH/p2lw6WAwQ17PG+R7CAz2TLtkZS2OMWBu0BSTCXTbgRsweLUAh32iNuw+WHtKE
3h48yLp3DDYFAz0hY7n2kHEcE4fBIKK0nE51zzuqapsVa1roPvoowG9MEAWoEq07k2PuqDfGtsT2
6lMacZfdq29kvNiqe42IcU+nx9ko3meHcwQZVPEN3BoKnEgkMvWlEPnA1rc3TsVSBo2CNEG9E37k
ZuZ7PzXrzwUxtUX+P/IuOxdR3jb/+W+G+lPf2zZN5Vi2NGxy1Gzz1753MymH87CovMu5sKq7Q+tI
zk+GoF4/fO+WboOlLRWG5k7BpxtYh0k8W8LiKlqa8ZDckyL90JjpvrUodGukV/39R7StP31EpbtU
PV3DcEyQm+6vHzHr6dBMDqlGl+YBKCFzV9RnnXSSKzPHpbasU3hfq7Xfwb2ENcUZraZnEXfCfb7s
lAuGFlVrkFOknWPoapnojYxTSqR/QngzTupRp2azj1V5TvxvHGSpD2nVF0d3rmCQHdgR0EIwYUtn
CbgyfcQcoEQX7QbYXwBgp3cLze01GXqEdYAqupYOZW/bPri9LG7n6OPSY5pc3kBVKbWJFFjMa3tg
ArQAWNB3J7g8ZWW79CW4zWsrTOLry338Xx/jfwTfiz+edXPRQHwU5VRHfO/f/vi//z+Trhjyp1ft
T9KV1XtYv0f5z3qV5Qd+6FVs/d+VicBE6vwPHo9FMPJDr8LfCOoxlmtLpaD7mAyZP+QqpvPvQpCq
iZQFkasBF+H/ylVMG7mK7aBgQWviWLoj/itylcuw/DGaD9/+89/Y8wrLoqqrLGWZjtQNLlR+vN9H
ebAM8v+pU+cVSaeqjTG0PaeX/Jy675NDrp6PAq6nVun4JbksJtpIEfXb8XWI44+4tvFi5i9pjqmc
mLxMz2nhZO+6Tuqm1bMDNHBCoo2V08PYVwezoVhjjfJUARWlLf4lxczJYZOKHeQ++g5Jeo4D+y7P
my2C+RvT9M9EcK81TUBFyxa6Ggbl/lVYHCJnjdMsCudUxp9WOmEOs9n+ZV7XNC+OgYrA1u3dT8/z
L2Y31EE/iXr+uEu2DodFSEtIW//1LhH9yXSVOQhFm+SOXIOjmJGv+pr1QxX2y8j6eRYVyy/6/XGY
kkcCBc9kpuI1+vlx9KNNiRUFG/3TtzqAepaewzn0qlUBBpgjDuX6EVvWZ+uQ3QGXIaqGZTOfrSpo
q45I3wL/q8/D0OZ5EbWsa+0lJM9wEsnRsr4WpGoUrVcEdEYMfyWN/q4v/+ErGL+Kg37cK3yMvNkG
Nxol1K9foa76KGsKUW0QDd8kRBZxFsPAcCIv6XuGACpx1WOiHOKvY7Lo/pic/uUdtP7y8lIagkGl
lDR+e1RDLNGM5RPJk0Ww9a34U7pfI7P4cKbuUKGjXZUkka7r2uI0Cgq/RKa04kfop84GZlEA63Vs
Xq0MQV1rNuK3BthEAdOyaXDmGoZ/75MwZzXRS8kYMS1aZcIFO7cri86kf37r1Dd46iHSUfcNOScb
6LFWFUW2sEONybp4KzQL7vViFjWa7B+WYYQQf36DkLLJZdqwlc2Q/vX2Ey/cVajbK1SZPGVODBR+
QYLEHRSlqocdFbs7aibG2qQzpWE9chdnSKovlrNgg4LlFls5ySNR857a1U2lowua8CMH+c5x00NW
lDdufEsnmOhmPb6re47vaeKvk5GAvJxgaqTPaVneSjvbw+UCop/g4nJvW1M9xyzuZulS98uBWVqE
dRocH/X+VoeIvKIzjjrEis/sbo+dyxHC6cm0xnLQGvWzHdiUJ9NjqUEQ68JqnUVu5rWRdWP17h1A
oElhrI7M0EtksdM1CPQDHUDSCskS8L1cM140936AYxBq7Su841uIXpD/AeSQGXWvR+vOnh+6gYBY
orKHnrCryPSI21nZrXtrTpR2OUdhTSjxcId72zGv/ZbzntA8Gj99che7/g0T5xYawqHlquBmvdzu
vxF0omcpSiDDBZDCzZHYSnAgP1rJTKGsvm3RVEsrP+mOtZHBcLAqTqAIZepaewvheU9B9eDigWMF
uauVOnFkO1lhdwXn880YLb5reBNNICiN/DGktT3142fP2cnynTdTlY85tclKLG9otY07jSYMW/re
8AJqUDi4sZ1p21BzX/I0O9kDZTey2sMcUqcjqXe3qDz4XH25a8AHTFEDPzVOvyCoxG8dmGBB5CuH
wBHnsUv+oqSOn3oK+u3iejyoSJ3iQNxNYfzmNuLaijOvifoNb8gOsIFX+2cTaug4Zke6IeDv7X1k
9TczrVpiY/P1qEGqyabhJRl6AdkqucVjuI5DM9mkgr9KfNL5Uv88F+G1m9o7hUCm1uj9E/6rESxh
mtpVOdi7nP8fWdUOD0Wfi42EMTpoqIi+VhyrEP9CmXjm+HHwHQr9DUwfIPX87qu6ezV8BjTOWo16
m3Ahn+Yk9Pah7QkTVH0YrHLfPdM62OJVIhLIvOvq9Msov8tQ3c5Z/KkBqiWhHq+FWXzF3v6gAV5i
ZtmwaSQOlF2wzcO1rXWh9Vdd9SwX4b/Bh18DPx3WBZ52UWPZb5wtBP3zOMsDStad6Cjwme4WuMEZ
EB7i9LxBtBds9UAdS6u5ETUCnGq6Q0oGkLh5krxugTNTVCznUzmLe2iGRMP06LZts95XsDpTLXtL
J/kI0jHdaZKP4LvYkDMW7FiPujUCzesi119bN4WVGOhQTNBGEOnJR1lWYU1qHk7pg6spXOwDEYTQ
tBbOg6hXtVZMoB4LgjpI085kXng0U9CTRJCOCUi/whBDFnUBSknZN2rqbgx4F3HO88vaTR6Xu5Tl
D4RXfcXVD4QWrtjAr8qScgcbE9wrsCpgER/SAY5E45BJ2m6lCRw1g2q20hN5iJzUowVhsjTZ9jHk
dAbx7Z6U1ediEE8NbvZqHPDo0t7VouwNXtkisEEHRtUNquOtvTgC7xJ38pqq2KUY2NawhxakX/PR
IgWzpXjW3diLChbeMsX/Am0mhrJlTNfxoj+wnWMyDSh6CN1C9UoZy7psb1RdH9oRApXrHDK3u/El
TjkhqkPbL7gwtjSdL7dppg6mfAVsvjJGFxJkTuWEwypd5SsEnt7cx4/O3G7TQQyrwNOD+Ar+MUWq
yLoL8/laG/RVbj2A70UCgm0p6m5ibH7tBBjV7d61NHrslY3zYMADJ7dI9O8k+7yy7F7yysIGl3jt
cmy37qW1zRoc9piaAMfIstuCJPuQc1HuBF03RXqqkA4EPeR8yjkUeN9yu2S5YbQ4JRnL8VcZv4rY
PnUOpgfVMN+RZewAiGJ+GtKepFnmNZTNXWPvXcakA9FCFA3+sHJiQhqOmUU5BRQGCDkJgwlHCcer
NiweyhcriJ8LCudNWB2kXSDQPUBIILXnOc8Y/S94oEHpE2dlIcYT020Zc24H7+0Qa2MWpBVRyn+a
Zfaamvm+8os9cgNPjfPbZMH/4uv57HidkMClub1yXBBvLSFUPfSxmvxQu/VK59VVD/CPPKyHq17/
2pJrVGggq0EhplW7nYZyB8UX0yMh5Mw0nW4fGvMlb9oN9TrXLt4ApZ3A6z3Qvn2LtGKvD0SYRvlu
JxjuoY8wx6x5Tja0DJnKbccjWO6wTp+y1YvdQFoY+46j6AAzVJoXLzyI/jGU6Yu90LYjdopObZ+S
Ln6ErbWRELp9/RRFJNgzc1to6CYM2VpFYA5PKBDZ2/JnwrCO40QQmSr0TWdG39PGvAOBfDZtWNkC
F48rt06dv1nkBeWMUFzi6LUPBuY3kyKHKRisNsaqRhEEAMwSTQIdj7bDg9f64TcymA9xIZ6GLiD2
RR3NABCnUGctcu4F3fDCtI9tmGwCAyaapn0tOptDM8iYZWoIU2uvkLGF3GTUfIq26nCvzSivXthx
r+cmf5islPLEoUiNb6SHbovaeAgIYlRqvEVAcy9iB3AOQ7BKj4W84Tm8K8Z4lVtPxcTdCO1NxM00
W0qOVX2V45qajT2LA1N/twbnYRefSaTfJkFxaAgmY25gbmw8fT8Gbr9uxueCiPesM+8mvdnaTbVP
netgsDzIqi9aeG/63cGGM22OoxeVam/P0VfO+shJoa/Qm+FmFv52YUZ3A7MZkJ0hZfMaTPrKajMK
BkShV9qCKy2Rl4QyDunwU1/EFrFvDXZYZlK/NwrRrPNN1w3yiCz5zEaJvLC02pgKa6JpyX4V33cF
K53TqRufOiucs/mjyTQEVyDCoDDu/MBXq8EiLpemyTpLrJsYtXFYok9H8LBWxsggAMoVTNp7Xomv
JGHWYDsM7SBFhptJ3xf6E4jJNYiaL9GCn4hb4JCTcNeI9MMrcKrQFqmBV+GcszdhjaGWCLMyISYa
sSxowv5b4BpbpdVoMoBxDE37D9WixcPwy0kMUC5hYI6yqd8LR1+OhD8djKGtxiKoqfh3UfKdRs/W
RHdotcG1NTrbvz9dLoe63y+lCJCWHPkV/pPlSPPTpfwpYMuCyG3T1F9ZAtYqdDZuUR4ixAZBWPzD
Ae3XQh3nM1vXTQRMEqWMIxzztyNmKEc1ly0xK2Amt4giN1YBs0LXN00eo3nYgQT5h9Pzn27lb1dc
PtFP3w9Sjm6SR0ADvrJP02hexQ0Q9ETfmvEftqp/efwz/3T8u1yLQgbFE90A3PXrtULyp9U4cq2C
TKpJziOqQN0z67MoiHBNyKDUJ88oxBbKCuICBZpPrvpqZ6jxqX8qA2enRTqcwmRjZt2OfEFUPuIf
nvevdcg/ngCbAQPNkCF1d/n7n+6HdBsjItCKJ9C9aLiYfZw9/8U3arkLji4pEfGP5Zi/XqHT6xow
bLFw9uazuQQmGuo+Fo/D/BE9/DcuRcViOXTqyhW/3XDEvnlH+7eiQ7Ut8h0E6HViPKc1vWp/3P/9
tf5Uhlm+1v+7lvXb2ZYKGjDgoa02aL92IVX8WZ/2fSz+4e791WUEEbguN87F5vTbeJwsn4ZyrFdI
wdo1I3nbdGSN0vz++2/zF68BlTdMbNQGDZuJ5teHlOhhmCqbk3rfp0Dq2fTPiff3l7iU736ZWmzd
sGyhC2W7jktF4NdrGP2UY3/hRaBm/177mEZoZ5fsrzFmalq6T0JyfUSyNUlFquVAWFX5JRyMq//W
x3DARfCSSNv87atSEy+CwOFjEOFxU2XpliCfde/fae50pwsY1ViMukm/itNvhUmm39Rcd+M/DYq/
mPgMC2ugRU31Uu389V6YmiNbs80YdqHxOE/iNGjjPsGg5X52+z7xT3//pcVfTHu/XO+3e99kUoSL
HXCjt8DQ8o7ZNvtG5QXDS77hoXwhb+J5aqKbwc6OBXegjsgSYVIu5LSnvqlJuQ+D8UE3s42WopbC
RhD27mEwgVcH095JdU+2w4PdT3sSB55Sw3y2i2jdayFueBTVUBXustR/kVNxSIvEM/Ct/P13/Muv
iA3QMQVMWhA7v97SMqpbWWIV35CeivuObIiDwFpmoov4+wv95Vj56ULLB/lpyiSqUhsGhwvJMSPb
u4Fflm3+/hJ/KpwxVGx03KzEYvnnt8nF76ciiUh/34QcE/2xPvlhspro9VCbWaXG/JqJpykNfjRT
/uWC9VdfzNGXmQsPqhS/D9DCseF9jzXbr/abNb7QTPpvzDI/X+C3+dk2al2M9o8LlM2xo+X99/fN
/Iev4Px24xRfitopVyBb6rovMPvD0VgprUQuYhZHJ5gfAxHchIlGF3k0PEfC8qKmrX3F+nOyctwj
tT49NtP0Os5rTC3N2Ly2tn5rhAYJZDtVTHd//5ENZfK+/D4v4lzVuek4dpXz2xRvlnbjaFbIZxaA
8ms8A0WJkiFBRV+wnkxpQ4t1xh0eGRzTEOto4BI9bcARLtkDG+m+t4ipMQiZkdimTPvkl/WOkI6t
CO8xxdzjxjpaUfwxI69foT2/hq1/g5h0A0/0ASqtN7nlbhnNhNmeDdu8bYQ4BQLfJFr/ChWoRljp
HBaM9mlfpvp9W/PfW/mhcyGGdfkXrOsnt9GO80QZqqZQWK1TNuy5cIlhQDnio/3taLIw2dqK7NsC
MjC/zsbqYQZgG7URcYg84TrbkYV7tkVxBMf7uMzIMx+tTewT8fM3mSWRwsQ3dWU/25r1jCTRa5e0
uyqZ9sD3LHnEjXrb4OIQGlnxablDvrUN+DUYa7aVsbhHjFtQnUenIYNGlkfeR1IKrFOM7CkyzI0t
l6Sm+guhx48qd3dICXaA49CQxh5e7k2tfxNiIs4k2RXLWbe9GxGVdAmyaZxGvQC8Luv3GrEzbPeF
9gy23z3gMoa9NJ1bLdu69nUe5V96YNgYp0/a4L9OVvTiB8UnrKdXyfl2lUF44bCLKi3Mh3eFMG1E
a5YFqOXLnABBNAHa2QSat7Ibd11q9NvnEElziABnSJvvoqaNVbFJYCjgDG6KUxKrI0Wyb7MqXyDy
7POkuEkzNK4ankgrehqc9gvNfQrx/NL/w9557biObVn2Vxr9zlv05jVkSPkIhcK+bMRx9J7cNF/f
g8rMPnmzUEDVewEJpfyRFOQ2a805Zlfy2Sq/qPJDS9mpo19WxGzsUgWqXDdF370+BJryOcF7GXp7
7aj2SDEEmxkRg/uoL2WQ96GxmYZX26h/AsV+KjNX+eNc/9/W7//9XvZF10zXn4S//Vsn12PA/I+/
gAD/qfXr91+o076yr783f5eX/AkrcN1/MbJ7NKKQn3r2fa3/R/eXAuW/dJ1UF4eNmOOy06T1+het
wPkXYnEWnyB42IOqy6L6L1qB8S/HWJ5vWa6p0RL4H9EKdEflX/nbSEibyHOwO9kOH46uHY3of59Z
0yFPpTETIWPWSzEPmykJh11gRBRPvF+5YEKCmmAGuPE5SegptW62U5LiZahKF1GKRX2/v9h2c44/
C8WLd4BiLoJYAeEE5ZQf4Yp/IxT12VWKEndO/CEvInTfCi3RqYgjsky716QozhCbMLGRhLpRRBfh
9B1JTUAbFnUQlp3R2Je2TqjAgiAmZjp9zUL9Z5Zrp0kX26g3UfljJi/HmNYV0RFRjW23KTEBR8XY
If16CcOSzvMiNotBBzfMQCtDWjDfy5uNAG/WnhN6Tg84PCirsbtciW7+UVQjCc4vpl18Lwf7M0VM
u1b9TkcMzup5pXfi6lZAVMsuQZ2WZ29q2B5qe9hEohr8Ske2jPXw24TscgbHTR+M5DAiOAAXlWxe
zJKEOfAlDohEC/ETJ3CJBQZrvGsoB8SOP3u734mKPtMEiq52zR9K0TorGNwU1BPrSsgoXdz6g4rz
m0iorqLEv7KQRl1pnL0CVqdZJGKvYRedY+EiblZ/UYA4UHT3Vt0A8/esdMTHS1Y+RCm4P3pi1xwY
zmMSEavRlacCQJub2eOhb1414Ci5mmrHwuYHqJMMrZwbwk6VMQK82agfaysjf9kNotZ0fmmkVWRO
Rx1pTP1WoVSpIZZdVXaqrfuahqOrfpQ94gK7NRXKiSWg3AwlQtIW0bartGaleUNHII0XkUoq5wfi
ESYDwX4yUsuGY0rE5noA65/iPFQKz0PXjGSuFAVBKPp0GjM9hilZv3fUtcnPbDXvPTOjmQWefBtl
eFBaePwxNS1w4OTGLbHoBFihSCJXfGdDYPVFPVZbNFvXWK3O1kOnG+gPix/goBdy2UgHQYHMRPMp
OtII37AG2A5QrwLI1S35xijbk08N2vPalsMRuOwuwlAKCcg6pnibH7zReMYtKTdm3mET15rzWLgX
I3qclUV8v66m9kL5Yd+axCc18GnJw7QMpqiZ/sow5tEZM5a1nrf1qwVadKkxQ9UPkYWLce5Xjbku
hMPRqXYLHsv7kTed3zYRLexk18EV3RtiWVQQMFDT6VZF4iLcTU9NmT7Wdnx+tuz42FsLUb53fdfG
kCnNMcAWXuzNStmiNn2Gga2wYxNN94HV/STNhvyKZFD3NWl8Rc1LNeUSu9jsyO7YJdjb7LZCkpdI
4huM1FuhPqLDklzjjpAs3ipfh30M9i1pPgTSh7VhmydliRzQ4dOvzWp+y6tuHXHwrj0YbobeBXZI
c6VUq2uuoXWwGxdxbdPSm9bo5kv6NOizLIA/OBlsYYUHvD4Z7b/EgXYd5mTjIuoalXzgoOO8cnWM
x3rhjMGM1tXE+wW2YRTHU9rJL20un1tKyI5abIWTf8+q2Yc6UgW6E+/d0fghYTpxqEO5TkkrYN9S
HJAQbvTe+5onEKRFasaLPRDpdEJPQ29G6Yda9UBDgoiLbqov7Ex82tiwR0YhKAlCvU9yUob66WKH
4auwsfaBDayRCIJD8YQ2bNlfb+p22IZTBPRJKaGNKCCMDJPurIRPXqOynPLwWHqG3IiotHzDnHZx
At4MUyBmAS/9OY3w/2oMUlChozVqYPzLKTFLELcRybb9laRtOPBZhIEDZglxr8WGkNIHl2xZTL4k
MBXo6GK+Yl+68yk0olPXqunJwvl4xk600WxzeKpi6v1TUctdz3wUpFMVQnwRBp00wiIZznsyYD9k
QwZNhTv8sVJTw59AHW7hSz33iTezhCpJ9x3tK0sw6zVOZwZdpfrZDaQcEyZMLjGZyEMPvNkSYJ48
StXSCUTYJO+i9KZDmQamRyKaQubrCVnxIlmIBR4I28D0NohbTbScBh8yV2bzZ+Fo59Eu7IuaDjVF
+El5INCweGOeRL5qqGkwNnjXsVSvIQPZG6W3gMCM+G1dMMdzZTdHfueAs7Nhz6+nRzvHSitxsJFR
pEq/LDBsJFYTSLWZ4N5oS1vTmmhxdN5bO2a3Nh69n+PgrEkLZ/XnVtc0anTo/al5VFrLOcUxhbBB
0V8FqUXHXM+PzZxm+8otbnH1C6VxwbiQrOYRW/hIU3StJvpBcqoToVJsluTiCdVVH7PulxgQdXJe
N3GW7gXaUTsn+yZPiVPLAPErRBerp8IGtCW6YqUD2mXSI1QmjgzmLtAZDb8RplNY8Zp1iXPvOcRv
bDV6vgl747Wf3Hl9EUmxj5T8SZnktZU6GjAoOg8RxXaGNTZTS9sdDP4zwP72MM6Wu60SxJFGoRuH
iQ5iYDjReKwL/hBAK9eJnbqvKeMmzUn1rSYEZq3REvnE5FF2WvlZCgIGWnVsV5gY+rXuhcYLrY4C
KwCW8arXP83Z8K4ySp877J9n+C1fhtsam9QT8XluPYorsIKQ+SA1Jm9ves7gGGpF/ig5z08WMQBB
lpI2Znp4Y73GbyOmdaKExX5UhngL+O4c6yFqX9kRiticJmdKAm9K1IeqYLPc4l/3mbNIqFccFM2N
K1Yydgcf6/e6joQvSxCodZm/jkaCujbiCMHQ/tFgMd6QrMS4WF3gtoVn4GcaCMj2CyBdfgBpi8YG
kxdtLkYW8tFvhkdAfdjK9px1sOGbBmF5FxKwiEGHdQSpfodFuQ0PaHxkIcaXiIpH25nO4xz/mm3t
zWnQtsQuUQ/SlSejIyh4msDHU95/b3SRAm8pugd6D9XWE1HypIMowKk0j1/FRAqoKpXhSdQpsRfM
Kozz1pXGR3cC7GE99vFr105wrgaN7NmqScmxZ8LJmjA+cILeOHfaHblaZRAm9SerRhO3tWeQSqL9
AOWxC9MU1EmCE0NjC5ocqIrRc3Immq7E+QwTTgZnis7w4L/iKjo3Pd3wdExvWWMT/UIoJZ37R0tz
hsVBzHYXH1JmznsnlozlOeh+C4J9bB+8VPMrL+I4QfIdjT5+hxfVai6IEfaakZFZnDqbwiN7NHxn
TQI8smBNNfK5h9E6VYi4J7v+VtZQvWwgUZlNizWtIPEQNEQSs8fSyL2Mtn6JIxI5EvMbCDHcXXpl
bNQZvZFUgVRWlgt5oWbI1FEZOc1zL9qbxq+RzvTTpRbkE2kb6nRmc7G2K48T2EGZqSWcFW3Zruey
/MiKBGughnU36dQboqKfg4XFpjPqxu9lR+7Z1B/1wep9rxOvc2OT7CLy49jRAIyjmwv14XC/8Eot
xMzf9SjCpiRd/+3O+9UIO5nA3s3z/3b1j1c1M59RR4j9nx755/NLgQ/8QTfifj+7P+6P/nEX8pB/
e+O/3Xt/VjMlzk5j0C2nut3Xy0XiRe3+fvN+bS4Im/993z+eEoMNRMCzvOQfz7m/w6yrrMr+8Zrf
b/vfenjQkGalLdZOFuf5nuSfYg81lvG2W67eb/9+5H4f8VrKHIod3EUUC61SF/vfz7hfu98H1QOs
UbFC4ubhF/WKbuNZyff7O94vSl3GM/MR/wzRHjyHIblcs8QZSAsRybL503/UTVVvUteAYCbDcu9a
PZgTRf+E7VHt5DT/+RH75VPc30p49pusZf2gUGdBCQRF3cvHfH+/pix49VKgF0pL8MgajtH9/cIs
PEJUZfN2/6fyRoiVwKn60Cz/qFJKfpTlMyhZ2K4JeIYItPCno3Zxt1OHhvlsebCoQ5AW+/u1++P6
bPL4/c77beixA6xXpt3lyX97i/vtv73P78fxn4509DOxAaTA7NQvIPo4qvdJM+z1GWnkZMO8XIo1
/ESgalCFVg6usFolm2/5kzahwuPF8jPfb9+vNUooyeWBoH+/735h1h0ZhIzyOHOWP4dZYgbBh8RG
edJl0NhQVPkN7hfx/792v3n/mTAnESdKh7xJAdcsP9z94v7Y75v355sLPfx+XzUvM8P99v2R+52J
NnkroZ2B1a7hTIhNpoz2Kjf6rddY8SrHvDrB0E0G49nrWpLr8tNAYKCpfRGnBapBHmts/2qhIVqC
7tFOKIj0QBVsZVJl63jGumB+JSWbCfwcDZIhQLtqABaaonxULZ2S3auTqutU9XxHKfdVFO4qs/xK
nlRFPzRkVHiq69uuQBLQBVC/tp0JnEuzfbx2W3QmNQE6i/unkhuGwUtj0j3Qf4XFr3aOSQAOd5NF
8dHi2w3DuQpdX4bZ8of0CXnb1qm2RRbADJtsMvSfBlZ3vqy5yRoiDUiagN+gjD5NFoGKsg8fp0J5
75r6A7n/kxzfhRpuAXQFaYZYvHeI4mx9CgzrQt6p3IfSqw5gHLvDmLSPXc9CEIVmqpo7J0/4Euxg
sCGH5t7p28NgWAG0kj3E8KA0KTm3Y2B3eiASDUjPdCNT7AMT3nFuvox+3KVhdMS5emZCuxAAyY5g
PMjW5Px2dgnuXkxBiLbMYz9h6Zv0gEAUFqojhdV0P4zLluAsJVMJ3iMtvaI82iptyTrAuYrZfZF5
+eTmYIKiOujZP2KDks+sg09pPl+WL2COr126Ke0smFXv2I8EEeXDzzTTnunNvTSeeili9VEn+BmV
2UOSwjmMuivVuUNhGD/GMNypbXgAFcj/i0vl9qcK6aGN6Ia83Mfe3RLFvhu7Gn0Yx2Rs8WfadBRj
wG/nOG+gYLmnURp7C+VepnS7TNH9CiglcdOB7Ie1MDpCpqvXsB/J+IQTplprE9yATiTaNJ5hhB9g
ogQmIJKOdKTaG5+EXp1Tdd5rbrafFXLdaaSp5nxw39yOojSrgMJ29or1FhXTNlGIy3XFScnx6arO
wWiN59RudyXqOFQepHRPB3Y8p4mmgkyD2CVMO1Qf63QmM4NUEDh6/HFRNmtbsvbiwU8mQrZUa9P2
vvDmNcjIxRS2YtnoeUowm2LfW87RcotTA6GocHVUajHKe+tQOrfJnC5igIoZOr6RUm5o4/c+i95G
IPgqQ003ZTsK9YfU1PdV2Rxr19i6zkehGGvOQZB9Zk2Ujz0Tz0ctQFl1wiHNrQ0cM7yWUJTS/tUc
v+mTsYvb7ujEoR+N+jaqGHxaTNTgGA2xquv2US1Cxsz4OzE0Z1kw3SEM7ARhN/lOHVxOA5aaELux
cB+E7PYDRK3aJJrHuSZ9v0ltiZk7/Bx1ebZ4B8oHe975wxqzKzvqB2MRblIFZPGySqP5SWldePjJ
2YGIRBLP0xLdUmVuUDU7aaKbJbfM0uqz23SvauUe1Nq5zpW5T4CYVSRSkWX1pLjRcx9CxxoK1lpB
RVWFnOGTXYQ+IxSb0v4RfT8BKQOhOL/mTjskdfmkle2+T7HBQwvg4INg+RT18qNO24PuZMj7lHXV
6byD+hqb+kcGy12N1dMAp7pxKepp5TUjcKuOqN8n1hvuhI8k69jwi6ArpzeVJghly5UEf1x1tIyd
8ZAWYZCpVOhGSo7hRrgdaZdo/8MBuMb3aJSvbt69sG8ItEr4aezuC+3o6NYOw/WxG6aTdMKr6JAg
UgsxgaOE7LGGdFtkxi61ZpBYjO6JeUuVjgYIa1LU3kQzYK18qdgcpFRgkKE+kuS2LXWOJEV7dJLE
F1oYFDhNJ863zIiCLPdOsdI99XGxSUlpNAhIBLt1BhFzsaVzZfn6KDT3VQpxM9EHOmERkMEbhIoW
wFM9yVS5WURg4SQ+1cLzTT1azz1Fjw62Kci+ylC3QiB8M4r0NImVfXXUKCACc18q42MdSQqj2g7R
LOYn92wXegB1YN1HJEYLCpIWwNl4o5JZUM/jGfbLOdbccy/iE9bEAKGGD40JPzLt+iE5TKZ9UaCs
GxESpjwzURofSvo2hU7/GLf4a4wEqbXZ6BnWRlWzramHgRBZQEZ3QI/umI0fyoJjyZ9qMQNucn0h
Z+YndXs/xI30dYqjS1Y1qxY5bB9uOCR3etkzygDIw7ibacDn1OmkcRTQuwbkQj5Z+yHc6BbPDvkl
445C+kM2F9cyljujVP0BCaaltLvuOcmsIAH8oM6Mm7BM8rDYoBDNoda0z3k/HFTLudaReQKb5Zde
F6SIt5dcxs5q91rGvlzmR+IStmkKP3EgCrwT75Zn/jBJXbMjZy/aYqeO4yF3Mo5p6OVOfp3j8iWh
opi6MPvc+lQQKaIf6uSGXQuQE3DyJ/eb07zAzK8F0r6VNWyIxJ3pamndZ+1tncGnnKY7ZxNFvW3o
l8K7WkAIWqReZW9fUw9gcJvd4jHclQPBl52+1pIzDnHPqILQjFjGLxVXGb1UbvlWVoL0LTTuERED
IHosVznoU3JyGU+mCUkqZeGTWVqrsgDCSerfoESgQAHozYwIYt5GVsmRLDFAYxQR+DOqT3cuLmEd
A9LD+EkHclZIgx13gtWE8K2uhPhobbpdAXGsDk9ZvwDG+qvmOExLLDFNubeN+IIfBXUvUS7tuqLf
mqWmb46YwfRsEynFemyhJWEJsFU6C9a6NqlcRoz6XX5UxWOWWv6U7mOErKQmXQFHAXTMHk332Wtg
S3gXs7MuSqvuTTXduhhya8TE1Qil630aBfQfgK95Az2AMPt8PFCYnnJMdva8Guz9SGBiJ/Rd0U8n
FJ77eqg+WlF/sWvOzP1IkJ4FN8L1a2Kl+noZw6fNxIwmyOSyZbiPiuIw1UzxtfLFbnITO08kSMEV
Ivm9KqiDj9tsDDIt8yFBUk+nXImItkwjv8483zKTbWGy/Ap3fcRg10Nf0KvAW3Leim9uWEAqignA
Uta2bkFLSE+qaHw9H9aeK7ZlhhZuazhg6a0nmtEHhx4N8Tq7ouCD3un75TbMfeG0j1aUHsaS5sM0
fifJ6mordJVJ6Eqb/URAQdpPt9iej7ZLYZY65uLWNhL1ECnpvsEHo2ElgSa9wW+/HSD5UwGjzHzG
bHQ0u7eiq46OETIepewlhk2WGyuTLdJElVso6JOZGhs09kxCToFmH7y/JL89jC26OPiTusswa1vN
LLdKNAV0MTZCJYtVpL5u52v4yngGnsdc80l62KlhcYJnGRQRJM+ifOnNxrdE4RcDAYWY78voZS67
y2hW76MaPbvCod4ZbenurV1nwZV8tsTkSHPYdGx4auZFcGCKmAjrmTfSjTeKykqZkYMEsx0MzJcm
AVMUTg8ONKaMiLzyXdP7nSnCAHGxbxu/qOatDRUFaBIdjGS6Rl21ncPxyBvSSgn3KgLUxXlRpEyf
g9/mtARh0xChCJIVemnoj065Bgy47kZ6Zra1jSICzLIUZ1O3nq2Kmtq8yRMPtGi1rfvHjFp+TvJj
QVKxZYwH1W0PqTtsyT1dWzCMl6Z8WqkLFY6lfL6R5gKiq19KJiPkEnEL2i60IVcU/lggq4B+UTkp
R5J9TMb4oHe0qwpfDmCiunYrVXWrYtJR2+gZJeoWwMg2bAvfGRJoIBAZNftRIaOTPYqrgRVUKVv3
QDPpQBms8dsdwzfFXgGUwliTcNeVCmQz6c+Giutfo+8Ds5QvXszTdrAoBpUfqV4BejM2jnuwiCzP
FBWoLFRzy/PphS1eJcbjPZXK7Uh/zSRhyOYDRlm1h/y8C91uPwPo8wRxRtq2NbRjbM7b5Wtn2Mvc
HvWY2u3zn/hWtqK9CK9e0Qnz285HBuHDh8NSJ58jLXqHArMSlXqpXZYNLG5LmMEWu0aClDcLU1Vg
4oI8tB21bpMRGARNaKtNt9FxtjWQzMXPIRcgVaIc+5wNTrOg2Z21QpOxdyCd1zAyvNPUdDuT9aLG
+CzM+UKiky/TBmi4Q0ps62fWLSzGb0KA8uy9PWLYtyp/7JftkWo8Zyzg+466ttfvhTpdBm9cjZD0
rdG8lGZyCWP70Y4ghdTKg5FwAiXJCZw836NaA6RhaG8PpmF84nraAbqhfg7jwBfgsyPicBSoFXSc
H0Y8lIZkERXZPt41hjEbKM8EGYCYbiLyIHXAkmGV1DG2MwKSkrNOjBjlMTkVRXgEMqsRTiPr+GRV
dHzBR06aRlvARioqIXa0PlugiBhIqWPtM7ugQgcCnZ3MKX094+mJQ+LsshD6Hphy175SCwgWwo+E
SI0of2dE080EJadp6rbPsi0mlG3Reg/58Ckcw091v4fn09M10G20kgy/hXLqZ3ON+8/VYVgwYc2I
GjsYZHFRrxqbqoxuBGaGFKAot0lFBbUZN8sfD6rhuvSGlSVBCVaQdHhnZynvyH5PtPfKUB7DSt+Z
EVTXHu9Ar24tpfA1VvoC57V/L/5kTQ3DqqWFWHbkTj/QkCr3cZEn6uZ+9X4RLXcWNjwOtzHSh7FM
CV+a85zn3x9CirC0H4Qyb4ixqZi71XrVgy+iNRfGuj8Njn8vf/yjGvL7vvu1+8XvKkoso68Wfy+Q
KkjDKc36tRhblaZc+tmAH91ZWIZ+l1Zq6vIrMk0nfhBKSdpU7VjSjH7bmlv4hEje7hU2s20py9xL
N14f4bEoXbZNf1V/7vdLi807YTPNmvhKAjqrkbaSde6mnPO6aUFtd/nwHiJAxi5fzadBJvZLOE6w
Wmr5HpWeuxvKDM9kJvMnw+rQdwlSoSeWREaltm9JdWDZJohZwVDTK3F9KEW0BHLL5j3OFQ7MEAfp
/WZE8yiNbO21BoR7aqPW4gTwmvco8QDI1hne4eVVHQYxexS+WZXVaoz6hal4YWOtXeah+/BMNmxK
pqW7VrgJJqmUwYIu1Lsz2/7UuLuI3eDFEUNMkgtM68qaA6cF6ZFptbNr5bzzKvYWjaEY17TNWK/Y
xNCEg9hJV01XtibiI/Dk3UQl4FktiuwxC6tvcTHQv5k9Top8gBWXmyNT3Jkw3nRLtRHmC1WKLFZ7
VG+R/aTV+XM6WMamoUSgI+hNx1G5GVP3Ux+m9hRppQ6nNCecQoiPzHHlOmmS1yFz8b0gJD2AVXPo
uONjEmxXOxzFnS6OPew94uJg1/C9GfgsCpyRRmmUNM7pVTbIvTx6VUf4r+QelOpDHR4RiMWtL+Od
JB9q8PEll0uldCXLjdBonl5cFy3CptOA/yvYzo5k61C6CldYP9cLJL1CVVAqTD0mA4an+6RN+EOp
P8/2BFxGJU6qo3/J95bWTi1nIjgKSmXTbmpOEkVG1iSHuRYPxSLLSeaN2Xe7OC+3HeqDwqLrh/Fq
Ga6qut5nyVMmShrHydrM4H/BoiMZDlO5Qrpnu7KzfqcpJH1588qF+6U2QVvpm1lvMQWyXNECj+Cj
Hn52Rv8/JBoxdYz90Ebke7uwNN3NTCqzpKdCsZZS4BTksvWdnza7cXor53J4JTmLNXj76JrNQzGX
GycncZbmLcEdWzue1gXAoERFAEj+6wjUl+wV8nU/zW4MjBpHm9k2QaoRFU+AI7qBNmKEXBWfOPlh
F1bJp2E8UuSwPnLxkdKeX3IA4/3ErKru7NpY9eSRaVQBYxTMeFCV6kXTD5VxEl7Dn3avTJuRfmzM
6BRtzZwiG5lIyVa9JdM6iW6N/chn4WcgIXj03vXmxoRYs2Ah/yhRiG3on6F4EjX9nsSLgsXakCXw
kOHh7vCui+kHHVZieyMIZV9c015YS2cN95wH80W39g5CryZ8sziv9nEZBdXcHiZCugqy7ozSQR1E
9Ky+hlu7mj0IprmJo6sjV9L8NrrTnrr1LzZUxgP16iM+6ZfsPBgu0W2Kn1YXDMWbVuveWSNRX6HE
WLcP7UISEy+ddqmYYzoPnk7zOCEL6gjKMPPPKh0fssAaypVZvpf8mMsyPyIYsSPI2FF0doHABGvQ
vGQUEEpNVh7dK5Rm+BhwH1OqVXApu0n/RBA0HVbjZOfvoV5wZiuPpvOpslYp5SFtYWJkxEZV6apn
FwoUAuWlc3MnfZeHzcGdx71r108TiNQ5crCbIDGLJkjxVGVdc1fSfVcnIuEt4+TZ5c0sDTbc2YZU
Lj+bIazrJAi3h9L0/DlVkaYCrq/TnZd7b0mjUXQdD/HYnaJyCpqV7nZrO/S23ijBDRBczM64WjPM
pGaQsOSzyYUOFuk7PfR8ZncNl2J+lv23Svdn3e+aV8lgGj4tpzaOWjBoDxIyoUQHoN5Qe4Sa91Cd
HeUsQHPN+Tmz1yjI4u92uhqeK9yKw8asAgvignEARVaG6z57id0PN/mQ6c+E86Nd7IVF7huWdSlc
zhlMgxD/gymjNDN46U6y/p40eZtYoycdeZL9iyGHfdxy4qpii5BrKzsky64JMPHSjPOp190jVtCK
FYZU8DfGsb+UGhTTes8LXIdEGRepfZZVv7E+LBjGDeE1CcIkZWXo9inUu5MYINlCSCKW+Gs/mOqL
5jSfqDHpj7bnypnPRqrC8VQPVGsKZgvZN89Ng6p3UHy2H6fRKNb1yNouHJDMWBzNyblHyyDRI9D3
X1exFjgx4Eb3miUn0mCDspWPJp146bxUE3BGw7v1dheuGRx/AMfwroDp2r3jyJEhzFK/HEqwLZlr
ptJPbPL0YZ01uXXEDFqdcxsmtyWd7LuHl9mN429e5Q5MGjxh0Fg9jSUM8tyO1gzDFFuzkzfb+ndN
YekyeKir46gJDwTlEJSOyOzdBTB9f4ZdI8dpPLN6xp+RP7gViPeBKJ9D3iPGcvSw2mfScTYdXTq2
6MJm9S2cW+3q6tnwpmd06+cM68eVYKYShoTt0p6v6o+yEzsQ482NYnl2CkGdQj4x6o80I6guL0rt
OLd6CHlT9eXkVB9RVz+DOup9J3O/F3EWXsPOUp4o3NqbvNiVExGzOP2z5yYpsue4PahjVF/v91jY
gzYjtsnN/bFM2tANsvBRZUZBv17vl7iaU0FaEcIKrrFR805o++VqUqwvOlDfCOHFi5vNCX6E4n6p
Ilk6tHDo/MSNb66CCOxBNOmwd5eL+7VQSc+GVXtBr5CBxGwufzUTfM8hsY29rYEHNyssvQQB/awK
inDAk5GbGvqxWi7u16ZS6A/ZQi22mtJm728hCuwa+K1NgzYk9k4cF1QWTDntWeQylM2dxDwrYHhV
WT7SGaBZ0I7T1emhvqU0/lcyH5pbIULJRKP4LO2a2/0uFoDgIMfmkiQHaNDtbTSAbIdxNBEVwU1d
0bxtDm2P8ZubVdzd7qrn/xWG/9fCcBcP0n8tDL9FP/+P/5V/i/9NGb685k9luIaQ2wOShG3SgOZl
Gthq/lSGazbybwPtN2ZgHPOuhXvlL2W4AU3Mthb6F+YSpGwYV34rw1XbWuyEGpGeGm/+PwGDeQjJ
/00Yzqey+M82NOQXumm5/7DIRG7mGuxSn+KEUBwnSd/B7D8IVhsNVP69h0uvB+nY1eYrRql9RL12
RNPJHLea1ez7WOlHPanpAMGJSTLknyOa4TKvXpQpRk2ljF/1NB9dRMlSseSDFlWfWGRU2MMVqHI3
g4zQvLN8P3SDZ6Ff8q6JTtslyyN6qXNOriUJ796CA7mnvv++GUlOWEvAo2W2+/MpfzwvU6ygotoJ
CppF/lTeMOhdmjJWth0EMiDanLAedSW2gnXe7u8vv18gGF32rHgka3dIAn2Erqh2bY7UcR7WWuNK
QLg9i6DlAszNtI/G5qMevW/JtI2rN0GphZ6d81hYkYJ3r2z2vSnpi9nx91o3CSEgOFt5ZxRr4PrV
0fqP9PZ7RnqKgHwPUXIIdOjU2V2TAS8VUCpVqkLptb2cVXUM7lfvFyl4FLVI4Nx603xobfKMHaqA
G7f3xjOTnVVmPyR4f+rHvfYUaj4WFnUb0Ry0Hf4tpZnfk3B2zkokA1dtUYurIKrh0OoqIjFylBFt
EtubTQlGqORst151kmXzavSCJT5SRtUq56AFweoIEL1l2PjYA2ICsVAe9a3yFRkEfsn+yaJM8KDl
MXUJBYJtRBGTVAJQGa2OjCszHjozsoiiaRHZdyvDK4xbL3N/blBrdTbpo66dvdcGnGfXntxLqdJI
GFvnYnj1U2xOFF4ktR0jZ10oQ9UnHR2VF5iZ53QW79KrqFvNHhYvgNtOb7+lkUW1K9FAZofEkDdU
2umhEdccUv3RDdT1YqxevAwDuzOx/I2TaOVhitxMSfar7WvzVOlrafcemQD5Z10Nw2oKmfO8/mhl
uXxV+BzUlp+MdLBPDizZB4+wjZXsJjZ9bCJSRGG7GtfRWnPBBUWNBRu5uXmaWh1kL20f8P/Nrcv2
SGxyibHAS74ZevSdrDPSvBSlpe2sspD3FDLH9RfPGb8N2hhejKl6gI8gN21Ew0D0lwT56caLvtsz
YfKRzNgcqga1+JYVlWup+fopGcfoVfOKU6VBCvaMlBwhhMRuoXx1dpJv+5qW8syqODb+H3vnkRy5
smbprdQGUAYtBjUJLRhBTSY5gVFCKwfc4cDq60NeeyXarHsFPcln74q8zAjA/RfnfCcEtFGlz3Wl
lu2lR9y0adzUMunxF5DjynW8xVdG4JBSxqEO6mf4O+gj4cc9Zyor2aMHEymXw7W1yYoXmLJXecNg
ZmrRzxazjQKa8awWrF9TkW7npVSBnYOPI51bOsYDMrbiJgx6NDfofLyqlYdq5PeEKeiuh9w+Wm1u
rvMu3Kd1bBwKn51aFdm/IrJJbMbjFYa2fTUJzXKzbNqqfOnrVJzvIF3c1mRr8XuS+xc6BRO9nu57
jr+TABpz7JekkbNz1nZ9IVi63BUGzUDmTA9hkvP0WcFWpdrchWZItKdOlsHCcINt97Mz70O0KefM
pZQElnxI0dKekv465mm9S+gL5xAoeSnJMwnzlEZ5RIEWhDBEmAvH5GE6tTXczDhwQq8gVN536AIp
pNFixnxasgVbn7KhBB3UVxYbHfDAPDHl+8TQY502RosYCZEiEyeih6KRVEwrevFMWVGhRzBTNMCT
UVVwr5qq3lCyXENvbta2a2BmyIPrXOyiOzM0QdhytHCOFIqw0am8SOa5ddV2L76yySEFwesSboVw
t91OjXEluebL9HPj5MMQX8HRMo7zYDAWhboAc+9Z0FKHGoB9QSJKjIYV1zJfUQUyFUc44LIWxrCt
kM6bhWB10xo37Bv1HaXutJ7h/3ZKOnfI/WhNiMrqoMM4g99cgJiZu7lKCYLrXJJHhf9gOyzKenVq
Y5eOrsZZYk+eCQ2mtMCviGC9BMSj8QZi08lEnOwgfQbAjb5YzgDHLSs5iTw/kCM1Bq5563WLr0Eb
d4PPzn/si8NMrkjQKwBRvt8idRpvZmW09w2FsIgW3wtg9r3fVj+jJkImhG8W8/m3Gl9DnZvTxpB2
tyNrysE+wtcRZ2l6V4R8v7BcEM+N9g/XnNo7D3McZXeUePuGWEPIYEyRAoDXwWJebVyMgjqswwOo
OrW1Y3gXASouNGcBAG+ZHIo2VEwjeZJZkBNQ27AOH8s52dngT87lTANZx3CJkwUopZzkxkEXqwK3
2PhThSo1A5rhdJ63ZiOR7iOgJXEBE8fnEweRG7DBNu4bU3vrMTduE8qhI2oqFtiFfIpmDyr0kuTi
WTEjEDGsiIeJDhOkSn7USz4L2vuoUKSGhgftj+ENiiP6mN+xE+oS1HawYuSqN5KN1kiWytVnZEfw
0GcC6ssayCHLwwdpeyGyD3ZK2iJ6JM16RFDukfreY0207E5sduwF+KWtZXXdsSV+fOky36CVTijX
4NsEfv7YI/ndmbqhn3aHncHUiBF0jcJlHp/ZE5EpF7gvAaMd3EomrB6MY1Y1HyQz+wu5w/MqG/sH
ywP2kDX5fCE69VSazTpPyuym5nHr6+DD4kQA5PdEjMSKFaB8SQj+ui1Tk+48fHViAcqrWrz2wfTr
+Z3N3AqWWAbvGk91TwBcAK2iGp9K5RGUkHO/ioyRX+1dFJum5z5gGlGNdYrpdEI4124rVeNudzVM
MU7rkqwWs+3bk5FPL8XUjNuc0mHX9FtpDoRemWV2b9eZ3JchJ6Lds5YzjeRiVzmxFuyJJPWA0fjJ
unewUmmjbA/I1+uTJHgcyJ937prJOqONSLdIrjoSPONl5ZEDoLEFzTECrtaTeEMczXrj0/PTdudE
3geT2OBkO/GZdKRqH6oe0t8s9y6pLie9lFMsNwTr54CggMpjNoiY/TlqYtpfaY0CZRPNWpi37Tqf
Z+80SThnrQF3MRH1kvP+L9VoPoTRMXTQg5EwNNX6B34G3oeyOypknevRYsJmGVGxHox7V5B68vc/
TgyQLLkcNa6X8dnAxLBpq2AxpS2a1b+//JVqjll/o1B9/zPEL2nFQP6DzHSbKOFk7R+qguyWDBZ6
QSOOVPSv0teaSIckugOZuE0lJ53LP5pfPDkh9nS4ustKIyzC2yEnR8RHnQJc75rK4bYiToukDX4p
vOgtkd1nYs/NJs0q+BcIEVXSFjxBUJ8YfWOAh3bCPBilEEgyybKX1RLSC1h0YmanM5I15tv6Jany
eVd32afBCOyMM2STdyWt7rwIQRVM2qJpd1VFEeeH/qrKw28oFjf0qQyE3NhZW259+Pv/rHZeS3gu
m6DMf0eeljUP+kuXM6owcvzVRfvak/vGxjSE/IdnncA4Nv6ZJOXOe7c8sgTjrPsMbHSmcaPfu8Ws
OqIm27gp8OJqVM0ms9G9A6VbBZBQjYmM005yMfXMbGoGHvhM8VeHhn/toByupcMPobXVMKMbIcKV
wwAaKb+YAkZ9BfmYKBC9lX9TGJsGp71n7FltTOhf5iMR39Fe2smpJ0TjbE27XgfV1gU4xNzGdI7J
fNthE/IUJLi/sbWWY/yWQ93flip/NtVAKQqZaUs9jdZoj0JJ39l5cgE1qsAFUNH0HcaMXwT4jMln
76lbViiG1/AHIFZjh2C8XGfYTWqLAbeC7L+Y4rDTMjcNyN6eOlxJSlBbt8zq2tp+CKXSa4493hmW
cRaJSpAd1+nI75PjN6j96fPvv1CYXcPcWF9MG+f/dh4tzniidlRjvNtR9eG0LgA+PziIysLFUbGN
Fxr7ohkDMrN4ELYF98M2n9VjY+e/+cDha0UD6h7B+9k4m1Y1wHPnaF+FUBu7AA1Jls0+0dNGtM0z
OdAWhsfIHX0iFbHk50NFRdWG0IRPzElpfib8SOgqdiS8PAksH9BsEOomTPil6BweJei8ztAvmWIG
0rQeiuuA2DOb2A46FgeXRhEFCHvl2v1NaQ/dKlo+Ks+mBEvKE3nH03Yu+PLmm7/h47ghGo27w59I
o5iFxggCuG15V2KzOVbIb6lum40ev5YPSjb8XssfnbrxgGoa60jFEoFp0NqrIhd9F+i03sHYpism
4Jw8+3J5ekcf7BkkUtF/NJp+a3aWv9j8/efsE8Kfz8Hx9+A/+9USncmio+83sd1dZgTAWx+K49wZ
hNSF+0HyLA5j8+2nodh0HlzFIq0Xyh+i5lHQzvHa4Mb5ENFQoM0jll5Uxk8nzBe344xsK4rrUZRs
VvzrJDlFENxj86qgA6qRrX8VfgwULGsnYU3mzvpG1PlvzR/57z9MqPv95N92/IW1MeTBBuIRgYqH
uF1k5Gl5ti45cYPbDHD1qmoPQ4/trzc+TbQxq3z58jgWSVghS7X2+cQ9yWOkCGFIhqeOmFQagmmL
LY8c4eAY5VBwaj879erFRVBRBW6z/f/zrqep/fmP//u8ixnQ/2vgtTgKsvrj33YfffM/YQh//7V/
Zl72v7smCZkmEPXA9zwc0f818gJqzzjLYqDlBoycwgWm9K+Rl/fveEw8/u5C5POYiv3XyCviN0Se
ANkKXDr4HOAG/yI13P1De/knt+C/Yw3+J3zdNcP/jYhakHiB5YH+ivjhbDAL/wcbDz61MorCXksv
+tIZUMew9qixqoxBF1XyzhHAatJAkcLdmDeYaQppWc/hAIC9d1K9cmIfO2nqJ5vO9A/moFgJZUhI
tHseLUi6fSYx77r9t1tkn55Tmas8JPZ0Cgg0SYwk4tBRIXF6ujiDIFt+95MUzidnbHDsepDzBJYh
AvHkq1swlGisDmld7FORRphlNcJGpx4Ql5guug+n/p5yi9BSJzhUYNnPPYpaZXuPcAnOQUC4d5xz
+TUiLTe1lT0VjmdSBZJH7gvqwQAY/xrPIQYKQN1oAOPzjD47NaZr+2S1JW0NNteJwwOxy1gd1MDd
QJQaWrzoU48WzNchypmZeHqfafRZQbjr5jE6sC0ka/bVVYHNyYShIy5fMp8/pa+uTYbmnPnQbdpb
F87I8dTpuL3YdfyQh3KnZ6ClWWOkEAv88ugXL63lrinqrWeV4l22SyQifRFXAFpI4Z5a44yWiEYF
fzpbOoZQsnTY7OjxHFYwGczJv7DWJzdzeuutbp9EBLwU7YTKTEckk6HiKshv6RqF0wQHb5ewRUyV
/y0YsRjxQ5TVBG86JNqY+pKFGPKqsaAPHYEK+Yuls+13vly8LTJrboqg/qmq1tpqCFQ4YZDfe2Xr
H8bk1w8ncxf48mCb6VM7PwKcJIKbqQDLtTC92n35OubWvBH9YVCGv1HcrPZA0hFors/Ity6Daxzb
ROJzytyVxeOwTjyXNVnpH7Lc+9bgiAayETZBwBBtIpvOc9A9jPDzcoWdZcobY9MZ6q4wZpyZA6OT
WtSUE7Fa4uC4WCFY/8YMuKqQThBJ+GYGa4aXsQJiXrfc3lJEm07YbyhTtzXyj1MaPzEy1DsLF/RO
pD3rqyK2Vr1bVNSAEqEwhYvoPdSCGOwwVb8EdnXAW9BksQbBpNL7ZpjBOIAFFmGwdIZLfJT444z2
0jWWb22Fn6JJwy/0vTOsLv0sc4DHFAavyxQK+h0yIzclGGiUa6+uP+qor46FU50InG23XBPdLdTS
XRC5vzaGUd57HZDFkgL46TsMPsEDf9Rsl6QOoXYWVmWHqPEmitWa/DB+biTs/kh36jnpxnXKh9Gm
mPIs68m0xIbIapRZS31LGhrbf2eL3tc8JZVNuQrj18u7N5gh9QY88PMMTYM4U+KXcVfEm1KXj3qI
URDE5qsVWzduW/xIxQ0ZzP1H3PMmSHXCsItdMz35lDj7ye1eFWj6dT8WhCI1Do1yBpWcWcehmtE0
V0HP/hacIRFB62h2bo2ocvatJ+60wc5VaWz4q1K6vEqJ2GUebkTf1NskbjVVPNk4RAvQ3YEhsj2P
mDDjtc6aMwaOJ8F0cIsiralKG+Y0v/QeMGfp9m9DH720ZbAA+MnWbd2cXYI5gb+Olb0NO38DQFzg
akWf5TDX37ljcj9XnnlSbjryoJXc/MN0CLr6qePQRqiUomORHzJu5JZsplcjhEJVpCi0e3NvltG4
tbIKnsN0h8iPLbEz9YcImFXvW+PJvcTLON2B7QkZhBHM37+Kp+UypHmHDDC7hxJxswwMTo5Hfkmz
wKkr8rVTPW7mkY4vcwd1RpoDI2Q89X0QbrqcITEFfXdSGV2TZw/JzjUq3GAgvIYJtxWAMbnuwGEA
NWiHk+RLaj2PsV4w5Cv601dn8nOGVdlehnXBZ4AxynF8RjqFvBOhVaMHTbINvevG7hHya5vfWQwk
zFntE3tzPhaclOvIHj/HxpvWrskPSPRpNpsfc2i+1EF/6/UTHZ3bYlpsvIvps55HJfeaZjSbYlTe
NgqDr94w461j8LjqQrpr4fjWvgc2xrWmtrJV3Q35b6Tm+jzefpX/1E2a7Hi15nsz5BaZZJuuGSjO
TTXtp2S4aZPYRH1AIRgxiRxcIU8NciKGUgB1yzp+ToMkv7G8CoEko9HBNI7aSbxjETyRAp+hsbBt
0jnM4Mho7kQC1y+wIdjU/TgdiQ4TaJaImLDHAXVyX//4ftCeRzWf7Ajbsum/WdaYHDrc5iuGGt0W
VQzasB4JrFwmDTkpGFFBiLNtL1QEE7yJdr5G4ZsHzylvJyD9LFwwT09hjOonQTEBljHJi5/C9u6b
yrPJjZoecHbiCutO9SzqfaIZAec9w3LlRO6+po411MyRWTG+MYjTKWyadqF5CE5mK27lxGlgaZsO
J+FlTUu6oo64NYE5hV3Q4GAGy5Ot75isrepXs1ontrqdHCZUQ+jcjd7Zq+1t4SFukzZGg16/T2RU
rLLa2VLmPFVx846sCM0vCjbk1KvRAdhGruyUDsexB2qXZEVOcTcwQzePiB30irzBc0EaCMF0LWbr
rQMInYlHeAAOd2WJxswyoV2cXARBcqrOAFm+ZjMmH68bz36SEU3tFA3jPjZZHUzqQWQvkfasPSu7
dyxA3sYHO4UGudlXVapxuAzO1sjnO6UZhXsAX6gR37smatZ+kG2Iuh46Y8SZEL4N4Pq0WsC2Ycd8
xUfGpnmNg4nBqc27vm05M73cQDrTCRS5Kv0iIB5uVJCmO13hTGNfaIUoexuWi9NIYzrtZhLXsDfD
kRqde78padprGa5bXpGpFsWlLVRwUxYo3zymzSZiX826PhHyjfyUF2RmMyggqIGDNWar2HURdBCn
bpgtkoAZ/VNSffDk7NM5RBcR3I0B76vE52Lqo5XaGANIFRyzkGCeCH2PfKw8AhMrizWF06zMLgSV
2vbNSk3W1ajsrST290DLeWIWfzfAB1og0dPGH5aMC9F/d54+WzyFfRQ8EqzwYfmIl8H7YQ8ju+Ac
dViZmrHF49JQL3iewezf4dpgbdFV4i4qOOomPkG7y0oGLU6HiRcDhps92Uj2SX1BS+BJVx5CxSaH
PTLAE9E/Bhp/mwl0YhbjBOZkAKOYaKDt2iT6uGgGjIxGvoosAY/LrnsCndDntPqra/KGhNfqk1Ed
Ys+uPjNgsK5mycXfFyiSA3dUO0thSfdq/yqKnDgbGFGURvLWK803VM/p1hfVg0vmz8EgC30UU0Mt
W+g1shR329nUuX3ZpVcfA90hFN6XN8TNTcjakWzr/BKT16fXod12JIDkN5gizOvfXzKqpMCp1WFW
HBbFFIebSoxrWTvkLPpwucI8Odtssk+GTpvrROLe1UITi6eS/YH71IC1cDJt3eUPQ0oURgAUa02z
v52yN6MgUzQTuN7C6BkJzl/AV74ym7jfWjFbFStK9UVzmReds3Nm8eCUznClqzinPrkqHNh/Zg7H
vWDX7qEaaRYwoEN+1TYafBPPOdCrkYTUW4omNG7BU1PheGg4GawxnU6ywdlI700HHuMYK4IE3qk0
HcAuGW+vIdEvpVKQlF2xfVUGpce9bdjzoeMc2EQWK+EYbXfdVPHJr3EQNK1PZFimuF+BLdiKEwCP
QuQycDCjeO04pbzDJCapRDbCpc4wlHVrVNFmxLaoU84ZvDyN/V0LRgsQsdo1k7q0Fsis0oEhCYSj
OFJ7K/VvlEQ4IPtXhlpqW9vI2qLUBRnPtm/mNWh9dEbGUG0DDwNQ2lD46QOpeaci1d1KZ8DfhjF/
j8OeYTw/BPnt4GRC/k9ev9d+vydIgVqzdtRmrMTWxT+OTaKzNoZgaayLjK10wB/Shd7t6vFP1xPx
nSOHYJb97Xvuo2ZLw1B9WKmUKjqcrG2j7QdX1Y9xTLB9FcGjqAEJgQxwNr02cSYnhNAMDD1FxocY
8M343mPqsyRrhuDR64S1Kkp7kwTNA9pLZF04dley+45GXOgGWcQAOrh48G0q4WPIi1h1Gck5M/QR
f6OFuahCLBh3FvEj3nbOzGcpk3w3YQRx2ByuyQIAz4EZxjQeG5KghlTdFzaDlG5OWFJ3aDSjJUS3
Lj/BJWF3Kkpi4bzq1uKbS/3qQQQt61nXfrQr830EGhW5DQgE6HgGterygdUHs+JL0vNdpnK4amIO
cekfNO+Jv3iNtSSTNTOi+7hPbtLYexW6PnZmdJfPlDpYT3WG3zYC/gmMCb0Uhu5QxLfejKHIy5vX
yazOxWQDAKB6X1MknBSXXQXqJo16UlzpUJBwVquA9GISm4lxhbDBbnodZyLl5SYYpZzlg6RKsbH0
xZWQbOfH98zhI5l4rBJmAmuVi3M7ac5Ri7eEu7PvS2RiJrO06bmrYWqDFE3H5CcKYmNNrG+H4TWy
icjifhjPSjwrpT+NnLmBibMJMih4ouSeM+rBoDfi4uqYxqmraFtSdSRbwSFnbQDP0BPcCUlcnrX7
M6P7tixwPvn0CWIRsykm9dVsC9aKYInMODJxZ+UPXke0mVu8GO2bupmm+ZIF1jl1Y1DcqvkET+HW
8ydK6kc/cir4qpT77h/Dyl5dpAtNi03civQONJWZR/YW+iCxuP6Ur22ZXjkNHwdwNIWY9lbrfwAb
4Hh/dsbuW5Kjss4dooaLrCeBhe1nqLYaiPxmyDDRa2i1pmb8MbvP5KcvJBHmGk2yjZTPNtl9DEZ5
4uj+nXR2JcjgkA9EyrY50ud6XeM+WjkQhfDcYeuaE0KD2nm+jYzZvjHLR1RS3ziKEanOA3tuUe20
1MgUYAzgvgddIdVjy1IF2ZEnXAKAUrmtxrbaeNU7TMarkauT+ikJQVrLM9RM5gcjk2FS4JUxv3NS
c2yH3iO7F6wqDZYai+s+MJYlLv2oKIeHVHObD9VBlwznC3s2ViBUICQgylm4Tet0zu4zwMCJ21yC
sZp3ERyGHgV4PvKDElpPxhY6B1zID1nMSN5GYEWQNkducBjT+MZtXJbSGXyYmSEC5sZHESeMnvFd
bTl4z157Wzf6xNzsy5qKC6iSamUO9ns0WA/uYrVNrHM5upS/OC9WeTUeSUF9FQhHkrxkuCNr7DP+
u+3GmzyWy3j9VyfZs07CoyUsDh+6efCN9Wr5CX2PMMe4izemrx9SdthIZuMAAY1DQhryUxQUfBlX
sqQz9nTATJLHqTazw2jOH1aj92wXnFt8lmKInRv6TFKBf3mi2zPi3Y0n36qAFJgB3DCePeQGPpeE
VZCO63B9Cs99lpGirdPq0kjMuQSe4HEax/LVnVbNRKINvim20QKbU4OOd1WG+Z+xisjOFi3vCiQF
vyTwxyB2DaBnJq+URH9GcgE38ZAj7LJkCdTZuXNdLjsIOgKII4r9Bdw+T8FdZGX3qQk2cBTjgYQ2
t1H+VWotdolyxO3YyNshYViGhd18nfmmtCMemj43DgYnd2cHL0X9BRDwEKTBXgInKgd5icuOvd6U
O6xeaxwcM/psdiyrNI5HanV0LZXzMw+aJDOXdaXl/SgYO1uTsORxoezDkvbjFNPWfBYBSjg275Kd
PlMpL+nOGhy9okGuimbb6+6xE/JzmGOyiZzhVxjVxW+Da2aygm797HV25S4PpweV+HcE8d02g/1r
07dWNV2TnUR6b4zISZxkGxTjV52MOAvU2cIstAo8SQIyywnKjVXUsCS2zR+i9F78BOhFLG5i3yI6
e2geLZ9qV3nOQ2j+Ib3d3bVJtLGlidC6M/FG191tXQuKoxL4WEa74IoxPvhlf3IcSxwEiUpbT9Ga
Vu1UnLFzJbcmqpu1O3nup9k8wDWj1tV9fa4N0sDavA4YIUbe3ZwlONoH/G9DEtk8M+Ismj69tlD0
NxH+FuRBSf7UVRiK6UivXdIba0uq7yAPYB+lZGym3PWt0R5rgqU+m4h6VejrZBV8cXXPqA731VqG
zUMPIg+vcTDvZeaz7kl/GDDeWODF5vqzGMRmAM6Bdt6HeBHcs2Zph+h3lsBOB42+sgfqk0Z3TWQi
wq7qbT2emcE8DgW2RHygN1EynUocM3pR9CAKQLLya+HB4Ohp1lEsEUUG1vcSixJNjbslgZRAO10X
q4goY9ijWxnM0arTWHqt+EsWwbsOOekkE9sGXzPqofG+LMfi2BoPoX+uY+szGBbYoakORRG5WyZh
S2hB6K2Erx7Y5qHhJ8fHqupl7T6QWieRqNGpF5i0mdEwIfDxiuORqM3WXPcVEcwuXITGyudrVyhr
FUrGh9Ie2QfN8W3vIwMtqpMZI5IfQmQaakdalDj4TXLkp+jWtrKY04HHcExQC0NJ+WZPEw8GwQHD
cg8M0eTypkYW7myssy169HVldGtLT0y7IGZtskyA+Yt6m+YljQ8TEvjVMrma21E/2Fnx2k8yW+uZ
mbvXMz0cnWcJ1XcdYWaY25lXZhZ7i61il9kEJQnJMj4a9vQdCCghOq1CNH0s6V1sQTEGA69v9zP+
oNSz1k3aciM6FPHgPYKVthQf5ZjewbPK0dTQLmUtwJjG+HXT4M6HW9PH+Xhb+PBxc0y3WV/9cf7b
wBYO/QX4/tGKyz2s2DuWdWgA+mCzsMMEMZ2ViXRjxlocuuOt4RWC/zhpp4XMjkGeFAdAeCgk4sBD
xs7UDFMplD1AinM+TCuUOwgKacLNccDoKY2HaYjxv6YRGe9KsqiLK+qfTkS80M7n3LhP+eJVsFSn
+ZDkziNkfcP7EzIx6lpmSs1THZYfCi7qbVgPwabrTesSh056DonfBXzrfTFLdx9AvoKpZXnJ30te
AFi+STRN6a6MuvYh8Hm9vTRjo5nCgQbIHe/K1k0ObdWy8mQ2rjum5Z9mzcDbKO7RLE/3wRDgWyk/
4jL5M2BAe4n8U0ew58gO9z0MBVmNcESvdRj+umQFbMuJJzk0cTSyP9644MG2NoSJqCp/mlJj2XNd
yFI+AxwZ7kUusx+gsmdwucWbFDg7eNHaM9POjS26x3g2+AZSAAlD6LdHRnDzqpnZi1o8UlJNxmay
53ukeROTu6nf0zHS29feD65FE9dYYKwLs+cfr+N4W7niT75QyMjKq08x9Ao0CuW+shtSaJua7DRn
plQNprg5uXYFF5VBjW8nmj7e8jcxRG2KM1JhjQLLaKeJ92r7DDD+hBRk6jRTiG7gAJGbgpUBeDag
L2H3aLS+2LUuzSKSEpJFN0ism3XJ07liykMctM0MoJisd1sa70lo3ud1sg5qZJ6U9dMqCEZ0jNNe
utVtbpIkEWVABkpcEBtXoIMU/YsXRedoNbZWwSaicTBEU7prpBVWEqhtJUmUZ87yQGL2d+rrP71B
qF2dUBemkd50DB9Lk8zZyRnHo5clJ10G5LpVT1VPJJyD2nVV0o49dKb8GKfwNSta0KaoJGyfaQL6
QnMNpYdykCms8rghgyIONpOJwdIc2pO3p5y3NqWbUAC3KFZaEHfbOSXwACgp1hqXEQyzokNYwtvA
UE+vnkALwAe7aQxsyjX8IvhqnJ8ZQqb7Xr25cp5ITAX2wDRSzS1pJE5x6Dg5RSfz2xFsI7DNflN6
7k0/+L85i8W6HxmgNyRrTsLiNEQvagWiPdpWeG8x1GPL1xxE65J7GSw9JhERmKtov4FKMOqVe0Kk
uWSaguSH+k/KG3CAZvYchyq+zDC8otIa9xmbqXXuux4KTeTOEBbqOQ33o13v0QkEG0Blb4WLw8qj
x64y0swWuLfv/Q4yIjWjaJicLrPvMDa32eQK6LdDQwZRd+EuqteFQM7a5nz0M4K1lR+J+xF+2naM
Bfs6rEFjdHGNwDgywriXc6SgsCw2cI/ELrN0nZXRuXTU1DvLXbIvM9/F1Oqu5jzsTmbpfCK3iHcx
DsigzaO1k7I/nJPk6hGree8MKe5GzVjKKS0yb0m25ZwBZELtkI4nqdSv5VePYGJBd2uC9Ty/3cxD
r5C1W89Jn3nrLO+vHlYqZh9eugJXaq1pGr+mlq+gzZ3NXNm06dOAnsnAfTm41a6wQEAr6wH6F2qY
XOxj9B1pBld30hrvZPKTu0uTy41QLVFtzgBYrGM4Ok6IPxus5FQ/WNC8pxIzMz9pB9uwi6He1CNm
SWzoRS7FNsE6Tmgr0j/F/6bMHP3e/VGHgS1S08QRCxz1hTLmxovh27Dy+kKtVZ7p83+8NJx4kSNr
E9Wq2GTD7GyVWYX4n5I73wrgrNRkW4TYy4yZa2kaGf7AJjBXFCpfKR5pbu6hPGcMq1pN9ZZQ2jIg
TzeQwRv4CPKb6otNgnC8VVbNp8Ho0P2QmbAx+pzYyc55HGaulDycF7emfLZCbKbNDCo3n4trbIoL
ItKXJgWEXcTO9wwKDi58EJ1GZjU+caReKQ6xgyJHDT98tpgMEGTvKlZah1KZX6kAEFGiVfeaXhxN
T+1sFl6YS/tPXcFgwcg3PLHYemrRI6x8h9tAps3y3PIZuyhJtyh0H90UJW1KDgfPTrV0B8Wqytr+
dsQG3OIZE7FW24Cz40ocNYfq3DAeNcGwJpjRQFERZRLiPhljWdyI5SnA9jEyvXSnm375RXYZYKQo
/takvcDdCo9ux2TTccSnb5kfRTmd4eWijlG0W16Qb2o6kEb77q40w4Njt+bVLV8H686eonHntT2l
nYmps1RWgBS8Z3Q+WSP58OUS1fueQTw/U1LyCy0xfh+qyyEgrARY8iUrSkSLOUeHDdkVqr9/8IIw
Wgdp/NFmIa2V9CQrs4mnPPTu51YiOR5qAEOBQJNdthGQtLTZgf36VJ0nTn0+UtIN/YYlzc9YzH8G
x8yJ6DN+W2xATJN8G+2e3MjKAIgCFVqYxX5ylHOMGpyedVerGy83X1UwkXVnYn01avUqPCfbGWvX
jycop32152uw++JJNuhfTe/eneSvUzgm2lf8PE7ArlPzPruiXQ9BAuyr0tOD8ASsnY6NqjNmF7hC
OWQQjvlwwanMCsd40Xw1PPk3Q1NVF6bebzYbkla2rDzHdqKAZucWjBSNMX6LP15oQ3yDHBJ7TDrH
BGBHRlhyQl1wLbhrEtOhoSdryMgsk/yHxj7nTfU6mDZ7G+66beqQSJ0P13p2SDQdsy/R1vqkOJeg
akN6ieXOtzQGHPaNYEnac2B6tO3EIpNI/G2HRg4g1UgPnZPugGyUxy4JMWaDCLLD4CiEBekMFv1m
oBZfUbtKWjC7gLdV/NYp+b2zKe9Rqb4mRW4zdAzZNk72cEAhAZSx2geQdWDQM96LemLc82V9Pobm
uHUC9uM2MgVkn+Vrr5jD5lkBznEk0DswicGY+7l/ZYPA0+m8iSztD7PtMDTsKXJFBeezhmXfGlNy
Gil9p/9k77y1IweybPsvYw96QQYAY5xEasEkMynLwWKRLGgVAALi699G9bwRxhjjj8PVVcVms0mI
G+ees0/dqWslUtZTOu+Nsm16PrXmqGN6c2C55Ywf/dlwCYB7LgA2n5+LCT9HYxVEVA3adGyiXeji
q2nH+ALKq469sy1cHxCi81b2tbbKLIRWB8PLerQGG0bNVGAE1nnTsarc2BZ+GU0HpBihwidnikec
Y5oclgn22Of4MJRQzcYo6BKOOnHXl6JmG/t+0mox9PWOa9Mr6o0OH0kr3F+zY45bO0c/KZs+3tbV
o3Kz9P73g2wmf2WyF3Yw65OXSs96AQY7G6yTAOq+jWaCXVOGZsrPeRUPY/dk5o7YOjoGPwtudWkP
GevI9iGDY9WlcbUDPxIHLNrASQ02ew3WvB005FPShLs+hfRhFg4d426TP1GIqB6a1scD2WSXaimz
mPkvY9cddoXjZofOZhPn/6oNN9zWnrfk7GIwBssHWIF4748WGS8C9QKNKgkBMJY9CxGga+WgAh24
yDbs6X3Pk0oGYgiReQv1WEm8ybhE6g0pZ7JqYC/zHl+Q5fhXX2npPbGKhvMrka0yAkHNo7++RQWJ
H27Mp0gMz8SMeZXiow+KUWZ3W+m3YeTsaAEY8DPr1ZgNPDiLmgbG1H8QSX72mMREx1vHzVUPoqDY
VPRRJOD3TxQH12sPbo2b4QnGdPEgCuhOVZX1q45rQWqpSVv4rC8teM5uromZ+wiOupUAAhhY7dqd
V3CIplqh1dSD0VjRkzakS+xFg0JqKJ3ivrOKtASFyP/KtKQ9OrrhIL407Khsflc9HPZtVujYr6YR
ScCg4yDvuy8Swx4PYDIm5EN3TtqLh78JisyD5cSFM9/YZhA0sFwO35B+DLsOhhFLzMzSIeh1vrQ3
bj0jmzZFnlob045+13xD5x7uzyXOzZuiqu4Kjfc0TsRSzMSwoVZ1gGFjN8ChymkhI/40ykE75HWy
993hcTQAPDYGg1Wtq/UcGQnfuocNiFy/09AiMaQjAkGeEA4UvB9THw4j9LpxHYmNw8+m7+PHEVXf
L4FTuTQ9l46YlukBl/yE6lRHzR2UJdkhCmiUPCZi9LZowh8kTjHUykSsExbKBzeZWBywVlclG/UJ
jqduOtrezYTH4zyiNcPPbnbLYR+Kudi0DegtL7vwZFsREYKZ0gsVCKW/1oItCmZrEmcTl3zE7LvG
9GoWrWRdhWEVR8CCt6/abRgN3QVuMvo8pxWQ2j71RP4JNSeYsCh4iyFhkiFLtlqdjcSNEbA4rJS2
BVjLcnAWDcZ7M1efVTxNazs1aJ6pW+/k+QlhXM7VetrIdW7mwwMrSQAM7MnbKX0r0HTX2WwFjW7n
VA51MFpc7bnXCTjxAKNZeUrfO9Eb8LbZJXNY0y3JqybnXCt6gLUNuYfJ+d26w2vtRt4GqI3LiYIu
JdsUKwc4GzFNRoGYop8iaT4S3q3AVMJyzYkqsDPNPYRp5a6jErgwoYM9cPkTtMx0S7tlsTJIceGC
iHeq1MAf1mjGpsddGjYo0Y5iIJ0PRVPxJIyvdgGdh+QFxTmceirHsy7U2m/dTLdg/bED8XJStUaK
Uc9M60XG1GmnLgDqefOPRUrlQD4mW/vUvHC8IGU2IH14po94hJDA9Adv2zW2Tsq8PoM7zAycnmYn
H9sU13Y2ArCbIKlF2jbS7fBki6gJtHpJtuluczKYcqcsyzZa7bMNl9HC/hr7Talrp1FUROwMbvQ+
GIs6PsHFfTCq7DUMwV84ISUvjbVp7ELuZ35jjLfAePE6XpL+nudsYmuJm2eQ2OHtnovErhM3wMz8
lJVEc5r4sUwdfmFz+mYQSXaK6ncCF4KX7zY3GJlcK/yd06W6HzBX7HGscnqXjbmHaPbJCP8Cb3e8
TpG61KWxBknF+Va4aCY6oENcMVlBLywHiWfbfy2imZgGTqfHqswZqOhGXLElZmGxoJIxvrAOE1gd
80OcWBFyFuJ7HVGUR6MJyh8/PmZH+PDRB56xZuMVk9oSYuOKXb7cBIZK6m1xy7npfL5gSiBazTER
JtkTssGuELjFots2kdonGTpdyFloU5IpwVO+9L0rfHu9tR6God10Agmw6+1dZ5hXGWH6Z91ZrhGd
sPDIdJsmQEE7eILKx7caAVYFrwzGRN7i0H5tJSykueIJG/M8Ym7pawoyiltB5SohsmZrGW6HzxIw
jTJN7mNa44lXY1ML4zPF6EHeqBtzoIULJh0DRgCO6gsJxVXOZ0AQqjl4lfnAJ3AUc4zx4CU+Ek73
XoT0nlVe3rPB/R2VfGsLXVV27quX1PMmRQwluMgHK3M+mcM5wrT5ITNbOg/t76T1KdhKQm5ZynO8
aAwckYn1sLw75WGqFo6bp6JtXqR0KcXr0dde0BU+3aQBQl+In9GeGL/49mNMYzbjU5eW6S4S/PKx
YuxGw9+Tf8Y6QATBB3a256Z6I4pVo77rQJTI9D377rRjhDp5oXouyYxvx7H7rCzvuUoHwaDIHcgL
lX0+Tk4ejQP2Vby6ErqQQjPAodmviMFsKKywT7EfPclekUA0GaOJH/SUHdHnbVRQuXXrNbPRFnyT
xcJEkMvJuH8aDvPc0NdJc7P7aLJI1z68ZGSvU02kCwHXzTVhkLpGzE8GfL+F281kEOYyoEp83LRd
6QRcuxtvtNXXoGj4Ke1krcsQl9cHHSrvbUohfV85mKTSErkoJbSW8l4pioRPdroPu8iLEwa6dU2u
nX2sqqle5g60Zzew/SEC+wraoDJadKxQuHRIUptrMwsG0yjSDT6Zct2z2t9Us3n3F3AvvJq9lxXh
SpVZuhyYt2XiqX3UQ1xgOIKG1zdbvXDlepztx0jaJRGp56EpWXsbSYaSYIqXBKAQotZa9YB/YtcO
N+E8b52WcFTB6wnFH6UuL8qTBrVvdLMuSCbTDWbxHHfOOzUux75T5rqzQsBNVfk7FywXuTNVccRf
9dxmUDVjiYg/8HCUlctknfOw7rlN0PvJeQkvfx1x/NEV1OAd85j+8mJnOu6vqohOjdBL/CqkyNi9
BEJDLSw6cjHmDINg8lbIocs6aF6Hvn8PoUmt+lQC5BrZLwwei4G582Ye42ClckueknncUauAicS2
qNlBzbnqdCkANv5qI8ZPNkUh9guNF0TSPNqu/1LDthB5Wp6Za5CrqspeGy9tjXdTxlgNLBJdwH96
lm+alp9m7tRVzUEup/RtZP7Y54Rw6/ChThJ6sBwDg3OEw2r0xI/tx+460SVfaUyMTZPqaJFVjFe9
o0kwwn4OehC5YmvALl85yoygTI5U6ZhFtKO07/cEmWsRcNeYdCNaqxwzUEOTkcKKb76XNRu/1hQr
wKVJyx0CS8SM76Qut91Y908lwNKim1lLOyjAwqnZVXG3orT8EVP0B0meyQB3O87DdKvIvBn1b2Wm
4miTDIqrON+wOqpwiGm7CZKwFRl03rXddwazYhUX6yLqHQw2rQUlebjarO5XRZwf7CINeabhoXag
JQWuW13kmNOQ+2la8xBIJ7XXjciPxZBg/fO4DBv2givGmgrGTvwhEuMLEN6w8YdmWpt4r1DIuk0j
h0OpX9qCCaJmL89ZsZAvowrX0rJeTRlPW0cMDz69P3tmu3VvSGCKHQyDvLqGQmSblkJEnh7hcRpJ
N5QeTmSXPX3IJoquFHxoPmflwVjW+Rz9pp5wRuKcAY9+d2PWkMs2AVA9jRHrxCxW8w6/cmBDXj9G
KajV1OCIz5IWgdWHBFDQVZNCT/FCe5cOzl020A1L0MiTFBHjd/0LVRkERmUcmoTkucvgzQDjLU6P
Q9V1ijC+fYMuxo46gXEbxwJia3IL9eLFYfo3puSqMbQn2WetZW99zJrVEMkd6WVeq4b0ulLL23Hy
TkRfSAHOCkPhLHgIe299btxmv7zrhbaPLOkz+E2PWMjWwuLO1RwTpwcGIlWHmKOzl2kAxZgxdX4O
+DVie3gse57kScVLa5AsIkoh1uVDZJqPpeFQ1tDhOIVpRfHCPPZkQTTuTV87RUgpHiwPKmmoTeFB
YBbFNxzE/ahYlnO21mIzD1o6uLvW+MQzRhKA5DGsBVFPhGmboK2wnoz6EyPxrpR0RDmaPPje/ODF
sbvy9fkC6O+rb+G7eVjxyebyP0iJASquo+KjwxvAspvN5DGDwcEiGir7dNvRGAdu4meCMFYjK7HW
ITUaTv4PNxqIN42nwJzcYSXDlJ+6IFM5FkrndzzZX9M4PzFHvcZRfeYkBa4sep9nbnRPEaetkj+5
48AoQT/i0dFjKmoqSh7i8AmOxKscuVwuXd3CT8ifjHCVZ+YZ3f5mCuc3lV6YVFKavLTmOZEILiwW
RJR9uy5Qk0Xlt+PiUoVyIJwtXhNR7LqZZSEwXcNhBTJrRwze16VtZNT8eC/6Gkkr9Nd6cqhMcabo
reZ3PXI8/+FQnFFCNu0ZwONNqSTLO0FImKk7yL5j5TwhO3KV8MylDsBEaI7WsVkccO1GSNPU2ICP
AImS+caDE4t3jKQsfnybLC3uPYdSx8rUzkPtSPYj3iPWB2PjTtMPy7LnZIB526hp6+aEeRHX7s7Q
qKDRJG919aMyzgvSGF+FNh1Co3m0eOFuPZwK2STWERyVrR2ap0aNkL7bV1UiZSoWmtuQLzJUGaUG
YtpUOXcxpaDbPAYNUVhvQAIvDiBupJvFTWoeaa+q8+ERgMxEth913CcKjQpCLXOyaREpZtlshinm
PZ1Ea7sc85OHW8yHA0Hsi/drXyxVXqRR1tT22euWDW7ozgVPGuqACoPAU9F4QA2n6jSNRniA9rXy
UvNNyJ7WRxdxoAJJV1PtliUavZWm4cIyomrMxh+2AI8R2ppDWTjJzuooCygj+8EMWcuNE/l9n96F
AIaEudZm3KR2j87MfisVWX0UjrsDTjHrkOpY8+XYkuV3aELSr8v4UW9S/xhmUl5rvRg46HGs6mJI
vTT76Dn6hzNAaugS+43QcbviYdYHdqLyUzvgB0y9X+1Is2BlwQLXYwOspmbf+tj+lUj3VDrunSGj
2yvKibzs2ZiA+Y1psodVOSBgrqVDqE2zBwJviqY/UFT6S0qPhmX2azeq5y3DX7p14TbjHr1yIW3j
nKNj3ev3sZ+RRbuPLBSgv62cdlbvoqOQimbyAi0NZ6Tf5mL7LYYVc9DXH23j/h5YzUgdYIu0UGe6
3jrHFXmVpYFhNhPJ0qS+TIZNFals38iIDSgFVnH6+4GcE3yqlALJquM0k6aMWXoUBWM+McG8OVa7
Nw3mF3881qnzqxsr/k3Ln705p8WF5JCrWhpWpzcAJxlZNayrLNjYEjEksW7GiWydjSmVNPdy7AuV
FyFDQJBPlmz7pF/SZvhFewhONoetWBzvs2SgksCsj6OAYUUE5TuEniDkTqW8gwofhSFBZqYBnhK2
qj9x2MVQXzrfFRt84gGrSUu+h2RxV2dsF8yuDRrTPGoqgdsURXelnBLf0/Bt2TlaNOcaHsbfdL98
1PDA/WR+YG7fIliwKWYbbhj5zWeJIFPnk834mnlkr8V4YKVxz0l7BFFb5AEH7WM++OckInVBeea9
JpxOQmfZ2s37dF7aF5yGyxLTdcjBr9QirKk+6y2Yl6DKO0r4WpKGA/UP+RKkMyXr9jpj5E7malt2
1qc95TeVuiGRJ35HtO5sIk8AHMsvVdyvahltJ+gyvg4As3Vz2MDh4uV0EFxN7I5hAcDHa0kjhB/k
rx7wJ547vIOecAPu+Cjtbx4Yf69ixxzV0VsomnfNS1459taavkC3n6y5fe7m5lDF6nnQ7b1EWVn5
To7z1wAiwvGJtKDM9rosz6WtDRiJ2Ks0tF6ALcsK7IEid17clDOo8VvhW1c4V4I6+dJ191fHxgCr
obbn9Aj4HI0UsJW2hvW0iVvzQebpJzQjIEbZQEdrmHE0Ni0UVTYITjPZ1zAuvjQtbtfT/DY3WD8a
WIRFjLFSdETYzX4TmfzcRyM/ZxkqOI53HoBAeFyca1gpyCQkKQ7FllIXs41QVfL5mJqIyRXPoL4A
9KzKYV1bnPjyxagX204gJccQGPkUTotl4zLCzrKG31w/e9PsX3rlv/XKo+tTUC48q/Co2++SPagp
NEaZGnRrQRrB8Sa8Be500V1j3fryHEkO9ior8ULTphoXeBFso35KsDbnxYQ84xVqxabvVcQnu57O
cSROtkzSFWjuYzWDuKLud+PiNFWhZD3Elp4X/3RoKQw207tfVe9d3VycDg/pMvhVdfWdWt2m78R1
udSpU7bh7/JM5Tz/xusx9LVPT2FexxW/6n3/MUmSx9gzPxlpLmGd6yvdSK4J32yXCoiksntP/YH/
ylAGXAwNLxesoVqyNnlEgBLC5scavwxhhUyKx1fIswhGGPun7Hdzsq6RsiEi7zlxfsHI+cBzHPc4
08fGj9bg+C8ZxBBOLjxOM5wO5NBY/UpWVM1HyZo38/Fet6C4AAts8Us8eq15j9PxRWKvQ3V4KGj2
NOJpuLp4V6LxNBCT4aJAuYxqFL517fDEt7RU39rF/OoMnLej8T4nFoVpJjmNHE/2OrLnzYBlt7Jb
DkZL04j0upvrK25pmYM7Q3SD3aU4Pul41KlkLmLepW30YOuUdGnS3AtyFUwy35E5lYwGjIiFlh6s
Inpy3Aiy1LDRhHpRNa61spMvXS2PZTt+LnnPKiO+VUPFZPP428rbLvBlFOJDygE9TPO7JnklJDPB
C93PN4ID4LoTHlQDfjLFkhEecaqkP2JeMnwYJDCT7ArSTm0GNpgnOag2knMpgRKinUUwzRSJe2LP
FXKQjAVeHcL1MBZoGoMCkzX+qiebuJ5GHy0wHyxLDpbLZAl+DeDSO/FmOBWjYDp+hKUE5u1tBEMZ
M/3KbeVMH0+2hyBxL8v64DYEsaKSyqcmjj/zAf1MM1BQs6Mzdm+9YI8sG265+mab0K4kZk0O0+PA
p2UbEEHj2p5msOBK+wwt9yNEFVubuvVBOnQ/On2913R1hu7yacTql4jJ8LCy+5z96OKXRHlNmAuB
p0/0B7aKuHfyXFiyOHs2S/bQG3auLF/DmSnO+wPrG+3YKwH3MLbHunXt+ol6PJ3oA07CSb6m43L+
iF7B++3rYWkP04d1T+vGKqRzteSnCNstaB11H8fsjCBPjYH6o9NhueLVie2WDP4Q790xfXByomBp
FZ5KI8UATjo8jaMH2CL7cEpWqI0XMzfuzGM/vlY9F/hinRRBRoQd1UgclZfvNe61iY3OD+25d62z
MVmZr46uPgblBgmQs52rd9Fejy8S7CU5JhbEUl1BEuJ45WCXmujhmuPcXYRillxGYBvUhKUkRykz
/RNrBTDFMbkhU/zhWS0KpW9Y0HyRFcnQx6ge1EwIPWDLcM7Swtwvlzbz1XfEnUFFLt0wJZnzOcWa
5Co830ZHIHhiU1QQiFnEerDXvw3oX8EQI2/H2OCDWNKUHcrfxGPPmtuytbLMN5dxHw6cxsQOAzCL
NzDhzHPnYO9o/XlfRsQsC4RX8DorM3N43OpAm8oSn46f+79o4A5a/Zeauf4tOzta0bRO2v53lOV/
bNM6mD02ZxLbQVhBMwaJHP3QUi8+yKvEa2i9N27ii8Oj6pjlBgdhB1A0CigvFJYvnclIN7UftsS1
1JaKsDzmaHYsQSc52QOKCchdcfgmOCFkDeHcn9644kFa9dM7pcp7U2Y/pp1+qsjEtdXi3o94HilI
WfBaGlOxKjOno5P0K5ZNe9uZn+3I3nrlNz0Dpyx9S7urAtWFc7T+zSPqBafrm4eW14fqHhXDn6pk
jCTuzfiAhTYCwrUTSaqdepk/zl7z4ftgIOuwOBh28xEnmC2GmoV32YmJGHK6HDVE4E7uZzy+hXP2
w7YpOXXAgMF4p1YznywXMFTalPraxq+4Afa4bqxPl1Otkw/PRpw+VtrCE92EzZlXlb/VzOZANXPg
Uu6wqSRnb14IGIgig59wjrpXtcMayN2Kgm3MDKJ5lcs1I0yMvmmC6zr099Y0HLJhE40DgMHmmFXx
xS0Sem1APHTzvNf7X/M4nZvYO4YxsOy+zjbDkH1rrbut7GhjLjHm3i8wyLBxWFFAO8HMdAlaGWNL
tr5Yw11ihFDCQmhEL6pqJg6fYYw+kPmPmttqXY2jGRACL4N0JORnG10dtBiRjdkctjOkr5NJk5DR
hQzXxFz7FAORV9dL0SU/14tbJd7ByeIGytoClKJglkS2EejCY64dnN16FJYdaE3LvjdO4TpW0XkY
/GvvJtcG9lfoVz8QIZvAbXEvFB4JR3ZPQd9O487O7FfWkej8ERO1P4qvbuD6lmSFuxYUY1mMhJct
aoHKBsMbuA+1iWxkamDhbFsxQwUo6ySkwom1aEf9Odtb22OstQ0ZrosGV+qEgpjmFZdyGhf7iXIR
iNv5Kpeti+qmMOr18X6g44D5TaOTlz6EDT2CXwUMQpPbk4ALcF50p61pUb3CepTZjLdMah81YkOr
hqg4sX3rUeZ7u+EZGao/Sea8aaHFpucPzfTmpnitCQMHRW6g9Pg9F0Cb8S1CCKoGHNDC7YK0yDWO
cV0QdYmGaO69C4slfoiYiSfvV1Rkn40w8ad5ajc5HyKcUQ516uMTPNAVxQhWnt9rp3ltZGZszKZ8
aSvqswzXw8/t+mSzOINZEgCDQnq3SNhIgRutmHk6V589c1pu8aKKuZZpc7vZoeZvw1I7wpu4DSXo
U43n1lCF0DAXgWWIvb0ouVN5Nu+KXqdajc0BuJJLvzwCizJlcrWtL2Hm2Rrh67sq0j1DZrYbkApW
DsVjaLh0y1r15K5MVrT8P/yQZsS6eQICVqXTS4egeWgtjfJ071p37Vfje89zRQIsc6Gk0wdLlGzG
Mdj3DvVEtclRen6JSa3dsDj05bsXFtF7HpokMeYYaCEma+tmICWuGtegnCrjO8FARvzd1RpyHEa2
U/1SrBmiUxZMWjIsOEF1lA4M3VDvZBwdPSoIIZ+4zpb39Eqz4Tm1Nas8r0+NzTCzWUwyXmwWu2OD
bdqoqXKji+bNdik2dab4C9Pfxuuat7+koP+jh//PNCXDhKf9P+PDD/Kz+a8Upb+f/k+Kku39QwBK
0l3L9Q3w9z5faPhpu3/7F8v7h28YFshdXRgOtiiQ4v8OUbLcf1iup9u6ZViUSLq69R8QJdP/B58u
BKIrJmpKEez/DUTJIt/938Dh/BmWuAM013JdQzewjfPvX5+0akbtv/2L8a95YZeDFbJwrbo+6Oww
fFRUfmmz61xmryduLkmRII53SHm2Nl54lj0NY0cpmbSzZ1xoLncpijUGyytloNpWt1LoeQjS4PCg
8uQO72kzDTeDziyIm7I8uJ3tAkDRmxsmEZtxN7G/SUICust/7Awx0AjVi8Rff7ZHlyC6E9qHeerH
axvpdFr3vX2nJeXKafFhZu56h0a56RUxqdYQ8QPgvsQiQgvMQux9jyE+yUKSf15K9xvsWN+Iiwc3
IZmcWP7BynqOdHiln5zWIj6L6xRh1MahMJrpS9E4n5rrp9+q6KG06c5bLsNT1eRip1MmzNG7i26G
Fkc3y4Zit+jT68xvs0tbTS9GFqojtnmJCVxan6o9ZInv/CLxTpdOXr4ITMzrNnPyJ6fP73gCzFNv
2gswM1q6RfBDNcs/CvltxAbWBtnbR3IX+n6ydOw2pLpztxEfFdxfFhsQuwn5kDzSbUy1vMvdQlqH
ui3FuYjtfSk8chGUt2/8nKMXBFOHoxGg2yJU9QNlc1AJne0oo+Yxnh3OMBlcULUM4yLqbxHrjX0l
u+74nx/S2OyOysjompNls0uWwWLiW98L5tRjKXx9FbfUmns6MbmymcnK1c2HApN8QIJUT5qtSMJE
iqayYqBar8y+zWQenthmK4weZXIwk2Z8+vt3YWj+0TAlHw1Ltx40L934kzE+jVVzJ+3Eor0nQeDw
ZW4NpmuyJWm+1wTPdmigjDkuqkrk9fIh0pO7Qb3fhhPnDMWhi8+5b59NLri9NrZs59i+rbpiKs7W
wHZ9qFJM+24RPvz9YOLEo9alA9iRSiw3UdI9A3wIb/r45eFfeh4x4szCne5GTs/hYJlPju/IFy/U
2HK14hrbNYXs5N3Ww1J/MVgIJFOZhttodL3LlLruccrw6KNLn7wo+vcPBKy5XybOnkk+7AxVJBfl
xvOhNRvzwelwUtZv0u5A+DONrXt6fdZp2/enKSnuPEa0nZUkvH7Ze60xu0yHXPIjm2uQM1HulFsS
c0dvBCdQ9lZyiV08OY0rmk0zxATVe4TFiMYMkmFyY6mxuJIGJH4cMun3+T5qYGbIViMCCOXJJKmm
KQBVLactssxM1nY1QrUViv68N8dXCwnc5gvNYmtBx2FQ9GnbwXvVp/UZ3DQl0q6WkrvWtE0Z++vU
n+NzCJ7iJAfJ3oCR9R41rJZa/Usxht4yNkdb3og63jF4oySaqqD0ONGMuf/EsAYAOjLtA6vAldGR
np0I3OHYRBvkx8Mh07iTTSpokWVSTUmxEnXD+e59ifyLU9N4HkQnzzVjMc2Dajc0y3TZTEOglCwu
eXKNQ+k/wmE7xJPp7b0KuWaAIm4a1rcuOYMWKdsajtj3yYb2jG9NrzCuAy9v1mW/kGjzeUHe/v2P
cvQq0ocMAWx5cYL9l39KKkzXf/8M42rYZ5IGsP/4q79/T1YDN93y4Z9fbOodJOQeVJFI6ur494Ph
VWox6Lf/pOhKc6yOEYG149//BLI2Jaxk2q+G6fobI8dI4Cy0XQU9El/k/KS4gIMBNsfRiYAnVYbZ
HOMpwRb9n3/++88kcfhLd/mkv//y94NWtNQra/77XKiPMIxsDIP//xP+fmo/f4DMBNc1zdNOCVu7
N2bcH/OEEFREXOI5Dnv/Dv0gr3UqCeCKjWqMnhnC8cJbnXHkRxs9W/RW7CY96td//zg7f2aS7BeD
Ct8CiOro3pPBjJ9RKC+RYcfXv3+aNT8luoUztOC3VENj0/QO/GsdH5wKPc6qkXXbiAqeLrVOkwML
NJsmlDZPu0VaXmzhr7FbwGGCECYPnC2umi7m3eKrftBlfXXT5NnuU22HUk7VoKLMEF5SEE0tneaT
uxdJ/9MO9EclJUw6jzwDnovmnoYdwhBkPo+GBcxOYaC7Hrr9WFUvo/skBCSpSR3qrIci5nJA1gDQ
y6UmVtnPJNhfhq7Z9K2fr91We5RyvjIIMEFieauLSx8SZ3IH4C+kQrXsPZQFBc0AiemIXHp6SA6C
1XE8/WFCjqOXIf+xuuZGeSwUC2ffJo2JwEA4KlevOK+BuFTNb27wl4zsSGGIZ2eyH7rZe+597NMZ
kD/c2mTppifPsY8CukqbA2yvR5LzS0Snv2mVfDB73lI67CDRFO9UHLyPqXFBrEYNuvZ6+0BdHe/k
d6Gz4ysL/Zp38slQ7lNEG1wdN7sQJHbLBkvDd9h47in3xDugCkCpofoRy8CyAHgUJNvR0L6tNEUW
oXJU1+0T7ZJd9+xQAuzSvNuzEgJXGLGvSH7Ihf8g7nNYpMWvuAurZ/tob8pxXmdFjwLuPMGj3GOh
fFSivOVxug6r322Cj5MvA8byT2fmLzUSLZg4C06uaFd0DkarJq2vvl2faXNah4oQniH6m0Xir1B7
o5KUpTUHLAbPuVbsACkdZ3/gSTBuxlNq5/uZFJUCYoYHghB94z3R3EBWI2WDnuxHfbhVY/UUZccy
HT9DE6MzB9HHwn6eZ57FCGbPYra+oqZ+himwcUke+YN2tliP5yVdMbb5MBTiTy4GRppbS4Ci05HD
XLGEK8AFcZexCanEd0fMAfycGqq7s5y6GpnP59bRyTvIK1aYI6ICjTKd97s3ho8Z27HLZ4EB2871
9NwNyZXF9AUO/zVyCVpkJwoMHmfLeEwmfV9H2m9w3I8Aa+qEjW09/qLa5ujqhITDJvmJ2ujmRuhc
mLceBWJklxfvKS++tDcQPvRTJTqN35rpA6LA+usDSKgxPSleAxSEzCtTG9+XoFxeE2M2crCHS2xV
0HLATvmj5Ceol+YbuvKbptCYRzxkY9KDfTNzVtL+dXI2hmr2fYE2MiA+AxZvJ26tUOYH6Gk/gp0X
nTV/lKG9m429VEfyGwMzkBFYThVhsSgsPpLKfcuivU2NKt5L/oo3k9WwRU7dQguoKKU3u3nBM4mg
HP4KfVKZsLoLPIDisZzz12IQryP+FYvavVnMUeB5+A5c+2qiRJIbIOsNZ5c8Rv0kmy4NhBXTcp8c
wXSVwehCyfLnJRM9sTqh47EKOaC3Syxz7IhR8ZIfV7jRhrvZ1teeBSoJsq8KSqZIkw8iHqHmvJha
+TIhXOJvSG6Z7nMlEauyIf2QEU0WKdoH7ZRgvCNqZ075mWC5PcxqM2QanVwZwkvVvMyZ+W6m5ody
/Z0R+X8qFtCBFslPlTasg7ni9Xna2KGKSHLnJXYPiAtu9gvoI8mo2T9DR7kZ1KoCw2RUg4U8OgIS
SQtSJIXZZouSHkVaeaL/x9V5bDeubEn0i7AWvJlK9E4kJcpNsFQqCTaBTHjg63uDt1/f7p6wihS9
QZ48J2JHIL79OYOgKvcp0QhcMD4KN2C2hjfddgBrjm12RElxNdETOnZFQHPKI2bj5D7wtTMwE70Y
8Ghos82yGR+VIkYseq3GI+69G63OZ7fh0JmjRIPwmM6kzApv73TQ6/KNzQGHNTiE2GzGVSnoO+i4
zjXGFChFdrChExye4AEpBw6moy07hyw6dkXPiEsaWHcD6psiR7A+jSYZku7AOoKYNzQhwbrR3zQI
j8Pgw6SyyZWQfudCPIv3CWVnktk/Cfn0j5Op3qZ5tpDKZcU0MSo+dGzgesI7QLJDu4gkXzaTCIgE
IFTHF6TT2a0FtfFj+iTDwjqb70uJ8CYzJhNeHt+0gAUi431H2oZX1/hqOpzjsWk+WRglioK5Jk2O
bxBwP9jwyen2T1MS36KxYKDQZJjTZ9F3d6kq4wf78nXAesp0gJXIKrEP48knjsJu3A9rGm4TFA2q
M3sJ9H9DJPmvkMxt7Fadknj4QWpFEdaFLyVZUoGtf0XIlh/0JHnD9wPZ6L3141uPlKhLzStM7IWf
MATrXfE2Gs7NRTUjYuc6tCM6SCW/+5gqDlj2HPlCHLQ6Qav8riqGTbp7Vu9xZG98AFFWTK3pVzky
NvuAKw2gLjEiTfJeg1qq7erDc4HScqB/iM0UZqsTp3wFfDp6/LKh6hn565S0qJ0p1L0fsMqfPqqr
B5W8623TEw+r8Vr6lzg2eBu8kzcaBy/Wb4mRPvvpBPiKvOrJf8vS9C/xDVdba/5OqwY7fmDMiRkB
I6xJwseH3cWIIV2Y5l37AkRF0nVr6q3FZNMBD8dxZeO16ppPgGjacfgbz1NtC168hfEu8PAxJt/8
PsQClcoPs1hGamn9DTaUla313Evb1lczLf5oetw+kr5nADtMfvghMletPX6DIwIT/LJHmmOfORY7
kvUSgsqcXyWbsz5a2F0CHKHasyGbnwqK+yyQYFZxKdgjs5vg18bO9yYtc4XJ6gsu4hcjzO9hUpeo
+eIBT32SH3tSnIQZbKWMvkNPvhQZdizj0mI4fDDViNS8YWXRwEzQfKHjGmtv9dxnEKwXsDNhP6TZ
O/upzrJ/w8B8tZjvmTHJP/1ML+StNmP9kKXNpcljNLCoINv4RS/Lo0wywj6g2un+1lT4Cuevs6JX
kZzayDoFfb2qsnrD2jiI7VCS76HZB8eonyxSnYlhOrvjbUI+/zDfoUVeK0Mr52Ybn7at1rhGz6k1
bl1t2JjsUsey/q67jWhZAeKBKR/KuzX6U3KLSxitJAWEnWKwQJTyA+L8oxe8NFqPNKs+C/09MIZf
Yfp/cJkeGXQdaH+y9rT+CTkb214ITRw/oin5ofPzwRpHgvSoMUkTEsGWhFIqN3UzjA932FgcBOmj
8rWP0SZTMdMO5mQ/eZ3xQyAiS6vLkCAW3rqZY2EnxnkpTVtvit+aQZxziX7PGccLGrBHDcky+mf9
0lSkKYK0KQKk6J2Hvaew9KszDe9AQjEpiuaKrTzp/Euevagc0ixNgh8Gx4CPfEwmyh2fUR4zR24Q
kFWjz2IQOn+GJr+VNRQiT790lnCewMh8sL5IrrLsm64BnmetW3/MNoThIq0COwheE/p9xwo/XQmd
unWV/RKW931g86gTcjI1hxzP1UNiJhEQkoqY+Tg69hka2WrCpzIp8Vd7KEbPXkhiLhaRylZU1fEi
Zd1b5xHAqI6UhQelpcUyHpl+0g5HAtO+waB8t2MUzcl6CBn1mhbaSAEmODM/J5Mpe2SlfNx2idYd
yZ1up+/0Jqv3CkXJwhs+oaZbK6eyDh7df4QTNZpI7CYBTt5xPJGnGxMkHAwPmjY90QV4dBrjZDsE
9qS2+9R51N7Koy7pRqAZQRiML0Yhzk3vp0eSanR+qO2rUqZ8DbqC8Cz3RvyG8ZlgGao1V6FOqRZZ
Ozx6JDgz/9cEzM4ayVPaYeyvaC4YZHo80AA9CSs0F7qciO3EO4S7Az5IVIgM5nmEp5vl8drlzT4n
gO+rzL7pN4pH2yIXwgWD6li9hvELHROzHAzQVbWE9BE8+tpn6qQFDcxZIK6YPuWk9Ha2sRYDxFTc
rdPjFs1ZvQ5dXDI0L15mxUBorgzF8HQIj/hu8nMzkp6W0jODT8akIoFBOnWAZuJuWEVVNgLLtS7M
N5usRPnUVzetiXFRautBXdwRqraqiSW25pfqUO9DS0BAZQvSakJoX1k+q4zUE0qpYdl45achkZ0k
4DqmAh50MiTA5XIyPnwFEVN12ZcW2qBv/xpoDTg4WtW2BhwANald1W65NMmaI0SJLJYu7Jcu6PI4
EaCp7UnDxoDloWTf1M/p6WZtvVStYR5KzdY3IsI5Uw7OznFeiSTV123gLBMnulZ5UWFe8Q+lr9Iz
ZBGDJjFFUZ+OcmcrZELsK8nMmB50p6239Xue05ydWu0H3OSC1hm1IiKtppAZe7PhEGrZtYFLsDcw
KiDu5OdAQPyqbugQtGzFH9MyGqjjs3Ndy99B9TNl2Ce+S9Qns0CwAeP0myYSjaa0/psxeUXpFF3z
Uujk9qafasYn9D4bzcj2qd36/AjbV1/0Kfk5jhX+slkc567JNbCxlLRuGK1dI/mRhvgl5YB4GYFo
FDni+GXi+FlpaQ1kp03egiwmgqQOmeeIaQkomJSPii5VZ4aMRongoWbqsD5Dk/eBAfInELu0xh/T
fnCpi2Yya9yxpywxfthnm2kANGscSIEMinUYt2tJzhWqJWCAYcM3Lejfex+8mMCiNlHGBIX4G9my
fswm+euqemvrqHun0QI3UQ7Xpp346omTNafemm34k8ykMqNC6ms4W6Sh9SWwur+FEXzoPvBIO6g4
5NTlZcyIcvKkOoNstzHEnqEOq51rp+2y9YwPX7IvfptMHxEx9nzC5GfgJ3AQO9EfM9WcnQTvUjMi
JzOE7T2UZvhlm9QsTTIRHmZlaIoajAW1V+29qL/h2luLscjeSnPcu4BqASqTQGaAlYiVN66iiA8w
Ut8qSuwHPOrRztIgGRo+vP451jHJJ1L0+mphtc8RJcNRTZg1imuajz9ZvZI6ulz83+0jSL6rX4bd
NUo8e92V2UR8PI1qh1gco/DmfYKO0cbl6JAZ2dxq6bdB5BRLYWAfBnp/KbAmiepg1c0xcyilAx1E
cY8FgkbrMjXBqLkGXM7G0xmI+tZvK+XrhKaDcm3EogGO6sHoXLGiZn/VDW1XADwaB4FYBjMvFDtV
M+clMe4LF+Jz0SKw0XuK6kCwR+iDnNwgo9OIETefwIC+4QllEUa8zj71qc12+fDIa+0f7R7LyhSZ
NKm0FtZndZHdMplwFxiI1B60bPixpPfYBv2mtHqiG97VOLzXDofXrMPCwRai7OIzwdZXvxtfa2s3
S5lSxr+8urdG4JjKhtZZaAojXC9mm2NHWdHQvrLZpHtEPiKhwB3u+4hOB8wPGkATMk1vQwN228Ag
/lAmzQVLq4HDpXe3daIfptTkaEK+VIvTncFyDCEvC3HXBAhMpe7/1sWVfeWxwMnhju22COwjq8QG
qs5K2DY8JKppD3ptt7dIRfdTdEep92SkwzpqAOvYzc1y8a00/hqwU0EbJvgdc9QW8EY+av3IfJUZ
9qdWhL8MSr57jaADjn/7qWuOdtafsx4pMNah0FgHIjrBs3+c/y+8EX+BtXEC6xjW/jqX1VMQ9ogM
GnGlPkJrDLTRPQ5KYbE29kpzXnsv3rfUX204b4wD0Kx/tBzN9pR7p6Z2sW6EOCetYxywj2OWYDKH
cGN9bjU+KDTprWVBFYqJKGyOnmMBeZEoJ8Ae5hLLKvMT6Vzobc7qEFSLPYcQfEttwsEhzAmka3Px
ObNaQutCH4NBRr1xY/tNT1waqUb56YVqDzXrrOyOoDuysaz6RmFNRbGMtf6IsfKZ7tv35AdrpLOK
vl4dBdveZ3gyvwvw1V+QfZ6x866n2iFLC32T/CgcQZsGcRts2cIt8NSgc3ow7Nn6RdKABZjCLcr0
oRwtsKwoHAedFdY99272OTqs2n53xsqwU533RmtoFZrOkYyuk0t5NY1/p6i72hbraZsuGJg9zQ9X
a/khL8ezTIcVRycCB69FqK7dzDtMeEGhHrNBxc1IsxeWAFN2SiRt0L9lN8DGFpB0urb700rU0cmH
KIFSAfZmnCWtbdvPO/kgc7dWNwFwsj+8OhE4SwlnBSDz2KCL9bytO1WfosatDYAJW+zaHpoVIZsF
FisaFMQ1PELa9heJ0WE7nhwsnfxuSicABMx7YdQkBRgsZI59iix2T2ZEGGFxJoRspU/udjDSYzIu
OnbkgrcN9NvaFvK3I1TYNl6jutmwlLz0r4wKt7qF/JovVKm6bdgaZ43RFAytbQVgULiLIRqOuDXn
keWSELNH24lOXpV8TkF7dft+PdjpBqJRWgz7SsRPfjV9D4V21n3vpE/lXvlnXVgnJ+k/2MEtO5Oj
ZiyPXcY3PRafVTKeYg9DqBMXCxsJjhPHMH2BZT4wBHgKnBDaNHYuyjVrANJdfOL3eMlMthzK7p/b
1thGDZAVL+0w7nWAtdOdR8RCjUPM6OyjjIszaJuTkJKtdJyfOVqvozmOM4u0Q0QiJB6UfDIPZI5c
TJeEDcPtnmILKyHr7ATms/LRWmZyzgu0jYWZojuEbrdybWcvbOxcUXe2s/S7G72nENLB5GTPPTGg
Q2RfRO+/6BjW6Ja7LwM51XpJ+rMo2UarY6jLa1wYJDn337GlTgZbbA7/3zhhN1ngfWSOes8N45Dz
nGZ0E8Ewx6JNz7VkGx50fxy8ES2LVOniGUmH3cjYrVb5lYKYbM+ngidbsRpjjgv9kcNue8zNdAPo
ecMP8sX3wxPWGs2L9tHAnF61O8dsPsNk2iWx2MdVu0AKHMTxR5UzlKUpzU8LWJr3mvb6fn4eLodW
lxpSV/hNSTSA+26bYPPy4teDJF1bwaHRPgKjeMotdeindw68JyOIbpVnXEpjfE4H2tSF+gnTmAUk
wORVTK9dNveApkejSfZm379EXvTsunz1VWK8DGH3HiIDd8yPdiDKMiBNle5auvYD7ZsX2uCyZGqg
7esg3hmQDmMpDnJ8HH08fp18tr3eXsd5+d36wwbeAiO5+s98vdbtAapiyY+DU2DvhNKQfQvQwtko
NyJlVIwJ0OO7Uqavfu+96ZF/rv3yZeySg0enj66oHzXwFext5tab+V1Esr83pUNJCzIKQd5UEVQr
nGUHmjfTVvMz1FtrR4OTzOsKdaK98ILk4EsQTBko8KbOSWVr2PGI5ilF6FsLGOGxSe4qpYh/ylvv
xXbcvdfgpLGnr9jLExZP+Uz41XlAt4Whexs48dGsvItpuM9BDFsaUekTmvwFGIYxjh7TLP3TGf0Z
Y9LBBXqCcJkGFTTTpByYCM7BfT6IjAcB5ijPggBjAEE7sfkbhdQupW7/6gBmjpHvNJtcvQ0d9ARZ
JTBr1fhoFOdaR1eGSn+Xp266g/f1IIGssUE31iHZCA9VVH43Xkyik0GPvDDopmmFtiJRl/ANtUU9
Ei0Itfss+tp7UHfZQZKemw7dU1j6OG0bqAthVl9mie1NKwGGNQIuSdXxPxKNsm2RUw0yKTyG6Tk3
29k/JtQeqNOHH/SvtaKMx9Karg004U1A63dMzN0U+h6ws+IYNuQ8eXhUFasEIukyXxc9DatGAsqI
y2BBODo5qWWAB4ojt1f7y0bEb/UQXWGh/U4kfizcGcAqo4GmfflWUxAuMo++gg6oXigLMW7PiTPL
ykvS7hI3HxYyLr+l8ZIlrrO0asB3rmyf/QkbWhjqgOLwy1h9+R2G7dpKMfYRSo4FHOnyI9JAm1kE
23NA8vCWYREOqE4zHFi8Y4ZGhoMfP3YgKtHeeI8sNSNS10EsuuhQjzQaB73SV6GHh0FZNp3AsWIY
0MptUuTjIVPTYweKcpH3xlvPDP6QCHbDVP28IYdo8oxHw9oQl6FtLDrTlTMc4NGWy1wXcEP7fJ1/
pwoZ7aQl7yWeMDIvbNq8sqY0lTJYe/208WqCzUy8kbbzDWKvJlIt0NfZFDcrhqo5HSuGDi41kUjB
2cVGu1CSZa8k0qkiRsAIqacZozxYsZgbfp/5xDTIFkNKRG35hdDhjDV1o1nBh6i0DsBQ/RY4bMoD
ZD9ssiVzl8KF4MAcSZspUlCQm/5ahdQnsreYn8npmc0aHXHhg78m0ufRrNPXmgxe2L/whkebcqcN
tUUum1Ok6Xu3Ip1nTIgPSAm7MceqO7QTob2jywG1ZNmTFjkaYdezfY+cBwjb5F1KCd7ZCgRgnZp0
l/YxC1JqeSwuRiAJu9EIj4c1GTPHQWypmcn7XIVodqKuvR7+FNWcnzuZTJA8fVlj8LEG9gv4aYMd
pHT8QxEe/b6AAaoYpLrtawCMELZkcEL9sqY4+LVkuwtdae1yItdww9SPPB+1inL3qSQJcy0YqEjq
Cn2wMKzgschswrdChM2oaxZ5FKa4qMIXMeRXMAg+PYXmoCXD30QYHrU2bbapCEsU52wsMnWgxxsc
VDm8pmqOYKCFfRy13tpmefPWOSRCFexIKpeGv1/TPy8BCHdOeijSQm3wwiJfRfdPKATIWu7gqS6I
fjGqdWlnz3GUiYNTHbK40rbJNJ0rYiB2IZwetq5vCJB3bUuCQ5uX5XIwrmzLQAHrUIx6y8EDbc9K
cI4LeNQynT6FKDeNGYKyMrpnP5yeNQONf2A07RKZ37hDkP3rx9Mi8iuG3EO4qRnZyB4+oSofszR3
LoVvhyzhs1TbyVZWor1JsymASjg/lbBfidIEJhiCtpFe/NTp5j6y8MTLQH1pzMYZf7/3MZGi0H9W
NrZfDOsSp3MOgba0T6NPGDv8uReMQHsVGh+RX18dkKtzvA0OTbnRa3ZAQVp9hclP62fXMvR+ZZsy
UrLxafQjfQilDycojae+rg+WqJJV6LKP12pGYakRgEIoUKg0imNMQoXkQ4M/irTbKJZ2ZPje0RLe
FSw4u71O7kI5glyymDmqHN4Oprgj/vgn6PsHc9Zsxxl5163LeDWwU1R6DJgGrMeQOqO/Hsom1LTf
hukkZ99LP4cA3Cyf0DIgD5iENXJgrWVGjbrUaknLPUm2Azs1xN3yGXnlxLw7FQsjw09dtZp9rog4
l8gw9kNr/Nr1cMwtwsFGisJMr9oTiGXSdHRvm/mGyxaUel0m5UdRpxKdd3CrQAAlK1Np4giKYeub
4tRl5MawYBdavUsSuyalIT30evFYt2p8F3LmMOcBzALaYcUQ7Go7+ZIimsE37pfD7jzIsm2F4iCk
G0ctjGrCsqI15A2NBwpPYAIZpfWhsRpfdce5RgNSAzE0Gc3IvAB+2l6E1VCvWB5gktisHoqy2EYV
qnTf73+FxTsWMjPJ8jcWgGwNsQHSmU6YQNR6J/bx5UEj5rpDVcK/iMkIwyHvsl/kGmQl2s0PBrO7
x4Cp/TayrWWYyO+AicjBMN0vgR+RPWJ+06cIL8QUm1iozXXEK134hVue4WUQqs1/+AYxd9Wlvwb/
BcfERTlZGAXHNvI7HIpdEKskRJeVe8LzwvekAtQBN0eyGlLBuUO8V4KfTAmKfhFMzSW2sFDpdBQJ
mIw2ZRv9qcpWW/pWQkBM8Je85MLoNrle2xcHQRKDEupsqq/OoAfexXJcRCMTuLiEa0JjdiG0G0Dl
eO0XdkXeDW/fNONiTUA8ouNrQdggo3P2EQurbG62/9RX4hUpLEUTnCGONnjnszajIJ7cvagDrGvk
eWkRZo45epR+3LOviR8UtD3qgjHZB6V/0yY8/llioARnHcQN6GXv7jQ55BMyEfQ609sHQXgoTSLa
iii80EUpVYwIL0xuztD+kF0TkwctkIho1RPJBCSJNsVLaH5nxLixXVZ72AsGlDNU6hz/HfnO2r1t
AN+vzBGKwWgazKLaYTNgRnzoyH3gxeC8DiAzMT971y1L35qSVFBCJhbQ2MX6LdQH/JQFEi82aYoI
Jmfsnw3DQ3flcE9hxxe0DM0l3VhkBQm/uI6DJiyg5kJrwNh7GoPmAjfdukQTuoHo+V46brNhamvT
LIv4VhXYgXrNe3AkC9/saFB6tqndgv0AQ8rRPnQBiguJw5VdoL6k5vwsuuRIAwlwTD5cHbOGlCzw
xwxBxsApeNVNHsqUDEH4oBpWwvadQMmZ01M22JxcxBUgTbsxpPMWjE+kCv2JJZtVpVenofbU0qO9
TQsbhWMgCeFLNUilraST7EiqVRhixpAfbelgooy1fWMkf7XAPTgwfzx8z9veYRtZ1uPBTqNvPaTd
peNQXAVpwSQHzUhYtCfhBdkSDhmNUiSu5IPAlyf9MR9mb6HC+BYjFmUqd0MzBQAnwUrQf5c1DA6s
hGe6x79Vna3LpJ62Xd39ETpz1Fzxq/JKc1i43jrx+70tzOfIQVmJSWejUVxnRU/MixyDRRsV5ymg
HB9hS/OC5QqoxocGqJMEkbAi9eexbjTa7KkHIaWLS4SED7o9rcwgBgc7LMGpc9VBESVtg/aB5bKJ
ZeotU51mQFeQeUhTMDLOkaXVK2HSlyRP+7Ov/Y3RpQg2hlbbT4rYdCQOy2ZM/zhoyxY9QdVFFhCM
9w40iYJVo3nc1wQHYOx+tMNk2FCxnzXdXjRiiheiIl7BCcbwIY8hJFY+R1+dV984ySbp3GkXwnBg
e4STFhDqSomeDY99jUmNyZHhLaLkNGJTRhH3KFvQt7jEwJcB+Ry6CcY2b5RJRI3DXLMpeQMGd2AD
afVrNRrflZ88k0kDeKFDzzeGv4ArUIbN2GZ3SGaywDFxpwasJkqtPtvA7l7ExZ/BcryHMabNw/SX
TN8x+BzjvQ7L5Jt0nO4hBk9I2dkrjhKlu53qdnzqKgCtNU2Ur9pCn+WCIyUN+QuMyHec72r+fcsl
Lp/BytXLGLkTh81UPyd6yx6umWtXyu3GiBFiCQrgWkPE2U3peIgaNGBFqg0f+NZxg8ZGvIzIfd52
hnwDI2Pvs6SxVh0iLolQjlKgVtUruJ7uM7dc7L7saJ5LH6hVTvoy0raWVn5IMzC5Tmng3wzB/FaO
2i6PRveQKzEQDsDgxc+N6UsZxFLhZX0fbJo0rW7tp0aPNu0QlYtYMaRkBt/hstVv5uQXW3APrDlk
NtR7JRmcACg6yg5zbtnNwIWu9ZO1WzjWQUVsZVtx9FEq21V98PLGbxZWmsOBj7BBuYI0nNIEtEDu
+7iuAuZGhV9MX1Mf/p3A1FyHsE1YgzLwV505fc14kQYJAzilXn9iHdBWPQABuAdoAOqU3lwPTYgx
z39OMCvTkROMnFsiuY5pJF60jph0rR+T4/0iBJn2Q9+RdpGqmS4Qayqmhw6jKx3Sg504CbPXdK2P
CslxJjr2oXDwwvZNM+guxvDxNhn4BahA9P+DVA9OforLkcFJYzY/RVRm0Hn6gVS8IX1gz9S8aTqb
GNsheIU3ci2V22/hmDV7gpkA3TBqbvb38+58YQQbXtIuDn2QAnLYCbIhdrrqw6Um2vItH9STMEK1
7qltt8WcuRV27MptOCdtlpEO0BjyktNbg2WACEToLMpopfb3k7IPrEXYk6DRETZyiQDVVYrOROnc
ROZWCGtwPtQTsZ/qw46L+GD2FO7oEvAHtsERfMq01fvo6GP3OphkJ+8kVbGGv4NZeAz2kJemx6Pa
TwZUaDYu/5wjFbGCesblQ4a/9/4/rXSyna5DkuzhT/aOI0Bc8T/E85Avcp34gEBHmDmfBADHdtjc
1k3ooBdtvPqanI2+Eb/EAyUwB0vr5tEOcpykhqpTMHqv3HAXkUm7qsrKXyonZcmk3pfOTZVmcSvg
xGDaZLlS7BSE/1JZu4mm582rxumlTq+oA+3bUCiapvj31kp8trVp3RLGbhjrWhgY3nsXxy9SUCSx
MrLLT50FoaBiVaRdjEwpcSgXMHmoUj6b09hjqEHcEpp6Qw/OnZ5Db+sbsdVQU5qvCfvkHcoA9Chu
+2JZHAcTy1srL3SXJtSJl4rR4xYaO6KAIkxfhihPLnJg129TbaXzSTk0z1iWktP9IqPxF2FNUBPl
vrsWfe28UPksBs8EnNUUAR/a6ALdIPsqKXuPzCHO5k1vnjCVP9//yAh8VfZOerYLKGO291KZmf8S
8CRNQqEudM/9lzRkYlqSMIQXlN1qmsaXUNGOihOn2bpOGr4EQdIsXZCJKysHqBOLQlsjbFcgcEhx
sp340ha8dgPS90NqSe0FUGdz0mLvdj/nW2Z1FQpCDY9bojO5ELgZ34byrxlmw3PHNpT6Lj4hSDOh
GfIn0NOLweyehcG+ytPa5EZnnxSqwta3reElCLWwnA5ewMZp/qui7VtC86SrQQGimja7DSzqm5bo
GD4bgF5VEIh9pdCn3s82vI2F3hydQXLc0vPbEJvjeXDJ3prPuSoYnlv6yUUVBc+1f8ODJm6F+nYy
vhddwvYPClZ1GzV3RW6HeYGWWN+y1jnBJDIQbYp1C636Zhrqw4SSdLqfU0DE55G+dxg8p755/EIe
GB9q0MvFTTkO072C7Vdjtc3uflaVM40p5WMItLq9VV3JgFMjjgtdcfMgoqa/NQMHf2B09vp+dhjG
YlmGoJVz1+lvAIOcZeXZZ30g/iyR0XjDdl+u0qaMVkPajDeYvGtVhLO1ZKVrnXaMqiHj8+ek9p1n
h6zVfaPl2YU3nMsNxECdEg0KHi67X03TSY4zpqhf/3uZ7OKZAdy7y3/vTof4v5ROWC/+vT+EtTO5
p5sDd//zGGVelVuatvRg/+cxlKybvTnEt38vouvrHKWRs4X6zxMOYxSWWvTPc/vn+c6vQ0KkmtIw
efr3IvDbxxrhNKi7Mjp2DszyId24vexPvoyyp/tJRhTkk1uC207Qwv1zEvnBE3Y1jMPhf19kUffi
Jz7f/y6d1j0MNVkBbW/kT2OS4c8j+OAoSbpDA+Fw1vJU/kS8AxG/yKrX9yuS4wPU00oUsShRcWlK
Z6n8liprPnc/KWj6kLRqHtjuvNkg2Be1Y6pzAR//IXVl+Yed9WWqdHkjArxjvqHna7qj9uOgmmDr
E8uA89/+Fgm8hSoCE57HMD2QNG+KkaOcT8tjrp2mo5zjOuzWRm46n72fMMqcULRF+j9nS4ngutYM
Z/nvZf/verrMPiJRi83/upP59vd7ul+W02LmC51ABvvP/d4v1ygZjqlXuYcmOf2/W/971pa5CVWc
D/D/3vp+jftlWUqKLzZH2s//vo75yukYtBQkPektA2vv/3qZpppGduOCtFs78UAL3a95v/k/N7KC
5AspkeGWxVEJp37TR0AgVVPdat/uz4Fb3O4Xw+wbt5HETnU/67CkLNhCaZv7WRlOn8znraekKeWr
sp+sUTRvsiF3RmvhmN6vNBq6sXYbQmvuf9Vym+Bxegd7Z75yU9s7sp+7q5aUJVZyfsPz0ylLnSxr
4ESP9xvZyo5WjNXE+n4jbIZsm9H7HJU2NW8m04vKEe0t11R7Thvjn+deNUUP+Ip2wv1G3oQ/o22h
HN9vVLnaB/1A9wloqnhtgMLOj5uVpX8MSqZT99voCuNOnhKNdD+bFFjloQgm/zx32pu7jm7cNR6K
/JnE6c39npWhhj3SrZCMzg3if+iUTfLtcs1LXmg5yW8gdSyAGMumssRzU1bJ1QqvpcQadr+Ca1pA
m+POXd0vk5o0YbcHaMnmW8+3gYTMqqbV1eZ+DebD/TEpwouY7+N+kebLkXF2nOzulyVqIg0ErRxa
I+7kflKb8i+W5HB/PxcGxJlB1LX/ucY/9yT8k+drz7Ya/EMzMPli5EVSQx4HXzm+JVnV4sONLQuf
YkxKVzgB3Q/ip9Htgi8QrQTVidA7iYE31XMHOi/zLYNA28YEqbwqMnUY/8+xvaSVvTWdABDHFWoD
k4NIJu2QJw273zyZ+Umj/9UjKM+GSr3YIJcws9nZKjPb9tOQt/vfJxCJCzMuyr3IAp8DHU2u+x8Q
0NGzqdP0yvcFT6EfocKb79FpnqJ+QlPtD/HKJrdwWzEDYdUvXu9/j2YeNKgE7cmCFnGQEiUXLfjg
KzGmZTdk6XvllhKFOpNYwCjda+iZu/sVKCo6xCBVfLJQg51cH7zS/X2hjXeKsti4gb43NgFpBCtR
R9p7G0BSM5Px3UE8WWdo3zTQzMc664ZT5/HzRiNl/QlClKHDNH5Q/TIYmHF7UKZpMNvM1u7X6Kvw
UjvNdAMc7q09KyY/Qxb1/ME8q/ku4gDPjqtc7ULifLGT8YQl28xRorf9Ika184f9BzO8rLJOmVaF
B22wOEjfH73bpKPwvkSvgoURmChiPN4btN7hPw/u0tgck9h8wwRvrXQli22ejM2zqauf+13HRfJn
7Fv/efC7YDMiwl6T/pq/keCwu1+hQv3y0KRGc65V1+41u8iWQ+vLryR7uV8h0sZkwetmnB5XzNDb
YfrnrRkxIOHB9T44ZAA9C8JhFyXV8F/snUlz41iWpf9KWe8R9vAwm1XVggTBWRI1SxuY5C5hnmf8
+vogz+509wyL6Ox1L9JSHqJIEATx7rv3nO9cLDYyiOp4X4JVFU2E/SDMQNtqmZ4saI7kgbL5x3Nn
ZIYjJB/yW0sdwoNuJ7GHqCp8UQI2W8tTFLzoOgZPRFi8CvEvKhtAj7Z8Nwmdz6zkvTRVgpQCS2FD
FRrXwsZ98/WXc5PssOChJq+I+8on0Sw3ovTOoEX+4/AcpyTa2qG8lvi0scYn2xhvxyP/I/qXFwen
KbGsKeIGai0+lZzIMN/olVc1/P71gHLCjVjBADpr8RxfNSWd/a8PTvjKSk+m9FVkADUXRCqMtrS6
QP9iz/n1xqb8uucywLURG4QosAvPjFwhf335EXs+kq9wdrRj8fVf0RCHh5i0nZ8e9NOPX39kW5l+
/PqJHhvR1EmAakWrTMf96eni5Tm/HvT17D9+8/XvH09HZy1ZtpHe1JhgSb5+86cP//H7SEVuVYXt
9OMtfD3yx6t/vdBPh/jjlRww8TsSq34cwtdjfj+OH3/+9Uwq35oFJhx/NkQmeP88jq+fCkMvD/+f
sHE/lR//9ReEDc35K8LG6eP9jWnGL5CN5S9+QDY08w9TSpNNjKkLUxr/B7Fh/KEKDRibYZum6ThS
/hOxof9hOhKOhoMnzNG/ftUUXRsC5tD+ELrtCJgYmqkDNbf/HcSGaqgcV1kg72f68v2//pfFgTkW
xyc1UI8OP9u/IjaaptcKQpbgidEKC0Mu/AzaWuQUZ4bmWNJBFKWKf21FBj6hmBwu2wqTD8SXzvc+
1PMj+GlSwLu88cI4GU+CgVXjj49qIohFrHT7YjcZ3W60b61LwT1vWrNOT4jFsk0ek9MjFaHi3/A/
awJBvQjXBLJQlFoI/cKA1/DFLaEfCSUe8h66fJ+abTgbTVXBhLUT4U6TQvSYlhCUHOyHjh1F20fP
uaaR/gDtnixMpgXIMCz6F3YWo/kxyoOl0phdIblIL0lnggPV5odRMA7vtRjhg510e567gSoVpBs0
+XR30C+oJDTd9B3dtczspjWjJIEmcpG1FqjNkhiaXEI8FZgufsmEwZeomZdJSXiNlKp8nMgRvR4x
7t01WpBeQDwTTzkNoOhN5VVADFRg1x+jsGXmNxj3ghiIRzVs5S7LRvupCXHXhZk0cU0mfrEPpvKG
/eqHrKtnq8p5DT1P3QwFiKEiCUV3ghhT3yjGUK0HMQYXLqgPG1vpLgcBKGorW00WI5kMn7+LugFi
JYguet/vQ15eZKjcT4I8W1Tc+go68eyGQ/ahduG3UYuhTJU5UBQ7uLRVfxqg/IwifIgrFFpxEJ6i
Mib/F2omVn4du9tAwA474rsQH+9KqPKzKRWWVEC1mzStSheEg70HNvOt17UDgkP6hlWtbyTiNFL3
MGNi2zo1nOs9UtpvIPrGe4Qx9/g9g52RqjHm1vm9gNJkF/QVCAB6gFgmUUkY02ko5moXqEW3D+QC
xsTbMZPviTiXyU7TmmirSZ6b/Tq6aY04BijXFOcpQYHkm0F9ggaig7MzvudTqZwyAW3SchR7k/Yt
EjBc3Ge65vCK1ZlacozqPRzaq0lpTiwt+0EImjlSfxHwHO4zaBxvaYoEsIi6SWxyS9qnzplxQCWB
TK/KzjbOXTEQATTNVBCVTRElEVwZVpFQ5AtjQw5q5BlqVmzjgkzOIKYOjcMOS7k6OHsTkMmWoIuF
B4FWUtSNtq0nI3O7obo30/TIxUpcAsq2rRLZOqisIHbHnq4b9Vd3sA2Ev3GVPCvQrzbhklyoFUyi
LfW6lwFVKerDIcKOZjeztm4C/73tbARjs/bRNbhEBOJmqLR9ecxmLVtbeDv25TjcUqwO6xmU41ab
rUVtTTRYpHQ2TNI0IpUCy7hVy48UrxifhdsKC4GkwVR0lkl7V7ALWmla1SHK4nkchq07X8cwOlBX
YBGBM5xRgBLzR55Qm71oVWu8KFoVHGIruqVdlcObA45Vqk66Ngwkm1puEl1fv45N8q3r82PSQHXE
OdMzLmMLMzx3UX6xQ22PWdgj9eC6dMYHa6ApX+uLb2yyeqZ65o2ok7cm9F2HBkAHlVeT9oNEG7Ub
BwZwBKjI1VDbF4tCnFHnyJyxxTNgGuauNwDqZURmuAtZDYwujwdNee8HxQO5xMp+7BIgD0nXIkOc
LpJZgpsZdUOp26HVMjuCg42puMKkvMvaRZqFFXplj0wjwakkp6btnsaGCHCLBKed1NT7es6fx9Ei
Gq9j3lqqSsGONwYRaT4m1XCwB6CmCbC70RT38TxgBUVv1gGXh0eSggMN5MUZmPImoQYYWVMAO+Tl
95IeEeZD7DKFshMSghkT0se4JqdHRrfSkQ+l5Tx2DdLapkB4uyIk97qcpp4ZB27orAB0SxCICflR
C1Dm1c+2KJ7q3rxGC+nAdWtIrykeqio+qYlzT+f73R5jwC++QvpVv3xHbeU08bUJ7OnUdkxLhgJy
Ss8+e92m7UPYa9PJZBS0TZzs0jpxj8YzYiZUc7/s2te8QJdf+TF4hmSL/Rf6eZZgZpjQetY1z5+0
uhcPBnsDDSugUr3hyE9W6Tici8y6mycuS9ImH9qhMZeeLm+so7Tv9LzcFkEHWN6kLVn1+b5EkreR
o8bDDOeprAEZBympTaCheMCkH7pkAHeQmZu89ol0h2g9mIQLJSF3zDDZ0Gz1ski81qN4VskXinKm
WnmiP9hV8z6xREEf2c2RuZmFwVmsn5zWeMtSkw0vPtJ1VpRHmgZcvOkLWSdElOc+o8Kg3FVVe2FS
YbhOb902idgRiL3RByI+1DH+GO3koxz0G+JgP3QExKtgxELYI601HLkluiNET97R2NTkg6o40a6N
RnlrLsThsum8zB+8CppiNAJWqsS2GcWj8IvELRLyDCbTvh2tGq5+YEPHC/E4xgE73fIeaccB/5o3
RtZJF9aNE+a7sQ8xCPIRNyHURjO4Yid7n1thcDF0+waaJVEuzYBeivSpRpCMA8BwbhyL/BskhxDN
YTPrnwnpzWjns3OS51sDCWBpzmAbVbQrQzyeO7ZxIOdrgK1QI4wsfM4n2PpD2q+gNeG6T7ZZM7kY
UNY6NqVaPLUkBeJ82JAC68qivZ5y56CzDtaLRNvchNk+U4tbE02kik/YMoigEM2UuW2VdbtopprQ
C1IxBSPYfnL20EhXZqd7fjGzE4wui9docoBYd/dm/TTpt6Wc1mK8ybD2pu33FFe8RrRIQR908NO3
pI1vuhaGUWjtcmNY+eSwtMjIVcIp0Cq62uIHIailI+0olx8GlFVRB8cBIi4SzgDPN93mbaL09+DV
1gOhyjIlo8AIXFzc8XC2+jd63KsRn8aY3wDoXtXZU+wjliqPAy4wpYphpz+1GLaYbqFUsZmu9ave
QY1IkHIIa8LBYKw074VD3TWVrtN+2sWdjYpLotIpYvgzJHOk+j26GIKtA3vlAydVVSALC+qGKL0h
2NsRlM6gphJ6maVcM/BijnNJYdn3/qOFO6LEZdYjuu0yA5Za7Vk5GV2jvZoU8jkIQTCyD5FaiBdv
hvg8VOcusYiikN5I7OesWBujOrbpKUgeHNVaD8l0ysxkL6fHCjRF1VxowmDVuyFAoTXQc1SQQuf9
EGTrDmmRP+a3iTHvFihJp62TQWxVxAsFkNyuXZWcBmGjYyTz16q/0x1wASwfGaavZxFuC7VeIiYt
zyG8knnKS988fxG/yJjJRje13/GiA2ScXIXgcRrctDSRhdesjMWLkaN6VkomKgbJQ9iGRyJlqm5r
QllRjn4GgAJjdE/Smy+JqkGzyXKxsapvKk3nEE9kF75jRLI7e1OoFP60AQi353aI+1wz1rb1EVA+
lZSOgv5rGGF4zZ7s6T3Ct2WT6TOxYPXo5tPS2mAO3OZceX1MWu8UcxFzuuPgBOt0XY3FLmqwi6fk
NIn4Gy4sqBnxlY67QEPKgXCHA/KTHAYPSKwEwoZvvSsdTbcWYK9D3zmkpo8+6eohai24CEnarr4V
Ee34cCAeQ11b49JttNwBZrROYi/u+ZZnRkt6Z47l88iS2qUZohwa9OhgUsEVrS41Mcvn4m6jJZyZ
0GopU1q5J9lql0Hrl/1nnz+GCUqex5ZYdSW/kMV1dGjPpugyAlj4Vu/3KxEgG5reIgvlAkIkokQu
ulxyTB8nB3MfjuTQhPtGnHOk+PRUtG+xGj63autNLZbNAUSzwuS4CEBCoExDxMiVu6pQOVBMrwZr
MZ7cyAr0vT5c1V9pfdyFckQxNN1xrTc2pg8Babls1yY6ajBY66R7XvJQh8QgZ2DAVYlAakK4GR/L
WUGqEAAdHgAgE3aDmHbC1c9sXHd2uXMdh3w1U4s2auaapcMFfPY5xIJ7rqLUjAdP5Sgg6UuSTOab
kgwqFBGvFqSqps4+wuK2m+tdDGBaHdttlt6GDrHmzAvpsGPvwPOdGYfR6jFc8LHPHwypJElqNm3A
qbxPiyWd9BzEBBRnCV9d9ljFoQnwC6vfEtpIgZlsS8F+RHhjGHkVg9M+WOB19b1T4jaFVN9GT20m
biz1nrzw9cJFEKbqWQNT9AH9+PXk9JtkIjJ0jve1znkDKzKfUBSvRTK6yVS/1zrjMCZvleHvyErd
xBRzxWB6o1a+Fu3tbJkvOAu9MLmJQkB3SvVEGuwBVA9KiVOXs8gBtjNZXSr73tKkqw2vLfllEWkZ
NY6MUHyKcTxZRXGxRERIrL7x2+xtSuebpOsx4pu7ai7vWhz4YDldfdY+YURq53xSjLXQiaToIWUY
87S2OmvTpgSxpb5nVvm8H4Pgc7RyxsDoXGb8F0HH6Y8s87NOg0PVEZk1pUCAg/IWDSsZD80hJeFJ
zTwzI3WgbozvRkQZ0ir9KyCBHVtVz0zaU1MaLxMy4yrcCILi2a4cpancaXX4bFrhOeO+xNpyhazy
4jQtVwQbmxoQc6HQsGbWrATv7aA8OMQyVH1zYk19mOx+04HUlZrciKS/lVZ+39hiEysWt4DegjId
DlsDvEJYyBtJRKYHeGuT9WQ8FZPX+mz1ZnE31I6/Y+eGJN9pT0k3PAmm2Y6tHAXwwqDsriacrH4r
5cbhchgXNDEuQjZh71psPGHpPRSVuadJ8V3pEm+q5VumEZGDS75tkeV0/jNy/QNPjhI9XQaqO9Ls
wf7iV286ho3l0ZGVG9fj2fRx0+N5DtnUxfjniDt0HYUViBb8w6j5LCWOhxe1bHRi5hXeis+XVgCU
STA/UMmUKNJMFqul0F5mB/CXmYiaQCC4P0e3vRjOTrPAr+M7JYObDn8sNtjavbOIkMChUDVO26TW
PYq8NVHrhLss3gS4LkK5lUNGou1HbwvKtAFpdIjKA5kmzQO/yNeBnZEUG8CjR1ErPmFNrhpMwoYz
ulnl75sauRc4z7dex8WP29QM69vAxwKfF7yWHT71JYZLrXELABNkWCLixTKBYi+ho56p4VopLEzj
wW4OJ/8ahjm3IDR8KvWuIotvRsf9oyy8BfmgoVeZ7By9cNtd/LbZ6uP3ErNRTZhsgUEjbHPshwYT
fXirdYgslN2PeLPgK0dSvg0EKHckB4fR8s4qAnrVa2eIv1e0J1oaK3PxFI4vEA5vs9Lf1sDY1oUT
oEGpUGnYWAxIKPENnVBf8wZDwCpDQzGe1RHFM6EFrhqX34VFp2YkJZyECv8zA6pOHaJIXKt+295l
CQqibQnHNIu9KuuJZ8pBCSnXTqSza+hvovgh8ANPDSjoesGzo+eMDs78oFWvjvkkwtsxuDOMYzff
6kAm/AbfpORGo4GauK1HZgH3WvNhG0+mjwBNoeJ7Bla5MkhIyrakyNaIA2znIeauFxYEFzyp5RYa
PZYVs77mNeJCe5xi/4ATe6ORgF4lN3ag7BDWSgzuY3sbVi2MHAzjBEj4u1Sxj4LVo4Suo1clLgsi
cccUedsWFo6rzbWrN7PHgAuQCx6DonOJplzpOti73D8YGdmDyE9Q3qM6X5WUqno3XM/lyWrf9e7T
1hcnVO8NaEPQTtpPQaMyyCDTQy9X0qKFMhtPpAk/+kr2OFDUdPNNgBgYud0oXuDBHDBMuiimidkJ
T4OdoZCTzRWbk7sqNwiAfrTlQHdqQ/LvIv3Rz22yB5e5qlgISAjvpXR91gHaKHbkYS1WC7gAteDU
XJvOdRC/OCDANaS3YXrf5N3RXrhiILLI0slbf13TMFJBtJjwP+hxGDnoymc9WDy1MTELdkqyus8X
DoJ84hDxxTANa607KKAER7/mDukrACKGDFUxAY22sQ7EEXIDSjukqPYmVyEnyvIcjxSBGLniAuNm
HgVsQ6JNI/dzFW4FIPwBi0ZsFuclV97Q220ZkcRFZOITwGAEx2RrJ/GJgd+dY6AFn2vPGAgBzAHB
3ceMqVFWkeXkrIYMPkX7nHaUiPZJEIWJREhYu15udAcXuWLu2hrmip2hdupVt+PmWe0sx22CSz0q
cBhvQvLBtMI4FLbjNX6CY3GCImJc46Dbjem4ksQjidbewT4Il7IRItscv4GkDdAd+46J7jfwyGJY
g1hw5+ybYEy2Jk2bLMC6SzcVbNNZXmT8HAUPDpBf3deOOt9u0qd2OaV+1SgXK0kvdItA35DLTQaD
U7lC8FOhDphqVfT3eZjuoNgYa0OHNKvSEhboqzTNeFNrWly5QfstV14Tc4QdYoYPhRohujbsapUk
8WMlk/2QL8FH/R5h542VzGcbNFhNRPCqGtvvuuBu2mrJvW7heWp4VyAErX2OIPPNnrBrWNBeNxqI
rF0zkuTQ1rpc+0E4HtBVfm98BrPrpm7h05ssiGga942f0h6twXtGUbgOY9M/VYre0bAnHN0XF0MK
WMS6ii4xSm6d8YobNxHgBDeQe/qsV8qDNaEeYzBwBrKJqp2WtzeF8TW9t1trRvnWN4W5wfsJb8CM
x7WvjPoHgwt2yHUd7HuTHrcfBS9WhBnMWjrKcGb3uMI3cIP2RSq8Uk89I4Ggm9PKnclz4DlIJbB1
onHwoSR44nNyezvSTfUBzehg0cz694dW24/i6i37aP5zgcl/Kxg8RkHY/vd//vKvq7e+/ah+f8gv
f9H899evg4/CfWvffvnHJm+jdrp0H/V0+9F06Y9n/8cj/29/+R8fX8/ydzMpQ/zVTMqrP/JvoXJ+
g9uWR1X38ct0avnbH9MpRgp/cP9VVdDbKkMo1WYA9IMBr5jqH1LawNxtS5emtcya/jcEXtX/QIch
6PHoUuq2oTHW+seEil9pINsFJYR0DBPg4b81oeLIfppPGYajmsJmPGYQwKzxgtav8ynHaJFvL2Hw
MhpXr9aOMmOFuJat7WtBeqIjkPmhxv/pXN38GH/9R95lN0WUt6Dkl8P/l1d1hMUGxdQMDPe/geeT
Ms5URbFz13SeuunBkrdYcxlXY4JPXgkSHjoWapRA+UOZnkKzXhfK93MM2peeqkZ2CixFycwj0j+a
DNY6vJ07p3/T/R1RbJW1m5r7zmaDWD1U7FLn+sMG0kLz+a/fhQ6k/1/fBWQuSg7hoGmC1P8zPr/W
xAQRz8rdvCCFs3ymj7QJbdVToMFNHKUqvK4JCOlCN8OaYsyPjTkRH7ieDAjaReRWIDBK58UiyMi0
C7LaI4gTJLHr6LeyQ5hgd61Al73L+I0sRdbGcV9ZxjHVok1V4qAm0DUkTMpI3yZQQiFA7Pe4IPzG
fyqQveuAnrRu2Pz1u/51oPnjgnFs0+IS5LZMyNavbzpCuxhklYmnpuU+H+XUcbR3yezLrM+BVgHy
n2UE4f31q8rlOvznHPXrZTnDwtaYPwrNtH+7YkID12fUaTnKLmdFXToZYl06O51JnTPWmwCDvNIh
Vrd2bRV7NNv2TrVYZjFPOIpbQgpiojp093mHFB5eYrjOFOaiV9KaV2nzZsw2jp/8/+E656j5djs2
32RhMIP+5QpB5j+bKgELSuJBDN20agGpZj8ijR/Nz4bCrW3c3govDUJ7im8TmJcSPWnFs05fqBZv
xF8j2buLqF91ck2IUEfWE7iaBoYgWc9U3AWlg6KwG6d10NRsfe+jeaGI1ket9v/miv9tmv2PT0Hq
hmXhzLZU87dpdt+GDDlSNac3Jb2A9L6pat0g1zGUgoss2PjgC7STBO+suQfsdupIVlW+j/kTCrl1
K73aEDsQvutiHHZ/fYWof3InU8VPx/bbhTkU5tCJhk1wJ+8JI/ecWqFZr0JWJR1uDpnFUINSVfXh
33zKKjEe/3pt/vOVreXIforRaDis0A/4lDU+A6bYbs0ophWwxFfoiehUE3ieDWs70Gizme7fvO/l
GvqXb8ZPr74c3U+vLuK+TtuGV08IhHcaBsPZDT4iUWsbJ3lL+n7VQBmtI59GJFt5OIN/cwB/9tUk
SERXbUvTKGR+e/uawzQIeisHwKdNdgRsLRKr/Poq7EP0hSd6Pjd1mFACF+fcz04Km2A2UKE6uMIP
t2pWe6Udfvubo/qz0+IYUnJzxsX7Q5jx02mpFMSig5bmDPaaTRsO+7oN8TjWnrCMs1lXXqkWRzkB
xeXDGvLqgk/h+DfH8GcXxk/HIH87M0E/NLXVc2akxKmCFJNK8ipJkqcmyHf91F1rBG1koCq65F7J
+7/5RsjlnvgvV4am6rpDJoNmO7+tT23DZh+KItdly8i6YTRs9+ydsUFVQHQdRGGZmzDgyJvUJfPM
1RQ2ZXQiW+u1UHD308jsr1VuW1w4rhWx64yeZQTmAlqz1XqRPruSreHfnLQ/qQ0Q7ui2bZimhbLn
t5MGnskRigFoIWbj38aOV8XFlg0WGNLFDdiSnpkBHLemHRpMb25erQRXnT8cFG70f3Msyxn6/Qxq
9PsMFTWQDeTi1+9WBwE8tac2d6NKo9kXMel/QJhh1QLINp4bbJvxs5K3DONq17/2x/Dv7rjS+pNP
kQqJYS7riLQpBn89BuwsU0B2BgSJ0SGSnkSZCdQFw4Cer9KoHcFjeORRENdJ63dK3SCh5zQHxIrg
h5sQ6Wfa2bHSl4idp1/fRaO+B2Xt8mJrOdMauQQjbQ7aIuqSY+t8+IjbTaJ3gF57Woe4gV8ZMQnD
EUM1uBvJrAJk6Lc9yWD2pLsOt31VI952vmUT4xpJsGf+vVOqbNcFmQtgg6hUEpoF7paObFwsxrve
wp4yGFRo9j7v1HVtawd9Bjo3WXtyQKC1SG95LVLQ3Fos4EQCyAr/NHbZrkRik9AtjEoubN3f1NLf
iICORSO8iaycVmS7Bis3wXH+0uAemFX4KhZlZae2tMVSfCiqzsa03fYN7SRqLl31HKe6jUyIrL0C
d1MejajeMFt2J8CVTOn4i4OqZvTYBT2LvWoHXjG1JAni+ORchSHJdihav8Md3WVDfDGZVek8PT3h
Pc5BT5SE+ECckEq29gdqQ/k6tto6ZYhJGxua2asq6k3SQbhWTghGIMUwWIbYgg3cDsAMBE8T+Uvh
60xjNUtUD1HuzpIPHXFBAlaDD+mSoUyBTTcSdDnTdtU6xHhU6npoW4A3qELRjCghy3ZSs93MN43I
jgF7fQY6HpGui1tqscW7WdHBZc5efBqfDBzLDAmLtXbiJ/xqalBdJQUOXEYeDrcCPzeZ+BCdw9Ju
csZwm0M0zdb1cizcQhBzbZaz2tt8AEyIMsbAdINXbHajHiN2AoGGl4NkmcTlDojCYzmi3JXFOdGM
l6Fo7lXoJqPE8JOMx3NZGCdfMAWExeSwEx4JKfGpRCDnucXEuTOfR1Kqu5lE6KZea9+M2y61NmH4
rHYRb/rWjwBdJh3su2qdi5rmIsUk0hFDRTKt9oesUz1kBWvyQejADBvbvmJeiFOXyxtLe2/twLJZ
luZZGQkQjPBI0/Gq4sZJbkzz3sbPHJR3Dq4m2WTrLOeOC2GvSRLS8GCKtCtJ2itab0XbhyRQLPdc
azH7TyD8iSSC5UnUQ4VpboGT1NTYYUVguJWBoAhJ28Hs56wVekSSSatl3tbDs4HgpyJfQyWX12Bo
ntTsGVIf4/1AujTqIyTmuhw28FZpeyDeC2MESqrXBmSe0uaraOv2eDWtHAokOcxbZ5kiE02dNA5N
NrlRwjeLvgnjKgg29tqysYugCWohxoy+R0reSvRvtQa3VxlX66KkYVXDZ6L/XdPhyUMDPOwb+991
v8hCLMpwjM7JBKFts3ySRB+s/fQA2XG1JMloBpsiPh8J2SWsYOVktGxgC4lYcpmfsnLkzFuu05Fz
xVjLH2joopWSug5NLlhVyr5JvuMopbUl1ym9PtX+XhraSpu/Uy7DSl77tr5qtVeuBzdVH1qN4RoW
qwoRWs6AFeE+XUjLhTK/6YJrwVR/Odf+tu2TjYx7D+AzoRVQYf1vKhqMlPoyhBCN+H7ndJbbc2Dk
Oh+IEHAJF3X7pNiOMfFUTeFVPfFPPTGhtuXWPXgVGsnzeBh0RnIDb1UbXaNTXRHMOGA+yQhfYQUk
mDF1e+5oSjsTc5rsjPYN2sVBs7VtMEssyPrGBgdsiQVaA6UWBWnI/aOhZd/O9Zr4SahlKOmoQ1Hp
r8KyP9oq4p0khMeBbb5hLgf5UzdsjNDnsKBZRsMx7UCRE7LdEf1k3TcBYDgkMfqj4d/B92SAAIDH
wDcCSDMcBYAsbasq3Qbq7r6onQeQROsB5wJss9rxosxGE2mdingLH1dBCDjOimeMxjYZcbcN2bYg
THoIi23Ht8aui3NkQQIaB56r3Jf0CQNnnU3qbpylp5MsrZeAQ8F12dEmb+itcULNsmZyG7EP6Y4S
frFRlRt9jtxpyE4Dm1SnQgkVKJs4FbsUeF4p6l23DFp5JyEQNJ9rpLMZnDMkeGL6thtK3v2m6kjB
wAJuzg8TWGVTy0j3Kdy+xcJPSq+TNetK3guJrTLzJlK7Jz3Z5FG5QXu2rRx0IPA7CzL12JpgDL5o
ZcCC5K/TYNtWdEMV9SkjeSxPuq2v+OTHKDvwY+5M7lYU2Ps6lgcUbzt1ptk/uXEvvVKeKm5FGBy2
ErXDEIu7kvlBw0VszuOdEporyYS4N10t9TcznhIM98dQwBrVjkZt7TuWSSfRjgpz1n7QDnWtn5lm
L2Tk7XLnmitr3zDpXZZhmk+HtNdcHQtDioOJBW1ZlYEIHNWc3HlOepIYR9sxDnmhYrIJX3IfaUSt
w7rBGxXhjLfqrQIBWmb0doR2yGZkihGN8gCvK2HomeTAqSwwxlJYcv8ENrusGIIjX+6RBUyFhOte
t2HNQfvgltmwt/z68y7YC6GdGl4qlqq3LEQ5ICWzE16NAmhZcApLPWIY99JUrO1Pye67sjdLtUQR
1VVAg0MINtuqekI+uR6WVQryV28r2OVZnqSyW6qbAaBxpZxam3Fwqp6q17ZUdlOmeh2TcwXdJWDb
TQt5WkVdLVrh2ZOyKQdJzhBLoA2uxjnToMHbZexDqBWx4ZBbBOirt647RlRkyELIeRWoFJdCK+ij
LVJkYe6lVE+ZgpqrS3Z2yUnXkwud9V0LNBen18UctOPy70jV3AFi46A791JFH+zs8ZigZjQOIV31
TopjECoUjtrZqlmZ6/KQMLcApGNMPkrU8TUZGtLb9KssCPe98K/HkeRq/VKBImuCnQ0EuEa7ruEP
9vt2+9X24ZiWIkm1qy2hiUc/nfBzWXs5Et7W3CnEKM0UHknxqKcLQ9LYp2F2UR11bRo5pvZma6vt
FkUeAwd59OH84/W+6hv7voC5GBjpaWq1M1q9+95KoSUGcJJ0BlAazQ91HTr1xpr83dhQCvF1nYDm
Q9c40VFds3849Xp/F9TqE00MoDaKRfos3PImm690uhMV9anw/fuqSHZL4UfHAhp7p5258KKYZZhQ
5a8FGDp9FKiULQ3nvHqSMfeCuJNoUT4iKl817g4VcDuVVuleK6PdILN6FWppv6V/dm6HWNmN2WC5
qWFSOz37Zm+j7dCOtl0jWVPPecCLezpyi0j4wNioQRXxxKZjH5XmZqqUje/413ZM9JaqHztTfGtV
5ySD0YtpIyb1eNVE46tqNigLx7uUygz7HQLSUX9WFqZ7eB3Dh2YG8i1X5teB8bGuK8+OxTXN7UAu
nbJsONHLv2tzqJoadTlLxjrILNhMM0SUBgoPncBvmp+T4mfajy1pOax2p9LS1kKOrxMvjlqof62E
eudzLkercqfuM9aCG6vx8cUfySx7lbF4AgR/1UflraiqB7SZrl1qUOTlwYrfYxREsz/daWKZl8sD
u7s7dXHwoZN91HE4aVlyCf38UZBrUVvdM1ioO7PGqTfkycskXvRyUWoB5lph7SVlSCdShO0G389w
gIfa37V8DTmv7qKSDVFk5BAQTSO5zGgCclVhcWcnxQXVSu3QZtZBBKpXARwig6Jz7mM+HdVWT0YR
7fEOXDn+RIpEzeIfzE8j2WGTTc/X5DrWMFEp4mxHKLiFwK06bAt/pJZn7MybK2IYVIZ/7fT1pujN
fc83tltqPzXxdHbaBheLwyHR0FkTOW6G4WZQG1SzozuZDxYnsjo0AJcWupajMItmQ096RPWqj4jX
zMAFmHX043S7Q3x1MdFrM1RFXbWdo3ynNjTpfCqzCX5k6zbhOxOcjd5+9kGHikehZQYDMCBFglyY
iKUGPSMs+MmILkOZ7JZbiD8xgG2Qni23JAO6lh26/YjUq+XUZqSMm/vlBqgU3XZ5JRPpv2RvuNyk
wvkbHhwvWcDwWIpLIPHPHZmVM14So0BS6WuH5dadgTxhVJUSsGJnkOpj9gixse8T+mpsK5Yd1LII
LcXzRJTM1yaN/5fcWQiuX/Pm3cxRvWUdrRV5nrOOLDdlsyyHMePNomu2zItdHBBbOevnRPXvW4Wi
EMJJrwZ7Jam3BgBO2QP/m4HNKJsIGGspnOuxcPYWNX6jsMtieXa0iwbzCJ7Mlab9D3Nnshy3smXZ
L0Ia4HB0kxxE3wfJIKlmAqN0RfR94w58fS3wZr1871mWldWsJiGRJjYKAO5+ztl77eyASHztw0lu
UE9kbrmL637ndKxXdXHwPeQtHuN+U97sTmxOYyNOaqi3CIbQzpk7yGFQzaIdeyuiuOxgzDdVfS6F
67KDRj01cgFKq7QuIzWVD6bJdrbK40O+uKU6ZU58WUr8uaLqpMxLEhtyHtPB2ngVCJqxRQ6qOhDx
+RrMGPMxu66qgqA8/8VtnBM4MiQT/R6+OmV3WYAmgSgThFVNBlTCTRZe3PLgI32L67flV3K4oTwM
0JIdRFrZjyIFqpPQ9eW0pQWDSJs/KeMHVNGUyGhRudQVkICYDYgqeSZoI5M7wt53TUcfygqRuAAf
49IuDQmThx+24zpqqSDzvytMh7tpKemrmpCHZa1rwwNGjK9/EyWo3G1idvx2rwTkbc++GpmxMoks
gvWG/ss+ReB31ZKmy3AmYiOxKBKqqNsv77KVWWcEbVseVAi+Z1kvgBZxSrrwnuX2pRZs3a6BEYYg
g/KN/srRqsklbcSOnG/wMfa1WZCpHo9uIG5l5B7VL+4wjkjbSCyAaPta1BxlSCPpeVZsYZ+9zD/a
E1dp6enwjdzQOrMdDqa/4XH3UuNpYp6eOtPP5S4i+pWL5xwdR2yW38gzwq0mKRKSiZgR4H3WfkpN
O2yUPBr0YeIuWarJcLY3QRFus+ze1xDaeQsBlG+XpynlSg2cwCso+OyO+5jGkQGznhtt1dP0WbYT
ouqXMJF1gWYjaczdcmr1gohin7YhD7jlspyENIV48qIYc1Ff0AESX9/j6yRL32OkxsvDGyiLi4xN
MCz0bEDwlYLs1dFBBTb9XD7H47E1YAMAP3q2PZgUBCTHDlWcsw0KAFwtvxk/afkNl/ehi9qtGQpi
P+m40EKaw2BLftBauvV76XBvLW1VY9MsUvAp2n81Bpc5NNPkp79bgAyi/3l2/W8f/uf1sXv990H2
P//7//yfZ93/8k+uye+26qrP/t+/0fKb/GOG/v/HRFxI2tv/5xz0t6z9SMo//zwH//qK/4pCN/9D
mNJlZohHWviQPP/3GFyI/7DsZZTk+1LQOlmmrP8Vhe4IotAdm9pVOK4tPZfWaPe3T1MuU3C6+5jW
8NUhh7D+X6bg/9pi9ZjL0XA2A0GouqRTbv3bEJwuI+e9bippjlcUYgKIa7tka22xXfzf5hJ2YP/r
WIBusulbzL4dJsekGZkm/+N/nthIy2qIRicOxy2T7hlu9RYJNEamOAnwRZHHUAb0inxzIsaWusvb
+47xHswyPJckiO3w0fc8sLJ9bu2/nCWh3fAC1ua4i5/C5SXH8rNx7eGoaqTS9dy3Vzs37iJR5r2s
SeUoMTwdhtIq3s30xIGeOAEVtHh7hLxM/3gJoPeiW1AHu0aNDVAAvaKZHkvlzbjxLSK/i6li1UiR
ITnhR58aP9rYTZ+stv/0Zixks2qzvevSW5sipCm2Mt+kB1hXhTHs98GsF1sARzgnw1g+kNIg3fzs
NKP1Gre2u9QEwTrGwHloIHlsRkwkBz05OdL+xnrJOqyrtF5H7KT0mkhYN620e87y/Bp51Uw6RkVu
JaFbB/Df2bMp5RMMTnHWXB5kUx7+2FmJJyzmMKoclmEBfBAPK9mWdKinE3lO6tSz1JKYaRtHO8y7
uzTL/AgZKFhhkUQn2+Lqo68CMvjizXQBsOQ9CDeTl9LCLdQ65ZsexuSYpRSTuayORTvle0uJ11Jn
5qNoJSkqj8ASxlsHGeIxUIL11Rmg0ughZPa1Gi5uGE5HkFSIGhaf4eTuRks7j3JGZeoRNbY3TPOV
ApKEB7oVQXSxtGdeOHradJQCwHJZNGwpvg9jFdMXYMtEeiUUQYVW95pWlx7RH0jY8FwPDjGLql2m
Q+bw3nXljzSwx3M2+MPZMuFaNoF7UKNSL8jnMY6mo3swqMi6sj4NTciZkgftaHomnM9MXgh1Kffk
UHu3BkB+g/v3MOml2Qk677VuiC2lmt2L8oxKrLgTIeLd+5R4hTrLiAJxVLxTbU7d6tomENXQIPZa
HjnYq6evl6FrTvgIp8t/f4pMNmvD4Ai6XpajhRXl9FanEdx1ryZ8MQrgw9lIM/Pst66Siy2m7uaT
We/3/bFwMrDJFOYrK/YfXVL9ljDUN0Gejajgq+BO0zQ95OPAo0fSH7JQ27sNYK+QXfs/Hc+4OnU9
fQ8b40+KRvFA+pADkDM3cOwU1YVGt7PhEWNLrqRzGfPsmrJhUVhr99wPr9GcJRfV28lFDow2cIa9
xX74MPJIvSepILiTObuczH5jJojLNmKa6H4G9F8YultHJaxqxQCQDm5Hcl4Rz9vKWwoi3Ytri6a+
jJD8Db0y6dPQyQRVSpfXH/VpHMMnVzX6FJbJTLpbu4NZiUvDTo+OhnATKw2w3P0xJRh/Se3eg0mb
GFnQzI0xMOkpGw+mzD7bfjhInMKrYsj6pygwsx2zxxeaW+Ym0mgLEel0/VeTEedm1ePqC8MNAKhz
G3e/GqNAkp+ph2kh5w1ERFK2P++qbHoDl69/WIjm1uOIWFI3zvxkN90r3A7M7QLXzFwY+jE3xoFQ
5fQ7E35pMwicm6g/0RcB1/yPl6/Ppe0C/4wJGc0IOjsCUpu2pllULzrQz4bdT6ssGfJL6YXppRqS
P/x/n/PRzM4jFpdN2ijmgNlMl5o4tpGcw12tpva5zqNzW9pwqTPrkRqA+fq42LPyUGxkhGVqRudP
rTQvwi33XY1jImZxXJdV1aPUtLqLEmF3oRHgnWtsfIo/y8Jw/36B7LHu5k5v57BMt2J0xVvBoqcH
+W0c4/SgA+d7BAPxnPElW3OED1r6WCgaTpZwTQlEhQ1E9Kei2SB1evMG8JtVjxo6bvPpxXGI66zB
6sfhGJwjTzUPS6b3bgiTG16taIsA9KImLyBZTX/IGctXOYrFeR+YjIYJlpowsl3yon8f/Ept0wh3
umM347kHa7BpOP2vkw6JbpwKFJ1jf7TjLviRRTUb3yx3fuZVh6orv/mONRyUtMExjmV7CWvYl71H
f4I8nqthLgg3Nz4iN5ivUeK8Yh9m6MsE5ImGBqOPWVCWLms64k3xBPEQmIqNHjzhCDo7v3PTGd+d
QRXnUZvE7SG+fC96nFJigimb53GFXiK3jrFpfORC5K9J1PYHyUOztyNzeBNO9ZqPU/LbBz+7KiCv
PyqnVdsZQ+IQhvrSCCwroUyLV/IlkTYneOk1nl4n1Poz0UAcU5toBlP/bhWNEzU7rzlRzXuZz9ah
wJr9MKMafDY9oiDM/Xc/RcpZ1bnxmKY523pjYNzSWbKblh4Ira6zzmVnYpQsxI/CS0CALsRPzTN3
G4kG+oYLbJU7DAEIthvOoR+XR6PPF38eGQkKLu5AOuPY29MG0suFwATSgZxqeCtI9tklKmm2Xx9C
evP3imgPsor87bBw7b5elF1lW2V6LkOhHG+FqImgGIbmWiwvs8Qw7iqr3SR2RBBiXzxP4iqgXIja
jq5aLk6VNqivuAKxKgzZT0vkBAWkkbt2rem3txDmLWJSxCSv8A+d69ffkhH0q0jo+wKCsscQBccg
b41dh6usEvVRuW5F+E5nEe/CvTcHLjpgqzOeAofRilc6D7tA4qste5tIM37MarCuaUqISeXddBMk
L25uZkcnaL95Rcw8N1xAwpn7XgDOyzrjO20SsQ27vLrKtCSPIMHRG+mkY3ZL+gGF2lHLntlWNpI4
pEuHoQ1gxprAi1XEypnoYjxVFSLzANTZ3gNlTZXe1fcK/ihcnGATdQ6wSN5tofUuXrDVRtYvzu6j
kwjQIU7aASJw44PUUPD4Tpggxs56mCDTdzVaJHRfTQ84VXrb1qDbHvq52DQGfrOpy5w/5BKRyYFx
qLgPpLY/fb14afY+2oLnlBzSNai24DoOUFd73XZXJq9gtZagobo9ue7YfMsxqpSysH/khfpJCvh3
uCKkVrOJ7rghqzPpFukTuT3pUwJccyslzAUxZe5uSIeGJ6/Jn+2+Gk6x6/7++ggu0/Ocagb8c4Nj
UVreT/SoTx0yvQmdwPtQ2i0T3qK5peCzTk6Djm7s2lNeB8NDDprx31iKX3iPt2FRW5+DVJevSIe4
H5x91XjEQKNafDWsEgk/bud77GfBvvE9yIY+vr6hd8HSqyh/boTADVPP9q8OomKapj7HtiZZz4Z0
b3NUftgtEF1zJMmjQWxN6ptJVx3O7tazrRuBfUQbKzt+74NkOrmOZEY8ZerF8rMjSkAsh45n36UN
hdSAsnmaM9e82CQw7og2mG5uXHwfOvc6caJ9IfFUvaRTBxVT069ra3ttcY++up3tneaamVXqxtWj
a38lZZTf80Ywbcy5y74wjcsbe9dNiSvSrjMOh4NGeiX1ZW6nnzzF9X72/OooZw8449wR96AVHSX2
KYZKV09O/lGXsb5+vUy2RnFiuzOhjBkKh/5kxIG6W4Y7P7dRtu0n0spL7NvvcuImHQsF/dZi4DmD
fyksXMbB5LTXmv1qG5bleDVJnToHuai2eJZ+ovBH9hq36T1rnJsfFBOhKYG8I4ze+iX8DS5mcqST
V1nLgd5vaY5HZJ1Kq/81+vZ010DNk9kJHqJ/KUuO5W0nvb1us/Pg1NMn/wQfZJv8oosSrvxReC/5
SC8iBldyhsQB8c0qug0o9ZbHoxtPQULIRxiR4pUPAdrWKICK7hBIE0Oy/laLzt5FRdjuIEsnVwK/
P+VIBhYF0Sq02J78LCrvNe7Ae7m8FI6+M0cmZ/Qfn4qDvGXN1ZvIaSVJkIzK5raFqGxQKAkIkl8v
tTCjrQFKZZPgmjwXJksOucjR99KlQZynf0XxULzEhfWUlXjt6So5a7Ru/WkAshYL5idppCnRMiwS
UFO7UtDOrUidQdNNvmwbOy9FETG5BMBeSmk96gYFRz016s93APO/WqLMn0uIBaeCDKKNnyXt97qq
6nU8zNGlID9x79bFhIvY5HNml71EXDKkOU2IUxyFhtRN994aJIRWdv6jmma10jbIHYYxZZ1Md3+0
9Z29ZrHABOlBQbHgUBnNe7U8ALHuxpe2fuVAS95uG7Agdp55I/WgAh9eKwbGNRks4tVNBn+vTeUC
K42xs5htuISCNOnWHQeb8y9HAVNnrygA4hV0AHediNo6ltId1sC+gnOdDb9Gb3odl9I5ZCFbWd3J
tYT5p8iRKMpc/ZJ4LdBYwNTJuDt2pRMnGz/sDfLdcubRjZifVU6bzEiwh9AvZQo9+GayG0OR3D1R
EYU6YWH2wY0frJQYknSyQkr3mVjozor3eai3HNueeabknQyylUxr72KH6XywE/m9VgtifuJJdkYr
OXepZexz8sWCgUD6AWFJy8wkB9CwN+c+WsGDtU8eWddOasonU2GWpy0g90ZmkwzpS7RfUYw8Ca2E
N05b0hJKQi2H7LlqHbYIT+LrKxzvaUic09D7/jl1RczZNPwBVLn4mBejsiP/YrPie/o45COpj2Io
d2QUWpyrSvzQBJXtYz/OVripbDRayRFLLUcdoij2kW7zG4Di8eRFbvOG+O5AdZs+q6FFGFPnEz7V
yYC1HU9vDZbqNZFz8xEtTM7AApOhKxt1qJg8uPOHcsnyLU3nvfPko2xdQBGKZSfOh3M6Wwz5RyQp
YVVZWBMXUz/oxREuMTNhc+1NvqDws4lsNCw64p/abr/5DZEDOqOSrAiOTQc0RWUV4VUdnilhZIbo
qnOqm+Fciq7zT4u5rSelucN5iR9Ar8ciCRnINhiz0gG3oHVNaonIQoMVrYX8ZknnZNMC2suYwqZ1
EQ54rNQHWilvdai9cy7vCCNx0+fvonc5v9e0rRt6uauIv7i99+YmoLBKZId7s7eeQ19dLAZoSMMY
4wGa2leudQ9Zq/Bevc6Wy7KhSJaHPE8uEOe0ePox3HDIvVZNfi08Z1sABw6y6Y8okxA2AklisWVs
Ihxjx2mI1KZtIg8Z30ciJ4yzpsRG1+NRQk9xsu04RNCW3bRb50f48y1SE0godrGqCxNGJYTBahyx
KhT1quBSkWFBgIRykUX3KRt9hrDUAMfR/upQ9asArlVsTYwRCZyiiDG/10ATkxlL45Jt3dia3ohX
i03X3fo8D85iEHdXV3ozzwP86kls2rjuaADYEG7LIFrlCvRzzukOcgEXkNgtCALLtQgyTIVogvtM
YBs0arc6fb3IIKlPFTbno8OceXawz2UED4FlLbadh9WK5JfJRFOQj96Hqt0X3DU/jIGLCT16V8jg
AoBZr3OzBcaKN6In4RJv5Dse4SPBgNmxgAWLfWwJ38J3I0Uz7mqjwRnoA5WsU2NdbQfZ/4X76MOc
MLDOVvuWJurua+81yIaHshyEiEHz0Aa+v3FD2fPhMo9zy2WCO0GAaWfnqLWB3i1diD6NfUwjMz3Y
vYUDTB8m6iMQut1CO/O/e7RT4OV89g1pC/iS6EA8ctXsaJF9IaZU0/ycE/8OB/EZddiDuJrk0vby
oqKU5cE4Z1izI7+/VFj0cA0aD2cY97rzPpxa/SVmgQgAMEYb/9F99Ad6XIwpTd2ERfBGgLZtYOqo
KFDWvoMYKSXLAs8bJDBrltu2rV7dihUr9h1oO6GZns1FUmPWNvwhgj4CxlFbC5I3jwujUSG7pcMh
KOmGemXqlGQtcc9r7No+q4I5tcXKQBfNRwPUgL56ZNMvr0T51eZkDbMX8QBPMSEcxAOtCnt+KAcU
QlrjOtUhYkCS1jd5ibNWNr9S3wxxDHqflRFfERmdPD94pUcBb8NAOxSbKZPVup1gxaVyA3MhneyP
wEKDauXx73kaxtNQRp9Egss1RF14VIstUy3US6SbcUaHps1/5DFEYTa2b0SvPBOCaq0GM5OrUPfI
zILnETptFgYkvkP+XNsEK05T9mnOWU7ODzi0NPG/z7P7mJPhGhtVuikn+ROLVTMifRpqhHtZan3U
ZVLdVClfiVgRF6FRFuYRobjojxkmObhM0mpFACqGUNvF4S3bp4zWPbdmYm+hjqAMCxFgJXO2Egkq
G3os6BmDPtmKXP4YJf7csijJC2eC7HrJLi3h5EDXRCFYd4e8FsOVFaGag3xnt26yykZMpbh18rIm
+MmEmNBi/4na4SW0umsD+ns1GhXMMffNUfMCyXD+ZHb9p7WfSLG8ZFoHBzuC2yz+qj2PoXEP+seb
nMOw8F4KQCdiaIZnYEERKBHX3EpvYtEgTDfTHqv+OKt1JmnGJQTzGb61N+kGrkoCs/bADNTO0Gjl
CqK+O6+YDm4RPecaxkcOrBHpOhIXP6/ujR9C2w/DI6wPcS7GptuKhojNaAJBQCN0GGOSKBlPrCqy
WPZZuuekSwXEXCsYr1XnzQ9i2JACkhOtjab+GSC6dy3mYPCpYrZ03ijPRCFQicCls6v8o6s4kHrl
Hqi6XNU9YU/S5eBa6fYnChc6UhRxDpLPqjFdYPz93i8arMUj2TSGIqRe0WjbVNqnlxea0SYxc8om
hJCkB8wrDTNpkxXv8D8C1OT+Myw7XALDJHcEaXUIsBHYGU6xcqLxt7lE7vpT4zy1eJqY4xx5iA5J
gL+/s4P5HCTxJu+qcKMdGGVAtcJTJdWPEKEEydODWEcOgs+qgOvQUxbYC2hLx914b82x34yQCRmf
V97eCOadtSS1515ZbPsou5mTj6cEatFgVkTowATIGeUqTg3jbhhRH1t2+9mL8TXrjVvksbNwyv8T
5+qPn/X9ms3FXTOzeAxLql9L+qfp4ZMgTRGNKSZxK++Lg+WoHbNKuWlhmu1lZ+A0JLo97HEIq5cp
MP8EvfwkGJScjOlTLMZwAxfoqrH7S+vViEmMkn7RPIXgnY156+vWhVeJfq0llguQxXNnJEemykiq
DQ/6MI2vtW9qi91Efug8Lnekc2yQHEGHmst5H4OOKEsayto10D8k/DdjmCh+W9f7zk190kE6yEKl
wvKcEfJg1Rf67NaKShj2KHLVbTSHGzeYMFgnwV7OUAqYExfbWZSEVRak4BDkVBMaUW5lKj/C1ESG
UMUfIedhPHndQXZDcOoDNFA1zeE4HThVkXC3h6qiVrhhnkcPDIdqxbqg+3Vw+4XkQrlXk1ErWM01
eSlljM85RHXKrehaXPoKNdLGhA23tjOk42VbHLipEUXG/b0Ms56HeqjSJ1vVlCCSPOO/PxkVkbgJ
BUCLDskccPwQZb5Tpeg2iCX1eR7sbi8A3d0bCQqgJKqaUp55TihQwHgd9HO8QX5bnKw08BDt22wC
Qn0bI2U9NfYI3yfbm40jv9XEjhCxRtsysob2m0Ehc5/nEA85rJJJKwtrQz9dA6J69RBVV86w0VnE
DQrsrr3nPtyiQnS/mNSAMi/7HaFT2dYP419pThacJgE1NZP3firPUwRKUJvtD1XYv8m49Y7BctFp
f63mTsA5IQYzQIo2dYiWi65GIRim28S03p20gfTGqQiF0adlfstEsm1pzG7ciAp7BJ81aoL+yESa
e7rifR8uxDXUBBi1+qERt4Re0mpIxpfEqYPNbHVE6nZgyxw8gWu6UObeXH5WNwVEu8SXzA77U9X2
/UnCrHASqLWeSQssF6A9MzZfF1V7xKnlXLQEUTeAjkIiKrcVEUkrwp431K1iNQg0An4i7nYRXWMh
kj9N5iITnaZDb+XZwabHixA5Mc+5N7LZ2BDN1Ky6105ZUIjKJ6/o1TVJg+LslBq9klR7oyRdoqf0
WrsDMmOOxNc+JGkFOGd5IWrDJl+15UgmCSlFDk0eaF0Rp4bOODZRvnO8dJbKiII1C8uTD6GtKeLr
jL+RMVuwaM6WPdEu8dBAFHSCYVM66Dw7utx3SdI6qTFckq4Nj9p6G+p5pAeuWEdDV63HGLA+9/6j
Y/zx4Vm0qSFS2idzoogWebwLi+CDKAxjr7wUOHffWPvW9v6CBAL/R3IpndIx73gm9sIpuocXTN3D
nhgVTom2jl8fVpZNvmeqfnicmurec5ajPec37T9Tw+28yYCqNZvPnSm/ZzSDCNNdgwnKrzG0xtoV
N99lNASMxh7tq58P7skylbmmjdRuKP8cc5hOkcE653e5vel8dlFDmPnRKXBJVRZwWFE+KjHNV+Ux
HqN1zICivRVhtumrBsZ/S0ZME6Pv7ipbXH7PsTfcmkRsUPABLXLsfisjHb+Xo9wLlLokBhTgKevi
ROJEvALCTNo6jdo4hzvI/Fcj96/LZ6Cka9tlQFO1qbkanQW2j5cMnhb0nqDxHrGt642wrfTkS5PF
r2cyucB+MoqIooQCkSTJTcqR+nqE+0v3F8YVgQJnszEXyFdNl47h+p4U2++D4w4vc0sKhqkYGEZZ
sgdw5pxrkcz3MUNb7nMKZ6j3XNZlfk4HRfUYJMYePCcRpiUx0oUyGCFwJn7SWsdPVtR9D0b4/6Im
i3jBJlu2Hn948fSUUBizDLfeyTIQv/IgYHF8iku14fu+9xDz1oYhiH/Lf44ei47TENDgNJlxLEzC
6xTbR9rfeoOBtMlz4P5Oq8jdDqqdXuMFO4vqtFwbLqGtyoPRp8x3gBU2xSTR4n09ooyNaWvqk6O7
fD0ZmCm7e8C1v3pzSFluY1Q32/I8qwZb8oCa2Y7ZrOrawSgD07FwmxUWj/BgZjmDGv+nYCgeeBYy
RzBh/Ki1adLrwnQIlMBqUd5phLtyqs+DJRQcaYtVdaIZKxNxGqvw3oIJ3bYWegYdZfADcViXwGog
Pr5lNjCNLmFWo5n3voAdPpYNgl2XtNrEhMaW6HLa6n68R8GAx3B2pl3jZumtC+18J0uDrNShPAZz
dZuDaZdZ3q8xMmxmbFriFNvpmbG1r4bPCAUdUg6capXtEqKrg+Jm+1D6yJog3ogT22aCHIxiE4TM
PPVn7tbNZLYMF6ng1xrY5WX2IPrFXQeHgZ2NzhtQ0bSabtXUrnqOPg59y5Vh1nCtlhFckmbPjQEP
bEx7+kGzi+fjEOiQonL8NYXeySW5zygxwJmGf5PET90HaW5tF1QuDaxVPxmLD2wBfIODKf17Xfv+
3rMpl4vsI6i5RTFiWtuhQ95GD2jlOxRD7XKNhT9lmzQNzkU5YFcPC82ZuOy3gPQYd96itgq2cy65
t9zRPiU9sM/JAx5J9Pk3dr4UBAqbkt9OoB2pDMfM+MtJY6jNY+Bs3CQ7e4v2dclkJSv1XrKIQ12P
9vEk+3Uj9KFR6BS8pZM4BrG+97S6mUStEemNux4CQNhhRTKr7Nuc3ysa3xuFrpaUZuOEbdrcFDGh
h2w3n1EgdoVitjjKdWqZ024U7SbQ0n6S6bQrMkJf+Z7ElRZISVBLmHByH5VL0CJBa2vVcMQiJckj
F1yhyS1BLHKOBFmWRU+q4N4JdZ2/TrnVPdszcx0vpHfCKGk1J5N/cxfRaVq32B5M2sgGUpG/KhpN
M7J57i1omYgaqo3vTP41Hez8UmO0245lSuJ4zDh/rsk/ox15ZFH8HdbR9xiGCDg31ISZIKqitvBq
ovzX6Dug7fj91lJCQizTHGOdqdvC8iBV0/I4jI3lCVk8F536MBfJX76SKHfC+Ig44o2u0nzMGBlP
2pFP0nM594lyqU8h/n29VIWwFjrgeJ4SZaymPEUiPmBeYcJ3tckt2XlN/Mfl0aHxA3nWC/qtNkGZ
+pn+QbbSWRBls67oj26NwJqe0goOPeVAqPRwJYtoKxSbcDpw6/nd0iVL5mbnhMMvb8z6nUEEJ8ym
1uXYidgoiqtx3eCEJvU+3Sd10D87KlcrZh6ovbmIAQsvvtdZPhmF8bOJ7P5k18gf3FKfut+xJp03
4nC3jQvUK3aY+IcqKC9ga1vmgIA5k2K0Tl8vZPfivpuGn40XMK6iwF0xGB9O6dJ2oJdxbPjCWeLN
dKg5thNBgk9sIV/HXcL1gnwwKC8AZ8qBmU+rexhAOQJyJinGPfQos/3Bc9bMRZGsILcZUIPqWj5V
dvk5evWrLArne1qypjst2m+XmrgKzcUuSkSYyAdsdJGFzdDNLhRWnMHcmZhX3gO7UiOzFP2j7uut
3cEssw1ilSJ8ML6OcHCaG2ee6Y0oKKp/B6072t39xvgSfSZedm46OZ0xUe0GGravQQ/jeSplc265
Kx/Wz8QxpgMBT2QvD9O7XVp7diX1Iub+p9l6+SVoYk1WpLvLqjjYpLNwdjEI/xVExp+pitez69pP
1vLC0KYF1zlizBXpxMmiCLbwFdxb1tELK/Jqbwyjuy3mfQk5jYY0RGcaSPDEAcuOac4Cu5QDZQZj
F/sNoDxGu3K5isYI1K4qzOfcJIvJjkjT4QpA4XWti1vBksg8Wa44gEUkpxsWeCXTvxD1i37WMj0O
Ouhzye9+OCNj1JEnfaO0p84MRvX5628D89NdERi/pFeTew6cuCKTYA7HgYEUC2uYy2DdkXk4D5yU
Cw5GYjJ+OTaQjbiPly4bwbeEqFP7JO/+RDb9GOC79PsIXF7pOC9BX1yyAjaf4c9/bM8VO+WF6GBF
dDEbpsbSSN6Gtol3ZgqItfO3vkuXNBSO/Vu6GNqM7sXmnUZIGNxjninwdd8CPQgsMRMlSkQ9mVp0
WAe0A5RuKQKCDPG2qdK7wQaQFJNx603g4+N5VJX9Hd/AEVYIh4K0xh9oxe5rCSgGIU9wdik5yLpG
vUACBl5cbcidbEvkFm269kYab/ThWfizi1WNQCDxMA8Ocghlmfuq8mdQirp9jULAtkMDMtPjLsF4
gFdy9i+eGPRZQmQrutRk28LBv2IGztRy2OWL4tnsjGpHRt3RBcDjFFVEjVNCxx/jH1PlFoc2q81r
EFnvZMwWu9oD/WgoZxWTesgDWiYkUhTZTYpvhSXEoy1XWRE2OMzjD5Iy+EtTdEDqvT85km+ObS6N
Kn+Xeco4lJV6n9w+P40JP1oVVXNsC/yIvdcd03sOGv7ZGc2W6wjiKE7KY5KfibJmH5M1PtHF9MBQ
0zi2PHUr5Va/XTQ+3NOcxXgznY1j9oCZNXHe3iiv4++Awpph1AnJEtjBmsZM7/PfHaZpwEU78ebo
krkNqfKrOQtq0J82C0Ban1xmfk4N77k6lX6UHWY33NQigJfXu/7KOjnZoPdLGHrflDcasxAY2ntK
7gKk6oWJr1PQa+VzOeB2NCGbb/009oA2EQlm2UFF+xfL7VyRh01o2FM05dEOLivXNeDSiTrfOzVG
BA9k49LA2DGb/mC7ApLDEDwOYOK6A18/jeleF/GnU7M3ORz4444kb1t6fzw1Z3fzzWWZX00Nm2wJ
wXLdM19fke+QHNIKU8pitbMp8ukWabdTFxJMtnOi+wNOf6zi/kW2zZXczhVBGCff5kEG5YR/vj2D
Td7oGX3i/+LovJYkRa4w/ERE4BJzWxTlTXt3Q7TZwfsEEp5eH7pRhGZXmu4qyDznt4uutAsnNNtI
lcvP2Tb0Fz4iopk50mLsQZdRoXuvkH05RvlNa6J3Bv7G36rRiatzRnf4EyHVpn+qj4i1S5fulpGf
u4ykm+pJXwO82YACEd7gWjDhF/DqYRXThEb6g3YoJhWiePN3OLmzsSjCAc10oOUZIl1BkcKQLFsj
Tp6apRa7dnEeKmlnlxbez6w5cLCONFwYRANbOKR9w0uoncccHpXRuHPg7YtxtC5D8jpApo4xpCNd
ZASfJng0msJ98qKavc8jLLMHZ4Kc6Z8ajE2hsCCiPN+7epLoiUWnbcTzwmau8vdB8sn2QxbWRfyg
m+84ub1jqnVM/IjnSn96KuVaM1JjQputNaozcY9qya19UVeSr23FoWV/94y6oydEI0PQzsd3Zahv
8o7px0J3HHp8QRrv06bL+AvRztEZTVGLr/ZlawPQCi4yVXuHONMfIldXJysrs609YgOVU/88ZNmb
o5e8bZYc941NhYegm5omzokhc3yLo/GD6LRxy/LbA7DmCJ3zXAuqwd+N881AhcpUiDF71JY7vB0Q
HfFYvRw2vjGRZOIQ5xy1TnnzRuetzvJ3bZrcx5VEa7getlHjh8K2alS5Pa6axTsj5nrPrNcYL/Qh
y1u2WoVwi2rdorTjW166KyYXA+e04dTYcGJiYm+1MX9VPvrEQrN2LOtpOLV2d5zlWomizTtmLKoK
tRiHMygWQCo6q///By+qwA3u/WcpWe4KMXWnzj2Kjdl3+U0SiFmTgntjJDLQ+dhvbl/LsCrEzRzy
eB/F7R3BmIX515LH3IRsg/4/1Zl8jZwsuzWyOw1Zc2tIIvZ0Mi6dKrkWGbIYdsKmEhxq/adfOWHT
E7O5mOh8/FmGTt7IvZ/5dcAMy8nBJZQSJaFhntTEv7QtvWNvKf9m1v3f4HUPojXHtQDE3sRZznFH
TmfQmxQ7M2jhE6kU2/mjmNUczO2cb1ybEaFo87uir4RY4WaTG/Wy8bEqBjiKiMDNFiZYqm2ycnwf
I2gklSaAaUl6Rl/oBYQrLX396FB2mLtdz8Fkfi2+PWJUna4ELbAOtcSHuF46Xl3IrXQgQX7x4URb
hjaNk2E3xmTQxkO767JFQ1A17TuliOQeTYJjyXMX1YdRmPbds+qnOqtvEcxxnA1/CkvswLvRCbIf
5o7M3lyPfhaDbwVV6tfMJbthZPhPrP2RlITe2TZ2tp+XYbbGQ7Nx7N0qfdCtXlz1ooJ/dlcZSEb2
NwITykR7ygQIwmDF7w9uv2DPohZKI2EpyCueVZc7HZucThJMQplAibspedZ69a7SbBdVmrY9FlGZ
HHgbUsoqGDuy0psf+tk90SmBI9Mt+xBGqdo4c6qx57Z9kMsa1Nml0cAo62clYpPBBZq90R/BhdN9
Lyk1ZIdAL7PYVtgmh8oC/l/KdCLFqM8OTW7u54Z9DCZOMeCR1tu7+E7HirhlIgqYyUV8Gi2rCEcJ
XBBzrnQ0fZNus1r0cy/iPKRbrpsdMEzU1H6MpQIH34rc1CcYuKfF0x/NweZSWBRUnEw4zhEUhAOd
Lv9vLEazcicOVnAOl/omtcpPk4EyGA2cqp3Y5Rjl0AGEjBHNVi9BM0Xi4LrQ5hKUoD/n+qhTOlme
yRj3j2amMxRE2pONUvzEet6H1KOrYLDSe2JDzHhK68MuiYq92SCD0Vd6kRLyd8OQVKq7kAFy/ekk
gSI+/6iwk72nKNCUprVwUsXf/jJgpjB0OFhaglH51H8lTHzQuz3DGP3dOvmD7IzaFETkRFw89Fyk
0A0GH3/sc7iwB3auL24lht5s6jm3vexY1iBIlTLuvQmN5TvEGfPar+TgaOyKGsMGqEvial89wix4
M8rHKzJb3IhUFc94HjVUpGb0pTtODjpK/O3UJtZLU1GE0I/Tbll3/DJNCUTs/F9NT4w9HRYm9kCi
jK0LH13zkDKVo0/LjGuesj+jNiH0ujvFRW09u0ulHyyeQ05a2imKWCLX7gHQ5+XDsQi4GkCosp5j
sGJ+6sFdAiStW0Zcd8stjdV7ea86Sofhu7AxNw+mOo8I5sEpJS570/x02qLZ2FpXhlo1UU4rarDe
qfiWjhz5FKpfjSmZLLSBHAmyEnLTBBJhLMa8Pm2xsBB5j/bNz/sPNTPkxDLuXh2fj152lJhiX0SD
71IppRp2PKOqnzMf/qWjDNlsc38rFzd+cPHqL4Yo931vhwavdlC6ZRMqYEZleA1BI9ljGhE3qKrq
K4fM25CnDtRNxu8hNqvXzp366+JDFGAmOCGaRxApj4vWRKGpZ0+O99P0prG1UxjR4qubZ4TVzsTg
yJ8iQkk8tnauHemqYza5bzwS5KrUCS05LdqDATnVQfNndIJ1n3Kwmv8Ws47xDgKqmMy3OwLj6T9v
kSEacbPTEYHvZuV9VEUH3Vzs8W4DwgKtZ4WDo3NqIOspreurB+ymggTFWlq7fqC+gP69dKuJqtxm
9sdCR22YITDfKPtFyTTGdS0uJicJBg0Y/qU64pJH4K304dCu6dMaBHXA7ZAenHh5yEhC9lOdwadD
rd5TPtMiFt8PY/lmxO4r42iMRZXpPJ/tf3EFRl6Y4+qGwfaMKzFbKAAj3OZ7gQjfLT4W6aLJ92NS
XGezEldracQO+1u1jdLuFYRa2wxj05IPlFsH18uelZ8Lsvb0fsdolNAhQctHkpD9qFuPQvTVfdCm
h2Wpv+qG4Ki0AI4pyZyR+L6XtfdBRC7aRwDUvTwbvXhOcC6dMPuY+6jGpIAaM976iRTg+1B4tcjy
0JBM1DNNI0nV7DAjl3dwovoE/vdoMCYbPvZmijRoceJA545Gy7lkqIeZvU494OQFsdJxsAZaCJJJ
IwrBzgIhCLFHwCTOQCTOuTCnD4IK6EwSOZURiziJWvwskix0t/JeF7QrL43H5UR+FTP5cHZ8l763
xX6PVLcB+Be3xV2YMQ1CNsR/1cDyM4swFTEYpTtjMB6tu7ch/JxeZdcG1+umfYtb1gBG3Y2S1aqC
8vQ661FpngrQENWBn+I8n6yqX1+xR1sq49JURiDGKSN4k/SpwUnrB5HsKpLOHquE2BT0LUGTYegw
6hNjHwPOsmxLyyYTZyDxKCoL89bJMnRNsKa2EAS2fQgDoUBauO4Z+9XvlOsYg4e036Ckpq9Y0346
g/+TrgYjyE0qtqVDsgrtC4TH0mlCKf1eFxNyr/nN8CZOYyCSwDO6A86y4ZGcJWTgQAAippiLhm4V
aCN9j64T1XxCmIQ6z7n0bPKBnkhsblX6Yo10UxR2/Dp3MUiaF/+V8thnv6YOA+Jl1XdFawpNvGx3
M1OPHXkfeSI+DUNglfISPUyGN6XloHsE6W1yuwh8P/E2sqTDoHFhM6YaKgLPvEx4/UpkHxfZxcQk
taQZtByXQ0u/WT3BjDjJAynG0NpG9mPa/ItROTIEJ9otGqYfNauC28UNdRn/Oqlw9waC180i/WRL
tLbYLDdXud6eLepaxsyH6KzrhkKO0Y/Eid77msPFc2gHcc22DrXMf4BbmjbM4GNgWvJMngojWNee
isqXWPrNbz9ToWvh3mE2KjXrhSYfdhNAsE1ZLgxK6sXSF1wsVeTzeHtnisueUBG+03CfbCxHN4Io
UXL7PasOvFr3XxD7o/MmtKliwwkfZNuoM0TvBhkAApzGagleQILdXkSLqXtM5LQruocR5nMVAz6g
nrzrCrehOUj6TorQ5Skuay/oSxYSZAfTv2h8o65UD6flXLfDl5Yg1R3s9DQpfEICgykEkfvPyEgH
aup3B8xC8F5uFnTF+AP1yg5mLCnw5c5/VKeTtcblZcDNZ/MJwosQg2k5TTnNGloMzQuLuK9a2opI
sml45ndY397ceaYQcDpVLTAeHy7qFuvQjbQQmRNam772T7FlhGohQKlQTbggXAizlE815nd21rG5
+sGZ8NCI7NXJur8+oepTmej4pjRUCDbpmLBVuodvMw9dXx9nGzqheczd8c8cnCEs4aLM+Atp7L2d
ZxRcLQkSYykJEOJrRaQo3hJOAcvP4HOM/t0dQTgKSBfHI2cA4QO0DTZFvDZ47k0rQpYJqkvQe4nu
jmKzRbnPZH7VAUO3S6IemqFpYVkcjJNW/pA6JnnbtB+2W4ByWSK1QQ2P8ACQa2VQLG8MXP8ph7ml
7ZWcexrZ129kSRb3vFjjs/w3lJ3csagDX8xocp0mYK02z0XG+Cj61NjnIj8riLVATxm6qonvKaoe
XX0BV5wwEeULxFuk0PDnHu+BeIKSVOGns4xI29v6LGMi5ZrxF4AdzGEW9aGcKejpKL1J0Il5jQlt
mJ6jGVQFx3/Y4f3hKsPU4Y8jGl+CSYyZSJmF/QU26p/l9Ec5kL4CZH0B0EaJ4kKdwB1eyaPgJRfX
cYrf6mWtMAPEUNN7SSrzrojt0LWTfheN6BkMOINWwYZb9s2DyYmF3MteO1Y9F7KVJSps+xEELk/+
sfiBiKCh2XiWdOHbsm+9Kp8Hadiv8Cn0lBwtTRMv+CYfcpiJXUEkCLdNekss2XzO2ZlMZYR6HZWE
KOZIYZKpe/dapGUJpLElumhDrvqf5XbMZvTTIuiabP6ImDUXMffWwAcfVEb6XNfuHRe44kLgGWXF
/GksEKnB16xNaz5jGN2VHe7hgaPabjx7myQLZrvMNnhQk/nQOUiArWHKzjZVdvtsTK5oAEmQFXJX
OkpeUhfjU/xcRYt3cCBmd4nWgMzwAM8EgYEzpAgGxzooZ/XH+jcd/AwMNq+m4+IwcrUWi0dRUkhT
WtObpZlWkHbGfGg1XnmPNzIdYutel+lnNXgztVVJceQ5MVgOqX2ryxoUl8JXSa9i6g7eJtYle91s
bFvb9+66pZ6l4MdFdfuFD/bo1gwAozeEkGLR1dSbeJPGHMNEF4Gtk1W/VUMEMQHCv0E51GLsTPew
p6+grJ+Wpfmnmp1eLxHDxYgmzJ7oMGn27UXyvLUAzpgSE3pTLfOtjyJgf81Gx1kN/0bhpKeOGC8I
AFscmIW89ExNj9j31fSXtpGJfME/JqVE3KPL0M1tHtXuZeZQHm0xIAZGWZ/nvrmlUIvZxiXAI2/t
wPLt+BTNjwpK7kJLyKe3jNRZTk36gKWS/ao+ErYBC+hrRDL29F5SRz+FZFr5AyEg6DC/AOOItLRB
H8hmswpT37R9zkekoYZqY/2IjYzfm4YXSm7T507nBqjw96HGfgLkQdmWExAYO9orcyh5TICjmhpR
YurapyPQSHtedM5Uek0iyj7N2nkxHVQMDhAtb0d/dvQYc15prfKfYEF9ci2W5c8izMM1VudR5VyL
4t3s1Lc2FxbV0cTrl60LFVwZxtYZ6DvVBsQCmAKxzvbXyQDWcoh40dn+V19Nv6PXdTfl+MgjUIiw
gzOmszinkkobUNW4N/oCjNuox6fZQv6uNfYzia5viS/NvTaV7UkfOHrd1afFZoRBlTqh4qvlk/ho
o7VPl2SzrdYlKG0b+1Uv7nnslLu0WDt6LFYKA5fYnSCYdGpNyusifz+VDiFUaUq1nBz6AKM/eYKu
cRSycreWwfQiiSkpBXG3CwoHrWg1kHZ9CjXValtvACq007jepxlDFdMSUX18YyqWR8mb+YScAe+O
l/I00/eXEXg5OmLYpBJpkhVj7htBBFpn6na5mg/xyE5g+BgMzf7Hauybni/gAw0bR7J0MdeUE1ST
U+wyL3tDwbF+eLM8CN2M961GI06e5NMFFeoTBUvWWWbGwV7QaFqJ/yhXKx/DDX3MGHWOpW382M1Y
74Dzs0Bf7cR2alxrKD8NsfnG5woSaYmmNNvLJhfXNDdfyCoia4ZOxr402tsAOLDk7j5l1viN4Ao2
HQ3cIR+hjfkBQbGpYkHQIuI8M4lJtmj/uIawoxYutGyStkFKTkgwCd+BBEG+7hHm21SQB8qeD5bH
B2pij+j8mVHZsNzQNfhzPyIcCX3+E3XZ07kTH7PnADTlvPaR7lPPlpu0Q0bgdSufhmHhnVjn/2zP
IT62aFCZ4TIf3IxGIjSwIJaMGsstboTJPgyzY1b9wVhmf9sMBuFUS/vPirsva6rxCBnLd6rT70l2
r0mZC1C6OcafgCzaydEcbVvbaFY9nO1b2wNe7jzOLs1tblEH/ifqKhwa174OX6Vv9yfwZjzQcdPy
UI4UwxVtEvQ2+3DaUWegME+FDpR4Fbss4fwP9gAcj0VVUyGhyMep/Xcf62eaEjE7Je15LmlBbOlQ
RSdx9yFWQP+1/OpLYjP1jEW49D7H1Isutrev9HzerUBOp1lspk+oxKJtDPm5qg6rMEZ6eKNo5pTl
/NWeAtrOcxwJ2L23dCgcksKHS40df1cqN5A1pYBxq48nRdPHrfWNYUO8QSjNhRDIrKfoEEvvRH93
qDUtFcxtffMNDLXEaKAVE3rYiPnEZM0zMZQMF0o7dxbLuU8gYo7qfmsBJiAngQdXFkG1E7yPHjv2
wxKbh6j9ohDLfnS1+Ykc1n6LBn3EtbNNcvFcRMmXLgF9e6c52vHEhNZQNaXbv5QO/fmERi3K9zbi
B2WAB4poLXtP5gTf9c0xqubn2SZiy3GPBCHDfrTWuSjRpikQtCkbEYcDAhwWwvA3tT9Y4SIaxhqQ
Q5xQW1Pl8G2L+zA0rQNeXXunqvj3f+WnrczqCqL+xxPgBlZLS9CUJTOLJppEfxi+Xac+E44D7oF6
OegoJUKhXWOg46mz2XGx6bMtZ9F1TfmqfHSKzB3qauX6HvnrKwFeTmimbEiOrv40f4KC0ug9iQv9
VXW8SyMZj5s6zwinhRXOT2BxClUyGSxe0x1Lc3FDp9A+CmHb9HIxfWLHxcpALG/QmJOAdG81nFja
X+RVhMGZFpmvroumzF9ShNrjuDEQMtm5AeDpVBCtwyEf9UNXkPtt2cMfuTdOSOnw24LEhbxiFbSa
9YQwF0wVxm5boERuSVl5NQ1x6GPZbmpIobAfQe07rP5bvCmK9GhmeztBDQrYxOr3gr+PXKkko5Sx
1qZ3x03u/v+lvwl0umDVwmyU7aw8f+vz7AVhHvKceq0EgU8PygzLiSr0OCCajPiW2DtHtffLNI2g
lq6KEGyaF6nDrdB5xUOmpdnZS38qIL5thSpz28aVeUXBD0ObHSOz/c3QzdwBPwYAT5Z28rKCwcjV
xjXL+sZDzKxFLHQGksNnQTu9AXGLKDglTiXq3rt62Yl0opbYMCJ0JmjkzDYmbNcmRFhHtuEO8Tf8
nx4sdoUdZSGFvh4A7pIYlZvy9G9YLHdLj6YelIM+H5rYvnY1Bo9Ghk2BAjDx1oBKxeTslbiSq1fw
B/sSNyT5TloxBHnZ3LGiJ7R79K8Y1q29o7VkEy7tC8eLvRlYQLeV++mZUKoJy8LBsO/opUh7XPPn
1npgk4nLx7tqL6S/m74icoNHKbDUmpiSHge5FcxMLH7Ic60KcX5XHBuvVmFBUOU2gmgHAp4IiEsi
xDvW2cBWuMHS1O6m2ibXqyL7Cw14T1DIMPshQx8BnqKet8hpEGtb0VsFi3yg6ipIR6TdqU7PCxLC
fDfkzWWq2QMw4mfYoPf43oE9YOoBkEgFyIs6dDQNs1DEwOVjtUT5coo7HAdxWv6npgyT7uyTOJpW
10UUX6mNmN5PmulkQiDNeqMuhRH9DpKQY/2hiWb3ShMSYkzTo64mdrdSYPlKF+1hNBLaQ+vmE8po
Bt79pxLUyKUokIDgG1dsJwHtYPs5TbujgRSMFI2zPjwaLSk4Ps6CQMRpRx8l9U11skahjz1CZxSD
pMTvFgcMuI5BttuWGrMF0N1I14ZGMqoZ4wUPFLWFtJdnZ5YEIPGGDf3NmRbjjNK1pNMEAA1aG46J
aN4K9X9LW/Spq63x3k7mnkd7OM5run/BKPQwdNNxjpQ4z8SFbKzqLfcM58xAQYNf5RxKSZqe4fVz
mA6IMLMkVhf6HLYwdjVX/PhIaoR2qnpLO5FrA8FcR/XWGhD/dUvW8uyB7UQEV5rod49LzTlhasLf
qZFMnARI9AwS+kDLrDioOaHq2Vz6Q994QBaJrw79DIK2rmdEPNI0KYc1ihMnLKLQ4R8j+HLGjqqf
cZn85EaW77oFKRH1xgvqA4Cord512hm+CQbbJ2qCRJwvRzbuGWHnbxrNgsVMUOskF29vObWxZXMl
s18uBGtleAwNmyK+PnVP35jZ8+OIqZqSbOdqGU27Hw18FjpocNiUg4NG2FZ3TJj4ZymV+W1d2qg5
96RXvKiytJ5SuztkZhq/z1VsXvIaz9T//2vUGd7ep48XxoF/Klg1majy4kibQYnMWquvSTOKDY6V
8ZxazilBGXcaEu+qaQmKh5q9oKyj+FRH1nbEVHxdKu1bS6x/5F+kOymOlhGRgxnVHwrhGHmO/Xeq
2URDvs5cvqMzz/fZiG8SAOVkdqwt5kLcJy2YrZT6qwvTGZSLdYp6DlKEcvj6AzrO6nMRi34rDRRZ
8zyPQcMAhfHN0DeFm/phaSNAG9J6RkHobMcx1h8ryjDu+pBsLWVoZ9UWL3kNBSKpQQkGl7NaDaxr
uXbF5OWyIZ2XsZBvnguZD9XmQIHUE8Kj0o/KK3WU5rouZUhiOvPUs2PPqvJZPtPAa1a/majim0la
eJx9ybbr73pNobTMnNe8fU+9zzmJd6X3EoNLLGAjbsWEUGPAY1G0nce4Ky8j1X/EgR9sg0jV+lPV
5UEfF+Q65Zl5ZB8jyaWyeIoiJA8pfjt/DlqcVD3zoMu3mebEyTzAnO1LRfN2SboV4oiJnh+MUa8N
IoBFeVsnQRNiniRnr274LwYUX0/6IakzR0Woa25h5VEkcdNAWKt3o583Qy8Dz4vfInkWI5Ipkk8X
F6V2ejKKmyGnrYRwdVtskSWMBWUV537EUYBUAADqUuFhqymPKPmNzMwh1f/dBwFrCeBAaH5qEXEr
tQVdsjL0Ts1tSn88aYctidrtWn4L/akRaWXMn5oHzBR70Er9QQm6uJ16B358mPQFoLD7TARv4pwQ
D12+lI4JQQwvMbBCIZ7TyVEZyLuouv7S+P6Z1QNbxrfWOk9891sh3XC033W1nHTKVYtpwD81P0DY
E2InXw0N1bMd8zvftbc4M5+H+FWIak8uVkgraqT9NKTuHbAeVOm7OX/ExPu48QQ+yhqhsS+0cP3s
VFZ7US00Yd1QKf2vxKqJypkYhGDuKCJY663zBnVwjVjzx/Wei5awBow50bYfye/yaYg0UG/lV4IO
igwrfvblwW3YOUXSEm3D4gWs9zGaKrTHfjtstLrZLcAhhcd6MZz4jgM5Nqzc6px1HbGeeQAD8U5w
INUO5CZQRCUtlATVA2wOju0b8tpdjjeeCUjpn/jcAnuVgzHp+T5p8kSZlWcDKI18CfgkoHeKi2BH
K2cKW+uC6WsQiL7tGhQEQlaGaX0v7fKqlq9h2qFCDDSByF0ZwVouuzg7rWyOmUsDOViYS62rwJgK
AHZFYLlfCGRYkKAvbRFk/W8E1OJzDY/Vc2Hz9SALLFH72dHezbsvFBwhrrJdoqLXxhz3I1FeVBtp
EQun7ewILVuMbxvquQEPzZf/0to5m0axicUVRl+bBSKJcmuOmEu7hPeen2WengcYII/qWLtZITtq
WuKNiszQqqJLQhZaZpH6AYacO/auSU5NesZldnCIel/UB6rzQ8z0T3gGs451rJFsjM5P3D7nxrcU
y16WTzogb04wu/yvF+mfxTNbZb8CIxPtJYS9CVY0R343+nmNbTXWYgI+KueZ5XdLFEZQXBWKkpqA
GRK7NgbGERhGuIVjxwOnR7eqJRbhkvIs5Y4LeZ/tJ4xtcRZqeExN/3Hoh8+CfnQFSACdfZin+Wil
b7L4RfG9weGrQwinzV0vr42k2wh7QUJzBjhovgYijLzo4quvXko0K5qQJHXdi+6N+LADqo+bLk46
EtWoevDqZm8UM1TLtdVOvCBBnl+wQASjqYLyxW7g1ucuHNOaxg8j6J2jV9yr+FCtwKjKUezTpFTw
ItBqdJpQb+ri2tMVDVkQYctT+clFCV/63Hc9MBg/W4JZusVimY5ITL+RoaapvE5IEMppN0Jpj4se
GNoF9d++qvqNOSCeBetr381CC4p9icyhwldp8H0cPGSfGceihtF4MLGt94es88N2/l3pQDl+tnJ4
kziQ/GneGuCiLi0yPiM7GmHEm1sMnTvIza1MloPI3vEitzaR32Dmamj3kzmGamCTqoj16P5LYSN8
QNnYvw1UaHg1IYRTvtXFWcNe3ZCpp3KJBe06de7GYnPu4SxAHoCMMYM6YTFh5kT4nN8ILzm5w70j
Ylcrkqvbkl99kbhpzflOLg9ehYFepz06ybAr9onoTrIATDTToKaKp/bT3UCfEHEMAwjdQIgmrkoO
+F0/2sAWxF5QZ/EfE1DgwAboib7heofi4fum+kp3z8w4JG+tChtStyISJQgcQbLYTvKpSurHlNg/
bupgSlESWMiv8vugOEmi/sSYG/g4YmIqWDSQzARidS6S46Oas0fczHud5QYJAkL9jsSze4OwFTHJ
VqBXin2QOozQkfM5K4s6dWZ72HqSkjZ18lh27LMjqdTITDOk2SbzFYYJ+AYZdOl/hnpZoycydNmQ
azAgu4owvb5j+nNDnjQFydQgKS2MXz3i76neW4OcfNpp7B7XCBnSXQsHim89ixTrxCOhPhvHItGU
c6tKHskwYCnZLnG0K/ooQASy1atVAwN+MYPZ1xtyUTa9bZCbohGL9bd6EzCGX2urP3qonWVuHD3k
I5PxruOSoR1hjJ81+oi1jjpsSEvfey5TiVu73z+t5nBnfuio9PUt7ZUkCVgpLhFvgyRs4qpdVl3W
KSlFmNnJtVtZrVVmNUwHhdYHyd5E6F6dogIpywMhJBsg+n1HYFee2+UGwiQu6NXMyiAzryW2A1Zi
vuK79SDqq75S9xQiUXlqbVjBxePIMa54qef+BGk7lD2eqGJL2TwqlZG5lQXNRG+WUeDZJu+69oFY
ixBzMVDCMR+LCn6M4Fj4fxCwl1jehvY36n+t6T3twO9eXaU/I1Yjdh/uhbVdJtF2qDHDJ/OPTTGo
TA6d/0+MiMl5Teuxw0o1vXTOz0RvgFODfehPBb+jzZua9ODpZ3Opnw3xUE2nqQdxFuW5t+5o5tY0
qrCMHrome/ToZa2jc0rfDIlfdFg3lzxy94z2pyo9NEL/SJ2/1LEDSb3Qo9ffHARJleujXlNkfdL8
SGp/ZvDWQLEQPs6Py7A/tAeLEr0iDwiyOzX1qynPqCoPsVcgqgcyI2PT+7Wrq1ENR5f0FacodsZQ
kalE8ww1KUQZdPatb7CgphmJsDKMed1yN6L+kQj90r2RGPaZmKRzUPaXlD9DAQ69pprOiG6uJYAz
VnTNS3Z5Pj/2tnnSAHCEOnXqGIEMNxbaqujW2zlC7X8aPUtwS+ei+zD7/2yifWLwzTHREG98FGa1
U9b0+FCu7VZglGYOEL76fXEI1zeRIS/HJDpzjfdPLrXcBk0hlqBZ0AMQQQLAqe5NyX4We93MWX8+
2o65CfkBAJu89za4hkIwp97jnHMKPdjKTpIecmXZDA2PQ7jsy7DNMCN2u1p2BvdYfaxpR+J5+vU7
4hhi68j+s9Pnf6zi52qoH82WBHTfl7tqWk0lPm+Ifc55OUX0z9NfU5CnNqP5ZPmYnJfC/psiRIoa
YTvk3hH3RnFZ4i6PVeU9Tn61UTRMxJH2Z8ftuVzgVrVXNOovE1AIxMqfpiHsEiXYDyLgCUCN4IRX
Zy2xxQ5sw0ZgwWLP4Y6cr6VGYL6OG9dJqZtJtCuJUIWnzolrfy1sY0xM5BNxrjv6pa5NnIbThlQY
5mFGfOYuTH950tEbEp/VnH+gpmI6JbHTZua33Rf7aUayOM/MO0T7IR/Rsjfeiq3ptZcaPZTldI9L
EgN+Fsi6QRIiY0uD4CZqeyr1cmCh+pkoXGShFuoCxHqmFmhTcvHs5dQ63R5HphCXTiTHWs1HbD/S
wgKxaLz7FxaV/VwbB43EwuzeJcWuOLSkq86NuJBjGsYlA2HkxT+0Wd3pF+Bwq46Ej+47+0P6Nz/p
aU6ONy7bPgVzgd9o3IFQOKMndoWkQop/U9DqIhHx+e1BQlC2vb9N4pWd7gm4036XVSiVgRkPEHNn
o4m2hZXsxXxYaAptTFDhdbDQevj2+o1e5iCrwYAo6UOHwcNilQc6kUji/NFwQTe2+VJU1TNRp6HO
8lfaOCx53GmDp/6H6DLzROGiXvv/z9gn5yA90FzpCTKRKMzyibiy3JdsHF8iQoHWfVMn/ZUCGt0B
LiflxEa0Bpq8BoEOR5tCF4B8hsBpO1X3kSI6YS8bibBaFh/Z+qPKB+LMoJUT0vtawt6aOBDDq6Vj
r+joexuc+zI8rYoQY/x2XOssVm4x/potts9BbRv3USx4tWe8auicP6oy4yyfAw8EL3UQgbAu9dcG
q22U/Y+j81huHNmC6BchAt5sCRIEPUWKoqQNQqYF71FwXz8Hs5gXs3g9LZFA1TWZJ829FlOQzru5
O2dgHlPzStyx27LaJ5qkgpWBvcbj+JnLgyOVW6IZni2LKMLgghZYE1aDosp3jNyJgjN8FXpwwjk8
SadZ6u/DWNziNKDPAIU+F54OLjeqW7+0Bk+EeKaYYsfBZ4ONhDC+laqinrf4roFv/DZQgCHkrAew
3m0d70eyT9uBDJTGU7D/2PEHwMpjyHyvnXdiYK2oX9v21jQvC/4FwrCkXy3tPNMgoVrIoLCPlMmR
uUlGyHEhTiAW/bUsXcwSxrq9KQI6YIBM6QJsVVlEocKWk/nN0dHfCCRZGVhjGZWurJcgiRDQJZbt
c0JvRqoJyriCSroKOndaSHHs8mJ+N1XZEXq2ingHKs4GhkEeMbLrIXkrFWMbaojxo0dAkrikQBh5
oVN3m21iPntlS2LkyeqAsuLat48ppYpTvWBhHcQX92iyeAtwPOLtDNGh1pxyfJ4dap1Q/GsIoZKp
NfhtMXj+ytKIsQsEKL26wiBajBvyZormJ0fv3AuylVLCzqoX5Lc7mzzLZb2LZAruGNDiVQY1AWHW
kOzpGInfqXxRXuKuAtaGAn5aG2OOKK8gwKO5KrLPuhIq/R5by6HmJmvJVKPEAUrnsoV5p+BHr6xo
aM08CKU7MzjGi+9VHs5IDIBG2Hsqr9gIoFNgySa3stU/TIbDsnRWcCyMYUlJ6FzZ7LISVkqkWQdN
kg+9pVLkUafOt1DZaxCnZDY5MYMVxoReF11ZvBFy0ZK1h2gokkjm4JXLKXLrwiOBZIAGHAKunLob
bYJam4C9dpNKdJQ8uU2VvqrhFUhE2rBtOZdgIgLzE+8GMkFIF1n1FCMKkJsow4PJBopVj1vUh9bG
eoirPku9OsYL8Qy0jmbdcnWj9fKlkNEB+YZeg/w17/IvELGfo34w6eiyIvBVnD9WrftDCNmb0WdV
Wl8zrR5ZxL7DHtYqoYgxZyn3Jc6pilka7J3OvDpQ1XjeIhIlM/I57ang7j5b8l8lhb6UAwrdoYEp
iD5rHcokzlzbvIXtPc1xYlcMly2PHWSS/zMlYCg/afRJZM7QlBdgKuuAgX9D1pE8MOURl57AlWpT
2V+hIu+AC61yoJ5Zi9diXYbrVBKu0izrNkIn2XHn2i5tjl3nW/FRoZzswQqW5YjiFRgc+0woK5FJ
xhBpJDYUCnJj51YBMd9va2GDcXW+snh6ndWO0DZQ2GkgTmnRH3WJGsw0mmMJxNMd9B6IkpDvWvNr
9H3iQQbYByrcKG0Y640jK73XV5A3nMFoz6AWVmztiTRaxizGPgYqQWCC80gNXYCfZV0MTY/hTEAk
rlENft/xBZuTptPIRGAVW/wSQiO1sVosWbkVpUd4Vkz3z73TolOMtHQ7hvo9rep4V2OJjhFgbKYk
L1Zxaut+G6n3sWmHC7rLYoOeK2QGCdsq0UNOVDScCHkGdBwrpyjlTZvnv3AVes7y/CuuSyZDGiMW
jQ1awvY2QK5wIX3vbGvJOexHfasIJnR5T/AegBmgcQSAJrUvEKzuZtZNeq7Za8eZnhm/4Imx3Vu7
6AnyZp2nUrxPWcSwxF96QRzVtVP/iBIZT4zrWg+n6AQB660YMC92di0OUsLQGLbrTjdbz5pp+6ws
th8JU8qt0BNQQGW7Nk16BqfTNtjKL2Nsjj44GTzrfV/4MU+O0TqYG5wn+4ZbXwD1kRX5wTj/jcAJ
pFCkQUDWEiUi0S5/VUzacb7ucrYxM4xo3wqr+67qgelbUMHJtx50CWIDpNqrGIFu4rgnHrANxq2F
jEaX+63axeKyuBmqTMaFAVkdLoJ54yC/pSPxSnEJPFjInIn5oP8piNLPQOM1cj+jnLM/ABbRWfN0
ZpGvJDPo2GH8h/5b7NEvRm4RaGI7ErzKwlXRXhhxfwdR89KZVvWTgXCGsLUzhJLv+ozapk8i9klG
tJm4w8vfEqCuPzg0tvmUXG1gXoOiqas2+GgMgEXbqeanagam3OWyrjGD0DdBxq/aNSmh/xRLYjE1
Y6dVo5ksWBIyBumfEuB6KPhNQeUiB1DzvcP4tYSQqF8SA2ryTIa5h2ILG40gHVOohWvGYbL+ijSK
l0GnPSdUitF3i520vOYpmtsZrMVPmbYOIW3SP6Te9Kdsa1ZWELxXQ8KdBHcG4Lr5LhsTFyRGLo6G
F9MIOXQ0Au8HxGSDKg9uNbPdaNP2XxQ5S+HTc62M06aSVWnNiof9zxR7qS3xHWo9j5AESnK+22jZ
luei7h3dn3UAdbni1NvGDB6DBIvLCLO9HZmHOJRAVTOWUIz4DU24tdfx9IqY5fJcxz+W+q6MlPxu
wSUkNSdlMsetNmfqakJG1aPnBEsNFLNJdzpxv3KwVMQjYC7NMF91Z8jPk2Kdsqrdq07K6Ycft6wU
5oZQyFd9jCoHFCJC3S4VXlIRhGnM3JtjZCqMHNJ+ZZIkuEGJMHTRFzhwDqxxKI9q995DEA+04TvT
at+OuflqNeRmlw5oT1da2uxmhopOa3liJjCrrrcaMBHNyPaTmNEIQ1gzkcBqFy2qGZq+5Gm7xnq3
L+NHl9h7RRWbFNFr2GdeQyJgUn03pgZpUkHUlGwUZFuwAyxV4q/9ZwCcbdRqbxfYSmndknMBX8aN
ShCFXNA+tqMN9bqnM/BNwjujG1zSk1dxr9XZhP6ea7t8YBwhrDsChUvADGtxSS5uRnwrY+eb/jgH
U2LKJX6s71H/If2BKepnsUwveLCcZMBXs03Rac8V9oUvy74oDdJVh5RTmaVEvgoL8TSjdAtJCl9P
vbb6ZzhPvtqCTA5+mKa9pkFJsKl1aBSCQzZTU7sYiTxywvho2WzBBCVMcqua2iGO5K3Tpl5PSIDp
XM2u26rqo57/UvVrRO85gKWqaCID5scBA2ulnlwMz2flI6+oHs6SY2805Y308W4E9758TAVzlsp+
awn7zcWJEDZMkNpWFl8pcxdojIzB2bemxDKkvQsb5DozZNAiOguQgwkpaBx+M+Z/WfsDDYEcndtp
RMpFfxHT+MUNuuO03Sv6axoBwkFONfBxY7vD4efcesY2KcFhPSJxUYzE/8Z7LVmp9qeVb4tkZxqb
zHHj4EVr3kb7aPJQRQt2+7ew510FSYwsG5qV5JgxrZJo3OKcDNllpLTITMcr2aqzuIBkcUMS3qqh
dicNSL14UXXjOmgP21nH9uv/U1/Lh5XBLIYVc0OxuegpbGG6TnDr8akYqYaiAzEpmelpPq/jMHAt
826XZzWvEUXMe72DepMWpwLc/aTAf+GJGrW78AtGjGlUA4dCeKchnC7UXY24g9YsCwZsaOzgeA3k
5ESjTcsDGJ73kiEKGjLyhqKYIYflVpG0mx3UN8jAdM3iaUd+Lu2AeVymcvaxx7B5IvROpzWhxM9/
Ev1JtAi9IJizDv6JZw4OEokNL5MwWoLSPxN0Spn2xC2/1WgxWkTKq4YstA69tjMDGWW+SDRryfZi
nvB1GoxZKQNymhvlOIpyRZG9CfWjmJho2MptTm3PGcS/iia+QMyU4QzYC5i9PfMkKJzuyK45RSA5
Htr8A8bCPKBIsvdILjDVLQo9ZPAusylMIm5ZIqiD/ukIht+enuHorL6A1SyjI3FTxKVE7Tl0wEmI
dyGmWUqqtc3iLs9OqJ5sA39BxDsSrvXSn4NrFJP2kPAgN6ugHdgVbclcgeLLkOdc2i+xSUYELiwi
BVZ8WnG4pYa2xpNCwHkw38/sB25l/bSqm4rMcklYlLSPBrxXo2F/QmBmB4iod1LSHgHfs/l9S9jU
AarasKqGGPybcICOLQTpmDcKsav8JVHhZYK0yeBTQu/UZVycyDfHHmc+ywwHJXupnE3lq84+c14R
OdgiM3JVtST6RCFfHDsts/mBn/0kso9aMTyH+mUsQYowFEpUVF010JmMisv+kUO8Lswk5DTasL5d
BVkDjZjXycAIAy2iSZYQC+We2jJfTkkX0hzqqL3Mk0474Jy6xDp39EuzHB71/A73z+OeYe4MwijG
L1fJ6Fsfvdr/KnV9BRYctek+tsbXJlO2CWwnuotV0wXvPdF/RjqezSr67dXoaSVL2gzzHT7EwaGk
ijT0RJMl/kZwxHFOYhFYkuBgjYB4A4tI9lJTVubYEiuqvwQYbOX52rfaRhT6J2Tzl26hYlLRRWcr
tD1L2bA4v9kCB11AbmNL0i5+IY5Wk/l8X4/HyUmodYbi/1VR30j4kbgG7YraFB9B1j0E4kZAL88U
YY6ifvVK+d3DRc667FzkdIjcqTlppyzW2C/F+0j7VJWnWYVX80vpXhrMZ0H7m0kEuUbfeivvWzXG
cmx/DNLoqfNyVKYfyUjYD58MB/hHKxg2UdNaPM2LzZd1SA9UPsgbxG/ptcDFzf6WoX9DQ9NHNjah
ch/G8VqECHYchulV5fAIm7vQ0bcC2KcjV7u6YSOjL4uSD1nJUBhPzyFLX0Vb3qTB8mXeukL7aqFR
GKqgY7EP8/ilCFA9GtSoctjFcLcL8ASmTToxHf2q/B2OrQmn1802au+KIEd4W60Uy2a3HO/mCJR1
dWuw56kNCn4RXXIn4k90uyoCFVUfpMU7h/dWTcZXNHl7pxJufXwddHpHmhy5l66mMuOXW8LVN3wE
kkVs2IWE0ZKdFoaLA/HXr8HEjmj6pjBU6I/XHcghm6E6fDlW4PpMac6G1W7OjdQTlRRTsHYrniG4
c9FCZqxQDvGPznluoodXuO1l3C2h/g8VQYGVHgWeMl8ix9WI1K5PWrKX24/MsV/keOtMNyTg1LMx
OZuNCU9X8RNg/OUxQksQcczO5c+V982boge5Q2uUxAdhWlsp/+sKxV9eij5+RtXdwLFTALUKc43j
/oJQFb6FMREkvDWgKJ7y/NLUHgsQZGyW4lsp5Oc15nGzxusEJ1Jwd5Kk18lYbdawebESWVwkmsfR
CBKVdRZuVnILNAA0L8kbhzeOdfI+A6wwBrNLFJDcYq4lb6lcC9TCZBXcWQybRx6BhozMN/XXqT3g
BhuCIGThqtR56d1BBLqKjwhO2EirO+QQDTnN6mOJ2JQchv4q3BEHI7wNlkQo7JWra0Lqq8ltZzWA
8pqcJWVrvXS57v5kbAIjW96pCt8MptsNvnW53tlR5ZIesMvIei3EwBCUu15kuzxFTgnp1VDCtcKo
xGHxw43CoGCofOL9si5ex/jRfT4P5USrgCZ0fKSo59eoSQmlDoJVftX+iq8JPf6lRI0JYETax7tp
176ODwync7q2KYWrdf3BVMBBzty7H+F7+crrtiiOr86uvoLeXWFpmTAp3pAT48nWs9cQ3cLATc73
eCGzVu5zJET9ROpbxuwEzxLbRGrJicXZqHzHAam4itX/Sf1a+xxY3tbr2XX2CAXEq35UuIVULM8E
nbnOPxoOB0I7ElMmHyxHgJD85lckdZjnaPwK6Qn7nNWuMm30+mTeS4ww9pavrUv3Y8XNumo2FRZR
nOWoA+bTiBx4Atq+Kv6md6gE6JTxXVCGztjhi42jfeSLc8Vn7ot2OFzhxi1sG/Ebzy5F0Ipageee
H62fCebhB+RHwXMuZq9mRZjtyajrMn4mVIcY77ygWkvlHU8N8gA8nEN4zOSNo/i0pJuh3+vhQbIP
eXTg9qumHUVx2DE39qXqgEoIHYyAb7QvodXxBUKG59p8L73uhElCDVat9YvJ1/pHHhyK2RLK2OCz
OWGMwn4PEl49nxXW6eGptr4bm8npeDAFPKJ1DQ9nh9pVMc6T9mCrHGavcnvXKs+oHw13F81oeK8+
S9037KMwLmm5C9NLW/MjjGjWYeaIS9Bye5weRsib8JQTLzf8DlUAYAyqtoBf1LwL/q1Ub9J4yqHV
m8iAlZ8g86Q/op1VGRjfpg1X0Y2TCIE0YzYMfBSDsYtiHRUb25b0R0GpCATI3jxQFrT6g2agYzJt
nSj8UJy0BgfW1oCqvGV7YOcnHT0+HmRoTbOL/0ZnDIZUU9kGKYGIdKhemnm4t2v1aLDljB/kJhOu
jaZT77Z15qntDqrNUL9yUPB4BxgieM5ICmJxwcQs/AaTHUQoeHjsSVPxCu3VFm6X7CxlO92H3J3m
w/BUGclHKFPOpF8POolNPULstfOZctbiNcCDpr3yiBTVgW+37fjDp6DfEg1Ps46+zpl8szrNvC5h
cDJQUG/zZsdDjAqNcfhL9oxQJyS7pll+JY0ExOdM1J3tGtva4FSNvgz5ZI4Hqzy0rS9Le5tI1GzP
qa7YbrKm9pkWbeMylyhIY5nu/EJyRBt3nsnNyoHs69s6/JktVym5LKqX2VrbFe6stTlhetmqxAOl
u6L8y7S9pu7B7ARQTOdL3W10kCV/fBR8h9yTBG2n7misNfMMt4Wvp9uNZ7S/BCkzitYdKjNwsNGW
GWKhXgb1Op5dGaxBs6b9Yo0rFVtl3lTNL5Ns0o3TbteEgCE3CSgMTqGEVcCmx+iNUu5EyclCNsDW
X7ga3xebg/ZJ4EdCGQoCBbFeyTbSrfp7Sznj/FIO6i1rN1baa2C5Tr2SqYZSnFGr+oLxMLxk8LH7
E/YtFt48AcFP/zmT/5FCwXJJzBLFqkKlp0JKY3GBQBdXnLswjnRYnsxV9j1CdcLUCLlP1g3tEGIG
oyDCCxv2Jb3jq1LbA38uQGxJQb9qTOYpa9Q35lP6i7lR5h2oCAr4TdcDZNlm3IjlnbeGX51cmn7L
XL+AG5rxDb5Vmpd8Lhi/dw2SnLNHridTpXQuejvy4AlkxF9JHCxfM+BBPl1ybhq8sGysUCq8doO5
6xjhcdiR8mXUqJvu40hfKNN2MxUCoK++LIKSXrpZBEKgH8LHAltga/W+2pxqREeYj2QUzI9C3bJy
i8Xe5gzmBcngFBC7ueLYaZTTxCgtls8dh4w+3XWWmcZmZCSvY7rxk3LbtBwfa8AH6XVYf2h0has0
PIR8WO/56HEQq8EuD9cZEsPxCuaMbQqx2rF4mdnKsLVq9swTndplPkB8qaNuTRO+NpSDiLf7SNAs
7+GEDJeA8HlT5zjEGEyshuPi2Zo3CsBd4pxKGTorJ7aHdy6LXiJaCIA4SGzWKoqpfht/jI47Oach
psLzkXIGpHTqa5QqnexqFe7PdWj5IHkq8CMEWKSeKlbhK/O1+kchuu7BO0YBxycLQrG2OUnXWnPU
okvLg8NgO785X8XkigqJDG65C5lS6XIeuGbDiJ90Ox+1mpSQZ75OnHMHchlDYOWCFKvDL6IcTYLO
1H0l+/xqZbRJ9U0Ji4Bd/r9BWfPzTTDgWNV8hsgk71Jz1q8G9jFwKCwqiZk0uNvXzVcas5rY0UIh
ZsXFo78TPUO9xJ0JLqjT34vyR67XfXMjaqbn/9Jsht+WzBvqkw2vE68FX1u74+EhiiT7is4z8jM2
EWT9tctpC9dEHg4pX/V8hRYx6QyhSCFciaOU3k1+TeGyWGEdVza7NNizyDDpIXj0A/uiO3ug8sxt
u01u+RzUBsEF0pOB/UheeeglbPCrVYdfdsWubjxzGowMXQS27htwQZagWLuOKpKBbm9AlpKC52T5
CPH0yWu1fzNpBTGW7kv/hy8PesBP2axtku2dL9vataDZdQgPjd/WBCMNd604RN2RMVYiM7kEoYS0
zE8RFDTWncmb9uC4GC7czDm+j9gvL9pbafzk1vfU+AOO4LZixM1/VID+Qv4BxAUiqr0rUXRZaO+9
BjZO45vBvra3PQtuanWUGvMJOyZLz4FrIc9cHfk49o2VyjhjwzvEFYu9rIXGgJ0JXfi8ohcoeVdQ
wBhLlajOB/xYHGnoU2vgKxyRWF+pj1U3faekFpfqbL0sGMid+a7tO2KVksHNZoSRMBpuksUDv4EE
RgdFXWIB8LqGNvUH+r91Jl8oUEXP/AdL+IpZcVH9oyiJrR+sFdw6vPlSvibrLHV2aXWZW9C3NAye
ZZI5BVZlM7BDDL6w3rqCTI4LURdsz7m+UgbtZIx73NtU9IgbO+eeJg8YUJGrvkOCMwemggfwHg33
nXLCrhAyMOnXTbY2in2DeKEYjjpZGgg5iFMbulMVXZTxJiXofivOdWJEcI1a1EjqMUGT8jojg59h
9oaWx2NGXVXSQgJhLscD1h5ibHkvOO546aozj5810Fn6oMMA1KATg3u1DZtTJJNRufAkeOisB0/W
vhwLVgHQpJbylccqKrYUtFQA8dVk+v+uO6t+nx5JjuTg4H8Zt1DK8JKrGqu0xzDsydJgIbMzMQvi
3LY22rI+ZL7sanh4QihM5O1y+hxhigL1UdJNyUIg/nHEGrwAqUjh73jmdqivc36fBpiz8lWqiEtA
VgOHluaWFbMsrWIymZpg3EWOvAureC9m4YfQaceKUGWaU7SBSGzRjdQbk7Wq2cm3Jc1jMv5xaQ/J
gFSBUBjxTko4VZlFXPhrbKPBGi7SgAwv2+mMXZiSaIrvLhNtMJ20kvEJ2soCSmOwJTESJQOPcRhy
wpHcXZ65Uq5Xsy4hq35tK+IxDBzBTrGWLUK7JTTadAiiv8L4XNfXqb5Mo6DPOBXlN4E0HO/o7KKX
hpO9LD61Zt4U01eGfRutZ/HZcvJO5E8lpDxIio36BYGM8mm0HTjryrNLPude2cjIC4adwVCsApWQ
ioSvPqPOgL2G/Si1OFZ4WerzzOmv9++d1UEm0nct8VFGzS5rUE5jNmFnQbhhvITEAiYzkyYN12Nj
XO0MahAPgjUyc86s1SAIMJyPGRMfVrxNzyRbAogeekJHAbfW60ss2GX98iF3KWf5/IjVn6IhdSIk
3Lr+0iG4tFXq5v3A7AsaH3Uc313L7DO8tvJTU7FifT+K7KobwApYMP60+omJfdB/9pWx6hxGe9cR
2FRWv8vaJ9lY6N1vc/SG6MMjEPGWoTqGOGn6Y//M9JpxZ2gAA1liwnXanYgKVXSEj01kKRjlbOxE
TYKUYROhoA83oYzmloVbo+D4sXWHeh8vfR8JL9RpDNSE01mxCz902LhIY5uz+xoK8s1G6kCbM7ET
SFlG3Oyys5bSkWMGWx+iK5Lq2bVs6prNXcOAlt3jX1uwG+p61bdyTiVzBnNF7YHKLZXYTsH50GpI
ATUrytoNlYYyLrAZi6F+J5B7lhKuq0CiGZ9YjhKg7abGNjKzdC9BRGX1Xx1Hk0cvPMa2eIuhuoSO
EaACMV6CCb+CEdxJuAgRAkts5004azXqbtOx0Vep1rP9n8Fzm5AkSf8CXTuVZuoHNt9BKA+YHGkh
4vZZIqUoRc5K1lZgaSlXvegwGmqbYGS81Zn9Jo+rh8GpRHwSPuadKPUPXG893VDvGZqzy6bmXAn9
p5HCF5JgN44ZbJWOgUE80/0sBqt50qINIBSsHm9lhxs9KLuDbIevuZImrn6j0NZrKLizRA5vazEY
m2TnKpz8z2yt755M06TQvH7KDpixd0rd/esCAzM5bUTF6qsoLHeYIuwJKq2mum+z5KOSQ43VyxIq
WB6DXkNlU9kE+Y5HVYEk0PyOnJlGVc4ohVKok6rzW+fSd1IxuC9J8UK/gb/H6UpwXSFqF9sk7K/s
9gHZtewXlpi222hNRwPH7jo7FWN6k4MhYQGeHMBs4PlsKRo6EgbUioEfyHTd6y3JExLwMMXQTeat
DGwIgkYbv9RCI6dzpokGiBT+8DpaNN7bJm0OKeS0gtoVrz1rSPy6aySOMvrziTgznZSrvh+BBPE5
KuqrrEcvWWk90xGKoMBHAPLhIPL8psnisKiDKZJrWyFBPQmxuDcHR2YdUSv+GEa/aNJhlQMIZEQI
Ya0h8gZnzZEN4JlsEszWHC5gRUlHtrV+Fw0ngyFbTQyVEfDpl5bJ058fpMI8q474Zza8/5b0Pga3
elrq3O6qJmDFQ0b9cM5nI9mTUr/PbKTbo+D3yzYGY9AiMf/Gxjh0cH4la3hpoTiv7JFTpegPCokb
KXLilC9PsLotGO3O86ViOZQo2rZtrG+AglhYCKyB1IXCqUyx0zDWT4PsW1jBM+XUXUUIuPgRPSiu
r4DzT8os8d6YxQ4iAPvDcq+1oWco8a5ySGmJQNIyGAxvhkDGKv4YeZ4CfTyJyb7jI9W67gVwOlkX
Eoi3gN5SpcfnMfI3Gg0dpYdvs92Ugd9qjJm1bE37MTsXaLZ3W2F83ejbpuOKXaZjMfkGFXPG7iaq
fV2y1bTyUxMZ27Q/NFPvp3l70TSclIbziJXgVCfv2oKCXNb+GmpjzF95F/ux9tpo2LA7JhQ57VrP
oCw5psgmbWhxE8WYSSD5EnKboD8TJD6SFVVSzrz0ec7MMUMh9D4m3+nwOSc9vPFjof3A3YQTNa9a
Vr5QnvyhIyhpZq7FhhCfForUgnV6PhqbigIkbhGNUon32KXUaiScyMZfErgJhrR6kSVwpej1V4V2
rOVzUWJpXY0RniW2OxlrRkBoxGSi00qYj8+t6Qo5cQOpcOVpr5DmFv9a4UfTYnuiU+Yw8ySkZlAH
2cq0gEyQVyulKzhmw7TcjMN7Y39q9ifoM6LGN3Z0r9IPQg8Y9Qz0WSgy+/zYtjFCQ33divDYxBww
XbbLwGuH3UVdYi114ERBu01ywytAkJWCWaVMklljQoyFDECyg9I7rIJJaSO4lVA0T4VirQPt4QXo
Kjgo0w9MrpXxaEV3LrXQi43PokCN3DqMfv/AYJK5E23hGm6IOkHDqW3UoOJVQ8gOGmsEENROx2p8
l23npGQslzMX5/AxmYN9qs17deyJRRGkvRV0dezk1L0+BF8KcGlWEMeym9mdFsSFTeg2ZBBz0sie
EpB5FBCnrBxZp2wTYmRDvISDYBE/DIyRwBoKzXjXqcUwEpDIoo/NXeYEZje8HsIJBwXYgcLa0EQy
aAGB4oZO66rUuyX+QDfJmK4a8rrmTxP5VeXTuQ90MDnWVWXR3nVYswfGIENLryGQoQdix6l5RYTk
h2m0rYqCjQSdLKipq85wM7b5rzNbnorxGtdnA8DcyonlbSiwfwTyuSFMmzP6qs7kUBrSoWb9YeT2
vxpJkDTbNwqQAOO+rFpAvsCunXBEE9RX+giOsyr4k8zhSRjRQZnVuxnNeyyoRwulJXEnUN1JaZEA
wFvKtYBBqpaQhe3RD+XvNjoFdegNgXQutk7PLVz6EEtf1DE/O7m2TefmMpuMtNnZOIpzm+IG/im8
7948Rpj9xxFIDyTPR4FxJUSaEyNT1ki6Aay2s6BpFzS9o4PZvzxqcwr6pTiLoUGDfHdmqBLd8I3V
jymGwmeLtQFHYdpFO22wmSv/Cqa65uCxHz6rUbeTCn1tBOWf3CEbjsPXqcs8qtILPV5HJ9JJ6PSZ
05mW/NBMBbyL7vN3MpCS/+TWPk/x5Ha1BkRN9g0AJQaotaRVn81QvQvRno2hPpCHSUjw+5iiYVbV
I7RLAtUHrkjxahoWcVYgsyKU1ci/mrl/Z1FEab41rVsbaX48SqRPpKeZDTRkHzB01j1nOVn3wa1h
LmvkqJYs3MdO9V71H10/nea0vhf9/C6r8UmQxoT/HtZm+iPGa0fCaTi+SbRxSc0UCS8/OOb8pM48
Qck94cMdQ6r0PF5bUXWDZ8YaJ+zZH7VHuFdAdMmT79JNBoSsVV54Xz3UUCeB2yHjNTQi7cceA0aO
FbyY+Fvu2lUdt14Yxi+d6pBLS9KjYQ6XDPE6a2SaoQHbG3nCD5UoBpSC51HK7t3svBVyeDcYgysM
6qD97HLF+pMFHlIrpaoqgAgzQoLOXWFRliEGOfdcaK8qaCVYwlA0unNbsuhPyEJkL19mJpD8+NQj
K84D8WPFPPJwXNeseCz6Cf7WZSgEaMAYb+MiZJ7v0JZvQ2O9OU38bOzaq0Ltt2lR5iRl+R4hGSCc
3Bub5gThknxi0zkbTnOdDNWN2cHLFdoqaz7UyxLB4g4Pmg9EELJs+YahfESdfaEJ40S3j01ZHi19
0Vk0ISa87mLrXoclOc9MZ2UI/DWISXYR6wvCvFLcBV3ZvkGXfePy2mYYNvTxAQPqWRFLV4rsIR3H
oTnbdfpoK8XPy4GnFDVZo/xUmRtFo5+WOmKQrr1XwS0IxC8FEorGfqMvXzcp6pinR7Rt5R1l0/ek
nxAlXoey3htK+q7yIYFpRUi4rZeODTqVH8zBIZ142Cb5F3ysL4Ux+v7zQOpIDdgp7dmhJfFBXVIi
DJSyVa/QFkT3OlPOpVDcdBDboRnPUdv9m0Rx0TPJK8z6fykl0jHmo2HH7DkbNdKU1mZA+99YXxBc
rtoyW3AIozbGD8VqL4VSnPQJ8SYcv2lCuV5+EDV3UUE6eHOKd8rOj9QVoao9zbki9spmZin1W7tc
qo7gUIbiCB8JDkTmds6RdEWvZLI5SBxAEBnCTPEblC8N+9QqThcbEW/eYm9KP/MELpD6V2L3g8ID
D+tX9F4rHQaqiLZ6gpsHGvmWZkxqcMWFSDFaBAO8skr2TfgCYd0QILYdt+DCWs7BkNMAroaq9Rrs
NTLj1BwVQxuzobLfaiZTEna6Seux2sAwgVliZutwwbd0UBrbP4JhKRW+7JEZLEXYFPTgwWAedCgh
DNCWFQRN7I7MJSQgLuk0ki+GjEyO/AHEUkR434jBHG+NX8GMVBX0CCUS3WecIlngh7PDD6iC5MtO
2zypSDIKfdH/Vs20HpiWV4DIOvRZvUPsfM02kG2T5tjuPGUQ9EmG1K/pJUioGofmANZjN7QhPVkA
263GYsK62SrQt+mbGXFMjYJOQfBgkQeXltZOKl8EVqy0f4zlRYLK0yQAbaVPi6legz7WaA2UUXhJ
l5CQEcv21G0TrpcJ52+nIwZnrYzELNDAEMMQwDbZjzLyVELhl9xSCFd2jNeMBlEu3vTWciWWY7Xa
rcmqYBs4ouS0N2YYXpKk96WaEdrQ7Sl7N8FZoPVMOVaWNyCAhdzCSZUxUv7H0XksN45kUfSLEAEk
XGIreieSEilRtUHIwnsk3Nf3QS+qp3umpqUSgcxn7j2Xa2Q5OdmPGdyZUyHNW1GdDyP7b+a6cXl1
u9eyHPbkg6zbessZR1/FD6FjyjhLFAkWqLH4x+Talg3jYdGunApRGdyIiL2GC8vT+B1x506EXHEk
WvYVuYTpOexL7E3JDgcDWU2Zy3/06s2sdpFwjoHV7dF1iw+cbWur+Jm/TD+PS7GV1Aj4s/MAE0iA
QfQZ4BLA/RQyh8qR5cA7rL+5Ep/65oi+8SnD1lx/jQie9IDhsf2tcgq9LmUDcvUzHpD3xHtFrTGV
J9AHEB6H3Yx2Fcm+c74b7dKqDb/TjO+Q/73u3cq3ovvFLlIZX/hjk+hDYYNL4jN5uaIB9PUCnIkz
cV2U5NRxw2VNdCKs7BRiqsDOWe+8gFVkpZ4TOdwBOCFjKU8Mj5kuBq5xIC8Z1Q4ShRdda7Zgzalh
P5vip0GclO1d5mK2epfqPMnp/7I7TT95xy2VPUYktIb1UkUdwHUPyZeLK2HlqoUznR1eSQ+dp4P8
gAkkxXSPgCKPxqWOZL8e3xv2T9QKLIvuxUzzTv9Ap7MUupdAohDWkirLbJxeFckyBAVIphQ3BrNQ
u9oCTGH8aiDKNp/h3yVw0sSsiFLeUiElw92JqHLbpShlyzcPg11kPzRU+9ieWb9DrOEqqdEkJdMx
xGEy4eRXENwaLNdNaIDG4KHBEwDXhd9qL4NQrucDhZjVlYnOo9L7jURcwnxVQRow9XPoe0xH2fpx
oIU1nvLe3dKGk0VU048efUSKXe/vO9Dsigl2gcVvgqaggPvYKEK1cKTcQmkujnQ+lu7smooBAuPu
BhCeHIaFzqRJocGbCrY+AVTLCvcVMs9RbFOYMA7qHIuvlxOgVbDv6KtkL2GhSQXwAjtswGQUVNai
CDHjYEr2tbcKWejAkvrqwHyNRhpIXLScj4zBALUl60lnKYoo10BA4XFXh4wJkdsi51yHITCFiLEg
pgiivQp4BiOYrA5XihOjy00Ay5WsB4K7leD/9aGgNxGTNm8bNUwNkm3TEBnVE3ESoSDojY9Rpidu
jBVN4ybHWOJb+VocGKCxJqMZWZcsY6ZgWgJ6J0a4hI9rPWvk1sKsMPHdjCO0PkA1fZjs0sTclPwR
EpvdGOIlLq0rKaAnUroqthB+CJ0s7ZezpjQq4wO0prXtzf/dTPCEo1Wamx7blNdbh9mxS/r1vjUw
IwZEWRQZuSE9FBSd7CzksUiKYWISU8uuDZ4kppbVBHLa2OZoXJXRLck5X1poG9BHbAlPwWtdPfGb
7FFftWEFY1Rb0k5uwIe+QAZZhy36Im76sI92sLLnVW/svjXqN03YGXRXd5YCc4Zazr+GGTNvfpHe
GixddTbjnxfM/xD1j0srw/8e/SkwmX2l1pr+WyV0X+5tZGwEGHCdf9cwcnjJWtIM7Pyjq66gDP93
HqGOcQBd6hZ9OLUoMeTI87HJwHfG/6Ll7GIfMcM6dNJt80+jxwqnW6Bd9QmxLzcwgqXDiGEoSK65
fEvai639BD4QUyQwtks+2ZvK+H3ARzR25S27vQm3qbhmzVsUXfvwIepfIsPT+sNtH6X5NjGwNVm7
1hpRStE7KEipfxT05B2aqoGVSob8u1cXW52MaDNQT3nR14hGG3ij5eLh2OjDOfAvYMcxkD9F6KEd
1IbiCdB7/4qwykwvunqdxCONfx0LangGOw9G6VXR+Q23MCRddk1S8WjcDcJke9gkLtLTEvKDwca2
k780bVa2DbICK1y78GKeIISxUffbBntOua1FIh5xbNzCj9jIfmyq/QwHcMvSSML7cLtb1EGRGau1
OQoEAADw0mzjk8sxsm8YERZkE1ce1rAQFIybYB4xy5N3Gch1sTWAPh5EaR6loHAQESeUYP3irvv1
AgvhWvdY2SZsEpl00EkrPgaPEaNIrtb0NSuEAYaDceC9EvZTHb1146NrANrBZMno5lwsnHnHpDu9
ZZJG9jwxCzPuGOakdvCKtVOtqv4vcv4xUO4aFrVzfecyvZEIexHNgMxGiom6HNHhpEp0p2qRFVQf
nY301V7OZus4eZ5AF/ViBSBSTutEZ95OcZIRQsSV4ROp2p+AavLNHPPgNpRfXLma806CG4/6vzQA
AvFiRD+T+aqjiLe6X9uEDG+98nGa0y1rrl3xV44Qxc9S7lK5bBi/+PehC9aJjZmYq7fZ8gdJx6uq
j8Ecnxp6YGYA9TOr0B4FK7RGv8XhW7EK4lfZfmaIYwAU9Zg32z4BCUV1sXddiw/qVDrb0nizWdy3
xTWnJkkpQT31XlAPhOai0Ea0K1+SJbaDFJsAoyfHvvI69s2FqE90FCBx4tcEGMmkvxUFpTYKJtw/
QY+a27sU/b/eYI+dHbz6bBfXCUWbDOB/MAtvMkpOwRYXhwLYkKCYpYy8JZfEYVVdIbRxPmzE4YXX
kUuLTNL+IpJ+ASyi5d1NU+aR4U02n3xDGMMd/5FrGy/7rFCh1eb74P1EoCgKViJh9M1EatnGF6t9
rufusTgqdVHuNbB2nvkcxhf+moTroNgn1hlt/qAhwNEAhSMrtOjSn+qchwdNvDvboqySxR5VY4zU
Mx52GIGY8U2rRh93lvLPUtGKtv02Rmvq9rgmC+15NvlNzW5ws/v8j5pKDlNYseNGPUknSq++7cOa
U3c8AWEAkk72RPjSl7ykE5ZXSEtGPB5FJPciRpthOfshOQYDsXPjP0cYmwokBMFYa9XTahkmMaMG
yYnGEcQz8D+dcAIDDBiYFoDqtgFCMbE20ldsiul2Cok8M75AzX8GFP4doAH1QybdbvsSRcaVXc+n
ldabYbZk4YdVrbPmhi1TtYuYbeoMnKQC9uYVh+i5qS3IS9HZ7UnhCBsUo8OHqI0XpPq4IIZ3PRBk
loxr+L/bLrlHpmBNCVGoiBlw5huzj1+I6tyPvbY353DRYDgklFW57FbJDGivi+OYzs0ax82cFzPI
j4JLzYkw3anx6KqKXCXsGn38aKzgRrrptSO/usdm1jjoxIS/IeNzmzG+SsW3hpCtJ40XLsI8XzMm
e+v6PW4rZ58DzPLjbDMl9s6nxHFgTgLIQI/u7gHfa6HcxXW7M5lauiLcBj4pLmAHQ0o+QdRIwVAb
RI7Z4rDULFZP/bSNpf9qOzjxzOwuxKA9CbtzsT7vgpYFad7396liMxmw9SdF7NqZfEmRi7sz82DD
ksGdzxOA8Ih9JzvcWczF4Tis+sXYK6QiNTJbIpuoy4yfkiROW8w9SvVoeihZ4lqYbXeYc10zn6lK
GlSvpmYdHdVujKhiC6dBRjGf+SZ3MUqZgpXhotNhsE/FycrKz0bvthPY9Nlxmc0Lo5mv1du0w6P3
pSDqjURJPQUNUcWmc0modV0yHrgEpnNtUlj48BppwYHqL0GmH7E3Xnujh0311yXdc2KyZhxC/a+D
UkfJW4LN1LXs35TzkFryU6N0034ccB4T+VEVoI9BkEQ8W4kwOPbDl6wOyVsmtZuNOM9HvVbX5Rkv
02eGbaTISO8m/4pVIGsBnBJ2Y3wPHqQup+ObriIWC8wi/OG5Noxni+8drs9z7/aXxtEvIXvCLoYu
Ur4KNX1VKrxg+PgsH240Uouy7s9nlQRIT8dvb1D3jwPnmJlBF6WzZt9zsOT40kDZd+17L6Ot3/4m
0MJKqb03urxYVfpi0weiFFg5TnqwPSyWzsaemNMX3XVyzDNcyaNjxseR5V8DB7ZRZIXq+4opfx5N
R7+eNkWXvUDlcQjDzQg417WAYY0xvEZx+PAla1OlMNkLZsY5uPaMVs7NxQo3yqoc6pVJ7IXnbkwY
0ykimjSWpxYtb6QFm4E0XSKHgYz7RE9ApO4L1qK4DDjYQWxc9JYoUHLpFRcPmVrAwtunUv8zkrXH
fBOH9mR+5z7gp5zJlGJhUBjtNg4ohN2bAjdSJ19RN+4mVDqxBZYzclZm0a7n3jAE+iKnu8OU1Wab
yxeyR+Ooh+XFzI13mUyLKb47nbaP2a5LyFZjgBjffFom+tV0P2MgYWDAyQ2IcDmxDwXTCYJi62Te
GRGT+1p6Fs5mBuAEfmM8WtoRVBGL6QKAISc79ea8j3tSMB9kwwPe//OdcQ9sFx2ksQpbtZ0aVISW
wfTw05rOA/pRQomQZ4cwThuvv9p+dIUT+gxWZUvEpY4YqZt8NKwIoNuIOMgQS0am1lKjjKKQGLpH
nHpIQ8j8i1MMNEA9TSqtGDQ7guc8Y8gED8WBtFhvubXFNocMGvLSl1JcYn6ZjnPxbXlJW9T7oLdE
oiFgZ4H8cNzgGlDiwp7cA637F5Nz15bRLmPDoJS1FVp5HKEJiBn9quW71KQ9c8dp50fusah+WqS8
TWlj10j3jefhRcBKrjsnOZhH+xFenKB8FvwCyXYlLQF6u3mVIU6JUnxWqJoLcH9Dar9No/Ee6dq/
YEgvQTOtQMi5j2JMnu0m2aQKBSSpXLbDgA5jeWYE+9yu32kkrRBm0S5C7kXT30EEc2+iWNEN8d/y
N4BUAJSRNYNLCMFSfpnc3SQ/fQ6kPNhY7QsJwIU44T35KkgYrI5NvzXqfRQBTONxPFr9bco5tLcg
TKNkrop8jhTQBP5LUL3H8XcISM3mV5vN0/gI+RgKl/EY7gtaBM+6iGxXI3Wlfc1WRfMCKmoi1s/6
Vtgfy5th/o1l9BTVlzj+rIdXRq/Dw8jPU/bBCmSguLdeWnfL7I2er+werrfJjJ0ydprca+2uANVT
eQvXP+njvx7/JutVN/9oGDfI9s0U76oGc0iBh0+k1X7ANHGc/WC4Qvb6kxB50M/f7kjkjvWbVt9t
ifjsQwB6KsSPtF4MHlsU6LO1bI1svUKukV2nGJjVrVYfVNlWdCOtG3cZxRXuQlf/RYLAurRr0tU0
jyxQDiZ4EfuUsrJ84w/fRUdIdNxmaJL2lnZw8xfHxX95aknMyy9JhbUW001Nt1R4PjanP7wSq6ne
wZB/JlBuYUIJTxreXH6hxqbshYLXPmxokVp+FtoRxkYzfanmUHcfbr8PKPwajggGfxor7P6Q+vth
fAadUSHkYhOZnFqssHhSxd+g+FFNryJ9BzU9ISWMjm57KtpnwwuwxkZPpvyNpNynuJmof30QPL5l
s1mdWa4LMgxZz5Pegyy9gok6hC+QXuaPl8e7ELswQE8KOjJBi1Vm0O+P1Hc6xlXr25bsu9+Nesd3
1nsHVR9KwNMuaJK3IP9p5ecEmbjr33VmeW1O5NjD0o61YjdwQRId/9JbwNJsh5PbbzNvrZFDT2a2
2oXmSyCfKehTLNy2C+zh2y3+GbR94Cys5iuBMGxc/OrZmlbYNsuQZBNO8FtRMvJuf235Z6pbmb2Q
6RQWdwb2hv+TiteWKpr1Iu+AZPLq+i+pxlJJfGb2KaBtrn1wfuNXYZ2G9sxsOLVhtixgkNY2psw7
L80U4964GerUCCj3mHpn9t1LPyJx3/vTv9A+ZvKA8CpvmaqSm3N2GNvKd7qXwPiMsTTXvHEDA/Y8
RaBz9kBfMedizHO21OfIbj4bkpXEVNCCJGJt8mQMycLKfud+ez4n+OaBbDKkGC9ecRo566G6Rx14
/K+s+YogxcyX27PG8ee/eaiISQ5CLROtuuyUDuvQ+RmGd0/8xuLPcV8Vj9fAyF1I8muwZ5dkbka0
yF9dD7irXDo1Iq/yXfhHDdqMs4zQYeN412ZFNFbG8CIt0C3b1j937U7Vz+l0cJtrazxL59mp71l6
cZv3GEGWZ5tPLtYTw7s1yQXgu2af/WTD36QcjAbOjPzPD8AOyIeEOhJBHzYYpcNwAvxzCp3fKt2T
0a4jIdUviXYZxQ3IMy0C2+oBZ9ydj17HcAL/wOAjEeVbJW5WcKqxWRvpGtPW2KALOjk9wqO3MPjz
zFcGKA7GQUWOUf4lmDZZGCotZm46O0qmSnBzf5vmMgTYD4q3jEEpl4D0XkfvuYz/NdPJhFtjvKfV
v/kFw2Oqz943A3iq8cdEscdgMTq3hGF3kD+p9DUw95Y4VdV66p7ZtA2YzMVrhGlA+i9esc+Sizci
7FnW6p0oEPDgCOMOBotOSxxcinZjZ/hnFh8+81qFy2B47mZwASbKViH+HqYSHAq0ntQvnGWiBQ4x
zvYbifaPQKJSRshwGSdsdaP/CGkIAhGhuSTaaM5dpk0ldLpxXzLNued5+KUl1feYJitFsWOMza9L
pbn0ukeC+++pFMwwJMvFhtzfiQA5lvT6ZXAojwfVvHVZj+4+0CGOBGDGpSuXhIiQo50ReuU5ZGmX
sbvKCOms2uxkiBIUlQGo3QgQwQLU5hOptIQFQhkvId9bqHVn9JrW/yZViYgIXrdrhvaqsBoE6T42
CrYsf1A+2IaF6Yw6IDceB5KDNn8wt4bLyEdZBWNcCw9GbMW0crGtLXn5so3TFjsKff+QMkFGr77R
VHVxTLWMe3P5/8KTuA1UgHXF6jNcTxkCXLcNQyYcDg/aBB8PNytk8Umt607fp8SoMNp1LrosWUeV
QGemkd6qHDatLcdnOK6WDrHfjhkYtyPq/FRDv452nB+GvfRVKNZENC+HImrXreJAFBENVDl5v5nR
inUC1awQLHFjbSdHIwLH0ixVlEGB0B0sk1Y48g6/DJ15yPSQgMa0YV6taUeLIoplaUY1SJdOXiYX
A5sMlz6MfLXq7IfeRuaSnJKGJEvJULerqpnsE3woLN7tOH4WGn6Wembj2nk+UG0UB5mglSwCjpD5
84bSv5OEcyNc4r7oK5LGvR+XYbmeA5CzQctVAHD5uUe7Pga6pDV8tz3764VLyza0kJfdYeR+gF5B
oon2NBqYYNjaH6LKGrdtbf3VUuZEPv1YWTpTOkptoTo93E1En6/TvkT1XTNiJ7ENcG1UizWTzlx/
swywnRM6BGWLQ2gUL1Vfly8GDzhrZXCxuLt6u/y2YdsQ5dMc2JI0+67girdoOrsigW2gge5FyboI
W1wRlZPeclRBTf2YMASFpm1syEbk1DTMZYi+dDE2RbUh1mg15i6hXn28ZhkpEZzMU7/5Xicjmjm8
m+vrxjH+SsGEQbkVfkTGAnxl2eALHjEqi057tTXvDIYlx7BI7lru5c8yqyoSMruNX763E6JKV4Ic
jTIr3ynyuMZOaqcIpoCvi34fR5Q+IQ5gyP7HxsQrlroxQvKQqzZVB6MeT8msfdA7H71pWW8sjQ7e
K0l5zxh5431hNwORniioKhQrv4nh4QyYsoeIN9ZiulNUaCbMGsgd/2Lqg9A5jpmMz0pNH7JJ8/Uk
o42uWeayBVCIL95Md17uOZtQEUyVyYB0F7ScT2PBb3GagZpoMkEtA4OzRmp2kWWXbUR05Kr0dXzR
bvAYMnxQwIxcVDWxfu2aCSn99DIwtdukJctkW2kfVuKfKbz8w1D0QFha3CNZpLHGaA0mfGDOevc8
ugAIpgK0lvBcl7rK3btkYlGDBBc4bAjzm+LAU60vtCiBzp/M3mrHupIvgzcgSU9d5rDLiLERhN2L
kcfL1GLFZDuxWEc1JvQEKbmwMK2UvoVhVifWpaB9av2ncujbZW/Aw0CPu6w9xl29NamFOTiIjUXx
WZt9+pQXhEpYWo17BpU/5PxgQWILYqOOLI6cUZgkIhe5KQNenZ1zlmrbuKJNsjsPigtboyRGUe+o
Gqxa5a8F4zqk0nwMVpqzTmCjrEqHHVnYDYuGMA5iEKNV3dm4KLzzoJDIN3IEk4+0CpB2t+vGHB1t
PD2ikIwuDUz6msnKa5w5d560DSXbH5NngKuTxXi069+A75tYEIozwKuHHTesj6WiEjB+fAgzdoEv
gwyeHdqqa+LzGcfx2PAChbtUaD1TouCvEhi4mpGt5IAEAfSUWlh0vrpqr2mGhTjOeuhx3tXLYLpp
PhYs5hYc7ggUUzKlV6py3+I2PPqmdmDuprmc0l5RPrreuoEUelGY6JrEX/bCEIDzK3JF+eE6Cnxe
o3vfKWzfjaXifWGy+NKYTaAWCs5Nxi1iiEskuv3I6hOwxT3mzF44mIACx1wVLRsBOQZH0YcMk0a0
LYTI8yOrsTeySkvb5AbFnzQSZ/qWpv5JSsVnZnz3jJHi0SG6HrIDKcP1StTD3/ye9t1Y8Q8VFGZ5
apzI3EUmRAFFiEtJFt1CuvbFDbjV3bQjPDqFD+8At60hQeL4YB3BcfJkWoiDm9jUN/WUv83QeQjL
aL11fVglGtEcQSeWXjSvp9CbTSGTcXtiU4pE49WGNu0NNuWuLX4iuM8IfKCkz+y8OLMe6VSnlxYp
5mA991O695LxOyyUIK6F+V7nz9vU1CN3IQvsNdRUjl7MQsnokkS0p3qnkuNR5KzyuaTvJlFnpTVn
UvHGr2uvwl9Hr1hWv1nHnDYIS2fdNwc2uKi4G8lGHumjU/nXUbjZFiG7yw1JtmW2Ghu35TBk7d2l
Ffy+/OJUOltIkku9CKZU7DTnCFUvbK5Ta9mA5/X25rewkUJoX8ht1dFjBdOaWEFmDifoZ79n+9g8
OqwnLNqZdZ4QMJ1bOi7Xnehzeb9MLpmestCrt35H504SnbnMM/CmE3LXMf6jIePuPPgT20/f5Kep
CfM1cvXwaPSrFl+7cHEluS2ZYqWFN42lJCTJBr9cdbEGfo6ibc0ne/DftMlYdCaHqQoJAlQOIuui
wPNnj9xTIx5ql/fYN60PqU/XQrMEvXF7HEXxqMj/iIcOzUiIG1e7Sk8Fa2Dz/MjY6o7swaVyvwPD
WxfgZ3dlrKfoQW+dn+7tFitTH2aSl4c7AdUun45fww1D76JlDmUp5q0gxp8K8Ya1v8Q4QDQd+ine
rlx7zXLgBVZT/1TNDNnp6ks2Ov3SoGyMNQeZEVSzgqyvJLM3qax7hjfQZwcM+6n7iFwB6gg7DHLZ
mzfFuHUZM/jMWZeNF9+iTJKzFZWPBt34svkfLVLjJjaWepF9j9i4gj4GnR6yheml8as076Z7yUYU
1JzCpTiwnE3MuQvQJfxsVPxi6TyWnoe+W9nLVqgY89Srr/VyUbl3LwYOSs7L7+hWwW5swcixHp/5
zD6+qITRqM0WhB+SFp+dxJtT8ADNDy7hAOxBYtvGg9GlBLN6wiOHxTzmXfPZteo5je/Mdn/DoNtG
Wrcj/W1ro6qR+qtRYZgZ2p7lsV3hO1a/dvznJSaDL8VKqcCjncxTA49UUOWmj8xx7kgoeDL4LGIT
p2NaFLyqMX7xBPisyMjP6oBtdXh4wDLoe6WxrE10E7b3uMaUAKCZVVEXjvuA8rdRNOSV4NMwZX0a
bNQqcdDebeLgiSBgdIOxbttS5EGU6Q18J6wD2EHuujmFOIWmMpZQCl3NZJrsfbvz/y3vaQKmhNa+
t5bF6Ni4aLDEShRmyyxNzrbP5DLOdJP/sdUWmS1Ok9Wh2dEJ+bMSVEYlF3kc0+Sz7iX1hlxda/wF
O4VFIjAjwm3oOJGR+FZVk+ISGBuqffBKpknyvMdu1ISwVTU4OXRyFIWFpV6Ob5ZVvaTlhmt/pdf9
r5vC1Q6e2wkQS+egw2w7tRW5fbAnksKrpF3+/zuK+V8zFfHFj8c3ty/omtqKy9vEO58hORh8cPsg
xtna6I9+8j4DwT1bMRV/Yk47eTlXRYUxd+ybHfIXHli7O6WAiw3Sa2SJziH2sVFrmnhtcmw05phT
f12UhvYuaFSzMPTyHpaUdlEpSCxNy1vVgAkycOeUivBBR4tJ5xE4oLQEeoZL7GeWYSor2vjm0Lai
w/nKRtrt8M+z3X5dmwAPQ7rJhmyn2YAFqyZ39o5bDVCicrkmB3zXaGrYW2WIdb1D1V07zDI9ZBhR
f4TQjcWg7G/6xKMwtQ442KlHmm4BIXFw7xVjB3RXn9Y0nxNNRf/tM54PQlRLFUdBqCH3gzmc4/xS
wYvvdJIJarxuZBajZU/YTEcdIliAGq5zbxP9zRtw3ORkNDVudu7nYBs/Ve8NZxR/bDQvSvBBWuM7
omkqHPaiAAAuva5/W8GsYG+cY6KH9zhkNjgEFcLpAjM/pB92vL22Nuk+n8YOMY4fvFqJ9q75OMSj
wEIQZ7Alriz32w6ophBhIEVqAWsOPuwThhSLJg3ijcSAqbX2IYD+yAACdWUtPe9pTGZHjsi3ejPB
TitvpCwvdHP6LBqaUTJrmOk4e5mrjRx6oIWJMpYKSjQKdZSmEuUN+sYcEkCiYYuD/n0zCmI42UW0
3EUPY0akES+GQFmQnOC7V12L+SgTD3t8EK5jSMCovVxv1RXjoWxUvs/KikOYs2JojiAq4SuICD/2
GGYHfCgEwNY7i4d4jJlA1Al4VtKpFCYKO9x2U/ozmFTEgYP9YMz3Udr/5sRWLrxKkCadnJMyfTVE
bS4T8w2t1Ucblbf2np2pSmZaDez9MUTW5JI4xbBy3btIq02PAEE6vBfEWH/JEAb4++t7WzG4Ta2l
aFxg03EyM6C5BZgpw7f7yu38SdTueozte4l+a4q1H7dGPm2rYpMLlBaTzo1fEjmQRZzQZf9hFExb
CX8HG1Fr/bZpHWJKFIIsfaSysEhelxqZFxnVdAefllG3xnrN9KpVIJ6dHBpsb1hHqxnaxT6uwxvt
OvjTIAoPgWmt3TIWcIOxEQQmW5FojVEQYhbpYUwyiurSWQZOmt6WK/hrIz8e0mHM7M1TTMslZAmt
IshSyQCxS7eEwPrQnUKt/TkoscZhOKXUHKa6KzM8csnrAVKFzmXZaNVWi5AWNFE6zkI1m9GMyiWx
DnCFB73ZRh0yNw9yfZ35YmukIRyrlsQnH8zwLI7DS4qxp901DgJXDYpJS9fSFxFOHbt9mbTmXCLr
00xCD6jcGG5lP7HsmPlWx04Fv32rf2VkLRmtgyUA/kmcTjdDGjfgsbQMeYilyEDzZdfPVQfqzIkw
xqc4qpoBtqBmT0THiumqUqpqIkpZRoXe1uQ5oVTWdhpB2foASzihnsur6EsF4TvdHH+GqKXD4B5t
9WJXWahjNIOA5DDh7utnmkuxDgxSTsaAr9WjaGMBwUPPyE+Tw2vaVs+xNl1mIV4TDHwPNAOxSsJd
pJ2rksy8PLf3caButcf7XkmVHUnKXhTSZIvtughmhkF/yktkt2kSUWl4QCLtHFFDZQz8McmYqhJ3
y8347pF112rWdZrjXaUIX3EYYh3gWq/M2uFIyPGwCVIRXNE2VPa8WJS1JJOlCD5eRRZGaPrDSzRr
DbAaJaPRL9z5K3l42+KOND9fartf0spgImVtt+q9l6rljGgrixAH/d0NuIJs85NUIlzP1cEK4kM2
qC+OGBxrCaYMZgdb3JBbBHXfvt8di8ANFm7TXfgsQqW9ewSB2xiHWZJCYsQ+CegmmweHlPBBPNAl
BSnKjOYclGI9zrEaWXkfu/zaNhhMIt3Eumo8/FCn9ZJ8M21SrqtquLmEGTHX5nQZeVjKovmH4bNa
koH5jfLyVrewe8cci0MkiDabBFVOLJlsp7270royWLa/ZVFcTE3ubFdDvFMQ+wKt7yrR2szugGah
+xbqOTIx+tSl2+zrdysS074V2ITzHiQDWFeoEHrEGLq/tm66tcsKY2FFRa6y2RM7YMkm1MFGcb3U
TP/LsxgQeUPwopnbMRI3lBR/BF/I1djDq3cbcgItdNgh2SZPNoMTLaDF9b0BOlN5V3j2b9Pw7cqA
nZ3OaDiZg0MGNrNdGz5iK8LYVGYTA2ZG3a0xkN9MnBjQk4SpTBdcuKvAXmQudA4d+VZVinGRK+8j
HFsqsQjmbarLdbAySQpGPEgpURKjYo7AUHtQWEyESd2IoQtY8XdnOtaTaI2vvotr5GSzUZDRe+XY
b0YQXJlqnQgNPmSRxX3NGcOQedmCURpMriVbVX91JxZMn/81dkZABCe8wcY7rWF1zT0kam2UHp80
IQy7rX2fE9aHASd6cmS3G0tkQk3DesRwOIOpUOcZ4gLAA6RJCXbSR/Gz0DUf8iBJUAS34S2gm0nT
+BxqVr+v05l90y0me/zS4vxhMyeSlr2TErnghPe1Q43O0NR4E5H6SnT3zYnCBfzAAc0TL6CsgPpE
aKrJd+jmH7EAnAE/+lMnNhdv8XBEbrRkpvqZInNoEDy1WByFlRA7W3mU0lQukwrypS85hvXSee21
6WwTIkADDZLame86c0Mh18E0iax1jiansYlDqIkdAIW/99v4n6DxR8pqEDDVs53yHCFXkrCwLkPi
mvlJRspZ9DuI5O42zp/0eQfp2pscQ39e3JWSWM2pvkUHeEa1cCGq1CNLY/4LaSbwK/J5J4r3j+0+
pFHDwcBhi41RptnKK80bflg8CejC8gnmAd6tWBDkFPXmPuaTXg8OOMkQi6KMZ1YhyYpjhPmtteFp
zhoZ0tz+hgmnGeIHb4LNrvvI2kpPL9bkms6DZylWQv8bMvXm+NlLTrK86MQVFHH8bPbEnmgufNdi
BIma1NOLGfrMe4J5+g5/NtxPI1cUYFlvWWX+uzVk736MkHT0GQHOoL0sSKBkhvWjItApdYF/4Hbm
+NW8Bl8FFWYcI/mYhvgT4Lvpq3/TlNbo/NnHkAw7U8hA1ZiEPZ87XkoyRt7j+XPzpE+mC2REc581
eXs32c/YBVTwri0QsZYk/1TMkVZWnYxLr2R/klvUPKUN071WRT1/g1/j6Lw3hHrg+grY/OC0IOa6
3iQuSG1zmtgQJx92xVDQle6lK0o0FloglqGx7RTkzswrgueqkc0TVbjYFiZ6rSTGTZ8jS0Y/ifCa
XLJo2xEwxkfJ8+mblblr8v8YO6/lVpIsy/5KWj5PVHt4SG/rrAdCAwSo5UsYL8kbWnror58V7Jru
rhqzsXlIJCVwiRDu55y916ZFOaGwhr3JfNKdfECXNhZ65K9wkEgkntiqGsWVSGFUZeNkIW099gh+
aVqiXU6wKtI45a1t1r0PKrzspboKqrZhYpayosfbumS6rHoFwU4yE7Zyft2yoVSQRjIKmB41Eblo
44W5xSA5RlkHPWr6qhB8FuX0Sy7ZXIMB2m92H7hWvvrJFSh5M7nOGJPmhAfuk2p6LCXuy25EoaYy
mHOF7dEBqehA7mufZ7DLItqgEZqb78EXRwfgqhkyPDE9oN4J0Bqj8KejB0nJk2m7DfL2NXDzbJPZ
DBAKgwD5mRO0ico3GAWvZdmDqeroE/CuVEbEBrYLFy/drU9EAR02rFF5A8qlkbifZ+YNq5xQ39Dx
96q3AFL6AAs7597Smbu1PYajBtD3jDV0ZWb468RlaCxzW/lE8LjsMN2meUbETxBN+2ikOBnqeU8L
+S3zXHBh+M28sYIHZzISNYuvIBiOllMYbCqZiPdzd9GUCENK6dgaI7l+HgioDKYKpAzMIPGakLl6
lRgdBspWLpPlnmTuO7tzX+qQHphpALYLJpcMYLM+Nv146FxQwPBdi/X4Ow9jb4WoP2BDZ2LaYsRo
PBnV3J41mdhYRcedtow9jblbY2r1qqGHiO2efEAiy1a2AbTbwnTOlWhupDfce8qC0hWgB/Ymc2vF
c3u0cqSTJaOtrb+INooOt8hs07dwkoaZnk+SOchhD+HXAsC0Mg2vCROU7kkabVRJvqVbCzrco7Fu
GB+fzJbWTokqoa6PeiIxMxv7pbzl6szRfcTJwP7ByQmrHiBhKKKm8rqkCwE1yzIZoozeJRMWJnmb
DPAwEo95wWVasYnMPL/HIpveNWVg37nteOWE5I+6KUppeqGE5XgofgnuIpGUaob5XgEvyfXcTZWn
xdpqgnQzZHgWBkAuhiX7WwfH+RTfDpMj944kZdGhyUgvyRV7k5hi9roK1WbrGHeJWe19KGgDVvVj
NBXPZpv3h8wtr90A8IxlOCT1mBZRFaPYEKBB2MjEWCusjQ86eb91DrXQd6tfRqTASNXBkw90ho4A
b3bakIXbcirE4wSzVHqQ2uOvzgbvEgn3s/cE4dfoOqsBIw0Sg8kLANZ38bRxknk/UAgT1iSHVYEB
IVYCBTW8UWsx+mRgbhF9Y/ngVr1G0mwQkJfZ8pWK/L1K5hFMJ/r0uWbKkw9Ey37okXVCvtqI4Ijb
osdGgeiP82vqAK2LnI8xuR4nlkkrGm7g+DIeCG86bcNwVQIHWR8CtuqZa86vzlR7xELVzwQwuytU
efelnd0NBlkyIjLftVvdkVtFl4I3jCWbfiwz2oCOA+QhYMEqXYbcwfL2zNWv2JnuI410vbWL+2m0
H5xp7ml/waIZXPOpc7IDG3jm1j2OyhplMS+bBGcqcwj76EYISMHVNd/VnXpo+heDTEvXna9JJpFX
tO5gWgA463y6u6039/ucYWvkEOHZuNhPKoiR0pyOdJpCpvTkBtNdpBoli6dzSRIJ6YothrpRAqGY
RyTD1a6f4enJq5ZpmxX0rJhEbpOV243TrgSQliDfJveZAwIQpsEgkQ0HzUU5g2Q087eI4VGQfYeq
ORRdcqm5FevfqWL99jp6HT2zqcY4yr5rabxlcKWacp0yLN+xa9Nsk1BslMZGpM5dHOfvQR6+MAWE
+9Ez21VonYJtSEHf+zPzMrpkyMNCXsI9B0TolepWGZL7J5Y6S25cdJoN+9SxuJ7Lp7HCCylgTjfl
kx5cG5UyHFVFNIlFdHTgE1vCmLy1yvcM707JHshpB/SK4zmBuZ8jVzJRHoX0YVIArYXk/z444qS+
cvKPJr7Nup4GHWZWDDAde3ZyWtcxlh8y9ejbfpqttSeyPuICRwY0dxCh48hcyeXGVPv0LlEA8fxz
Oa1ptlwJUPxLL9CCfK4p6gZK04bKOoztFSZWaxPTKs6VAjXAQLiK9wWxtjB5aZW7HWUlbStmUMy+
YaKiJLQHSJHsC+1fJMSsekaBggIas9O6Ls2VjdYlT1dOzZSomqPP1qENXKjdOM/d1ZTRyiOnoV+x
p7kdEmxfKYnl7ABhTUaEyCJWyIzaIb/JAUBmLJ77XaMUi7a7r43XCpOs7j0sHvG2IpQsA2yXdhTo
VXpZEtkVQtlRUDz52bHDJ8e97ZqCpeUYh+cQ+UFffAjv0aE7mi2ZqX5OMFHMOodOWuAYMb/DQsA7
9usXv+0sti+l2rpWiV0UnmfQm9TXASoZFaabJVd1Cfdzcf0KwC2TgUgXHnBCAxNoQE5ln/UTrpni
mt4zzur62nfeEaDlju+SCos2MuTWlhBEYmn88Colmho373LLxucA9AGZ5KRfzap9kwG3xdTxbmRr
vZaJgppvUhkBN6mkFKvIorWaVTGzbiN76mxr6xrFui3ah1ZQw1gTWEA7WJTzO0eCmsRGWJOPq9ZV
UjpPkjA02ejozS4xibodSASGuca9zpHtjFk/X88OSuHedTtUS3Z7zMkQBfcCj4e0b0pIxTLcW8ZH
mHT9o9UDmtEDNc74wmIjuunJnZPw7ucBZfh06tnJBZ7xlGVjdBHegI0Gaf9N6IOz7PPxmilJfZpN
aExeERTX5cCsa/L79JbpsbrSXih2vtE4xA5A4Zg93Mt+8mxXzXBvtL617q3JO4R9T5Ln6Fxip/JR
I1UVAQ8cBZox2bGq0P5woRxx/0zvypM+h9Yajl7YlU/L1wmrGCzEuG6w+IWj9CuYZnHNtL8/eMR8
Wolfvto6uje0Zd+VbY7FjZ/++fKcui5JJ7W/ifuO6Vdb1RSeSbTPHQTlmvbB04JK0UVOPqTVecdQ
cIVY7py+unZJ3lLtXezGmLbMu8uXaC7uLdPzb5l21U8DPM+fL9Oxoc9f4foptFevLBn5bz99/WQM
iv1QYtAdPTboekQgjylcwVdd9mNT4Wyoq+FZ9YbcVqibHsoSvri2vJYzfxONkf0lx4pmrd/697FC
ZFKMdNhaHYc3XgtQfeis5kqoobluZ+Q+DWFxT/GQOisfJ8aD16I4cLX5Pmg7udBuI6TAntxvSY+u
vRXKEXd+2qibRDe3jgSRxiu/NDGwaxH47XWLX6vJBgq1sJle42r+rJyovqX719/X+XSjWHFtj/H0
HO40XBDIXZN1PRs+rDGzu8/Iv1r7hvNa1Qh+8wJr3Fw16c630OtYqBcohAx9gi5zFYOg2E+Iyh8M
shI9eGSRWZUHLduRcwfuUZm21S5xw4dlwLH37Eidp6h786xWn2qsrfCYxiOQtsgJ+U4rjUvHnTyl
uXie0qwl3nI8TjqTqKJiHEK58Z7NA5+5rBmwwVDPhNlNo+DLNR1RLB3whJs0B1Su2f+SrADw++ch
95AIzWnu76h9z67glBeBHE5u0s/bcPZB43MG3Y62/AyBtX2MSP6ABNoXKyG4kC4qQzovsC4xHquR
q5V+lO43blBlnCfSvi6rChmIK7a+IKgwa+q3MSAzQI5Q0WcYoBNrVVQC5m3ikTAAIeGXDPMWEAY8
Y3P45Zo7u2B3eDXH3nZmxL0Rttvuhp7DOXoKfFqyi6YBM1Tcfthxx+Xvp9MpcmEgw0dJVjNUN3Hl
Vo0+WHDevGXYHtHCmsPyokx06my1geEYUAIaZuVb014SuyVbVXpG+0pFiIS6PvZQsqFzHYSJQGaW
zYZ9+X07FOF5dMFi+xlb4LyZjqwa7tFLAbBFXju9ofLDL1fFkL+1VCDG5g/RyuaxqDAh6Rbgr+tn
tByFXA30qq+niXW8HNr6ZMGN9PNgZlsoKFWkgUCsBFvBenaoR0nBNZknD84a3qgbxce9LxHYuSm8
JZKb2tLzj0AkiheaY+wC0vatA0OPQJd+NFBPo4nupw72k+68chMxt2QkLNpVIkzI5ch8qzE3H6SF
cDDkfPgUsrjJnGRtTMilbccYzgm0FcawiLX1ZIy0s2pENBQ5W542Odb21qpc95ryHhOuIb1NzeE4
ZHZ8aP1Bv0oL9obAZOFwh4Ah5GRnfwHUuIu1HXZB4VFPh33L/sSJ6z1NFWQmlkh27pT4+3q0mdb2
oqkuUwQ+yQRyBu6jYbL784CbAiLUXKC8e2deg7Cf2fQNFiiW1GyCMNZmSLaWB90yUTdmlOUoX/yj
NQG0JsTvXGZIOuOuPzEzo46skoZgx16cbRHfddVg7xOvS8+wPturqG7K7c+ntpGm56vZhghlcZFc
zQAnF50mDYuW7mDhSWILDf2IhbC+9R1sf6af4R/jbL31bPOWqG78S17bnNrlQdQZJCgh93GdO0ff
N4MDEpTkC1IAVq4mm+4lmoPdoK2vVjifaZPXJ6XcFiOJEqTsFCl7En2I2MmugRG1j4S8DztZtS1D
PijddumGZxelwpV2DfNGSQveVEYYSqeS6ZKPEsyFv9Wj438XAaLRVE7GplFQUMM2ILlqtuatfEbN
FNME/5SUkYOh3ZMr8/IydNSzarTYaw+4uABuONctbMy4odjpTHRy6VjQn1KaEGJXPKlhkQa6UKRL
Cu1j48bdJo5KzDsGcsTCQAxoAOfrGnUqndB+rshz6gvOwCKYoMMk+DTmgO5WJIFXdQPO2LJB1hRq
cdcFi2aEsFthbEs3p8PkJCbaONKhIjM9tTihTmmttl0RDMtt7aoQnsvE2k5PodGnJ9FnPG9O2SOR
+zyPDjE7c26We06nXy0smMso6a66Ogexn7Lw+XZJ+LzqDmnpdw+qMqvbwPUpBCP28Wl4pAiITm7G
oKnchZUWl4qy7CGvCn6V8CpUi9OVP3jy1MpgPPkGSXItRK+fB0YIpKrQrfVpx1+H9GIrIBlHaJwA
rkn5Ml/l2AZ3bWeeHDvpHxboURdZHQovK9i3yanjJnuu6JUwH+yLB78mzaSIh1tuuKcZ8+TZtGuJ
245ODrlcmXLd0xwY4KSWB/4edCpRMa2Jl7ZYhBJKOW4ych1bDN/KWljX+fLQxsnThC9p14ko6OBL
87Wf7yZDDrArCe6o8orF4fpIww1oPzSAy8/Dz9d/Pmrl/D517L7/5es/n1piCSGSHQHbqgkY/NZ1
QtIjW/s8nfyLhkCLuzXZl9LcjP3QwxrmDlAWFDQk70osKBIFRcDl4/vV7eyGWPrnILqMhYEcfU7N
bONnS4KCFtHFhDt4+fmIN0CdTK3B/3DzSNiCnRpLiSNzYYd+eoyqr2Eete1tA4pd1F8MQcvM0cvV
8wN3Wh4YK89bP8QjEfdFd87ox9Yh256mayCoFom6mdNO3RQOiulEedwjZf1o42Lbh/1L45rD0WjS
4UjfXIB8ypy3XvjsAjsVwPRIvLOXBa+uyfs8VKIFNxHdoRpjK7wcwZ+P2uXTn48aSSuHaQ2oQv7O
arFDll14ELKaQVXzkKUpvuEZv16M/iJ00prnacXNzwPIUDy22j5NQhysMKj2GEcdIP9he4Q0WGWO
dd0sD0ndNDshGW05TvFbJfZ40E6VgMyRv+2kak///VDhct37iUmKc+P3YmGcIrWDPkDwCbc1yhjG
yJ1Wn0pocixYULCJ/h7jUD57NMhYBJb5oiKtVmF2jSr8G5H2OyQ5Co+QWRtP8YztMo4AHedD87Ao
bDoK2dEIulM/Cef888B4Jd7Ycw1VZQ7zX/CKXcISOqbYEsJhQZAu69IaVcmEmWyi24FMopzd9ndG
zdVoDEGuHxRbD9XEERWMf83w9ujn1L+yKW+qpr8kmAm4prmbpiO+p2mYaNI4N6iM4bEZqCvsLAoe
JlScK9nSHbAy9uPCcLLl8vEfU1UwCiIFEXLHR01/9T50QRHltgZJ1LGkAdswSkJCZlytF/olhHoJ
B+KpYb3O/eSfmixTKOCp1HBYgj8LXFLXvLB6SYRVcd2wz2kgGOZIELaM7Y+tD99+xBJuUGStzQLa
rwfCa01EEKWi5ZsHcRGqJK/XTsXjkKLw6Gk0BdN7jRpmha8jvrggMk5xI+75xZek96eDnCDpBwxy
UKRsMi+H/KRpSzWQWjcBzMxNoa+ZjRLaHdH0qGBW5rELSNETOC4i855OydqsvK9E1dQ0vbJux5Tc
piDVGaEboUMYn0W3JbLUXVIS9ZCPDWWVsM70PskAWk4KyD4FE9AQE2nPIQtM+WknNJQGZrhJPwZ7
a6zlucj8hyR+iL+D2TY2qmjHLZim+Fnwz9gUsyCdm7y0TdUmijuHg44pOJbOl1D+kpq3mN6K6DFM
5WvvFEy3M/lY+tCnIqJRj+MSG+zK8th2mItyKW68mKrNLsgRYVcX7ZKUkiGfMeBOjNQkEpZNr2uA
Hj4ZkYmym7OvEGTr2BeQszqK4bx/FBIXvWjISwQgWWABox0S2a55CfJMXmqJKG8Ogm2y3JIkTTuF
IhxRK8YgPESwl2TxnkVWhFNM+eve7cYzWpSSPSl60jna4w4QmyEyqsMIAsiIrSUwoZ1eM0NsDaM2
H8KgX+hQJYUKjuQLwsI7kJj5vjQ7yDBdGD8OvYcSo473Q+DT7u6zdjuYXvxkmW/C7eVD0ZTJExjg
Uw11+KpqSblG0Dk9RpONFD0cfs8W1H5Ua/LIJA6JjQLfz5Fnl9cF3U510bS2MthmSpX0LuLIepyp
pgE2MRaqBiEf8wiVaFHTqnZK5uvG76E625HUN21m4J3LlpsJu7NdHIvk3h9KGpeRyLCJQIlB4T4e
o7gbd8iwEroBKnyWAewHIM/hVg/ezch44x7axVtgGv2nFEtRS73uLO2COZAvSne0Q9kHblojc7Y9
Ghyw8cSkqsooce33pLv04zcBov1/rq0/S2hlYKcbBry3me+WN7pINQkJgbH5+TSfsuomfzFBAm5C
ovHY+Zl0LY1bsiUKUA5O+FqQNuTPAV7Qzt1pO9eHysfGjfeKgAJ2IBQYMAxl6CcXsTygCZm2ZkOp
h4UR6K4NnaNh+nif5IZzX3p3PjI3et8jjgy7ZlIia7lXOQmFECIRoaCGRFCmyzvRzM/ZYAyP3Le+
xQgGpHeicF8IK3zwjKuZsGmufLv4VtWTZ+HrGuzWOqajwcZv2XSOC4dSXc0G/C6I0sZtUIaoJEfc
k15kvuRlwES3aG+9GnZUWQhjb5QoUxpLoAfO0XCabWXu+mC6S6bOu/b91yhEuiwnsn88nZJx6o5E
qFAQ0xckx8eaftXJ8IEO0XuY+3yrYL1uTc8OtpmO0hdu6SeyDJ1fY0OYiOcAppiYlqBjqRF+IQ18
KV0vx0VNQHE4FNN9aOgD0vFiHVNC7hpyBh+jBiVXOAx6i6OZu/OssVoNI/VZfPXhC+CPNgzmCy1e
Zq2xRwhnFONIMnuxb10HY11M9CtUUHQI2PN8yKeGHrAXg2xYeZ2YXsEUxZPVXBdJpEHMIbiskwQN
SwzTFiiuBGAi1afQrX3wm1FvvMyvN0YIjmQB1p9Vjv8nj9/JGtspGxgCNiBqdNjisZ2cEc6SSz3K
ce2UzyWSPbghRDjUWkMQ8q1h4xm92ocuVcc84dca3bThOoe2ZPMBzTj79UsPdf6JALSiTRTT6lfl
reAcOCh/sRU27r2okCugz9T7yIjkecyh7rthZN+gGZFrx7ERqrTJE6WvASzOrs9GydUuG4fAI11G
14NKPoucgf5YgcOl8wtGSFOQen72wBtcXjxb15s///i3v//Hv32O/x5+l7cUibgQ9N//g88/ee+b
OIzaf/n07xf0zd/1z+/818/882/8ffddXj7yb/3//KHzw/bxX39g+Yf815Pywv/4h60/2o9/+mRT
0PeY7rrvZrr/1l3W/vwD+BOWn/z//eYf3z/P8jhV33/9+Uk4Qbs8WxiXxZ//+Nbh668/LefnLfrP
d2h5+n98b/kD//oTs0bIZOHjX3/j+0O3f/0p/b/RWhKmj8HDpKPs/fnH8P3zDfk3yzNNshaU8h18
aO6ffxQlYSh//Wnbf5Om59qeg/2IBoll//mHLrufb5l/k7YUrpK2bfm257p//p+/+58O3X8fyj+K
Lr/F+9fqv/7k76j+8wAvf5bHMykhLI+TW1jSpg7n+58f93TQ+GHzf+VD1aGu7CBmu9a7L9R9GiNA
9cFg/I835B+v+z9fh2Xz/3opmq2ub1kCkRB5Gq7655eqJ6b93TDAkNFIH2G3dsMXDvxubSocWGX1
Gefj724KsLKJ4nuA3ZmnCcOOxMnWrapvQeyfI25iV0lkkpKWm6RcG7tobPJDTeMFvefUjCgbq0Ve
dTMBVluXSYC4RKCA4FJzda2uFiDHELLjdDxku4P5quM0Z12KWwTbBRyemtzbJqLvhxopaKA7gZIK
BJu20v9EYLCZx5Y5p3hMLXE3IQ9mwbpkemoPruVDDU67r5jI3bqHzltlYFoTP37UrvVp9SNCKIvh
dYHfFeqMuw9Ne68lPRIueneF5vkpo53O8NwXq8w1Hwdox4wkh9diib/yTeJIAodq3kEKmI2HFqJW
2aWENzi/08C50QoiWII0onYgVPlZRftpwC0zhvNqNI1DkdjknJXiukum+1JXH1aYHwfjhEIbKUvO
xIxk6BthwkryTpX0vobq0s/DL6mUtbJExuTGXNdLn33KCF77+Y2xmc7ZYD7nyz+qsbBBxmb8HpVb
XAoQYGOb5I8mv2J3QM5vc3BD62PwZhvK1iE3Eqa4VvZeZXDQ3HPqyG5HIAQDzTL/RrqCJ8YQt22f
Mx9DLNm74+uQE6kQxvMb+xaTVOHys+nzZyxwa8aMZDuA3MLch5LAVdaOhiAqUVSeIyg2Ip5oX6wN
bqQrDQqmTqD30azHx4zSye0oIBRmr5ZMqiZhxJkjU+F6ZDYKvo4XQeSKWXA9TU+Gal+bnLF3htrs
CnnxsIVmj7zipyOJVobV1Z6H32ZLnLbOXfK2EYwlMEiRDqwtbrZXndH+QgN1VeZlfWWVFqmiTcNr
NhtpDnzZwhSSTfSjEIzQMMWa2GTeTun5ieUNs6JB07udL25MzBo+k6OI6voq7ryYwRI71VpVR3ax
PRUhZEzE0Ai9vFXSpF9aIKW/tXPE2jQKvqRma+MguK6QmCgT6G/rFdccxZHKmylx5dxMkyZbCk/x
mj4o4WJjfPAyvVAvr1LtkmNWvPYqfNIcHEkAgCEkgVUTWpps50SsxzptidTuxG+v8S9mrX87nn4Y
Y8wpQH5x1FRYn8z+yq4rsjyikdCWKCKgswYfxMSxsssHOuJf5ciFnRY+wbh8IHMn4JTYoVcg5KBo
AXfj6OkH57mtNeJOI2VGX9/oCYlhINovZLgXvDOnsc7ic06qdZ+wr0gcMoRmM4azQJ6nxiitWrLt
jJBGXoPPJPL9deIXx2G4d2h6WFiJCuU5q77H9DI1w0cz6WrdNiSIGpMTbwaverISaERANjOV5ntR
IhFLE2IT3CD4limjTWtgeQ+Zqk/xQ9fG5xCn+TAi2jRGhA5BgO4+NxHi6V9+bz6V8NenZGh2WJHv
uOfdlX11sGysseozl+RSz2mPLyMK9nhEbwbHJbjxIRDDu+qAKhMydDcM2S0OHBqLd5ayz1M17OoK
wl5ojAvVPRivpKtpcpWMEipnF4b2To8xAey4LGmbEnqE+ceNGlBspUuqNiQvc/CIEU0gN9QTZ2mC
CsYl3azK2dFmZgMczWhxSBSdvR7G6tQaDPY9ItaDAtWnS7duPdXBWZjnvHQXmh3aUqmwU8zBuQvo
S4VqlQTvDk29OHNuk37nRuNdN9YvdmddV3b/VFD30ObdDYS+IVPYiL47BQRLtOZGe/6hmceN24br
wQIhG3S3aRl8xF51zJS9naS9rkSASk9sRodOh3C3Qoy/6rZAE0SUqjkmJ8S0e+WrlxrGYmvvfQR9
CR6nKwvThAT7hVgSWSWTK4E8ayTdFjAJfekdvayQuU9NfqVPAVcSw4wDY/BZ8JLe21pusxgWQcB7
ADMS6xe9OPrY0y5Sxp7YggiSE8OwprjRpYnoIzhCy29Da9eb4dnJ4h3z1GscWlckVzyyidiVJRNv
gYikbAmrqjPxiQ593aYmHmoNz836gvIFJgeYmT9zI5xy96blMqkT+nbJfhqI9tVQSrhRX0qBdM4g
81P2Pk0v9Z63H4IAoahaSZhFVjredMQpXMkCnq5TfLSt3lvELqE/qS5uUHwtTWlhqFtdVm+gSZ5r
Y7zHyP+KjvUlrKoD65BteW99q6z9z0JSLTKTppIv8hK0tCKhT6O3i19kPFJD6uELTScS13LtevKp
QRbIyL7Hu9kOyTlOjfuZwRD+6l+m2d1l0dPYWMcYXXIDHKQo/btINcc24j8oQgLYCWCWsybmhnRs
DKVSHAs7+4rcHNlSccYRed/MF1lnF22r+6xwGd05z1Ez39KGKIlj0ZWzjb345P6Oh+rouAkA2Vi9
mV370MtLQmwdsHxaRmX7Kmfn1I/IcRgXF254imK9m+GjNs5iU46vKy/8qD3nQzqCwy7A4lJTtvV+
YpSqXX/baPVYyJp4hoWRbQ/Pnd/vjFnicgyvE7999xeT1zibz8X8Whby3RiLb2uEVZYvyPBgBY7r
3mkAfiTx9JpTMnCTTbd+ZG/sJH2KtEvw6F415r3V6VsjMkhDr+5874IwiUhp9ctPUASZKYE0aXYH
A4FwUvsQFPPJNhwOcmHesVzuYFdsQ9u7JnAFNgNQCLdUv8xaXX8pO7+LLOYutrD2GMBiY35n+nZ2
5bBB200l3icbp6G3509fURBdC8f4dlPMUKD3EV/bd5JNUD+FPuxIxH35ZO/KKNtMvveEo01cxZrJ
SZgcoirfZ0W/BxW6LTV8IQE0SyC9GSVK1so9F2b4qkL7wzZI0236HZNUbESGAdejeArz8C0Q3Aax
YJ4ys9qOaXGsa5dYe332/OhGQ2HthPvSRHd5+N4X3hWzoOt+Ch6UF55iDZ0pQX8rCNSYvF0Ujm9D
2l3HDbgU9nuvNrRy8iNWjiUvpPnsF7QinGi9c7nHpGrZ9TXdqUnTOx9ndT0ghfI3rknfzoKLmtbx
O6c5YUCFeDFzSj4vh31lagy47Zo1DDOlf7al92bO1l5KuGKmeUIzcABSwNSq5DcbaxMuTk0gL0XX
3Y/ddC4dc9PH8RHVMDFH4dGeaBpawy6p4mtVXRUpOH7jMZT+OSQPOJlDVhUfP0nj39M93Rj5B9jR
g8QA41iER/rWdg71cbk8C7ddQQ9mOw6NyuhvPDmwHIi9qkvkOu4TA6BVQ3xNX4xvngh3Q2V8IszD
kVbat/ZQ7ZDfMQ1lwWRH4ePVUOZ0JldgbbrOToTJWhvOXaSnczWnIIgQ6I6vWKclb6Z05iNT9Fdz
JCpXWqQhVdjkze0YgwSf6K7Yw8ZGPuop+WjSibEMQOxM2KifaRwYh1B4m9Ic7ozTjPRoNj9nOKmK
yYpHRoecLiW4eOIFYLoHmYUBh7XMw5HSoyiLsIXNAG3ebYFfS02XBrVbOZfPTFHpOPVHuH7rLNXM
TtydsJybhkDEAMZmhv/FC5sLQzc62vmmWsp8caSNvMFzxc3iMmOJobWzSfBGLWBgBQ+2U9Ox4QYY
SEWyxlmnwy4WiAaa4Nr2fGyD7XH5v3SBXo0Mz0jadB3m5h0xN9wQ+1KcYVSCBbcOqHCu/cYD4qU3
DecvltMdsRirDku8ofPj8vWJ0FoSL8Y8O+axiXDaYR4Eo4mj4LNjMAgbohG2ruqB6FFN2UGjCQlM
HsFhQwjck6BcBsi8xl1D6hSuue1gTfvA9i5BBFh1jO8IVAEhBLGdmDO3um/CYWMw5K+RUofH3m7P
KHqeM8O45ZTc1uxMQtdgJah2A8RTJSErOiW1lr32x/iL29OeoV6nNmam125ElinPojP9Pg1gpTDk
VzaBzt1e90jhLW8f4Xh1ifYAywQSusb/pKpfnoLiRsw4Vq5zxnavqT/SbSiHLagTRIv3Pl6QCqgZ
2zy6iP3NEA2nQTQrw1XrhjcdhAcCJXJv7HpLns9FpkeTiN/lIFs0sAr2m8trzh42kuUYK1AFvXa5
RVKA6ZAZD32qOFZ3OiNlwsJ/uCgfBmSZFaZsThtrCVnE14r0aLI1qKXyrq7avTHDo2zVKivi66Yx
WZCCQxt8ediUHCs6LbaRmWKC99CKrZV/2/L7KPS2KejsqC420wjXt4U8wwrfLVVw6V+CKXuOABqp
TuyjaMIf6GD5z+A6VIcumqnTR5q+gHkzuE8hKtuIkUGoaTVXB1x+N510z1IxT7Fxy2TxwSRK2R78
q25Jq7Nw2M8EDRI7ErXOrgFS5BjRjpXhWgTWSpOdUkvQ74rdpj4v4L7MkKsMwo/BhQ8Pgd4eLG6D
TbxlHJz42QbhbY6vrZKYF98I2EKzxHKNLBCk1RifOqfY20iRhWfcOmSFKpPTnjFRGw3Xy/nsoa4X
/AtVpze6DPcWtJokVhgSHFJfVj6pnxNaYYsmrYQJLslQUqN/yGWD/gUJobEN+3KfBsOZIIKtX3n3
/uT+b47ObLlRZIuiX0REAkkCr5plSZYtz34hbJfNDMk8fH0v+qHjRtzuKlsSyjzD3mtfFAfmwjqx
aojrzrCLOvfaIVh0sMDEKY5s/7EoyGjJ4mDjwvXrnBqsUv7oxdmxN0sS36c7HNf7onEY2dtHBka7
IHT3QWcfFWpgWokN2j7IXZi56X5kP25nEsctnq3lPDNpcQfY1kgRdiZCj6D+Tkg+nszmLnXd7fJG
MK3ZWVl7sARQId9ju1+wcRXZmy7NyzR/qj6/K6LoEAEtWP6qyJ0OI3fwFDWck6BcU7HX4L4jFR4U
XI3Mfs0iACachZWMT7XZsiSBqugE65h0JSYpj7ae33E50Ao3pyBtX4KWFNkhd19GlziQ0Lu3GuPW
GrB1cFyVUFLKJjm3HoWiJZc0xcynu4j5Qkz6oIr6lNXyE9/lLdDqtWCQsxJT+Vv7mLad2Dw7nfon
h3rd6eq5lBKNeW71m3laKtqAHWqTIPIreuIw+XeuCWx+MiSC+AG6xfjMtwuc9QzLpedGqAY4aCo3
mk0Qem+OiUrDG+zX0PjDRYTB2YMClptAfSwbr+yYFxjCa+NWDGwHBCgbBKMcEP6NAc3fDEwOhWtc
LmwOzwOcP4NCiWmlYOuxLpn5Teu948+vRYnnCJrt3gS5xXDXf0scA8F8ZJzsVAFb8JnaVS1pcwgE
4EP0hHGh7BukjxBU1AXhM/1e+PYnrJh61zXmvKrFE2uLP2ksPxzjEXLAjhDjzPo1W9rzKSaEq5PW
TLQlAq6q4WgT4S2MOJkaoFhTjocZFL/2YXqMJb5GyFHHymi/agN+rUkCK382xhrMRUoAnIcycF0P
GAxlESXQkM171yVXRlk9Z4me1/Z8zjO82SYHWQBe6+rkLXJD/4Zug7vMzn4ji8/fGdwbmVy/ZQJk
3iLld5+p/M/ujV0d8UrmmjcqK6MjJpi/ququ/f9YNgN3vY7445wX+BV7/6XrjSs1YLKSvL0h9ust
Ppt3t0IhVBn8qkNrv8oo4JenfxvsT3/qr8Llt5Hpb+eP18r20c51rO5cTDYhyb6laL9anzfSYL7C
YCh4DiUIA1ZvZEH2MAJankYTYnt6L2yhEV9Z5DCWX0XQ3DRyCGYF4U+r5npXC5x1oEgomDB7iRnu
BHN2g4WnSH9A8bbEicR3THSLA3YV3vmB36WePHIeunav3JTgSIMrJ2FBRofAog68Li+OKeFq6AUO
ge41ZmDGG0UUpDnTkTmdjrfGEO0ISg1WzvAOMc9am6ooQTbiFydDl0FGrXHuVEn4N4RocgTn+dqt
isfeeJlSwyejPX2tDadAFHCBYxPvS3tistAXRKkGI9ZSU70bYZUx+PJRKWMfTaKvyWZ3Ege8Ao24
GwiJPgH6249t/e3F8w/knWLjs8gfwtDeJnu449NuSHPgrvzaYTgR+GqNz6V6kKGqTuhAgH/b5qlW
igCFtthMAUYje4qxp+mN3bqPRk6N0/jyiK2L74JDehJA173wBuJFy+RfFdM296Hzkgc9L3lk/FaR
5MJo+HtyjE8P8yTMuvWM9oeMRd5SURi3OJrZxRFny48sVy110gZNZxS3yEDZODA6YakfBDGxTEv/
W+MNVSJCyrBrKvcGlYmnFvEkDlT++BDCyw6H6VBENIGzMhdTHvJtz63elaXdO/NajFhMo3GYNnPG
4mfSBpQpO+FO9Zwe8RiFVMVcLTfC4/8fbRMMUEaEe1QRfU1V6V9DF7/a6q+6JMPE1LwNbRJ+gKwy
j3Zt5AgQU9Q86IjUvGhMR0aVISAoq05+BHEDOXXOGHJeLqdSbukFppz82hhRtpUn8fqY7n1ODNNy
Mo+oG9BktmvRZJesxSSMrrzP6vka5Il7BwvyVjrJV16Y1X4GLrYJvTZfj70lCK8yCcywQLeoxyiS
nw7G/lXtpSeb73EoyTlLs4r0UH5K13IiwKX5TGqScMj6NvA6rSUF1truYIPHxUX5+qwjLP95VTfb
4C9I9LgSkkSapkyeCOaz1rr1u3Xs99csV8UBfjFObVhf5inPKCVi/rLE4egbWDcUy3Xh1/DUJ0kQ
D/fQpx74dIXJQWRhvNlJc3k8lnAho2XkOBccLFjSmUCqYp97zDIz0N59n/2ENScUvpY9+cSoXdHV
zMTwWV29aaP8txOaTOqBd6IjuCidt1nBt3iS9Q71+uIgFmhMyMMqW0KCgLxxxAVPjDm4yFq6orFL
UZJ5VwGr6d5tiFx3WvuxnBOFza+9lcvaZGIcM0xksKW+3Lgl77LrL09qU94lnX8f4Cjf2cX4G3ku
3Ash2GWCf0B/0gCEYR7WknKmbIUa1B4ZmPOjlRefp8phw8/bVJkKo02L8Kfvn/rM48Tj6yNncT9m
0JLD4eqW3s1J8aHEgq8dPqNindvjI58HmUuxC0pFhq/09tQdC9U1mBLoD+NCAi+Ok4+0tWvRdAZV
/xYz2z/WDVM6MoncCENs7rQ4YtxfP7Co1aZ0p2qwXeSVfy9rL2imvGGJ8A+100GzHmMMpVJtAxcl
hmHTq4Tc8ytvqneCrVQTJ2R698NzM0Xvg+0FO9BmFK8SX0cZPfuh0BuAffFdDiyMeg6PTz81X2mA
8y+pn/FmFGTWKwoQheqkmn9ai8s7UMVvo1mMV5jMJ8mDgt2KicTkvs05+x8oYAkGRkqWkvGXK/Ny
lRreWxmqXYKquRs4pJfHRI7T1bGUpG3jQbZsPv62FeE61NF9Z6TPanLxDAlj1fmANEj6jLf92OCV
ta54fcUhT/LbbHxjCMd/C8cMbqkc7xxCNhl55eU26ySWnaGH1WCSqDRnyWHonlFt1GcvKt9ki/AX
Ff67gclzFQVqWIs5TFiqde+Zh4xS1aW6D+vmO7BGY2+yMj10hvvY6lCceYvEOY7dNxnaT0SFjZvU
z9G+5kiw8Zzm23iCm4waDh84urddCnaA4cjWyRtGqZgwNygJ0h2a6vHRH3J/27CY28TLWFSb1n0H
OODR7EnHMSB22AWlphWZTET8DHJgCC+rzju8hCxLjCn9l0Wge3IbIXSXvYu5tx+K/NnF68jECfJY
EfubwqZbQgch72rx47hxR94N8LtBTtTwUbOuQmzYo9du2FTmu2rAeRX2HT0P/n22rsS/kAOZt0Xy
KMHOtCNxyqG70JXA225kNzwjsIYd31ZfCD8vMmZJ4FgOSx+8gGs6s1dAQUyU27o/mKK9RRNtstED
o45GAoC5yCDABtGOZ2dEVTA8JgVeq2j2yBFyHaiG9B3zohHs1QFXC/Ct0iW9pULsOvYSqNDCfXYq
HrSRYEwl1UEM4YPlyKuqJMAlw1wlfgSEobafh6LUa3IsCKcVBHxVAZZj96CnID71mN7QjqAAW8G4
ms86sz7J1kRoQvbuMGuyCdOZj4hWbMheCASESKnbI6hgTGb+1O7t9iuZocDbHatEaeCgiPt7IABs
iwLiIkVBy4kSiuKvsF/BbEZMIN0MK32q5WFsuDAsco2N14hxzzokW5GUhls4F5CZqDlWIzfo2qJX
KANYTn1YLt8EIEHjB3XQNFSfRhbDXO8p5HQEWHA04M62L44/mOStvniEwMNmFG840TApU1yvg3RG
m2IqoAkSEi3mWlDC7XZgmorG8ctc4AFR4OQkcX2BE0C0RR4Pss323a6Je4oYzfVBnnLEo31VGfC1
GimzRDy4E1VXr3ugr35a0zEOGKMGgqgZoZDcncsZx9+07LIpSmfmqEPN1RkbKTxALEMTZsmeEfii
/CWgmTOoFy6rzxFRJeQWHfQBKBoL3mkBNySwRLQTxvgezNrdwCmBB9glF4Ndegn/if119SEiZZ+I
eVnAwzy9hg6DnUdjBv3BvyTNGcDCDDWYHE7Z0l10pF2a3b9UwVnL0YxvgKRiApT1oVHRl8M7q2Sa
HkpfKmg0+VeftN6+qscLV0900Pmxs30qVgURnuPDPto5qhyBg39IgCk3sXXUYi5Phsd40i3Z/8FH
g/VNDIhyx3d4DkyGQ747c9KyJwhZRmmqAc0YVSQEXdV4dgP/FxwAV2wKza2tvuHJIGgulz1XaBxt
a5DrTlEtqf5kaWq0RrSnzGoe2byUxzH/M5P2g+10unwYYknVedKdGe7YIdKkt+X35F8wMWXMnU17
i7D7wURpfQ6PaeNFd7Dbzk1M6YqlwUeTEW9bLcJdYDhvrUcSbWLd4SQVO1tmGMC6JD2rmpyeba7T
4lLT221dAGjmBN+UugebBLWCVZCaJ6NbXUlkr4IqIcrbx1En3wUQmpUxVQTbK3tfQpfZuDNePoSt
bHrh1SzmppU78B+EJQ4fyyy8lfYDuP/Z/BaTQYKMAeNqjju6cuV66OM9+9CbURXj1rcgJxjpwYqZ
akhXyO2ETH+TVIIdZQCPXYZ3roOLl9eCjzSY8E/Q2VgkjKhMu6dOERXOzbflqKcKIg/B0ATUJ3C5
0b7KSzAnt9C1r76L8rprALHag390KpdoOobOQwqzJ/CNc6yxfMeS74JH+gyiA6hqmSBB0sruxJjV
69lycOGGP0k6i22ixmjtl69co2preftR4EZsQmyqbvI2tSYoXGNwcfcMbxb8qa2dgNGpUCnuwgFF
aN5O8w6PyEff5RAVZg51LyXvhjNxnTYclz2uwKCDv8h87OJX/akLKT5Gr0555WKrEPPxBXTI7wru
PWxlh8boG2wQNTSHBZGaWe58QAFxDtTIjyOPYA2iGQ608p6rAicrblBW5VF7BY4xHKqwjOh5Y1YR
9XgCMLg2TQiEtcsOkYXC2YQo5+fNWQJSRmrMrL/WcbZpkm1o52IzuMW9zwxjWzBjlYl4sRa8DfLd
fiNwsWDNr19Itgr3LsOCahxAG/RMPXwvAr3Q8belFVcWVJVLNBpy58NOqL2cSLG58Zn0s9FgngRN
IAGXBM6BhadwUB+FYlsbuHodNjl7y2Q8OzXOvNG4rJuRJFWvrlgrSWsBOEbbWpFB2QIJUgF3Bd/z
Zc6FqWVJ7KZ7Xum+kKeqJv8tLxw4r6SuBeMDa7VpG6L/K1x8AeSeJCO4m6DPIQa0OLTrlpJvTPWH
Y44PmRM+M41EUNQQPIGXjVALouNgLFM1z2DAKOEug1M8+iEkk9QVydmy9CFoqpm1JNFfILXapTou
E6LFgzbyCF3zu91QeuxTWxjR6aQ/UwNyI1OMb3DJm6KYGwB21r8SnAZIKJ/+i4qdpsvHfZ6C4U6t
Ep83oPoN6cUFzvKL45cvfmOfIQ/195jI14Ms7Se8CHQWcGOXvrcM2FuIeQkH1ZfYmsdb7xvPloKl
BYjs2wSKupj2w9LbiCw9OElxVqp5pmi2d86nW0NVs2ZChsATFSJ9yzK0RbAKztIEWYhFYAdHR220
7n7jENpynoxfPVIjaHkVcBU6u5y4LfJlId9zKPrsvzbCj+MtAtK6J0cYotJPZJsPyezvqcyd7N11
m3HndBYiGbNol17mY6x0h20NQ4nrtuRvGZCLi/BmI6GCD4BrTREW6qPa2lSYcg9sIgCFL+a3kWxs
Lrwny6fYMXukZr1s1oGZF3cZqlLmHvyZAu6IDg1/jVEdDRVVe166MHRotMnIY7wgKYLc+pSG4zEX
jn8NyW8s097fNT0AV99LfmTXwDqZrGucp8/dXBvbCa8MUG8XPRaTNSzCPZNkzzkVUkMK80/EFBJz
beC67ZANrKXn3Y9Jde0Tg2o7dI5V5v4rk6o61AVbnahP6/1sxz8VyA7w4gbeqHDH8cmEqcS/adm4
rHLp13vtMzSB9cLQNgqOsnURZDU1C6gg+G4y/z2c0WxZbv+YxB7ZPRlWZk9nWz8iIACuId5n/76b
GyJfeCarHlZnV2xnc3oTXbatTbunpHM6sBC4ap0JrG5OpehlD9Jwg43N4VMNjH5zFW29Vrs7UyDV
QthxJMN6XYMkKi3JrxuZL/MQ7Zk7wCbOYK73qvxt/KjHTxkpYh4nZuZb3+6rbV8TOTaFNnBxaM5L
aiMloI2zB7pY21A8zbN/QM6XbFVd/A0W8bVe9dOMyXvfsjJYlC2cXgXgrZ23JJwkU1iTwpSjvyUV
tC5edVyzveyGoy7kcfbZjQ3ldDHE1nNY00ukUtTMpBJ4dRbs+8ow18rIgcVJ74jRne2ETw5HPZ7x
D3HUs9qg94cuZHNWr+3JuOmq3aYlIXA2/kN4TcUOpQXUshouIc0qgdpJv5E6fM366LTQfs7kBv66
KDY32bREBpfhi93GFn7pRAMQUk9W9Yvysrjj8DwgOD7oZLg1miSbKQrwpYMJiaRMtrmLZIimEN+b
F2FqKeQ2Y9GlsV9s69R/caR6sM3/U7u5kNOFG4Lbi/c67/d1K15a73ssXHEXmkJsSUHDFf/X4U1k
8IHqGFz2ETc+qaVIwg+2OZ8ctmO2YqtUK3RYHhWfWxZkNlWht/zXj1GmhpVZZ956qKKEEaq7Gh1A
dNrfABVENcZ3aleHH7kRfQjKwCzShAhKUy3vtdpN+KYS64v54AR5RdirNqsB5iT+ux7Irfdp1/mp
9Udf8OYHCOQsNdRb5eADjvyPlP50jw8z3kDyS1cetJuCG48wIkRXse38sTB9UA7LKrR+xgoq8BKy
yRAE3CcBAmN8MVKYIoTKkFhNdiWcwEjyjWHIw+RimWGM1H7c47GXHuYS1YlDEHrMtHydimyLD8wh
Krx4sFlOVcr654c8Uk3nsO/Rj8x/YyTvAvBoReNhfARZ1qAxTICF+eOzQgNIu3o1GcXZofdKXsfV
aYJf2HezVX6MOKMAiuonwjww30EapeT2TqVtQJikCKXyYAIQljvhzjdOJAhEVrl34h6cXfAbZERJ
OfO2FhO3Ab3X7N67vkOFSMVpC/pZ0ZWEoTQ2vuV0WdkZgG1Mf0vU4lJM+sBysy7emb3BlnZiwpDc
TQJjHZmHO/RToFA8duvEkSw/berdn7xWI7bzRV5BHRm2JFclqCGBp8+UBW1gXWQL8Fj4mHMMoK8r
iyvR9snV9DvEfCHLy5w0okiBTo7c/6PL+JE8qVuBOQ1rkvmO9xZc83TrC5CBtQFbzZ7BHzV8LHEz
gioRyDtYMeyLZERtWpJDEVAaruy6faMn0quOYX6SI4oLUxNtCV2/DhnPjv429M0vDz87JMseXFPH
DY5DYm2l9S1rBdKJilebAr0esIpacQBbE4HSQRo48EbT38yG7teeEXyzdbe3UF2AijXgVDxKCzP+
wYQiN4Hl3phRnOk7GHVC+k6H4o3j6oAW7I9CE6C4pe6byGNlRbpVz8cuInbAxbZqFnNUAKKBWEc7
RETlLwAbV4PlI2B7HMdo03mQWZyYzLUgRMk32DMHPKpDHq1TW9Ex2XGlthnEfVYd2b7PYnIWB6aO
SdishyLTa8GhgHYJGCvTJoYcB1zFLxSaT6nvfkYNAio3qd5bhTBU9dUdK7TN3EbOOi64wgPqK8Dm
M73yMfXYVGQ9JJxOoiAK4RCsTLhlag6OZj6+iNb4SVi6gHPBpmpBOQ1JpUCay6usaAXbqXhkOtRu
hJ65HdA8h/9qxfxFt/jaojD+aBymPtPMV5dmcT9qACp96D00wMm27gIU9hPj1UFvmTspSe1B47Ah
mK6lsl91N1GKPU45Y9E8EHzQwELWdNPbrrX/2tl/7xJ/M4mBo9FjToj3mqmVWa+MAXWfmG1o4co9
9ORyInboAHnW3IxBirQ4ITVnQpCIVudZNuHJIu6isTMEULlGNOGjQodaUClmvUwfDEzKfCqRfOzl
ZBJ8PX0pEm4RGBEhkW4hrl4KzyVUAoKWlaK0Gxc2qfK+IoPaKJjNY7DgZxjw5cq9pNn4zzEvRvam
cv8TE8pLvYCu6NKnjJ0nQ6I3dExwZhT6uYRHaN3mb27PuJG+CUxaO+fryv8e5mo35TZkz97HdtiS
k538aSSmW6GDD6xZGzCzawWq36pL9kGmKbcDUapgwx7DOfPJTRH3HgKQ3MQiatvlPjDMs0UuBtWD
d6YlbFdWZb6lQ/mue0ESu1ehhfp2NLx90qq1osaYlv8TQM33XLevoYOIh/36KahQnVmab4enSUyY
GQzzNea2FWDahV3/85R59Kv0EcLhJdLxyE6D30Ek0Wkqsjtcksi6kmYnY5bagnE9yNPZY3LXVug2
apNQ4Y6VOuIP8O+i49KjJyS+641t0zM06pOTgK5mXHGgTaWijKKbMCjDMSQgYFEPXj8nyOnTe9ew
Lh3uoECGP7aHTif8pzqcCV2UPucN5vSJ3Rfe9G93AsDQi/B1EPBYGjndx+P4BhUFJqTDjGfyraO0
+mjTmPa0Gh7UIrBJe15UlVv09pX1pES5aUiwjBQ5ZsqO32qjenfnQq2OXIjfudUR8BaiZQ8qYFdF
/0FOCklWNosOjGKgCfx8nZOLXgzOqRr6mQWEi1OiWSgfwJ6zO7MAqurM0yFzxDHgZUY4vBjp05TQ
CJu6/ajV9KNL/QVPxPVR+McEFzZT91A09tGqhq+io35sGvhbRUzDeQrIK1izf0XJ0gefLaxGis8T
tkVU6EtSXowE3fhJPRxVZoKKSoHKMz8cimJdh7cys97DkIovFXTzQ+Uce3d6bgWxog6oyrrFB2Jl
pkTldY788Bhn5S2f09NAV+KLZwzLO3Zfl8Gt6aqJbjH1jyGbm0TMMTIgj4ZHJrNvZc+yT43jnsbH
nKor2V7nGlOZKoZr1CbfDIgq00WS4z5VZntfmEAzGK1DM7sRlAXbqOmJ7YBfkZsRFWj/p+AmhS6g
gywgnoqe+WlCjm2Y+RVFCUVkod5Zm96jwXx0wfg3vnEfLyFvDXQbL3QQMCEVVZX66jsI1ciWnZXP
rWQSvOYEF8u58J2xV///ywRvAtstWocD5dErIlYgcAUnfTJgAmjCbBu34WHO4t/ZkJ91rM59/NcV
5n1v2g2OQh7pyZk/iELad3JZ8nJhsp4GSdEiG0+OcU3V2AzsMZvxS+Nu3f7/kochIZ4HImgTH/PW
hJ+aGUDeQaT2f4acLiJsd3kh9q24TAHF3NzFyP9LrAuxzp5yMB2z+xXTlvBJkxbBImxhGJOxAYpp
8HgYTa9O1vYdYBlM4En+HdV6Z1VRTguJ6HFs4ZPrCO4YKBuuHNrfpOCvtT8R1CJb5tzwLJ7YpSWb
Wi5BdAnMQwJ0tdL6Y5XFHEAQP8RttCLkL6dLtz8Dhocrxj9fnhMyX/Xaf6KNTkFM/uL46maCrkWz
T596eSw65+a73BBlTtg8liOWbmN567O9ae/yyPuEJ711646JWTT/2q1EJy2hzcb520RoZCNNdg0z
O2owP6s5CnkcM25KXW+TnMWtZzP9KskB08b4zWaEPBhUlQOjAroR+g4Z+s9ZrI7DuKypNG5i83my
oCXWZPSwAl2JNvwLJOQ1T3607IHgAm6aosMignGHQ8i5RF34gMm16aI1rvZ63RY1F2VnBPhuiqsd
pGQPVJoBJ2A/vMJb3QF1V1Z1g4l8bkNSRRgp8shWCWJJQhMNl4aBYleTR5P9BUsyQM68qHJgMcb4
O+YJbKOur+A/RjJbnWqddckfpG1EDq9Dlf7TiHJzmTx1/vzDWm43CDhnuRrpYtt/QInOhcbvSrwb
AxCk56i3tqWNgck6GOa7yxjXM+e9zmtorOoo/f4OSziSTRDsKmWInVbW3qjLNz+vL+HoM65UEAzK
mJ7QxRxrWVSuSXslSAspMJ66lTvyTbKFixgx3fcK33W57OsLj817/BZE7gu90qPNX5tJFyGOSxgB
wvwAyDM7IkfJOzean/vIfm3Dmez4lwFNNPL7CzCkGxRbgipz67ftx1f8LAsQEhNVObqAMq+RN18c
Qnbxi6j18reEzhpr6clzxs/OBRmklsQ4VKJXQfBVVYJylAJUIylKE4rZhUPYoNTLHAYNkrqM/PET
GlqT+Ynhe/9Iz1HH0dc8O6zI46ZdazVEm3ZiedFl8uLaHtCbsEl3wMpBUnHsOLLfmWX7HEubxDQ8
Tb7lfEWeswXzsOjScp5vNRB/qIp72bsudrCA0tJdd3OJeMjmdwbdvHEYAq0Lt/nXNSmL16g7RM34
6tXLmYNcEyt79jJE5VGm7fJNxeUCfelsROOWtIFz3kY7YipQXNWaKy5xeQaLhHzi4jmuks0S6lRX
vr+m6eCtBO/H/PG1aT78JDkRV//MFOpN2xqNWFl+yjyh5IPabKTOA56y9wLSsIh/GdskVvPTuONX
UbhniigS/sjJ9lBn51V6tvvgPq0w9tYqeHFG6W7qDjKTx/3uu+BOKThBW85XBtN3LoOHVdkTxpEw
J9ABinu6c5CMcDRF+551Qc/Vz1BFGw9DGX24DughuzKeu453BBhqvR6doNx2/g7eIcIQf7jLmQ+1
9bAfuZzQWDxWgOPW7QgAkzYcm2UzvshWnjMEKDvXal4jhUjAYZ/Eu1wy2KEdJYDUYnodH9Xc/1t+
vVGHL1OHrV/DOZ10dw9ZhQIGatYKXVFtRx1D1UZjsf9EhVSepMUlVLfYW4Tg+8tgHnX7TIBmfoSN
AMCdKIidMsH6V9gbwsWlZGT9fS7QjsmsD+4Ew7ljwsqzV3ZxCjO32gajxzxFjS+hh/bds7EDMLL1
dqJLzL2TvhRjh4OiA7TZKawhUXrf2xJvub2OhMf3u+7Qg4xXyyCoAioZptZbiKNvwyz91vTlNzBd
l+8N0wIYBqiGSkJR6dJwkK9ivqwr4yPFtwzCg22ajOovgDYPNeP+RHWPqGmdIBl3CCT8rQAHm0TH
senp7qPBXYuUd9iuFtinT5y9aTSQwaVHsiVKrC3lQyXHfDsMwffYY1hjemQAhdIAoFsxb112iF7F
poABtM/Xht9dUz0KPZwS3ly/hwYWRsHZTzGYQsEgTMgTZ5IP+QYAodrhd1zmYVwVOrmhYLqmEDW5
LhjxdGJQm3lwoF9L9xGOFAlaajxb/hkRoFibRXDqLepDMY3TjjUoQwLGJJgHEMK42Z9TdMxxbbWW
qfOuSl4QTbi3rlx7F5nS2udFflb8qxG1DoVO+xfZ7nX5ZzY5/ecFXRiWooBCQndIG1EsmpHaOmck
VqLb827cKxd6EjpUj9VcgxrRGtVnZlIcSk93mz4nbbiVO9UCSijCpbABzK/s5s72531isei3ph1q
LdTEFmd8pdWxhhPG9uduaMT7kpAWOf0Zxazo0n+TZtvc6QgUXR6iIKLzplcCEcIqJ4fxPVh8Cs4I
/1hxGaSD/skDDCtW+O0F8l+YW3e0VD+Al1aZTp7zHsx8HCGQCcEvjqfSYKdemvO5S91zEvU7K8ge
lx+LTvu7hBoHOfSKyQx1VEO6BIEiq4HNh1N568bcD3OXs98sUlC28gf81cXQ2XcZ36HDI+G2plSz
MvHehvK0VM219WfM0YsbVz9+yEaN8IoAvejyO9aG9Rvr1GBV9qgZYEPYegEnQHoL6JzY6Vnf9QTt
CvRXlp3ikIvbq8F0HV9Ct5IBeD8ZMg0heJEJbAgBPkqaH6vq9glMLSLQmMCYuAarCONp1bZsDK0z
oSoPFYq7xiy/+QqvSQ0++oO4sD69EmJyZzT6ySKzZlXW6OW7cb6MTJRKuU50/xjktGERj8OAH4Tr
td/YVo31yqvudVj+DeVw7kxY9UjuC5YOK/KHd7NZ9AioQJk60TebyC10sVeqo50xyye4O6saopzW
XK25iXuqe1/+t7bqe77dh2ahZM8BSm1yygB08PyBgiAmonkfNPElKF5Ws2k8hWxbkXy7+7KRDVFQ
bPuEjHmMgBmytboVbj6ixq83OSNhM7xfXkNdXxxBv1vW742LLmjKiN1w+1fpcRQ5MYsjHf9QeWK2
hcaN9zmjVMmHFWVHxxDWudGhfFe5ulkllx+lHehaL9xAfVu1YXQVOcl21B8l1z2aZ+fgLhFwpeAk
rX0i3GbUpsv77HcjNJgON/bQ5OcgItWJbIjYs55R7BBZV9CL1PddVV+zcaSRCJLH5RX1qt/lQ3Tq
o/mnAyodOC9Joc+sf76bRD2h+j+WuXHpeyD205FI3I9m+qlEfSVZ5x2kFRGplXwoI3BZFmpNBv2r
ZvKQMUGcXXfBh/SJjnYkHvMF7ZR16U1xZDL76D+Txt9PXXjJFHo81PmriVnNZCJ6aex2UwEWYXPO
ZeKV6hILvetstbeDL9fFVVBOZ7BXR295piOjeBvr/EDCC6m26sEkeStPmqMzk6/gd5eBdiKgjFKi
ubJvOeo2Q7m3MO7He/bqJj64tGGSGZn188Kybxnet1H5EKqY2zPmhl1a9diOiH5RFNszvsqIuimv
jLM5okspe2bmiBSuOf80FTSzyhXnYslgSukzN0FsPejWvMvm5K1vqr0ySKMyyfuOB0RIbLbo2/OL
41EA+OjhubZhZPeFfudEO47pbW4G9tzJx4B6R/JR95VkwuPgL3v0kEciFnq2iNgZnavukWy73rhk
EJC0Jcb/E4tek6r80hTsWcwzMlgZ57/tHyw2yvCMFBYgFI44wP9wXX2Lgr1zVYNon75jRCXrMO5/
BCqjDAO6nzHCCsq9BX0NeHgkNrFVveWMLTvHZrrpomVPmM/ujA5rPHt25l0Od8zraELLCUIG0mbD
lNEmkxZZ9XORO9VJT3eyINRFY1sAiM/eOouAqAjc67b9m9CgB5zTS5bvvPbRfHUpaQdZupGGdNbd
6InVoBvKghitjo29YMAVUdjF49yny3GikbTMjEhMboayNtYJWVo2kiS7y9g9KYJBrp6Rh3fxf+yd
x5LcSLZt/+XNUQbA4Q5g+DK0SskU5ATGpIDWGl9/F4L9bjOD1ZlWs2d2r3X3oItVFREQ7n7O2Xvt
nJUGqAZCRyaftnj14oBGPYELehMTfDwXAYFg+hvG1pqi6zF3je3/+V9gy/vAFlN3ztfoPxBbHn6Q
bfsjSX7UvzNbzv/QL2iLVH+ZrqMDWHFMpRRS9v9HbbH4E90UuqMkZjppyH9TWzTxl23wZy6oF1PY
kpbAf2NbNEP/y1TSdl1JAei6rm7+E24L0JjfuC2OaTgs/vP3sJSNdkbMf/4btyWqQmaQWOeuMF66
i9qxXjEG4VDJo50x+6ZEQH/ytyv0NwiX+Sf/8ZmWUILcDlvnfGq+/UyvMjSk0mxplfPVaiayuBjd
xTG+Lr3X2LXbk54inBMJGTUUR8ADUMHHBGJeNXX+farQlbk6WrgKEN77X+0tWma+GjblswS/gCaG
yzH/+W9XYwzBgtZ1gqjVx6AfzhmkrIVPI1rK9fufxA28uAbzZwhDMSikSadf8HLssgzQGVc0eiNV
Hbos/+nWQ7n1UFp7n6baOAwVSUjvf+YMxvk3o2f+dUSQucLi2XIMbrd4++vygVksxf8sYxfTzpob
aaTqDg6kcvDUPVOlNRU4rW6OAe9/svHnz3Ut+C5MkbnlynD0tx9dGRRpmBH56ISMTztEE1aE7lEJ
7NphY1U7nDNfct/yOeK4CLAiYxfV5b3vzm05m+BqPWm3/UyfoWvZUmgPD9mEAeSDrzlf9YsrJG3H
EiakBQei0sXb0DKTrcoCrGGRpqTLo6Vt3R7bc4TyWGjIu6LGuiafGlej3AjhotZmSPfBxXL/fAqJ
86IDJqWgqyYv7xO8fdjHfRoi0fHwS9raUpeFu4HtA0HHgEZBUC6611dLz93D2KR4+chLiTh2b+A4
3LeTr/Y8XAh7Ym0vBrkz3YDoeiQjAcIuNbn3RcseYs4CcjlK5gTDXpVp8alSTFRMJnvrVo8eDNvJ
NnrTf68JsbrTVUgeB4iOnV8W/c7q9FsgONEOku5XJbq1w8l/Z9oOFAucmGlWcA6PvfsoyeU66+Mf
ViHSldNqcocAbgg9iBItxD6YCYSlmqZxbwfyu8OKU45YE0QHeEADkL5Ch8ZlV9VdaRkvkeDYqyLA
KkhxDFvcxvPppJxbjOOEtAbl2WwE9beUPp8SNJnkqWGsHIjfTlMmOrr+U0+4oS6Fd9o1kBTD4AmU
+0E2RrrtZzmmwYoIfsN85UQ8gLCbCIQSzNOnplzGNYnmWT3lK6cufbz6LFA5/pl8aocP3lU5vxEX
j6Ky8X6ZtnIt21IXC8SA39+sFI9ikIp6I+aWjGUmR7/AoN51Dvq7zsX4ivEMlM92FLQI4fag05xu
ky6Dng3OBlc1OXiufDWmpdL99CFykcWl4O+zklJHBYCYbI+DsKiMhwQl+thdz3J2erz0dlszjvcZ
g0Pf4NYrqXkLhyhvrZX+ouN5uTGZprd2eG+45rjwMyNcGQEUvziYT0ZSPsMz4AZbwV1M7ucKZMd3
azaizCl+S9GBVSrF9v0X+G9WOGU7thKGMB2u2cUKR2PKs4OErCQ4QuXKqD6HOfgP2/QYRc/33Udp
78XrMqS7/P4nG3/30gJn431lW3Z052LrKGB0dNLno2VVtFRE1iO82eGqRT+yDMn/RYSgP6NN725K
lPQlnjyCMa0bu8SJDskXwBTus1A66oPV5G9W3vkxsll62dZsa/7z37a0mqaHsmE1LCCGAZssbanI
myxqGLsZsqzpkIV371+KP48U86HE0OGTz5fCuNjeDVtHSObp9DRHmj5js+YQMB2gJmCqqZwlwy5v
//4nqsuLj4TFdLnqyLkNttTLjxz6amhCu7ewPjaIFmRq0pK/K4ZEvmA24b7bDbOhThxk2za3ejR9
H2Sp9qU2jaegWhapLbdTs2z86MnUKABUiZMjUgS7Dm5eLHurc1c4Q0Mb+S2tombDeALPVKkj18Bn
lztRT6JKe9WEer2pfRKmHVu7ZnflJA7H+crFzFt2KfZznzTK1pD5JiLP4RT0YE0tt7Z4Vc3o5GsC
RoxE/hpHU3GoNYJVG0s/Olb8EAQhvE7mkYRNlMDV0XT3KwNSJ9L9ctH0dgDZx0ZpJqqDltqM5afs
hg4BEthBuSutddqV7pZHhLKYTjtr8/4t+GOHN3U2eI6zgkmkYenmxQ6vB2IqxEjnrHJGyJWipDfZ
Qa/QQ81dg7C98kNCEYJx/BQzUqE9SDUsh935tSywQW9tHPtXdcAkTqJUztNgT4yht3r/a55PcL8v
q3xN29J1TkDgEHlXL17TpA5FHLtks4UEC65HI6rv2hpzM3imfiPh3+DpieTa93EdpeN0svzeIh22
oBTLyZWld4fDu++YnLuLdkSIWKXuA+2SQ9KpYk9s5ImuIKq4oLQxBjAvJCRn3DZC7SY1eodQHmti
x64qo3BvKpM+qaMETV1vXJciw+ijtJsRgClBnsvKqBySX3Y05hCJttLa9Tp61GkcT7E+MeIOErnE
/Kh9sGIYl6soUEjOP8wGXAvvAAvp2yWD3HHZQdfA9IFnYNla3RdvmL47pE2ixDKymSDV77sGFXMg
ARTMggKSubINNueZXU7nPPPtRxcq7pXdYSvO6sZe4oVGee8L66Mz2x/vviHJrBGWwxJnzfXU22+b
+JTbddVrdKPIekuQxEdj+JVTQHsaB5pUsctorWwmsGuyfa1qDvaIpAkVI2Jj0Zu1u3BC9U1zfOOD
b3ZZ5pgGW4HBuqaEVBxGLtbBWkzN4JQuDrGxInsZ5JZWG+myFuTY+xxN3n+yL1fd+dMcnVLSdhyT
UvPivNDzBQI7xpLTtgg1dX1uG7r6Jgqib2MfXavayj565f/8SD6M4sWkrWdyVr145Tn+ppbomPVL
04MJhC6xruuTFk4/PY8jfQ1RG1pLvc4jhju+HMmqbDlqSpG4WwSexACq63BkAhjauK2tWNUfXBPz
jyfZsCmUz1uCTu19WWX5vj0JlRXBwu9JoODv/A5YDHMKVdl+fGqbacUqoPbZ1N3WNkPsjqbeFQt5
iIhwtO5SZJtFQPURZF7yOdFfOYuPrA0lE5YkNNfpXDMHg7T3wDGJW2vEnG6g9lOv6p09cYAHPDs7
n27fv9fnc8ybVcxwHLoJTDoo5Dgezo/eb5s6c5m4YUjgL8KEkL60HbyHIKkeE4TD2D94RT0XtSba
Rn+RdWRylJ4qtkkP8J6JFqVB88Gy+sejzrKqM5LCeiAM949Dhh7KHOcJdCGpqqOJ3Za+O0I5ZyrU
2hDuBwzYP2+rKRAR4/WZF3ODD33783mmiThNUwZDgkMdpBi4da0ooSJMLM+ygZ9HxvoQUrVkffhY
zBi1wEPNlufwg2oc9AX5xsumn+4VAvKros71VWmgC1XGVO092yOlJa/ugBqCrUgJOSBOtdz5znwI
dyAXhXLakmd1CGNdfXAp/3ipzPkAiYrOsXmtnMsWRAy3Su9CPVjopTssrC7akda5RmiAtdRxSaCa
q6b3H6fzgv7mccJqaTmUvLbi4MoXeHs9U6tJcGMJgpMKUWHJL1LwPQaZgQbcL43x6JVuG+kuGQzQ
rnU8F43VsYhjsQHhRmkhwFkLTwXbemq6rdYfWrurN0MJJD8/RyJ32ZroKm2teeZtgBQuGFR6Bwhh
XGZxla68LFurrMHhM3UUZ6UYWBc+G1ZBcKDVvXZjVdzjUiBehSG6C7SDUqTQkuYElrhYVX5HMZsH
yPhi1nW0xd5SZka8pxAFX5BnOyb/hOC5c7IOtvRNE8JecpqAlDBd3IW+rDZhbqe7VDIbzdpuGzX9
S2B3ahmOY7WsoUTcVY5Mt5gZIdx6UXuwWx0arJIVmoxcHnMxQ9mahpyhVAfV3gXrLPbMVZs55WNn
bozc3Xg0nI69GT76o4tSCG/gckiScAmPrjlFQO38ygiWMSHOH9xeOe/Xb28v+GfbVSS7sW7ol6+L
TdVRGLPBRUdEuIxsZBCkEMPZcbrqlFbFbZeaOCCD6TbUnI1vVf6NTnJvZN5OQaNtzWKGH1dmct0c
NRt1St8P030HV8iRvAd51txntZZsG2fs16SkrrCfoKyFanoV5V7NjGO6bkyrOARZC2+2T1cZrvB9
XW8Now+XESHGm4xk5UXdMTDXMhYtDE9LK4nEynJezVLkNyGnnJK8ir3ZIziaRJnc5+10n1pjelXq
31AsRAfH08JbQqQiqIYvA86cX9fxH+HK/xOL/P9D1DiN49+WgeUla/zT1xDl45uu9fwP/OpaG6b5
l27Q4GF5tehE2RyqfrHGDcP5i/1+Xn85Pbumyz/DOXYGipvqL5xGrEEwwHUUES5HkJpZ//xHxl+O
S8OR/iMbBcMb45/0rC8OqHODzlJ8Dl9PKNPS1cWRDyOhPZmNEZ9G7KbanCtBRAHI2VT/AR5Drvsh
ghlQW3C0VTGchmEcaTBj0QxIrFhQY7ub0gvv4m4OdoZGZ3VBvjRjwFjwdj84g1wURucva9N6FVSo
/If/vl1cdSbzhZeH8Ukkvf9ot4gJJ796CeK8wY5omqtIuA9mHf0UeQyypfNIZypg7bt+uLXK6lm6
kY97Iuk2wAAPTj/496obPthSjbfbzvlbukrnHrGSu8q6LN+KHgl/nET5yQ1QNKd+396Opr8cgjZd
Wr437tFbrhJspYuKMdmqGID24UKBPmhacCMbHWP0Cf+dEPtBRyv926N5+2ut+p36fi7g/72EzV9P
mhwwDMQILpS3yyVMQpRQhUxhtsoZ+xGRIUjSGRAnRGfQsJaSztMxZaK9ONdIfsJ6PEKd6zX9oyv1
djX911dRynJNBieutC5Ovb2UxBzjxDj5oglunQAzFJflsW+n7DkGtKwjmhtdjPIDgUmInvGlO0g6
s64PT53pfu8s1968f3nO5703l8ei0nAN0+Ecxv8uN3CqCcaWWDiPKe0GBCf3gYxHIJHDV61pi6Pd
Y6GUflYtQ+XROrB3+tidzp3QNA4/jWA8V0OZOas42zWUeYvWKb8YmBu25VeGAeMuxw16pfeMggZk
Czu5TWq0rwo5+JViVHPK4/AhksxvULLkKbUNhHu5rczXeNj4OoJX8mBvwpx8e4PXGjU3+TK92WoI
seKDJSEkwy34fP7opsONVpM4uFRVJ3Z5Yx18g2gVrO7WAqbOfZD1zSYU1riOzSZHxQgUaJq2sUVo
tRPdhDqiEaMiudB1yfsI+DUx+qMFuS1fk6j6WXeQOOev6BkZ4XuzYTpwjppCY8kISj85gPU4HJjJ
UmX+9v37dH5M394nug6sXYQ0SMUA7OLZqdICVwv+7GObYwoTG4IqOQDUUKfrOPl1Q0rV3IJJ79BW
a8M2CrtH1qTw+nwHNIYXKyOztUWPqhDEITjHpOiZ6y/cEHt/CaAF8AGyuKIz85UO/rnBYQaC5Usb
k4skY/oYUaUfyyn4OWpFsT5fCRyrW8sKxkdyQl8QJb//o823xQEvjCVtUxou28K8KVy2XIAQ4ywC
4n5sBl9fcAQMSHoPpm2nMTVvSuuTn6G0oAWE74ID2bIt25chbOOlGwEMAHjhLt2Y4Kk2etQ4fEKD
1dFYf9JIbMHpxoNJ+N91OgxfvDpqOFi1UJKUf18CX1q//1Pmbe+3k9T5pzDIdVydpimjXH3uRfxW
d+k8U/oA6fyI2Bq1z9C6i6m0n+PJaFELyj07X7BMZfKzShVqSaf8TB75yZosfwVnRux8Y+MUCL0T
25izNHk2I4+XokMGr6N0QJfRSrD8nHDsPNnlpr2uje5QFTrinKLfJC6SWWCgAESYHi57k5aKk0ZU
P1ZGLiEGscHa+X3tPSQVMV6ZhL9qubt8jFEnw6jCBmgNt0KFpGEQJoddNS/WiY7D03fRdcRl6yyb
eYYinP7Wq9DhnV/J85PCZBCJS04lNRrZHiEDAsPA/56KhK89ufkm/fWrrBy5LU4IKKnOTmEbpl+m
cOUMfnXwKu86azz0qQ1N2QkA0cbLKa9bkgGdMinWdhcofiUa6eqjHWR+tf549XDwMiHD28kc8u2t
o4So5KwlOzap3i9a2yS5aiw/zzcL/8ZzNBMislSMJNV/Ia7s5wdPzt98ukQFQJOEeY45z/N/f3Ds
qGmaKW6mox1xoEZ7iAQRUGxaDZA3S29jlbDt3v9I44+NyrJcabCfM2O3FP97+5k076xC0zJ+8aie
GRXCl8qwjA+JQ5Y4WwAB5Mwxi3GHP71fk/ytARuszUXD5rBQhHCuPflBo/5i9H9+gZgKWHTshELB
cHkd0kb0dhKE45EuAlDKwAy2ZZn8DKPoe5wUt7rDnHPw0OQSZM+Sh/G+LOJDauK1kwWyrBx/Q42X
+kR//MsH12t+At4+IVTdFt+KyYWun8+8v9+jqUpohYamcezmpxyYb7svynbv1NaebgGNxMp6Qch6
hyOSQSs2/d6DouXoH+0S8yJy8T1YKYVOHW6YlmFf3LdQwZlxu2E6zusasnNUaBIO//lVfP8n/3Ho
o3PE6kzPlLeC2exFzzB14tAayUg8dZqCgQOg+Umv/G+EMt7CCgBNk5ofdK7O58g3P45bP8tXBPoW
VsPLbq1dmQGSVU8epYy/p23SL0IZvVrWuJWGTb6JM7D7O4Y8nH8zpNhifR4ROH3gbgoiI0K7vS38
5nsAGWiPMmChRbxIASncq16vlu9foD/Ona5J0WJyfucqEbFkXVwhnjKfIhk1nyLJa+k3kFTPu5WJ
VnI3bH1wNqhfuwlCarU9a2UIsRW/DlHvfxXcChfPBd9jbvc58/FBsIDNzc7fNp8wjolqQF7M28vj
UIFbueps3hMTAtoWf+a+Zvx4VTJr3aT29F3A4qAmhsyu3ASASoP/uWV6VLpMhtsB23MW2USD4avg
ALbNK8znRaW4BwqoQDhALdD8jHWd0emNj4Ga8IKTZ4Et8KuAlG6AUgUsTrTt4batZLU737uI8ynN
AqgIwK0jFODkkJzPLtZTYnTOqbAeI8807kz2HMSFMn3EugFyYHCjQy+T2/Pn2l2fHsfZTZCFmrbx
EUmtGkD4qz4cqodSc8O7FApkjOmmYoM70Q33t2lYGtCP3eSei7dqB6xGoNX4fyDIyNtt7jBF7KnD
ONK2wwYO8Y2TaWRB+zK6qkyl7Qg8YIzdF4Q5JB4QnGpYF62TnAhtI4WDyJ7EPiJiDVZp0jUYfZrv
2jDZd1pUZ5vBVIu8IxSO9ATntp68F6PneNUko8TV7q8cJARLOT34zL5p6uXommdhVT4OzpJUnf6q
p6lPZxnDuA8/pDE9sTNK5zSMDuFGaf8ztip3k0wle3PfJE+V1PtdTJ9ppRs0VbwCpmNQMJ0XAMx2
WS+irQ+/ok9wPJD3g7eT4dwxybt1EhOKg/5CPqmgf/DnqEBh5vrOxD3KtDrDRyjNezVJ/6AisBt1
9VJOqbVr/PGFlHsKLKAuC365PMh508IzuTGIrDyFNiVBNR/cIY46Sy/l0SlqikLgs+e/nChqIRE5
2JtaWx7Of62BmnM1BJBtqtizblxlLBh0WMcObzOk3HJXBEO55g2/O18vO++7Za/jGX6VvQNWtBan
AuHLHgXbMSJV9FQxS1y2ZBmFDoEpqHgMAlO7ftnbsty3PZk1zNn6RZ2lFexvaxVoOMKGHKcSoHN5
GGyCAyPoVIMAihkVBaKRthNkCsNyRXFQnc5/G2GVCWFXINAUzcUI2DOClp1ehdYaZRvYFeVBiZlr
pG5CY6Llm6yKhzXA/G5VjzSbI9tHuaGmcBVPbrgiWLJ7hA6n3Viau23Jf0VPW1H+gwBBRxbiKJC3
dsOn5aVLYK4Bd3GQZMzM+2U7OUQidvm6sqt73zS1A+njEqvCeD2kVbyZcNfyfLjrUM5hDObwM2B8
v3DIlwEIBfyMcyKIosynn16n1rYN/GyRTQyuqCRgHFU2PkXsCLj40v04teSf6tF30M/xytbi1/Nr
P5hjdAWJE7l1XI7XQUat6dIqHEWxN0Kc+QDSb/OERj3cd9CTBU+z13eH0NamXUL2MUfRh5LpYfVJ
4RPb+mTbbkiZ+OkEtARzT3+tKhMkoaeAUgJjQOc0E4yS/KHH4MoysiijxF1VNhwxo6tvgli3b7p6
R8zYpjYNsuHm17HUZQUBKZS0KXlEJ1//pOHmPd+ocnAOsuunLcAuliwf28kATWDbKf9bW5qESU2W
hS1b6gejttpjJdy9L7MTmUP2tnTMXau5KYmthEQQfnsXeUZ1ELZ/lHlRbIO012mi5/6nzvoa0Et9
UCOrGQOpDUQsUFHwhxYYd2yC6RgYTez5eWSzRw4OfaDs0TJYNsIuDrYwOggfMJfAA6yfKf6OjAh5
IUGXa70Hc1RTh2EyISvUlbbPlMfv1ZoHz6CSRnH4qRieMV1rqyKKvBURGAtJruijlhE2JLEI6Uh7
JsQqBxlrxJL0iryM+Y0uvEweasNeQ9EAAuUVw6rTU3djkfOzpBkI8EreVrwTUE4yyoSMCRA+x2mN
Jol/YxskTL57wKE+GeEaEK4DM0AfLjlYuNHuwzUc5MFLHJwvhIdqmBuWHA22UHKBt86vEVFuLC5R
GqxqBjBXg5Xc5RZYfietV2hV1QotEzFG6NBym+97/tLnBaZIAb4lofUpyImamkvj0m6GnZdC/rPm
aqjP0Fy3aji0HSFR9dCspbTy9f35CUmMbyHDLaKGxLQcbFhOvmffNhX5pR7Q4l3YcVeb+B6TKZ88
dxXEEBbrKG+cK4gmxtKyw02hiQenR/lyPs1YQd7hGwjW9jjOOR+khaQDcOaSfacUHDzPv7eqLODG
Hvy5CEsituaKLabY078HWDMX7nQ3t1GBR8R01a9/Owllw7oiy4/EGwRaZkgBmEagVPxIrDOz/q5L
luukoT1CU/UmI2+uwXW7r2NQYtgH3U1Mhm+gNesatMS6cqNwp7nXVilpYw22jgzMsw7na9Y0BJ02
2sTaCyrPQy94lgiS1vspPEIryXZgqZyrlFDpo087jCTFGa5apBuFSC9PulNdZtnewAiiZaO4jRDK
4+K4I1aXVOeSfl7a1sREm8GpawbCBUQp9gy/tzBjD0Gg53tiB+tN+ql2DW/RY2XcdHp/3Vc0vdpI
31gNOsbcUe0jQ4a8Z00Yo0Hf5mn8kkDgPRRgXAI7WyKoczdmrojJNtCAsFFgFYZre/SGw8zpvFag
bdvS/RJGdrbvRPgKDCjHuc7UkY92NtSrn4KiwrGVarPCCsvjNVAJDoA5aIMxTJPN+W+mfddso6pf
w6Oin8qo+5q3iSDgGYzMSYTe865sbeJUtNXU1Mk+s8VzRd7zwtI1cz1WHtyGlo1WmoJ5YElER9AH
m17dxz0hIKnraZu0hQlE7HbKu7XN/PI5GVLELeyoDn6FmxbsAqY3FClO7blH2MdgpPIAenSh7wuJ
urFRPTU8deTBT0fQ0kY3wolW46ac+nIPDBp6fjkt/K6vvprrHGLVCt5gso1afteYT49FTDi7BVIE
oHz+SfdbVrzqtjDRs8BqMpdTagcrhjQ/ITt0a9lV1knmw53S0QigJUw2gJfuMnsOOg8a/4irySMC
IXnq+q3u6SRW0m7E6JXcDDRFyhz8dNjb7X6QxbisOIo22dju4zYpNpGe3EcVeA1ArsGj491onDq0
kVnkuUHqcDoEzhRcC0Zjm3HeRuKI6XVGTNWKxa0DdsU72cePeVsQzS5YvKsxy5a4cfv1pCUZoYQB
8yun2KuRtuvQJs814DV3CICtMJHYZjLB4pcCZM69RIOtEj1UrXKA9RO0zioqloFW1YTF9SWnwNLf
T7V3LEKJHZenY1N0rrNMaw3ylwQwULkhL7mT7OIeEVjitBHGFjdbAIwarocyOhpJQmcTUAw13OHc
WEL/YiAu4jREv14s0inK14HOohsLot/Rid4hAAquXVpvqjUURi0CFMeYxKxmhr9q+o8xjD3wE/2t
kcJmarrWO+QdjNK5xWya9UPDie2O1qVm0TY61z7nlf28xlcd3qRAacnSmaDatZ72EoekPlmSnq9d
T+tiYFWdj7MDkjAaSCkLZksS31R9RQr3lNbM5y2mgOzGFkcV3bjq5pbncHK1OKeJNCymIaOJPO9C
dZoBYB15pqjEgmVRI71rg+iQ5DCQIKffGO2RSHNmnfUIu5pSN8pIdNbLdmd3uHUJjjdZo+iPGVqB
EfgLCKr4vnTx/yVtwMJjv07oHTd5oydb2bt3sRWtNbN1nx0WNycm62VsasAGWvag+Wqn5WtgUuKJ
vJHsQfpRvoz0KNpMHsfcVuHoFKOURxFaNDynb1N7k/UZKpjM/xnFy8IfrHs/G6idmGUtQ2/ev+ZL
3jcMjJKWuKBh1LWlqGSyjibSZy2fA0Qsyr1mpemmVmxVmTNRgJmKDZWJ8AJt9wgYhhAgEeXWVWNP
9VIHyXgQQgPkE9ovQjT2Bgmrhd1sZAgwejGKX6NHskRJcv58w4Ita1GjB7TYQehQg/YMtq7qkYzO
Qm/p3uV8YKdr4bWnDNIgH4XRVxg2403uwZnJdNN5zH5I8kaElY5bH3EH02b+77xruVbVfHaD76IK
BT0hA51N2si1NLOn86CCI/Waammfd+FtStTljoYpuTlswsjcmU0QfppkyaGMfR7ohh5+HfRf48Z3
dypMfoCra++a2n7mjBWgIFf5KUUcts1wuWVeRFsaif/DSAsW7B9OMDeuv7qDvT+v3lo5jEeXms2I
8h9JZ0AqwNLewR7bpgZVuOUYoPEEsApviNqrasoBXNnDrekYPzKTXKQ8HaJlpTdUfb1OjRgUZKH6
I9Fh6KHXmgQUMPeCvbpxsTZ8tsc5HSBgI9MBMnpoB8434Nx8Pbdsh56/u685nNAMkcFdxZx+2eds
enpeMvQSADDGwMTAb3OSb+Pt+V+CjoMHBQwspvbulgu2TycuFo93uoqj6sXzYpKI6b8YqYlh3cbh
rOfTshvA7mtRh12/Je0GEco6iLjsDjrr6yYE5GH4atnljkAA1YgjURbPfaTu8rz9SKgyp2W/aY3R
ppL0biEa0j60GDK/bYHoFuEFMCAhk4baQDcApRujtVwfJgAK2A7OHWzYUKj8YWyxWLmGlBvQaMU6
U1+jBlQr402aFrkQu2o+xQCaQ5cXS5AnkSi2NiKY1jMIKxsB4JkNcX4EN8Dii5aZq6esszbTPRFr
uzwrn86bSUfMGyjETq2hnr2QyPmvAco/0h38D4tJZ4REkPx/8Nz93+T1a/Y2JJ2//5dwAaEBcgAk
yAheGIe6On/yL+GCi22OXh6NZxxI0hL/rVuwzL/Q+zFbRgFlMWm2eer+pVsQ7l/8JUG7EiEs4nnz
H3ntLjt4qABY9xDX0ttFjokd6+3ji/N6wGPizS6o4ID95oeeNUdcbicipOjg2UfsULcaPRZmzFdx
g329jcMfXlkDSFKvjUWrohqPkfLvLB24gDt4DixMdXTB1Qj1kiUJPBwBx6YZpo+64/if3758DJiZ
1OqWpUyTn/HHDH6Kh8GlxqPkDNLPJCscC3eG4xFfGI3bPhMnvzfgzRFMwLAb+1QVApXTGDtq3g8S
ZON9SQHLrpIth0m7KVufVNBolen9D69wtx5kFgAlBQTtzMNIT6+I22Us4jp+cnDy7xubPCHbbyAq
I6DVqW7y7NGNIPvhU4J52+nfAk2Vm7okmGIkNWYEyUW7/5UWO4YiK/auipgU076jhdkkzZdAYbHS
XJhulUYQyPRQYfzrSxxWk+Y0CzfBCw7OGhsTgDAqYMDm+G6acqYJjLetYxcgB+jf1QwvSmOuFPrB
XBXkrnGaIWzRm3W4QIAi6n4QJn14VG7xRc+P6VgFa1CUagk5p+BbJdSinboe6ScsKcQAlSHE6Caq
XfBPDfkhBIdpr/AkIPaTFMVF1ZZxx88MutZZab73YCX5dTLL5PIsP01WdT+MArsTHVijM+doKZrX
ZgyDvSBoMQpKOjOyFGTeVA89kRFbTRp46kW472BErGKHPrHeGps8805JjSAkoCUW5tUmImKW+8LM
riIN8gq0K0g3/gJxJ3CvIZZ/5kiQLLSeJAHsC0QpgAHR4rUrp/um9F3qXPwSYrSB6WGdD1E7wjOY
7guTbhen3UrVGeNQxvkVgW6+OHmZ/gNI411E/5SHc9vU9SvxM4rfj+CnVusmNHVgQcIjK9p50q32
e1MPJuRpQcq4QR4J7ojR1T6RzIdzon/2kuUUajsc4hGkhYTQU3igi7AF4+GpmmhemqWN/ZqJBkhA
B29P5lQGyklfiHnZDAJbSanjZpjGPRED6VX/VdPt7yRXLPrQ+5aJ/mvouvc9tUdmu8/Y5qkMCZTQ
XgFk3SR1/ey342PU7RsqN3Lawmd2k/XgBU+2hoyxGZDQa41+yK1oXxLXmpDAwFfojooTMQj9qr0C
pXnIKfhQrN+YqUGDG/dQyLeEanrbDvIQ9eUT09eBj8UricflemhQUobFF0/U3UIo62cxllC7Ad5j
p/wUTM+K8xE94hGKPokXJFEdBkJaZRUcRxoRmlSHzkjyBUJR5IA90Hj3GCNgdMenrvZ+BhwVavr9
TBr412TVHT2dFALAinTWL2Xbf9EKzOmM1SAuo8gPffDZoaqfBic9QJ2+KwxO9NSj5qg/yCSorlR1
2/s38C5Z8FKJqiX/pvnkWY62HLG/nBycOWIgG6iD8LQYDEYDCTjnTvQQSHPvIBkaun12n3v+c5LP
uKJULQITNlYKfBu+yMuY1yS5KcYdRMynV4Y6Is+EWeWi8FSd7HhUarRN7Umb+kcn5jlQ9JWEGn+q
oIZjI9xd4JhfmwqLSzErn/viSWdEVWZRB2BtFchh5YzGoS/rOx3VJ4j5bOWn4TrqspNjAsedGk7R
2QiPDMH+lRnXYlEAjbVy72Rl5r4bkSP7tYBQ4kKBaMebzvaetbFBXFtuEhnD8AeZeRW01s8MeQw0
55HZO0276C5Iy41bsKo043hbtdW+C9PXWkv3Hv0KmZQQU72KFzo80fx6LjPz8xQLvh6COYRNExJR
GsKg7PZpQzxm0DsVq5l9APFYcq5kEVJRxLyuey6EXe5GbVdPNOX80SpX0gzodauvTuy/xNZMKAcE
WhYuQAhoDIHJjdUIx2lVxtQFknU7jV8LoV97KWf9vNj2JIAoIPMo679xdXjixQHY8H+xdx7LkStp
ln6X2aMMyiG2oTUZZATVBkYySQAOLRzq6ftDVlvV1CzarPezqGu3eJlkZATgcD//OefjiNhklKNl
uDvZwdGHHR0mk+OYPtjJkY5wyC0W7vvOcv54cb2aRC0wEtD726XheIggf61SmezTpiqfYu1JWpyo
yHUuTT2mC17jmeUq90PLuxsxLWs9CONqUUo+tvlTKw2JCkQ1BYAAulW1w1Db3632GIiWjHgyrkS5
TGIKPkGoFtNAZV0AC3VE/+CtLlZ6B3iAUyJaHcowrg1zo5vuY+TUv7lTfeYSf3ULP2rFMxJnjP6a
UqVHJXF9oE8e/oQ2Hat2/OP2yHpWkdk8Mu2TRjPLgfvy0y0IfZUx7YA5JRN1RCzBs6OO0A2tenAN
/GVcsoPNNGslLjHjh8n7Y/UsJ1LHju3eS5wPOzG0zQq2KS5IhUCEPWjRyhj4rOcea9WnS8sis2VU
5rON/046sLqANNHOGshDi4MKGJy7o4I/0jUELLqBE3dTFiG7EWiY1HdLG1XVrBe2hURKbQmaR1cU
y5yTRUOkYlGY3hc6N2NUGRlIms0qmgB2yPTdHrkDogoAHJZ9/OH5H46SjPOqG0QgTqu4yfA6XZM8
fgATOkDs3bVj/6P5Tr6vsL1YPX8s1ytGicKlzwj3N3TRyvqUFgWSTVDetWBv5eo3GujnGFX7Dubj
G0rARejFh9uEf0oGYySL91jxv6Z5KhTW3LlTUb8zLQEHJjaEwQ8ObLaOmYOtj3O150UhRWMzz3Gn
pymGZzYvpssQk9NnYTBxDJ2iIYZs/VrjkC2Lq5/01qGf5GdkVTNPkddqDOabLRmExQOBFAolz0mA
kkPT+aZh4EoLD616SerswKHRyVPFqMi2+1Qzjl/rOUhfELnvRls/2nqbLplXUOk7QetxM7HOxixn
LqtfVQXipUX0naqYVcXXtsUoty4FWRRXUOCWaLuyou8qNO+RUTxb1qA2ua02XeB313FOz1nirCaf
JjzxFAXJn44e3L4KrwE5zDyqOA7b2ZM2Wm+x7d4NhCsqfZ98hWVN6rEOEfG1M4HQWVnoLsv5+wUd
6Tqn5FC5MyAXHKHN/A4waLvsJkQqp1c3145/PWotKyuwlo5PkVGSpbcaMmXGvYRCTLEz1cRS0IVM
xcu57XW8/hRNzLXcWVG2K4oQiOz1FtFyZnzOJ1e5RxOhfnc04zfLU7y5JcFQoW3MHlXAVMUf2nNo
oBA0NYkKzjgAg6XZjH/KqrrgCOF5Pz5XJXvX0W3o3IUcIrO4X/p97WJ6j+9NFUyAIRA3mYOxDW7K
pXl3m5Qy1YCNfer12zAa7mlRf7LBWSd2QmBzBprmvYPnxSxXQx/ucmf4rVWjza1U+z6caFLUqLG0
6x6UHYwHxobwXqkb2tCqzeglqO2FVcFjR34DrUTFW96Y374l11OhxgXvHaqwXT4nRvbGBMZakhal
o1SmywRZQmEdOaIxUipkagwwwJUh/Fh4NuxjTdkoBfaethHVOmotsRZVQxY+US6TOT7H3G8pgxxX
Wmzp6xxIAempZNdI6oeMDFIJqCsCUuKZloOzT5787LTvUhfNuuySV1bhNy3TX8WoQZdLSrJEibOI
pQbS71FQY3/kzYLf+0af8S8VkH8GWkPDIsAfONGzX2jejqw2JYGlNk/lxKX2pkuSI2yUqOolyVPA
SOfSwJcnd7H0n+nd/JAd217d/MpNpS9Dr/pjuzgWjRGISWXruzTrSU95vBv2uosDqDRB/xuU48MY
uLeaJzKV/Dkhq6JYOew7147WbGneo0MEOWnZBpuuDPk92rNTymrXe/5VH9hTsYtdmVNUrR2QUYld
3Fjp1lXOoYNJOP3cCQY/RgEUGiVHyI48I3zajTqzPMthWKvIegWcQKxfEX+21RGJL1x0WfWVKp2y
5vkUmSTdIXZPmesM5zKLP0KaNE5G072GAuxZamTbLE6GNSOyHy2vHkeh/faD+xo0D7BRjWWc0Q2F
a4TlHUqYT8e2KsUtnEDAmTg0dVBzq1pMn2Y/Iewayeegx+vSt7/A1tKbGevQIxkfv8tXkQbJslTt
QbQ53aBt92x2xrcxqE/d7vmY2meOExfZIi7bOXWs43ebOH+6kl0l5ZDtenJsOqgTY9V6FYqX7q/o
cdvLRN19IbeMz1hXWSsbU/tN6fZKUNzGzHwNyOlQ1LsZ4PnZwaLVm2PJkBPvosGa4pxy4+bRMud2
6ichfkLnIz/EUN4mdN0/ZbBuy+5o1ck6mcd6jv0aIJeuVel9AYGydk2iCozGpGWcjyJ3UabLipF0
7rG1i+ShT6fnpsl3Bk2tZM8Q+Bub9cfv0qVwiKRln74Zwwys0jctco+9jM9V3zMR1RRcIbfiLJu/
92iKZm9/S2saKWePH4ys3cexOOqRve9yLaFnQR0TLlJbFpSAS6M6uHZ5nqrpbqfWJUqjr5A4M5XF
u/nFpEP1SgziQohrGQ83vWGHWlv5W58Sch5j3G6jBqWA9FKezLRuB+UQb+qfEDCfmF1EKHUPnqz/
+FEIBspwX2JuPSquzqpwP3tcFZsWYAFay1Ifwhx11/UOafFb0Kuzqxuz2Cvatyr7xR7Bk3pARyxr
ejMiuE4Z72YWDZu+ac/sgV81qlDWQ/EDagVqV3Cht5SZYxXg+80mHkSutdWJaDFCZ7rSqj/QeBhd
J4xTo+qx9T1g7ukrvXnfQ0+ia8Z+Ca4D5psCDN0kN0iveAqj+uzQH40b6FMp7ykyoFxQPMxKQ+cb
psUFzYRzGeHIX0ywd3arl8i6onMwHM9IRfQ8VBbc+cu8ggZn9cCh3Pqr47tERwWq6TzRD13OALZ3
ZcCMaOcu6TAbuEANIlNZ5lSLRpns5OB52pF8MFoXg4iXgomo9HsST1dBo/+iE7TimwTj2W4/jwrn
aEMLR2ZBg6RsnGLMLHt3aKusvPgex8mHrz1XDbN+M00BOOkz5Vw2Z5FXYtMqOYCixsisNXnwwgPi
lZlCdIyd+ShZdvEJA8QqJB63cGHJvCeBDFc98glwFB6ChcNeeZLvHhO0On32ovKtYDxrNs1nnXjv
WsxJz+28A3XHPILSXhLQjp/q4K1qs3cfDA1HrGruZScOOM4OvjihRL74TGPKEaYiYDvln0KaIZdy
oOJx0uWPk3VXjuSP4TCtqokDY5jJtxxA1yLl7Suh2mOQu4saGlrPOxv5vVq2BhgVrdBJjdBJP9np
pWujkvcavUnL5Z2DEPDdiJGfHr7GNW9mE9hi3UT30PdpO4mJGGjUV3NTM1bM7xXs0biiPJhkqSD5
rD+UVtww1wGDNcwlo+GmrEEIRqAfbLUbS/9F19ydisVZ4uXys1ePHtEWnGVtZaeukn+mCdf+lA4/
XlT3TICLneqdDysMDkrL6znxJjdj9IDhIz9lhr0DsCRPcZ/HjwmnGHxA7rixzX4rvUjsSxQaXprW
nSO0LsMusKFn4DtRJD9au3+JgtCn+8CkAFxn/BjtU6wGVA1WAQTiP3Xyyne/xMn4Vk7Djg7UD5c1
fu4yhZ1r79DIMY+VulzGNjkTopKpWeHy6DjCFBjgFwYuorU+cNAKwbu6rQ8icQaFjaQ8VL3OC7bO
dWRfjED7sVNv2lp6vWfcQGG5VtfIHzA5SlHyaMXqz7nsXglsadPfAvJCvBp+ZaP9NQ9+kb1F4CFk
jlQfZe56rnv3/G+KttHhjBggOq2EC6+02MeEz0MLtJK34CKlwAc4YUMrKNyULXRztn9BWNqrunbP
vkFxRt3zAcBXoIKnAsXNa1NBv4fIAvkoDxFcY8r8MM2jAdGFXW7zkm5qpjsPQd88iDi5NnOpO4s0
9ALrC8MIYB/w2bpzNSKnYY9QzHS8AkCAHr226HF+z3XqGLJfTpxW8P4z1h/n8libyGYfFDhvCLxC
JKeUNHzLRo8dt4GBUqUaRffM27mH3yi15k0syatiAqwJJeHUjFdVGV9pCrk2yKkV74rdaQ910j4C
VzIXLn1G3Npg52hLfUnBnrMtZosTBsUJh94+nNQ6cfqXLmo2RmXtgWg+JGp4a6bwszVZSlL/5rj5
BpblSxUPb4nCssNvXKWZ/MFHsClt805I4Rh58Y/fQSUorFWOIshOkXp5NSTPZITJxTkALXoAq7yn
8WTutb59IFX7VOM0XLj2q5IPY0M21tTVuvUYBRt6/+007dZ34ysdo7opUf/QuNb+YJ7ATseF7e3K
JlNbin5QMvB/wUYy9n9/t+YOAJ2qOlumLsKLhUVuXRiPWsljhtlwtRK+te0K957Y44eaNhAZdrbS
b0ixxYI6B9qjVX5xGcMWAndgR+48rGusObR8yJqeU6475qSz/jc9J1a2KuvxJmL9QmrsxTYUZ8ey
vcn+Xa9fR2260e7/40tDIKAWBPqpKPKG+ESQBnQWY4HcomuyRN9InNxemQgzlhkfS2NAhp9uRADo
NKe9CtaAyf1A/dFaK1El3cRepa46jkwOlkMM2ZEaznqhN8NbSn8Nu0LqrAbeK/Erc3Gwg8qkHkZD
0KWBTxPcNrV+Z4+Sb1Um9hEgqdXYkWlpUmbSNrdyVNXpqkzUd10DpTFJWDlC3uJ8QA0I+O+EHjm1
oLD3znw3Uv6p9SXxbVWfNPXVe85zOfF52zaz015AsLEpsRwxqKDh4Inw21BfhXC2l2OFwNz06Ua3
ub2Kvl/7pGMQXIZX3RmSVT8gtY2mvKRVGZ48d9rUirxNHniPtQZMyJTOZdC5+w/zbWbqL2ZAVMyu
T1NG/QqRBSq2NM5fWniukEx0u916sXvu/OZkpsOb58TWKXyIOfo2ztWRVJuGfr+dq2VXph2Zmync
U2gDcyay7yqM4Oip4gdB/BDofHqz4oI7CcT1vEJkhXpkpiF0VMi6sbBONQ+U8sBgIQojJb/ajbqz
acFuMGJ5zWoPNElpUZw7uc9my1ydu8sL/auGiMD9S/dGn09PjTHueTgfrSrDR2fPixlmFexXNqW6
4D3RfhzJnlRLv4Y8R0mC7Gv0LMWuLI9UUp2D9N4plnenRvsdm4c+oq8o887YKK6MbhaqZnBRcU0n
jQ5tnV8nxWXKo6szWYy+J3appsWn044PJeqoqXXApsTwBl+YdiRXOxdpsenM7m106aPvCwqIiZFH
tCs0pV9tEovNs0cqaQIktAIjk8c/ym5Okd5sFBt/biqAaDVGryWgqePEXVMQLDLM8a3Ow2NcukhJ
4TEN5227s/VtC0uTn+6iaXpP6wBOXp+g8efiA7/G/INVzKVHbFO96fmAhA3gVOM7RnnJE9KF4ZBt
wki7UQd/zWf3oREfe79/cQCprAq903nEcMTDKlw6IaKw3Pq5cy5bzvcViwW/MMyr56y75ZP91Q/9
zqKOvyRVQ+bjCyfTl5HqH11cAoVrHsL8Ievlm9u907v7OHTNztbdD2ZadPBLHlX+LAE57sy5W9W2
vzaoy/c9dkC4bTeuwy+dr6SQ5Q1j+E9Qs4DnHOGp931R3BE8U1iQiMfykafhOkzIrZj9W+CGP7rb
7xo2/Ms8ia6zoc4Ywmuq9S+W2ZwYouwNA3cCdNgA4yOPMGAjcvpoG/2/X91Y7PUowgS2DtmMAZVv
MIyNTLT8SNBWvqFbFx9Bw3/S8vgdFfVXcyiLJ38jiJZg0u+8gbO3IAYQ7jARkCiWfM5x7hwKBvJh
zqNXzispp0wdJ5h1twPkSKw0Ual/OD3n/EFk32PC3ZrzgbpsV4aEcVl6L4J1bVbX0ZuftTT+QstM
Ob+LCF+t/h348U6X/HQjlIdOFjBx0+nNiZ11r6x0mfMoYJEDEirEY24wj8CNY/gRLhJKiiOBEdnp
IFrNF2Xn6oC/x/AZ//459fk/XQIVXMObAlXVb8YfP5g+MkxRi26ykZCN8UAKi2ccv6cST5MDsbwd
GKI2gMq66Aef/YbKEwY5JHKC6qXlcgQtOiVfPLfOllNf5k+mo+Tfb6oHOHNPPB6F9e7C3aum+mQU
0Skr6mXiY6BU3EMULTOTXXdcvwV8kS4fv5MRCK4R/xjldPPz5qXwgnOpnK8g4FILG+eppVENyrjz
Vbf2W4fgwUX7jBP13AT1gza9t22xplL2qZbtK012u57FUhM9PhM+rTYedkqNLz3YubbD46fQ810n
PMfQuvfEJWgyKQpsN9FRD1R/ygGgcmfklE5WB4f264U7pOx3eLwuu9mvC/AssbxbaqUn3Zjfc7Or
F0WeA0PlCWgS+kRxu0ai+Uqc0UBfjX6kMbzUuoC30K4zrmg70M8J42i96/fIFN1+fmucsDl5FRdO
NXUvOp/Rwi6zR9mFTykO+aUlilvdlUtD0295HMxyhH5zC0Wrh/HhuPGGAOtWAb0sRl7U4PLezauQ
TOJ3VPhuMQWQ9yL61aPROadA1BbxON0GwztzdPiJlbX3a/HEMJGKR8rOWSuZb/NSfQxcEvOU5z+R
6WSAAifOS/sXnylXyBGxM8NNTocYNV5ofiwC4Hf2vrgVQgCrdZAHTKLQMBxaPauWGk0eXtY+1Hn/
Ni8UUrDpk9Z4w+11C6qd0UTXigdh2arfmJ/cBFNG1NZ+mv9m6aR/TIOA8GqC7kw2TtY88DfhuMI9
54tuN1isUPOPFwzTV3C+PmphnijXixfZZIpFLkhvEAfXdmwMngSDg0gQKQcjN8RX0cgrh+GbK7TD
SBlXEvYviF2rsfpqWjBCRWc/WaH4asGErCyDA50+nYOuezFH5GMS5j6mJ6z9bE2riou2bLfI7x/W
MLzM7/DfXjfGCzyolgkH8GTgjme/zVQ+Co8BXZErMLnJVBT7KszO4PsmXHFFS1WN8NfSXjUxm84u
89+iKqwu6XDoW1LJeYzdXZdq246m2jTM6xdT4zRnQ/LUEKHL5os6lA07qge8Qn+NLv/fCvR/vguV
t/X49BPGxX+2ktj/oxnoXnMdfo7/0WMy/4l/2oHYqP6DKOUcuLWsOdI5N2n90w9Eb/M/yMfqZJFN
k6I77C3/cgRplv4PnQXb5I+4wrDxAP3LEqRZ4h+UXAncQI4t/Lk043/TZWIidP2Hr4YaK348hQAG
EUyS8q7FS/y/c31MkE1lZaWN99W2gANW7cWOcHSUzcO//1Eqvb24xtPfr2C056z990th9c8v/f16
ryPZ1vN3lsH133/275fdFIhOmf/zy0Xb0NT4H1/6+01//4wzTOpCzOHfP/Lvv9HurC5W//9+uTXn
0ljnAT88uulx6sPqjusGF/qYvdguqAYzYbthNMkOy7m1VoQRB9fub7otKRPJe+NY8BhY06YMcD1h
XzjWhrVTuvecd8TT6344B/Rh3UKg5LSFx3umTueWm/uiC4cSAS8/SHdcRo3esBVpgXEZYf3gADPt
/bi5GBoP2p7pbKjFG6bbzr5L0YDduB/WmhFhmC1MY4eZ7MtMo2kfR3KnSUHZNPy/ZdMyZMGK7kSl
uayGeIK+SvtADwtv48r6oHFNr//aU9Gff+3QoyOlqDtIfWFGjLWBsyvT6SgDd+80Vb0vLcWcXGNM
AtsWaLVdklAAEIAx0UK6G/PlVHfh3pF+tG4zDEYDL2xDWvtoaU6J/9R78QyQ5CFkKBcsKcZP9l8p
+bOKjqYAfXoF7z5fxzFgnWRgGiNMPJAYkTSsAlO4DlLfP4a+89ZG+qOIu5Gz+kha0hr2VkcUtMtF
t6qMlmK+3zlXc5QkUo+j5/T0V4qVKq3uUI9htW5UytHE77qdXTucIuVRTumeyqC7NLNTaeDNDhK5
14ICTTP4UG2vH0ZW3MGdxMau0c+mebNU25p8VMK604Tl8vzAEN4VA9II+hk5S42PqHwwGjTbWgcx
X4ubnSuXQYre7cqSB2zoS38XT+PNoNX1VjndQWHo4XQaMMrh06XkUcN9RK8qBJFkR2IbkyyWJA7Q
W583bd2OYf6ClxZtkCf/IhNEVTLH9p8bjMxUj0Rn10y2g5akj6nKCEuWILBHnFijg3m2dUm0UOhC
nLFM2JrpOFhcjaMOdPoRBe7QTdVIFCIXc58PoHqh35pGOZfW6THXG2pYkdsydjk2OMaKnnNtyMNR
dHNV5Zy9G4piM/YMTLQe9cdpDfvJaCvIkKHebWN7An/RmRWNZh7KYpc8xpMwHpg4LOmo+ZD4zA6B
GjRwq1a9wavhrmubMVHdYaOIE/yuQ8LemE9VXYRFN5d6IWby3FoZkDhIxlbN51Fn2nNuxoDN8VQx
nc3Y33f1VzL1aIya2IUz85m8bGahasccyyY+ARze7tZv2v7uljmXXcghvsqJUGd2ZrF9BOPlSwb2
bqvZSyqezJvPCxEybV77FgB21/igQWbYiKnS5AXpvuSY58wTFe0SZWH1GCFEH3IdsmKhEQlRtfME
dsm/1H60N63e2LaWwwR4yqHuULWy79PqNDU2Vdrw5jgjIC1qPQmyUJ/39h6NHcZ8b5lLv2utBbXA
DgcppbMRtZzh4BZGv+vGo6wUQ4myeR6Se0Py66JPTrTkBv3TG1FzHyAo1ba91a0qmvvIjobblN+T
2X+NBDegaGnjOcuMqytEfIkn4Cjiu4ym9IdAwgAoZiyfNSyfW9sv60PVpPneSoPfRCLWaXCJz3/r
TtgHHqZh2FCyoW+TqkaNbNzHNsl+IYZE24jBQuuV9Y4hFp+X03PMp3L22FUh3EuPT68xzoVniscx
CK/UWwY4+jtsimO3CoGeLHGAjjs7gV/uFi0URo/pRxfcc7wL74KzNv4W8NGaOTCBGsmqYHPSCek3
t1q3skOUdf1BD0N9Dy9l29Hmvh/6xIQ9Jd3HuKaGFQ6qq6Zj4IzTlhpcPILMw2gdMdah4exCU78O
WTLt3ZT6h7RvbsTmxMoemVS6EYU94ZbSBDRsqQcbs3Kfu3b+ERmHN7vkHEWDoLH0I4p8J12nFyeM
TpXU5C4rxr1pewedGfA2Crw7CLlqq0G+cKu42TsDorbl4PQYMXXAf2WCbRjIbjYYCpropWIy16rj
338ba/UdOllGojbb8KDo163pvXGLOocmYhyZ5Zd+TAySff7KKkbBhScJJUmcLKn7QBYQECOtzk2F
xy/o7IPynAry6zZwGwB2UiPiwwqK+UIYy2jOXUlLf3HVYD7rmrW1RfXLW508MBgiEhYayc7Gqinj
4my29neKc2AbDb217IbG2bkFvrnWpyyr6QAXEmkVa4LEYl0GD3UcHzjKIi2a9Q1BjXWO2zYZSCe5
mhG/21pxT0wgOhwk9lzAV0NVsJetqd56FkxyFXG9U7C69jUv3fWlV3OC5fRS6iSRSDkXdnOmEJGi
mTJ/btukW9V9/ydI9B+Kj9StCQMxr5aZStbS0JPrbKwh6TqCS25XYcdy0XQWdLU3u2gafDfmMWmN
fjWW/IP37Kmlx4ZD5TLDOLPMcrKRgarWpaiMA06xPblfXi3DyqksqlXMBmORjtLbABxk7IvSqEQN
ahZ/gQ5YoumROSv3EPl2snL6jrNE7b1WGjsHeyq/rRwvpakSfQNKGi3OoUKaHsNla4PxzatN7svv
mv1NrINGdDPGVq5EUC+EDrhh6h46oz2YhcGRNzr6iW6syt57dR5oT7prnna3OQ5zAOJYx6F81clg
2OVVGu8ys4N8rXO0UPE2QoNcJbr5StnesBhSoEReoeOQERlHMiyEoInGamky9KMs+dcgG721M69n
BWxPOYUOQfIik758ZYTS4h+qL1IE6c5IEDX9eNgoy2j2IzHioeQ2b7zpjXtDsC4tY3cI105LjMgK
mRmVDogYDocoTeVRhsmpMyGQTQYFB2XHSi8pl8gQHENuhaWkbk+4ZIbsP24dvdYW0rQvCN9A71zn
Zr3VK0JNaeTiuQi6AjDDum6HU9qAG8D1ogS/HzJFQyqnWtee9USyBKBjRFg1bOjJijnWhWwRksR7
dGpLrCAmgLHAaifq7FNOhotvNYlXQQT+1DDXHvJLrsMpHExj48XJ+8SRshbd3eYVN3S9L8awO/Zp
94bWYTcGrCqKvhUe266jmqFNAQWHBgx2oCD48G9pNX3okfgyySAvuhaLYN83p8I1053riG8RpwGr
Vc1ZlWEu4NwvuMrYSe32Pvm4HZvePDQonqh916rDv86spFKnvi6vE4PHXaJM1jfTpqoWYRfY8jF3
7HAhhKfhQ7e5c4bD0JlI/u6xLfvxSKMtFoYGB9fUF5idiw9t8l9s/HgLQsrs9DqPmVRhYdksNHud
eskP3ETz5HbAnfMCDIYkX6ozLR3C6qtrm4UWJX9IpyJraZjMBh4eyIvRrHuhyFZp82i3zMuCfvg2
1XufNe+Ri+8Qa/i6KaxnrwtvOpq4knRzjzpO/oSqgUol16hhIgfKY1l7WELd7mSggMKwegnIVq3o
mNoR/99ZhlUuZmAJ283gseaK01rQ3L1W6/vYUGd4cN/ETtkLhn64mkrzSTWgByThO4kDZGUa9hGa
GbRTTcEuG+l27vNdHx9s1R3GCq+DtzJU3bHolmINEyfcRC2kRRs8djI9BZrNVKAa9o3C05MFLbb7
kUFD5L/pekcHS9cT1YaQEeflM4u3h1mHwV2Uj3d3RByx6xtRRVZHw0Z4MDDN68lqMJaqKz4daeVw
QVEaMaxCw8Xu47e+xMQbwJ0m+Re0gA0bASQOobNKRISFBJ0w7kDkDQSyKBuwR+QI30wONUoRXkE6
HkCUvI+SFheZ49oaAYkcXBXjwtP85zRikFm5WBBdDYxdPvFo8Qp37cjm0YnkyM92/EPrt94aX3OI
v1jLCFeY6a0c84chUE91zMzJ0kw29r5Ol5wuq2WwomTEvGeZtVUx03qCwttJgCGoTE42E1nOkaqe
sY2Z+sbvQdZehyDQF7qAMWnm6aU2W3WLGD3aGpbKwAGIGSmalrxLTbUs7vYMg+6sGhnc2X1PSVh3
icj9FfU8AvESfd0qn63acGrc/t1NRItltUa9iXwIvAnn6h7OhslGaimLXh1z+APriWVk0oYBYoPr
LDLX31RkPtqMhPxAVe4K5/BSIUwuHXv8kRlgzqpIbjX5oyULW8TbjE+81is4xHTnGKax7kbfJXXA
zWCnKN3Y/yjxJl2uYLxaqfmRT0zjjDJkY8qVk6RDvzJJmq3jKtmp4FfTTJRqrcTEntHxN4zZFmbw
KnCxr0JCMoDcZJ9lxlJLj8wlQq+z/FWsQffzRupwjPA9wkNFRohinFA8eh4QgZAPix5VnNbmzJNr
jQNa+hQnE7YKM310vOi57VilMuczszWuqpKQTta446rP280Qc0nmQOHZV/HWx7X9SfT3iBfgkDn+
mxjp2bTpFseYeVBMu/MR6gEuwsjKgLUGj9ZYcSpIb6aDIljBuxubgieZ326iAodFbV9ZY/JVwL5m
PQTvoeQKz9Npm1jD6pGg6cWh+NdNuz36yUwOJMyR6n21LpwGBl550nMOVTKQ2dpidNXX1KnWc1Jz
0ssXFbpqPSh3l0eYIJUY8139Sp9MuSJRRVJktNaBXJcepkSrIR3kUSHcju6iR7AMpe+TgyTvEzQc
rTybi5cOFMryCkaIx2pogH2oOtzAPsagj6s51HkmYBUHezKwIcf7PPZACYrKuZvSWxXteJCw0GZv
hrOAoOHjA3v23Z5Mr5MdqyzY+NjGF6o3HtviI9HTNyLVP30WNCtWoIjYkr8e6/DRsJqJ3LdmHc22
fGgd48cUxpxEdJlSmMS34+YUG4ieOAWXk5GwqkzZ40iXxBKT6FU6hHqp5zjVWYi/zWLSoWRHc2v6
4QzFZxTQZNgkUJ6dqnzYU2ZF75neZGvoFl/RTFW0QgymWqh9Cx/CNmxLHmkT2aN+yQ396+U+bYRC
PLWUSGvzX8iT805J6CRe3VM9hUgAoXPMOlbAoPZPJEYJiElRszWjpHujSXclqGTYouoOq370106K
ls6I4KXSnugUiN7CMyoX9NJp582jsRHCvTaRROOvhmXShV/s+u9OyzC9KXlcuQxxHSCoWvg+hO1x
mAOfRsXN5I2Po8075rbhnloLulAyam0wojsIEN7EcNJMCSN15i9jVa59ag/64NrR9M+niW2X/z15
vn+3igkXpy/tJVYY0YpyZamIS9AiXqOGY800Y2HWe1qvqFNyGASl7WVK40cqjHdlWv0MFlBYpAoq
hxZNQVDLsoJ9oLpulatqN5TqZtXOB2Nak4CMGFbB2H8RpaGQpPcfsHowoUAHiEBPLtoSa5o94RGs
X4yAL0Sk5/JgzNcCk9JSSwGqgpGkBv3SYcMhrKfOKeV2bGyZJYzMghZJR6JGq9NLJLEGhxNdM0wK
mA8U3xYlPwx/Y/agSU8XTNI+9/X4XXpTvO1NEMx0rRxU4h2jEihz342vvGd7azSneQoh156iW0kf
sVkYX4PvvWQUTzE3htr7X+ydx3LkSrZlf6Wt5yiDFoOehJaMCGrmBEaRCXc4tAa+/i1EVltXlb33
Bz2h3aS4DAYA9+Pn7L22kwA3RqjqJATldHl69azsxDTqu9bohFbrYWzMWTf0WqXDtPFJ9wljG+ZL
SJIqW2CDBWxA8stBBT+86td+llA/9PluGCS2PZWvtA5dazLipIzHT5aQi57hiqjaq9J9B+uYIN1+
bBdqBBfrjmsaxvYaSMwvN2eGEvF0ci8fPKV+LI63shwJkUCGCFQAYa/DillyXK5mollo2MmG57Qg
Bmad1qyXVvCoau9T1I8waL19lFRH/hTqkrH+dszp6AieKBHEP2HVoNBIAmjp5kfviR8jJshoROw9
BEyYyK35sZIEF8UI2TaMxy8dXSy8pTOfoFGq9Vulk7qATZPLNHTbtENhTd1mLh1sX4ZniqXbtnu3
d/qN6dQviMsvw9jG6z6lIjZ5EHNGocKi/1GFHvpJwtORcZG9nKPNYrRNxa3qP+x6pLcTLdt/+UG7
t333nGv5STO8U5SInEnPtAhzplwMz1YZKWViiqlVpug5K5AkTSw54EZewwA72JSN/MmYTRfQy1CH
4O8oIrGhOWosdDatAf0yCo5spxs/pKlcg4pOWjoqqM8M4zqtmlZe2f2YRfFqTeZTLSy00r37bKZk
tZvo8gB+f9u41eDbUqECCBv08a1MfnUmPQ6/e8txn6QifJZlx3QtwhvfFd3akdWzz/WBX0X50oXW
JZgFJr55QA1xy+LyS0PmVrsoNJPyOe3Jeh0+KlNb2RU6uolzhI6X1NaHN3+YoSXCVWsjGrZVZJ/i
DGGnp54AlbuLsFOPBEEt/Lq+0pt5Z9rwWyFYNajeRXaouvE9IhaSImKh6PN1xbRxBWcqTggIOLWP
tjdPlTt9xhS8HctQ0weEBMac0GiwhSz3gCQ54WofAhi2KYaPbpwDb5zEwXhjJ9tZzjSHKaAQAvpN
9zjufsZpJKBW6k9SyT+lOeD54V4ZsdYhJiIFWfq3KA12WPN846QTy7c2y5nCW+cGcXuas6wrdRnQ
C6yEPbwW426UOtZQNb/TXf3des2rD8xhIi18KOSDSptNkBbhKiJThWPjj5YlZ8XOtCAk6cuZwh3c
wLWm249eR2wl3tRikd96oWCPj5lEIIbIJ3bro0+y1XIS7VWO1R6kyWPUo/ozaXVIUfzoDVPmPBHZ
/lkxk1kl7SzwdX5G5NALAhI/MsHSLItCX3V+95J/Nt3waZnZu8multJ8LaoAOU00obfKzyNGNo7X
Iyo7+wJNAjVA7zzgY34kN+Y3mdjeOp8Ose/tyBRjrh+bV1/X9r3hri3BsJ6TGb3JUl/bDSrjoufZ
Y3Jyklp2zZUJQSv23kyU1Y2vvoIBzT/J1ggWx/p3oVNaUOaxXTG1XD0mTbrKkpbHL82XfYLlNmjH
rdZPyH4q+8FRuMbaKFojrUIkprkoXmxCpYE8MqCuAmbtvlxzRF/rSHWQ8lMXduVnzxtFbyEgrCz3
SJA2SlbBxCQEK0P0TjoK1b/ibS5qZ8uoBrQPuqAJKCE1mv4LqC6IhlTOUL3cWMdCXivsVkdNQgKn
DPNdMGuy/R5mo1yixg8HJwq2731+QpjWL0dcjtOXRwghI99207hjhuop+RUJaGKmGZwwklyVb96C
BnUo3alpE3j5F/usrvVfIjMuHS5FtHqPda+/JBkEmWjWujsDE3b15cbmU+4yADNKGLTYUxs3f/To
Y3NOwB5bpYd+TNETa+4Jyxaz/JWkMUwBoK0qFyuVVxTIn+MJZFsyhU9l7r9jEY+3SEXmOTpT39oK
PjTdQPit+1xsxPWCc69h9yfHL2ui3AODs6UOHYSOsV5MzgI4UcnCToqWFgY7PxMX+1v2nHAgcgho
T/CZ0MUucV6jF+kHsfT18M3MjEOgUc+bLTe32WRfiAbOFaMvPfCBopTDE4OSRdlk18jA+uwgmk8D
/exW4tv+iVQ1HTCPNGhqhxIzjzXBp4n47VVyMjxykkyT+YRVRs0qkTP4yIo2TUVaPdxY3P3oJWrT
g7gSfpiJ+4ZQ+CBxkdJgepI27XsijCqo2OYevDePKSefvpV7WI81DlxnEXoD4MrhmsroVymQ9fXs
9V0vH+O6ugjB9ENW76aMl/XEY2KFrybsj31BK46DzIscAtK7K965MqCvOJRlRSelwcBP5h5Ih3et
o88cKeORg8YbPB3snpl8dvUS64xOVyAJtE9V2MapfmQWhn4taH4nLdItwEVzg4ZH8LWYYg3wJRuT
3tRyl5QcAVPD50A3pUffmmtAl6b8hHMQ3R41erMjUxWhez5+J72DFdJfu0UEIRa/kdISb2vbeLcJ
qVzYNmdrLx/bZW+hYBXshUEQ1WtR/s4HNhdGfQ0y2dK7FGgcFs7cFNb9mEER62qoGRq3TTGtkSHK
BQk9+Ci1kSTzhiRXThkYpe1zrMCRKU/tQ6C7zGho1aMvfhmY8S10ui1M0dAJyRkUSEOF6Utit9u4
rAaunNpaY4MC1w0j1LSzihNcJPd8nVzioD6EJYrTNpg2sQAHST4PWXE4HFp+NsjMZGlkBlO9+Bq0
SXeqU1UeQ4l7oobxZQ02mS+cx6yalXbyp8/I/dUE7gcziHLZT4oGoIXWl1HuMoAqhDLeoXWoWWce
gpkQPpX7CYH3NpuMcul76seILE47ps6fSIZf0RQnch3VAwdfAj/KtFpH7qcRTdZpijiEmCF6Qx3H
/EA2qg47Yc02UyHkexYdMaklnSDYttlM5CNPNXWlt4QY+CcE3L1pGkEpa9VrQFWNXuAdzxD1ZaW/
HhamGIv9aNZf8EhxFiHU8woXrW+D6FXyZlL656tCoNs1E7pu2ZB94D8sEPstmIHPyUSvGhOR1Th4
w6bujeloesW5rezXdgrUU0vSbDzg0Q+0dGt1uDvF5LiU1Bx4C6m/WMWYnzJiDJYqAziUGJSvE2Oa
ZOJEXaf+sHHHHBhZUILHs8f3fhqMC3mTgFpbt1855dWkasec1cfI/bEZLYJB/y0JlaNXy3iTwsY4
OJp5jqoRgBlctQ3nCuaiub4Jwvy7rfSL0zKx7nqOa04BDEnq3SpV7bsn/Xjp6ugbgAgtnaqiH0mM
L+HgDrqcobtWWX0U6m32QL/64UHOgbeJF+ywGhrbwcEib1tMsULVf5TAdImURDyn0L0q2qtMuXem
hUiImflOzXpgbeiXJpGqC7PRv5RbPPhJSV7hZIToC+kkxpbxkVc9gcrlYZReSU/1RWTdUxLU1lZl
8a3vY/8Rg2yEatZt177zComgP/hR8e4FAW7h9FeSNgjJRBxAX46JKeIZxvIUWANW76I0iCunY4sx
EgAa8o85h2KQK47OoBwNXFxwm9ezm81vd2WbokntSbrEG8W+rFuAkQUDb642/6XwG9Ew3Ay4uvwY
o52oLfiaGVb3KkkQyaUfPNTuirMrIrrpqDTGHdZxyvIR37y+wbEgb0Pnf3FCnu3SPWhQ260PmhhI
KkgDiztK//ZjetRlHLc7hov0mmq33amSwzLGEHagANyYY69ci8di6Er8AlMMycVgxt5Fo9gZHkjp
sGEyjBxMP6TDfJEsO71YbjidCWpYUNfmqzCJUBVWBhEOvChgfayfsX5t7UZ/RIL3Zgk8fBNot7a2
o1UxMKOoxpCOCXI/pM6fcB5JHmDqoKUFtkPTnla+Gow1R61fle4inbTsPVqJwKh415qUw1jYGUtr
VOukYW3L+1xs0KdGi9LW7/SPRa9T6gV1uwxxOp/KxDsivsZMLNFQYLjBQtbFnHZDdsh8lGeTDusw
yoHle5povUpmqB7MgiSEvJmlD3rro24o6GZoIj9rjl586w5ibnBlTd6dXVv8tjP1K3KxRVi8eQHh
c6Pf0AoJaUuxXyf4JnUIzPGDEVsvMfndoLxfOd6sPRczJeXHsx+xyxFR+EnaNexki6lQPhzDAPpj
iSyGWv6s0cJc+vD2tNkM2KBYydrhgsk+Pxvjc63pX00EWySmEbcZiuFxjO2XwJRfMs4JA8D1Mieh
0M/WOUxq6tmxRn0RmjnCgOhRZeewKl+9wL5ISz5zduXbUTITSwfkYuiBsZA4cw82S+2XFFXjUrN7
7jXb2OSVRKI3g0dN7kOfRLcWR4hjR2RKpLtmEs/92F/wxsDD4QDv53bH6kNbpPQMniicj0V7bpLO
huYFlcTLug36yqOto8Jx0/jZGYdxYxougDmCSxFiYpM2rOq5mM3jgEjrJZvgAO27+dLaudBP7YIN
/U8owBXVJdzfsWQCV7RjsMH5PGtGBBtFrrerqnQuAwqghT6GkAm42kh1AuYZSKPHNuuvieLkVcyS
kTQ/WNJ7GRrttzY/+4JxA4ihYOcOXrblGOQsO33vTmg9C7O8dN1jS7JNi/PHMzDZ+i0aIZGkoIQ0
kCrMmo62Ob02vvFa9tUF2/KqzWTPDUlGrG4jTNL0+hqY7L1xbF5YlKZdpPytn0OclqTdAlzIbplj
Bd8QansMw/G4KsVgHeArYZvsiLUvkmKggqAM5k1dqSw5EQi474KIGwCV7EPXDhJPJeSLGbqomBVc
aD4p9kLOmVF4cRgI7vsJYYXV0J1NlOcvEFZy4IOtyCQ4v3hNhUWpfKfbygllrpNzwusnrT2GcRZe
rKisWV88Z5Xm6Zsw7Owb+9JtQqBU9kNwzLRQ28t0/EUrflHLMjyMJqg2hGMMisOsQ9VAB24tumxa
uMK2TsIW9kk25k5pBsUGIgFqcd5hicugdjtJfeMWTwFREsw5vV8MncMNDJLoo1LdWZs3ZJUxS/Pz
UdBsFuaDzT4jcGYf47Ytz8qAfEicZLnRxoPthe7TPJKyZs3eUGrMQOjTD5T9+ZRaZ4Tqn4kb+59F
xbDJSHrwPnF6bnB4vrAAR0LXL2mcvmlWzM08CH/t1Xl666LsI/ZRe6lBvPWmoZ9JuyoWCYREjJr1
Y2BolH2Etv+q6VXHrrktOZIeHaN6wJHqPkHWw+WfjG+Ai0hhcTBtWTx2bpMFT6Lna5QS6SUdSmcr
AxeKCjpvP53pTUWbwRDnAyPL7Hj/Z4q2fBGXEzDerBLnpLDZvNMYhi66L/D1bQkEthuwBHV2u0OW
xto+puIKSwShWDV7j/jDqt39kz0uDlp8pji7DiVdHYAdvX8h0LxpRa1PDM38w/fva+dvxpS3Msx2
PN8/f/+QGBqoAF9sAJFjutG98en+IcVu6Ez5k+1mE1kBDfupo+TOnf/piMxkFsiFuX8VovewzTRN
W4Si/lM4VG9epa5e1Om/3RRBSd2jcIjsneFnkqYNgz6nkWOEB37YJ1OU/WDXeI0bW3xODTrywSvk
u80kYElwQv4CViDkmXb0Rw4/cu0IO72miV/DDvWC8xiBC0pttpy6GkeMv35IP1FvjiYYWqZA6kFr
s/hotn18vP/X/UNfyHDXlck6mL/4/z7/330vOQ60RC1JRISFSplS3cPcq/xXzKMXLTflDcdp82pA
7Z0/axhdca1b5+n+PX3HvTRy5GL/tLxXv9PVNjHoX9y/GhsVRMs662nv8lUNhx+NoS59uH+11JuV
nTNsTDOs/Gg9/v5Qb7T2ebAFTXUx+q9lbKu9PSZIM+Zfrxi+sKXWmPbur8a2IjqH9vj3JWeeds3Q
5V1V7NmvyGrmX4t6aLrqiXu7//86ZbdHdDzy7yvmQFZtEX0ylZt/m2fZWKIcJ//7inPUjqBEfP/c
EBDxNzbk/8u0/2eZtkNKzf+MbMTl03z+r0f5/fmvQu35Z/6p0/bNfzgu7HzfI8Ta5FrwpX/qtH3v
H/fIGANwIzgf4IwsFnOopGH8g73cJykIPTaQxoCf+Se30UHaTdYSDEPiAl0P+fb/pUkSMjBGeVb/
x7//NXzwPwLMHMf1SLd2HMsiCFN3DOc/qKMamAF4ooHaaHUenKDZuV2KkMd2TxYIZ9ckNKoA30LB
5IuTtBit1xXHSYaAp27sz3dSvOlxwtK0cWfJ9o2hKMIkksCoNG+D4xODO5bbjBbrMdN9wlZc7d37
+Zc3/J9/1b/9Ff8egIVeHXSqh2Ldti2E7UjO/11mDuqV7b6jMWlMDnMRMhlQd4KgINCIXhhD5p7k
Diu4KN3zVmlvYyFr2Sc7Vwan3EQbrLdRtzHRF2+Hxnj3ndg6uBOc9CZ9ZLH4G7b6F+n537xcwzNQ
7bMlzVdn//N//jdve0CUqMu7zk3B1URn/2+6eBeUbS2IraE9qq+hZmKGxui4Ktsk3A29eUWUah+i
yNiKJuQxhmy4LkHVrPs6eY/1ztk2nBsSZC8HJw0OluOZIJWMYFUPrqKLmPxRJvkvSYgpq1LEK4ja
WXl2cAwCCcZVYhbKvPWEFuhMNO4pzlGwWy7EjejJkOCqA3Sn9J3T7CJnGlPZ6XQjaOPEKKPhm2nm
Mqeo2/rgB7Kg+wJ1+Kd0mm9hGRGtlujHrp331m01+GpRvMhR4j6OYrxAfLh5VqRdUGKjQ/XzLxsZ
3btGT9p5D1zN/dRw00jDlqh6OdJFJqE/tMbWJaGNJ98u0Ep9WcplHCcTY3WmP69jSxndBSDb6NS7
6kWW1msuFL8ZBhgWw3gTufYR3Ve1Tlua+AJlUaAQYXvadiBtCxYRWSqiR9ErGadljtqVJU4mAhJX
dpbTi0QGrrANuTWR1W1E2zaoE0R0nr6OwhQNDGenTRenaslk9K1hXrgqCPBZGAPgJV0urNwE2z2o
b1vrvJ2/bxuwBrycM/eksS775o055tIPRvVoncwm3bbh3FUxnWOr5XBbtOhiBeEVAEGIfA4F3BDg
g4/QG60oSvckcIBC1yRNvpYAmEIUF2dCJwFnudm2gqSSqj3VIYpeLz0pznWeCW+R6NCV1b9NPaoh
06avDsfCXqSjFa8KmuIgdjh+9Q0QsgSX4aIA2rEOjHLchBYMM/LP6TDBkNQSJmBhSA4PuuJbOOUf
jLQwigINOOMm3pGVfBVGS0KehijaL5qGWTJR1imTOpmGJmk6s+qn09MDkVkYozN3qUJ5qGObGVxQ
GoxJ0u7CzMNFNcLgJinktUaqUGuqmicfzTbvrJKBOM0AE44xsgxoqaKzVmZabQQKvQ2H2ZhbOf/d
m+mL0vLytfkD4P4ZK9rVAgA0hiYe4DSKN7LhbAamMV97GcKxhS/D9GDAqTsAMCIGS8+77NAid9nl
JGiOfTAyU8SH4BDwNBHW1NcINZw/EubJsdQNdIEGlm1WntE4oPC1z3Vh1Q9VFXl0jdd+WgJVkGpL
cM4pnySR4MG5NNxXWRsvodX8cs0HDaUMfSUOLdYz9mUigZeeNe7JlsEcwQDecfGNxfa5MGGHNQNm
UxQAG6+tXsPM/ixs/aUush/y4AASFLc67naS1c0051KofomaROd01IBkC/dJliEGZOy3Q8vzoHm8
25XoX3o8v6S/8hgELINt6q9H1zv14apjVjvYUJ7Q/VXSZeVyQGup5gy/9DZIBZKCABjPlDQHxlMz
Qx6knR/1IKWDOphvpM8yGLDqx3pqR3qq2bcH5q/Jl7RgmIRrt374VVYmY1PH2oCYOuQck1MIZNiJ
SPqw5qm4HntLw8gfc5FsvcnYAYuHq5GFxj6nPNLHFkAP/u1lmL5z8GfeYvrfUfqL9vu2CguxjM0P
Ofe/o7FfGyZaechNuynwrtTH8M+qcI3kdjckxjEtY1BI9i+ampe0cmlUFaBrq3irKQyA4axjU7NV
062fB80jZgwvNxk/LYoal/Vn4Y5YQVsyt1gxNnlSfFWuOAkTfsMwerio0Uyymy6BCFS09+wvvep/
eZ7LoTY+ehXoxNnIw9lU4f1HTLcE5HV2hXPVQmxLaPNIrKA9Ka36o4R4DnUzDdeRmMJ1zCqUjwhq
ItWVwIkw0eDonuwiejbr7FFLcfVMOTai+0ZuOERwJPZsT/RdtYkLWhrDZNNVo/cOuyZdYQtFB+02
w05YaNZyn202Ulq0yYuE5n8z8Rv77snL2UQ8xrEnEvjqRTQISgDUbMVINkGHdE7mrbcuioIhvKAB
A1xJ/IIB9d5oRvUEZm1YuDkLSaVNPwo5G6G3Sjyh/3O3UMi03eSBo8R7NWuQQmvj1hEyl9Y4kBeq
bspM9lFdDHtfT9KNx1+TpIW4ZEiF7plkI0TJnRFYL1yyZ6T5Vx4m66TCaT85o3VNI7FLy8K4FT42
ppaVfQE60zpEFUMPLbSsN/y+p7Ka5AHJcrn1GvskQq35TELcTnMx9SwCoM04kNSqI91iVStybO0C
YJeicfErqiDQ4Vkaz21XWCvM2MGyi4ApRBm8Naew5vaz0Z2TpENl28jpaLTQRGMV4ObwQ/UYqYjV
qTDEVzPLem1c+49Fok+HVK+x53soDBk1aAcZmg+tn1aPmVFlPKna8xTU+6kPp9cxnJLllOj+w2Cj
LakjqH91ctUQjV9lT1eqsjGgGZAVzphfL02XR9dY4lIIgfJ6BqvswMkfjdkPkUv6TU6l+aiD/wqq
mLaaCEm4p12QoshHDCtgX5ZATStfPhLrKtYWXW4QUkZ18+ZCEbCgWHsp9r3JPmaTYgbu+/klnZBq
2Za+7Sq7eqW1uUKrvLeLeaRn+zQMewahY8gIGqYrNur6lvQSYQcSlPIFn7vcpyWPd53RjYxl7a9x
fm9yRfCKNJHETalam173DJGFG6144EZlFJ+kpymEtj/lHrtiN0sJyazZYBQxlwWgYTFnajTM1+lO
rbMWFaJvhE8EqABkCHZxCiUFaxf774Nbzi5sfa25aidanFnd7P+zZbriYGb4EN/iibIDFj+JvEg4
/XVQCmPjMOHmb2oXhRXsHcibXDPET0genSHel169mEWAywzt/GLsyX0PQ++rNttTXEznyDS+/IJq
Mih+sgwCldfBhFZlfjAGAHKx02wylAgoNPVxwTBrbuD9gE5CmCTox4W+i6Nbk2jSlCiRycFVpM5B
RcSQozHPjZ28ot1ixYufDIWytzIpRfC/LRWD8yU0ANpRtbfGDbZuadUYhX2qyqFEaKZ/FaX1x1Zl
sig8gKGuTeBLrj2XoqN0RMZfDd1zI+MdfoTFUA2oX4VYWFJsfdg6mQakeNRIi1Gzs06HgBg1wWNj
y6e0iE3wMgzPZxpiBGnUFP5eI6pniWv2J+zqHxAcdDRjmnN2Fp/Bp38WLkGEmkkOmq/wspT1rwlx
zRRfhux3Gra3qi3gzXreS2rlJz9Wuzwi4yoCX9A6DJIGN/72yplYZnjPWMHf23w0lgOd2rbIX7Fg
ItDR47dBw1UCf6May7exhlwjCJ01xujTeyyNnKwFiXtANuFn1g1Pg97sy4p2ePwtoQHwhw7PnM4u
yL0vPLW04LaxAjhQt9cYTRNDg7hhsOYlS1eyQES7AKzUMiC7fjHMkvmueNNrQutFbjGwCAFRx5dO
L18nj1S9hJebYYUEk2waAKMmOGAN/6pSaJguzM08mtvUzZZDLaWXolhWsX4r6gjWrEhfi9ilPuiY
lhHM/oiX+Baj26KpuikrWMd33JXBAN6uD1R4Epm6b3PX8EoM17UORRCsESv8CcMah1yoTrYfEA62
93pyI010wLlGjz5j7C0zJo8sgIbpbob5drJ9PiE98T0y0NjPQjTWxGdAs9NVKnb9FJ3xsuriaamX
6kzlyNbWGtpmqIFgl8mtJ+dxY1S+u6rD0CL5hy06hEXz1lhdBM4mlnR3rB1CrjUygZyRb1CelK63
NyNPzkLnqoWF/Z5EubsfLWdatXVrvcMx3qZp9iaTqTj3WddcC8d6y08eiYpvCeLls6O7Fsoo/hni
iVybHEy8VOxp5GRkOzWgGODlrRhtDw8p4UeVU4a3MEOXF8CphhqtBbdgCutlq7Jxqxd2ttGZ9+M5
moJbhDL1xrqKXbCWzrY3x9+uG3ZbByl/5M2c795+YJiz8se+fKo6tAB+vQ9oqC5Fe+29qH7Swyl7
Dh6HSv3ohqceSM7VXjy/fDbxyW0L5b9FzHgPlTnwAQJWlmThriekhFBGivMpzO2dk7bx4/1zGKVW
fjLh4sFXJG0ShcCS6wAc7B3OyOLBpo+wZIM/WQkhhGPw5uZOs4ugM5z93L8Q4XPr7OC7TisTVE//
UWQ6W+TkbiNkPRyJJv2DNpqBhyNuH0xK3mrEDYJrAaghIkf0ntmpcNEFekCTIYfA2LXqTapV73lf
uue+Eijze+jgqm3XMcKzk2ERTYnxz9VPFQFMG6PzilWhxQb6fqojwzVZiFNlk9MVszs7w8NoMyAR
GJeysH7UuI3IkeERV41nPc2Zum6P1dEg9mxm0KR2t6/p/K/jTDzHxZq0NklKQvrgJc3AnA0RVNLi
IC7HuF/df5QpKNa49o9ZChhMJUK6VG51bA17RPvnQgTt5l6twavq9lx0LzS/ee4YUxWJu6lb0W0i
xll+jLJNZdl1NLVlZ6jhxtoJfW1i9jomtgEojYg+xkle+mzJV6TI2y6jfx9mBsVjWoVL1I71D+xf
j7ikcVhWtqiPCrlVxt2TpfqNNwNpXU0rwxKD2iAwJbemM9NtB3AMlgsKVCsyrIfK1i+6YV7usUbN
QPzTOFbQgbzobLQJPPjSUua2tlGQF1jqsAwwYvE1C/dG0ke4xmjLgDXY1riqll0MmRG8ibVAzfSV
FdVPXjpHofEozufV1IODW3fB9IBCYYUQLzzVMroEvm88G3OOFHdka9nTYZzbPuF4hUp+7cyuO4Z2
OGwmUhVEU23vlx5oewqZkhg2v6x+MDkUm1Qo0rqgCq9kIyglw0puJSsADV130zYIm1TB3/73Os4p
VOngqWPsMClsknYpzZqah0o4ajXa034nsf/hH50/7TNUA9uh3YyAGLfA4v7yZw2Q0RHHEBPftpJI
RrbFiCXeYBI7pAhgY0LomF//GZlREG4Khy8aIAuH6fBgTiTOp1n5XUu7X+nac+U8O1Tgy6gMOJYk
Opq9qCTcYL5diZ90aNN7C8eyw2WuN8wrMD+C2vEHtD5Ts+sTaEGUCvSeykE89ZVkYx3pS6Wie2Vg
RokA6tVOTarBxFnJ2A5XmZLNMR5teOVGCc2onJH1U7ltrabZOxO2J+b4Yjmk2TfdU1SXqsi2FqXz
DHyAnZwgELKn+XqRaMbI9x5bVQbWK6NU79Abya6jSMdeZx6g7fjvY1Lt6sYxnscgx0rn4WFArrRl
AMZ8CgnCg3d/ND1AoKnQSeGrYgLI5iUhFWZ8rDATRBjhntz0TxkG/un+kBuOc6qsVJ1iGmNOldfX
0g7eioq2GSOkJ5hN+aJyBNCHAdj/2EM6G6aBObMFFD2wMc2wlrh7Iut/31+/AzTipkn0vul7PnDm
kR4iIsNunzwRaKd2fnbSibVMZCxLOTA7MkQFr9Oplnc+mqYN2pHsyZp+rMJ6F0zPWtdrhyp31rlp
6WdstRupNfFpcJ8g5PmdZe2rFvuSqCbMIXNfItWDr6QeDmqInZXpVMGFJRwoc9zaR0jOKnKitafX
HUbedt15dg3XOeG0XdysULS4PcefprH1UxGhF278ZZEo/0G382LbGBBIzToiF0WXW2dyn9DIpLth
fpch0aRaYuzh03/f33vus7eakeftnpmHm2MRTq68mmXP4ZNJ+Rxnm8xi9zn1NwqMP8L2882dTGG3
qbXD7qjz8mpvX/rpzg/K/JxoyVaniL5ZSBmyjNgANtq1aUyEGyYTrLlBPWNYJX9CEnBVF0WMTSnd
Gm2dIYNtou1kDOgpK9T9XaJOIm6CKwdoTiL5zmsl7YZ53Sbu9IgPieMa2KDVEIKkk0FbQWIPneUU
eeGjCdk6CafwCHWsgZkeIvGlFmWOnH4XxIxZD5YI41OgIwkfwZvSjmGFt0roUA6z2H2ZfPnpUFzy
MdmOSTQsioHBbVk0hKeAq1hmuUOHb14lKLCKD9XZR2d0sj07YHBKpj9JZekn5UTvJdmoO85e8REP
q7/yRmi+eo47QSQdMWp9j76WzENOy9anFSaQ2wa6MZUZndBH7Br6lTe03n6hDdf7up404BZ0zExs
Mgjh4dttpYXf535B70+MRl0d9+pRr0Igul2MOk6PXyyd/mRUZccICfgVqwqhgPND5rTBKcKcvA5S
ClL6rvZ+ksPFUTX3QdfeMnw7xCCbOyfI2AdDeB0G/hxaYMrbwi0hPqPT4j26JqTB0qrAQokWwjFy
CVfgGupbB447yHmal1DQJqn769KH+Xt/GtN5GAB9fkQjnu3oEaKUJSibgMGUVFSwa0aC91rO7mLT
g32Irt8G8/DUf1m2JWBmeeI5tD6NBq75EOMz7l37w+uL+tCwkTIcHnch/S4WdpgTckCYVrZete2i
4kvhPTv7c3nc4aShKbm/5+GZE8rkhrP/33dUQ0S1G5q+Xd9LCi1uAeqPPmZmX5DfNDj13zQ/P0nE
lofzYrgdTtVmoJ+KemLNzgTeGN75Ia4kjReGBsdSo/EmbV1A9kfpMBZ5cRgIJd5rvJML3avyh0ZL
QFyF7BSape2HmDDu1EvgyCaV62Lk5HgYOiZmuHQ4l5nfn/MAluWUdjioXUblKmpnn6lFxp+nLv/F
3nktN65lW/ZX7gc0TsBsuIi+D01P0YiSSClTLwhmSoLHhndf3wPMUydT2V2nuvq5HqQQBXqC26w1
55gKY8WjkhMzTqmxRTS9L0l3nAu29/OoVPUNpxGfT1i9eHHVnwFhT2OWL7RTITE7Ot4xsBlMKMjc
h7pt30HkekQCsrotXnphfWWj3iBhGNGc5kCPZTeUDwwJW8/XG5gaZz/HD0rJDANWwzfITCYnahXB
jOvex1IihS5y9TQBBhXfVZ7jPBpn88FX5SMQZ6rvZuNtEjUHMR/jTGwJQUQ0QDWMAjPS5fHuNolq
EpayFgaH8JtBH/s4Vg5LHRujpyKKFKoH1RkXyvjcE9i0E0rxd67BysDBP+cx1r3mAD09RIaAHKj/
w9RLsGACFhqLLjui+Iy1QiM9O3tLXFtbeXZMCQnmw6zG1HX7bhp06td2kKySFCgAXDQ+dEAaFh6K
hSiDZ9LGQRAfZKjlD7WSn1M7wgYTd+pWHbDG57HGg3Rmms7z2pDU2ikuhzLYZSJE41A197eF54BW
dkcDhZXAyDrPUl6rOjtiHlNRM3GaYzlwCZZk8aiIqNwqE4vEUfLnyBlpuvgegI0YHFE/FN+jhGnd
1vU9NX7vIvP0yABHsIZk82YooHOM2PtC8Z2KPo4toy2to1J1Dxk1qZTy/m4c++9B5yKiUVEtWZp0
7xlVWW/4OqXaQjN3zLslJLw02FQm0dotIv1tKGr7IcpjionSOrbGS+uW9YMn4ze/oz1TaRElhWmJ
oSEbu2BIoDLoD6dbDbVWsq0bui1eBGKczFizQcnmJOGCY9NVo13aXvaYuh3gQCgaKQI1rWUf7ZEI
chua6yKnZmL46d6n8AfjoPL5JJeFblcHRc9NakgwQds+vMeD0Z/6Pu3WBXHSyxQrpG4k4kA/oaUu
HoGNHzQ5L/Lo7vbMctNHQtBVT37nn3yKmrswMtn5xUvRkLx5WyrFrrNOSIM61CsgVmxTXum97ftq
dHfYxOkyBcMudmmGjLgBTqB37hKL8L4upu+FZYCNOe4aKYb+VIc5C22TzgupNeY61QlH4EtE8LJ7
SMf6LbZGe3Zbb3XSWtpKER6z1OjmMmTrWmU7dnrGKlE4L4naWuNCjoFQ7ZqYiA9TUN03OwgQvj7g
N9Im3HYS5BsHVqmaW8HMdvWlxA6/6hLX3FS2pGhCzvuwTgoNAu60b7Ppy69geEZ2569NEwmy7qW7
EisVu8LqA3ejTu62/RiKstgWyI0WIjTbdY+NMPNKb2frKkmchCVoFAXntVFdMO2FC4YP2qDTGk0B
SbmgSwnSEfvj+raGp4mHMUHmzbgfSGvdlhGRRaaSLK1WM+GP0j/o07rcNOYr1RzzIqfeBNKsFq62
XWxbNkOoUfxk67DYaxy/37pIjQ9CLQSR9nwJqrh9YrcPJLboHoQcHpTEzb92Jtv4FhFnV9g66NFQ
Lpnrg02DoG/G7um2xA1qCrLtcDTytpjfOt+3QUt2EeiFOaeNYRX1f8B+w3nI3//7nytGwOD9c8HI
/8re8BR+Uotw/R9iEe0PPESIO1x1AmsBwtb+oRXR/hBIGwDRCc5r13D0zyGfCAk0lUO2YRn6T6If
+Z8UU9TpjjT+r+nmv6MW0cRnoQWnu8UWTCdH1HItDRUyspRfeX7kcjOLl3E0KxgwEk8eMm8kCUsY
Ys1Qica7amFQhBkINJWtRFUmcsvixFbakP6wsm5ZOG+iSl8S73UnTEcep8irCLfdFJRMBxgs2kAr
2vf9naMU+U7tmpWLhsAm8GmGNHqCmk8mXlMPl32JzcE3x0NI02lOZouzQikJlKVvv6dq+cpM8Y0a
QFSYz60yPHh50q5tI02WidvhUw83JY07qYp4gwHS66hJJRlFYmn26oOi5m+lFr4qQmdlKFZDQfu/
K78Xstt3EZWY6EG1WPqzUn1oG5b/UNd3GmY6yPYSmGY0zy2tOY5d9O5NtnHEkhRVwbbkSKbbRLEO
cSGWqW7Df1EQFrtTMVrXKbbxtlMDqhFpKvTIPKdfD2H2LVYcZY2EgE2UMzwmdHVlG5GpintFwrN1
O9pcmqXshqpfQ7xOclU94ucLV6k2kJliNhRE39iisF9Hf172fjMPohS0YAMptKt35QQSUY1NiWcO
RkwDtIbEu9qr7nhPYnYspb/EMfEcOueyMj0IP0iBYjNdE785L0LWSO4oT9pFC8sPL1Zesq5BshI1
5G0NiP2pS340XrnuI8DKpUvdI5pkt4VOFzgG1ezSUt9EY6PNkPrM8jQf74BdZbv/IEb/xUiE3uzv
xqJ5U16/X+WvyrXbLf6UrlkOPFCXTr1Aaua6N47on9I1y/1Ds6h7aqqLdPmncE3/w3AN1XBt1SDH
WhMMYH8K19C0uQTVaK7A/iJclRHsN6Xa3yrX3Ekj9UlDhX6KAYkfnoZQrYk9+v36SLpKhYDuf2S9
1UcWepaFG9SA/9t5YI2PSqAQHjEsw5rAmMh7NPxuom3bZwM+6YzsSObZwxRDHq7LvP6id5Awhx6G
cyTCRwo2iVEQiDhWc4TW1r7vx3JObgVdRf+acwIf0NMljFJRM/Mo5Y21VVFfHVi6i45yc8be2ncI
p4ymaK/BYpHnWKfecc5UIyYu4lSSjt/0qnt1bABgmMHVD1m+CLN/ZnuVwWaJViXSz5VtEJRVv7TV
Di2wWIXEt26Q44iJ3eH03iUpO/QKhko8gNGwoi3HXToaCgyffh32Zb6ItCQngTJ+JYngCcqeO0cn
hUZAs+ATFR58t/6uAV8WNW1/7HP4NIPdYlZAmkKwYr0KKx+Wgksxh5E6CxM84S2KnXA55NVXP+Cd
xPr2JS8U5AYpLcU2cYqVZ1KjaNyc5pGB3ZxeBa37HQNqu9ZV4k86d7RmRRd9mGGwVfq6WrK2I/G4
IyGssvNXKu5PFN+CGfLxatGr2HRIWjyb+rXUDhAE2i3R6e2qIoUMOotFgKqQi6jtXgeSB5KyoUGe
ed/HceR9RiVVYRGZjwqNkThQnwESkTqA1RvYuLOO9ClyEY+slR0rPRpX5BqBeBfmIa1YRCH6P9AX
fa70WJCKxIfew3Ho/fvcIt+JvndhQ3By8qe89e5SD4+FM4BZAn+DrMS5MxO84nk23LWR+SrjZG9U
lNDQWSOhXB3meQk2xXd75gQid5IgIOYToA6uXxqX+6QlKLcyESZQRAVBUn1pG3btYZRNQUDy1HQr
t9bPrjnVRgXgLKKhdCZCzJ028KYw+wDti4EByo0N1IsuK3P6kd20v9Brb5O52avqLj3NvXZ88CCd
SagwBfBHaB5zEiJTzadMVH4pKpU5MmNeDEAM8JlwotW2daeGzbeo8s49fUG8gYJsSQsAeylPheqe
sU1+ySvrHGUZvBvdPDp18m0UCMDo2IGUyvs7TaYbRg/2tSRWFO1hqOyVhMkl6/rBqLDtG7FzTmGZ
RC3V87YSzNTxm42lHQ0P3y7WQtQ9M06jwdr6ZjItIKA9HWBkZjNTS/ehHB/cvu+YycKzW4945uvw
FT0EhBHK/q7vbEvoq0tYDc46pUhJVUa5SoyiVhgDbHT5ypQV+AuCJ6IqfR2F8RBCExom9jmI+25G
DGJjL1pAvL39jrnkFenWMO9z/TtqpJUH+iLs0IXELasDk85yNMsybwXO/4spcCE3OC/y+HWgs4Vw
21qFBWezBCxVBgUcOqfbysb6EinFE7WBydpRPIU1XV8KlaXIxnn3QqCq9mOh/s91qZ9Xd6hSGVGF
ZjJq86dAUvt5RMV6KTpCd/RFTQ6iqvl34+AABY/8934IZqHtnSst3mdQZKlf9/8fk/ML2IX8/S28
/s9Jj/5dEukT+kF9myZ+Xjo8rc5/e4Xjta3fi9+v8ukumWr+lLwvrvX104VlVof18NC8l8PjO6zf
Hw/vv8vpmv+vB//r/XYv/2J2pm39d7PznSzfrp+I4bcb/JicDfcPoTJpMTPrJjpxk7v6MTcb4g9W
57bqMCc64seRP3XlhsE2wlQN23AEEzS1iL+mZ50J3WEbgQzdsG7z+r8zPWu6/VnjbOu2KlRNY+th
gi3QSdz7fDbheQgyw8CdVtIOW8gy7WH41WiU3RgI/hQdoHpX6bUp7dAm3CWm2T1IFQHN7QoiKL8Q
8RydJT6drZbQl0sC1/pS9uaiBiPxTRi1OReOMx5cgu6P0mK3fLulWaUgVZrhBQ9yugbO1m7cMcsv
MtYefty12YE0U+zmJChu7uAoJHSpGDkQtR4BGlT3Q1AgfaW+ea0s15+FTm4/lIaW7QeygheV0qXX
QUWFSQ/h4vdMSwDa7OXtBr31SHi5/RVtZoR2JfU3ECjjL0WLDmy6HbrwaCnMaRR0rfAsXe+RNmB6
tRqTRXE3Ngc1oT+HLLWcYfe10OnEun7I2silnxx+94hqPbC64MCPP4OKrpvCLgyYjoahKrX/cZPb
7aZfqu0dSWtutsN05R/3N/3/dgdV7Xc74MS8Bfzrx+1/Xq+DBLlqWgcq4l93d/vrdtvbX7VjItUj
NGwKucZcb3fqpgyrR4Bm9gWrO9I7Eh7yyuBSGtdHfO3X2zFWneZhjOTH7RiYQ9r/HlHnt4Mqtat9
Ivzyx0XAPMG+A2z+46I5mu1O6sCsEoMI44gx7W4sNOpaVDKQZGXyGcAHIgkA4qvMUOVzC/lqkftJ
vLkdDbpgmGf4qu+s6cpBQwx3Bhhyfzvqpd7VE716vN3U0YadT1vr4XZMCQgdnWLN047yeu8m3bGH
GrlKJ1VAL6CnKy5wNxrI6iogOhOkM6sLatDGsY/wv6e+Zh77ZOw46tlHT+nbVW9J90gJrVmBPFSO
fYqRCvFccC8ruyRYsY/uvQjQDFjU5D71YQX0TK/4FKl+KUlGgyhV0hXYpPLea2E09QS83LM9jldp
5zb3vdtHHPW6+6ASbAkpM98HbRLwaIp63zcEW6eWb9xLB2CLpwQmjwY1pa+FRYeeVoknYvfeD1p7
qdS2h9s2t9D+yeCEcsFc9jiRTv2YsJ8FiH/CIT3R5zCEBUzUSw/R7ImRQOVenOLU63S+00KpTn3B
Op1Ha0+Udftlr5kdJdZqwj5m46kH3LxMnUI7IZZouL/G4NH8mmiy1DylngM5S+T2CStqsUR/4J4k
T4tHcwgvJ2NxSSMmgMSowVq36ghNMiJ+3skE8mKXcH+1JFYlGEBImsYRXHZ9b2sBMg0neb1d0qVe
k+vF/6nKBdsuHN9++//I125DtRxKxXS1nzfolDTbGO0E3/nrTm5XqY3CWluKV/1+gPZks/YMWDG3
W4i/biZVJyBiKzJ/vwUeen2VI6wmVi5lz3y7f/ps5SoWejq/Xfz5y1OyW0Be/fsBohg1CrMNzJbp
Ndx+3Z6CTMdyaeTsG3474CZqsMwAPkN3/3QLgBNiMY5m8/sBLUbBUASQl3/e/e0vL0ZSjG0tWP52
oLAcd65hcvv9QIqEAzJsov1+gExwwrt0LCe/vYGGZ5FBXuvF6rfPAmsm6XPsV38/QKPBnPm4Oda/
3SIO0CRX2QB5krIzNGcUwJpmXxhUFqZiDy8pZeJNowQBCbcVOTqFxL8MWB6KinKkqGEh9nWCQ8cm
ZG+bY45Jm9wpVa++UhJZpYQjfreKspqxAF/wBSfqLJS4hq3Y2qi1pNlqV905RRll2Z74TqrPvUtd
fAs2kVDO0k7WZUF2QBsFxQWf54MxCPmthNLFywzKU4cLAlCw8ZL6mb6XJsIQxSfJc/pVOo3EsI4e
YbpkGSHfKVOJF1i7kvsYHBC0c6ywUQaOHnU/BhBtlM5dY6cgavnf7dftynUV+POChPI9ua7FA6Ji
UajlqURBCcUWIzEaDYxY07HbL1sWuE/K8D72ivjHr4HQ8yMqDlvTiuVYSBoVYz4A0A0PStHHD7ru
xA802cN7Wjrzn/9qFNTfIJwp0Ten27+DkqsXWrKuWV38uPHtSkYfXMq8qne3a93+lU6Ajzwp5fZ2
97f/dRHNcUIRyvXP/xUkmtMACIzlz0fA8m8tizYoFj/vD287PVptknpPz/nH/RWQuxUNUfLP+7MC
aBZMoU9xi/uWQKZWOVhuuyoz74UNF3m7wNqWYe4PF5oF1goTDhbxZKmIdLzYnTmsc5J7weashrZK
nt2CcEVR4VYPOjN5NmulXNZRla8TCOnPXaJniwoLMUkU1ms1xUPE9kBnXRuMu2a6yPyJYKYMnan2
kT5XTvlCTKjPaMrCx52mSqSCmxoXCx5tLqX9kxrlwaUb69dRT709ju+5yDodDg5xb/B9Rjxk6nNi
BcOzEJXYWTnM/c5rhmd0RN0mQQwEjXZ8Ucuwu08zKZaGkkaYswADaKkYkBUH8q7pI/U59RB36V0R
7iegdgF2AXqJXCuKazySXZ9ekvZqlon+TM8vIknXekIvmO4EEXlToVPfTfQDlLWV8dzmmYL2tgxB
5CgXir/qfY6iFjUg2ZstemLy6S1rbdQFGctOHt/5KQlOEFuzmdZW1eF2UVfSQ6GrMQFz/bVjbXvs
on3k8MG0liYec9OkwcvrTpDyHMdavg1pUZ6bludA0ukdixM5v73OTsu1CfojlyLLx2ev4nnZaonG
jV01TmXqAbdfEGUoiduu+qzFmFoKgxHAL7XniTOZaHp5xgRkLYATdgRFIjKDZPxslF5/DJv+/fa6
nb4t7tyoHea3g0VGDjo9vUWVwA/RWlU8F/D1FqIKmu3touOZ6UyNDf1g54H/YPfpfVEgwYhz7xHu
cHvGNY5QLbKfy1GwnBm0716nW89dlzprN8+B45XkLtSl88wnV5LuBceiTj37Oaj5DrUFIb5Bo+xD
UVhPlLEOUWo+iMJUHv2+OCA/oiOd5MGUK6buGhHEq8GzdqhAUEKm93U2lsfa9dM7Q+2eqKjMdNRi
h8kDcY8oOfLrg0O+i0WBwSoz8WQp+lZvYyTIzDxoJxH5WeGG+L8F5Whry/ht7hIqi7vbX7dfUvTm
FhH60lcVaAKTHzKy/ZXaiDsid+AeBoTuKd1AU0/q824ovN3QTe0LEgPMFE5zKJ7arDNhftbqnZ3F
a8sZiWSOfOfU1SiF1Kge5oZjN0cQtLauWK8o/g+4XFXGf1OutCRrHyPVuo9z9wv4pvCcIZ/clkH8
lNMBnmOtgJygBCeRk1HP6rCZu0OIRWw8Cx0+Td9lq9LKsm0boWeFl4Wenkb5wqhL+AHO8ABvFf9R
4VKtGZ11oOgoHCDMFrZKwzkD14lwYi2JSMVlVR9Jnl4p0kq/MhBui/wxVCka0k5palAWLpjrBIY0
FZEClSl1F69YqI5/HDAzrqLK+cg9yYBU9+uiLNZGoORzcNL6ksiy1XCJKTStzR4ASp4W38bKWmVY
ylw7e3Li4YpO2lyVnvMBVmwjqcTO6ACzfkmWvnBfkVW/mUAUbPHgmPQuvMK+4vlb9DHMToUezgKf
wbUs4jsUw2RgFv2azqu6g/iy0yoSZXW4J56RiZlEvD9D0IorEKTTY0Aa7CyvUBIN1bORjhgYWepq
hG9k5mR66yI6pxbgkb5w75OIREoUCgumOYxHJTQ9B2x9EbarooFn1icipBaKu6IJB+ZYTkOpxu7W
xXmll4OC7svN53tY0mAh7WKH76FN+24tXYtIa0idh6Qd3ybPS5E9YamwlhjjClT+8Ahb/ZTr6X1Y
2fCh3BrQSm/sckB4eUyx2GPznJZuCQ9LW9VR+AZ3jfC4rrgUI7JS1wDsaVNoLQgcTnibqB7inRN0
8w3FXOlnA1POLBw6oguK8gjvpJ8py0KxVnEVIQWP1wDEEZWrztxt9EdG2k0yUB/zG6g0vlkutclA
jJfw6rbl1m1YYRB84c4aER5pAnI6JabGulK15kalrZOwYRRXX5wGKT/BY4+dWz+ZClEYoji1bvzS
B5EOylYeRQMziITYeWLm+k7FzDrW5l2cgGBvdYkdKptUej7ZVGa/GrSxWkW8vIXOCWqFYO4aKwnX
+VGWKDmkyvVGhlrO4mxctn5gLftkk6uEEgiSLbZPvuNTKD3bhcjXSqqns8QGhZhSlKPLkC3BzsO2
jF41QklmCAXvRdsEc4qrBJf3CQL23Ad+Hg+Arwk/XjKSwzFmi5em6lzz/OFxdLPF4DjqmvocipH8
HXcsqv9KTfnWCDx2gYXZsM/ujEAP18ogHnTaaqj1Ice1IynD46jB0umxn5Vke1msfTCkJsu+0F4L
XfRzCrgdte68WqFZ9efCJM4kkAi0TZJ24HZq4aqC3rpR1X7vO71xrMc1uZ3dcRxGwgTj9uJnCly8
aOJr6tHair341dSUaOnzGoycNaQ9FFkC+p7NGbFYe9+CI42zbpczsj5gdusdNXow2QWixbuLwZzv
iFVQ6n6kzJMX2wpbpCmr8q5zBspEZstwZOg7aT9mNIsPg2s9YfExELYWH+AAkqPwJfInNSu2zYC8
eaAq4NUxVVfF/Z54ro4YSsMFVY3JxrAhdJo441uSct3iWKDHnKMyp19QIWrf1GYWfETBJs/pQFPk
NS7UB6tZlyTZnSo2DMrGISj3HT2ZZSmBZaWwAyGSGYdGDANUN+OB/IGvY0Jm9r0qOu2adqCJR+yv
hamKA/cFoxRFKbA9CJ0UKEgImCstn4nwOAGDoUmYTav+YPjDPdIvJZXKszc6k8BFIYfR9VZKi74x
HMf62StLuejDsl8Q6oWBTbe2bvtYJ6PcS+Otdzp8fEVsL9yOs9EkgOyu7ep93bYZGC14agn5cnFo
R0vT0S9t4p5M1fXP1VQK0wJ710aY3ci7sQ5mjiW/q3sVN2y9sTo87CKPB/hSXrj38TzHavelidHM
G26JuI/qfJ5+V1JT3YRVU1JYKFtycTOVTNGeL4YI0dKm7XXsuvEx0tdHSAvWyjSQoeZoe2XldUvI
XMbGixCJ9R7dDzf2XwvFzrcZLj7wcKgpqcjzict70GJ0qfKYSKasOGdZApC80hblOOAE1sKO7yhs
Lc83XgMDlB/YHvfOrfp7y/FV4E0+YgCvV76B2g8ebSckZIXO1IEAU2fXKyCAfXfUnzVB3ruNpcIa
GqDVum6u+b6+F0Rle2NYnAqKZAcPdK2helBSE91X7nwmu3mQC5TFgWIvGduG9YAl4TSK4GQTYbTO
K2oBfu+rfKf1YNXwrkVqQ7CP3647AuTuYWDyS4WLNa27+WTHBf0+FYckgcd56oKIdTzWAAikV2HU
PfrZcKyB7J3c7J3UNmfZA3xbJnmLh1Flya/1V8/Irb0cbGzvAkBE6mpfvCrawQq2FxAySbC1GJZD
1ZtrUgGfqCUn1Rn7qQDIbhV+5sws1GvnbvUcLltFKq43lemo/VwpPEgvV/DLwDymTbTREHbg/r24
cP4WvjQvTqudm1OS4a4kJQNTn5gM5CY0SeLlbZ+Nt6wkdVzuy7DfInqGOW8KBqPxKlJ31VbWxdDq
53awvK2pBNgdDCKVgjo/KJ7O4DD9xQrmz788VMFzNatQYN4OUJihLTv9efsVm4ncuZhcgp8HfvlT
H9AKlgVJqD9u4vjFj9vdLt4er9d7ZBmt9eXnY/7fnkcEW6WsxooC7Kfn9/O6ZgbRwC9GOrDTw+Af
Sf7xTP96WDzvkel7OBKmF/DXv9mtWcv/CCX+RSvGQajwzzVbq2sp3/9rWyXX7K36VS0x3ewfYok/
UKtYmEo1NAkWCi56K3+KJew/LERbMF/QRTgoqKbM1T87MtYkmNBga7q6ZZuUm352ZCxtOuRYDtVr
kHwTBOjfEExY3NGvegn6ecLUWTaYFM8MMrJ+68dYrYjp+iWUikD0zALcn9VouQRz1S8K+cpAJ/3p
e18scfY/6KgeF+Rps75VQL3leoX9SDA24MUCW8q0nBIl5mRy5YCdUKEqB2l+ylWAe03QX6Me8ZDu
QykWKuonBPN2n/crIZpo3jpE6ln+0fMUSAXvg8gfhir+CDpnb0O4wt+cHhSDmxlwhQyJwJ1k8Fld
ume3RKGRDjQ4wp5EcDV5JeYF17t4adypbtMibzDWhUPhyjY77GMU3nuS/WoV0D/ap1ctlq/aYCFj
5d7C4btRlYdfTovTD/nJrygi57ceKu8yi35aXwgRLBOhnv656yUUBZxyw04QIgSGVrC2ZEXR9YGE
OirGpZf63g6tUxwM4DrVjd6pk325wyeZOZSwyZ8Ox+hqG0QLuMQmmQE5HdIbG3B7WG4G+Wg+qjqf
BtPddqjHqRKyLxGCIIMwHvMwWRr0hamcvdeCh1RL5zRdK7bh5meGzp5AWzRh+NV0ve8pSayoQpFl
5PAn3TalZTAzsFk2lGpbv9+ntbZn9L1irGuwAFiLyFHurDi9ZjHc4rh/J0nvQorGWaf0ZYZqA08V
9HPtkCWm9LT/tXbjabwkW82e8XrAVsX2TGTCdeR5KVHpzzIbmz4Po6PFV5rqTUyvt7Q1mCBW/+Y4
EDgDECEzSSr9v2x3T1ioXxREt8+KVihEcqRNU8f782fF26aHY0hF2c/1C52v6/Q2gaDYM29DJHAu
XZBgC9VeE1D29N7TVVGNyFrkcFDz/jxd2x35kHqDJZObBFsXI4pd6q9A6BRWHfplLGomUPVdoedl
2c6SdePVzyZKXCj0WT+FUGmlyorZfqji4mpIcYHXn82wUc7DIvvW028hyQzlo7xq6MdnMSBx006u
KJsl5rYU7qG9VUv7K06CZuYWvHs9MVp43rDE9S7gXeKrdE5/2+MNRKlFTAk2soy3VPfwb2u6fqnA
FUm7BfpvnnSHV3o7Qrjag5lVp9GgWBylhPZGpADp+II6q3Tnqctr9uMBqzvLPZ+zMJMaXRuF2Fq8
NWY1KbgJYAi4WtNZJx0OIB7CjYNhZwSbN7OmVwDCZZiTnrmAxBmvqFtXfkJY2UgWAxWmGeMPXTpT
/2Z30wAU6eOqUFGf6q6Hbj/Q4avi4I3z+CuQlOPff5N1bfqqfj49hAWdy3ZMlVHYnhrsnwRmZQj0
0snI+GKoQdaEisfp4pWXq+3cs7QYQ3OOgRb+tREIaw6CZl4X2YfwjAo9jXueRrVoSlwMbZ69K9lC
FPpL5jJGKiEfcKQttc4524UygYPAPwb1yncHhrjcv1Rpyneb2zXhiBcAICn2hXwxGkW4KJ37smi6
RTcBg01oFfQrWSNNzzJXku/J+IIu7twWbGVa74x26EJndOjExGqG0izRvdX+xSucZF6C21iGiNNj
M7vE5qlRoX5XcC+JhAY86mLExIIPMduvVprpQ6oc1ck4qeETbMMRL7RyLPOeMDFfP2jma0nATRpN
i1rHuQLhBFMfuDO95oWIFKpF36Q7V6mHtc4XQ4hN0ENHzJFXkVx7LhuG6DFM59MfggBctOwddbVZ
vDV6q9tUTvrSTFWUJOK1lBahCLHZrLUMN4Ahklf4e5wl3QjDXT7WJs/djWuE8c5rQxNB6vIeXO3J
5L3hK/JuZM45a2jF9fJcdcwsJmEggD/wDagwZGYUMBOwZwkEbBMwtnNGmYSmljO8541ftdI+g8Tm
DA9Pt/mRwO3Xgm5dpPTfyWw8QU/5UAvvLHPcmxbUnoaUcdwMEgY9gQGD8D/w5KAmtHgwRFnsQ+v9
FOSZC86yaYbKkFTpSUO+Tc3UbBGalHTfzAEV1TDl1FWOthmF/LCqiReh+h8DCYdNY1zK6dU0MXO6
yzBCCb8iyHRm+/baYiMHYusxreLXEHjPwmH1S1I8FTKN163I8Mtgagd2R8lM+ESkoPdpTIUiWvjY
qsEXxXuqrDSZR6n6Mb0AJXTjhYgQ1dW++tGW6rwT+NtVDy7zUPkfRT4qM6NunhJfx3UIrgRNOZ6i
MtolIYFmZD6d4lSb52iuGdsQzTVtdyh8+XQ791u29zOjwHrYUx408p0TaNfbq+vN+PXvv++/ZdXz
4TJzC/plKOVxz6jqb7OB2iihrwDummOgQu4Q7qkXntLOObHVVmZWI785BvOZitqz9idTeNGvbpOs
ZA7z+aLmHjVCXbskTPgyVve3g1rIrFtHDM6WvNSOvwTEiMeZfESu2WQ48InCuyoJD2GozAm6WPtR
FyAxSK55LS7hoF/Czj0ZWMQl4DKyc6pTpDmMnTGDY6Mwtk9PAALJpdXVPclqysyumLB7NllzaSir
EWxx3/FIdXuBfM5aiv47JVHnLtWfuR29AE3FthWSy2q0M7UOt7ZOLJ50VbkIhmjbdSDLdGokHbMf
qD3oIsj+ZxmaxrCk8TRN+ri/F4PVbAKWMRYLHKBTF63WLn//IbmTqPfzmAzt0dSQhrC+trEifB6T
hwznF40Oog6tKTnHI6jD0I61lp1aO7tiArrmOvNKPYCdtigKaoL5J9SpMIEj5/NjGjeS67QSm66v
jTlZd2qG2CKhGp3wpQo755uHKm9UGOdQUqmLjBv4MCL8UCH8+YUooEeXjf5smoaBIzG9TZ+B4sVf
qYk+Tp/VtMDzg4QJ2HzMPfMUxdoeQ+bGy8zV9O4SU8aizuousWtemmm1VGvihFd0RDgMCWw9FPUh
tMoNrEuWHNMasok3ChgLnQUC0hVuPZ0a3G1WcLCLLg6rFw3yH95ZHyVPotM1YY02VN17VinDPEXO
P0NhVBAOM5/UAJzgLe4GdzI7tocaT9QSo7UkZiz+2kkIQoa9mz6/KrNO0wLNviXBNWQMOOoFB8i2
J59yJuEDLmqQgoljXkraBvOHouUE/PtPXdj/51RM5qvLdxT/CxSCadf161TMG4gpT1Mg4wt5opP2
qhbpazXmJ5HKExuXSxm4oMcVyRyQ7vNWgVdwMZF6tlPYWpOfhiA/wV4+REACVcaamxW9KOqLF251
N/mgcA6HPjS3eLtgLeNTz1KsZJIWiB/cwUK4UnDfK1ZyYl3PuO3SkZlhpfiQFoFlCYNvUfAMHBl9
ZKX/IfqIuZdmSE/dmUxgXhT0H0LyiLKmbipKIn5QgNfYFplAkEAndD4xLJKU0sjzEPnh2sOg8r/Z
O5PltpFtXb/KfQFUAIkmgSl7UqRaSrY1Qciyhb7v8fTnS6ji7HLV3VWxJzfuYE8UthqSALJZ+a+/
0V3owZ+ruShfktHbi6a802T60AaQe6rmzmw5DVnHQov1bW6A0KvK0fJT4sXzITnoSGc6C4t9AuBe
hV2cI7Lfln3OIgNjVQ5wlkHTt46NM1xhY5YQAlH2oSKfc4hYu911jtjkRnrgVhI8a23w3mlfRsc+
hJp9sOoCe0OHGnXqdDoZDq5LqAvxWI1xxhb5eMbCxsH9cCDLRhKtNKpNRuZnR9eeYbzUdn7PuYJN
u4quQeKcl33Y76lBzDw5VeX4ruUYl+hBsZ1Ij7BGLgXFPUw/rFrJLaH9b9I1s9hqKV1LNouQV0M3
rSQ3vHbob/XZh//Mfla44YeZsTst1UiZFQe7l2dS8dhONb6YafGkwVrXZ9waInFQw0aNpErtTaNg
zDH23DInTJKdlcaEscJf+UC6wsc4U3qJxCCzu7n2gTzFHbYmJLMnWnnOIkq6Kb4pXLzfAMuNLPto
R1W7pMYJX7svRKg1eNk0XzPHPnZxvm+n6F1rycu1KKS8iINTNBlnQLrXqOeNVPGynLTnhB7TNFEo
OhiJfXgTAb04Y+LsAHy0gjXQTN+Ur91ghXdxnX0Q+IJVp2ucRB4/Ur1BaldHeT00LglZXoRrEF5l
amSOLR+pCO3r2BAphaRiyLNhE9dcibDo37OB87RxNx2c1zTLXmtHXi3NOqiaAPjzPLCDTZF2yaMf
FRWhw10jyeechsGu4paiC8Jaqfuo2vgDCwZs84yvcYs5vu9el/EQzcHOLg2q7o78oWC+79zsdVDV
ABR3b6UejTlkL5WghYntRkeBPNy0LRkiKQEa28iGsBe84ln8ERVQ8rvMfhy6+Etbc82DetgtYYy4
YH1VhdAy3lTBPsbF0zgl32v1a6rim8yKJCZ7nbkFXO7oNW3cK3vvVaTcGXvXiRzpaHwgnnHrKmzC
9nmsdRU+Qg5ejxHuD7nkbs6q9G7LF6kbYjNgMLjSne99Y3yYfnMIYv6wyqh61eoiW5X4RtUeonvP
sc8LJnXRXo0rjnNjNiGuc+2OWFz4jd61wDur5qCwLBEz8mN6N/nrqC4QSiGKDocDPpvaaHY4jJgc
2LzgIw8QpKVTdAbkV1Ul15pEyVOrNPENVWdPXiocBkrymJ+bhX0g8qlsmhejL+7JxAEDkl+K4CbK
m6/q7ci1vB9Ihx9pa68ptq8BngdIpatVhvx5XfOMB146UA6hhZjp2snxQAg8ZxUEBRoQzoqmGlNM
1+4xyblzSvWflm+nzGEmxoc7YVwTRCejVll1cP/o97ls4NqTwoAqDguVWx0yB4qMunyPUS5H9iLd
zG5IymAJRIaSMcxGduM11o08pDn8UIhQgvwPQAQiFSHbzvSIfSnLOQHsG8LImop10Jry1zJCdVFX
9zaBCE1233jBNjVtFMj5fYNvEKmwNGSQcDMstTq/d6P0QyuZjKB7B0mrQjYl78RrMIqTObg3ZPqs
jn6tgZw6zPUvfWUnG0PzCM/yzXtEDm9j2UkENKBwotc+bGe6S9VHFSabf4Cp3bhq1adr1HnNjeQh
jFnu4LltfxBCRfXvkyrgpi4hwzz2QqNmN02cnkJoyrizIM/kJrm1/l5IQhwaXWzJ8PG04ND73saz
cOhoB5s+hDpr8Eh9tUirwYGMG6DvEhs8GLV2REbyOnTIMfoScy/B7SV45arG5MQeoUZMkzc0EWZi
VLDm8JJX8d0esD9QK8XykHFlIfHTCXZ/XzOYSqzwp0rRwZ7OlZaSxcJD/7Vk0M0h4Gwbi7U6SS1r
eYqfjmsZnwc7YJYf9SiP2AZ/LPBnbw0Xt3duA0GLqBOfWxEsFrye+5uyYWsVUXpePnLxBf/SdjV3
8pQI+xCrLYQmwDoakw+LXzKH0VgTi12rh6PuQ9aO54Lo9LVrtgfMfF7VOP3760XJ+5frtT16iLi5
C/Rwf6bb52ZZ+7PeinWPDRosrGSTVGjKk2SbFOPaJEV1KVUmDk76kLxmGanVgYMhzjCjRVKLEM7P
e6x+XuoAsxUPXg/u5GtLHYptE48LjWnZEka2Cqr9FAKt/v0FmO6vgoHlAAbeotue45mEJukKWv2D
oK8w+4woJIdbp7aJJP7Rh3JnqV3VZtLRwwMZUdBCTaZpz31vJutQmvlr3EUfahdWU1AVX3NgDCtv
O4in3qU4UAVAxQRWT3oy/BOs82OdVvdUD/dVEDxXHMYV2uJF3q7VoDymG4zXCWteo99SO5YaQMuG
ZG/tqrt4AfsSIv2rGbM1YAm0gvymrzzdfbFL/T1Aj6SqTtNWQyZ0YW1Uj+Rg34e2j/EFaq25xhCF
OmRy/WseU/UNK54sCGyh+Es96XatfYeP2rCh5PKW4rIo+Uf8PbA0qtW8/0TfU8emRytelx9qLjgJ
vml6wByc9PSsPrG6LOmauGvVODY4HOEqu2eqjywONa4XxIKS8s5SaEWqA5fkqj9LbFpDNKFtPo7K
9TKDKLmJEpYpNhIyC09E1cApSF6XjTvoeLsmJRtPxmDFBaa7IAIYgbpAGs6GCPHTUtPhCIFaI2y2
+KnlK1+LPhpAPORczXaURHk0omcXnOW+TBFcqL0XiMrDFA6srQgYAlhRPMlxvGApRiCTwaauKXqO
Fp6Qeh6DCTjOaeBjuMK4UbNd7aGqvPDCHel1F8FKBIH9UmTf1QxQdbotxnvcUAkgZgFaCh5amETs
8tnmlpdTIFQMrLEyVnPy4HSzwxTAaimq06PHfpOqrSJIAPsM9agLkk0iJwMZza2barY/YufBJ1EF
IJNX9QRjlcpHABItQJ0DS3sF9etbZmVnTirKeNU+TB5GnWZ6ALsfcHxRb6Bmptor9BmzpAwRuh++
+woycvpgH/jaJgg13MxVEaEKVQ/aYXljdeZBDQA3RRIeFc9+w8csRPzBoL/FUFXNhcZ3Dmr0hj1v
44uBQKvDv14H6iX0kfobDd9D4KnKmmdizownpo2U9s8AD8UOFUvZX+0R2YS84mV1/ayk+VVJycco
+crpaFZg1QKR9VV5D134Xr2WqmJxDAS0svEide5ME7/3TklkMef2UVIOa9Kcj6WjnUicZ9YzluEB
33cpsog8v6RziC6vuE81dR7j/qntKcTQZbfsWotGEBtha5d65m2aAkjp5niBlfIetzgV4HkThtCi
uinH/7eo9nrAPJzULV+qKU3vd7Pp4l6TLiWWFnMHI3WrugTTZQwhta1qJ+lE0xajifaPdV6tFLRu
2SpRNTicnwI1aaa6+ZqTs7VsohkL1FJdLZWGtuPcuhEVSEVfs1ksQ2PZT5yxnnfsWNy+qUMpn4R7
4jndlTqExOz1VoWNGUEOmG5+7+V3DwzfDeqDKr5znjMO8vrqAYiIv0hzHEyDj4TiVd2jYRoOnHrQ
zAYfWN7DemINjarwzpjTS0qVEpjRR8KClU/597zMnvAeh5+gP8JGjJiMfnRYemiq9rIYEMXNoLoU
S4FlZOKb1YXHZZssjfoGyxbCsot7VTZpbvEmo5C6kjvU+W6I/rLfL1c71xQ6gZqn5vAkhuqn5ddM
D65Vn5snL3+sIoqf5eCVG+ndLNJiV7vBBUYgpYQsd94yG3CXgraIhxTDYXmUdkhNGsf6TT/5yuf7
o6AFgXs01kbxx9/vX5hx/HUHdnC6gLPlmpJcxj/JJ2dbYOWNlQWd1PlMjhgEoibfaUJ/tlpwqZRe
iZY2uzGpr9X4MBtggvZMryYYXDjXDclNoWoEKvSocPRtpVUYc3Luy7x7X3+LOx0PUmzTVt3YJltz
Hq8KACJ8S8cPE4t4ulmU3fhnUiBvFpyHPEYUCBjam6O7xyp+1qdL7NEiMgaytC0HAGcBHnPwHYXC
Vnb7YFe0DUs4SmAZVAL0xAxQpaVTpfpdEa5+K7/hS4yHj2WyDo0CK/XWePETdoGB3AUsSN/mCOTM
jgEjXIOjYm+19AarJ9QsOBOBNYkGY5BRvoYt7kXkoiLEvZUtAyeJwPrB0+a4wwpH/whK4wlOZqsF
9Q414Ue6T8eOtFeH/u6Eo+vUA/DZjojXUnq4g6iPT3IFKfHOxtLd+1CSiQiN51m173BafdLMF9UV
XXqq0MSjtdH9oJLmqhzedoEIXSJFZ5SXhMNzAUXL95F43RZ+AyojcJqVxcnLUxolEZdSVPFzbl9E
+5gm4426SbIl3zZz7vtk3dswgIWZ/VgQxtbe9708+uhP12PcuVurB0aCbkSGMEbxdWAfFCzc0nMl
NXCnMF81GrTRfI4C4znqLsGUPweF/61y72AMQZcqFZRnlBsRapRHTuutB2O4QAe6Fq7RbaFo/3CS
K3Hab7Yo3qI22Tcyv1OInmYGxwK6ZFMVO/X/YXRvXThoTD/axDnAtEL4+uS2tL+gufqSkjC2AsnB
2yW37z2zfgp1gh96bngTp+ekqB+WviJmW9zMiFGT6jwbPNWeg6A4J+DuoFMKCDc9Tglg3QuUjO93
T3waGnLudd7h/VKkP+mAkEGXs24AshYLoqtg5wiK6NRbe6jWNwPDDl+q+7DnkLjMi9iyj1b1T2k9
9v+tLEXF6kLBBXqG3/FrWZrRF9CDDMfsMGMrDNN7aOHgxAZneniP9Nird9lp69ya15ifOF52Hq+K
EFHjEOAorBGfiqURR5pBsEq7dttV8E+JcFZl2gJ3qBJ0qXfUdwIXJzNtui11VjFLJ/cr7TCnkgen
ys5q415KvNaLzxp87U0kXIhhSbRpyQZXO5KWZJtaVnepoJ0SuPZV7ZLLOVeqT5NVEuaqeVwK+2Un
ik15gn3xQMzmTxhl6T+htwqT/9NJTMJ/saQlHIMTyp8aK5GVImtt2A1bYT3DBJYlLI+uYA1R3RXf
T7962TfiklirYs5dYMu4VzNMRH4own6ztFFUk7QM2p2uFsBJPE2O9tQH87NW09dAo8h6hN/QMlU1
xThQoL1DS3lZzhRSr1oujI05xeEaCD7qoDw0IzKu2O8P6F/oAyTimea9WBVJAr8RfWiv2uRuw7j8
+63C/MtOoQT2KtXL8GyXxpMacn846cxDhw2jRn6r70/p0URWMGN0wAQ9ExoKVGRwUiSuwU8m2s19
91TK8eETGlUok0HaAGDbWVVRLIswzH2SjC04ki68XVUqThGdYBfbr5keLnIZeAG31GtLo24IbGwU
rKe67W/niPydTh2SwpQ6flgZfoU7puKXiBHqBY2YfxgMS4Pml8GAZJ3EGcWScem4/bmB09Xquyab
DTxY6iSKOkdOj82Y7RVaNw9QcSvLeNbDQ+TsvLR+gPx7MKdu5+K8u2CWCwCnDgeqmKkzpLEBVuNy
i1/8JSySDyJm/uFsbfzlbK0+NI+Jm+gpXfufuk6RXttGMXmkYA3xd0OrrnAeAHaKTdphVpVz2Okl
rRfbI1hnRGoVPiYBlaIdItyZnXAXEEzz90PI8P5CNOIzCdx0SJaDVQZ0+OsYijuKYbdLjXXUZ69e
UpyX2lEh6q5JumvDrquQVUVbyCiRl+PbglOTeopq6LHH/qaI4C8omLWYnKs5VfdRhJPLYJ0VQqDA
zlk4kHfPs8uKl5uAQRXOuiIq/e3nKTiNPpBpbgIsKeI5POrj0ij31ShVfz6hLumc78vhajmdLHSI
XhMnkNiNX2pXdSZqAUM8BTiqFVN9wyVfHRJKm6/ihkGyHMscGBBpQeUdWf61bQEWDReSriZv8RBP
12MC8Jfl57Hb2VPNvqgAmzQe3uhcUAIxqtQlqXPUsqxGUXds6ROSdfwJuS7Hkw4F+IqEbqGEzPTk
Vb2tTleorANiWxHZRR+6Yb3OfUw3B/SrV6i0hm+ZdPW3hXBA9sf9XHjfVLMhmEEB1MGstuMHjj53
ueoVGd7wLaYHnnCyoltn3AQa5evgHGIRfu1q7YijzDr3xoMyv7XIJDEjf6vwIkc9qAW8zDkyqgZ4
PKX3Yagfgxwtg4LRpoFKvRvNV8c50AI9GK0jVznyrgVTFVD+Oh9Oa6kOirQTFcQr1wqbKIb0wwyK
D9uGm87ZvjXnu07r1y18kWXQhKrxkJrhC9YANwrOJzfjCVfeS6BnH7kYHokt2qi1Ryic1dLTfZ5W
twQ9XFW7Zzm5YOP504pIBFHshCHN15mPXYvTZtwoaz2EoBADi5Smx28k8UIHXs6sahOsfP9CahPG
7kG1K2eq5QVZy2bx2ukA+bPCPAzFMamgzGNi3oe/k2ck5/xQdQwq3MvhsPxDO9rS/4Iy0pLULcMQ
pmNZArXvr7MQpDS1LEDxtVq849j+RBt5e3X6VqCDOt6r3oudAFYMJ5smCRIv/m1e0zA/Y+NyHzJO
Rjz6E/6vOlld+1YF3oMN8Dwq9F6t85VB+y8tV7VqHKmmhYKT1VxRjSkFfpW6fzevVDtU9Zgsw1nR
g6wJyRLWptUfQh/SuHqhdpvG5U81cgb6VN38pIBbxww/VONUfQK3EVcYnWoPWOZtzkRlbquX+/jE
05zwe1cHuAI5gket2E5hTHcILwBo1qDWTZ6hVonaN1Jh6C3QHvKb3F55o7Ep2/nAmMiJXFyYTj2F
4fIP1A6aEXybovrVAtsj6VshfvmrGsWZBa0Ho+m9MTWnBRJTGIQfJbSHpLYM9HLBtqiiEpgNnl89
DjYLx/LkhdpnnPLJo0WNBRFY08tPEFEKTtUnUDiemuKuSSgaa+eUQqmccOtRDKOhiF/V4hQobwvY
WssipZ5al3OwQpRgVhdMG64GGsJ0Th96OQliEPyrxgBcRoQE9mFQPxldvwEPuOoD/qqq3bdARsuS
OEWYdbmJuS689FWWAwVd/JQ0asVSv6i53anHQ39FEYyik2NrmNwmXolMxr2NmarqkLwsxhkdTdOy
z5mq+6jEQSSSY5ACyz/RrqPTQmdCYV8ii99cghUVBubR1FpaiYZqJWIa/MTEyymD11JBKurihYv/
c83xikvxJS7Vy+/j535n4Q6cKDhOusErrGd+dNNozR12LL8vnklFG4+JkQdQ0NAlqnuHqISGBMsa
90ltOwvt2JiMu6ig5fk7k4oLX9oLCiCKY+2n0dscGauVT0ImO1b+qoYyCQGPtfekam314eaW9lnO
ohqO8Q2HzBeX9oyaIiZEJrJzyZky3hEfw3SGPNDSpENUXlvB00IYThqiFGpOayvst9g61HXp/O5Q
3HxCVwJIsApS7VF96KGVz3XdA9na3xBqvk5ss/CG2CDtiHZbYT0q9FAfVmGmv/+rcpNuh5+99v6J
bdqBXHkX9fFTTw15RZ62061hdeVuQVNggJ7HgAmArAmq9UKzTub40lra/rNjSD9F9VsSN32w6n4b
Df6WRvy11igIdRvhWfo6u9pNNd7kCkRdRpRBM32mVlKNWdXBatWut3Qu8TRfGXp8RFf42QZW4Jdi
R/gdQS5lXm0VpXHBahyzfXCBleVJ4XJqQ1BtIvX7eklNwDFkZr8d4mvthzh/QSOLQbsxbFkvzdBl
Q1CDWbUXXR4e7ljbBSQfQK7psJZO+arQxmWzCNr4VW21uTrr49w3x7dJM25mTHBXwgCoUjOnyZ+s
DG1ejyye0Ko4a++MmlZpC8mQF1WVpnrhuOZN22KFLfJa7V2qc+2MZFk1CBoNtVaoG+erIbwgSAu0
2JniZAr+auF+jqL86lRPrvUDdPgtL5Jd0Hs3P2y7QpSkmnSIUg699DaC+KiVoZj0OAl8H0deuLXg
RjC3x9y5lrwg6aGvZUm/xXEAwBkb6Vp9yig3Nv2glyvQyXXr+SozgCVWYYyxDJk77kO28EhVi7bs
wx/kcpQlL6l29obiSN1LNfvIrLkaxGUt1ed/Q6D/vaWvMCj6/71A5Okt/z+XN+Vs+0d1yPJHn/IQ
gxRo1E4slqZOseCqM9+nOoSfWByKORTpkv6X6XH6+F0cYpm/QXjyqDOFKSgvXOhwv7tp8iNkHLpw
Mf8SckmV/g/EIfJXkEPyQTEdtjH0tGxLog75Ux3TxjbqwcFily5yLCenkMa5fZTO99n2ToNsDLx4
VPtNn9fk0Zzj6acGpIfhJZJmJ9QBkIKdRi4x3vjMohROKCZFNO3Nuz7KDsUYn7P6p6z0Le6QXyrP
e6/kWBOsuy4srHKyiGa6DTdLr73NmBfvWfA2ONV76FWY1SZPU+NaKyG8YN3M9blNHDJCnJEtzNjQ
alUUnRYpWFmssy5V2a9iKzUp0TIcSscoYRbID4zOge+97GCU0U1RsUg70y6xoV34NRz0OutfI804
eFcnyC5j0H44SvadNvq+8qLd1Nx6Q3cjalSKqNWzzGQ/t8sHB0tMGemb/06vf5BfGUAk/352Adw0
w1v+9se5pf7ic2rhXGdywFLUQAAFV0lufp9ZHtNHKsiJytwSqKv+d2ZphvwNQBiLaZRX2B5KxQ/4
fWppwvmNRV4Jr5hgTC3zP8pYx1bvFwDMBevgrVy+z9RCHWYpOOgPcA+ovl0MZCqvOhqF0drhPKoI
MbFWP/u4xwoTrnXS2pBtdJon9yILbPBEIPRmQ6DflBJZDmfi1k1Tfzo28dz4FNrSlzcRHtHl2RQ+
EtYptGtq2azGyTm2tSo9oLxFq5xT5oK0EZXWfgla0nDF6L5xiCZ3gDCP/h6DVeCWYoRPz7F9jSVj
/9LRtiourRuh9o/6anCxjO305GB3koTaKh405kLVGyHEjnasdzjo+vUuRk72gcp9hP6TkBC3mYkM
RQiFyBc8HHIg3rC1sDR4SVP4pfCw7j7CR/YnmIK4NK3kkI8/vMENf2gZRpm9iXHnqp6mEWvfYpb1
17o3fP3Wb4Qjt8INIffFGdLUfVY2WFlrULDGnYERZ7buRD9RL8VWj1sgoZuUzyImwxnTbMiDMpwz
tnfNmp9yXIA1ouvikpSAKm9pt+Fp3K4GwxxfKFF764uoZH/SsFnEUBWbinnnpGX3IZ1w+KIFpbRX
YzSmckPkre8exkCKGbkP/Ny3PEyK6qx8n+o3MK3WONmC8NefUHgI2YWfPGlRsZJV7Yu3KGpldtYd
aKg4jM4uNoIJ+0h/FHKGFdCO+Hg3xwY/m2Y365Xm3mOhNsbfclnHxSui5Q7prMQkZTeid3L2SIP9
7mARTWzeYYygRHxlAfr+onWt/V36Pmr3iN41YmzhVhILd+yB4ln0QNZVhoZLJ59pVcQ1biH4RGjd
pnJMooVbp7bMSw+3mqxHOzExU2jTa9ynpC9gfSFeyr6MfiR1N76TYV+kh6lAQrNVcChtW/gp4dqI
sXVb9UEs7gRogUAxjZcD+jbDHda6Y9PmGpyM3Kwh8513inZYmhC8e3NrDkmfrYSX5QaObTmSAnhN
9rBLinz4hn0UgyDDKbLdzqWWlD+FN+t4X1nk2TyTCInbC4fOBo1CPJYEYZmFjldZByEi2Y2N0cz7
QQ+D8iRgTImXAJUnhowYUmY3nVO0L1SqCP9DZ8I4OGiCKTwFQ1/R4xdGXx56/NCzC3mvePlWejgQ
w9k21QDFYRj7KTrGdae7Pwcv0oiwzbj0hnhNssq55fHRrfBFxEJMdC+B1mAPhfCaM1re2y81Im4b
R3U8LV5EN2fihx7xqPZVkmvRmeSUqd23hj92B4rgkn4r7ZZ5X7pol9cpLoBthbtAjk1N5Tmd3Ou4
IOG6w43VbtmFp+lJj1y3WwdOnXhPoMF5eWhj088a5N5YIcEX82a51dN0qo+Rb/XRax2WYjiG2Shw
t64Sw8YLvjFfTWyN1PFlxPAlnOo5OHp2bulfItn68bjycJuYKdS5ezeNNab1ae6iTFwrd0YdU5ii
Lk8BbkTpxQLtkZt0KMlJH6G2R69TjYhqXiU+HE1CQGj+ZOfBrGB81pUMob65yYCvAsslEWCzNiUr
xPiE3OgsYNXGcbtg39mhC183Cx2XxFDfHyb3YDagmxuRcJjfZV4Tw/QUrobvSixTcXI7IzepGILF
jzcg7Xfsprp8SsLeI/Kl9McLafLd/OiNND05IOcZTby0dKZ3fPDEuOvSefY3osyQS5ZOhXFLDPpB
cJAgxilmoKAr85W5Uks8p8/zCcbvbpTp8hDl/ggvP6kLb08GjB98nesJm8OTlemQQ350uDtH3KJw
ZmAekQYU6bcCAFQb93HEYa59bLNG9UG9qm2D4ALhNXS+NX1dN9q+w6eRkmgiYjq9CdshnfWtJWfM
N0fiVuzJuKqoJXzafGbe/BJ0mgwxqxP6RJCKnc33hhnGX9O6Nep1ho/BuGnjCiSR3UAWqMhQxaws
fMYglxFtQ9SPQ6YUpy2hPzZGIL/AxELAZU6WnpBAVolkzToc4CeHOsy8xFFiu5txMvpvvuZ5Ncwv
EgWfWkuomKrWerRgMdXrpE8ce9WzJnSAYSl91k7YE1bg+kC611RZPd5r0uRQFIqOjOYgGyLOmdz6
mSi4tvBC9M+5Y++9esKY0jQCPTjMnqP1ezfy7ek8W7MLIV5N5/+3td3/jybGJoeJf1+73XQDbeVf
Kjf1B5+lm+WST2JIyh7MiineTA5Zn7Wb5fymlD6Aq67lIMqy6G/8fioy9d90j+YZsnnhSQJP/iWZ
F+5vtJTgfTqG0B2ds8x/Ipm3nV8bP7w2sWweNAHGN1pQU32IP1ZuGZhHULWixDSp0w9VmUN4mtiB
gwgvmdEfTkOBL/C6cYzhFDY6C3qbghKgYRQ3jRuQVBcHYBtVfwr8qT9JnVLiX/+tOlYI3YyJ9lRN
jFVIaBp5G/z25//9zNmnIZahGjrXUz5XNj2SNu9Opmcdte5r0gPvT8m2N7G4kpNnPOYwWrUcUZTr
xNGWnuyVUHHW6Zns+iIJthZF2CZyvXAzsdSAsZXWdk6AF6YqLg4RSk7oEOlPOzeSUxZ07rq/6sD0
26Qyq30Q4tKqKVa8lm/MqPjhUF7syOrAUypopo1LENyDnbUXne5YDcv8Yflg1JIvlEX6t65azXat
A2faEkS27iEawvmiVHT2uD+RMlKLfN/o8WYI9PZ+LBO8pnQbh0mcRETQPIRZVUD1m4DSJ6IZDd3P
N1mJUVyiXTXD2kMauBhZE7xkc97fJgTFh/q4EUbQn+12Dne9NhKtNQh53wZoWrAE3GfFeOxyqHiN
clcKa9bjIKkhmdAoOWODjjt70J+cfLhvWEDXeuP2axFPgIywBu+K8BhTsD2K1rgR5hQrKxCctrph
uhUpqmaZpONGBmbyACEoaEiwQWG56+LqiaAXSpHkLOdLOqXmAZYBnNVmQrHU4MgURf0lYP325gN+
Ri3Ic7mnCHucsvcuqLgtRmWutMqed4IgcCze3PDiUi2nffst193kkPYVTJABeoJMPCjvOLC2Vd1s
MI7exd5wqWG6jq3+QiT1DqjeW7tOt28aO92IEWOqgAyZkPZBhUoJcxmzWPcRpWwczqsKgddRxpg/
OE56nqT4OgP97XyYhF1v0bxL22aDvYG7cWaSIopi3xCHQ3nXkrEQoZM2ugzJL3m2g13iwLpciTO0
uG252hZrrA756In4c0T/WWmuWlicKyPFKKsPIEbGcCitHt/dEXEf9NCdgcvSim7znRaE+zar00Nl
21+mmTFqzSY5tlV9Y0a22MxOnW0HgoKJvvDIky4aPG1Q8LLdgPpicxTuvNI957WFNWCB61ZPcMXW
MnCMS23rooTJsIL7+9w1cE4uIMiYkzHuGV0adKQGQnyJz2Tg4lsJYZIGEBJsdOH3dotHK0cBd21V
1V3eesWDX2MrROXc70lMgNUV19rJnWZ9X8vgZ+90p6nJDFodQnUNUF8n1sVOW++8fCkrjx27mW9d
A75sVHbQhzOonMS4PA1+uXNdK97bMhc3qcxfMHD19h1+eEEdlXej2ITlEV7WOzZv7QaFpHl0eq1n
GElUT542ctRyVW9AzAeERrC80XszJokBHrpU36IZifZJ+h4ZE5YTjoUD1kDIR9rWV18CdDLzCH90
6Xcv4wDPgGAXKHZ00k7blv16Y3QUFyR69H3pbgxjSPezxPFI0NUbs8o69y48Oav1q7V0+DgEYHtQ
GPV7HyvkS+nKx1IUxY3MYHyF/g7nCW4rC5WviWBXN/i3YUbkkMfCqcPK4/2s2WTfDVtGJImmbfVA
dUZwamx2xMS4MRiwJGxjNiW6fhwruk4lR1vufijoN5opwayysInStb2fU1E94W85PgRevBUmUcJB
VLUnTHw+zGgeHnDNHR/qNI+ObGr9avkePnA/imwwTgwTbx/gYr5OY7d/GGJIPaWTf5N61Zx0LSRo
qVa+JakDkbeam1OXJ1p1cJDPocWt9gBazSmv2/Y0GMkvX5QlV+TXj9LpYvBeEaw9A+/mtjRoafUI
SEPWHT0tb1O/L2/nmVaDnUYDY2g0trVjxhtB+GYKVeXcS2w1kziUq1aQ3xR3BqPQDtfo9rRdiTDz
G/nYm6jtWVWRGByaIbVONsc+XIveK6tNH7ohyTD9dau1r8PpsEtp3BhV/NSoH1bSqzZ4Vj7XtDuh
fJOAVyfHHozzDSfGGjqo0Z9crX92wzi50B22NvHcW5jXCe1BaGHwmLhVsgoIU92Xwr3p09z+EnfN
ZZ67+Acg/Zsty/g5GUdtB18On4BqjtaydvSHOYRPWuqdd8wdAu1bM73NoPiusFWOb3pkp1sGO0On
deBgN8apKO6abghvuQqHWrHa9ixgX8t6uA2xWMyyyHpKCiQfPT7cd1ojkGA2ervXYMaeS9E+o5aF
n0iR+1PDU8WdsGPr8aVzCJclk2iEghWI/DjIWq5ly7vbpoEjhy33xVjb7DVSHCVsf6KFRX6nBxJx
m4dnhlYnV/6wpPNoP9RMKS+r6jM0S+QogQU26iSuv87AmdfLfyed1SMF+9lOTtacGVIDREz1z+UL
7JIO0oa393WrXVNRYTARRYPYUX81Z3+AKwDXwCXeu23PHFXbc2D2PwvT58SkvpWlQXdOStM5JBLJ
3WyCCeNC2p17Pp8yFVlNPnoYS/cBX6Oq35UcNs+ir9x2pS9frXxEJWmND15KLqjRSnLLezM66/kx
kJP/Wqf+rWczRGmzfNNK6azTkTzxsEKJHLVFfDQZYes4pyuGAY5YA5UTwas5Lz50olUYTf5GZlm3
T/oWmZkm+gvuvfgUAX7VZXCstJluqhWeSoCpvauDwCTuubUb4hCidFq3feff6M1Qc8qZuw0ZwZi1
pMMIwgA12bfYUHPDuMnGXslgCZEb5MPo6QeQI4gczn1k9MY2TG2JV3/wP+yd2Y7kxpZlf6V/gIJx
Jl+d9Nk9PObphYjMjORonGkcvr4XU9WA7kVXFeq9HiRAUEoR4eFOO7bP3msvW25n2j3Tiha6ke6c
/jFW3//tofonesj6V0fQOqw6TKu2bzKuuuQH/m1YFTkf5qXg26w7opmDQ8OJJh/6xRw5t6oLS8F4
l0r7xJOwCV0jVwfu2FyTC23eySL64qHws9KG6WLE/UGSfNl6vYkfyJ1OfNXxYKn6PUm6T20uRQD5
JSfmib+s6OUpc5l7LEe7csWN9ygfhyilgNkfNRXSEZvEwue2194z81BEDLA+WNz3RfZZqPly+m88
Zuir/yK4/nklqFFkZl+dUb65XhD+Oba3BHTjtE+H0EC5uWAvHfYmlupwArNu1RGnqU3dkk2pHvv1
qDyMDhxWy6jhaDd8nmWh3VHx0ITTZKa3Pl44Y0b9oEmhfSROuzXozw60Nov2FCSP92k+EwUfBm7f
5ieeAesQr8uRXK++/kwwtslEVJptvtPoaw7czCmPCVZxNMzsN4OYe8fG+VWIobgMiyDrZ5b7ykuN
U2XsyJeYeIZ1+xSbxc1o8uoDUfZQJv7z0NF35aV0DOtN8sZmHj92WqqwSmZ1m8Wwd5SenmsPymRj
WgNYVCsluvjVx9M2SnrnhwXq3QOpeKBvmbd6HnVBpbxAVoO900dW9MS/GOkXjFCq3Jc9eUZbdMwX
2SU1c1KPIhmw5tXOhizrhl4HugIM+w5z+A6wab91oBOKWSQ4Jdq9h9S186FaBGUSHZzMwZCgmT9s
C/uIo2QXtrhawtWHOTUmdniXvpPKwupv45ZJ/CEwekH2aIAXzI3klBkvZevUR4fV0jZamqdmzuw9
RTLR1qkU+m3rd7u5SkYeJ809/L2ZPVL+Fq2vLQBQOP7wd8Mezm5AyxZUesNon0p3emu0+kedG3w7
pb8HJPje2jyTYgtHgmNbz6RNXv5YXsZC+6FZdxnyDxym5DFZaf9oDsQN4sxE9fPuSjtPrtJYtZT0
A8ST9VyaWTBQS3yOiw9aZx6kxvpo0dujrph6c1c85fO31KAykn/IX2ckxf/6GfFvZub1k0HwxcP+
w8aPjcifC+8/VhGFU+emGnF1zRjvN23ESyXcBFGHmmUreTZkjoYao46qiLcDU4KC/5p6C7eFqvXO
tlpeNSBXS+daj/YwRTuc4Y+gJmJkWT+07aO94lvz6RgNxdFY6i0HOBEjM34my3JG6YIEt0AjLYxu
Pq3AeaOSH/5kf6GGwq1WXkE4YeO1xoQa51z6P8uRXp5FMdG1VTMQ018Vdg1J2aYRv+hENTeZQWF5
4QSW2VOv4lGRW3s0ew6euTNz09pGhnHL4vZ/e237+b/Z0q1r4/9c6dm13+XP5P/sh/TfVnXrf/a3
3qPZ+l/Y+/9EZNZ2SLFSCv8WfNAw/rJ5SwpXd9HW0VxYk/2H4mP/hURksEMTghUffleOtv9Y1hl/
6Thy2eK5LnBDFun/o1bJdan/T6+6o5t8bVZ1dGAxdvLXv54ckVvRPeeB4ZzsfqS/3PoA0g8gx5vu
4yHZVXoe5G33BYMlB3mj3UtpXQaN+r2hIsotjUXf/+Ml/P+c6hi//vU0YykPom79wQwisrQ9/Lt/
PhOsF50C6aLR2rNVFL9LvcRk0ps0lLB2N9goJmW5N7OWLUriIRqLOtkK9dUOZH4ycyRMZ3XYLbMG
YEtoADna8ZhgJ+YX77l+kmop92TH48NkcjVP5w+H9QaY3wFV1laUAVTxzumqX2XcIwlgpcSvuvSB
Jc07jy1mYHv0H2YD0X3Too3za/SJZ7InHzc8xYneo7Eg3prwTU9W1r03yfwym5ECKqYuvdCjXctI
Q4GwvoMy1hXtfOpmcUmlg6i2GLtZQybrHE2CUodDjCagVVMfisR7dnMDXF0/3o2sgPDQ1GATu5Py
nYeiscaNhBu7jcbmVMroO9vS15M/jhYNKfR0eo5xdibTvs4mGPIUqn2qS8rANP2GFYjFK04aaUK6
U5a6t/LkkYfcfMBsre3jliF+hSfHLvcLCs3TLdR7qs8Xysz62tgKEYOkKGY7XFy2FACMIWYp0GvY
at25nB+oCnurclduB2+8lzWpygKKvFYQ8cwZlaD8LpU1gPbPWQG3Q76npWPnoC0EcTtjyJheaybi
gP3qFObDAFu3XlCguEfrY7LL7IFOJZKU0VTmu4Vyry3BsIFN6J0EKbed5/knS4avnAvuAlhoEjcr
YQsE8X8E8/JQzzyGbQ1WfAwNo+qnLQFse+eZmDtNK3+cK+uVDgKwDxRZbnSz0gCtzSfqnLvA1fNs
K1PkHMfrwmrxeZvF8j4zl09q4AgbVo3O8EgoFHcTuOkFJRDoFAuPJ24+3Ok96jEEjSNYIqljzJ1T
JY3yZC/oDf5H4lNI6iTOr7hOAn9yIQt0HM8CfnZTGNm2mHS1GczmsW3mkBVxTgDKBJQ88htIxbiW
N3rfRudzPPH+62TjBHEOy4CZK1lNCE/YZJDMphljWazLcHB3yinvGetfPbv6iaMyCWt7Ho5LOHrv
7mB+I0ciNLmEV+SyFWbOJndYdrHb/5A5mtXQt09SJZ+VP3K3sPGQq+VKJSuOu6l54KuX9WMzJM9W
z8XFVv27Hk+HunJvViNpDO2p085GOMrWGPDqf6374aMy84sWNffj4KyXufizd8Qzruhvaxmo80Lv
Gm3OQWQxpQ8OqAe6c6b2NJswuAF3HbAOD4DiRcKezKrDlKeXNEQfakI+RH7XM4/xdOuj/jxGrgvH
+cAMxYKtz7HD+ym/41L5AVeNb+rwfvTKptF6dqZN5juQSYjM1uLRLqfvrph9dv0GtEvHfNTEFy2S
+6Iyfw/Gcp3FYu4KCuoxJfILd/gsNMR+I54LQRcJtUcctVr0RqEXzfPom2Tw/OnaCTw6PbT9Aadr
Q67T709MzxBhjQPoojdUT3b0csfGLA4FzHUIYKlDRoui06bjBwDO+1xPzas/57+6uvylp3R1jybx
m6WBhdQMoUl1A7en/D43yxkdiFKr0g67hNFFM+V3IrnZ12LMMAnGocqTb6JLV++PyOByF196c5dy
uwqFfrWwImN8kp8zF4ydEb+7UUmfuLBrPkfS3EiLlF+tTjzKiAKqckUw9dvKXH75UIOCqPfTLVeY
HE97Vu+S3M73WR6dqC3tacHy+jdoeb+bpdpnJiZ/fYm/U0FFejvbL6ZZPCk1XUuP93LrlXVAVTlm
LTc7DNZ8hY1xnxbdhbj8XVoouoXJYyIMbzT2cFtc6kFCQ1WY0SvECtLh2x2SEBJZd4P5jiBpezRE
adSN5O6hQT4F5r2Wn5jNWgJ4SDVqXdB10uPkYaHuRnPbAYQLjKTf6jJWQRqP6dFTW2w7gSG1Z7IH
n1B36Ayx26cYgBiN4kf4MPjdG/JNCEHAHtYlo3+rBzLWroUvJbmX1Cdb47PWWhc6Gh9LXhzezqUb
jAUBspr81BYgp+xqi2QAqqA92RfXio5RjPGCHTWJ7oF1/pCB6Bdp+Up7HHUzecP30ST1LZ29Mxri
kbIjHNgfziRXSrI8trmLclTXGxoKwtak05JIC1q+DhWQtvOZGoxVliT1T8PZVrMAtOeptc9oREip
EfSJzt6sIW1DYxmQczRmfzs+5sp/IDk63CUtXuyqysPaiOMLlzv/LUITLXL5Qfa8fhi7XTkpESZc
IfY1RvegG34sLHU24yzLI0vloDNtCDap5W399MUzWhPQqyRVORyreKkC1l7vXZJVL4WnxH0ql5OD
xLoGUd+RGZ0DxMP3yqYJxYvU28wDwAKLtM/HFdrDngbIVnIpzXBKTGNPnU7OHSo1T1CKgEkJ74yN
xNx4XhSHtXBwhRvZwGW7nXe+pqFhz0+2f7ATUhk2Vc1bOh21diINufbK5uPWjcbnvOVRkLtlCGyh
PBbVQKl3S6DNMEuu3212RNNJnzxp2hCWcn8/L9RT0XQgNf+KWPnpZz1sQjMedpkxriTUeSMLUv+2
7Gjfdc41zqldHCV36BUVsppKz7rOzTCbUfoYwhBvCSC6VntUqbj1gwsQmydVq8xnXk3eiF7+UBVt
upcy+uXWWNttQFRg27ZmNoTsXprdwI1/YxWLh/uRh5ffC1TSdn5lmOv5o+QlCuXtbfni1S1njq7P
eZhEqLfLVNFtmU2XpRScBXp7Ep7XntpC+2DVjdfd7fUwzaTLH69uRUIAsgX4hXrYpHdOPUGASawd
n/h+3wD93tSTSelgmj5lM/UEmXAY2Fwnonp7gvftTfUOb1FzZZzEi5BNZ30wIDXTtbjrvJBF2Vot
/Sin6t3yy4fOSsTeta+WN1ZXzS6+vDblAWhqrDAHeRyJq7ROc9STCWcQznMdIQQRsnrqNI81qbUi
O9ZdgopksChwmE6dtteuAaqZDeBiOd/jh3RcLniCQHpP/Vdrq/msGj4Anb7k28Vz50vtFCwY5wQ0
65ic/N4hjtth39cpeNYcwI1DXKV37lgkp5wg/s1W+hI2cL7CP//oavlOGS6JrqbQTGAeS0qSL02Z
BxdogWzvhGe9G0axp0ODBst2zgK9cKL7xReXIwV31blEY2bsttMQ8w6Ig9hID0sstE0CdGmzyPy4
8G64G1aoFvGNvc2bOWirOnmUmnYUcRtEOFLJrlnnpou9Q5oYzhaLylmqNnoiyrhRWfJiR71GsQFE
lsFdjhNRaXum7rKitdTq6l2sUfOtIlfbVXN8P0kWKtMc/44dFSGvZv6t8Y2D7jkpdCqT5na7Mag6
WHGGotv6mHF10xbHJp3KwMDyGyRt1odxXuS7yhKHGJMM4JcEsYrtozE5C0xEhu9qRhkp+p6D+1CS
QgyqTtLtZHFlr1wbkIDBiAY1ZK0WzdAKGrAL2qJoaTAJ2xtT8Lco1lBu0rK7ysrBBE8p6jM5qB2N
Ns9j6orH3hc/KEfHW5/odpBmUI5zHDV8YPrxQ1RlOLQRnmDe6kf2huu5tbyoWjQvueaHleUt4Z+y
VJCUX1HNa7W4D2JowNe1bnfVHfidiZTGUcbaORJjEhLdMc9cC7kUZb9TY1pCr87FrrGAmY1SWevb
k5dXo9GMRBSdPQuTcpfsOURrLgvpBqXBeGiyV7tUVggkHTk/lmwShfIPuT/XjHqITZnOQCe88okq
CJSv2E383RJRgcJaihh70Z8Rnuod2aQnHb3uPYPQZRZHlnwNGIBSO0MCJ53kL6d+zIzn0ewaWhVZ
Bsu8K3FWqV1RsDWzJfDHwqX2dUrVz2Xp9DvZtfWuzkb6nBa6g5Httm1WuPtMIpiUemufJRnYTUU6
RBikZeaRuVDXeIfDO0Ktkv4eV8B87RZYUD3Lsm3ZqiKwm1GD1yyWs/fRjAmq4DKpiy9S8iX2dOea
DXKQ0F9L+J1n1wMNUDSzc25H7VdmeL+jqrD2mMj849Kz7p9KUkdewSIx65X4EdXufTtlP/USNzmd
AuOhlFpDWVpJ9mrSLapZWbsWxA/bvAqFnTzx3tH3RsGJWkfxCetq0M6TPLFY+nLKZjmyEYo34Int
8zBj22OtfMkVFgO9b089Y/zWxOi5U3X+k1O7O6p2+sSAkRDcCha//uEtmXNc5vTKtRUwMCFGnxeG
5EpEBxfgPw6oNjq5AyEQX/ABm0R9jXSTAkqGIeRJlwbdJWGuavyPpq7sV5qBfmYpK9LFvfOLob7m
ifcTIb4BEp2xI6vVrp+44JPHO/PEMva1Us7GGHw6Ke35KVqq4TAlQFxHk2RZYYhTP9EUB3mbk4t7
CAPoXk8d927QrN+5+2iKlJ68Nn2FGzPcZDSCXJjo1Yycq1x4VXLThxsW9/wmzO1s3DtJR6rMKH+2
M676NtaoerZJoOB8pS1NTr8adnMbWaFFuAy3GD1R02uZBOzGzSdHtNj2XEk1TWde+VRt5qXcZqM0
KEyRaSjh/Ig5visy3Tmg+bF6ZXXXUojAateT4xKYWry6EytSwHX65Q/xWxVRDCGbo1ZTxOoOdbPL
9R4eABVAFRN86sqUGxUDQ5Wqe78t6SeuLQkdcMT6bH7mqT4dY8f87PVMO8jmeR4iPvRR+xa7Y6DV
ZvPAecBDjUh+YDENb01TVzyq+NDkJqM/BzkjiNMmh6lL+al/l1WD6Oy6MqBbkU1TaTzRz3qfjwmA
hrgIKbYst3pJuCvCMrFXfgFkagimggaHGBssZRby4JQuh/pgD9sh1playtIEgdZ+aEb1M6/EchW1
v1FMiQ01WU4xm+FgSHbTopg3zjIV28aBuinTaTtK+VFRhrmhHce1/eKkRKbWFSZ2G9l992zxV2rf
OenwmlSDdszRUtlosCKPIGqx7odZN0L0KlJZnOnB2lXTNJ+blTHD3aYLVRwdpxlfDkJ8veniLt25
yuBZDG2lNKK1yPNRqe7FJmp16HgyLpN/tSMw1nn5skxICMDAKG4akNcSeF6Ks24yHql6eu9a7cDH
xjvxZdEVMi/MdaPfRRHirym6F47T8qDm68KTlcl23W12k856Q8fBLIqtXfOjdn37Q5tjd2cMODxi
hTaVJCzPG9jtdFUvkK5nPT1oOR5dq/VfO8FtKreh3I69X28XhWk49/3VWl0EDqUUiBuCGxAQKmSU
S9MzLWQ5iVgzid8lXiuqDddSjWbHERGd+jZ+AL/6ncZi2ejcIaGW2LABKwwtLdZP6MXy1tKu9OKI
aTgPPODGZOssw6lyGeGzpZH7oS/W68v4mzOoY4E5scQe7W3is+uxoNGkaFeTBTY4znLgbpwfQUzt
BI9QrrG5TQQMTsyGkZuJevl0Re0+eP5LlpkvOpyhSz2am7pVmF8pWDp2azWXRohwMJ6oFRsDY4oe
cI+Ocr4fLA4HQfExQhVuDWl9u/hloYWRJF+6Zs+WgqF2uLAFYrOB9JhSCH7qhGYQhIydk6R2MtHq
w+TQJ471BjScKD9LmchjARoZbl7HmO49+8vQUjOv4Z8BWp5th7TWT46rWTu3jN87RP60rpabKR+V
A0S+pgN2w52LlGhrb0VnfMfgRQ9Z34fRRCSJPll3UxQ8Kjo6aJpOP2JgeKiokQuxxvLANPU9gddD
hJMjiCDylJZ1G8muwmduyiOHlrhpufrNs+ngSlVcASXs+2wsXkYaLhveXNxHUVvblC5MHTx91UhW
9A79ewnZSVanz6ko2pAPPGTIzjZDW4yvg9Dvl9kV167KflE4EQzQOze0fDEOx8zLvW7v4qHb5e6y
bVU5HXjvv6U+a+OxqXeuu95iW/dhtpztIulJLOP1tmRNUcCyMgraxH3U+yzZNwnz0BgZZBKiBT6N
jRFD1Qq2S4vfI9bgF1l7LNrjlsGA5SxTjOOnzbnW6be2jZqYrT+FuoF6I4yqO5jpg97O/EIb/mep
SPcMhoFZlcAWZX2KdJFch9VPUqcwRGvMDHMK4zyjeA2jwa222nfpW68qqu6joetv2biqiL4eWGmX
InZwVzLUtEen6HFmf8U9/ZTEOgDbKaRrzxp/2pW3c9Ly2kfWjEtBe6DX8G4qmoll2nKIWu3W9905
XzquaBMf92Ec9ZBZ3d7GHR89p2p/ZIBk7M776Eo6qekVL2J1sBkNQUWhwtBy7quX0UYEJA37wre9
s6QFvmJ6zCCpEtXwf5P1vC/71RQ0++8avvuNqOroUEUPuFWy7WQ2LYBkOrttyYTo34SgB8Uw81s6
UmXYq4uzcHI5GrhuXXhhmXFq52TWQsgKYts29QX8cr8pI1mGIuKgKd0sLI1yDgsHLquT+h/tcM0Q
x2fDfsrd6eo32d4frXt3aKJ1I1czBFL30Va7JoLIbycig6awfrqfljR/pX/bWLRbJZE9Cu+tHnjG
gvpAoT13ZtJftHK8ZrU6ylyNPMy1Xx2fEh1meFetdo262BZ0KqaA9MaYCwbn6JdoD66tEOP4A9DV
H2b6IYzZfuWhzIV7tmk1yh8Hwe8FL/llFvkUlu7My2M8YnddKm75cZt8x4b/khf+p9H1x7HzbqId
H9nRPC7UzgVZfrAWvlTlXcviqU7c4uxqhJf0DgjvHP1yDGOPuhZhFHTwi0dE1aOeqyi98qwUjLvO
LCBhs9NkrkyRao3qXc8RfURGuSU9j0Noe8FcCD4R8S0SKb9tbOj1q6qJeM86uGMfSS2KK2yEs/NJ
wvOg6dWP0ZI+lZ/qMvbgVggNPbD8wQPTc1ZDI3t0Jo3ogf1BaKE9d4KueWYCB021aqrTIhETF0lm
qhy5d0VGczUHh5dMd/QjqeZDkabWxnY/pgqf5uDQ+WnBkNmWo/WmLMM5DfX8zdHoYqmrHtzZNi59
9aBVESex87tJ/e+hV9SFOAi91doR6w17UYDJ7mKXrQBltK1WnY0iitleJPPBoadwRE0/ozq3m1ne
hD/TD5J1oXCAYPrlASLuT1wzaYhlGJ+yROzhcJ/T31rffAI5sjcM7HfcgVreGIBDBnYpefs2Arso
joUG1oseVuCqNmWlTberoj7CNOnlN/O+lEDJalkRZIYs0XM33nODTDXLPHh+9pp1MtrxS36Ox9HC
M9CVp1oHlJ846WXRXjMDp9hk+gcTPD48CLsJDE4no8VpgcHSPYweokHRYZruy1fLiun3mOjfWg4W
kKL7QU+YYyJ3P0biwawH/dol475U5aPHZ33bipEj09uTYXkoldtA4YauhtgbVDmrD81q8df5JfzS
SdzpkRuHOtE6HvmS/QAYqj+7wP+NXf/nsWuyajo72P9i6fzxeCN5/fP7V1WmX/8SM/j7P/2PjKj5
lzAp1/NJc0Ihc9f06N97Z0P8ZTmW84cRLYgi/CMkatHN5xoYF3RS2+C6yIH+v7WzJf7yHKHToucS
N6AMw/6fBA10Y01y/2PxTACbZLjukFng6GNc/Xck2KBDBTAobghaf2J3Fs9gIdG1XHxAG/IBRXs/
RAVNrtm9sPBh1O0LtP99Xg0D8jVzkPBPdmVTuNWTwPaqAXxP8mkbd5rKXjC/vys353GvaSc3ju76
yd25655gws3Z0gyS6867tzQXwjM9M4khi5HyreRsy2gPIoWZJCmu4+If/DXSVuWZv1X5bhTOsh1c
3PCFP2GVrPqj0hJS8t0z4kSOj1uvdobNti82AJtoi3zldsrJJGi7obGCvVNOA4fjf+GdB1KUwF3T
IdfWgPg2Wk1OiKvDs7ui96iVZ4dzFbbxu/bdhzrJppOcLmkFYaGNHiPTxXm4VCu3mtEQJwgwzXnm
/zJg7qFuxeWUj/LA/eByOjO7ori2Q5Vu7KdhmmA+TBG+Kg9kfgX9sE6XBzgoY02wa0x8YJQ/45ib
hetM1zQNRmddnWG7RRDW9BCX7tgbr2aBrqu33S3XihDo/UOpTxXHm3ePFs+EuHhnt6c1r19oRVD3
lCow2DHV0jWhbTur0lHCWInCuPx0XPUlxjYOonGhMmTYjTk1K/pUXCKrec6G5tyr/FZon3rvv9pF
HCQFf0vTt7ZufzRpjHg6niavRGusktAbyyfs77O90B8MKG/inFPdcNGEdjGSJKCr47dV2+fRTO6U
7sYHKl5hBQn/Gb3Q3yzOTztSr6mbE+8jugix/yx0CFhEdya8Qlf8QBob2+5eFvqBAvdXrSwfRuy+
/UjWzp6tbCPGL9dpUMQ6J9S9mGaLllVJ33KtL0r5UqucK3NxhJS3bPpuT+H5fcplZ8VtXJCWcjTs
/qmmSFnLMwwAgwmJPMGVKmnuHb0nKqQPY5BygeH6tJ5yvV4EI1dSOYKCkQL53RDqqazQ61P9szRz
B0DYqa0qOzAzNmez/wResgrKaJ42qVQkPOs2hJD1Zo76G73ZIfTx64iOHnVyj7ZHqZq+FeBZ8oIR
SH10sZltcif+0hLzuABaDhG3fpSl/iKpPdGyiRVkinobpwBMBBgoxYIzdkJydLyVYvox4wU/Vlne
OpgHG6exfmoTOJxelW2YUB82moigXX1fgdEu4vHlz7+1e/oQOmsAjbPiZ0a/hjFs7gcELw3tOxhK
8WsgDkmg75ykFpNnN55qGtopXPsB1OFDeOq3Z80/Uj7+ZmqEuZ/7G5bd7dGoTqVDJYKVy/tYdaDF
vOlmbyJ3xusZYQ5INgt0FYKBUNAcfghrQP0ycz5tQlGYaxdvsz9vpYouY7ZsDXt8ILNwZcLecV84
s7o6ocp82SrtNq+Eu3kPs0GbZou7fXwlgni0iiaYqA7QI/11thCKzakOpAXqrFTUYNEnaEE8TjVS
elYwD0YYjeabymsW1Xxxz8KSU0YHuayf7roX20hroPrIeMsiJQuoW7kZEyIHeADQVnHoZez1Znfv
E3IN+AdW95Xa0ulDItweX2o7Yf27AOGJtOl+Ue0jHBZn5ZBVhB9OFWHMjRrEK7tjddD46aY+0vb+
ctcNlNBjwRgCN3dPII5fGGoYwYrfKOoksCY4tl03bSWW7bxibE/IWsHaKQ+EMk8ZODCr0SYe0A14
dW/c9Fj5EWlYSOQ6wivmh76bv6tlNLZE2x/pzTSaO6kcNpqLPe+qKruVBrYdQzGlzOW0JalSch0U
+5z6mAB3xFtZ158Ltzekb3zPy2jvcxNfC5l+Lag/BsnEPzUfZeR+T6UOFPdJQ1rnm1ZfcccgbXUs
uvqKuvPlrvQKqsu86qxi26BVO/vubawXPrvSlDOABTofMD0VrxmrDqIIJX6RiNK4zH+YKVDi2UQp
3MQCsp2MlSCoeCCLH7P1SY6OO61gEdNrGXhzpR292th0imyJxquLqBT0AxZ+Z8TAQBT2jqgsT/5S
fEdW/lKq4sld1K+ZlbQxU/LTjshZnHiQh1cessuzxTM6gmOOvrN76wJf6KXgb5uODvsAAiyVGemj
X3cjnKZpD+eZv8aT5aB4K5/3e0RDUSTbQA2S+EoDUcyO9JDHwofePLDwj4Pax3Pcue+ZNDlCJYuR
iNyrsTYauGYNToiLt6mLU7dmmeqB+lofu7tv/ugGWArOZCE6ONFL0eQabRPRXdnkFFLyjukce9uM
2aWNvIvXiy8tbn4OyckSKcSVW2+a70vu3g8sz0ZPGhvLaj512h04KuWbO4zPtpGfO+ejt5fXtpYf
uo/4o4o04uMH+IECjFyrn+uo+AWxH3Ro1SUb12hJ0k3pbjGwPKxrdl1etHYUm7jnAB1VfYRM/OLG
eMB8CFGbtJteM+zCqkOwqtzulzM1NTdzINEmHEbFM5MMUGC31N/EwnQJMJZ3ysFfvoDC2rh+Xm8K
zUHh875QLl8yC73bqPpnh5VHpFNHOVnWXb22iHomvY2qsK4DFvVN47Dcybo+GBv9XCwE203ZO8c4
8n4ZEEU9qlLT4mxXtE7YJNqbjhCBBwSHzNEwB7aAq95WLlCbtt/ytLu5HWl25fI9+/a0Om/O+jq5
LM9Q1/ltackl6gEkaLd48R/iCslEt3mHDWp69aXxXbaYAWgDfowTdeVxt5/i16kTh6yzIQzoz7TU
nkaqPbW4xwwS1G7yLC2sem2i732te4gs6yV7Yy/fw3tCjB+d1gHTlu9BF568CSmq94TPR3BARcj6
mwlcpJtK3mIpsyUXxZ4tPx4Z2V7jrnqz8sbY02q/GoDQryPtPHJT6iLryEUQG8Oy93Qil8b7n6FM
Bo0CeE0N6xDQkberarkj5nhhE/4LIs4j2w7EBot0XDn97LziqRH1+9Tkv7z01UYOYufwu++4oeHI
R2Cq21u/zGtQCvxPa19NlvMbjRnWdwqob/zGY89Zn/mAxprMDIFWRGx2dXb+RgPyrUHnz5khuW9u
i07xlG3qI1PeezuWN5RtWGhly2awXe/0A2dZ/JQO8f0o7GtBzQRSzzAFsQIBgWJaetaHZmU3vach
ibbMjI67YDHqH5GvP49zfVvHRJk6x9F2nieQcJvJ9ldueRU6KTghHtI/soqDnLsCzEMgmPx827mY
QNkitLSuRnY3XSCZE/1bcLD1qeQuv5ysnoO5SpZvr8XPTyJvWybep2HuSMZFU/WotYy4tWxR5VwC
apjzH8lEsf5IaAwF18+QlL25HOx6eeIODp7VHw5dPmt7bWm+Jxgj2wQr56536IgtrPiCDMpDbClB
8DL7hk2LgdQg8Ln1zOhDyyQ+xhbNSyWgCLB+3gzzl+6OLdVmGpuuxd+7OuFFSCGgXmBZM81R0IU5
SDPdbW1TPKZKskxx11i7+gCHUATAK855wbqisbCDiB5XWBYZx5aVidvlddiMOCW1Ylq24KOe42nC
fwFYSfXREtQxT3Z/qh9nowXzO7h0v/1f7s6jx3bsvKJ/RfCcAsnDaFgeXIabKueqCVGROR1m/nov
vraEbkFyGHjiSaO7X6gbSJ4v7L22tnwpc96y75rJN1L3VQYCm3ydS5eSmwkT6SZpxE6FSiSw+uwx
TqJv28FLuMaNJ5qEe1d7LVeutHxq/WoeOEipUIiuyw4zSSse85l7hAmEXriEyKKMRd7QsKAa5yM0
oX10YecKpEf9Vk1qtiXKeg00t2RIQmUB5vx5jHmWS+AqoAj5Ic1q8sQuYQEvmKbtTnqDCaNbDFsZ
YyzhWjWr70bFXqo2Wr/8pKdK7ZeC57C5KKdRYEVRa/WMh3xD6GyBw+vlHG0FEKsBY20ab3OWBHtC
j5hcbnJ4Cq/HLtvcIMRPjiub+aJFjLifpaPvp1X76tCnkMeNImRY6mNdLjjChtucGxsEpmc7rEls
k1HI0Jmvplh5Iknu2T6p/cbAtI0YGsbeqj/qKyeBMkynsrwDvEB/Y1s0iDW322C8rIxHK+IK0yRm
hC/1gDQtuhX51qdt6XNZUXR09/VU3y8RDhWjTnFz8r3ofQvbhQcqh6Xc3hYCGkIpwR2xQJFFudNU
lAWxxet1TCp+B6quN+QN6V7RoniJsszsFXBByQwvk9tzILisppfUpkO1LpBSXrUDLqSa9Tz8QbQF
mnEJk/YJ20I428PZJMCb24ZBse6qQVq0R9RPZNcrNa2DUB4FGTqbElx6mPrcLUOvsDb55wu8Titw
R3UTEljafmm6wFiNb8SFsHDMdPWSPqK2HNG/qTlJylMABMC+JIok9nRzbo7R6LLaMiX2GjQfas+E
iQXkUdRo30CYnqs+y8594u5hvSI/YPkZ4KoOUi60yh2mYEbqsat7OeyiKn2srJcGvYa/MtRLKmS1
Bqqoa0nTVLFAPbfO3rDGIKGE35cVXUrTo9rKyxFUq6PezhnNb1cMltcuN5mtjRedP8uc7LKaMWsn
uXaTIds7Fa1KrHXZ1a9/rJneorPMkkNEHlkeIQE3CbfmTB6GkBzBFzFq8bEAEnzRVM8tcbc76Kr0
QcrkeRO6013pZnU4aDP7vVK/NIrceivry1Hnjmrsqz4qjuNCl830VQe48NSJ6YOvVu5xViLPANLp
dSianL61fTfGFatGFoxG8zAVUUan5a77rFuW23iIJcriy0p0pB+ZWfsVtbe6VTWPZCBcZeniXti9
+Z0MGJkUnZmz8ojbntUOB7QUkfDGRguFony3bQdYcit8cnaJ2kBqNbHdhLAL2ilVbQPiNAD/k4gw
UNIRG0j0ZvzcWTEyYOzQnmyHu3lBpjOaj1mhvQirvutVJCQucSljG992bfklCFM0JvuudOAhoVuf
s+52iNzxlv1FqAvI17FW35ux/ljz6GUUhtCXnnbbWRttihVXR7nuYCntlT7UKz2IoXPL3il9dtdm
wB3ld4IsUIq3wkvGhrwk69XBIRUopTIHi2HfVW0KPboncSQrrEPlUCbJQSKKlEWYRbXAFGdepghG
d+xu05066y9zwvM7Fm1FjQfTKJ/EqbpFeoaYXxU/illjjSOGgzYW4pNmB6VJewlntQhguVdBL8Zw
tOWVUJdLWzevUxrBVhcnrjz4MjwIzfrVsBtOeQhF4eTEH3mPyEOiHNDdzz4v33R7uAIB9olw6lVj
w7gzquEnVo5IWB5zeuadFNg5lD3C3LxbOWvykhXoRPXRbE9DF7Net0zfk1Z0B5oTYBTX9ciTH6Wo
VSqCKMIayAYUtrX6GmlxXHfuPFeSxjWr6Wu8InJ1WZpv6x4HTnpQMRigGmDYjzSuGuvaM9Oayl8g
rdJ+2eKiUBmukRG90Q5SjE65HTJBUxVyM3OfCGj7ADnCK5lJM+RJGCCpkq++v58L9T4zWFa0w8Qc
0bHPXZauvo0Ai7HathZxK380FmT5WYlDM7IfzS5TQ326kKvzlYyBcYUeDkIAY5ilzoiy6iiTbCOB
yZ+kelh2zL1TRpNWbRvHyLTeo6wwT6VqXOh1aQQWnz/JOsvXmCvrWS0rSO6jPBFiRn6a+oziATa0
BVMjK/DfWu17bMmfFRyHgVULWTHmkZxndmekjQecg5FXlAH4GSKsCza6KZNOailP9NKFMyy+YoKV
a2/7xP6ECNA69HsRg0xo1Iyc0qm5k1R/k6ndDmUngqgaH0BgvQH6gixBlosX4ZeIR9U45hLgctvc
5Vl+rCTSMXQO84ag4GMwpbm3keoOwvqykQAFVSSfRiMJJAL4MHesvTHVEUkwpoKkv7wtnMXc9BCf
0QKnA9XHQ5rMb6M5laHWCz6AOZJEns0vv1zZ/yf7gcv78OHf/gAS+kUO/axh+6Vx0v/7P/oNf/j9
3b//+vPxd+2/9+9/+A/iR9Meqv+3XO6+6Uz7v1JJt9/5P/3FP33/+lv+GzeajlHqny8GdnXHQuBP
79XXnw7fcv0myi79I0Fy+/O/bQc098+4CVlTOYYNitXZYsd/2w5oWM8gOZAJSAOFm3BjN/4Vzmr+
WUdAo6GKE7quW5vXsqsRdP7lX1gcmJZjQZUkMEJVN7/aXz+G/7R88Ql+zv/KB/gPLGBYM/9oAWM7
QOY57b7QqDYswzA3wuTvbJu2TiOhg2pgyIeQAWxxlA7NbRq3HMVxRbB4+8Izdg1ba4iOTVGclmma
7iB+iUs1AngSlz03c+eehxlp6VDr5SGm8E7W0vIxjXxS1zGyXIS8cBeL3GF7PTD6ysBrC6ZmLpo5
t4zVa5gY3yvRvgnyn7tpNggmFtwpiS6vk01r0zj1k23ln9Klz7bQuIw1DdVi3heSwXQzLl665BAm
ipu0y8d7fGVaGMGT8y1kJvBbxiejh+ls1hwP6CBBuU7NzdzW63lFEbXLnDkCQqNtQup+h7h0vLfY
B4ekOLGAh/9VOw5ROYsFlXqDxnnNcDRJdayWvDrPmrZcl276TcTUsnfm2ryQGuomBVULP9HskHlP
KCfbKoLQ57OGSd7NRnyDTXpem2l8TkpWnxE20zT/kSNKvZWUbcfAZuasOc0t7rYubd/LbcayLkjo
6uygIh/CJA5QPscGcg2dn62qB7tGfSzVo0mXj7i9yg4KGY0qYXU3wJDQ3rnD3hnZNKR6woZ2zZdQ
L0g6luizKp1CM+vSR4MfjXvdfYBdR49CUrhvabdWjYajVN0jjKL2YGtrf0S7T9gDqYx6DYskjaZA
hUt0odKpOROyLyCgESfnoUta1hNxioRah9lN2Y6ZIl5uSbSimEdgSUE5UWi6HD5zg/QrSxyHWA23
3JVO1530eMKCZn0zyomgsn0yj+29qlro/6KBmWqbkjCtQICxSmJt+BplCCHIQDw5QyLoeNLbTZs/
ZtodWrXpYmufbUFRxDAz99pJfYBdlJzjuHEDLMSNXwGfC8axPmVkPgdxnSM2a3So9DPHhYnADiln
SHrP4AHYzpG4MWCvqz4KscZk0LsgiShNuhzi1OyOCVs3AU7Rq5sZUNSIitTNAJaOrkqEVdKu14lB
NE7X/1RzAz8Gdqhf14waxQBFpSMW/IKsyOqi7q0i5FSn/R9y5wYyY8CNPZwsS0FTD9pKbgh9u67e
RWwkfpRGyxlWRO13Q3NjiGS6CvsIupeVALNkHNsGFM3KaWgJ8FVkOYR8Rt3ZKbtL2533DWIj2Boh
U8DhPQEUqzi5/sr6SIN3s3PXiEQtdxF7pSljHwjAjv/Ir0uUIqsKeaURW0vdTg9FPykh65rnhKr/
SE4e6QhNbBFsqpvM3c1Hp2xVH60dXJxERd/uuvkR/NCzGy/vGJfI9MvXcQcQ5Y2MCp423RUaqePS
5t8Ugr1f0h2dYuKHx7b9QKIRn9nwVEglbtBpytkUDA4IWWHJYjN4MRgXKtktGrbsXZuq06pYcyhK
hjsmGasDiJqma5ong1p6l4kuxTdp1oehi2+WGD5HpDADmwgd0etN7mUrt05RvUpYqpUdrV8wDO9w
MpQfYKq/rQz69Ji2dxrWpk1D+QQCsz4pMQvDJOpYQlQRSl5cGWlVvjki/TQKP3dWdCgW5kj0umZP
WssmuKcZJGo3BveyjhWUhDYCdzawMJhd5PVwB9C+2hdulqtBwbrSX5ReeMVEkGE69yeURcE8p9SU
URwHrehurQ73Yiq1706IJ+YFCwyivD4BtDixkKiPxYuQMCGtSMOUozEYWAfmBcPPjPqJvQSZ7bW7
PRMytppr1rAa6tcv2poqxzRZLoGVNGAW1vwpt20GTHzL3uQQepn3F2qN4q10+8PijEiCWLktSoxO
StaPSZveytigRY2ya6caDkO//CzRcm8jFFeRmx1y3GSlzA+5dL6MGUlYHPUv+jQfQKLfZzDqGkzJ
Ezk1kaz8hFjVy2VgipVIrg6Uo1Z01zZ4dHUyCHdtNWyuCQQ6rF8eVDGL3Tg72kURw7PtVTZWJBke
Em32YzrQNe3qE2ebp9cN9gD3Ra1MxJ7Exac6xstFGUD6w6kViGMdO3mNIP2QJbaIYD1YCPN2rHT4
tjXt3UkaNr+bgzhSQ8EzA8+eBnWttAhPLai9WVK7fXqXrwDz1Jb0T9KFwiM3aBMWa3pSCMDi4yoO
BXoYhIJgTmIuXxB6SGl32rMx1M0OmNPqgY957xaAzMI6V0g72Saj+JlE+dlJgruaLDZ36paHjOKb
PWqT5F5Td8i9HOnFAwPDKdekzzYDxGrS3ozNrOwKybZ7nj6SaY5YMGkN/LAB5o1lnFG13UwsuFiw
MXEjJ/MYZ+s3XmGalfxLaKXi4xbmUYVVYyznalea83OjiLBr1/vMVFYq7/Kn7d2vek4/9EInz8KN
j6yrYL710bu9tpemQ+UOEjkNLCW6MhJj3Flk0rGFk8+KYR9n1exPxauTGl9WXzSXq3WZbhtTh2c1
ONbuFVqHszNsBnKwXrnzsLyNKtYVwMEsJlp1pReVx1kSi2paCgdEonMBW/a+N93q2OcDKvC6OylW
T4U0nqKOyytjlI08OigcSFdledL1GGLP8okg6YX2PvUcG99eGynfqpHcICi6yNo2v+8A8/s6JBal
KI8ad6uvqX13MQVom3VUAxZqqkh5XLdWEUbOU7ouQMhITW6YdQd1kbmwrXviVtMqHNcOxauK+lHf
5qVqHREYxCZ7hUVLslXlm7J94pO4JksEvs5kfFbDpCODLjBPOM1BbA4/vQSG5C6YAwtTfM8u+/hV
ZbY9VMthZs2OtPCA/Z3yqe9/ihYtrNTMe6m2J5tlCoafCHWHpW0Zci9TVN0ItbmKWsZrqZU8EZeb
YRNV1/sWPpchh5ey6wlp1hhU0o4RD8c1vSOXC5l428f+jKp0N/f5Y0ROi89EutvjzmJvJ3/6hjTS
rspG+HhQ+2svWtm6LUTy7Uepe7agxXP6ZQFtSTAvbDvfKFQ+VoeHUl+ajNlnHTFxG0pTPPewy9mK
iDNxxdlJOCgOTV0cKav23WZzd+NkQzMSxstUY0H2GLaa/E6yZAot9XsSzB7VZVlDmQudbtXcLHEE
SDINPnMCStYV/Vux/W5kyJ/u0ilhtzJWLV8jCrKZJWUbqSRsSXQ2+sz6QatYmFTED9lSJx2pQnU9
N7aKpHwEaJN/2Am6w7Zs3wTuPxLALsdo+spH0jSrXI126COK3TQ/SG47EIgf8ArvOomiIiMUxEnm
gtGXxqDQTBfslP1XNNZfxJnAUNR4AMqufdxkeqdlpU0vRSiJA+9fcsPEYJIBk3bmZ1Nk99FFp1bj
obMJ5Fn1n9xRnb1ie1pSc+EKVKvwkEhqVX3kb1cWE//9SEkz29Aio/gywexElm12ssYCQpjBXFY3
L6uJdPJhNs5gz7D0y6BaWUJYCdKgwQL7XH64se0E4zoHarUFWflxN7DTYeW3Wi2Wveqi0NjO1Rrr
DLc0b2TjXgsKbuInl31Vx++u6gyhoay3VW7dwCMMrXwN5k1VGLGOg9KVgJ/X3pAtG6iidzZ86zaJ
IfIh/iehDLvhrdmlfiPcz2LsAuw+H1OfX7cqprvUukorXGwTg0XWjoxuOvHlCLZr7up+rAme6hHO
kizFzoxZkmH2f2IkdKu062WC6cVzUiVlvH5W9d7EaLLlQiT9NSjRGmwWz3PGukweLOYepbpM4ZKt
jw3zyxzbcE3xx1YfDBWKn3iKc3af3FB21pwdNM+8vASGNVM1psWg2e2UX0xT0E/pQ+X2dojs6pi5
iJzmJrqt3fVtjGib2up9qJyPuU0f8KrijWNsTC2U8mjHZFSX6htPyVu4hThfFSQNCuvOPrJMxsrO
22B36UmN3mAhzuei13Fsjyank3Q/zAUqIA9u6vfIZwUBmrFl2TUauJmmuoSi0PtIl1j1GBtKSLDW
W+eLYqqmPT7hCWfCTjY8CWjM7lTO+SCLtJNtF7SWqnpUChyJpp59TA5zUaki5twqbzTD74U2Tz7I
qXtjzM9aDj2sJH0eR6p+WGSW+BrygkbyN0/wgrxs4QCNhX1Oaitkhvo44YLD+dodSm3GGTnh54oe
2JdcNWmnnZEB4i3IruOZUzSznbt5RGskcCWlzVWF74CTwq+n8h6y7w4KZRSoksuA58TVtGB6kzXm
49GBXsQw4CqKkDCpiQkrQPBoE2NW7NlMP+V5d5Ms/Ydgx4nF1X6o16Q9x0icJelJXh8PLVbUmjhT
hTdOEHCquuW+izDZG/Mwh4y/MSFcKQbye21yEFrwOLxabNRwzvS85tZ6XzM+W3PpXi7zFSneqS9B
mBKuhVOxawEjKbF1wAG+r1cqGGbbcFwM7Gck9SaHicG1Z9vAd0c3RoPgut+VHhtPk+ZWp3JltJtf
yhWUuJTgv4poTgJGdhSvEtFNoVGgrvI21YB6IavH8jrtGReaexZXLFQd7dxXyBTFPElWW+ZPzRZl
6NEb5lk4CVLkOWb8Zin6EMzPjlfmoya6dDAW+lndX5Yzns7KHI6LSmpMo2q9v9BtOcJLE/losDLl
fTvECMdQ/tRZucDkgLYrE4iCiMzoM5vqu5WQqahHWRCywz1EIn4lt4zhamof5hXfKjmfX0m1aFSQ
rp8pHK0wX1GqgSrR5lLxVG3+0tLkeXI223nGWVvZ+Ku5p5vdmKwfQm6Sd+pjbzKMN2wSJSnuqkUP
Xd1Is2BNLBM9cNzmRRnBULW0W8A+swa7isNCe8dOtg9Je+dCL59FyvPDlHq4PfLdXGJJzP2+T1Js
AtVPFPec1YYTYoKmVCuDMk9beruR+amy/NQFK3nid0jGBHieo+IWDdZiR8/e7AxvfDM371oFl36u
lwMe1COcAbA7ZcdeMDaPGkrxXQMEBGmmhkZLTy6Tsg8yLNsZF2ZS22+VwcK1Zg38MFnEVY06TQlA
FlK/izoNWBPiNFa7rzgBbcIeizqYVohXPezI1O5QNG3/ZjCAdqrlPNCvcMTiCpjP5AyTGKGY066w
3fuRB5ee9wxsVOcYrfLS5uzZtWX0o0pxCxteQXBZv9AfHuwWvzAI94G2j/3JWDxUW15vO7O0X6P2
xSKrnBKCAVFvLoi3jOhqXpuvwar2K1tatv7Ilay0u+BT2IlWuYD+wPk0p5yz9gObciOc8WYHo/oZ
dfRWNX+m2uznIs0/21JP9jTFVMgYMeasPDmj8lyUTDqgAF7aGg9ZtHinxpyfxjK6dAvg3pbORnVW
xPMgb8dcp2TCbO13GHzQ4nGFbWm9PL5feM0YDVIkM1m1IOToowsHIBV+U8tv8jE7cO2HtbKgBGjy
OFznjxl80GWz1adAw88ykQd2756VEjSWEgjgd3biA4JZN5CQE7S9jvJz/LQs5hAVlniP7UQImE4P
+2or7JI3OwI23TnTzBLACnW1JQNw/jGIOoI+QkUn1GSfqcpDXIANLHZWrq/HVen3JKxBahZ9h0bG
PPUNoQKdVtADtbeNVNVzZCKOnZ0SoUGVImutOm+IcuNUmMppFdpbzY/0Rj5kjjW+Rm3SQjeaALk1
BEnElqN6OCHMrWJv/It47mOP5MiKLVRJUbrqXsaJurfWxAQ/LfpdRtRHttgr1sXqx1k/1VGfg7zo
8rvYZcthfrZKO2Hoogmw1JIzMWfCb6NTzMfowRE4u0jufRUJbn03J/ClsUjwYF2MZI+83RWFcQ+s
hsA/sNcRtTGfA2quLKg6KXfRBYMkl1ELG8CJQSmxqb0/lRSPsd4iZYHpIvXifSDahy9SHlWFNtRh
Ku0PCeu+unDfF23bdhVP2mKaTBdXJjG8ykxzn2nBKL7LY0+Q5U7H/uQpm+E5UaWv5jjRER9fEMLg
2VGr79RRedL0jOUlcHSyNSq8SxeTm3y1mjVeVcP3MAF+bKzsXvSIQwAGhgm3On4zNFNgz9Cf8rgc
0/g+s66xqxY+S9vFoxoxzQoGWFL6STK9xy7L6p4eQqTOI542xDwrufKJUbyoE+8YasB7x+5fM8d7
Z+zMfYtWHb2Qh+9i9EpIDzvW7V8V5INgKO5W1wFK37CpU9zoqlyTNCSDYlNv3DgtmlOATK9pbH8h
aNqla6HQgeBxStGzVxNSYXtEFawW3TWTX7qnqUPbQ5W1LGhlo82iB8S12w0DoEu+IIApEdOS6cfi
DHFpooj/OojM2i82Q0WDRTUS/G1kyA9jddJgBwRSwBXiO2LuGC9Fvqg4eDmAgeXLGMxh/OJw9fhE
Er31rXjmuuUDKW2kLGwXQd0yfFu0UxXF2m5wu5eBos5mukQ2TYn1uiL8louxZqWZqfqrGoOwbOeZ
fDSqORE95aXwIdc8w/KhGL6jA1253OkzO+HbwHo9QV2NEqC4xsTHyFzlwF3YXxM2uGUn1zDUENVO
lqmhNk6QU2bDezfuaR8IBdEHuj2kCgE4gJc6rp63JBKCg6BcZEm3I87tFT/PRv4EEDSOy6tslSvX
aa9rHYVKOVyUvXNFi4ModLtOXTbFaLhQxqqUYU136mr3Ryi0406vDYFdDsfJALTCzDrMFHsh1UrE
PjZLpK5xFEy6+TllCSnF6hKYS0y7D/4ZA6D5meYPqq6Ck0Cui/JvUzTTokQVqpyEOiSOp9Ovf2RW
7fDTR6TNBnPoNP0utgkMsSNfJClFvjSelYa/OBsp4TCd+7HN2NOYkFwPKReMzvNxdoMB6YEH+wIV
DPYJNIUsbZOVBtjNQGXX4DJyDuR2OrvgB7yeZ71fVvqLvYj7nhTrmINvZxXcf/WA3DhxnheTHO3J
grY6iYrqwUaBKD7zHgu8iBqHh2NzbjnPN276Q2pPcMcZ+JAlnGG/PqlE5FJJC5BZDjIPR/6oWXvD
NJL3MFLb1n3LuUUtUTnz5yxtRtCOi1cYT3DmVB+tytuLhs2Ma167udn6QmYAjTr3Jhmz+1SpbJ9u
H7ZDfgMM69ZN6z17JVbbddzBDuJi9ASmkF0FKtZ3e79tzJ4PP6s9kh9QI+oacvEQu3eBIUJRvRhr
OFL26ORUSC6LNiX+yVFUn9F8mxqr10vQPJj57NK3RjWmiLEPWC5v9boADzeinpKa8kR+Ifc7T7PV
5stqKqXyNDW9WGJ5gZqNAIyVEr5k317Y3dOazXcEa3+lmUveFxv5vGNv1TjC8MwmvUfafr9iMe7i
/D6z+dwmE9Oa0ezt0fge6mGPCiDyc3RMXlmOPK+XK6Wm8ydk9Uu4etB31KQo0t4T8Qw+Dyma0b9b
Vgn6qH7WOnQRDHvep9zQEY7Ux5Fgn91EZsHA1Enq35uQW28A22YbXteo0ttho+YBV9s7OarhvJ+9
acM3GDmCwql6zRrerZ2oP9vowGBgustuY5PRpsEawVMc+tHI3DfSfVfLbPXGPr+LgBhiuH7tqJ2q
jC2GKcqB65dejqVZYAgeOTB9v4hTam4WggPgqmef0RojZoo4xtr5uwauy1inf48KFnwGn3oUYyDZ
9CZWx4fWzUSKxMIAQNw/mNGdShWzW3qu1J7JCGmmw25Mx59y42m6CSor1zIvrIRNT2NzEGIGCDqL
X4uX9GHSYPXU6VsLSyYfGo49Iek62pLndPS6uIjm7dYp/KWNwaRdFy4CV6QQ1MwAr8cU1W5TOB9O
ga/PYkzZcG7gXgYpoqSMt0mRXs2MDVZnAkREJ7NDfFWHy3oGehf51Mp3VhHdUIwj6nGLi1W+Ca0w
vNnOz9akIydICRzpe5Jg7FmetcYMzVV8qWyUN++QQqRYdJocrQ/BFTd8d3iqDPsWqCdxIV2neXI1
99aIoCCJSpJS1vp+yzmPk/jaEVYGmZFzUsvQN5EAcZlqUOuqx3rgC+7M8qcU/EvS8Kt6RhuuFpfk
rei7oeFLW8bpsCjjd+9uN8XEgapmyqXdZ++9dcNXq/MU1ooAcLzFVDc5MMl8ZhV+89v9I8rEp/do
bdT1sq2+irIEadJNRCLY4nGeOaPGaMZ3poVZwlUN8uKV0LjbzP2RcfqdL1jbo0S/EW36sTT5SRns
+wG4MSBmB00uP3OuhiO1xbANJBybRXKHTZU7bfaB7vOwSPiU3YpRRrw1ycp7ncXXA5cPdqaCB5RS
XKEFY/xj1APllX6VWtZ1R7RKjl8O2y7ybK5CHmDbl8UmlPSW5lVtlJdFM4RPQhR5cRa1HWqLTejo
9RP2l1WRJ62oocjDIBPNdl07YGrURLmcnPZCXd3X1OVpvbBrQLWYnmZbXE2FuR8L4Bk2X0fg9LWf
jAqHj5sEhCI6eByQ02Uqsyfzfm0VuG/gKeaC712bVbDgXUZJLGZoqlwNWjsfWRbgDzCg5rDGkuTK
1FsDNzUJ1EzeW6JkmN218q40l43fQbFpP8DtPvcdd1Ld906Qw1RU5zTfqXaE6LrgcwZVFDCZuU+6
/LBmPLGalsOo0qLToMbvfcH/4RouVvFB00wzn6PYsRb4fST67bZ/SS3zU49ctrsdT3jCjnQs6e53
AUUNOsOv25WttY4Evhp8uyvvXVaoVoKjwTKR4gDzyO08CUXXHVjQK8SHoKQcmZwzgYL35moMMFmB
EU3zVRfcL7NRh8okFXSn3PRuRxyINiMYdG0U4q6pwYOl30ELdnRfQUowdxDJcws2DgUPH+Q0AjMn
aagZnP0y3ECBTXiOxY9lNN8aqKzVPLpP+/bG0WuVLoj1Rs2LTzsFIRaA+7Tm/Rs2LXKuxO+WGHPs
ANqnVqeKt8bKewY5yoZSuhlNjuQREPZIvoEXO8bTRu/YmVacB67abC6cIdsQY5/DbHkqe4ewcpbn
GRaUgtKzZYfGKUk3lYl9NqW3aLHOhj2FusRbQE7eQSrZg43xLNWaQK+UTyYVh3XMoFLkd32aS9ix
BPBEfrlEN51Lja1bYzhT3fpmeo25B52AkZzX0b1MJbLFMbpeG+cMoiko8vmqSxpgsfpr41SMUpQL
CaXmzBkWSJAehWtCPVT7ydNeYbYxx01Mjxr1FQ2j9BL3yWmp6lZmP2qXAmJfuIsTmkYbkzShJbDN
rIMmLdgRNk5Ak5650sFkJUW67jdmKIbSXknK0C3H2Vs6ccXo6kOyl/INM7tfSfEAIcZIYlhRZ42B
0jfXGmJv+gX2ofhZKfOSoT3pGhlUVuGERta/jurTRH+P8ri5xohWk/VjvYtmJAYRaV1lFDfzhE8+
URl3GPbM3UmllumApTTcVJqm32jlB1oMCjkuU+4Dqn17PSkuIU9DomC85ZaZsFYdZEfbYyE1tFrq
acPJ7tlbv0Cf67wCScnB6tI7dAQXigIpoSx5UHbLlkRTImHj1N+euaoFs2lNrYcG7UKd9LTKJokR
sTu9SJm1jA7oHbv2g1giieeALEjbjYIyKvqgL9nFwy2gw0BwGqzW4tX6o+oYAlSeSkPujInfg8BB
o+iRcVcInnhtghvRkIDUx1W9NuPhqIzbejMBZ0HAZYPdbtcSEFnF6ls1JFRjFa5cos4MABz1zqiV
d0RyPFknrAeMFnZjHs87erBj5xrPWcYEXyiShj7mfwPG5Fp5hIMG5EYvqlClfwDvgSWwxZy0oM70
p4FaXY9EuFjWdKQXj5VRC3Oiw3wbCpqoh6sFwiv5GA53gNKibc6RbMeFxEH4k05buRuxuYLGBiME
GVOVyYrMCib1iOsPi83DUHSYpCYQLpmNUwo1MMMniYJnfkqXVCMJLOWJ3Zfe/4nkbv9dX72X393/
B9ndZpD/57I7UF7p71342+/+TWRH5LLzZ+FalrBcS3eYiP6N/a7Z9p83HopB0B8+eMJu/qayU7Z4
dNtSDdfQBTo42+ZP/afMTkG3p9PuqY5pmwahd+b/Cv6u/zGn2bQdQwV4aGL411Veo9hUeL9T2TmZ
rnFc9sZTYyyYPC1uY3Paj9gl3ururdZTQeybss13xg+4dTqAYuNsF/18o8SgEhsud8Uw9b0utCxo
pGDx6RKrFi1+y+imYYL0VCFe/d3H+w/UgdoWzf5bGszx6y//8utVm7ptEARvo2nWfoWh/O5VN7Gm
JTHsiacOtPjenHBCaDr5mfZEguWYBuiYMppXEylxFi8BZzFiI0f1icczMV5eYDG3iqG7W9LHJq37
t//65W1f3d+9PE2zBZpF4jEgJbh/96Fmw4yDNNWjp2kCItSOudxbMSK1ggis0yoJk1N6+8vt+6Pl
qt9K5NaharXXRPrgkUvcYFo6CMwsTeYBQBDLXPeiNIsf/CuTN+uZEkLNOfzieBYNviOyBwCXdj3f
B+fbUZQq2vBquAPIO82L/rRMBqPq//o9aig9//496gbhBFzWyD4dc/sMfvcVIFJPdbYr0dPotLcj
7+cq+w/qzmO5bmRb00+EG3AJM93e0VOkqAlClIE3CQ88fX8Jno4jsqrFuMMeVFWURIMNJDLXWr/D
Vxaes3Xd1yi4DcRU6ynEKME2m8vYzmewAkYtE7x83Sz8C22zsquZp+Ty90uzeDv+cWlCZX2Yjq6Y
qh8uLchhKrieETy1Eucmp8OH3Mw3RboliwPGSVU/JEalbQ1G6Dnpq4jMcIUekuAghukxIUyRTrvQ
8fubX02/rvdznhgQOzosBwWKYuK5Dwm/ZF9N6AvJSD6UoeMAEEbmfk4wYZ6GeN9WDfBJndjHKQS9
ROR1SQy+6u8flZf9w0d1DZOGyzKFenl1Vz2lP55Ch/owq6BWPCNjMO/8gFa1tebwOwRIOEBDjsqO
xVMZ6ModQgekGOsDBSRSAaGIJUZyLwPfu5R1S8Qdo+HQRsKy3LZkEteytuSDN8Mvj4Nrj3kMfI2u
OOQKj8Na+xhJrz6WymtGfcLwGOf0OdEomoPfpQ9aFtvX3jj9xKzHOuaEhIJCw4tFUlcjhr/MtIIr
qyXGMcLCZGO52BTHofMzSKIXbzzXel7+rJGhB/3XoXEyxnaZAdMmrsa7v99F4x+boGsIbqPORuu4
Qjc+LJiQPKJ66obweXlgXZrbx7bN0z3r2cnEbqaq2RsWU0eVcRCmiXdJC+DXsMRy45NLec96Zmdz
Ddc3XQ/Ss+U5vq08U/54oNjpRWHranhcsMMcPewJV51G54gQ4FyrVzwRBWvNxiA3xsmOSTkecEX0
CGM1A+iM8jWlu41dUPfJC+/8y02C+ePqjuNwaOjOhytze20w+yrxnyzC5IwquCHYnaTNcTrM0pE7
2b/0GHZBpuZh410ab2xMvdewSqcTlBGSPMJa6SKc3dxrKO3VpcYhnJu5NubtDDgcutV8VSl34gZn
O5VOOZ0qtTAbndk8utZx3zZ0NkH5AkzJtDJl6MaDtY5C+UjoU3BgGr+jzhpvYY7j0ofLXj/XNrF/
VbwPgx7OrVvfFRJ5mxaOXwxK+xOM1y3s3PHOEHKrzDQ13fqmA1a1AvcPXD+yTaVekWykmtanItmU
Rr/RsHo7FVPZMiboHsKuTM+JcLPPzrl/WQ0exi+83i4p3VTt71cDI2NSHNpOe9KCzHzE+BkDmlgS
wdclTLIm/MtwtiaFaV5PDDnWywPA6DF+jOv5Dt+fJ98DrJcZEtS/r1NTvRLvTmAI+qbOqW4aujAY
nb+/sqipE4jNfQyvD6aUJX0PO2Q/OzbWadlMYAUGlpPDwA2Nq+W6CrjE9VRkZxJa6cxkCPybJFg+
qpsraGeG3rt+W/WAv0adpZ+ExRkfgm54t0zbcDkXuJEE8rhqhf/xbrUjidwjsM8T3iTtTjehpaBp
zc4YMzDxT7QN6i4k/b28pLPkTfNspGzCoByC38AmXJ56DPH+fiONf+7gpjC4GpyaTNo5TyXc/XFR
XkUJKRwZP+sZxUtGtB7mDoxsl+22myRNX097t5ybSDGzQ++ljzXmiXell9P2Tc0nx6f5L7cJGYdF
1eaaaEAQcry7IlkSEJ40ZfzctMJ4rLH9A1ntvsPI5O2WoEP5DJk0HvGQKTkSvAnPlM7SDrbITg4W
JRes9KOrssnjvQ8rCxuHND1EWYn3dmLc9j1pF0sB4Os1MWqBX8OuHY+f3Fa1G71fn1TQBvQW04dg
YDsf3pxwtCcm0E32PMxjiMet8ezm1FITZJxdTTIteS3Cu4wFpAO4Bsa58WNkthrHPqPD+6WYgp8Y
nUx/up+T9BYqIWdATDP99wtVApx/XKjr46vvK28t3/1wt4OQ5BpPH/vnPAyn29TUjMc8aH+kYg5P
ywOwilRC+gSxmdUKaXVNHBmkA03lbrzTE2vaBzM9th/9sIyg2pOL5Ow7dKtVl9/rzDAe0Syvwwbj
u6HA89CYreKhIbb407Prn/dcGMLmRUA9xKr9GCSF0sr0RoKTn3Vv+gG4kF9lwdGFo320+2S69bEC
2ms+LDFTd+ERJS5iey+/NqXjXNcOhSydMrs9hjxEWzDYw8nJA0ipzf/9RkBlLjz6B4/9z/p4zwVT
ZInnZPIMh+On4RNynAKGMP6Pz6AP7oMZnSp3YIqkfeMccdZL+bEcrirfb8oN5/qTVYCk6sMqcExT
IKqi/EDTuVTbf+wCZtZW3mjkxXMnjIS0sYjMaFzZN8v5F7JCOHW6hSZqHrJEXGlW2+5kSxpDbOLM
pZnGD4QLz1E5z6eJqCxCkbJsj1P6uBn1yN21DUhAk1sMQrBpwKwAmM02xlOVQcGD4j+7HLs4fNw3
aV2d//7h/u2zWawMy3Zdm2Psww5XZBHphGRnPi8t5rKvlV18Kb1qfuta0hEAxC2TyxhQVP79lxv/
fL8c01ZFFXlanu/46ur+uLMxVuSzBhf7eWkOc8Jld9QgS5mhk9+jj8ORqah/ATcCldXtrdtOL03s
00epqkHXJyZN9fzJPbHeV1MsOxgnlFGAbyYyPCr395cV8qTSytawgpOdhkG6HZxjs9vCuu1OlUMB
rKptLEBSJBIJVsvY4XTBHOxtaY+3xJQnW0IQaLZVSWiPjPz0fghhScOdJ5uqQxES/5bFaB1jNuwK
iOuKLeht302tegO239zE/WxuC4HKzAitfVb5+Nrg7f5JqfBByLe8Yb7gMNFphk3OFHUC/vEEqq6q
3CZyuycNd+KzRf4J+4LyzFeBBm16PbjlyBw1vYnivN1DVdLwgRqvZEMCLXkETwMxFVibqaSUMHpx
JnmDaaB/X0JJcTC92zoGCfG1dmvZ3nDodfrsqdW6fTjPFmaB8SmVvXsi1gn6kDTvE5l6ByCRlED3
iJxPS/xyu1lsnazQsRNCqSb0/lCr8r9paWSSerhMQj8ZqmfV8QrYVpn7yS36UJmoW2RbDquTZco/
/Ov9LcIp3YuktPUnO+4x8KWRXGr95Qz1JrRUgKauQvJ0siEKqgHpfClUBzYmUsf7lyyosRefHE0f
2iJ1VYIXFhG8wQyD5fHhxc3xmKv8cqSPVq+DnWqg6kn0IMCkHjvHSK908iZxBcghUKJVIr7DvLEo
8zd2WOmflcLvRz5vF4MgVTepuuiQ9A+rCB3E2AQCNsiMM8rLgNQYWhxKCawVE9ffuT5izFQY1YE2
28YYujAOeUnxDpvgZc58VM8B/VQf/sDeSN97sbv7+0Zjqbvx34qDIsNQHZvNII0bxzRdlVV/LHOe
4dRj2zA8LXuLaRTBfkwQMLbwd2VP+l5m118IEsREj6kfBv9hRXBU7uziGslC5KI6nXxpb4WGjj4f
rLXkke4HRCaqGG0wCPEiaz/U9pM2KVUEuU07r41Ie2iGafdWsYpbOdbiodTiw98/3bJJv/90KlfY
toRgwxL6x6KwyGnCMle9xCI1NyTBIg4IqmeyuF12DihGRP/uCe3uyGUZmZEYIP0dGoXdkgQDXfGY
a90lDWwMSDJ46MskpdMc6whZCDGsXspPVoytVsT7S2a5eDjaglaRo7n8/R8PxDcj2yDGpX8is8Ii
nsS8qZgaXXkemTFebGCNUUp8+IMwW9tiKM6EmNzXYZ+AqsMc1AOSmvNU2ASFQyvtVG+bud2IFZA+
bLxsuBeQtdceTIb90vF0iKmB2BO4CXPSXGqx07SDZmM3pKfI0zrYYJVZ9g9hOZBe5UElgZZ2rqwW
oy0HwoSRdnDeHPFCdhLvNGYjDBiZHqqUxZQkgE+e6IcZqlqvCL+Zj+E5wfiXHvP9evWSinQQ4Hmc
BhVHO3KDTZTWLd1Qd2ck7kRNL7vd0l8vY8Ws1ud9X5kvdpFp26i2V5lamEvNBtciWfUtESp/X3bU
6/94iMK0UUAw6IYpoauA1D/fqoTcntSfPe8JLq5z3bnD3dIihtcEnb3YtlGdluZeSxo4akdtSE3S
0kceSVVzafC/XL+3924zXWrfkV+cCH5sj00DDnJ+f4ta52dY99F2+R6Eq6bZdReOZqIY55NRV6Qw
xmMFuUTzdrjoUBTM0y/pwjnrELnsQyPeRQb7ScprLWywvtLth50bKp68n0y7pWhcZh3LC0rCnXOT
ZMHZU0RXq8HzTZ3zmuh0eFk/NOFtY6DDQWp4mMZhsNFS09k4Env4ajb6/XKzly6EtedsVf7ylLD9
TnQAuEGZT1aajIflGsaq+Y4Brn1CJIPiXJykj0cUC+2hJaNwraEMg9rdmQw9qsVoMxXroPSan1ZO
NlpSMcIlA+IQuejPKd9Pni6HI1qFEyNTjmtMrk4FSjA1cUdHqgyyve7BJIAdXdtvS1UpgYl1PbsU
4oio/opiyLyawqzDJRqyJqbUiLIxsTsTxYQdhci7c1jAnEas/aSZI4FyZXz7VvmqGVBs2cnOFgDN
y3SyFdla1ml2hoLa/lyOBDUhj+R4SAcq6KkM9L1ZgteX7QTVGOLkcRmYOyFOLWMmnV2TmM7KY9y+
LiQVmJrsNj53O8obHIJ14kCLrsdDZugJ447i+VClOXsaMeCbJg4qbPer20QmJIU53jmNv7qUL2sZ
QpWZZ/euyygevY50TzMtdIzf/OGKVsJd1T1xP7PGs3XjZt44tp1RnKDfg2X4ECdAsUlR38fFfPHB
BdgHOsS2uc0AFRlh7BeXmvyfCpnxjq8BiAf6HAfSkibX2NLxrL1ahx9nWg/BGFIfxPUjfWX7tt9W
fnEfMVLaBiKLNqZfYOS4TJLUB112uEaHHhIP6L9GvSSyWnNR8+GQs1ognzIVZDpNIX6XlbkbFS6x
NCgK7IAeMeKTHERoRdJIc/cMjjZVgmQ2Sa0bz5ny4xTArV4q1kp9oMioXkKEQqvS9u89PbaPXYWM
EBI8qb3YrwwzZ5+Zv47G2OzxKEONixY9jEjaCYws3meBQC5S17hsQQUIo0OSyvIIl/OG6ZzyNkR0
NxXYMcVG8BhWJmNuM/gSCnveEiEf7pLQhESpFldtlfaxbKwD8nrj0XJWja33x3FW/Npcv/hxlW9M
1fubBtZTTYJfhN2M6vxA19J2v339i29OP2pDL4FlUD2Vek22TIdmoJ3y+2V24zniy6CGHaCy6SoU
SXoZ8GMg3wtiiLga4hqiDxqHesge7JJAmmH6spwr7Zid0rkdjqQ5xnADGGfUvt5eacUEWZr8oaEz
6QFCw6VfKJJ9gEwfs2oEEgp9ECT+7UEmbSh3+XjlljLZkp2jE0FpPOMt5l4a7Mn83PfXy1aflv64
03wo/LOf2dgK5eQka/6P5T7pUKfDKO6PmDSs9c4JN1gvlQfH1ohOKWCik4xerohOig62RJrvBdmL
HVC6NDO2VLUaJ4Ej/prJCrpkT7rCVqJK+zYH5iNsCe1UOuhb46LHjiE3+hOsqhJY/XUg/oI0PO/Z
bDAw8EkQJnYeFOaCeWx7EGy4KAXffryZ4QosEms4wIF2molUEfVbo7DEikg5YdbErTNT4FfUcoKL
iRE6fn4xy4LHG6QJ6WVFEx6Smn1BjCQNlfQKK2S6hKtZ9UNVauOx0hKkM+rGLovZiatvZY3FQdrB
BWlj3IhaB6NySfqxLzXvUjvuY9/ifprGBJR4kxdep82RmA4Iq9lWjzVrbzBFO8TKuorKl/CAsDk0
2D6FtxyO1rE3nGBF/XuuXde70MxuWwh7SWkSGUxk1NasKMPVXxF1+n1o5pu8g8LfpNbvBuHKcSmz
PBIo4C+jc2UKMIjJu4BIcuggzolxp1vpltbcp8XRqPEsHgzxWvhVusbmwzhOQFgbkmmqlyotbZQa
DVs3HrK7IoP79AYc+1q9tlLstEhO2pv90IM+0dhC1eQmewjdl/EmHHzruMyy4TDUZ2wud8QB4nXI
VrUAUYH7iLlGf7OctRNINPtyt6l8rnL5oxQl5Nr1tIpYutnbeoV1nw2DfawG/WDi6L1qqVFhlcIw
kp0bPTSV98VB782W79TNPhI/LJn2B0czToYkZaNJCJ8bp4sI7a9+QdQhcVl/L2GY1P+zhGGs6zB9
5u90/WPn0oNOwFjMxZM5Fzh7Bb7cZ21x9s0W7i/Gt0u/4DSk/WU6wbxNGfzUzcfeLBX5SI63+eB/
7clguEsUuquj5AfHms9Sy85kYMrjbKVr3S3Eg3T1TTHJY8LI/uI2MAM1hBRQqnhKQ0lQo9ZzAC0P
QvrWU6AbOAYS9+NHvYXLtj/eTn3/OOSldo2RU7CaMvwQKOTvRrbgW1fnWTvWDTt2ta0Ct911zFHJ
uBjcSy+1w38qGY7RPsmvpyHptjb0Q15gcdE4BzajJyDvlPkLSiu8rmchNvoc44kZbYmBel2GnXaV
EKNdRv3O6DJ4dsA1ZYUctuvmHws4N3cZ87iarOE0qtNtpwLYasPa6GPGZWyytjGcfcE5kFBRXvpy
bl8TQbKRrV5v9DlQPj3retbQh2f3sknCF4Cdfo0FYHovfcxGfKHV22VNG3raAQlgfUzIoUIpoNvc
G3EfbJsJy96ybartcjMjYtX2TPjxWYNoN3rTRKqmQTQNzL2UNPJRma8vA+Sk0fGdIQUPPVA1Hcp+
Vo6OEomYWX1TKMAxKW6mtupgBDbFHqriy4Ae5RprgUccMwgxil+dKruq87Q+ZWMKlclHLDU8FJ7z
OpgMkC3MsnGQVojl8sJkRoWC20FgHZHh5SY2Dv6tnuyTpMwuywkRtsSJ5jVLX+2d2sSRwAzpnIbT
D2T2GjBe5m4GyNNt9YKa8/cCj07t9MwY1dmnUUJnG1RPk4huWlSNJ9Np691SpDEmZoPv+1crGZg2
R47Z3Y8VGc2q5lhu8bL0SX0n3q9vrb0Ho20tnRksIRPfS6fP1wabxwUrQxfX3sfgjgbi51Qz9uyG
2tiUUquu3n6aOsaz2icewoaHB5P3m6yq7GJAAod3b68AsrwrfB5WmHgCD0IM2DkJ/t9jwtbacFJw
UN00QX2P6Zv4MtbyMMbDN6dz9Ks4n5A6IYVcT6mjHfHlF3CVMTInx2an1810Zag7h9bS3g6WXWwJ
RqbJ8FF80tlMpzk5Ep1G3tGIX+oQzg5+eM2174LOLyWUIeuHqPPOSFXtvUcCJk4D7rHB0uK14Aqh
e+7JyeIUYMa5d4N0u5zFPlKxVtbNzZQP2blDH3sKteQFgTxfXtjDJqMnuRTm8Kz2mLHDskJrC1Kr
SudqatUdZ/aGCriNHycnQ93e7AKcNR9Jgz/4rsio6vXubJXl27MERzh00mL6052COq6g4snqlnpu
WdfpNeAPByAr68hSjHcdg45VH2nbtq15eCKjHkv1EJnRgCX1IA5pl34x68L6EuT7FhcoBPTR8BQ5
7UNZpBv0UMYtOiDj3idYofPztYBHdYN3JXtUQ0gRSqmhCR3ikAs1BPEv5H0cWxNRp+bdYP1IhlLR
EKzQMWyEu/ezchk8pH033YimgJLSl/uiU7OIjnB5NyONsI215zA0mw1MefcLiaLbkoElthl4zgeb
FurrsUlJXB6i0rjyWeg3eIHlx8DJXuaBD1s183D2JvKPFXAfxSREe2Oe7Zeuo0owRml0qSO3jwha
FHG5IxPI3zUToNRSedt6hXi8/VU7QYyhKbwhmuqDJqW3Dcy+3Hr1PO+IrVZ5B3S0eSePoZAriLXf
whRh7UJSsLSvorAQjBb2q8m86BSOCRL/JNVIsW+tJ60uSYHoHhGZECtX+mcUVmiHLD9jKA7ouMy9
F7S2Gkr6Ukrwddy53zVHEHBQ3WVaJTlY4SstpXppbdrO7i8FN2L0HvAUkZs5zn5VGhoBGoGRmtJ2
MD2mQx3dG11LgXcKAstJg60ou+oXkYe/s45hbNlLJMGztxpIJrt2IpxxFdplGAOaWDuuj8uip1+0
cTSV1cZ0Ytp6PbotXXKKPN38HpUEkGUjy1iv9tiU6MQq4lnq0GgpupoDUXkH3NfAOo2QFJn+rW2Y
zrlKh2tZCFgvaXYFZRZOQzHgeW4MlzeukkLQZCaOllEkJ7SA3wCBGau38qoITGrlyf5ZGP3DZGo5
VS99L0JbZYJY35mK/LuUiMvZmFiZGpcILghEEU1ea64L/f/WiKJP8Gvtbz2LrZs0Pf2YXLfowFo3
egUcuyF3ht6UYf16aVUTU8OPIBA5YnMZ7K1xJiW79nZo4OcNhqLp1uimQ19DU1qmyMsgohnHUyia
9GgkKDLx/PMYmdJyNlkk96PKUk5q7TpE03LtEQ+69jqfhAarsQ/Lmkjpb1ZJIolEi2CNKzHOTUGe
Qmzkj04M+2HZiiM78jC15kvLsFKxvG4NLOz+nFUWr08Qi61s1Zpu72alv85oDHdZT0zJspH4ZMh3
OR5H7DF7hqCbznmNqEWu+0Z18ZW8hPVh6eVyxIsTquyTMDtcVibEeGpCP4VUQ0gg8J+y3GPlwvgr
FbNRk324D4LkWCWVfyH4az2UWn4d+sZvwrawEpHN1sRrZS1CKTadzCSGGs94E5UxJTuajDf0dUgV
Qqkb3/0pvaU3byEie9iALbdX81GGTLN+mSSCDdzBzrHt3wa9RdXmXBkaJ3GBcdjBIbVt43mSAqnu
0u00X6ATkv0AO/NcVbZ1mk0s293upYnaadM7Y30zG3S4IBgxCCkNNTZ2bABncjaCT6am78E6NRUU
jqtbFsQQU4dB9wGXsnOSVARTbgyG62o92Zw4Rt4iWwvMfRDrxbqIev3ooyjf+lE+fzKUXCCF9zNb
oBBobDYbA3ih+ACE5GENEcvtomeLiMBTIluMlMroNsZNbVfHk1jn6JGOdYB5eiZbDFlNLR6+zFae
PoXNzIPryXCAMsq6a7Asc3FxiLuZ6ZSXwkn3wh8afP69WSe3/jRFBwvHhG02sK1rruRgbfv55MTz
iNMKjWwxjdiu1q44M7a+xsrsjvlLfW4X7NzwUyTR/UBAj/qRIdLD0YW47rVkUf+9hfi3uwIdDC4D
d0SAM3wAYiaLKIk8K+CnmRxzdg7CUpfu3eAx0JNusZuN30K3HeS0OlnzFrhCTTS8o9lyU3M24ABl
2Lgv+/pp2Yhy32jXvrTGH8vWgAc2gtFS4kZDiOuq0TuDVpRZztx9X06voL8lQ7a+GQxM+hREb+bs
3vaUXjMp/ZFM0ybhqL7oZn67YKaBJZyzrGLsBU33k3vxgVurFqhi1KIQA2ThjnwkGYwBZjpJ0QdP
S7+AatvehbmOtl6x9hD3M9UUhXDuEsvA7D1DDBa5rbUa4iHfCNxgEeQ5lwh/wb4WBsmE+he9YmY/
NHG4KzBvWoU2QFLj1hfLAUxdTiFEtKveigBWkLNoEXZSIEqXmfW0Mc3qhx5SWv/9kX/gZS8f02Dg
AmzhWL7uLtlpf4AX6LFGLbHhsLqx2++9Glu7MB1rAmXDr2zeFq6ZzAGLKmWuAZGCE3D0aOQh+7dl
4G5CkwFZ7+m/YZk7F0IBeI0zhJl1c0cpXpwTP0eyElRfBzm1279f+wdK09u1K3oF7CFheMzE3s/s
bQh4Rmcp1ho500dq40OFNgJhG8lqOMpjeaGq9WUqUejY3xcN6aJqcq/ZpXk1mPNnF/RPEAHgGeEh
41uLx/4RXuUsdgdR6BH8Tk1smfs9GKX5SseIQmnGuw6R5SXHOTHwY28DFRFW74L9d85dWxNNJPv4
M2RjQb3f73QODCUdEp7huC5q5Pc3aTYCNRRwkueh7cFPGy3ZZpZBDkt8NHRmOmFkPi1va5kDU/u1
OjWs/Tik2Y4GkZNEG0bsHzr6HKqqZZkuh9OQ1fdhM2rrwp7lfhLeY2iNn6Gx4p9gp9I0CF5kn/6d
W/v+6jvG6waysOy5YRx4n9o+huEzNvPL64fRAbLjGAG7+dpjnXxvRRAQmXFPu6rF506TSBiXDjGE
GnYXhagew5TlvJCK9eRb7KrCTMiv6UxmlT+OGIMRyIQeHxI5k+Pl0/Y9gMgs6jfoU8Tpa+PYzT4z
MaKZ5qjZFZ0EwvcboqOY3tWDlgLzxK9Lyz4Y3XypBt9ggnla2mCGda41us9deRzpcvVOaHc5pmaf
QP3mPw9YB8EHGDHMOpCBj9OgHLfZyIIW/9RkNEEB0IzE+RFdFIGb1OKygAndItN+m/16sU9KSGsd
A4igu6I0cMMy0mpLFD2SBpnO902kPQzNaG1QrlaXqP2GEUl9rPFL2NgJlQn9hn1EPf4IW3XFwqnP
BY9nIVn9/bX/QAlVrz00ageWh692LBrg92vCq3C7dxM9eHKslFl+hMhfx5/YJY9vQQohFgKnKPKA
FKixpxAh7lKa23mM02Hl7eoy/7a0ussDXirnBTZ7mwYqc44oZoL19+v+F+CeiwXVVsRrE4BbMYj+
2GrdNmzaEX/25+WWG7prHktmx5e0zcQDbcaBYQrZheRHMm5+xq83OHYNuQQ1+AJNFXEAoMLLqxrI
9HfIjzsO2XBTkk+99IIYQ23SBgfnNzCwwv8HG0oNanT0wzCn9iEz1SaYY0P390+GYzaX/n6TcREd
YdUtbJdDc/n7Pz5aRfyUHhVJ+rzcwToUkAVGGLijPx7xoN4G+BPHmEGNqqyNYr0j1bfgY36fTOxv
6P7sHUgYsz/5NumCPCWiytq3Of4zahqZkpGHwCMpmZiDiiSuvOr12VtnmmgowXC9GDYhhnQh9AZG
1DPGCB6zkmXuU8iRLAgauYNtIyQF8V7BxDn2CgRC+pttYsvFd9sMrxfEU4wwSwjHvFpmccsKgQ7b
HpkPx3B512aNLe4YA8dzOxFZJ+YZ5qS7KjWDY7MkuqLQ0s2A+VDenKwucB4GrUUH3mCvv+wJmqLX
aJVDZBa4tibQus6t87As27iqxaa1puOC8mFhlB1KDAsCVfotp1ld4H+jTXRs7BwEKIM+rXU0GFo7
BY8DzitJX+0WdmfqSPO6JjFpWRxdOr5YFVWK40/GZqgLd+fAOoYG/LgUZ3gYohktsTga9S+alxuX
JLJfWhFm+1CPfkVxNuwSP/3VT8PV8jJp3fQYgmTLBDec2GzwNHRx8DYcbzxIIj8xr52vfAX0OmH3
28Kt56IWQXI2jC+9Javz8to1k4UguXD86+V/7anEpU9NKJb/rcLBu+gJrjsyOpB2if0XXf22Jehk
5UhrnbsiOC0to9+SDh6QDSinWaKr/ToazgREq30PlI9WVqfXk+o7B0wr4CdWeAGR/kMO6Dn2U3tH
CNXPkaDQ9VLsEb52bTkOmRe2CwMhCHAFV52jpoW/epPepPbi4Qb8XHjkKi5aCDDbbaJMkRQphZgC
aEyaf2rbocOINMcJnSX495fOVtXN+3fOI3SXrV2RDm02+/fbSTSjA+htv3kjdKcdKNrSF6e1ZgJx
i2pjRIQ11VgJ2vIofdyVg3JSPXC7XohW7jQ8ilwHYgQIWCi/Hj6lUaGBalOaLKj0cnNH3XuuA8t+
g6Gm8D4IGWADi8MoGTX/Burf60wY1MYJ63iz1KwFRCtyvwzCN8tqX06zuOee4duQ/tBsVEKVIir9
/YZ8UIqpc8GH3GZAv/PpKZ2PtUIvs9F28It+bp2BUKyBSQ+GCCPOqHr1pjUaR7AMv8QpJAwxCERh
I4/LaNRTf9ZOZX5OetlvrLzl1VWl2XKJ/6uQ6f9PAiAUAeb/rURdT1XdNX9qUdXXv2lRLft/KDeh
8umO75m2+d84aMv8H+wvDIPymP+il6Oa+0/gg0UWhI6LL4QvA4TatCit/6NE5ecJB563rxuOYVim
978KfIAgpwhH/31xQMfAyDzkhHgRki2NuvP9i9PHKNcLsLq1JL0N6+vW6Nfz0Pj4yHmPqYnLuTN8
KSAU4Iizxskbc9gYN2g/oJ5hu/86NubXIsH0ggALlDuddo37/2swJK8Qofp13FrgUFWyEa8u00cn
nq69OdnVBUI5XT6YSXg3CvPgJe3toEEqmAEHsed3QdGq5ibXtp7U8TFm1rd2TY4ogYqbKSBBzfi9
rlGmnxGqk312OwCVEndH9hlWZ6SU6S0k274BSOFblxcaIgmgTMEvcfL05DvNY61PgFBh3oMBmiT9
1v5jDvt3xQPTtrLGjdTDfxkyoB3wa6MU0avsXxKs2xwpTlivbD0+p9nyIwOOHRLZ3AQHUvjCEX/E
U2zo//u72GOurJsx98iuC27UfL9cGgpR7liAH2rcyYP6Uc1QNxsSqtYLocPruYFYJ7prSQrRhOQg
LobfWE+Ge71aLx8sybkLfag9u4xWoZWQHQnEcca8IKcGtB/0xjyNKhg1wz410BkuCY+7yE6Ac1aO
g4Xu30hBEoTkIN8II/wlRoNYeXX9Hhxc+EzMcrT4dbkvuoOhToWKgH6A06dv7wYzPowBjwzaZLvV
7eqEBixcGV/FQGevR81w6NyvDneSvnprY1Hl9bR2iZ6OO9H062rXS9DvjNCgqueew11YjaLYVjMA
esaPHCvOKSe09x2MQdBHeFvcETLDDe/e7sJtX1ewDUQ278bp2pUmlb16ErrkAl1vArB06q+QT9nf
QqtemeawS60U4N2zHnEM8PGxcs9NbZJUm1HAa6O2b6DCrsRU3mdGX+zNlsHpWNzPOekGCddeuTYq
Vt//FjJy6j0BU0NCPJNDbW08Ixqxo0sOy1qGIHmt5/M6tfF91LCp35D5oVbfzDOb6l91x3dozjVJ
CJmNO9U4a/Dokgz7ZUwOl5eA7uQcjtkhsQltGk3lt4c79MrCaxvns3NtcC2pL+5cGyPjAFZ6VjX4
9cyYIyQdEbvq0TsZViVSfGO8vUN+sKp142ko/X0uW5XU8SqluAbSvkXwSNBp+kofSKZKz3y06/bR
xAKbEx5CkGuPSC9fU7p1vx3OQe4ciyR4bHLnMUznh3CwT+PgHmdEait9yteZ7cXrCAUnZRBGHrHh
YpfXY+05MOuBy2WtsohNJDhmbvY9VGHEmZa+6rND08R3UiOUpBqQotz1266tj1M0QQHFUnxZE6EO
MXF+bMit5830KeXVm9uKPbUKLBz1rmMHZ1swpDL/0dPB5c3ifuQJsBs4GzkqCx/y2Fal39BNtAQ8
YvGNJVFnASjD+/WT37Uw262U2W+G3Lwu+XhjYOm3WXajxmq/5H332OgJ7PVS/5W30T0Visl3slPm
MQnHjc2aLVr85V7akNc4kMmrEUFCdS0kw+4gzxGxA0mJXbTDnqqHyNKF+zVXH78ygCSTKTnIrvsF
auGvG/JhirC4WhZGl/K+qsVjuewymHq3W/XsyhCOXD5mqywt8biM/fs+xjpewWywS74Smtnu4fNY
p4mhu+axtRUgF8j34He0mr0no+ZppLhr/Nbc+3FbbI2webY6K9poEzZ1qIleqGAB5DjQtjluc66Y
R3xW8CpovmL/TEKi1IKjJfxTje/WmZhWtdw9XNZWTo3Tousj+cmr26xI/f3/4e48tuNWti37K29U
H3fAm0Z1EkAaZpJMkkkjdTBEUYL3CLivrxmpV6+OpFvSeNWsxtXlkUgmbMQ2a8+VKksZzLYNJZ8F
Dq3lj1WNt2r0IW+nFVD8xbiktqZv0BDCiFEZyKU3E6MY3tQu12DuLvNoQ0bdJkBqgp6pD0iVO1Ho
ALHa+FnPiNRU4lxF558z0NyLyOhM8pY45tkQYn+9nYxzN7uxRuXVoN7sS5ces3vUk5VgiW1hrbhr
bSPDWa1Y/MJJDnGRvf9Y1OVLDRoJqhMCHc7Bk9f1uiqyptzp/cuMY7BcDNyZo25njux66PqyMTKc
JI0SG0MgpgLuIXdeVTSSpPHrutC50lx6fyAY+xzXXCApIjFcVkgxIDvM0Z7YzGxGoWLwuNPeo8TA
wWID4/mYCPa684W+VjhlPEoYR/NOIdVhO9i0hncxKvdiRMgN86y+o69Pk15L3lHNQD+UXnFu9i6/
ZRqT9+urZUY0tekQUkm5V9Wz/OaMFr5MqGSHxWZ+2LoYkw1EJ3VSJvTzd6PIIZy3/JUtd3QkM0jQ
q2+GNOj2Rudy/b1C1Fy+snhSxU6t1UdNLt30CDlkeVBFzhvMMMmmzaxDo+KSHkGptifta7s04azz
zfIwHbyQ7DU759zgai6PpWF/QsnQg0aILiTrdygGLgteJfKb5emvjXvnac5Fy52DrfWnPumCUW5r
14OqYs6sZUciqEP3KJ7k6c5Dg95a5eQs+tTOSE3NRjmUpc/2yOkVLhva9YA6V4RWxy0t043ucBDX
c5xqTlT6KUcFHiUepiRgZ1yssWi8KcsrYARORf4x5NPWrO0nu8AcA2eir7X0wDaZaIjxpMb6ZNfG
9O4HCZPidEuWvx0734kORSz0L8PcoK4FCckNVS9N1nr+Ih8NbdSfJyf5UhgslA7+d76R6TKw9425
xN+Ov5AXBMbfsNGT8U5d2NdV+iybRL5t+XAT2ZDvQf2+E4eMILHsoEM2hUUSqazX1TjtIcZJjYcS
grJZ8tON3MiA1N4m9nS+3jwBFXxTYP3ZdBzF9VoXFpTr2Wmu93GhHBSqKrUD+IB+CQ5z0wKVgBY2
HK/Hsq4ytFLNdw9plbxDkcmxyD3sehwN00ybRMVlEkEETlec96g2N6vXHcZO21vSmXQw5AVqqvvZ
Nn5838wYlq/Y0xAuKTepdOvTQmZFpMnvVoT+wqDErZtGRxFPjd+ZzCPG+gbmXY/qlm+5ntr1jMuF
fW21xhsM4eF+y1thpvGHs46315fbkA92ywxcPU8fTcnr3tsEodl3W97f2dKqnSPvxI+vls7zdaHu
S6VDjDEPfdDEt6y899fflcvP6hUcUa63tO37FzPx9tfzcJPs4kXD/XUzT53oonVi9A3Ck3bCDVm+
Bb0yobZs5mAayPVHi7vYybWpIQgKc9S7Sl4/UXM8RUIBwsehmr13YnrpvF5fUZsR9GSi09PW78ts
h46Uztf9fa563/JOvBk5WYQ7AqfR0EWWPQdb5gjCrO7raNGtv64O16c+hro/wtuakOzhBrMq+M8g
O+YHCJi5gBlcqcV6N0yY0dcDuX7j9aI78hI1CcZOhbirgSFed36eTyK3pXmLdWuHW++6HRCpbxZC
cyWH3+zQlqakQRrDWmIC0aXUUWKU9eqq/KVcQ+Wy1zTKUTVThtcqdt+leM8Eu7SZVNSsMYJRagJN
Gjm3Ov1H20o3EW4XN7mK3C33eIogSSYbeF7KXhQS9Nhax7SM/AEZ9gHRBRb0BqzvcS0h+K7dTWKi
HJBzdIzK7K5vLbg5Uo+0u4nxDMsbZr3ShdZspOc8Fcvd4EouxiqfUPnkXtMye+3rgEmm64uVebxi
8QQRr66p5BcZPpcF1e7rXdCa8RKLEtFW8t7LPAiXU0nxnWj0i0NqUYxDHcbPl4/Xf76+r2tUPZXA
51V7QRtS0xTFvkhpnAv6pju5ROLmwQDHUX65yl2ghmULsO+c9eN71LLaUbaSntHWQa5cGuVfDzHx
WBZhTZv5+iy7jEQUOtiYtt1bafShJTyY5ozfqvyJgc4KkZ/cXRaZd8w1n+Jx2DwvQXl2Iy7H9R2+
rgZgTlZsneJnEyPcaNWVsHOQOuYzoKLCmhxpfcJgQR3fXlVs5LRA5Aypq86m+6gmWWhbdPc1fBYE
QJ27b0Y7kKr7Vi9RAa+s+nMcfUE+yZo0ZRq+BfpNW9RI6FXrO3qqm2Fe/ZRKJD/FH504pzjkBf87
0JWn5HTrc1TRJswNfi6L5JJAL7gZuRnKj7g4wc5mc72bXc4eI5bqWMxxaCVk6Oh2BPCihBytK7jf
cgl3iAthO3i+/CKz0nf5/xSDkbczhtzCSS5qnuRocYB42BehuXf2Yh+uj3eSEBMrFqgQ2jS9feuY
0fP1VYlkqRgMwouCqG3JkndIE0Sy/GaPzFXeGFMGQokM7POKVINXi9AaTV6nHbUSVVUmmo0Sm+f/
esmK/gVu+pfezXd1Ed/KkCDzMMJgZONocKhKIhxfjLJSqbOW6DrSORe06WDGZPnE/NesVI/sg4zR
SFnwCUnKUL6/ja59TOmBMZR39QjRCpqC7jxO+XK+buDyWzD0INCYrPwmi8g5ZFVjamb+8B6cXrlg
r/UuSB3kStA25O5GzOhrBQ19nV/TpL9+5vUEf/wo5RK8xum46QakmKfK1u/kUekzkq6SfrnmMC8B
zZCagMt7hQu7xRDl3Tg9eDIllt/Lnrxumd05YF7osb/ybRU6mo3LUSUZ/iSWjDNk4Dl/smhCXn9/
xAIIgX5jRv48tngho3DDM0PmEwlmJqkTM1XH+L+SzPcmUsdufK3l85pMrGrocomStT3l6e6gT8xI
MDqNITIRVsFxUzE61VAc6/pG6i/CDiUhFiomVGeZZdNpfbbae9idZF5c6TU30sDQp8dV7rvX7IRe
hE4E23tTuLArXhPg3lgySjcP1zjZ7lnUC3sdQpuIE1X+1xE3sobMu/K4jfJ/Gt4dFJk6noxr9tuC
gmKUxwdR2weKxntlwMLdJJQqYrDBfirfoSWnxV5lCwbr873lMA3EqHa7X1QuZWLmN/LBLUm6q+ax
HYimM64s6qA7B8+WjeAedEb36M7DTp6GTNxKW8aeDSWZa3IviyItei5O72N12OCuD/61cHJN3f5R
UDz/qMf9RyXKc51WQ/8//4eswv1UpaPrC1eLaqFqupQMZa/9Hy2lKU00c048OknoIEfT/M4QDSDZ
uTS/5qiRoNb96N7/t4qzd1/G4Vv7R5Lg/0+4Qc2hd/p/r/LefZv+w/9SfPuocfv9Z7H3+nM/qr2a
7f5LM2BxeIB6bCbKqQP/p72vbfyLkVgYgpRbkSBIjdV/VnslXBBMg0anEJGNa1PU/a9yr6Lr/4Ix
xs+R8fDqOc5/Dzz4q4LAQpHhmapmMO1saa7zi9DM0z0Pc5spvWTxSLMGp4kFTzSfxvYcDF77SO99
gze8cpvXFhlDvTpBOcXKPhmRX+uR2wSGZTwlifUtjmjrDCOwqYY230a1Y283qNbtPy7xv3nuzZ/L
0/RFdBCOhq3CbQDL9ZvwaGgLjZmjIr8sjiUOq+aSYSSUBlYa8qSiLYm2FlZxapxiZg87dGlB66oD
4iwHzeYCITxRmVapp/yGgu6O9JkvNLsG2OIxC2hnh6KsUOdXVDVVp3+NcNNbBu/ZiIvIx92cOcq2
fRh2yozgCswe+bYNkT0xmEMaW6zMhr686UC2B2MBAjGmUs72rXg7u4+PFpnC49wDCP/zVZFNg38s
B9ergoYBCTn9Acvg4vy8HOiFggXnUFaXxHvu6nm/iOF1YjgJcQsVDLfT8LwUis/x8lUbba9Tid5Q
f+gQzw84iSJv0G9UbaxfUmaRuwFB3QAs5y+8jSsp6/8sWxynoaomshEYe7T4eSl+Pk7MESvUmk3N
ZurdpCpmFoZtYP7k7Y24PkUZvH92OpDMunnTJtEAvWrRcQyiDhPnZ2hL9qhUO3BMtEVHvOKEAEKA
1LSnA3BA1AEje2bLFU76ZjTjd8f2HpJ22q+m+mUwsJm39OWjjaJ4M442FN3Msg6Mjocu04zbVlTb
OC9eGKBEiJgtO51BlLCuyjeBRDZMYJaQ+TMcRgTZ8vRjfJhsuFDK3/QC9Hl+vplcJIs4ywQKaiCk
+UV9mbdOwc1a6gtDssZ+ZjXwV3v2DhN+Tn6mh0WSFSG+jFsmIr87DuGVlMp0InECQJXxXxqHv3Ac
r/eMJQyhH5JUmyz5l06qIUxvpiDfXtaSlIgrtWtdGvpqChVeWYi+9IahUex/geMQPSR9wnNWQYBL
mRxNVob9HNo2Sl8U9K7r9B5okoLdEjUsxV5ifxb188BsHo9pcpcojEh3XvzIRHhe6uZdK9bnnAG0
NKr7xxEIU5iyH4f4z27XblL/JlH7dUiM5xP5DNffYGP9HZIjorLQyxLHV0D0BA/Ji0hg5ccZnsrb
ivE4bnqJM2RDtScKvdi+rfAZW6xiCuuxATmAoGbtxfc/v92/idSuR+UiPtZt+B8aLb6fNvvVnKh3
KgvNOMWWgaEI+p5hrFE/6gOzqrqZ343t9NwXmFoW0rojuy+c7kWVNPMBz0j9jbJyuokRMcrZAuzr
ZhjSSRmboZfndOanXhLW/nIxf1W9IEuTTF2YBjJUcX4NUUTaisZ1BkYJRyDt1GqiXWrBLFNqHuM/
X6GfoyH5iFqonWTX1ENo89sbA4hGR1eb8lEmlyOKP0+NAVWodp/ZmxkzMr+WHoX/P3/obygUPtSU
jXTQZvyh/tIo1UZnwbu+cy6mk34IkgQ7EqFSfuC4SqHIWz/9+eN+fzQtMHAq3DzwJiqx388PwTJ5
Y81UMOfYdYzCmhuRnYaGOlwp6YN//qzfmTOcm8WcJMpzw2BE/JcPU0ZTNCZFzEsmZxtYHGBaty0j
Wsys0YTG4Rvj7+1CY0ulO7l1vLvc/GLPzl92+393zp6uAV/kzno4yP58zjmGLQJDRZeCP4KzNJ9O
XgHeu0nSp7xX//JhmimD5p93Jz4FRJLcmEwu9K9njTyCTk/qXa7tYUcXw3EqMP/K6uUN6B9eG2qX
HtJxMTe6AONAjo0tmrlgUACTos37Y9bM+lZV69s0aWCcAEuqVdau/DlxktPI0hNUeC7SyVy/es3S
H1ZXvUkL7YyTae3bs9LvOzc/4LZubPMRfoabxLRbdUhik1ZhgWxNbZCk3eMy9WBRshSVoirknFHY
MzwPk71G81W2QTx+jmt3ayiqiY0EZSWvQjubzfoBQQ/GFI293rcLwInJZvjI0ENTA0gGNG5vJDji
KpgumEjTEY1BQ2/B+TcqCRPsjweXJG07eLO+iTt24TpS9pS9TsJR9pGaam+xsn5e1+hepG6/t+b0
DG+pDC69naZYStUvniQTALNlkhoXt4KyteLWmICynRV9DbG6+6ak60R1eRp3pnvIhcSwaEVPqSLl
XMzdnONcE9WpHc7nlKbRKY377wzBqGHL5BxeZXhpLcZooGYygRJQEc5yJw1mS+bc+ILky1SHw5wy
h1zC5DKz+36ub4iBmi10jXMNwSwwmhW1k0opai3EC/WGuETqrsTNbeVlN2KKalzSu5cyFuY+cpGG
K6byTNDZ3qdkiYkNCZXiSbLFkY+v8kLdEbnVYVwQYHclmkxvQu1fAGjYFvXXQo8hiCxY8yTuWvhe
1PqKhj/8X17q31dJF86MbZuEiTJW/CXWj0WnWxMz+s+97uEKtUgER5fdRY7OVpyqe48j2/QarRUD
y9PQyZ3nySXyp+Hqaysq/NQEJV0yjZOBfIhNN/HzxTv/+SivL9nPLyGSLTZgFnJCfNbWn9/5JCuX
aaIX8Cwoa261aHq3zWwHkRPoNrCxcMCTzqmjh5W92q/Zg7eGY2zxFaVz7CgarRgcbdMGZOSUU9MA
ThVHykfc7BVASP8vl1TjWHWTvg/LlFzA/pGG561qkfSJ7Nnq8dW2pxB5u4+W/YydCHwQYwwxO/nw
xvKT5qFLSYtlG0++g5YbRQc+XDkDIpUQ3dbt2uc5/8sO/G8CB66lFPNwaBBEf72WgBvWKlvt7HnQ
0u92o9kUUUW3qdvxkI/ITPpKvC8TVkaDGh273Htcexy47AzhBkONosEDfUqmcE5VRtoTioBVhf75
Wh8Xrov7q1qB9tHMQO8ZEPzzg2D+vvh7iJF4TIk82fSu0O1/XNup8OqE9bF7NjSihhnoM3TNzLfd
3KEHvAxHRo2weZotKvr60YsxhcVx0gsb2tajYM7EVASuaulXz6JZkiSY/QnBxG0/2p9MJtbw5mNL
Weagx7tps/ZgsBUNwxvH0xjTqLS7IRrwfOtnBiWb9Ltm5MSoLXMeTFPUtvaFCtQym35h6FYADA0W
2CkraG81g/k8WQhdh4W2iVE/Z6P2fp0n/PMF0kz99xCLS8SgmE6eYDCo9cvjt1qlW7KPd89J+jmS
bu6TZe/R00esmPVLTxZ4ZxlYVpkntU6WR3dkXDqbi8RnIIiOXhnORiG26zA2h2rcFXF3WxsaE8qx
A/Wjc2+ivH21sgFp0KzVxzLds414uMjwQur28g3XxkLM6wOdlLGvk5taRKRFeoP6WgXvgXbwVLcO
KnmcR+NZwZBY/le8HIcB9vSSoL0vrIXbYlmYBdRUjzU9qcNZDIwEJxF2qIxHphhrxOTM4SBshfQa
c1TpadbYw3pisClBIWZZfqK7635udliOasg7TwYMhTu40wu2fnGfj1sejeNYWBFlgfJcaQo11Vl/
V4UuNn1T9r42ZLtcx+nGnMSxHXAu6TLoap3ROjelGd3oCVaasXWc7Bw3D4QNjA4uWMhKypVeQQeq
abD6olmit7KOadOmqrPjvwp/Oc5C6x8rzRa7Rm+/zIxbnED6lb496a8QVMaT8BrcvNwZ9pzedafV
pexrJJiYadk8byCeJL6TVYqvtO7CYKyrbDtdTnc4mJJk3YiGZM5vl3TYdbkVb+yMkZNBOB07j/1B
xl1sm9F6mjsz39bpkO6LwgzLLlaOioBN4uqveaIz2jrT1U5j6btlNeRzSr51NfcdlAbYtHz0QmNs
FN9Ye4P6Ma7FUuKMIms320sQK2IOohaZczuon5jvCXJLRLcYeJ16Zx2OVTN+xJZFRqUbd/USmahL
LdrXFnynNrUfnKLtjrU1zjwnyWNpx3djVHn7WcflnmoTRNsPj7DeyIY2ENhKrSw3tk3p3Jld/UZZ
cc3V9RnXDCzINqDAbuS0IaM6w17Va/r6ennJXPUj0gYbK6O5Dhod3bNexF6YCeRx3jLc91YmhS95
mKtF/BhHLG0wOa3YqN8S9SuBxrzpU3oQHQPRV0U3Wc8Jo2Zsi5Wm2bdIjnde25bMDIkPdqr3ibZv
UMbVF3q0LjhZTS/2NnELk9TFpwrA1TYC35XNeMqmzL51JGphsT6WQk/BWWGKPevGs05AukNE/ZAW
0TeMRbNbFatskCQ5XuvMtG4ZVRJhtnQlJR6MwJuJfyjhUG2jhT0p69B92Ex77Wle0e1m4OGq3M1V
/duci9KvU3onlD28YAVzshMlYJ4exXnICwTOuKqnYGW43Dd1Jd4De0GrR/iwzZEi7MbVLLD2cMBS
9RFUTlxb01zfMSk77LMRdAmZ/1tnufPNYn8rE7UIoXJMfibY6whTQzRLmNczE7JZzissKfQ9CYKQ
pbizY13Qd+bttpaWgF/i6CX1oimmIwxTyBpOeW9MzW08LspxNOrsMNvlJm56TJJX+vqNadyS88IX
l4PjtfJoVky26bmt40rSandtvBZYomBI2vTRGqpV+eRqTfKwKK4IClRrqdJlsNz6FhybOe7nwnL9
VPHcu1mHIDR+o6myXKjuvlfw1W560wmZhmzCCdpIA1kF8YdBh8HCmGWsinBMy3OZOMoZdCneexgw
1zGjDGuGwaS7kk44QCfKRnO3dKyzSbsaIO7YSXCa1BVwYlat4ZvhDWGzWH3QWTgUKkn+NWl163ZG
HjCtPFxF1rWHRW/QrBBE0ZwxnWPUuXNYOtqLrs7xIaodZFyjwxBAXZ1r9I73a8Q8R86YhquW95qY
vqSV8cnyFAyGiaKyfN27TvHEdKq61+qGxdCxIBSO5TFifHkzQef2x8Z+mAzl+ywKw18NdK8u5IFS
0KCamibawIVkDHajlVnyHDcDdS185BKRtS/j4r55k4b7XTFvXFV0+6QvsV4tk5vCVu/wDJv6MXmu
x9Dx2u5QsKrR8ZueXYwHQ1YvMzh5KITxqQJyp6hrFTSOd3aYg5ksa7/gfuIvE1pTjCePOfNvG3XC
yypD+XVPQPGy6igoVAuTzpbV47zKLWjct5HtvmH8TWodmRUzyfa8heKAuCGb9OOoCH4287AzwG+x
XWxodMOooIVAs6u3w9abuekISHTa2kZypPgbH0y1u6N2+FVnHiJkAKkJVgenO2fssp1RGe1trM7U
sM358+r25e3UTvjGMXDXJqnzzNxoOFiHSY6+VtqjyKkK6rE5nPR0eR09lUylwfYjR68XVJV5yobZ
3U0ik+bsiXqbOfYbuujbQhXzC7PcvseUB/SmKNsOKtsfb96r1fef5xpDR6vBbxMUjZMa7p7ZV7po
mVj3le6gyY5XLyip+sU5Vrdxw+3tc2MHJHzx6YVTW0JE6bceZSc7nuxtF5EOZlPEhtKtuzqCjxdb
r3ETfe4UrUULo7f7dnC/XgEPXou/qaotW2+dcYaWo6kZRu8HnlE4rF3vhRbW3Mg3QLpAz1HUGH5U
VyrbHFVVMLFGsbDFUyCY/ofg9X1JYhs5YX3SbKPkIbA2CmPmCB863DmRgfqeMBgXZx9zlfH5weQe
BjFIWfLnxQtbgNRSoEqGoZtdSO8Er1lggBTyXR9kuuZfRz8ML9OpxSmXqgG0Oo4T/DOOCQLD+Mri
HAc1EbhfCuGF3UDVxJ0vC2m/D85eOznTROzvzNvWxURVd0zezLgJLblppWryjs8kINP0CUqEzYUe
rJsMsAd4VADTbVqH46ScxrlFfB1FT9407DBe55V2ie8X+GMWu0Q/OE+Am3BjI7sFcLK0aJR4VUdy
/dWuaAare5ccYYPM6FZZo0tb35pD8gWEcxxqM4CkouYD0kOvYy0Jfx9OyQ67PoJkjOmZYqs+eWPz
vRn0x1XLnz2RYgVSq09FOiaEMuOyW4b2tVjU0FXyizYqt2LGEoWcBClXYSuBh2GBd7H6GO8RwUgy
M0QE1zFXeyniTwy1BkABy0DETM6nKf1i2imkUZp+4LXqj45b77yy/0zv7VM7u/bWNtAiKhMZAYKT
OvpCCmChE2a2x/Qm1GdKu4ds8qxMYjpXaT6HZD+MESqRz+BMUEoL4MGiiYy2sEG/xF+nVNp+TJuN
NVa3fXR7XabGXp82teQnNpjB0VyGiTBDzIgmQN/9ygrQTRmq6Vh62DktGmW0t5sEq19tiPy2wgpw
jLU2GJEyV9TQo1VZNx1x8MbVMng4DjQuC7EDBfK6VqZg0OmDmHWdhj9IP1xfQ1LcihFfy3nIhq2T
peWpv0IR1MJB7AlEkrn5BHviGWp1gcx2lXqoyDQ6WnQM6Fce861O/kQAwsCYfGPVOp73CeJ81mTn
jHrLczNwgm3+AaWvh5qSikDDRRNNg96diN5um2kAgKEkaMPj9OAWaPAQTZIVuZW3c0pm87TWCsks
oIx1uBgumP4eO2N4NVdPpVTbvJdA/wPKev3W49FNsX0SRC6bfqqLcOjx3LAn4GKYon5fh944LeK1
dZ0+VGcOaiTzmOMB5Xqj3CQ2FjFyNwK7FGrtaoRjntsvFE03xhr5rjtooFqKbDs1+hn7hWxbEBee
q2EKFtDsoSer94w6KUcznT6ZbescW3v53LXYOig1vsRojKqtw4T7ri0lIJz43BJiuJ1yLCnnhQV8
wOocWR4RWFOSFQK7m0+mWrzYMg2Z2yWIitQI47K06dR8tWK8uTo3w3PCeZuvRDleAjStgoUBh0O6
sNyuXtohOuiTwB8ocDB4oByUr7jKP6PzSRD9pHIxWjZa29zjq14GK/P7R870OWHjoGs4oWepwhwK
gz9XpMKt14exRbqTyDobq6MitR4L1q7rYGIyUoNxMhFpAXLK0p6PU/rvy2on23JhJsFqn6SxV1jn
3otdJl/kpHuLQrxKa9iDDVu4UxAINoaC9M5D+GTrSMmTD0XhyC2PTYMG4ZeZeYMaZFBq2Uz5cvPh
8KO0wbxsYztdmLXJDrha/BJl+ZObX5AW6ls2smRn1cAV2q5EzI4UL3DTdivayg7KjouqlAjk1NnD
P8jJHxPKE/6U5e9amny1W+BQavxEj5DkNRb7XiNVMjyFCAmNPke303JAxXNBHNpEAm2dFLyMhejA
6CAKc5n2YFw0FVPlN2VE9e7zWuFCuU7TCSP0yxq7F6zZj+WKtaftpDo2cNFTW/WXyWPIkJxOYfgh
AyU99NCNmM8JeHlPVdKc5joHsVb3TlBoyv7HO+zkIKZsZpulkAunzPpAUmqEDGfunNW6JT3JAn24
85b1HcjVE2S9txlO2g5k0UM+UWsa6Mlsql5tMdGK35JBe9RiHQtuD0EglH1WL5B726rpASx18SZd
ouS+MbZ9yVFE5SlrJ9U3Fe21iA0MpGP3OXc8vG/lBK+eW0e3n7ELbqYnNq+Pjl6ID91E21CGuegZ
l0glFUKOW91idv8OMAyll5lXQZHBLi/bxyWikZoaCt4/rlA3ADovZuTsmV76Xi8Ej13iptt8sAmN
E2dnU2IOr843bk1aoTqDdcS2+TA10JUWBA5+O8iqHwVpRSEKuhaDFhfv9dZjJku8lxNVTUUFjgBc
pPLjCWOkJSiWpT4Bg/4spEiSca49piLQf6n0O7He4j7ySsCx7hRxiafkM8woxm3WQduZav6JWQTY
alDziFPujKXn6Vtxjokbc9MtA+kxNQKfIvxwbHM/j3TNb3LFurEjB1pvamyTFAcv0FXQ6mz9aNfj
O/Yjn9E3zDdzDyqSst6R89dPDVI5uq7suRHyUW1Z7rthNQIjT+MdSogp9DRl8oFDs0Fo+dcJNCMj
YxitWo0XHXNVPWHw9B1ys0VtFEW5CzYXAAejXiwvVwe1loSzidi4qKS/W6I5moAIQRiDI2Y6zUzN
S9Ks39Q9E3jivKwVpYDCezM7KF74yXesqml+yGzlnMW9dTPp3uviIKTGB4+4/rutl/XdOJAn48js
HUvACZtW0YlmuuKCBdJpccjzALel57avYShboxHOnop80Kj2qjs+dUX/UbtzsivM8kN4gdlbw5uN
4M0v1ZiGYlTKSm8AmQ/Sr4ebcNlN1CV15XOaMmjYxXEwZe4hYi31UW1WNCM/aUOFpFi6m6Mk7Ur3
LR1B60XGV8VWb02CtKMrUCcUC1O8NTa3BWNfwbouN14KjshCV81slByfc7A4621KTZndbOdRp0K9
wM1Q11vb3GkdHIvcqk45wtKNzaTjuU3bQ9UTvMbjerdGBOlFre0LJnbCQVZZukIjlbdMgiPcg6qc
fHwgPbwr2qnGg75kxH7MJSEA6k0JHakkKCpFCkGDDbwS9osSC9n7HEFUaK9x5p2ZZCBGaFcw+bKG
63Y1kmaQZ8yOSBQiiHbFxtPeAkW4XaL505ysjLXTHQoqhecgcSPwc8T3QZrUSHOHipw//9TZs0am
7MtMJHBcwurKIIbOqLEwGlVtMw3f+gzENwE2446mNrxTDpIbnuRdr5gFa8RLM372s8q+vqpY41QS
pWswbIXz+BLOtc1r0lM8TC1vfrQHNd8lGQ3vqCbRHpEVl87tlYQUe8obs9biRp8tyR3LnqgcmTur
wxe5GCUV8cass0uXqRgZo33PcqzsKgcryVjAWpqXZpcavTgsJY4DSo/RvdbkG/AYF2x7mE1zISas
q2ac6NgkQWvc0RvLt63aB5qI7mqaYdntqpNGqjoRVlmjvpzYLAI9r4h+l72q2tBA6+JTQxEHR6zZ
j9Vc7iUphjv9Oeo56qaLH2pjDEYPz/M2QZ4MVGVxR2qAgoJtJx24HbzVi9m5sVl48W7zvpiMdu2A
RgYst6T/MbdImLf9qlMe80pKILk4R/BnVP0wzvY3dMTEhElxLBr3oVEB5lckz4mnPyiiYI6yf4m6
eh+XbothDUqSskvvIsvxU0+L+VAWYaX/JAWJx/iV2kl56yjLWcBtLx1T8gA8BAjKY4WaMxqiY+O+
JcaKyB95EpKcFtypCKzB2uaZxSVZAFNFyEL73CFjn0ZMn/D+KYuYxWB1H7Q0xuNMwrNzO3o0Deve
jUZoq63iz732dTWKLDQGPQ1arA2ZB2IoFhhyEIvPOFOzhSsJYvMuZtgyakPdmfLTNNKcYd9NKWcP
41mhw3kl/02Koe5qMdLelhtBie6UGCXr7ox4/F7aIwWxFkNsRV+IXditQqpcGbFr8q3kWWWStgKl
YQA8sDts5yn8cG9G/ZbJkiTMFyUnnTOoi0jj6CsvQ1XSAa2MtNaa5my3Ol23JxmgfdsnW5jozSdp
5QEtBiL44tngcjjnXkbGQ+/RjRbpyLV+6OaWVCO5t1J9AuxoKT7xMZrf1phCMbjCH+FFHFsnAsAH
tw7Lq3Kvl53hNzJkn4r4iJEtolnhZ88NKPx9oYv0s4WehWnR64VnrxmZXyhvl2Tq9gYBwdBZ5WNh
Tww4UKsiFQGM5w3uaRrU0B4xLfJaTztky8BYSY+NgoV5bSAmPoa5UetQg6zw56kz72PM2PvGqoNr
7URSRwMad3cU59PLFeLS2u54aKo6JxfLqxsvWXZgC9mvhP6Q5l6QF+ZXZNDfnBR3mVaTF34lqerz
Sea4KcPWxBY0l2BEMvVK8zr21purs5WtzN/QN6xnYOC+U7Acx02pHtEwznv8DjGioxsL7xpXeWAe
ClM/f+7bMHv0m86A0XpahqZtoYMzPSkA+0dnq6MAmjfpUj57HiVaq1zPhTJA1Rn52Jhqasdwhs0I
ziBtoLAbRrwo9tkQtVs3A7NuUf7Pk2//i7IzW65cObPzqzj6Hh0AElM67L7YG9gjyU2yWGSxbhA8
LBZmIDElhqf3B0l2+EhWyy1FKEI6peKwgcx/WOtbuRjOhVmkEftPcSBGQ7cElftLMNIP3RVTN+2W
2twSzyNn6blqyuxZ23fZgh1zHqFTIID6VjgAY5U/pqGunJrVQX6pzGA/xyux6Ypkg0Tg0k2wI1ab
irzfLIocxLs1Dx6c1b+0GdDTohAMfwT57C0ddd/cBz5iUe4r42imExX9yJhY0Dr283ogqwI6C2CE
Bx/Ce5AGOhx6/3mQ8tcwqDDt+4dc0ZQnQRf1w21pWYhAWWS0RQtmMb5a7fbLyoxffjkC8WAaoO1j
bpaMp5D6y5g+1VxbINk93BsikF/Z9RgQ1u2dSfbIDizyEhmSKAXtBic6lNclw27WLBwnHNmnXuYf
ZGFUJ5x3N1WxLYVagKi05+UvnXreg6lsCvvqjONLWQPmFJKPLBOIxGHX3fmoYYqeEKEiW0mZ8Gkr
LdEfijjBHyQdsu51hjmGS7aH3WlkNC1L/LvT25JLZF8N1ok9EfTervK8d2NgFrC2YkOMsucioCsa
+R4Prgsl0ceOyu11Taq6477k3kkbn5dL8ZIM6VeBsWaPIO+BMRPtGG9m7GNEw9/P1WRdfLrVPtga
3gqV3gZ4zLPkWrWQ/UkIfRH4YfdN90ObM+NbQ5Mj4TP34w4tAo/Dg8dg3X6bWqqUbw41IOKnnetr
tcufLUYEYe11975NE9s3OCYFVtg5cDixE6M/5DbmsCSfz3J2aeBjY4q4P146/MUH4CT9vqud61KM
7xMZJ2DHs3j8klBXwOzj1E/nzOfJDhin2UWMvC0ZUCIXThgUOTeGMzQHpyDcx13UFzPocm87CPh0
vUp++fmnVnN772vvCGX2syNWJS6Yb5dzCB3PxvcN3KzwvKM/g2cQxFexW8ALNddRDPUtAsRPzWvw
jFUuNo4ZhYmidtu5JQVD3qr3LEiutlgep1Usu1HC1hXZN0fYj0ErbqZFM88E4ViwtsLIt9CKIVlZ
y6SFPjP/nHqihhrBBbCsGN1rrPftXYWcj6J9YdcIiWb5htQPRp8fujH26RQt6zjEJA16HZ8Eotgo
IDQjNV5nz2DUMCUyFCM+C/y2WNbYji2WuHd8SjqjabgDp2wPRgnswdp/Lm3DYiBLntpiKKJ0XqLK
UdmFepx8leWGGAR+ZalJ6nXYGahF7YdVuwywuMqWNv9yBJ9X6467efSCU73tKByG2EnNbBjRMnMt
y453s5M+Tx6vKbBhfnFpH+X0JwSCw4itArlb6w80DTxbSv4oe2ZCfmvmewA+ZlhiNcy7g01kU2RA
uYgYd/8Y9PyZFmXyL47pv4ss3ESFhBWieCWn1kKNG/ydxSIVOas5z62/N5n5kQ7Bslu6+MGYfq9V
91En/ABBwydQrvpU19STLh4fJ6Uj2D4XycJhJXfrP786/lHBg8xReogWCThzAMD++eIYaDmlSLzm
u93gC5Qbu5akei5juz0rb9c5TBi95fxf/qKOsBBYInb0bEhmf/6iqiGH1gmM5vuaJwR1ef4n4dKf
g4/0UBen2gHgMHq///Ov+Y+CdsHP55uoYlDj2vz7z180N7MktyytvhMn0V1GPKA7f5VXON/qnoHc
D0d9t9ieXeKUE2uwbKQpwJXmzn8HdHefYAo9FMr6YMuGZcor1mO5FjF1rPkvYnr/MTNQINYBgoow
03JN++8lGE1CDk1DQPB304L7XAcuy+o4xC2wUpPz0QhyApsq+WyRsB1sdjtLALHMtWQaVgtcEZ6h
f/ng/qOAXHrA4SE9BHxu3t//8mD6YlaYivF74OVsA+gAY9mfkJAf5RaukcrgR1x2nMMeSlVzTPCd
Lc0tmSjYfO9Lt81v3B3izlq6aG5HuZUel9Vhcih6Cr5U6C5cmHEFsCp0YK0PkwXitqltdrmudRxU
wuBbyQXSXPFpQ7JCAExLVZXuidzZ4BiU7Q9HM7YtZWHc5RwFO80Uk7XSg2921X1Sc950xrb2XLAm
J5mhIqubHnySJy8lwjzicPIzQkKGt656nKqY9G3AZjizAsKOrPWdQUX2JBokWPFs7oqpmV5pzoGU
6dMoumu8gHuu1LWVSwLpJAOVliIctnye6PQ9bq3h7JMatJdlPO8G5tZ7y6e1F8nBX9GENM5UnaD0
zWFQ37oc0kXgZ3yH0j9QeLCx0KTs2MG3dF1JGLNggBqtizUG4QTzrSjLWhVpro9IjCS91AtroqC6
z5itE4QW2bLAW/jOQEhH6TSfp5G1nKlEHBaO8cw+48DSxGLwb7+sXcMayOssrri0PnEG4uY02/FU
9HTiBnx4aRgmCJN6OvlD/z5YMiKE6A37NUwnBKU7ucl/4mo4DFwcbUvghyRSaGkSzmSM4KkP2jhx
320T0ZpNyKGa/Q/HdL+qldQarTuWiVb3JGQd6VbCAFEFKpE3Iu1QJJmKEDuE/4Tq7AOWPRc9qEcl
U9j+LT2VEWfwjgcef8+3vL2B3+6vPLHP+b8nX83/wyvEO8gp8X9pCSXnBiYVLzAdRMmO+/csq14l
TmK69fJdODyTgRdbuHlx7E5DAauhNh5pBNMo7SV+8Biaff2h43RmLoizf0D4vGQzs90CCvdxLidS
Y9ISP61AOYrKKQwWRHUmAWp1xdi/5d7G1rh87+finJX5GjajeAP7kh2H1DxOIH+cqTRPZZB4OzdI
/HsM0ZiIGexZseN9VH0Z+mh89HjAODGAkGHxCSCElhUqgV6zn+Ni/YEFgjhD/ZVmONxBzjehmAsg
dVn+NgNVDOLgXOXMv/u0R/+vD+Y8/4ASSTAjzsYAAqFX1x9Lp5wriPpvxdZnmiRPWeVknv+SAY/H
vDuVDQvq/ZBzP2MVmFgcWTytQx3GiTAjBpK/PAUhbJ4bi1GJS8xxQIIctQIu3PwU01Rx+D1kMl6Y
DCE3mwq3OPSqRVAxv1pDwZvT1O0+z//QbgK1wSatPB3/YO/OjGqqxbEAeeUGQ3lotmG5IEyqIvRq
QjL2V4nkf8nW+M88i9tf8tkAo86SdOj/4y++R5688GP4+NN/iWroucvT+NUtz4xQyuE//sdfn9Ht
T/7//sP/9vWXv4X979f//LdPQEb0Ic9fSdbUf7IWCkqCf25JvPto+n/4439zIpo+xkFuVOTLiFVx
Yf0fJ6Jp/rspBZYjH72l9D1UhH9zImI2dJHibh5EF9eB7fLV/8ads8S/I8jngibthv+j7zr/9r9/
7L+9mvzG/umrioXvz7WNH+BqFBYgZotlre1bzt/d+EFtNyIhEPlMK/HVS+fRL4NzNvYQ1xzeEzfR
4WTFOPMIXI292DxXnRsZKdJQIoZ3aMcBaQF7PcE7Wk3nXuGGI6AvKfbpQIlg1exgRtM8t8ZasPun
IcL9pXbrYtz4tl4X1TJ0NsSVQ61iaVTOkVQnLx8I3SFB8luR6p/nlPUi4IklPhQz0vmJjY5hlrCd
lgoZhVGal0oyuZ8moajrAxnG+a9q23e37XcE5xjWy6QIF5c7CR98mOXFQfkoaYJ6CQsDPhO1KJlq
JvLBlESSgzkxEtAdb4CFz9Ks4NZVXRN5qd+ERYPVcTARGDdG/zDACS0SRhZybp9XT9mnYmCc2S3c
71LnV6yAI1h90l/KNzUGzytgTAAWbog0g1kwP4MtpovNZv+UdTP3jvfeoHdlV2XfzMz/aguPqQtR
Ucg1n9RcEtuT+ie6ElZomBl2RLQ45ARML8sAVEDKjplBx76RyBPF8Qa8LJ90VARMni3Sm2y1nO2M
Gf3qdU95rk/WNngjAlTtTCjU2MXApxPq0QPtG2P9k19OHvWNpUPP0kjZ3DZqjG+69wi3Q7u2dzjY
pbeqyAk0LVUqWI3Gp6Cdl3tKv6pU1tXh+3WIpFzz+GoIfUCIdhomc4eEzgvFQpLBPOmjSupTX4zz
SU58qyigUHXHy3PmP7kdURrdSMSUvZJVo3OfxbxaQ1kTNJjEnj4bxlM/jQtTRxQ5RB4cxzFwOBrB
3VodFUGgEacX+mm4mzKBWQ7/H3OQfmBL5j2be6D35S5f2LnEZfPl0yilbvlVWaID37avM4wgOLuh
pKD/o1uT3XHqSKZsyktsLSf2BHexz4+VkCJvie+er+8YlaPMdhGrdIYGnoWQTg7+L7PwmMJ443Cp
SStk7szv+9Hw7eKO6Mx4xyj1Gqtm3C+e7UYLs3NwF112GOxrM/fqGafIeIKEy4yMnJw+zR+8SsaR
V5hHAkqq7DonF7MtPgdBA6yMwtvnzvzNXgFL9cZTqVcjjFnl+LO+w7L7oFPra/VnWv7hOXXhD2mr
PxmCWXpjMBTJsvjI7q0nxk+AEez9izFjeCTmtIvgcdDlJxe7ln7ojOm4r4clsqrZhB/gfi9679nX
cb4rQUkka7uiAio/4MAhKkGm3fVJuvfaJT+ME1rEJKmfJwSBrGNGPuhW43VYyP6rCap8KPzpvvZz
/6n2fEY7I1KeuBCwd7r10gkeXXtYzibxxkaVJ0ebYQDlFTMma8ve8duHokXqPGbsNw0BFBnJFpt1
igX7vUsNqqPBZxoDk3DvjbB71agYXDELjwNOCYtHsqLaSsi13PmVNk6WXvIHBuJk7qbwMSqWulm2
UMNmW5OEDg6npUxBsTldjJ4E0vVerg9lX18HDdoSIcCT6TRPIMuhthOdy2PwHlukDwc2JbrDwAJB
Z/UHFOmYDM+NT0VWWzrjGyQus9l3a/DdphWGHMt+nOZop5Bf7XrE71HZj8VxtTkd3PiElftH17hI
JnpcBlv+ZeWfpqo6p7YE9ZVHheuxShv0Eo4LkGbzeTQwRswWh/O0Fl+Av26ZkbwMlfuSdUiLuL1M
sB1P6exMx9iIygEqs5uwJzHmgfycRP2qgkTu5+DkAyNeakyPbja8xCva7da/V6XXb/eD3zpsiZZD
ioIGzengHHwDfRSiM3lo/eazrZDfaISzORIau2JKk7R0OH1KPKKs3AfLyE8Ob2vW+81+Vj5numS6
4fMnGTK2SehjDusb8w8UPv4dehCe8uSyqk1ku4wtA5Nt04UMzFSUVCyF0y5FG+4t33wDeoszo93U
q83bwxjSAqWKFmbZO+16P0nzUc4kNra/m7J3opGhA8SbT+LfYM1IjAfopQ6TyM+TgQDFznHGp+J5
cJ0DzPjX1IEt7mcje5lnz/ejYZKHkfXkvhzlsJGAx90QGJ+DaepdRV5VyDTuyXZqhE+6/Z0H/Hzx
DD5sTEuoq5LkP3eZPyrQM9KQL3M9Dbtp7s9t0F1TlEE7aWe/A/2cGFMdpdzHbgZiWy4zMyu/epzq
Ge0VfIG4uC+CHv2Vkd2a1SStCbxikLo/jM42zkRrmM6lqlh3m34H/j1bPl0/e/NWnpnO1GtYjz+W
ii62xzA+W+tAdDQ1r4AQ2a33iyIQDpmIt28SVozF0LyTTtlE0lXtPnHUm0uIruy6E9PpXbX6b7BH
42tJUcgkdLho4X2lle3tl2be25O5Iqoj10ObV7+b+XUEw5e1BEzEdpsFDQRh8GtMgy9kJqwzWUGs
c1aGbJh8ukku8q4wPguuJZzwdAHZ8FMXA6pc7zePADB457dfxDFrrw2j0K6HotO/dfUzE6AOVUco
OmoaJuDy2U5scbBpRNFzyVOp1nY31ySaerBbkK+XIdM7ENOJ91tsxKHC5mZnnn8YLXVm7nA0s+FV
Vd7btPzsk1KexiI5oOS4pVPforRot2XUqRvehvzQrjxoQiPAsSvjNfBxPNfKd3et2X0bneyKLgkJ
UZJeu6ru9yiGTG7cklbevK6m/S2z1IJjfMQ877PBNuzdmgnJrx+ko6T1qIIFhoKBebqqH9Ji/Qm9
zsfpUNwSMFeUcJWxUw3bMSfHJ2nk8JayZKWvQDWe8GRifhyBYpHNMIpvQ01UYhyPDk2lecsdg9Bw
5Bd5zm6D2GI/NJ0lZmqIBKGMl9tg+Gg4cCAd8DGGppV+CjjGO+WW3wm/bPkd8HiWTYkYSCcvbKZl
FJTDL8txT16JBjzov/NP2bTbMZNhlFS5zO7GmituJAjMGaHnx+7s7azFPexERSYrTuKPpE8eA8Q6
aNxq99B7xWvuTmO4Ehm0l4V/4z43DzmfyI7IlGpfWMarKIZ3mRuESahs2tkWmz+YFRg40HPQnIRy
tX9i43yblPvQ+6TAMalN5/GjGMXJABZkIGFplXwebHlqTaSAdN8MxoT5FMv1nAWsOVLzeTLQPMuA
0Fvl7saluMtd+5b73S3QdRbiGjk0AmULuKkyHB35TB5mmKIA2cfFL1NMKCJadL3StwAx9flliNdu
v0iUuQXpdNaU3JoKoYgvp0thdCWfilUcnXX8HRDe2OMOycykOCscMPxw+t5ht9xpqKJZb72xQSqs
5F1UZOTWRNUR5V2+Y3SK4BpmGHRP0pmuA3mEtd+r3YLy5SD0NO9XVAyOORmb5KViJGiH2iTgHUGE
XguyBBJAtKWVICZf8gQghPWBap0tkYVjCQU61VDqwQIaLpiTt8jHpQvNRUR1YXZEu6AQkSvq81Fe
yjJeT0IPlLzYJbu8RpMOPWRie+4OdLMlZhXA0igzgvyHHtacPe74oL2EAf9AHcdqid9lLUh7S6JO
jFQ2/gmL7RdJat0hIX/8IG+qH87aUUzBYGMi+/J3eTprOoqRQLiVZ2mVnxCpHswesFPzF4AfU2TW
EJbN2gE/ZN5YGQNBt3ieMdY5RTtfmA2eONIZVnfI11siCisA+SY2LBgwd1oNVxylIKcyYt65YZ/L
Onsa5qYnl0DbJ5qLR5FYrwLLMhoT9AtKW4ehmRAFw8tw0WyikzBgyDWUyWP15ZB4GrlYBl2kQkbC
C+oaOaTK/rvnVm+znHZdZjxYfd+FucB5ZBO13gfolaXpnQYBt8tbg0+C728r0fQhlm0ZeewwGV5T
MkKC80dRvxMe57sVGSuIUYbSYX/X+m3oOPqQjAMqmfquVK7gNIB4uCWNOIvvnsr2Gx6W5EZ2jRUK
gZg7NstbOc0RG632F1o/Bkh8boxxkLYuX6BhcMG2cFJX8p4q3AX0AtSUdUU8VfuO1DU5ZhN3qp42
8SIhLB035lLqMGMxn3oDNejAx6FghCUtzkZ8LA/ASe4r0QN3xbR8iUt5LzOvj3BBH5cEajiIAChh
5qc/EuCB/MvBhyX/6KxLkuWwtor+nu3kGXb/Rz0z07Pj9XmSFOFpiSOkGTSi6v6ajfUbktSFVSCU
cMOeQS4DHAUPlnuS3POkQA9ssWWz1i80oQhkmdHtx655COL5TQUrkn5rk/qXpCiaFkWThS4hQCBT
Y7u9Z2Q07OfOuzqOl0V9P7yAM4hSxHoANBmu2ghkLe5tpzp2NmUFIpAknS71VMynWMCCxR8Sk8gd
vE4J8E+gOw+Bzltmd97WlEmPq6pwIzf290lp1i+9Gr6Gwd6KFB6YngTgXGDjWoMfIwNLMMriJwmX
l/a2mOOlM7NTNwHDMTM2jSrH89A4fdQGTRsuSFGkmg7aUqyEO6z1VX8amuqHR3mB12O8ANhidFbD
5J6MmEzt6j3ZlsCpbF67zPRYiHGE3xdJE60VBGYZf1eCpfG0HYzC4xBbqqd8KxZgxbc0qLvWzw86
mw6m5OPTmNx2Hnft3tqKJIG9YcD3A3LTMtSvZirtfYByR/gzsGZHn/FcspY/abaFoZUtj3BjXiGf
/iR65Vr6ctxQpfF+6d1DO797/Gs/JsWbyqxfrpECPEb1RQqdOlWLdSpyqCE2dOqiiaCncWpk+Y2N
KqciiwDuqv4R0xUZUJXzYlhuumdy3HQ0CFytlCrPVkExQrvwKxOPegY5CTJnnE4LqSm7epC/rcSn
qGCYsu+d9F2Z6uxJbiZ2gGkomISyY/nKmyZk5WccaqN6CSYMZS3f2sUq2/ooJwjZ1YAROX7JhCno
+BrsdXkX+nHrnZLNAQViE+9fqq0QTz6m6iU4EARpXrrG4IYglLQqhvWCT0hzKswMZpbmd5qvZE6C
iEMoiFm/t+L18pf/iNsEeLXtX/VSXlvLPXWo0cO8FAqt48ZMbnbpQBtEA0hIjuG927rFUWJtKgVc
hOUs37p5vguy8or31Yp4uN4cPA9Ihbiwm/HddMkurBOqQtNHgOTELDwy9WmlrNQW9eyxZzhnhCIg
pfELUjaHzeoaP4BPIl1AommU9dOUyi5igMf8GvVXi86l0alz8mM8sVVlXOd5PTnw6cK2RVYojeR3
dnFYL178NI/qeUuct6zXPlXwljqghrLA52Pn3/2hRCRoQ46I/ZnMb/EH6U0bLsLAtZkAw0E/v5fU
okLR3sbsMFL2IbnbMec15Z2Ix/Esm/qVwBdxBJP9PVAfpafOS8FCojWVi0IevZRxM+Pyc16gbiVo
/4QADcQAGrf2dLHYI53mdIkxcgJKNC1MIba4rpP/HOTRujBAVpoinczAvYDFeJ0S89xt2xMASuOV
sRVcpN66qo63bMNA1m0UTz1cQW9mFuF3D4VZvwp3fDYnPrTeyrpj0+uHReaExvDct0zkZIYHxRwR
HBnQZEyLrqzPH+1yim91m56nBe1Vj4wDKZdk91/hWoROcl1JpARWUY1HqxVL6KxJvFNc0TsjoCcN
cILuutz+gUBi2jToat9X+sEbpRtNLMKM3pv/aJvB3PdBM928mopENFwt2j0medHumdUOIHHd9k4H
9m3JOFwKENQSPsi1iPFMrGP23CCXKlW4+HX6eynXb26yUnno7DEN2hdhUP30PdPKJl6ag1Gfc+Ca
dzbyLTq/7qDHtttnDRxWQopC9INv7XqxBvdtGQlwM3yUW4XpoPXv/Oc1Sdp9MfjwnnPvqMoB0Unv
RfbK3y5Idj6UFqwPM5/oPWcSyH38Y3uv6j+FyG92g9Q+gDLsLClPesBuzPSN32xbNCnsaJq1cAB+
eXdz1fnXZaaxSNlAoIdxmumJFbA+dD6TLRvIGzklHW92QepcUfYK5Ppez/XBbrwN+rrW92nKz0Pa
/c5RKwCrBfXbAhOJ24TVpfWW162BNMr1cc8Jl9qqLe8No30YCvNgMhPAyUWskqpPdYXTsMhV2Hew
36Yk+UnWLQ/WNCNK4YgBoX5sF56KOTWY6uLt4eBHSYw2HXlXBQnWnhV+zvZCuNOTojgKnVKepcG9
OdR1A4TfvY40RjsGi9uAli9VdGa4QBIMEdiSDF/nGM6ofXe5F9CeUNGJihiVjp2nzktSQ9eYFUr2
7MInRarv7SGuIQ6knOualuTMvD5yF407c3UuU7Ltr3A57HADUau/Wn3+JVt/2q8L5S3GkaOqk/YA
eIaKbF057+L5m8rWTxhz7+nYKhZV1HhNXlx006PeL0q8xkS6a01g8AptwLPiBMAz+AV83fXes4Pz
zBe1AGBcqpwWjcVvzIXH276sXODWNKuws9JLpvBZQLHKx03A9VO1xl1lTO+ESsQ7tx3yfd2Q4GAn
X1A0cNz4UkceJZ1cw8lOuj0WH5bbLJAzvNZhVY/UVWOxSSORCHLTF23DlBI0fE9A67zAphkX91lg
vD2agQH972kCJ8uaju8Jt/117o6taZ5wfG+7b4a1BMu8dczMIqWd81ytCmQdtsFYJc9djBcd/jst
1AfHzKdG7H/wC1orsucS/JPXepQOM1kTGjaA44xgpd3UJ69eCnysTUgic/vive2mqFR4w+tkAgbU
redmU4OpGKeWsdkjAJUpZzzEPcr3VQSH1ZtO1rDWdExS0gZt+8akuJuz+UfaTh8lict80HW2L6b8
Lh6SNCSmKiUWY6yPkwROiGp4obtxEBHHAWp5CA+xW2JxwicHleCYq5ItRMJtaBKEXg0T7p07J6Mm
AGbAUz6P91ZLUFAVplPATLojfCuzac4aijjPnplH2uqHl7lgOfzIy8d35M1vfZxfsk2sIPL+WPvP
uWEgxs04DwWHjBzx5sa4dIJN/pXq4AV6zAAMmE/Dns1DlmK48ZoLkBtmu4Zl3o1j8boJH8tNrWa2
AgehB8ujVtY+nmFa2D7J7yW+X2bo624OgvnW55yddPndIRXzzciw29X99B4kAgpOT3/p3VZOfi14
5dRan9y8fAURfWt1XB2yZDnMQ5HscbbUvWJ8y2RxNxvrNwJATlPAtcY7fKgmUjjn9o+utr8Lnjh4
WjzeC8eh4WBqQhOwD/y44Gfgcg6GltcXwVgQVMsVVfwHSzSKBoTxy+gY547PVqX2M2ozrF5ZerXH
0iDEpT14cm0PRUr7U3E6DqwkpLZubDurvV2Z8aGXPseg/c1LrWvpkbMt+IKYCMc3u5NInZwW86Gv
H/t5vPY8nRe+TGSI5pvSjyXbdob5fCMEBvi7YV2d3aAZiidGsx04Ud63dFq18xxseHwl/Q4yuHEU
rJxjXTy2dbGRQYoHjgEzqsqUebcYX5vSJLswK24d6PL95OqOzfp5FUxkXGJOI036464Bz+GjC76k
ZtZd4aqK0PWMj7H1l7OzWgzGZHFU6NhQMH9oF8qDNhamzAXPkXLJOuBRZMh1ddf+m82pjeLjUDo5
h4klz/i79/3EEWL42XURathVApcDnVICq0Id16p8nWs3P07O8lVb1bVkTxCWg6TIQDhBTQHZ0KOG
V2+N6qNsQGW5icz2Y9Pne+r+yF/L17yPb85afYrVfFjdabm0wn7I9fhe/TDz0otqwVSqcnM8e8iX
DnG8kfDz5NLh07nvcutBG3jH0dM9bdaayG/tnxbcdYKVWL0DsKr5/BKxfJHGgsvHZ/xSFI+W5GdU
ZPOEi0Ul5SQO2rvceDdHlRzUsn2MGG1nXRF7VRXoC80qRGuwRvYWgoLIyNvHsN9ATzJtsc6TifJd
M2UyF7e48/qboUygJ456kqp1UBr232c4caeuruqorMmXqI1PRPifWZCv94WGCSZXIhNom9fdBk4R
fnW2vepVxA9ow61juyY3UsQ1GOulPZoF49RsRnpoCtZfCY6n3eR0DiUs3GfYMsVhJjoRgAoNRssr
VZ11QDoKxpkTpiNU6gKkSinkUc/jZ7tCG2hHINWuYENi5U+l0UexrJAsxdUzxToTq5wF8/IeNJq5
MmFQ0pwiFj9OWGRn+qAPe02fxwp77tjH7i5tzavK8u41Ge5M0dw3SXBxdMUuZrv3ijJDCd/d6HWe
lhrZLDNDdnheEDUpQhTqrZ/zmGCHwHSJ2W7Is99UY+c4neD+C1o9xZkGHYW2AIFlEFCDxyudmPZ/
TXV8zk33fvTWl8Y9Ony4iEDwtNQJISPedMYBXtF3O0TWnckPeS/Q0/regh3PI4lKc3zidet4nTPv
OfE4nvLK3i1DFVl292bpHGukpGdrt7wlyS+8wnSKBob/XfDbTg3zArTfPbgZBVHreGGSmfxltM9G
rl/iqnH3zcJAWBXMH5ewweH5wvF25YaLmjzbZ21RR7UqI6Jwa1wXLUwyt/hVekiZRIoYGudqkAmm
LibLPjRm+NPb9Mme25dGNk/rMDOJRaWlAtMjYtP6lfKqHQI1Ub9AHlg5fqwU8aA1LXxk6t0KegWZ
VAt2Ce1LALMcL6B5sNksD/qHthdOGNsYUKqybhzVljRAJQxlqvaZBS7HNHa5mpfhe5q4L2QZ0T3u
sgYlTRo4h6C/cyqGLo4N+m1m4YYKYDhZ/DDoE/K3fPaIkVqSAGnBz64hArI3JxBDsSbiRV78BHcZ
+ma28Sa4jNEJdT8cxsGLPONlpLA1M9CvJrc1Gdk1Ed1OvW5q7Z5tV4cTrDPd0CNxi+0ZltYbib/3
AwsT5spYWRqiFkTBCmZQgI4mZ3q0ZbJHGeAUuHgGJjoCrns4o9If0sTaS7IEdvNj2XCpuT1AOuyR
JltJRhnOFkjgsh3zJii4fSpepDf/4Ah1IrNjgZoqk0eF1WmO5eyYQekKOZQvw1TNnKSMvceaDJch
vusdLrYyDe51yfeMXP+9bZr8ojJ2PEKoa1KyJhkwl5n4qVpDfyTArKPBa8mx1fc6qT4R65N9Zm17
FWunqvS1SdAg+cb0yyVRpUxAwrQoRZCF8IRook8RLEgQRne1yRknNB5aY0XKsXDUdqjB7dUl+9Lt
z9uH1MbJxfVVwliJEDoGJ/EpL8C7rE5LwgLBR6Nvvzcup32OXBJWSD+GKmD27eAI5k1R+WZ0UyDr
LDs0YnEDgEMWEtEBYVywbbUn2z1YjIUDwBqh7Mx3w4sf8Qg+rIb1WXf+J2L5G54mkI8tc1GQHB+r
IBiYV2fNqteZ3Nywm5GkeVNaIIrUeNuGJ8Ouy3OzpLhtjPhpmeO3xePVGqfuR29UNxr8b3oizxrL
+4GQkoz8ke5TIKKk1yh/NA6vblowrffMcE2w4tkFT3axMGIdEf0dBa90uHEKfHcWz2QDZvu1R1+f
NwwEsJc/MYS/ac+Kkhlnh+Mnj0U5hBYcgR2OupnOpM0kNq1X9uK/UoShu//F0XktR4psUfSLiIDE
v5a3UpV864VQS+oEEpN48/WzmJcbcWemW1IJMo/Ze22sPfxwGd1ShAV3FwveMNZFTzOYj1F7YtOp
hlgdg+OvqeWLbbJDdJUqwBSNCUS2+iAlJWhkMxUYE2crCtiYrswhpIrO2UZucMvUIJbj6dke3YfK
aV9Gp//1Uqasvonsss6rWxgYH0TbfTRVkTy7ccqaERHP4grpkV5sgtTe1cH0L05YrIRGsOp6mKh9
TBfoh/sqm7fSAmpTx0puzORtzHj+VcVSzbPGQ7dc08qZP5C2sSwp1rxLxVsUOyjjap2ce1dZ4Mao
c+oRC7MFSGs1Td7fhsOapod6UjYM75khLn0i/4wc3b3lRB9eRcK87XcvEE0eXaP7cZsiJPBQ+zth
YHgPomo+SxFjEDGSN9eSb2E9IFAi1rFrTjMDTOA3tEsB9Uo0X8w5IiOcmtCKIaT393FZcKQxE6hR
kFFSxNlhCkziDSu+g54uDo2MakK5Gib4F1k5nvACzmvP7ni4GYS6wAPySL67scEojHZUeHfPkTeP
J2BHRYbjcIo5DCdjk1LnZllG+ETWXCJwSqhco8e8julVyyvXTLSoh0bGn6+5TKGHpGa1T8NlCK3k
h0jGY9nyj4EAujubgaMXngEzpptiSTfL6vzSORVL8eV/7MF+MIX8u0w5Mr75hIBeLilS77Lxs89L
glc4UruW9oe6Pcqt97miKvIMbqNu+hjMEJ2DhnGA6ODQOBAnKq3MrVTd0eYqPvk1Kp1W+hCUFixD
weS29sWjYxb9NoIal+Di8ZETjJg0SVsNdphUIgCs3jFCJFuK9IdncD5Mrl4HBuIhCrdx57fjqY/7
W1Ba5c5K5nFl2/HKCvsf0WIHGFeGhPmTXJsU4lzdjh0sjnntW92lrMeHYWA8VgYdYoccD6fFdms2
PQGAFDiGGqKnua/OATu2cYHj8+aCQqkb0rbUtvXn4agb8ynx5A1pO21wjg9T6vZge1zWIDBJx5PG
ZqAHobNlKGrLeW/iqQPAmlw9x7sOjfaOXmk+uF5YbdLCeqCDdZmV+1veWtBArjqbQUOCpTQ/i0A/
YBv+xQpHPRr1nDZosthFHQgvX265RZjK8DpQ0mGJh6+evS45a/m8jxtcoC3tDaSHpywjECDRaufB
6j0kc/Ed5g4UJJ7BIdSQm8bgcSrjH4KzmUt7/h/hvKeRgVCiRU7UWyxTquwrDoZ6PQcDJd7gH+AJ
vUAREMwPCAJBihZyyTkvVVGfAzeqNtAAUWkRILDO3MfM0s7FW3TpFD9CUVTO7BCZ2jY/NgSFU4as
cp3m+LE6I7kOSYXWjw/Nn316cVvGux7yGPdOoTZmOQleOYZHMixubmVjuhEJfn60JF2N6tZDd650
efbkYcj4h4n30sxRDw+QAWPaZUvio04gYhpynVeuB1HBfegz0zkgTFAJCDAfrBSrNerCzlUbmSJU
l15MksgMsEHoizTFYShaHHulO266RTLPuBtDfaoNa2WAeUDYHYXltBYW9JkUZNJ61lhGg1l+N0Ix
i5o4AeoqI0Aii7ZNrHZzbELqmp8iFxgL6M7fWOafQ0h/3HfM25Xm/HBLl221bx4LNyQ8bxDPw1i/
54H1XNoWPHb2wADQA8TEFWQKdjZnp01hKrnhizPOQPyxj6jlIfFRFUx+8DUG7JenbMlLDefXpG+6
bYMJWuq+A5Cc/kkRLbcF46EyC/h76vFsF1ubGE7eJiTxpqRGSHR6t/kJOUnNAhqaBVcC5z1ymvnY
RDtjmMgj5lQlMpdGIHD0PhbFARd7ttXK+7Qi1nWx2ezsVr77g3VANfaXJvRrNsrdaJSUxYqUw4Gx
uZlpHxorEWIlegsO2u7BZmSBSpxJc4WzcLLzO+OIZotmlZg0iIN66gNkccjX866f7sVEyEwd0f7T
8c3JdO86H61T6r/mg0EkRseSnrL8NQu7euOZ9lejOHSjMmuP+cIGTBmXZHRfgQeTBcklbd/YBFii
2510QS6S98yykvj0aWy4JBbIT2zAVO7Aj1SWUV9CJFPAQSRfCqFH0DOxMIuPuuGPNKagtp5rfTYB
hLgVQx/0DduJU2gPRuwPIcQdGUwIJ8kZQgcUL7VtAaU41gnDJrv7qoAHNZSovvHgSiA+riDVzh3a
8qFt842y+/uUq3Pqnae8fvUas4C8AuskTfdtJMHj0wXuuAIv5AHYWIhayO2R/9IA0AGq+91M3m2s
/bVjke8JZSlgqoA5ljSJ0aQmEbr4QbrX89nE34yZEuB40Tm1tnbNE2ePQ3C0uuXZivphVdm0YWh5
HTYqJoMvJhORk0SXRJA1BTyh5GuXsT6paHTOY6DPXCPIv9rk1ofLVFtingSmd2B8bByqpY6Oqc7h
98QHe/5WFqKyMCF9GUEC8n/bnc4EvoBYYifATBO1GUhrloszWrhuSMw9VnTWIj4pme1onhOLTa1I
ir9V3e9j7AuEUiZ0M1C+RGpuCY16TEUJJKJRjOuNvIdBhr8vC9Rfo6Mgwwrs68dYUZty/cY+WVyR
hWyA1DGmIVH11SQTog07EsQhF4vkAd12LR7HNHi0XKCQKAeBfzPetgXDboM4Dznqj4A21vS5XQ1t
ZXvBMjNX+IKQJNkwTkg8HmuWlRT2pUvMVzR+F5Etj26PTID4gYXsOm0qaq0auw9VdPQkTPAvyJfm
7dAh7UMUPlkudg7kDJInp0yMkxSEatrNRxNSN3njXgWwmzp8kSApOW4GwqV4y5w+/tDdPO/0CC7c
d7l1EUivaAfMNQgW+pkhiIF5tLCzI3qY3jvNXvPFUXSi2vsLHVOvSEP5YfXGZTzLM4T0bGvnqEaZ
QDOrzOeXLKLQrBsGdR4WN6gFJiS2rL0jneYr6QjnpNOx3iOz1rDhcls5MqnG4vO3g4+qe2kH8jd1
loIhyJpfT7vHzK2fYfmIjUBTi/i9LGF9EzeaB7SHjs8OFCA19zeDKPsq4tABys7m3kbgEAxGh8q3
OFHFMf208i/NEdRMcoveGCcPwlfHUPI4+JoZYPMLGAOYb74bbfNppvna5FXxzP7zHFhgR626Z6BU
ViDG7O6QdIiXsarN1A9PYdpdO65+bk4GEaxmmk7OeD/87VA5zra22m4b2mI/O+giyDs5V9lSWTyV
jjqAQUzojnVPCElPVb5yVEiKruvxOMQ0ibO3DYfsrx5KktCdO9uMrOC01CJ9FgKVzi3MxbiFcaXQ
AEQk0R99aekd6LZ2wPQbFOVljNH2jM5A8aFAE7nFzNIuEIeyGyi4HaZT9XsHZL3NJrGXDMzWzTg9
LhbZ0G3nvetMH2EpjXVHk7FWlJCtStujZ4TLi/ioyPA8xI7xXZSgAQaZAwP2Lzyf0Yop9N6I/kc1
LQOFwLzFlrtN45nUCVHl+7QicrkKj3ULHM6TzH16NDlZT0csm3hYRVEC5qS4uwYIFQQbMHjngcnb
mLyrtJh3/rQFYepv4wk94TppfTYSbXf6fzHjpJAIEPkfy3F2V7DdiNLJtw6KjXXX4Ycq8vQnKOOd
XzwYVpnAYruXNXt1CoqldfZeOj/ODxadDV0mUlafPM9AlMMhAIyDvvzUcDk8qgW7ZVWdBMiGtwK8
5UECxzt6Ztqsx7Zcws6T9xa5E5Is5HkGLKFVWBp/aRwQJTbgDasp//SSfMPpTrLmAgPQgGCQQSha
F83ZnVaUYV86YyGfsq5ctx1JkEDhGAE0mJqYdokDBsr2ECvvOx2tZ8dEoW2jsuJ+/WaaOV3cp9Q+
IKnF60YtRfNnnWOnDU6NW/xmTiuZZ7aoHXF3UzcsSvMMQAg/AidQ2V3Q1ZYHROgHXxMNJUK2+U0/
B8QypdS8RE26tjqOcATWIcEzG/KB41WlfFK8XzXbGFYqP8IDFWY6nroG2V9pWH9aL1d7zJ5QgJQH
IVlUz1zX28YQrz6LwCOoug9sJTcw2ptcWROrGWUeKlKmVakOCvDP2vOBPJCMmVPtYnRuF281H8YA
iLr15n09IJQLm8jfS5yrtZV9TXmwGUfE+kEASck0aWZ1jKADVcZDg85i+Tn+WTapw3WRQQPqBbZw
uCm+0xLjKvyraPvDYl68JphKGbyZHFs0iXM/HYBnk3hblvBawURvZ/ZcVNN/Zn0qKvy0qs/I8Fbm
p9AC3bvbh7vQJeoSVgcamoNhDVfeNRI9vX7YJIU8Qlbed3Btt6MEpBbGf2wn2mLDuSLrtrndh88g
iOj44UfFOX6PDOdmkaTbSk1/sf8f1cyYJoM2ybzFek57RxzRzyF1NLhEiEhZVw4mgLm5hdEAtbwz
f+qFVKxt40kvsJei8NZhvFxB5cYPlb1z54pBlrqz8ecEjAJ5aYMGvcy8yVzWPrmWn9VMBhbEx4vZ
J+RstOnWRX64SQjTXrHl/PV55OfM0OBD6+8CssGKcUaFIGHnzHihhA0+kZTHKS2foJ8FG9DIL16h
D/yOKbzCXnP44M1xZbPzJM/mUDRbdkPSb57jDGoQc411bPA0my0HFd3kl5oE4SY85fisQxRczF3P
mWHkG+lmF34q7lsTRdEkVLrNq2GTOwP3+3zo+ZX5KYAM9qWEXfqshL06WMn2NBoxxh1zgFg96OLB
1z9Glf5t03mvjepxYpm1SZg8s2GC1KF6RnzcOb0FRTTF/YjQgGbLPgS9eo58Mm7RNsmhD9fkUf4Y
FIeBm9xknOw9fuYVv+kJXAh2w8gTIRYvZuAyN51txasWsC0lP4HxaMs3XuJ3Z9rK7xwnHaQNbd1T
n38pZKsfy/BTtNXdZDO/iRpsOr4mDpLxjEkmCUZmpXmXmL0AkCk2VoOK31Qte+iJrlSwTW4/i07Z
xwmpQR2pfzkVGBCWcK0KF1wdw0hdvLLCkmpEqxA69urNIB98k2fKWAEnRfi0fPt9YJiA+xVKQ+Ea
1zlkcTkM/JhFXQ5raThPXd88DpNh7NBLmusy2Acuh0sh4s/efsnN4cWYkBbI0rjaqBXsoEH0XjGJ
C8bmI574vpvJOfpx5m4rO/kcil5eGsBi7pJqJywLHGH+MPsT1WSIVg7RlGGjC5qiqmLA6iFXf1Kc
mmsi4S+QGpBgAR2t9JoSL2NWhtely1HG5y3nStuz6KOHmpvpZHTRp2fMxiq3+l+ycVG88Udh35Sb
phVvo1k+ka6CF5R3JXbp4swXBoUt2wgfM9eMeDBNIE5alfFCGCDiC3TFxVA9F2i7pIkFz8lTsG5u
Slm20B7ro7u4obuIvWvE6nGeMhYy1OvaZzbCvPBagHLI2+iRTU6/CMwwWgz9iiXprzW14D3xk7Xd
ozOoMwsH6f/j8R32QVr/oWviqVp0G4ou0mjjl97BDQwe5g7UsWGIwNRMjiVlg89hQi1w0iYZHX5G
vAoVX4LishF0Q/FPmvEhm0P9Msb9v2gRlYiJDXMos4/eS/VVNAOWwZYOtwrs1YT/k+rEu3TzQAqF
rDfWLySRem+p7J/24oditmChUmdFeSP3KOWcOLX3eWcepmh216lB0xLsdM5vyR8qBNAFw8h+QFbD
E6BE/5NA/AaURrx3HO56BiID2CXDn9Jz3xnzpi3dsyrFMY2HYW0ry960Xf6sm7KkjGbbDVMLffOA
gtPKjlkyv3QIh60OBRFv3r2fgZgsbg8bPmqW1XvluxAW536naxeagjHmhzEZnsWYQf4RLI2HQIq1
QtM5F8PNTmTAvIdJCzJ2mOXp28zXW+EoGs6mynbzTHpd5ZbhodaIAhopSLuFoFiEudo2TBRlxXjb
aczH0OrWrZnSfBVoifv27rvNJcGwzSiDjRI268RjpaKD8BBTSu80XiLYd+auMsJ6zTEM08lBHOMW
zQcWrSctwEuhSMGZ1RwBQeMlSbx+y6X72stHH5or6x6q/STp/sU+35s15B+S1w/NsfOOSM3fp256
GTvAzAbZBeukAJhGuyJJzDgmiXnG8fAmRiQcbcCYXxjvXZVQPkxiJEfw7oQsgtJy76VVti+8DnwM
IpxV3bqIZZkyc9sgTWAUlik2O/Ywscso0Jazmz2FIDdnzcw71vxERHQwkYjzk4XOrWP8ZsHj3Tod
EsWgEgDzmKuOrRHswMg94j35LGf3CU0gO3gHT3r6abjjHRZod+VtbCag6IVwb34RvDV+5W2goXH+
9OGL57bXOPMw4aL3W02RZe0Ge7px7BhwMYnmcky0NRVlpVu+J03GHZMU3MCoE4EqfNX046vgUkSk
s9C4pRiAN5VLjpRJR3xJnM5jWQRnt83pd81K34y7Q2nEQgAwZIUjkvNXbpOCwwcQ4JWk7DdiBG66
0OT8jqRYzMmyD+/Gi0GbYUX6zBCA6VIv75FiUmCP1O2w8WYKteZugY494MnDVJ+inYA+cW7T8LcI
cuwJwXma4dlG5aVmksClMQoEnG3HpYGFeSYEC/caW2tEMzxs3UNuXQcillcciOM+OeiWZieVYtzX
afJCK4pvR1M1wabUZXyjeqs2loc/MLQB12MVmJpmQb/3v72KnhO7fYm7nFhmBz3PMN6Sgad+ros7
sK4TAQSPFokectGtZgz3efBphDcOyVAbTWLIYRzHUzw55Om0LUEtqoOukLXoDbLyn27qCaMPb2Aa
oLxz5++eQwepnkT2bquzjAQSlzL7yXHqmR33OCgiSmuVsNch3XUu0R+MhbH3i/Bn6tm3WrIcNzUk
XdZxF4mPEHj03Qrl3s9s92bU5NRF6WsginE/E1vLkN2+2iiwN/5IPJDtU3tggdoROQR6jL+lyK4u
idXLnfHbqKlb0bkhJIjZcQv0gfvMbXGEBMOS9Va8ZDaNauBbD9Iq3Ws5GneQXmwfLecvF/UnfqAb
zEp3/Q4rzV0hXRsh/PsPMM4hRpvibDO+otJ0DrnHIcGcmTo1H/ZZ6S02w/IzG+0jDHgXQj8TVeFU
14rYNrDUS67j+8TM4FFXwD9H14JQMtYoJyMmf57VPjcGtBsrhaaRaey2TCHBODTWsZsJLzDc6C9X
DyYAdMFIMhmfWNATa8viGmSquS6mtt6gEHZZ76sF6vQSgenkRhP7cQA2wpIy6vkTQwTjzFDWcJug
/rkZHlWHwGv08tbLFr9DuukTruwgYb1gHR2VXRQvLj/8UizzvrDgzy9+QnpXkNtffqnPSPJ4Hl1r
zdMTMJrsId7Bs84dRo1sIHq9g02fHoKUTkfm085LlLMeGUe6JjuNzNWnzIvlHcK3RCYNCBhPI4ll
MRSTOn4IcMFuvBDjmRj8/WhmwcZQCpqKdTFme9cP5T2PLDrlWvxp5+jTrB10KTOemJ794gRpD7f3
0XJHAyOixQGYGySkxRE4UwYpifKeORF7GnJ0AhF/86rynCe0z/4p8ap1L9MYKlv20bjVU1+TjAxP
gUfYQ3DLWhvogr3mC26FTz4TfR5yYMo1C4RMid46yKY/qp+9tTDmXwmNbFH8POSYVB+G0F/CU1ju
tMkTBQZiFoOJc924XxFVxjRhaxHzQw4zEj4VMkjLbN/ylMfbzvSt86Pk1Mvxtmisx9jZWGNGitpn
EnbouYvuISjz9iAqnxUM1tbMxZhr4sWcXf5T1wDIUZWHtsJL3efYVeP63M3RGx5pe6X0CORsnc6S
/EKxrKHt33qZRDVIfFnKT29KGGtm5htFqtQjs0hmCT0ZRdjh2G+w0B80jQmaF5YcKzLfOKRn+4Et
9gUz1sg6vjhiJqOWL4EMx4oj+WSw7IrMtjy2bf2MfurfIOxN3E9/cPGgC+m6XwNbxUrl5U5JUHwu
JX1tR18ZKNJNm8i3RexK1NcXiZ+rQU0fqTsd2sRpH9OSu6MfvlpoDytUWyxINMaLCsE+9QX2ThOL
oR4Z2L206DtX7QTwwYe4jLyARDHlpdc2UwyOQQetnRj3X2SfbFFbuJDDmxAiPBtph3BXOAdXodFC
hrRsTY3HuYhW5ZIxHECuGmV+VoRv906FzqzgEI5r9kJt4m5nliLrKMFmhEr14DuCialEICo4lSCq
LqN1yplpiWtg67e4axJKr5liR0bJp0CTNIp9ZI673E6NXZfGf1ma6rMKgUON9suczvnGZOLL87VY
KSt8+mYwwhPEguM17VUMnndgdGhb6XdWIi9SWjwoj0lwTdYHttgN6i3JqJCJmYABH/rkhehi4IYN
GmMnCsip7oT3yHSTZwehFlP5hn1FCwNu8dhIJZpdW/s4diIChQNgFWw4drRr5BBE5QNMXb3NiJwa
eyt/RKRwlSEFOhM3DF5gk2g9v/MxAv3TJz8cqbnJYxXxwTKhPi17TiDEAuqRAvSb4J4mRJH5WR/9
TLGFDrTeVnH90Ybzk57FbSQJejJsAIptBBPYs4kdgTMJN/HHH8bviNiYNWauv7qEnYnQhXc/I9iq
9DeG5j3S8XxxAzoFTllWzoxUbBQQbjbnOzd761JIiLWi+q/VwxDpo8wMeL1QQC8AFygjp2zjIvwR
AKVYPVlfjnAo0GsmPoR3HZrR+PLRhjml+U34GpN9f2DREPKp2dmDWwxQ8jkY3WZ+zuBYsBh0NfWI
QJkxsBPz2WdzxXivtSYyqI66fyx0ok2fNmBNRHrGir+lhEBl0qlrFRTPTZyBuFTRi98zmqt7djUU
Xxmb6cxaUdkbdJ0Eb5phHh67Wj4MVRKcUOgDqQgAWOGeKxue37IwAFNO/gr8grjKSldsfDkKxgpt
nrYTjGd9525DKOOodAv3aKPJgSMhH+YYpHN1Sn1uw8gxdnZloh1I3jyMGGtoJVAlWDy7NmHUgpkc
f+O/pHM1+31zuOTyb5qTqQKml16zWjM9RHYO6fas39LAePHK8BWWmLnv4GeRgsOiql36uQCLTZuW
j3N8Z2hrElliqH3yIuMZmmIXX1ysFWiI0+/KLBVj1AK2YslKN9AjQQRpvkopBYceUah2YpRbYuG9
D9jpeyRmKCPewpKgCC/w0GfW3wAfjqE0ma/jRuN0lDvG/XpNyvNLnyETQZPOfRt7Tx3ZXqvBJJqr
CC6+JFxtmoiugwvGB5swDIWScSLXk3mOxwdT5uPOi8kgaCr+n4pvjhvuUkYVmzmgGqcKehtgCnMa
Ma1DPIbrOvxTVb48O3Bxo5z3H+M21BrGesmcnwG+txs2FWgOGor5FkhCjyIPH5yNoW4rXSxu6DEH
LU5WPY8HhKh6z/rcmwxyFcAw0E8/m0P55mJhMgP5hruG3YTZ55sIYTK/+PhPZRTWhSos9ildUWlf
RoNDDDDhiFhv7TNZPw0sufYl4HFsRYj7ywInpHr0jcTmPGBZDSTc2SMC6VcDJcO6JIQ1RQSwTzhh
BpXerKE41y67/2Gw+p3fFO/kLs9gtN2MBCqSyovgECY4s2m08PZHRnvllKqR364qWgUcitduQsKT
iXnaok/a9Dru94Xon+K6/bQ0P05YyJtdMxvu+WNbf3jGIc43MDd3Jjy8TwCJZK/YR4UprjPrnJYg
OkfD+zM67IQRuK1QkKdLsHq8FZLhtWkPV+C+BR8uM08DI/s8k4Xi5CApRzteF8gV4W2pfdWSeDHV
5tUdPJbSPIWGTdAKe1hT6y+7zraza77Ybs1sngQD2CD9b5a0X5OLst+OVY2LA8o4e5nNDJKX6yRu
zT+hrCGERM7ZF31EhGLwplFqhVgFV4MdErKSRw8ACVhpFwQnRHInKpxMJEueNZk8O6P7iwaWnS8O
UKocnpE4MzBNdikLZa4xLhfW3n21UYXX7+ycUi7LqS6Zs+3jvt4H8ttsSm/bIuRb2/k2yWBPC1RV
+PZVfOBrRBuNAxk/MN7mCnFaNw32tsx0v67y+FLyt2GqqE9o3B2+rVDt3MJ9bNlYttUb1es2VsbZ
0wbloN0B3HadAyXkgEOPGSih2Lew1Cca8X6fj/bdj3isYpPer+iSP1BPIt6BJGJUVR4DQv0OtnD4
tWKEHVGKGZVcDElRvsbsg4IjEwNMDmwr2L7eclK2TuhzoQCk5dE3i2dfO8nS7z/MHrrbbCrf0+Ea
cKKdnIAV8ZiWD6U9EtvReZzEbGVNMYEEhiC9nshwnll1oPDUzars8OllziD3Oj5ZI5TwTPrIZ8Nw
jeyIJn7AxNNUUwD8f4kxObtMU6XGdh+HPSScHKVbbSFmAnvKpSsQQSewLxKJ5c6lATYKFpRJgfS5
IuO6lu9GNMtjlrProWgGLB0x4QmX3TKDU+Tp4Ws8JTvZpi8NK2esrCEkq7q85lMCSCWKBrqX+QqE
vT8xV2emloKEwLfl9T+9YiidGcVhoEOY6k4dW/bsFoUTo8f5mz0G00I6UVd/RX3JOWoxfubpeeT0
TQ7wDXV4maPoZPbGSNpScQbM8dcT1i4dVL0NwAC1XeU85CSDjlN5NDrrJPruvtxDcQRUj03Fa1zj
SRNxqw921JxCIY8eCuQd2VzMKcfe3OSu2gua3X2l23gj24DU6D699vhqIBqZAr2Uor4ByEyJRslC
n3E1ZPrtV98RBc0Nunk9JmSxMeIg96ZqLzITx2EeHfSr6bMDip63i/dkbL5GK0zuS0SctohRMm3O
eX84GLH5MSJ04kv/0AVX57HHnp+0bPPaoLxOLu5nzZW3YYaQYicbPzHv5otjPWXdd9DaYWtZfgmv
zNe9GpmM99ZzYaLxMI3sq4zMZxV6pBYq7BBT5q6yllyfmF4QJQDCITRdPdqAfbGopHTXIZJYNJq9
tzMDFBGt3/z1yNEQWn3MqQfKpEFdZ5yMBLlQi0/4mOfANYrpEQBrhDgNxS9iSMxEg3k14w7AknTP
nnhKAW3wLzDZVgGyRFP99IPxhvWNFFiXSZYLcmZm+IgEIlrE90f888qeLO4hoi0mQnAjg2qHXXri
oa+DGQG+vmTfzRbI3Ra89loU4EXTYZf07htKNbdLDvFcnlubmjgQsLECg6kh9tntlLjvy8wT8bf5
YIAJA3ZI3qN1ZZRAVlbpHoniXVA4TEoC8Dx7340WZ13x/oXE8WLZ+DQKBF+wA/x/gVl2u2VONTQj
XWeIx6OrmVAkZpBdoLhB1dTBsUfQT0jz5GEY4rdSEpwATgQsUBv9Qbynj4l1K5ow3yDNPlqy+vX+
36f58DjRf+KODKQkVEnY1noID5G7ONYLF57L8IhqQD46DIY9JHnJsvCQjcVuLg4fpyCu8Uaqn2H0
cLLhak+K6VOk8a8hhgtIWNwddBsLCyyv76rBtUts4k8Zdm9W/DuQwHPsksHbVk7+FFvc+4MVv5L/
zDWB8aZX/RJOggfW1wB8qt6wtuWCUmn4HaLKW/LCGJNBKEZ4n7xg6YAu44x4TencgoJWwsi4aECV
rxyL4WQ6dtUrC/HNoLGBGHF684r2bTIT9MmS/RXrzvvIg4dyWP3pshGOjx+SxoHBzKpAOw94fPr2
XRPztSMgAbeE84XB/YrAil/m9A/U0G2K+2/Tli++tI9hywA+1/Y/NzRwRbKfLLBQdGn96OTZbiCg
Wljd1xCNr/ioXgNIe4aB0IxqfOdDpkS3I/dpAimmHv7Ytdx3VRUijNAI2ZewEchfNjnJieeRr2Pt
IzmtzcziBYiobbwFioG9oHHFKWNXajOykpRIvkMKbdWBxMCxCPsjfh6AKDoh2VdV4v+b2JbO19kV
e2XEVINhxijB/PRN+7cQ2beToY+2zZFwCVJhvCT6cQOyCFvwUBVCJtM+NW3oreH8G4PPOgURP6cW
/W+SBBQn32RcvBte6SO+8OHeCIw4OMF4f+G1TDremlphw2us96YQp2nKWQMjgsRAB8Zr1HIdifhD
YfDnxgF1O3+LOz/GwNdJyPQ1XQRXnsE2rMoOLO9fBat5LzLOjG1OKWr/HQC933qUf6j1136hzk5f
PFshTUUT2u+BOf7/O1BOQjmHSRr5h1hcfYWySLWqb0RD/0v8/GNhl2wxLn/kubUfkRZYMSb43jxV
zfAwOuDP4u4OIIxQGGuXOIHcW034x018pDsYA0KTkQWmkWFlxT+DQjVNJBNKHhr3GbqPOyIdxgQY
Vq8EFJNEQSkUmpRgGBewd6feMiK2H9nuP9qczPzyQjG8xp64ePFG0DrvjBRV2Yi6uw8ZdhUscTxo
fx3zlYwPFBbbvp7uy3PaEG87OZTEAErf6tKmL8wZTyeAkuvYeAy9N2hP/ToAO8zOjCunjtN/NmAM
Nk8IyqJu6yxr2dlQRxLZCDVlMWrG+XFCTLVhNooEGn/6oJx9b1OAdqK59NZ4IXr9PW0cbBoOGgmI
Uy+eQl2czJyRTQaJ33lLYwCPftCktI+sVk3UTVEvTRbm0Y2Yi21s6e2E3K5W/bUzLZ/UqPSf5c93
HUTPUQOQpvPVzjBp+Yh7/sK6ikIyQ0uCJmJvyfhQZNnJZRNMgkU/4vRp2XOY9YGulCCbOnwNYuve
T8ice/L57M9UTPfaKu4Jx6IOyydStw8puu8VCjqLqb/d4JDkv87RmwD2xqMy4iNOpvFWjtk1Cix7
XSWg84PQ3Li5+oTYhdu+5aPnHRpXFsVOEQQXwt7orkhL1kPxQMdNrTRktxzTyKo0aXhs92Db9gRf
ob6xwb6wN0wiccU6+D41w6V1Sr23rXOwZXKn0TsJ9hRltedQWdAxWY7to3qZey7oJkX8FFBJ93P2
GGkc7Bn+fLP2/ZPXyS+4zCeh/ZeO6LVNRc1qecQdGMHFq8yHsnW/ZiGew6a1/mPuTJYbV9ok+0T4
DYEZW5LgTIkSRU0bmIZMzEMEZjx9H9z6u6uszGpRu96k3UEpiSQQiPDP/Tgwg4xJLBkSSlj0vWnZ
MA8AuiI7LZUU7PPool+T6+4Di2VnA9d0EydUZfsgPndK1++2mh5Gl1HNbP3tOEHvJjrNYRYRIY71
e5Mn+7Tckkt4aXudmvMG/pBDT5lrqg1GTMsCY+jnw6twbBVMeLFXjl53h7xxvbUbboEVk3ucPY/g
MEZ9HBbwSkEuZoxIEBdWsdbjV5nFxkLSJqW/a/XoAWeQuXNjTsx2Xhzpyb47w59xFncr6fYkfvIt
eeBXsw0fOnAP5xmeNHnYV2PCqm81qbdznJl+TbzXWlJmj8LUoGkydao1qrL7JkCgzUifle+NjhBE
tXZPMaoFeccwcP778sunplUvYHWKOYLQrHgJtfuZA8bb6TK/IwI2UITsv3nnYRlpS+1o0uJ2UEMB
s43vPaXFAxSCS2pJtHzsz3R6VaslinPq0hdXU20gkZ7ARgj+ZvvlZZAOEdpuyBqnmfzYESErloJc
HhRoCowwQvrkgclY+hc6qci8MsqdrD5Iij6Yeou+u8Z5VwXuZuBXzJnoHSVv9LH48zMn/2Nw46ws
E9sJGQmGtvBQ9djYKau85XuGnv1GepfpnM7EKpX15CdD9T6l7L46g475mZBTWB4gYDMmHvZFDzup
8ZmZ2r8QWLTHsp8uBlrh2tC7e9OP8VbXtedqwGVfRJTyev7JrNE0w5TpSRlTudUkt0kUtzTtx2do
oxuN4/MojwQGyDMJLz4kdYk93hZgHaPhwWg54VcDLHuvQJJvM4Ed1VQiyGIEdBSKZKuH8WVG3l5l
3XczRNmLq14GQgzMtARPvuzRcYjWS+Qt0pu8e1Dm5gMxx+ekSNuAXnAcbwgfIHfyb9sjjOjW8VYw
XHFrvb9FGHkCgDjVdor8JYwMRRYxjCKRYuctE582myRDYevDrutHxzLNwE4xp6EgrOhMYpUACuzS
IYbxzTow1fVWG3exzEe4STZJp//hcsFVYnG38blvyQZvGXPSydNfcbMAH+l8EPBYRLMl+jNO3oPe
0VmlNbiJLMzGPGIoxI39s1PM5tlwxnXikZ9NY7hmYsZpD6eSYkT4VEn103LhGPXOQVBSJcC+6Wtg
6PAydqyJ2Cy2WIc0ILRRTjfXz5jZxmHWmIT7xc7umuhoduIFgSalydxfSoAcn+6wEu9L5D9NAzQ8
3hjH878oW6X1b5rDq+U9eHr2xqlJO0zcBK6K3TU6D+egJCLHijNkhTREjF3VV8vv3mDVJlTNM2yH
xRar/rHlDLclmYe4Ruuq1CTJuIS0xywzVor8O8EqFPSMMIfB3kKUPfaGeUwFHgF81+Y1yfqvQnb2
WkNzyCE5UjJUY0GNcBFl3XPiZe21EAYbMWJytX8El1kdKQXztkBAr4RPKM1OR/oAR8ZQgFIH5uKF
mM6UkCibPVQdP8MvlBvVXRClm2vj5k/E3wgYdfFJ1M4tJ3M3Dp08xIRtYt99hyHqbz2ohi7zmWn2
CdmIeo/rWr8tmYMui6ugZIPiOFQa5ZbxM+q+grJhs9uDt0J5zbStjC9N2BjmlQUxv7tqc2d9qf4D
5euzAQ/0hkNxx6YAshwll6HG83dqaoI4yYR3koZ75FQbeSjkjFYyLLO71DvC56R6UOElPbUoWhOV
UGv286Caq2cZkUYLE3FuMlBRVpkym6ZcluJdRo2c4nNon9uixebmxM0hi5qlp8Yi49vmQdq277C8
N1nTRjjIordyrEoE6ehe6sQXjFj+bfBFLhQf+lcX/LPVzHst6Yi3iXBn5qG5BUN/LM2ewS9qfep+
FHEZL/zj+VDY7NXqAi5NAmIA42FL/rhVGkq4y1LYIjOPUGtCYi+wazfKxrSfUkKx5ZnxjphZPVDL
fseI7LwMsT1zNM+ohiTWDJqXTH9BoKCrHVg2qkXLjZjglksgKwGnN9aiXRe1fkGT++tE1qU088OI
f+ih0PxbH00nl3YddBsmC4qa8yl0qovSJef2J4t2gVPtWfi5EwU2s54f6ifpdzq/3BAfnMWoqqWx
v9eyEsHnT9IXF/ToHlBonR0q6KRMCcbnSIte7dmP99IxXxMJPRrX8IC4qH/HIX3WOk10Ccy3cjSj
c1eQX8YwgVdpwTkbZ9+YhzcTKyIRwP65z2kcmERrXNHFj2kKRGxqnW2tu96txLezGRy2LqqbDZ5Y
6DKuy2GF42FAOind+n53ibI+vSd1TBpgn+Z686wlP9LX2ivi1roKxR6cCjGqztQ3JitT3wMHSNzu
tQmLIoj9en7BpFEguGZnEPgcHWjHuM5T+mYw+TT6qQhqI6cKkwj5SE37tgaEuYMYTQbReVJ+aZx0
KEgQQY3tMIeP5K7DU1NNV63ynRPqwsLtUEBUi/YSuvFMx7mPT0yirjfxfPcjBEwQnSpW3i6mpZc2
KNDj0C4DcjjoYS02f+w4VVCrdFz7lv08ztnVNr0dz0Lk1NzqVpLI8C5tnTPZJu3glSbUCydk0tT9
AISJH2PscaFoTlpcgkTxe7K3+0YHwyzMP4Q8533qIp0Vcr46PQ9gEZZ7U9ObE5aAL9yrJrE5pz3o
GuZ+vNPD1oN6Q+A6mzY1j13KQWubR273KGoAXoNs/lQlTPC5sTvQUkCDpeMtCiGgGocGqq4o7hXR
A9/MewRNGAfO7JPdGuVaBzldMkHFEGe/JZ3W0bLYUXGdmU9qEoHjkgqTtXmiyqXcVIAlOLvvK0Mt
aAFK/qKh86+jTou6FtXb2hdMxVKotJSH0M5OzzoqHeUWgDOCeWj3BLerA6m6xmbA29b6V1S1apcK
Hi5ayFTajvMtNLD07Jo+4CLPYYKfOKTZXPdh6JbCdg4DrhESkjRpdyMRW9aZOrBPvuGqL3aDVzLI
rZ193PLZJC3ZdT9pwHf12bPpKSDjvXmIBg21JKujXesuyG9uzryQgWvHezucYSHJRCEzlb/QmRg1
pMMbcorcmjZFWGVJMLzznvzIzPeC0yGHS7+80b4JeS/lCUTRO/HUmACbzLUMH8CSRHafZtvNdtkS
q0g1GN4UOxJRQs0Zk3JkOET+E4MqUpgA4eWUVLGzjoBb/AvOZQT8ixDbDV5Qzqkb0N2BnxOHGfnB
fCcIhazCVrH7TACoDl248y1K4GQEBqudAZ0lyub4GEuqh5HVaexdkQSTR69ZbNzeWc2+2KiF/FgL
m2gF0Bo3eRAoZ7w0sddyb954tQrPcxfenVlXt1/LbZpbpHOWSjH77zDF3UYV1vuedCx8d9sIaufc
RgOhcUNgm4UhDedqztqXaszckyfD/TyPDpUC+SX1RjMYaGeFxM2yA5IMbTBk6FMNuG1VbD9nE05p
YTr+Rsmm2U90Q8tmfnZq+TRgeCShByhQRUHRVp+JnnW7HLiqvzA8C4EQotrpA2TTN2xsfq85cXdW
HDR147JAzTkIyqjh8ugOoSqGIPQma2uK6YIYbbMGJsaTiNUGXAi6cBbdwhZ+he9+9knt80nxcO28
YT/iJjubpnEunHzfVHT35tBvvJFDkTf468L3/gpPICGki2zAyYKsHx//rmlJ9A0x9WedwN+nUsK7
4U/Cb1VL0zuEeXYfrPwzncCgl5h8ELDVm2FaV40oC1Ea7SZIVpJ8xy6dqT3Xw2Ym4cU4s9xIFteZ
wBc+F6aXkeZfE8E/pDjN9+nF9r2vmlzIrq9Gyrq7aMdevllLZw700kmf4rJ68tKRmxmcwxn/LnI2
GzqakTaEwq1diLUhFAxmYjXdozC9NHXqbxiIIlqbXUWsSWH6mpyJYTXL73KiQd5Ym477mphxxDNo
35QvSQwpzSBJ07YW6eJCh2lhordIDsNrW1BH1QL9ssrPiHMzdOHGZASa/40zt4OihzI3bJwOtRI/
4FOpG5Qt1x0HL1Rc7PJMhpJqUZiS5BCyrWUnXPjPYnmet+49jWFzATR5SDAHjAVjnoUOOGVTuW3L
5yaWbBWkCuou/jUJ6fe8IQwmHVAHtF7M4L5PYe4+82tl+3nAsAKNqFAW2kUK14qKuV0fi8f9jGts
75v2gIN9gTnlPPYdjEi6XnxV0ju3rsTels5bq0MXjyYpg9T8iAQ+fDih2JIlmA3M0S17kEgEAhUA
UWgi74VpEdQMZRjMinGuGIxyL/M4qm3Z5GqL7fOYxwVPzpIhV6g/pOWon3WwpKb9aoXonOXdNkwu
Z8K5BrlCAZKkE6CRBnaJjigUMxpsjTYshMZB4IXoXzZQ3pSOR9swDonLM9Kdxze6yAiFmslHY9Fp
HSXmpun1cBUr9JrYOSvmlQbx5a3VDsNe1ghAukvMlbMfn6+58ZF3VpbT//H45PDDzYzeMZ4zH8Gr
yDMxkS783wo/LodOGPJwK9ihNkE56VjmJK6Kf/6IsgaEbex/IiWjrmEUK3pX7VoaZ1axeFd1RTEC
mLnZZNzTgs/fQltZZucjD0fdcHgJlJSVsxSA/9iixkn4XjftzsKtsLZdFLKy7X5Ui1ATy+as20R1
vRJbTLr0uHn5M3uGgCRevTI1h9boeYa9BV+TYFl+GHqLHIcBwT5qIYqEQ7TvceFu66Gf1k6D+ZIi
0EJnq62lkopJAOE4ZYnLDOKVhuhPi6kZ5hYQIDK7j8zoMo/k45DWpH3z7A97QIwPMo73PBO208jh
Ms2s36mdH6WxZI5GejXmNHlHUpHHUTe4CvBXrstQ+1vb8KdYuPBKhmIbnpB4/CD33kF3WJxJosNc
e/ZHwUmwjhmdktqMTzW7C+LfdVAkQNHmrv0YKAw94PZhUrBw5E0fM3gVAUsEhL6243ltEh8vBD7A
LvdaVhFrXns6oQGfPohaE2fBmy+y8GtIi/E8WOm+jhizRr1LRUev6CrO//R6v+90++9CC9o4Pbcb
hly+If+J/djSP8K4jSw7Jb05vn6hvmH2kW7pTblNZzzRAwSQnLAh+1qNBwz3nQbgkj2I1m9cMuTc
Y1VjaIGq0QINbdzCw8fpEsp2QQn9GJP2xhY3ZxOMBSLO8HbXZEl3rZFfcoCvTFpTpgZ+9u7lBTQ9
LBX9VH2Ag1slrEqroiCDIpLwE0hWChi2y9i0U/3S4HIqWocTBAhPBpHuZsLdZaUtCSc46IbQXrwO
I3vrYvztI1qNEnmzYp7yRfHSL7/G7Gf3KIkD6DJ4jK59py4i5CPPR2zGAC9hIxH9CyuFPYyBfDC2
EZmMhc6hMY7Bn4OVJx2QL83mbazy95mnX2dYX7CCmOERIMLGsAeG4vESUVmTqD651L29sh2udOga
TZZfDWUGsce+MiMNFbHfIPzWaWfanQBG+Q/a6Pa7CAcljX1XBpYbPOhiPbr2sEXwXkUjOlIcg7Gy
p60obFx2LTqAY/CCFv95rcsneA1EVnXoDLGzBGnaXQpAsmYKOojhBk5i12U4wdwxX6rkbkZI4lia
xOy9ez8D4mqLfKNG7J9lzdIy1/Nhnj0GvsSJ9g3mwO08ELVLKfXbO8N8NLX0XcKKDYo+yTZdYh8Z
fbNuQ7FbhQlzq5jAeED9RXVVbiAV419gVnDrcI90gHTqmn5mzt+tx9SCtpxjUeBuY3T2kpTvwmdS
l4lbVih5NMxhJzkpr6YFtjmE0SuVgtCAR6W/VV3xt8i6a1Zp8Rszkm0z/uquUxIhdp5MaR09dL0p
TDs4n4IfnBIWVxh1jQT3gv4Yw+LaOjSTy3wIJAqckg6ZIpXTbFPLNY4IllYqbuIOmzjzZmQ3YMOh
Z3SbCm8zi3M5Be4EoLd33ek/+lb/V+1wD199+0f+U/72/8rg/mk2+89/+58K5Kg/+88vuty2L//9
u/x/2DDnUe/6PxfM7eKv8uu/NswtX/7vgrl/GbqHS8x3GT6QAXfE/y2Y08x/GbZtARt1aPXAGr/U
yP27YU6IfwnXNPhbHjt+/h9/698Nc9a/XMuh8cz3fMewdLaM/5uGOcNz6LH7L22QNjWJOg12/CpC
GJbpev+tYa7x2t7qNbj4Ur3oIjrK0PcAKEflDrHTpixguqQdk3nYCuMuvjK+mg5jBH9PGFO4k5S6
5TNLR5cV1kFgpzvnXs2YCLvuaIMccXN6NVgQs3PltY84aKoHH5nNKgJItBM72wpfFQ6Oc0+Viuvr
RFI9/+LU0/QAWiFnTjEAPhjMxcPdsl8C40Rgi06yzt7MWVleXeKpRebJc5fucwOzosZZRBAGC3JL
NEdjmdA0P//8ZgbFl0+DBSjEMwAsOnWfnJKiQNfy9i41XpvSLcvjMEtj28sC0o9CBfWxejPcm7TL
lOQX9KXsKMuyObBd+K4cauiZGPQs0l7zW434SlIBjkPIJN9z5EY3NnDQsmnLtu7yciYXnzRkYRCU
BogFhHkbIuGCXeYrEqf5aMCJEcF0Yfo7gFdZsDuNL5t2jUILVxgunpZeKbmQ+OYU+butTGQvn1GN
yqojXunigWNPPabqVkSYu3JbG8iJmdm4TYyZIcRQgF5n/HlK2/yDbb0GVDR8cGCjn3DlP2c+mTIA
lk4bzLxVZ9Wyh+jSmnlOmb2XUc/y1XD4iItHLYRfUjCKBIxJYq5LifnibXSF2uNebJ6aFPnZ1BBT
TUP3D3igXrUaOXmUZXi0aIZ95B37iBMFS5rQwNCbMwFztp2l6T84/mSy41q23FhjADJEyWOjifgx
NwvSyUs/U2SwlRwSUFgDg/LCzh0OgExOlguFvET9qpo+3+SHwufz8iMGodGMbNWxS5yY3WbtML+g
ZgH4YVyLOYq2uzIeL3Wdk5ho9B6PUCKoVivumpn6O+JrDAenwTn/8wfUQWh4aXwMQaRngEGwXJT9
TW9FfdQaUqVxBchdzNpRJ7v4yA8/DUUp0TAI/eI6e+F3oC7PlvLcSv9hzmj88qoOzxTzAtb6zt0m
MIhWmfAgrw/eZrC05hcvPJaTDbtK48meXUCJmnbJ9OxeCOgcDon4yCo3pQFtGKJQfRjhflOCOPQE
WsmSU0xF9q67OG5srpsFdeQ/FmP1q5UecO7l1i9xqGzavivOhIUT0u3T2hXSvqINT4dwMCgCwsV+
weDPTC/dMiIf/+NNMWuHbCURUre3cOIj9BnNCQMsxRojh4s5QZ/pmabRo1fEhxiM0D//NmQaxRmm
5ZHEgtYa1/Uhr311jqxZnStYqmwSyb0Vc0JRYzTO+F9xaW0bvbrjLa1JDepHpl9D4HgNcRv0lFOt
bf/5IJH87BPnwADVPnyyC/XqEQGiSmWSL0qXBNjrAniE5+2pbC3X3BSMTCwf2kKLYhbNSAVkovBX
RGo0Hrt8ePcgE2LozbKTaVBW409detEKDMmkI3aaOdCv4bEPwMYWM3chztAXWnYqRnpb7AlClONy
zE6tyLifojp+Jy6SX3wLLRVExqNeJvZGunq6QwLGgDE59a0oEb0mNlFuP7GB9f8oBlqE0+Ylwf+b
NtPBJWBKs0F2gb/nb4hrDquh4dxLUS5e04YmX65PDCwNx2cpTTgvWQuiSnScNfXmNZfJS95nP/SQ
ZlsJ8Jss8qZv+xdz5nubEgAE1fRALWwLLN+SY0PstvBSPMnGmU6L4rfyGn08JjYjyVAWCJhmXp7y
2qDVt4E4OroXZq7lN1wAPmnJAPnKhuwYFhAkRsesQH7BWJpm5mITxU62FVGEm1jjTmbtH13SYT5P
YHGkqpF9RnRlpgFYQaE0IQ1+1/iO1z1uu1iDZZKS1wM+4hwb6VrXAuCbxIWm5dnBwzesgzXQB8jg
9eQQHMh0LbBxDdXRWOzirCDCrJAwMGEzeCoMBuC6TzqjC2wLEPDgtNmuwYYvC1a9aUDTk3G3AU3Y
roU7tkFy7ykxsGUWcLwsqRdwLapEI6BKcqZjhH1tRaEWfvsB6UhW0VNq7z235jY0iUhXKX+QKOYk
jtKgwltcKsah7oCDZ07W2qKnhiNQu8R/y/NiwuVs4lyiHNHnkkQ/IqWroBeqzt43ZnSlz5UJKfEn
twgc9rIruoLjdTJ2J6WmF60m98PGltO9yp5F3Ly3/YzrMwNxZPh0CIbFTlTvJfpi13bPGuCiaQlI
FPMzCuWzj9FMr/IQx31xl47c0SNIqUPrXew6//amPtwXPFT1Myci/0Q/MSmzAmEr5IGv15+Q02gs
H96tnC6RQkbUoMdETDBBUAFTzO1aGoz73NT67HLnjzZOZ245bZ8muImHpTFoktjvBa2frbVAhKJ9
KWiPwRLZ7jry65MblwgGdDGXFCTtwDJQ6aM+rRyfaB6VX6ap/C34RSCdmYmEFXd6QOEY8o/bpEFs
Ycb1CojxOcMAd/hO1UTkcBifmzYLAca3lAtyYTDdw6Fu1Fw2VjwGmsVV6vpbiyT2mV6FHlt1eCwW
haBqIdghSiGFpNZ8yHDgaf6IzEL977ZTsj0IhhIAebz+koFZx6JtH5VW28feSoNOgF3rvNE+UhE/
bVIHfx64AKLEWYOJtJ6/Sqettl04/PVGPcWN5VNiUjEoc3WaE8BmnotxMburOgo4AQ4e1v0+/zHz
1GFVVia/1ZoMRLixu14EDbokmfNzU+OMcyOdIzeXzhIUf5aU3JMGqjFiGq+sIiZ1RtEpiqsnzc2B
9Hs744/OeJznzcxxM8w+XcrPV1nvHROafRw8w2vFzHeR1GqGf9J7kEQsHc37GevhbnZIO3yS3gO1
ywTzuvjYM1VclAK6BppZ7Qob7ap0EG7y+FsHqQCCHCCf7288hEdSZvMVnvKOnhVIhl00bSIXNyI9
hUe4FgziXab1XoZkOPXFEVAHF7tTLlhhOkKdlvNhE16sxUKnl/MXc7YXOCF31wPkXkyZt3EpYKZO
EbJQzajaXE6dLtABLYf4kUCF9EzzhwAY+kLSv0SIYVEFBc425bdjVKTJSeRYlIL4ErcIuaM0cAvM
jwxu3peOes/ArtQP6kvCjC21QQRDOOGTSxh4xSaci7ER3gNkUf8yYbjzwvzCyrCRQ+PCPRijXQbG
fBSGfrar8OhWzbPtS+tQqepO1P9XigZZ3ELBEo7YFbULui+qUXl5BubD/JeISb+3wYKvNGVeO4dS
CJ/CB8JyO2uMjScdwanV+jf6LKFkDy+0b74NokBarpElqf04oPqxY2soyNSg0bEoP2H2hEAa8Z3I
Smh0cNMlN+K8aNkNK2xy2jwvYnty8nlnN6i83FUpiN2h7RFu4VCFigm2g/oTxNzS7q3PXIp/M7vY
OSyKSZLLA6DKpw4JCyKLve4HLlXKO4iitvN1cNSxzsZ3T4PdN/AZrFTNrSwlesBsJy9opwfDDl9j
xuNj3Z9m37PODOffJ4v8O9lWFGkLQFuzKiKYAtKP63PX9BcH7vyum9JXDZ2qcGnj0vzFRaVxD80C
sFBN3qynI2HTU28SEUl9TKL0a2JpsjWaeNqh30BjIUoTN/LY5NUD/DgiD8y5hpnSr/kGygzOhRzZ
JtUfbug/hY9NjUymBvNcYcddUY9IAhx64OA8MjgiC5r9+lXrr908/hrJvSPMTwBmOh909kiMUyhw
JRxX+LjAMrazePUsMIRoZlgS3Y+5KL5aHiJrxRsSuFq7p3WqXZLUxj7JisBkenbIcgpEpOetLcVE
15KLYQ8kBQ9L+R7zuJA+1fU4DNZUV3WnsGqOYbrhqx6NcHkAuuS5ZsUHmFTmS5SGAcoavRgRMF2H
iEXFXk4O7pk8Ax/hiPOP/CCdEeJb09nDdiQL1ZxSdzT3J2fyrr72xEaQC3RyX6WZvSVc+RMPVFZa
KHbastUfCtgDDVi71PTOKHwHZwkBV/30zIzTIZNLeoQKBQ7GYjfHxD8B76alYsg6F59CGTdhZLfu
SPTpHnECnX0GDomJsQU0VqaDB19oI0DbdhZBDFFc0F7OGenPYJjM33yIj7VTf3RYGa5aqXBaat6G
GTgz7IHnFhU/NArArj+ng7OahRZTcEMbTTWZO7Pqx62ak69eJvOZdSHs65mh9QHILdgcMW9b81Uf
necyHjgCGWzrtDyxHthCrvPBftXbTAaDJk5YRWkjvaVOUxw689gD+WOTpj10wqIrMeoxRmWjOtvE
GxoLRIcVuXuvw1Eyaww84aXxAjUGvgyf5cidXcmHqcZDmrX5tYy74dbl+teSjRoR9za+mPL9OLE4
QnPkg6r/VibzT9fjHM972LGJWYkRk7xidgpl2t7ouprPbT884qZl/wlzJ4xrk9AQ13SKps9D5L2G
sEDjpL5z8vrsu5ju2iJZJOOGjhNC/vj/fjOvoEKaTgtW9OyuO9Y7sNRbpbJLaSi+ZPJ2ncJ6zcv3
i/QUmaBN7MqAmGA+VhmgJ+fgVnwyvqd0RinVxkzDsxPC47ErdvyO/WYR8krA/9pztDF0VvuhRJcz
3XKvL2UzQ8ueO+xhWNYa924ZOnu9FuHW0Npjv9D/55wONlluC/JV2MEZ9Xizf0/E8GJ0mLQ4Rq8z
Fx9yFC5PB1WlzPa9reuwd5/U8Es5JqMG37vQ83ntKvM7FbQN2021l41+iz37xvt6bMGkUsggo6CR
sw4SAGuL4f74hflu6873ZGgcSVqQZ22InY5QzaqgxcGC/UGakZjS4NxE6HCFJenVtLgRe9u6T/09
RQs1DY7ujSg+w6z/1G3zWkcmcQGt+4wTSCCGuOqhsvdLxpuB9w4e8lMcht+9QWAy95lfW5gmERba
a0T2iTPYXtejOyMngs5e+wlS4Gh08zH3Qn3XDtZdlf26Ic93LcDTiIUaXjWMAuoQEO8YqoCGgm8f
GxCVqAx4SWn0KFTE8OVJ43pMNP8n6cerSHiGQU+/lYn8iYqC/ZQR3qu2/LAL83HOPlwKESMIWIxW
+j9pKzBv0/vpqUd0fRHU8QLJKvRPK/mtcTlV3nSLO60NiCwR0yAzw24LjMP0EmkM4mRp0k3NhCLq
5/fUiN8SbNbostHRaSp5yDUKz4fpF9fZNW2Nm2VFkJPH7dBjDO9BjSOQEyGDh0+zI4E54KYi5Jbx
76YoGn6KpwVuzDWMoXrgJ5MnLZ8GN7pW7eTsB8q8cEJF5xJE3lkfvsdlIhuHK1rNQEyl87dUy1YJ
42YYIyx4yPqpQxZRlpeKDQyXHrJcHcuN40T1sbaycKvD0LVtNh8OmEK44awnVlhBCyvsAO6CYJrj
JdU+c7K3ztFvYiRB21uCrJRjbAFR5Cu65HmkyW9Ds04MaZ/zCT5NpXZlXD4PHPtJPnZ5gM91STWq
o6U3vxqtB9todreUhgD2GslHdFNUBB3G0BWy6GPGA3UZs81MtjvLBJR1hfzkAFXo3kCNQBnKPTeI
9OSsLToMWb6VR2J03TkdpZ2cW9AUinUOz+qfqThKfImugo9LBOhCLqQTikPBys15+VSjcoLgY/Tm
Jz8RTRxMaBjWu/W9JEnmVAMSWGM85wMzRfgW2z7pzH2j9dvQjwOMXSM4HPVoDuxodNNs1gw7xnW7
pJXM1F6ZT+VbGnMBo9BgSMBcOIp1GqkA9eNJL6zrcmtYMq6BE3pbTWvf2UHu/Qxzn2fvjEEDrTSQ
VxfTpz6DsZuZFTU1JyqwSW8eE0883fOjxUUGCI50NVfB2XXjt9bsizOorY1QDPFh950xUZFxoktz
wE+AY3FT4knnhCX3fO8OaQO9jOBeqd875XJojc1frdC+tJYqtQE22LrR/oYY2hqt2eWUKpEkfLBT
ygNjiKWW0BbndQ7x0/uAarfShHebU/ld6QQOhMAmYrVIV+NL3YmYBCWgy7osflSt41iy3vVqQKIt
yoNeEo03L6kB/E3E/mtauu/zYNurkfw0YG/uTJhlI5Z9RNXsYhl9cujt+tuqmnvCyrKlexLfh8PK
wno9C8TlfMLR4/T1Y1OGy44nlc8pmyWL7MHEtHLjUacXMINmE066clhW5TLiFfhEpwwFMqCgo1za
9G/6kVxFBTu5hVrcp7SGMI381vMuwcNu/NEm1hIM8e8i1SD6ckCFpu0cysy1DvWoyGHbUKcl5Hqf
B6Zlb7GK3XrcpBut9UlIjze9g0/aVHHDhppxljUkeIlDahPNENKZGI/FKN4b37hPOodNy7TfUY7f
Sn38U7lczSWgdaLvcGO4TrGI7EV2n5sQmBxm25XZ8zYWUf1c5Zq5hZj5GPOcD32mt7F8pqmofKi9
H8JXO4Copzwsa7ojSaNlUAkm5Dxc4mLgLAW0xKuzgpgQkf926dn2fOPVC2l/md3wRr8ueclr6/uv
5pJdAQmzdpLh3ONU37PbAamrrGO4/KHwEgmXOpKoogjYF6zkQu83lQ7xIXEI8uihRyzGS44t+yKk
yjFou8Hd2j1cpKmayEUVgGbN+FXBdT7mLczXhIXVcuVAZwL+8oEnnwGuAvdfu1ZZ87fUBU6i9Mml
uZlcPE7MCF3K15z3ZIkympaC8obRJLWhfKnm5plkjvweP5XTQR3WdIHYPS1+3eRFlFm8Mzn+rUzG
AeyoWHezkV2SLDi/Tc9o+ITtbcHimufkB2Lq1+rY2oGKOU3DDmnsbMeYlhZkl+/edCAStc3xSTW/
dgv/VIt4ibbgAB/F6oo/7ti5vtirjOyPOT+4KVpnNpkY5hjY9xAxGGiY73jpboO18EPaYBpYnEdX
31r5cCiL+m55XGyNffVd56wX7S6Piq+mmjWQvfW65JwMTdRi88hoeRpSTntsPznlitdYdR/aCM5X
KmPnxyFxnZy+6tw9S5j2lzZET+2Ig01IdYHoxFPGG0XklFY0OW056A6BUf0f9s5kSW4ky7K/UpLr
RopiUCiwqI3Ns5nPTm4g7k53zPOMr+8Dz+qqCFZWpNS+UyQpJIUMwmCA6tP37j331dbBd/rVoUFj
YbGvbYIIV1bYBXh+qwkyAiw8eiAcModxzQg9JakOXpeFdVPiWePEEBELw4NBt+QHqRuId3BVQNuo
iEVamoX+Uw9YPDDi7FQ83JqkMdc4x3lqq2xbVlhv7JYgF1vlP4N81EF+zwycLytJghUTlHwpfVrC
sgGHobXOgzeVH2Y7pkeDAyNmBHgSqYYfwBsvrebsrMTAG0ecVVIcxIANErXD0cJKR8N02rc67e2I
GfpQ5wrDaLMPDfJv8oAeGm6zntYtZ7i10VY/48R5LGNjXSYj6049/DSyfi8ESzJxDuu8JxTTvE2I
HCl0uivU/1orXmwX6kQT+Wu3bIC4D0jzEzI5F6R9Ur3ANx2SCQMiOFGoQtV11hPr1YAfcmdpEpui
lGBDaePktblFem1tM+zsjMoRwFdDnG3NtjhM5NkbcX9PYWYchDDBGwefFFoQQ1npHA8BneXqePf0
iPyT5DpUttj1g/mhR4IgZ6NB/EaQeBnZmF7a1NllXbHqclo5SY+gJnRKueA05+90+4fpynY7dNNB
MeQ4tnX22fZ0/UcOD2zJOYlOdT/us4riC+TRF7O+g2MLtS84gSzKQBITpR6J95b7FmSTZjUnQ2LQ
CZECntKMRGora5BoMJFvOd4ecpfFpy+iL5drXoxldRJ5Om6xUZYILSnQAoT0012IjMvW1mHnfxqi
r1ZZjFy2K7rypNkS7Uebofan3zLGLVAapnow/1uPJUZ91D3maddHcVEq+aLz0K1ijKiVVWC2gbuC
S6q+ZuP4PPrjG1IPU8C9800xItPFR5Ob3rIEm4jvO3usm/rXaMAzw+EgtvyZ1WApROmyz1bVKJsb
qMSbRdj0ou2ImAB+vlW8+/sgKV5SnpJFKSV/fE5t8YvmUMW0XQKPFlCBHXTdVvyXpZa+Et7lbwjO
QIIqHfgOIAIJV9BBh1VxjycDn2LcHTN8JcBTWOkYXljNVB8iqEkHQ/bOwSyx4tn+XRuAnIZheAbz
3R9qLyHSzkjbleYbGKxO3787FOalM0cslU0ZnRoiPiKCrXRsy2smDlsD0PjaRwxDKscLqSAt07jq
DbwUiayUdWacoFIcqIoDA+KNS45I0wvEglheshyAcwdqjwUT5S0Rqa1dGAi46DaWKHgWFVPYla7I
1xkC9dwWJbwxpgWMr/XD9w8y2dbK6yAspY95CCrC014ahuwbH22ybOoLno2GXLSCNoYthnVEUkaP
EGtTJMZThAuTGbHvBNtS4laEybTl/AREF9lJnmxoQ+PFAny4CDLEocigN0x5mZM7tAmJp/hO23oJ
ZzppkYXBwRdgEluW/3RjBiVmGnCG/hh8Brk41Z54adAbLoImemgJLQMgYtoLajEOc1nw1GEPwslW
/kir9IdlzZ5xPRDQHAwIj2y6mCpWph5DSdUJwtD1R8aHtHr16N6lnTnSQlhOPlxJx8mXOXKnZZqz
P+aAxnJIDIt8iEIEifdJGzfrvKJ31DKa2bZ5xfAiMr50KF8m9I2rqiQZx2lyQGWZ7mHtvYEb5yTJ
OaXQZ3KH0E4cQV6aiMP24GNHNudGVuB85KkHajdNfkQ9DrnRJx8hhldmdxZn/cBb92I4hyoK7vLB
xleb7LQq2RHR8DyhIVyoiraopDa32vi1IvdtWcRQscoA0DwVtb0ZDA5ovvfI+KQ+jJWNtcD4AefF
5dAATGTA1IW6qdEZ0RT1KnHMpVtQ3PfuV0ZJuwm8ju4xsO+lVicWENmJ4bzW3cCSaCssI3wxvRh3
llm8N7jtt7YyHzlkFyvXSE92ZfzyUlfurIjJSEsHFmoHTD6c43POqWfrZ7DN7/gAcYuBiyGHDy9Q
vOtNzAe8Yi8hcLlLjwIRVWU8HpLsAbfvA9DWHT46sel89jYk95PXgBdwTGeXpHi1uMWffhtSfrR9
tw2LeiNstHtwW1iXY9YfpyS/eDjXwgyXOPyYjijnvuOpmjT5q8z08wiaxrYzB+U4p83YVns/H9wt
9oKN5rTxttLLbUqGbKgaera5fa5pEjT90B+bxLyAvAuX0oOg40ZEPQ2FdswZbiJwgAlD7D16hCDE
kQth8ikn7kbGzy1miT0Ddw6RUyUvodNucAHdI3ovzn5HNBPw8nNDTWuF3Azd7i6Bbb6HXvIsnfzN
7JSxbkXwosZDMfUuLBsFUYnCb5DDllgO7OFzi6Bq32Np4ZRmmL/QK9JFw44WcA8YYpCIXJP7RIjx
0hXHUOXeMdbsmdIdAp8CbFyGLU3qJCDN1ZQ0mfTwEQJ5vALSDbJD8QSBaDq2tCoqP9slVdkd0evs
hgg5uzKzX6WwfLwu4KH6LoBgr3u3tKNSyN3EZuhfUik29QtYGDAHNaNw3U3VvqnoFLX6wcbWWrhD
fHQ65DGa58PfUpQnocMx1zIJhwIt+q5b9a8qhGbczVnsWAKPDh7s/dR050KAs2sbMkWAXiNfmEjF
Qi1EMO+nhhR6LbXnKpXenWCdXKT2dIx6FAZw8baqJL6xmFkaCJqY7+R8CIexRyr7rfeRgvFzhor2
YsOGa/HKQe+CWl9ilVpWSn/SceBEEa1mp2vjVcEcatXWmGoZwm+oTF+Vg5Fa4WjLsH5UCWNqgt9p
zRQbl1V8WTP3nssivpznEnI/2lEsL3WpD9uug+Q7AaLxOaUvK5c5iu2RATiagGQtnhkcwkf4lwgk
AzqCY0FmHdShs1OuUiZ7BtN+pLFENZfGbe6a6yOAo4QDE10V/nt9TQckpDfRoCiwRdLt3ED7VRnO
1lKExMiM8Dw1d1o9fJ40be+tGjFl38D14g/xnHfBgZwKTrUsF8otl3QXfwnbadYufIlacV4mzY4N
q2z72at9Z+obWYqfQxAcKEN/dIb1Ec1tkjKyeiCtsbMRev0aRf7EJlIcDVv9VF0THdHbFwtsMgQX
i4jYB1wA8I6jvZYDZRwiYMG0Y9nU4HOMBgQHHFVhqsSShtk90BaXbM7hSVARLdOsJ4amQdUMQN1T
fcr+VHxqVcWyDEfOcWK6wji/R/HQAxEnKJRLt7P8I/QBWiPs/+hEcG0ApCfgahaYGLuVNipO4uS3
FJs+4+XJkmMYaN7C9FN3hZxtm9cy4FpTyDJFtRltmj0mEIZFY+EsyeZmUBzSJJx/wDGmzkSIwFG7
hwZJgnilHaGIpLSBO2dll9FOlKo5V9NB54B6HoUDNUnLRoxDIHIo2M7DMPmbpsfMRD7ZUoMkBKdH
gz+AAYAooe6E0azdtGRUmHbxFZQg4H3C58JIuAf2b8TzGmObeGrvbBGbKyNy7pPGz4/h1N5I2UDW
XNdHT9JNYptajnp2XynM0ZykcC/JLH+O82t+sl20ZDTowrUmm6tVNMYaMsje5ubqFWAQowH6DWcJ
aX6C4ar/EBEZTqPzaVvksRjtaK+i6BdNeML2bMYTGZGWCWvWLdatrZGizyPMYOXENIjr8uqlQQi/
GNQMjO2NH/8ctAGACHZcdnVQEpH2Kb0mukUJ1eFUlBvESfDWvuDlr60Y8Ad+/mPUznLceR4cimDa
Sats78e5xVy7Fc38ySuPYSv6XdXimk+wQRmV+MkEJ1uqwOA8oiPPs+tyA7ZPcDCbOKcKWN8OgNw6
cfNTXg+4cnmxYWQBPDEdb9ehS1lFVfEpw+AxC1nAXY+JADy+A8fyArUVU/fUOvFu4PPNqc2R+V8r
pmiI5xExzviJbmxf3DqWd2VbHfj86YbvjmFmMdyNHip3A+EjvTiFBLAPTc4OEwkTcUhHwSVRYCC8
ZWciVFaWfOucRMPs2GnH75/hW2A4J6z0HSelt0fKVbTUacb4MCcfbFX1hTnEhjPNvGBQDcPZlvE/
7v1kbYjY2Tth8SprjNmV34RbP43K06TL4hQPbrGL+gkXOoapoeGcEudMgwiynZgUXXK7JysDI87e
r5nU+NbwOXhG/KahSE9cU7+nMwBlcYZxhpNtPXR1cmOJCQ/TzOKn1ltHEzctiGFMEhkG0Tx2N8Ko
B6AoKzqUwzZpFPOEJjiMDYoq0yvaF9mJCiih7iO0BEAnwHtv0PZtZP7lCfUxAWA/WpF5Q7ARHEcN
XIgsQvOVonNcsz21Ox/7w2ugRpLu8+5RxrVEIaY+koDha5HGew4+xd6DV1WWNtKp/CFtJfiteTpm
zdd1C0RHLF+YPwMzGKny891Qq2eF22EZTvrJMGlRaRsXT/c2brtuYyQefreHwaJxq4ZwNyhycFRT
4q0m65AFjqBoD51aGQfvmpHfepGeQe7duUyN1mCh+IdJ8eIo7R9bNfjHKO3ItECAu9antNw6FUC2
IvTSa2Dl6RWTVno1iME8IHZ6iOdfff+WDu8WCY7NyRKMrtaBFtOkVS3rwsRt7S3rTuZAJuJfjKPp
to2zOAv6ACPK0T4EgnrIdIRYW9AkYFaVB/REKEQMIBG9aY8cn1A2mRnogoYUDiC9T1HDMa7rQwJT
wwS6jh7bzyRoXJMiLA4cD1oa90hPe3oDZ5sx8sId2nQtFVmTCHo5mCFJknmon32PlOcSbyk61poj
AIuLJ9gOdQtjYz/aGwyv43rqVL6VnnFRrJajNSRbJJIR1sLmLYu7/NFkEQgbkltjrcwOQf2VVkZ5
DKJzn9N6RHcdrLj5w9GIa0RAIRTgaaCPLCLQhVLca1iH4K2az2a5A7QPZMLCI9TIcFs5NGtzAxMQ
eFl7ITvdh8pdJefB15NzTRx5jaSb1W9aDZpJd0f13QYZ70MTH2VDR9cMWJrMnCFG9G1uM9adG3U4
3s0fifR3mhHs0VQDkUX+EDMOOmQFVjvnBRDdSxRxhM15noYMZAvFvVh5ywlSTxwPByIOiIlrC3NT
dDg5e9IewuEHveBlUeJIrSFzYtJi8G21zirHEb7SZ0Sm3ZeHzC2RHTnFGkTuW0ymz8BxRCvxQ1di
wH/pDm9Z376jeCw4HgSnyvBfhVtme2TqPbjo+WwuMYmrrj1rREJClhSAFWpGTzWiQT8Y0GYpBfzf
t+SaxqafGa/QNOOtOYbumgnDV4XAZUQHuxAOyLqmNy8ZOEFVI+H1uvhs0LThrEu8evdT83BplAR8
xoQ+zd4ixbAKQLANKkLHgcVXMu0HlDmIfYYp5WEfwydycbR57Hn0dBDKQ0Zl3/J9tSWFMOFTcChq
ArpSZMuz2cjr4fHjgCaCE1+GcfN8ngdVW2Brw/7BD1ic25WN5JAM+Xob+d5Zw4O98kbjlgPFhJqx
sk1O3rH0UKqBdm079dy0yb7qYCiCQvT9mrH02QraO7eIXxz0mquKh8u9DyX9BaGFNOXa6uhXHWRP
A1Y350qUcw8DIz9TBPdRb2L5b+EfWrTPTAQrdrZzxuyMvBLwdz+eVFC56NEqxpqNjvoQ4Fqez1ku
wX2ZM1iGJpDQ9MQy6ZxzYi9IGsKSDfxukbXPgx+9yuFaqyc3JX7GR819qO3kXZFXQ2m/BNmd4u1q
CAqL6FxpCZkRGe+SYGrB60EDuvhsXI9mFZ0BELnkgyfJM0MJf1uinIjaTqPJNRFnWYJP5qzXes1R
Yf0BnkH01MBy2RkodeU8GM9fcp9petRI5GqVZoKIsd01o31SUuj3U6DYmGu1Il66frSb/P61K7t2
k5Ous8hI7jQiqz26vQa5TUcwPTXbst32kKGvKFVZlEpiTZZEv9H9kg4i2v6EeZINOx2ay/cPoASD
fW6az5IN9R+/lYKXXkwQ9lF55uoMd2I4ur6x+v5V7Y7q/P2zIHT/42eWi8YOMTI9nZGGvSzyZivJ
hlFgpLNlaxBMFyvPvODBQ0ne8XzaM3A+sAdSSQNG4fMv/+sHkpwuVmj4BzcuxWLy23ETAFe5WE7N
rLAosnXfSvP8/UOH+l0ltLQbm9aXrKTCyTtFN2BdjFCme41F8Y7dzdhNhqctG0DdbD0sSZGJpJeG
WxpJUsdJ/D1HTUcHMHrJ+7G6q4n9kC1wss4R5cENPrwpyG7IhtdhHKwlyTFnICjFDxIEHstpbC7F
t0cEePy+I9suNPr6ahvW7ttD8/9tRn/7yNsM/sb9J0Cf7I++Id3E6PM/+4wuc9H0b8e8+vyT2+j7
b/2H3cgUf7eV5dhSGYbNjF3+P7sRGqa/6449z6OoGpVU/+U2ssy/C0GGLd4gqZRuOdZ/uo1M9Xfb
EY4SSCzRs5rW/8ptJLFB/cFrpBwefsshTEW3AA4Kx/jNa9QMTVjXdVHcdNvw9lYe3HepS3MQRLLe
EMZjOMZlQOh2HAhGvNTCOcBNjA9Y1j0GWK2CVMSGkE37CPXhmfblYkjZKGgnbFwtZpdyWf2xCT45
OkhxA2TLjAUAHmIVJ1sBHiwSmirh+Io1Ll0bpfVzLAmKDegk+rH3XBG9wOCFJddZ5ogANpNGWgYp
j0+TX+yROIaLeAjyq1MPaFDG7JbEoUTNMt2gRxBHbxMUlNvpbSyKCCBzfU/+gAmxqWvo+/FWDRXV
xsCYlq5LuvjDk3DjX/Pz7N+yllTiMGvqf/+bYf73ewvcX9clX5KjpJx9Xh9v99gA+NP6/4k66nry
EMobcYRM0EvAQWNfoPIgAjxOAXviNwpXfs2a2GRrghdNjDKAJt0C5IIFBb8NnDNdqzkmt7un0ptQ
MgEXsP3yWuS/yiid6HLDT8jHcfXX167zVP7+XLgGNBZLSEeaSvAW/PHacaiOje7Wxa0wkZCqNhdo
7mzGCaF+jehg02qAhuiYHKQVeJltY6M7nYoPRtZqiSGNXPc8fG4gKf9jDcKC6H/m/+Su6sY/ubL5
gjAoCVcpV/35ypomxOGjyvJmZh6CU2tWMNnMp9iEiMVNGzrd1YT6l/Gx7viPfInDFqozQQ0WKoq/
vk28bL/fJmp13ZWmjoDNRRvz54uxBRtIMSbVzek4ZTUhntiga6wdPMFHI9fXQnbDNnPGgpwTNCYN
zS4biA/8LTJYovpsM9fZtwjdV0Ze9ndl+db3zD6qXM3H6geBcWuvsM6tadYiYo5TuSOk8yWtCRqw
egSJ7Av7BL2InfkkCAzaZzeILzJ7jy02RkwbSDBK7b1ODYXdIW5WMsJFRibrBKBqeilHprYkQER0
F/znv743s1nyz4+Qa1nC5YuSOCqV9X3v/vD492UIw0EVQJ5hAeURppn8iZOVjolZ0BZr+Myi/Zi8
9FyhFka/aG/bsXhr5SvF5xbqNr3FDnORrM95EZ9xHG5qxO59exKW+5RO6V1S25+WjZ4oVsalrP1n
t/Yv9PXO+FM2LL+kIqMmaJJs0zfBj8DTj2WoPfYasR95Dj6ZPEIoE0MU7QxpX9JuwO+ijHCJP/wV
88uakMyJr4mjLjmmHDQPnZduWiu9m6KE8S/NToJqXX2fwnFO0WX+9Q3Uf18/TGHjQTW4dzpCbNyn
f364aKmSdzuazh35ogypGfgxrtqT/0EQBJPI5ZBFR4bYBsxSiB7UHrSONBz4kTnKfe38w2P8P794
84v1j1Vu/+vf/6YcU2evcHXBINFAdeD+tpzlU16gYXXSW4OLDsEAFEl2gV3bxG9m3yKdTzTMc2oy
DkbYvIjAu6dNT0ex1okjhby2FSFZnh2NXdSpHkL98F+tDeZ8Cb9fomO7wmLpInlC/bY29GmOJ7Hp
8dBHpFDoFs5FLyPRviqyYweBbmHV+FSIdHEWiXACRuzE0Q7Gi09c08mHe7+DSZOcK61flUXuXwQM
J6QNvNWhcJ9b8l3sMXqtaubSyhNoc4aQ4CIBWmUglg4VL3wJc13CjWfiHTebyc79VRqKcO11M9Iy
GZJrqoGwk9og/tWS/fv7xoLoONQTLvUuZYM5P05/eN+sCthHrMfhzdPGtUb01CX06Dbgz6GMz6u1
jsR1g4HVX00mU74JDf3s6uv7Q9iDm9ZTM6VjwMJkFqqn9mYMHiTRw794qP/bU4Sv1OAvW3AWla6L
uSD5w1X6buzlY+qFtwY4bkW0Y0yde+pt3CpBDfXSTTOY6UyujCmp1ngSfsAK7wls9n6pVHBUZCS3
qTl8IS5ShEB7ME/++hLniuzPT5GhO44w543bdSnLfquJBuFyEQBmb2nFP5gNuru3ykm+evmvQPM/
R9FNx1pqW8uYHWKhxeALp5HHGLpciS6TT3QPSAkoIH5hGrkFmtQZ1uThRoM+WRnao2dD3+6sL7oT
cMU0Kz4OaA3/+lOYcI3/yedg8UCFJfg/lcifb3U4ZCM9QLrAsoF31klA2+MUXAwtVhckl6i0LeCM
lhhulk8BSDbVsQwIcozkAedJum8yUS7jFHBEX+b0de2T5TlsPuQIY/tF5ROHJd+HVhwYno9LmmB3
VjWJqw+0rsD6tcxMpgPeQC4po9wXXy+zXe3Z1Z7Iu2ZjuYW1gJfjr6tcP/dT7m5lEWMuRdSJDuYn
iP76Ehgps3lgIGFbvjJrOIxxNe2xbGBQ5X9ErbId6HG5jbtY34Ya7eEhtycsKNoRYEZwHjVxl9AF
meNMhkvM5K9BZniyZyKVEpU6+U9CBUTymbq7xBsRDqk81VGTr9wJH1RDicUY6keRdpBgamb1Pqgz
BumoMb04g+TuutnRKvQDRLcBDL6t8NP5JzBh3WOh8/YDMyo2NQMwQH/RrsyUfA0Og2NZSyLh+3Md
Z2snTUj2a/Wfokvs41hZEJeMEhx8T/VEwAbK7nMU2uouonxe1j4coWjwdhWd07QlWMWspu6KdwVW
HLlEQmHDL+AQOkU3PDtZdzWALPtD5p+ma13imoEXEoBdwkTPQQN/igbjkOwjyAB8q8sMRy5VivOT
ZSZbEwu9wHbS8ImsiyysctvF4ZlMT4fInvye2LAaMs4t6zvcgOT4PXfyHdp6drL0ifRSiEoo1/ST
3aPTb21qpLJk7t6E1UPRlueQcOAxLYd7t+KtFxH2GkUIEVac1ljRym4ROrYDRnvrHZvR/ttCLN30
pav6Zi8Do7467Nm0Fr270nC+prRVh0LaeJx95xBPjA/RNdfLAiHYIc6A1QdFhbbC1wRGCg/7Tzub
dpOr6ZVqjQdGrpmfXzwDOUZHT+ncMXcr8tz9jF0QHqMp3ulBO8eM9Ex8pd4lDcmOC0pzh5nsIWuH
fF9z1LvLTPM9DfKFknp60vfB0JEQIDq5xBNGToeLlRnqm3loSutqdiwvxdQ8cAeeCi2yj3VbX2gC
d+tWMuMkBeJhbD4GNxC7WmCYYj/T15D4F507DY/kAiLGW1p1/NnU9gefbOslhGCGpvXB9/oepofR
7o7EwR+VjxqKR+raqj481RYoPDqmiwjabz3We0EWpA02Iq4TBxokvJyueDQGdk/VRtkSOv0ReaVL
8Del1GA5ZFCRB1FyqxecYjdulMET10jp6z2L/L1LNzT7ICsVXl+PMMIczJIF1nIFQCBda7zFeVmK
1QbpUrsl+QrYALoWwa1aOKQd+j5tjx7WTGvl2y7SsAMX+OFpO/lZfR4T762wGFHnuvshEVcdUpM8
Nt2OtwiIR2hKcbQSabpPcBYtgm423NOe1QuA1WZY7EnQvcrJvOOVTDZtAfMbV/jNGYkE1sPqKRfF
IRKRtUwQqpSRybKV9l/yW5rJp8Jg/8n6yKpv0cMPw7mTFw+rUGA0dq9g7haRh+YpKeH0GQyEV2Un
XuEqADeOSCMjFLcxwnQ7GvAMwjcJ2nDVJyrZatCWbQW1AIXtTZsbSnexlRPObWU4UULUlE42ERlc
49kJK61aB5p6hamDJaCRKzXO8V+m/pgRMrw25sikLr9jwkiCuQhffaQWK405hO/rD3XTvolUfTHs
eJhEvZp1CFCp6IyqycKm7CboTzF4OcM1cUmRyijxEfqmb50hHnM9BASHVz6YOkRRJR66GANP0TP8
qAY4OJEj93FM0Sod12G9ql9zG2G2gdRRdOMjh0bICdEy7V1r3YX+tK5ziMdNjJrJVJSw4W32zTT5
Fc/unlFDuk3JQ0Krn59ZMx1yEEFxOsWEU62zH6ha1TGacw2sCL90MBEFkg5fribd/aT6vWVwCwML
8nMkQjh8ELEhIOzyAApQHiMpVtUhVggiQi5Sa8wDEIhFM6h8jVxG4h8eILZX0UqHWAAbkue017s1
s5pPjsiYZ8SFY7rg+TKhacKMs3uUKKIg1FC46HFjw922hvsS+KN++HYLA3YjJys8eAjMlr1BUeB0
8sFM3RO+nGtXxlz3QER7VXn5iqA+0JFxtmkJr8NCOQ86g/ArHdxbOk6PedwV27bz0Ip77mYa5kQG
hqgYALzA/Bqn8Nw1BZkIEWqLQfuZsa6TxqHNaX/6wUucfIX20Vt2aD9BeQd0aRN80cp6yVjxFjQ7
YUrjSMtSTF3+5HDr9JUOB2wtFKbbyHNBLpGx4XicwlsR4/EOKS0QWzdmdTemM1O7BCxZjCu8psx6
vPzJn+InrWV27kXjdSxiWIQBe10kn20rPVRJgLG/SZGgWs29R08J3HGJV70v0ejCQm4SwSI9uqtw
lIBFYcIvWrlx9HJaGiwY52qAYj3J7seQerNRf9bKjuOrzNkfx8y6OpN9D+RxETmo2CMAKctS1w42
eIN1VBc7Jc0Vca+Lvhrf3e4QNw26NTwLCEC0d7zLQHIq6vcsfG/D0VtK5IBIauRqpJ+PMpB2yRc3
3GBmkEKKRcHgM70EJ+PubL7hjacYB0lpECsom0MyOO2BcLsEELAWHDXOtosKwT0vtHU3iSy6Cv8r
Y2mD3Gvlm9IEk1qiFsK7cOeLImKtpVyP3Pw2kQJxYMC41mhlS9dEH0bTgZlgN5ArGVageG4IjlbK
h7urSH0YaiIBJYeUdc+soq/a8t7vURjhE0cwSELauU6xGZTcbSYQ1gnVC9IUO916jNIXRuG/Gr7d
v/YVO2HdO+9V0+scTdvD1M8xWAVV4aaK0WoIePuLCuX6g0mOzwYxt7fx046hmDGw2g62eafZDD/B
oF8R2WkX/CwGDyMUMRLg7WvQJM8pqufniKLwAMhlhMm4ztj8L4Fo4HHpznSwQ4AvWaV92MxEV7bo
tFfs5xMWIze+tIkubmVEGKGm5E/0v8RSsNpGGq9v4g7uInSme0PrFVYW/Z6xwcmeSvHsMtclcxgl
AQF1fjdqxyof73h6zxwmOHhInXS2KbtHEs3t1Qr8vSKg19NsoBLVa66hXcAPn455Y3BNEIGR69sC
zSsSRrSO1ZADEnG1Lx/bySZIbRBJnDP0aV/lWLx8C35Q57ceaKf6q2dRue978lUNJpgTQ5Pn0Y1/
euqEYl7/SOBpF0zZiSDTHjkqYWjOsnbnWSJ7kS4PghvMnmwCmFdWmyzsMp+urravIsrQsVElEVPq
K9G/7LAG2xpO+WZAnrnK4107FdOqCZx2Belu6xiacZw0GJZh2m/GjNQf2fCZjLxnPhMxD9e7mBZV
9ZAU03h1Y9LWJndyDj0pHMtm5CA9Vh26oIgoDk8n3ZBC/dBFrIhVaFI76FjQGyc6523cXW34O1tr
yprr2GOkT0B7sA5tC5UT560xxxp71JkeZ1fqiumIvBhZJtwRmxCZkin/ugDPQPlufBqtRWggCA/c
7SlcAb3cqB0CcEK5VJcSSYNeFZnjsHRagW9DTUfh5/E5bUp3H/ZFukio5Zcl0/V1Q+rliZFpdZga
Y+NBtENmSSwrGvSvDHcnHWrfv7fyidgOT0XLzkBc60NeLWtLvyQdkeIx5ReynX5vtNLh34V316OE
ZjngVGz7xtX1SPoCBz88ThIlYmNSagJtAXqDu8hRQ3GJjfQg4aMsnYD+0Pd5SnTBaxnYsOr72l84
Dd/10OjaszZlj1agXUyzFTdt5/l5fzLgkSz80Q2e2Oc2XromYmlHbgaWFmfYGw53i1NbfPBzHWtR
G9w7VnCO/OxsJNgFBG/4JoGUMIMf8nMcGE8WZcgqdDD0RQyoV7qPZy6YYWV+gREHjAJh4D2pCHWt
iw0SuGYVpjDyKlxA7P5dfqAPdjVrFhubHc5JhL3BQb3ojUE8K+/DmMFFwRQc2wJpK07sflvIvF/r
fdztki5ZpxIRmhHo5sZyQIGP4xs7LLUjxsLWuRkl7eHM29t+ER7gRlAn4a3bhBif6RGjBcLc/1CV
RF65iLYXfiHHtV6TNFNO5p4thr9cN3vNb642hiZwosmGyvYNnDBNn2bCp5Je8rR4mwvXMUUk7hCf
3ZukPOn0xTJNmauk1tn+dP8ECLhgbGtuzBAzl13aP72KK6GiewdtNSwofH8hj8DN08SM7CMNf6V5
al3/dZqY4fshlObYxUKX9CvTGBaBn7JQhh5Fslvy2jbdBvwYV9tkPec7wDtGYdQzm7Blp2AAMr8q
InTWNfrRUxjeNQ5hHnYh4Ml1sjoPY4082K/qTZDDbuszG4aPK6YPHZv0S1wWDH8pJnIrmD2urXg2
0BuujZlcgjt1IWGfHhzTYkhTEThXNtZ+aKFn0JkiXLd0yPrsXwr/1yBBPlqC+LhA71/qPgpmacR9
k8lsnWQNdGNZInjI8zvWt2UGbOYuXnuz23Tw2n4HxMpYMZuyEAIlB5UGhBeP1VKLzWwDzvL7aJio
6rGjYF1G1GDrfMRoWzvWGzsl0cAxcWS6EcBtKFLJB4Zst7cpulojYKZlww/piMgkC246ZWbJSp54
8anuxuPkl9n9kMQjETOODd8SM3Hsli/IMxeWreI5OU3bIhMhXrMztQfyHYhR72yahV5JOwAe0oXE
zO1ErOOVOTtUDo8Dd/B/STqP3ciRLYh+EYFkMum25X3Jt9QbQi1D702S/Pp3OG8xjQFmWqaKlXlN
xAmYxCeHOc06n3R7ckZ1awBiPs1gKvDY+LiyfAzWkx8AobQZttB63hWWdr+LaVZ7gfHNqyjPMveK
q7FbQZYFiGvF8jik1Vo0vffUJ+mPTsCeuBI26Ox3zzjBxYPu6mA/TvjaMGNDfzfGp8GqiHxNOfV1
4rY7VBm0KLWMDtlfDL7tvqqIA8kTZExtzGgIU1Z9CttmxlBRYy0N6xrDYdfvRqOwHmRcfhida/LM
6Bg5UvSUucRInM3Obc9DaDx2Q3nvwio525O1KXpIo/haia+guWZkagenxkrvjJovQLuiv0b9mC25
IonKg6M9mbcuHMtbkwQCDYIcd/TcJFcFvkn0qTU+ZDKor+nMp9XgsY2JPT9aquIy6ubHyOlpVVV9
pvlIbrYL2WmQHmHFQQVHqMkeR4ObHDocAcEhOUoqwHjg1KJ/w8VTgbgltSCmNxsrN77890fVNoTH
BDZqvQie339/0OcF26EoflpU1Wcghc0ZfsdT25Xmmed+3erKeq2TbjohDVkwxBcL/+wjl6VxsNgP
rbtF1Vj7cYMZM/jneom+u5hBISgR51kmHezYChs+5e2ty7lUA4vdSmDo4XEZN0xhq46y7nZZGTOn
qWwSLntrQwCxcwBTdHDymvAtxDM7Z0yy85SZNRpYLiY5x9OuKdv2Ma8vkDK6veH2iJEjrS+NIrgt
Yv9QE/e5dhHX7vUUvLN/i7fVkOQ7SOAxhrj67kw2q+QRlGPu1cRemKN1Jh8dg6Qo6Hg788Kp1inL
OYea+Pm+J9hgqHHJezOTqsFzXoc2+BMWfnqpmnpHc/FPeTJBjcEfFgoYNsTPkAfHSv2gpbmkjVU/
KhzC2J6rly5jTezGtThmEUPCMSe92KHXSSbr1mHD6TxFFC13NdsmsepKxi9h0hNzy3LxMHblH4P/
ANw6+OUQyc9Bn4t1mH3LuG6v0HwjXiTiiB2HqWqx596cvoMUa8xU8MspFF4b1alkSYZdO3T2W5/U
yiXP6Cc2ebYHHJmvsJD7bQESYT+M5bPRtMjaZ0FbMDv6jIwv628Y0XxO6sm/TOO9Klr3BlATK5ec
242n1TNpuxmGcUYQTtjVV+Etl8yroncCu+W/NxF4quDE5yp6xix5dUQIpRnh5rrK+8dUCuekq4em
IhCtmeOOmMjhCnEle144G3WRzFsVwcfCtIdAfxJvI/9IAeL5vxVHidmfrZn5Y0AsgbLF6WILPP0C
OoIMgFVKOoT/FqPTKID8pBYc4pmcEJIbidolOX0Yr4sydN1EnX2YOeUwhdvbIMjOA4Q+qNHA0LMG
IXNEbd9yxJ76icRqMRfcdxGr6JIkX/gKmnON7fkwQGlTi6+vxwdHYAO4L0TGzChEiHtJZKuYvQdw
luDNt7F3NdUAD0wP787CPFWFtTNkYL4Pi9p96utz3Q2baqKJzi3NaoihOVSB9F01jnlKWTruOttk
GOzkr34QGydwhmSgzHAvGEtx02Pg2lc1dqZCGTPBvztzVLtqdsm3tOUVsvO8MgIeOgAhOeYltHFb
PyXzS7jVoa4CQhyK6cHsG8iWaXgShHWts77ZYlPBexzAKWnc4sXFNb9WYkDf1TJyF0scsIlpBKoF
2VVxcnIWMtBcmBtGk2JTVbjaZd1+JaOLGJ8h/LqezY8oKSQ8U30uGhvPqeJyJG+PRAM5OdjGZLjr
LfeGejXG3uE+2E3DNjTiLdSN/9kUPUxkB0S3NtMHx5EImbSP5N7mLTTEHZoOyQkpTqFxjF+aQX8K
OSFiCvWqTxp8f8M/4jsWECCTQUzFoe3EG5KsaYIsdYMGiXbQGa8CzByW1m0bQBTRS1NnLvgfK92i
BG+O3eBfKwXKzInwLZPd/pUU5rscjD8pllsvxEjotENNqkeIjSUjUIrzEwNowv3dMPlA6mj08dZK
QgPzPHwc1g3roOR80Rb7MNk4byFSOcJooUQrliI1K6sS+Kkyy3vQcWgG5tWdQCXBBLCevKgi5olA
e5w5oONwdhh+bd2Qul9lEO/hycUXZFwkRA/Jp6pa9PyRAwU86K9u1cHjCeoF344jozG4HgcmUzm+
cwIa551fqJm1c/PjaxJ33ZEcRg26gUkKVBXEJlsf04yP4PU0LlB73yDmHjlBTbhf+maoN62L7mwb
XCowQXb0JAU6ZliOHpbxwYRpmdr6IwjJeuiLnuARewJiSnLOeupVfsN1O1q53I49XEDfNttLM3UH
r3PP9MTtbh7qnz5z47PuHSbVE1/TC6DStuhqjYFTNq2sbWWylip7tvJ1/de3CCnOjXgLbvfYOcXT
TMjtNqbeVHOvdrWJdb5qieBA+/hDMuhnOro7hb7uEPFBjIrsRmw375VGJTnB4HDy4FdVISeD59Jn
55QHXS+HjWXRoIfgZI0RvOLKrpGFi8X62vXkBSd1DBKwTdpN5yb33u6fcyqUlUTWvI7QEUXZWnSI
I+u8PPJstls/gnA/YkLdCWV+T/n4kznZ2Wv94mgFz6XtKSZzFLnx/GxFuCcQihtl+DAG+PRiOZyY
GbOVnkgk6wd9TEmCAEMRA/rNzd+EPRpQhQ6loB7oaag7gd8g94X6Y9B62EJ+BCxpSHOdARgpQs7T
UfpISkNkQ9mtyo+RiWbR8EwSYMLsmW8Io3Aa8Lwqb2846KBdWPBr5LZPZrn4Oken2lcBGbXjsHCh
xE+QkTLpUw2GtQ/+ziUqg49hfGWYs8fot5tgTjNmcb8KC4kmNskI90gyHMEdsGg3mFkWTu2i4853
iFBu06zpyM36eYmWR0A6Hjwc/3xfDM9R6VxkgZfPtK55YPa71LTurLNImu5Phm8TF5y/pn3YrugP
onXSVSdsKEeVt6zut22x9FwxEWTlFD3XS0xwxug7Ze7n1y3TNAIqOgtcENbcgijhxJsJSHJ+4Wul
hwL0vR/lDNj9u2OiGVt5Pej3Rlberhzxd3vAicxHJHsRQYMLwsdrWTDEcXzrDBY90YTBXkbaW+EA
QBEV9yYeWoJLOgSaK2sq4k2mCU8wh/maG+FzTQCKAVbl3U+zJZyEubNc10VzblM+LjN5y+t6Qcfa
//dZkTQvrT0pHXotQsidCeybIkmDc++4qOJh1a9EDbLZml4SRw5bdIWwihiWEmqywR21MTg6+Buo
AZTH9KW9pWSRrSWlMR+K+TnKM6J9ajhRc0QLzyD4Rc9I6eO5IfmwWtUhGxw0q2tW4XJvkQO5QnO8
gtLRbtj4AuGYNbtcb3jHkIUjvrl3hnFmV6V87Nsd2WbaBXw/Qhrd5SFieZt3HzcX2uSB4DVQih9k
1rSwhdkesMh9LvvORpzu1weD4JRssqANG215YeLx6vkDQA4br0AKtWZyRH4ICoS6xJptLUeDmFX+
GovR2+CRka1QhpHZgNnWOjd9tcmxuy/sw8f0MWyDGwUy5GzPeCyD8FaRDWvn5UGwAhraC1kI9O0d
2uZwHg8U8d3W1tneX+aPLRuedW+iDsEA+4FpiriuNjh4sX8tU3veoHimnhX0hoKmopqXl7aHPIhZ
8t0KECkbpt76NqBrf6Zzr9ez5IMKAQh73rYNMW3LoTrAUFmTwKaolSAAp86Tab3wnLcrE3bc7Kbd
2YSIRffnW/RgEEHBfxOY08EvsEgwzu1oz4oPKVRnfTN4pawN0g+8XacOTYgmGwLH3M5yMq6dBUvB
QccHAaqlS1TsCHapHdpPz7p46OxSFp1GEb7DLur2sARPtak+J8faQoTJIVIWbLLjNxj5fC1SO6nC
qMDZyV5QF97R2qCNIxVjRBFK4OUjuVEdhl8B+HPV5xM71Nm8OzN7ABUuBiiT1FI+8IFVTth6khhz
1PSNBjzDBTmgAYnqrRESjGvA05umkLOj5zpRNYO6MsnWPcCCrsJ4FEimRuKXWppoqwjrwZS298oR
nOMWr3sBmBgsjqy6o98SZ1LNLIdycGcr8V+QNytN3eCSHPk25FMWxyKaoYi2I59mhNjdcz+72boN
vINplzaso5OLQ3PDMAGO7TwQ+ILQE8E7WEMsqKYBrQO4xUcaJIeCEkcNAc9Pyp5xZApF2ApHppqK
s98gUTVQeU2u/uMkQm5ZcJPAAZZ309TMYwoSskZaw43VYkBnaoQxIBSoMnJx7mGaHkoCYeA0EpAu
1HaupleZeqixBgS9YbNpiMSQYApXygrQYY3wB6rnwaNflw17GT8YMecUzpGr8dHrQ4fLt/8djOSy
6LoSDw6BLzlKCjcJ+DhLIHAOhyxNNU5eDERM2N9Lwdstu33HKnWdksA5pqy/Y/DG64abMZtmqnys
ARPBKDQcDEBIIBcneIDUOneK3PCrNsYtnL9MHhEHzIc0mi41o+C+wRBL6uumgwu1zKG9NTsejlMK
ydqnvjM4+xRlb1mwyYxnPR9aP5Znq7ChMfRsrOFjHwdtc6sX2V7GVCtT3v3Nwtk5oLNdF1TRIvAT
5hNzujcBgq+imJilxaW8ByD9p4rBcmE1f/KSFslKTYtAW5zk4RJVj03OlxbmiGk6uExSZARKIB8d
B+lh3zTYCWriEaUN8ivDYZ35/Uk6oto2JmNDaMPcQ9qF4NSXMb0LKSZnu7bAApj+uErsxVGR+86d
E02CxHJvgZNeyAq8VIHjvUc1L01tGVC+2K8QHxhc3CB59GxSQe2QbZVblQuXlAuh7s/oJOS+LnHA
w0nGcDE4l3x2gVl5EURsx5a7eDg1OYRJ7GEvScoDW2qoD1hKGHYvco1hkd4k7uq3D0maFm2/syP1
w8oDpnNDdmFpp2CRCP4sQAoXNIr7ccS3HsIHSGxDYEOMcKMyxy+dRXyjDQzpsGw0ULTZYA1iuQNt
fgJxitll3BNSSdX4lI4VFO40vhDGWe3pKNgFu1lOsUFGfZuo6iAAyFDHvzQsDEz35Dilj1RzvBsd
xWw22+uaBfBqICrPmNJtLW64YuM1iTv7DrkMCtPfii8FgA4ynAuAcwZsuPLcPqNqGF+JumAiStOu
RVLSPWbA4BbhEMSX5t+Y5HKNIOGhhWFYkOCw4tR69bBjlrH8zoLsyU7RxcxLpGHuZR/m+BowWTi3
hnrlILwx1CDrkClgV3XqOWiyk5nEZ3cgvJic8mI3i4Nb8m4NrXwJQ+cUs+kk8qd6TmFJoIw7tqax
y/V48ovprQZadqydL+akPYkKMwpceWSKy7ohjloORJbqE9v22LKdvfDyR7f0iHWIIINm6tj6LGwJ
hSQbiO6/Dn3YtYF4dLlmbTT0QTtR1U5HJ5P/Oi/+svz4o4TZYKPDwWOomSGLB990H1V78SI6/yHo
4NkExjUf5j+ySZ9YMCBMFJqmnF8CQP/7LKzL4AKZmPLwOjMrq9vnMtU9aMc8InSHFV/9x9IkWbtd
y0urNVpSz/gc45FQxLUoXE5ilFer4DurG7yhbn2cJRuGJvkcluBDHGovwl0ksoa5RUTN9Ljb5xbG
UOBbYLzAB0KSXNlhxXmfPM7jxcqwhzLK/JgpzGSjkzuGScFjIEgTyYJ/nWE++IixofpvzJx1YTE4
VxVEf/yp492lU65oT4eWcdHIrL3eu1mo17MP27H1s3TB479b45vuUTc1MbtW4NodA7OcyL9xQocK
n6xaIwna2FYPlk2Uf0vUVeyBsnYgS7E3kr1sYR+ETCMy86Vc4pCRPaPZwI65tbEbUml21Oij+zwS
aLvCNEVCyEBAtjd/QRBFfgAmNQQi0oXGTwDJt8mDnZqsh6yhrtZ8Ligs+uRi9dYfxzQM9DT1JRSo
TeACAz43nRMxG2eVojev2XI+sMANIAhH4YrMJMndzCDBj9UD06hLLNXVCYmksG3eDywW1r4yym43
+hAmfM0J2SF+WDvwJY5xf5VLbgIkZqQ4Mzsx7KSbuCvPwqYUIEG0XhvsVFEiNQ8ZmQy8ccXfoXa4
Q6hh15qvt+FHeytpklZsHB4HjRJh8K0vhC/5wm79FJkCzmUPMJzB+ZN0n8JSCdnL6j+p1VwKk01M
jvIZ4B+FQlneIn8kR3sG3eYRVrGpsgwg+GRZkIW8l7ECoeAumGfbHX7ZNORnJg14g4kS7xH/hwqN
ReY3yIszOBFwPcqDGrJ742WaYSgWlKJjZObDgRoLTvwybl+lAKnStNdc1ttIEeZQzc7iqmfrandf
bVmEFDDywzro0Bj2ZfDkETs3dn1CGPe1jUi7DEMiJMufLmcsrVsGDbHIN3Tx7GbFem6WCjk3TqMi
wrRS3anW6UPYNbfEMgHfDea6tr/atLojKXrHSrTLEbxxVSmgaXiRV6SCvdd27u2DtOUQtd/C6HHK
aAOyTv5X6d/TrPt0VZjtRlZ+EqoYbBX2vC6mVPRo6Y//rknNMcX0A4/n0tnzA8rNnYxIhEs6FGoc
mc7K/7JMArzxqrq1sXUSrl/pPDmZ+Gkt9iFZI4y1mXa/ML6pAeL6llUGq5VkiaiwuaFCDWgqedTS
RhRYFF89PxEZ9fauZrNsovO3Y1yUaOBIcJHnADimZ/LU2Gnwi7cnIOUMsEssiT+9VC2/dgL6w4nk
c5W7N3/yeb6a+cNj7wuAmIg3D8enPQ7oAYlgFbAmiAjJf7Xi84HV+AOLCtKgSv+liLn1sbgkY3OA
hrkg2EJ6ZoYxYWrSBcT2t51a96qKH5Bs/GscTC49v4L0kF1V4zdrlvFC6niwUjq7Yfz+1QNg5RkZ
2BRxkiv/sw1iuVOxca7bpQNx9sR6D9sGTVgJRQSoBXkB4XulSKyk7FsHzXT1osFYkR2IRJhJiSdz
BoekCQ78ikEaPw9AkJzeSxeMIYsYXfwx0G4xnNlkAf1DbAWnkqCKVWNz8anazp6l+y8U5UaYzJc9
O+qP1eiR3GOgkSgD9o+hRT8U20W/QxDL1I3kj16zVTdt5yKy6l5gPcWq7z/ZEMtxdSKWaXhcGW8h
LaSZa+SMhsF8c6rwhqBx2LN0J5V+ibHx5nVo+mjZny2DZny2SCJouinZxRW7wQwpLJxo4AIem5Ok
VC/O5OYngJNy7Wj2KFSKMfNfZGkQ9mSfA12N2f+29KVGNY6bVFTkYcdUoC5ZVasoTX8zxYMZLZVE
1gGJgnWEvaaAqDvwYSJ3ojLrbSCWFUeBoVjF6GXCtp8BJlImI4pGKooY3hs/WsJoCO0rqr1/a2Be
AG+TscPl2T4NLpzR2f2qbfjkgXI/2+hTzdZGTfXVoonYEgfsrGciLVvVbKe52IZ5+4JvhYW+056s
uHtQrfOdMuencgoXO4ZCzmTb/aHEkQqMK0eZ/iG6WWKpl2iLzo3TvWUYLBDiaW/bKfzjhTdc7dn4
O7v+wZ34zOupYN6UmUD8652cBPScoGd3SXQ8++4TenRkcd2pzLVeJaIBx5O6hzgbGd82bETSSW0l
oVabdvR3adbnTCwJA2O9dPO76jIFKSR8Ud2njmGyGhobbW345CtxYAwQnhoJs8bGFl0r56RC793V
mVgbigAemzDpFJXTqmW44TB25txCEuf7L4PiZG+1Ri2Bv63rfhjsP4KLdU4FisXHumLkk7HupCqD
xegmp8rk0VWR9ddLobBbHPYyaNizTckVtNZ71vs+di3jmSUnTZ9iRo0HZWcQb33QRtWtFafFGlA3
bsABuETLFJCu95tsGBTcls3z3HIAsRzdzKzAeMOBNpHXtGly4rdsM9t0Kb8QytVnz6i/YobhydIL
pikHh5L/vHoudgjEm5WLlgLuxbE33fg1NnLcTiTjWOz2YTAt0P3wW8PLeCsMeeUgZetM1DfaZGPk
Bh3iJH1FJZ2Ba2FWFHcIC1TI6NuehkPnq5Se3P4cdeKv6nF+pYu91qplHREkJEHOcb6KA8ZLgPSg
24yBvcHShiGbxCe7b+e1MLtzYMF8VfpfacL/6sYCAgchwdRMKELYCzEcFlLywvcxSLL0FEWoiztP
vsZJ9AlO4d9cpbdyJkYljXK4PzU2fD9DZSGK42wDM64fqgYahSA1C6Zt9kxpxKbfcrZNpg4JBQK7
aKacVpEDwsLhFc7qHpTIB00z1iBH7FuRuWobTM9DML3QjJ2NIZ5WoIwIb4L5sNE+B6obhCTViugQ
jWQ5EIxxFl37KQw+w1izMEUhU50Q1Ga1QbwOXPZaV8+NRaaMbv5lLrpFJ2Q4OSendPSSTdnxKRbM
SQp+942bh//i0l0xErq2jl60dnW+bsRVIp5m64A2dy4mhtyCF7xlXkreXs5obTrXhs1owo8f68j9
khlPk+at49k5xeBOndlmDYTbFAxWBzaCjrUT4duUJidiI04Tp4uFeJZXVfxDdQgJF9JCaBm8XDI7
NyNjB5OgBHwgfBe7Tj78LtjU5pL4W/70fYARTPUPiFMR+DJ7YdXHlUV8k4zJbFhqKjEFPtLzrc0D
ve4Sql0sBVup6dD82GcwlRolxMone7S5qoicy5VefoXBwfIpv0sT9I8zNEgjDJieTXMtRNXv0DK+
jjWCKAEGu3deE1//Jfrq2az/uUn92+Cl3TBAO8417r3e5C1yB+tPGIirCjmrvHLcGQCriZ4FC9DV
oOhQUi3fxoELt65EceDkItJs+VmmFjA9Pv5ikwwMdtASyFXHk91ZDuYRpyafyQ7izeQu9qCqjvjk
kOqda6KqlPHXwr6Gi4+uwTAZOFgyeO8E5b4TEmhDnBVD/VJf0zw7gqa+ScUO0Im/9UedlAu6Da9D
2/CeQbxx2vgPIp33cNKUfqTvRi1WRqDbTUot0oOBRFW6/Ec/I4Q03jk+TxkxjcgIhfgmGWHTER2Z
h6wa0XYgh6V0hWfqfMfa4kctWXAlSOwEwUipMipuVG3uh+Zsyo5MvKU7Bhry4ic52BR/ePDyls7f
tS/1PLAiJj0yHPRXhGNi15glo2lxLEJVIUFDOVumcj66hbPvXELiiMjDsh2zYmBr/jsG0PdFq86E
Ot0qIG5HR46MWGLx1JjddNfMVDR20mMfTrfWxkw2owFDd7f4LnDVkolgoYCvf+e5zA8lnU/BVOxI
rFO4E1q8NqVxC2bJuRoNfzE9wPYu/wR85X3sLpQ63lmSjFktoeFaOeFfBk+w7jgP2BPDMEWctTQH
F5kMt0mkAQg9Qeed9RfA4bvEQQ5rM9QfyUfap+GPcptlu9D/LTKk9JMVQ9Rw9WEmDJAj3iQutvi1
awzp6fApZUq/XjYPvIzxTTZAQZBPkT+u+u5QcpfMLHROQaEtluNYi2vyPZBg8tFxEnabDt1gCegt
0GSE5ll0GKKrHqOQkRNMbGawCFQmf9WZDoIsE25djTXCotbB32G7mOdBRl0Cv7Mf52naCSq1kzJh
2jJEk6n1DuVgS4iw/GBj+AlS16CCYxztVn59RptFScUyN8b7BonUOfITTSR1GZjGpdyUxdK7GON/
PxZbOGJFlE2IAXq5jWPXNyNyYZIulyQzNhihCLN5sXxBG2VFRI8wSy4MDi2LiRJgVUhUGp4kiyF7
z1I/OQ9JEVymenrPUDDvWHtyUJOKvqUHQ5ZUjf2hEtGXLdrhrCFGMR/Wu8iJP1nsnLK0uhLTsPP7
vtp59cIuWKzjwumZO/H0jESHkAA/sa6o05NBtR0X+ilEIEN9bwPnD0H7G0RvolifdyQCkXKXBD8u
UrPdYEF3NHroCENQdHBy4URHuNQZWjJzl8RKtuRsJjhGESe+af6BZ9TtOuLCtiKjxu0t5xiEnj56
Ib9TIHlKs9Da+73yedeW7jZpxUPBIgJrafAmadu2WvHpZ4iDhJ+U8bTGrVMmE3Z0hL8yj/fjT8FN
tZ8i2glzULDZ+L18lhrY2/ovmCwtx4TdbgkBV6zO2bUkszrFBmIgh8o5Dnn5S7dzVmEWz2ciZpAR
1fVIXiKcBhAyH7HfyG3poye0CZUi0rbdESwudi1LIQM0PZvQ8oHcmP08RQyu3Tk+hGn7bi1A1sAN
vpEUFNs5dAIq5h7gTph8A09hOFAh5SNxx98L3VNPyRHHdyw4RSNm7aXNzTwpcZziZWi+SE0SaPoE
bqNKc/xAbgetGbSjPT1jjdoj3EWylUskOj1BuoXsH5slHHfwwHcZod9v2sXWX0QlglLW+3dWt9gy
kMXFlhXgn7ApYkgd6s0x2i80iG1NFUzn8t90BwVK6MHQQjKbgrgLQSsNZnXLKIiinCC3kSvbTidg
afmbgMG7T/r220dI4EEWOOUtowKukWhDRRs9O5xOW8N9INlU3VBW0MBjp+PzF8bnUjnIGsDXNRoX
Xst8pDdmSRWhh5NR4lM10Gut4jCYeZkG2BOkGNxLtwGopUqmulH4t22MdcEI/W9TfhosMMN2Pusx
zvajZywJ3+x4ShcZrONfGx8pqzGbaIBk85IpolznuH0hfyZein39KROJCnaxNE79Fz0Ktzp6JEAX
DbRuSJUZyT9m27UnLy74LlmMqofCZJ8ycW3DTLC2tGIIPGJcI5VCZt6b6oBrGnGeb6B9BsVe8NOc
TIu71x4w9EDvCh+dP8jLF4cjBMVYJ/Mu7eKJnT9CRgc6kwsLiTSDGMp3NLTXVsIPaW3HZsHG1Yqa
5tkVibkPW+CBkzsB+ExM9RDc81oH25gwnTcR2a9Tw9JFpP6jYWZym1p2v81kvu2kEz/I+c/cjKDF
2BTwKM7zBRERUvMwvORdBkfRRlRre+CVJzc5KLIVT+EYonoYcnowZYdnUzNuZbZ8c7uouwLYJhou
1W99w8jOECFpzFFNs9s0wMkZjuRVqo8wiBtG/ISw1do4WiJLTglVI+RreWLqHW4TnRBtOZq0V/aP
GFG8ztY4wWWkgG2mwDjPcDQ2QCiHLca3T+nPMF4iGPGR35wSqfBzSlG+B2RvUBBcDXbuKfVOgsnz
hmNnLWbRkFOUnllq73nXEJ/45skive2gcUPDMNf+NhkhcTnEHI25FW3Ie5o3OVOYK7bNFUt28clb
tzSiyWrGKLGrq1ofrKl/xoVHCZlqhL4dK03MyopiUrOhIWcoi6L8SVXb2sk+ba8pL3Pw1Et8/WTh
WtuJ1OqjLJAH8vfx8Ph6V8CCWY1Z4v7RRAJT1CH+g03zUpnukxiQvOE6zNe54+R3UdYBJzJOqCnh
JQhw1mINJh8WzUfIBu9kS1vS+M34f2REeAuCGAGgBJ0fFOlwnydBeUn+xADqUHaMx5KEHTJS5hRX
W0sY5G9WDYhyOExuhomHUhBWjvidAwuOXFbXfJqBitqdkwFQZwYmLEbW6ZTUJ4GgTBQIUVJffgUW
qouhfYMMZu2BkXMqdOx6p7cOTMjGJvHBH4V1HsNqTyBeckFbYq181XPVNeVh6P5EwkDIahEEkI6H
eQEX0H1+j0DZ72QOCKsmQ0rIesfobjuq8q2E9fOJbhGNfh0fVZ+/+WWLisIh1w2/zm2xHs1dZj+4
fH2BYnHbD8GHN4e4fQvP2cjmP45udGGxCM5NiXPIJGffNTVw0zY4Rl6D+NtwJEt9u2RtBave68dg
Hxq4V0ztDkciDco1BoZVXJDvoJBtr5sgyM9uzmam9Rm0xKWTQbLm8hwiQyG7mP76OMqtKZ3vMXPa
3cj0OO/Siw6ItTB5Iyh6+yOcwx9dwq6l3sv2ZlEv7FBkaUXi7mHUMV08iMT6NIpq2P33UknJ2zui
KmVVX5Bp7eZXEcbucdnREz4Ck9/CrZ4mbLE9J+2PShdvdhr5zwgvn410UUkQBfMa5fM2dir0v0Ec
HZzB/kCgPfCgeP6uyMsRL0TZHIpFKMlJjjotBCitAmC3I1fWdVj++O/fkMGFtGR5uU2Xd1304L+N
NcBYxuRW9NCztgWy0DsUM1N4hglut0/mYH6RtmetuTtYTEgn2lEV5uuw88957dkPsQEY3sj8cy/m
lyDxQKGkhO2RRWXfvagHOYGrwETZNsI6b5f3MawCpoFVefai4H0SV9uJcmT700OzBLer8R4JqV/a
qvXW3cCHR0QdXZNR3Vy0zMfRZ7E+zu+Vm6WL0cbesyjJEHgK1MstoTE8WXumrQnxlVW5xfIcMmXJ
1UaWkXfRrrObSJ26CsX0IS74n4imnWxzJ0PN/zPIgnooI1eirB8KSLNUPVvZRmTU6PKfwWdzF2j6
CPKpm2MeqY1eJn0lhekB4SNiWtdMgbr+yQ0vOmEHfDSqmC14WJ/nfDgPA5Z1d/Q5BlhVrblFf33K
3pRX5P+EIDFUGUkr0zEGEcdfiey1OYfN/j/vwTCTu3KQlmFe56BN96N6yLoW0Y4ZzGt7qPJTSrJi
7ocx0n/OItFB9x0ttvgxlygJCQGwK2ns29ACu5MRyNIpReTgGo+Atx+c4rVVLiYKd3p2m5H4qSZD
BQbH9sCCAfigRc2gRvM4Fxzb3mIk6dliTtS1O7slfW6JC5+eDKv0yRCbqNYruvloarEIJkAsipw8
PimQ1PfxQTjcOojpjkg1hjC+VKl3jyyMh4I3ce26DJgbTFLrSLIZwRTrDo/wms9B3q1ykjXaLHxA
X8l3LzPamYWkXChcxeF4sIxk4i2EvDLUdFlBLRgNtfY1Jrsab57fMQxphrUeyOrT0fSEgewyx2ZO
8En/YoRMfAr8DlFCKJaMPojt+cmk+Y1KkE1YoQkjk5S1pN75DkFrdqjJsFEzyAZb3XzLfp6CgWyw
wr2TQsokRIy/whvEkV7jns8EzFqj/vBT32CBbD+01qMyDiX9Jjwm4N9w8d8DVZ4TSAtrJCfPaZ2+
x6DVlV1spq6yySy6hLzA99j8gI3vbB39U7dovEHf7IwwOlbJsEAw6NgFUZDr/1f1TsFodSbeNfof
e2eyHLmSJdl/yT1SYIZZpKsW9NmdTicZHIKxgZAxYJ4Bg8G+vg9ebjKfSFf9QC+Skm+KCDrdDdf0
qh7Nw594XI8FxZHccF59J3pH4gUCnKYIGXCkaiC85NRyrENDjfPSp6FztHjsOnHFAnOg72wVtAvf
m14pGmlo4lz8A5rBQ1nk1MAqp7/17LJnyUraC/HcWYHN/ornMohs/9lZKKJrB2SJKHmpASwcNEPj
abKr526w7n3Eho3VLnpr5c3hL+zJ/0cU/k+IQhg7/29E4eXTfBbpAJ33P7mG/Ef/IhSGwT8dIgTE
5EUUSBCFcGTm38P4X/9w/X+6eODBA8Lxgg3oQJCpV+Lhf/3D8/7pOgI+iBus8QM/hEY0YMvjH7n2
Pz3fp+I5CsVKI/Kcf/z3//n573y34W9//R8Uvb8xnYRvC46EAGoQ0DcR/h0jFmJ/Lp2QEkOdjOI9
b7kOuiwS7OqjNmS9fH9v8KntUWXuSuQQYhS1vSvb8ELp3vKvL1OL1lTRbWqcUtwYGJHPO1KpPDwX
UEJHj4R1P8bE0VPDeRE4zmPstKd/e9Uf/0Wh+vdvxPkbjodvhLwBWfHIw5XpAOX5x3+Qj0CPJLhQ
Lb0PCSrepXPsXOEHOUBGlH+qwvHJmogiGs3GpZyJARPiOOmBNpbA3sV1xJmAJMw2w6GpIa6vfQGD
vSvn4mQ5sT53LUGV1MUQXzvztUnovQjMvSrMlZ1xvdVUbmwUtNNveUszLjQIoGmeuMsnELjOYufn
//m79f5Gxvvru41sYE+wy0K+8b+R8fTgVNSuu7BTE8s9jDnrDiNdveNLubWMG1/yBPWzz+lelFHB
Shc4Cq6/6VEVyPSRwSk+cG3aDosg6qRtn4sKdtZlzFh1F3nzYMUp9ymRi2NKVHZXGPlQGaxmhGfL
HdtT8RIT/8eVYRoGxB1FzuLy1xcQUiHlr1wa8mAMrjar+K1Ds1IWmeFmG26ntijf8kHbuwKk3q2Z
/BuhWsaXwlru+ko7R8TBaFMMNVWMEYBoJ8dl4Ydcl9i0nUf0GiyHD8EQ/i9oqmBFNv3rrfUXg82h
ElYEEOF4WUPokMHfkHAAm6hYcspin/kNyydK0jahBQdhsHmR4KwwoRJwYxLC/FL/cuyq5h5RTbu+
G988bh4nH7Pglu3+JXBxsZGDqvclic9diyhzmNGrxgB4xFDTvwtkFtN7nD33kOKfxobNRaf4ztUJ
qEp7E76hIpJg/8nLF3qwYxquI34L1o/pfahf04h+jbDBT5u5q6useWrEVG24QNOtgRvYyypK6PBR
5HUHVCKDAN4iUVtkp7A5ZfOFbfAXKojYMzWzMJhH5Pph9L9y9SNHZ7tXVpI9RRlYUcw30YHqvuTY
luN7kvrqhTe+OBrHUMnotW9VGyc8HSlB39jaeR01kpe7DNb/gsj76yz6jx+PFAj3nJUcjJyMf/+I
J4GZgGv9tX9jx9u5WXGCHhTseL/ORJvdK83YtK4X4X3AoHVwxPA7DkpSRxPzBnQ/dah89jfGpLsS
zexCfoE9xOTi/AgtfiLuAuQK9tGur9364befjy+dTaFiPAS42mRS7+o51ltCTuNzxOr+AJmVlbeO
v7v5KD+Xko+Zl8S/C6XPo33LAdhALKCqmu7IjnTZII9VpX4amGpqCOP/5QRcubV/g9Q5hC28SPr8
ExsuJPaD/zwEvcVyh1A5VFoYVrNNUWZnlTbtRg7jR6b53udh8a4xCZJlppHHUFQPQhJkfnFisZPe
NaP6HbrZfsrK4HEt7wzQX5OQn3MqSgDLrf+rd2i0QBsiVlDorxT/ps9azUdvHKfVohLASxpFOzyl
rJbLwsJDxqZbjYL0UdZV3Y65k+jIvZ0X9NviLPeFQD/FlEoQwjwzmJ3ThPwgbLeNmyfNIXbb954V
ZNDyqkJQ28cuuYclsce9gvwwNtN2QjY90m92wTqX33mupA+jWIPiQfnsZtXN+HV2ajLqqjTn44m2
hR169LSzZRLi1S1eVEf1NoZuokKBDnguSN72r4UsSLpM7k8SKJtg9qdzAhgqBa1xaKAZuIDfdoMf
cofN4poHCjVg+Hh3lq1REABcdKZ8H7G54673K2pacUFGdX10jPoQq8OdSr9ZwhyTvnqfiXb1XC8o
vYHYXvT2C0+6EvNu+1Rz8mx7nq07uOXIW2zPDlz7b1GY+Oycwo+wsAGIE8/p6qh+nH/GCYmyuMcH
Q5PWlNVIqLWe9n3V8CwK4mMbFsF1EguLSzjq8hNfSnzOywG3OJR6B1rnHqM12Cuq0iAPk0CYzabv
JmqQ3Nk6WOWKUJeRv/pSWnzpyzQFn3Y3/6iKZNpCDvipyHTtMC/TY44Rw9B6tSW2i9iywIAERB+X
0FIgfqsj8N+CR2+Hq9DCS2JS8+h1UOsEgJmTaxMPsJ2PSQ02IQ4fcRW4wZklHntGNR56Pf8qggGS
KM1CQYMYw6YInvGbHxU0W7hi0xd5vBupoDwRHEclxfkyhAN0Bszjm7lofSDttdj4mNIgu+1yn5hm
rfBwZtmGFjFvLylcuegwSIhF/gjNjOOePc+suvYu6bhZ5WGab3VL2aEMs2+9EtbOleU1yWmPFpR2
rbtKEKJBjBFEDQfeBMEhaNACkizkFxswfbCNc8I5PrSFT50onTtEV6EjLDQxLBheDkXY0qeUxlek
UJ+QgeLqB/MiqjAkwcLCMOxYrDXb3L44fVQfI1reTfTbnyj4cPGiq4husMlyt5FFLMob9R4b7clr
/eREs0Fkdx8yjSgDiPi80P3h2cnvGqTM2mj4A9xWf+B4qA4WxBqwR1RcmOajCqecvdL00LU4jYmz
4pAkH1VPjbyTiNc7DfKD4meEMwEbFAUvc56KnH35NDn88PzvAVup7zxe2OFXZJxiGxJQaD/lWUfb
M9s6aHcUAXj1eRHDQ1jgpzEUi49wwS48quzNIMpnuCZy8vHw9dOLipJvxOl+JbnD9rNZ1/TNQnZc
NizWTX1YMN880KJMrJFwkwx/5NFoHRo3Y2WAl3Jnu8q5z1j4gpWuSVQDVWgh2C7Cu/lQMzaikxHZ
SOJkWcFEkNH2haCMn9TT8XKPxT3YR556a+IF13DvHJIesks52XhRWAeRqYjIHEKvaXIr3FY4IQLL
3HGSQwez6kceVy/toF4FS7RTkMIccJz+9+TQAZEVfrorYtxLjilotBUVkQPcKYPlRNTUb3yVlXsE
DXwLktVzKJunyMNJYFsYXRN88IwDCFStfBqiZM+fwbsz6ytep6CgSjbSZhxYusniqo330tbK3sct
FpyuIhIIY42kY4boXUcPqg+PxN6dh2jdXuJSwFC+YG1ol4EW59Vmws2/us8ElLaRTOcUEOtrHP8H
0Vz/4AR62BlHfnaG1DpvgsRewAaW38iS/I7DznqlIZCY31DurLBieJR/oqkjpRIysahQbyWhjatz
GzuPRuG4f5n45raVfKq1833ImLjtyTosUwQMC1Nl20Z3tHJ/k1F/dTQmARqjpzub7Q4C2G4ya0v6
OL3APMVglMx/dKPD/UAsEdWdT6eKP+uG7S3m8xLQpj74iutM4FrdYdGSNf1AvWYL3nleiz7a+AeE
BeBgNdZbhHGklNHFuQPY64Epdnia8vL3XOO8x4blnWhlex7IHOCLKV975720oh+unTr3DIy/Qmd6
bUo0xUn/9gmBXipDTiQLPpmLvkA5iZX2fOF0R8FpiL3WKY+1xWCGARL13luGY66xnnTlYuZ13Et1
xqQ6nIGWMcgwWr5mc/9DkFwGUS0hXwdTeBAJfRjtgB+YKF0c+TQuCuxE9oDSGLlLu9PfETJZ3dNr
y9LfpXVsaDZ0TdaPGnktDLDFBrZ+9WkcCnzeDT5vCVIQsbOZxox1giz20l4uFbIHSM+necKczNKC
1vXIxV/XHyw3xDHDv4unIj86DOJPHReNTRMt5ErQysYkeCrG6MuNheSEHk/1aAtadyVufYwRZ0dU
xFkKOGaBB3tRTAuFHVU7XxKW4vRp4xOPf9UGbMXsKlp0IdJ1otgxHTPfVPHOZ9PG5ohlNCP02TOX
OJZvBuezBZaCxmciZlOFfArG5jIRmcSVzC8LJyAbeWGMHvhoxxAdQWgsogo5uV1xLNfGkbKLmr1w
gfHNJQDRgvwJ7p3lRGZBPwrAA8dCpjwZLEEbtkNanmqfeZt7+isiLwhfZGoZ/zuMFPLDokN1k+Sr
vFe5Z4vJfC2lW+gGhL/XMMl1rNaarICHZICQ94LrsGf9duiQujMDZsTctCyi/ircOSW1f98tY/cc
1sw5JUmAuymRgqXHdHW4/m07jNXsT9aSvjLezw4GrBki+WYxuOItRiTbkvnNdzwK1iHY0TREFU3H
7G/oYjIq8M9i/dJnsIyisvlBnctXkje/nMHmypLgSqrepJqD69hX6PvgEcg9vA5DE7FtCxS/Pz41
k8/HMpgO1tSXp9Kf4ALP7YPLS570fHJ5pDAK7/oMgCeUOZdU55urhgUCtT2fYlJHwmHdAA03wNiz
0M+cn4eUK1MgU+I2OEQtnT9V7dIc/GbiqW7P0UFqnripxB5SCPwQfWplhygkSi0E12sHWwljQ+Ie
bV0fU4vOvj4lTtjTosDohWEcIgX+s/vSROKEhs+PhA1xqqrmNjRYK8Hbznc11z1yf7HZdc05puCb
VXl9ExYliJzP73PN2UheDiod6BC3GU+hycj24hfKLGpnSidXx0BjWGdg7LaqfeGkIsrh0f4ge/na
glI9ScOmF8GENxfv7kpSW1sbkreJBHc+eMVeF/oydBTVtyr9LOL+Mi0hi/4qareF00UHv2s/6G7r
bprUkl9iJSpyDS/QddUumfJkE+j6LUeIOBIEHuMeFQHXSRhwrgUoLXdjn6Q7sTQvjHTyYcaNAwUe
7k/NQbB0Y7hzHF3s4WN+8ZAKXoQCVm87eIxJsrFFYhtNJzi7GOoi/TOnK5QFJ4S5IE18bGCz3cUY
FGvocndjym8H44QHG96DQ9yzy07r6g2r/nEo5HOVtxALEnaeXjpg3+2ro55ujRscY9lTq0jtpJr4
JaKwjp7EhxK0YkhUKsoN20e71jVkA889zaPDp7Sy3tKheLDcGgqYR2DPePqR/+Vg4iAAEqraVQp/
YUElzzHyBBY10ahD21FlU37XzUxPuDUT0cI4ywe+l1xnw2BJT30Ufg8bfH0ZjvqNM2BWrGqZ71LF
dKTF8EIpm1o/HMWB1uLmOK2RjiRRX0OYxftMer+Mr5IDHLTXLCOrxYFNiZgzfKmG2vFyoOm1nr01
p/xUGj70bm5dMSl4N5fnpzNqFtD0Idx5JO3Jd6unOo6Do8h5LWD6BHKkIb60GfqlfPhlOzAfxk6l
WC2UgGlNL2+YFjtRLZ/gChXdVgQXLbbbZ9slUenVj8nc+yePPEoTB/rkw1g44Jh6xsDb7ZeewHIz
0VSFaGptkEefgpVY5KsAsAhm31snKnXLi2RbWvYlrk1waOSxo1iZtfGkuB+ytwtLzq3FS2M4o3wJ
yGS0qeCXM525a21FmCMKNmyYuX40jTn3oU07AQwW1QFF4ecW21X0TSEBRbN+EZaLPpIbDARJjvgD
4hBYQQkfgzrrekihAYdYdX3RZpsGJ9kdidpPzG+lzJy7zoJ2Wpnk3mliuVeF89TLfqcbphRPc6dS
XU8aaflL2wJVKrHX8HnJXhrYktu6PYvINO8O6W5g4g+EQVuCBNSwuY5aiVFYHzFubrnws/zxud15
yiu2AZd6zwI9oyN/55Jh3lRhMuzwkmU7pUaf1wdS+OjjIBI33bTuPgD00SUWkErCTNupp8M1KxZ5
i3PzUkXlizEyPIylxv1bWe25J7bXVtny7oGWC8da72DEuMcED7t2YG7S/DLEBsNDHkPcG4sNaHfM
dFbFzdPLLlPr6b2t0olnhCxfV1piY9ytnVdBdre1ouhtwR39zcOUu88ts1+6gvZUER9gMOwYm5hA
onHfgexjVXakPf4cBnBu/JU+ZhP5f0z7k5qs+NYhFu1CohUg3drfs7CTq3STJ0MO7owS9ItkhB91
FEuMg7MnJ43vrGzqfZG107PpAvfWE5fs594+2IaBWrgp5innuaoJ7I2FvA8F27Pcbo/MlnhqtRNt
lvCdjA6uy0QylXdpeT93+XkKV1xnNEM4Yf2U64xVea7uJ3Ft2k5t53oWTyNKJo0K84MzO5+K4Dlw
iw43X4eoSEltkM/uUdOH4BJB3BBgCXats2yMv+IfMwQR7bM7ahNfbAk7hFs3jrAQwq5hFW/4Xltr
JK4M1tYPlvdZUJaTudHVDHZ5XvL5m8nkg82itqqecM9Vmxn9jj7olPlVA+hOpoh4psZ5qGP80EW7
mHPYA6TSLlblJa0wMfH/nFmVl65khiXyGHs16nuHG6PJ3yY1QzfQOEBhUjFmLEjClAi7MdJixA3b
Lyd5vxLldezv/VgCMFermlR/9oHFUS0gxZNWvgXlh9uH35Ys+I34pLyEO3QEbFC6DGFyySFr+mif
hNiuLhESoIbgFbij+JH4XSblZ5TzqY6HL3vBMz6F4623Ay7KcLp8zc6b2XSDp+lAaqagzRxvgPo1
FclN+iO9LkRgiYOXp2mYoQrAP+D+xItjUuD1MTeWum8fPLd/6FRwZUY8puPwJPKxRZVnakqa6sWZ
sZjUvIxRUMM/XMkMieVR+UPk7aL74F1F7IYTy9p2kece2+Jicddl/ZMevSgnRVdADI2G6tDLZeeF
JPviwtuOsvY3TdX9DsvMOweCpjiSIHCz3OxgT29DQAkqVMWY92D8rQyiP166dr7MvsbWJVFfnJ3B
8YPAQwO77a7+ANOfHGklEODQSogb7PMC/om03BVxkW/xCFF4afEHCnAG9S6qfM/byphLYsaH5BZA
g6BHY0Os+Zct5iNG4eJOtZ+SLeeuJHO5aUbulIirPEcTvGHYrFV+kjyJtem+RUt/UfpFdkAiQ9Xb
nBbNsQ84HsIMVCGph23VlK/50uzzsHXBjKVH7mFQr6bhR2wBo8Y4AUn0EuC2fRqoAt64gV6JCe65
wp66qZPJ4ZjA0I+p6iNZTAEwt/nKPHPGmQwsYIl+SzJv99WgwMNbgpLZP4SCx+2sNG/b6lAAC73Y
ftbeE7+/990o37ut/DEtuNNHTH5+KT6V1XebaKA0D6ANQ1gl5WO0DKBOghe/1ulOfUzMpfcxlspe
cU0ZbTXfyTmDwxxn90alxyjtvmElzA9kXEZOzoYq5Zl5KC2S5w5M+31JWtujwJ20KQB8Pl1bu3IU
eimZRW0RKvMtFs7dMFrbcdCkHYxCwV2gNzXMJjiGD8yg+yKMAzSz9lOkNhG/ZPgxRAM//OBXJ9mD
t/g3uXEE411fd9lR6OgB3Ku4r5q+3Mql7hhwOc6z4IIPKH/q2+pYG/yovAfkE8JfBaE8Irhghd+x
pM8kSmyQLZVLLM7NcO16LVOi4xT4JE9sQs2eYnt5TETy6Y8z/60vjuP6Bp3om9gv8pj2DHvT4DmP
lYQKlDf44giwUBIIeSyquQWX2t3SGiO2SKxs57Nvf+EqPWld+7QvTl1WneZeJqeBUvh7+jEJyvlO
u6MNmGuaEsSKJ+uc5cewi6JzY1svs6ybrbMwHGo+ElqrjJ1gAzcoKBMAoXRGgP7dxmmODdKeXv3E
+orH5K1tquVQ2NbFpdvzvttFZfY+ERE7wUiZgTmk+DN4pRikm7dYtN49G9p9BqR70VX6YNcj45me
fyid/Ymt4WM1n6OBRI8tG0hgmu0H6EEseENyn1Juddd1AzY9Clt200gVKiJXMrxRjS4ub8zUJZ8H
9Lk0Cvfu0P7MquJXkzVr21mxK8ICzNMw3wXz/G4vVbYNuFXVjp/ixepe7Gr+tkCmAQcfA+Hsl+hO
2tlPaLnc6irMxJ2b4p2Ma2+rTIfEPZ2yRbu3IkZMdBlVMPrMYLwTIiAK4hvnJuzkCHfpYp8xhbpn
vBV/Rhe26GoYt1ilQASAnEJS0m2Jji74oUkRNoCl+BMnSP3jPPe3wK0Up1ELMtDtbXqlfbISxVJB
pUHRDYuQsW9IMtqgGTW2brrPm4nScHzG+cAQgSsMe44/H3rScg8972Q8xmjKVqfJszH+g01U4GXD
9eI+OMc2CCxKrRaAyoNLD8jIMhnlJ/FY9Ig3LbiOicJ76ZUPE5S0/ey6n8QKfoIOIuxaPbpd8Mxi
S5yatQHC7tn+EUwKdqMhTZ5yP+PNh/nJqzp1jepXSuea5zYDIaC1OaUYcc/5QCNv2sSv9jJK7JIC
gDh5UBxyzsbj/b/TPU2i2oJ3UUI0vxuDV0dFFvk6c6Vet4EmWkSrLviR9GwhMRcmR0rcURu8bThK
CtQMPvoahxtHRRdg6ZbBeaSlmaX5o2eW+pgghPI3P+QU7wHTxXmenGpvvMLJOHZB6G6M7T1DNnhx
JfCG3CG9AgEEZ01U4vnEw1sg7xfM+THv3AkWOw3g/fNoQdQuxb1TVRMN0yB6Ij/9ydHt7136b4gt
4c9jm6JGTGuIU2tU/uLNnXMVhOFSq5pvUxucog4R3jMNV2s5PdHbg0oHR5cQv9ODxU3vrdZ+xaeK
dzMF/uZTWQkZRlHmkc90C4SMyGNN/l7MKbpfjEAJCXfFd16UX9FZqkCZtZ63Oqu6faSJWvq9gLOf
YKWfyHhg/XgWwrdOSGJvgPyJD7JGQH45jDVxPQ+2GyUk8abNXptIdE8WzL+9dBVi0/Jnbon92H6I
fC5VgKUaN53AA7idBKMe8Ry2Jd1nhICEprRybCqAW4UF+IO9mRWbR6Ps7LAMGcWOYx7s+yFJH0hD
7KZQrv0NC7novGFuiH4UwXi0JmamEERAGw72dRy5l6LA4dYdvswYknzKJaS07LVtlCFP0X5ivLjg
dIYLE1iPI6mMTe4HPSXCPsHikrO27/v7tOyKjVpZB8if497zzLyJPW5PjcYUORUG/r9b49vuIPkF
s4HR0L65M5NHrsBax837WPlv2eBZ9Bm4N4LM5LRH4HambQET9rwNlJ8v21wGB93ZLJaW7wiS9VKq
B5a9eI+j9hyF+F0zvPlWDGuDxEqzg3GeHU3pv+qF2xJmfHV06uHVX4efzt2RDrPZ6lH+5go0qW6A
ywaCI6u86jr5XXUbUgzpsdmScmJphBQQNzwRIlo97uIl3skxLDFKS2fT9eqJgrSPabY7YqPWfGsD
xhE1V/3ZqyiQtvurpEqYSJ2xMMQ675R1HrwkPztlR8gAVtS27ZbrZNNjI2mGxhyU4fXaGRaHB4tm
+zlkZPSX5K0uC7qRo/n7WIRPzH0/MUoUlwZMzIHqL0robXopKjtaAdTvhEM0R9XwIUQz3MwoLnmB
Nd1p64jXihTeLOccdkt8VhJjB5Zyl6izzC+QAstvk+9/d8ZbSDvHXkQMXqhTPcY9Pxb9cSx8CtAS
aCrRos7k3hTe1dLZaoUYFLjk7wcidXgvHRpQ4I1K7xImwvpOYLDbzLl4mlsw21zDCdABsHArQ723
xf4yElbDKgtORsT2kayWOhOgem48tqj19Dpp0rfLIs/+oE7FYP+M0cBR3Eec4dI5ZOwRNo21iH3C
0LjKPuUQ7XzZfdYZCgEQtMRxP8aU6gmrrd+wul8zVKLEb3+DCX73B7apXCwMw2mcnC3NtTY3CpLr
+9iAKnFnsiSdi38+fw0G6TzQUfuA17I+StWDPjOv2oGfmOXWVmvLfYgbQSSJkLQda33AU3LGhBCg
DyGh9TJI7iwWgGspHhVWwAq5FPLALtNrF6AUNnlUvnIEPBMyZsETODatetXDCEMK3sJ4doKMO5Uz
Abd27eFAvPc5lfnCq1s+VPxCGEP4kELi3+XomzhJsl0q3Vd6QfDsQ9j5YIC806uQQ7mHTexhbnfU
P+NadPxXts0gBaEzL2GP1R/vruu7EzwbnA9lTcDXjhQuGKl/VJBUeqV2EZbGlz4RX6K/Tk1SvCzF
CIq+pvx9wv8VL2ytbSdQG7hRjAVG5muAdQOmnvh+Y2GPgPjJzk2ehU68k2cAzutqOfZR+dSsuLYA
04DV1xkIOMgnhD02vO1GEIVi2XLT3s4VCy9TpIhLLKvaGmJXOHI2J3hSFcUSLFpB74w57xSDzhUn
ySNve2c9Pt6d/qJ11d/CZnxpphu8NqL1Q2bfA795yWxMYN0cDmTq0wLmMSaAKH4hfNRgvKns3ZJ2
HIyh2BqOKLiPJt3ycf+0JO1MTp42eKPnACCdhXQCwK3nks7wWKI04HwqrMnaIJM77PKHZT/5y9F0
CYvtEnzixGQ7YbRy2GdgTYopValtkjUO0JkHIrvPq0+UPGjDI4e1hmgcxDZqlnT3EzEPU325ttTP
zNEgWUnmeRFkBETuamUgwojXGLRJbDxHTsUt0/OvXZN/0UDKTXl6LxfqyuoGuPw36lEUcDifAHNO
BRz0KUMEfV3QfnRu/Dsmd5GJkPOEVDPPjO6wFpAPA227i0Cb9a1BXqs3k7l0HoDgaoFO3LUC8y2d
au+Ly2igZpOvkfZk26aKcqU5fco1qWAlQHLIPP0zRPR2xx2Djvw+VfoJqTHaWXzqUi478oDdd+Dp
0vvAHNeLUDh0h7xVLvlpUECZTbJ4OtXrFayTPMboS0+PYRJ+5T1r+tLy75t+di92SJHwMLavMoHf
XZQq2rf+WbX19JCUiPkqpZS8RxCSWpGtNN0Bs8cB++fVy5aF4GhOPWVJIs5gzxUqm6HvYFDGdEDz
ennNBmKcHev4x3VmFE73c8TZsB3bItrM3uxiOqZOCHDr0fE1nV5p/eIxoLehOzxm2vxSub2Jp8TH
SRz8TIAg7eRi+gOzWbCnRJAWsXJPkE6whRHVDdBTvfOkM5BDXtJtVOH11ra+NF2A+zkVnzJjm42z
2oMKEb67MPnmvmwobwNySYQWAuH47CSxOpikuR+dTgKFI0vENFvtaXqaKMt4bpfwBAAtBzvYngN3
1Znt/RRCOicyiPhYNRuM1WwRbP5WlrMjNFSFcQnu70qrQ5KuSMt3Bqhqnm/BX/2yQzod4jD8vswI
yEN2lmOXnzp8+omty2Nc6ZdBqkfHwEGQJsx3wWyRL1dvji+mp7BOXmGNcyXidU3Iu7MStIjWihg/
v9Fss5LTQvzpPI9RS4hw2MiFN6jT4tIZHao/moYIedfhD9CDN3PtyJna4SUPeVFunOW3s6idgJcA
lZkAIqxTbtl5mh1YoX0w0391USuvru1IVvZIVSW9yhsuQtFtHgCZqLxAkyNJdY6JQcBl1MUpJzNE
uwEcLdhOtozGhzzz5NaVWQD6yfnprmh8Aaj+YrUF+syUqjdCA9j1a2I29J4i+6bqKzuXEG/3bN/t
ncMHuBLRlY4hKKGduSdz+zp1Faxp5p191477isIG1EfCtWvssTAcDww1iKKDplWcfFBdfASGW3ZI
sjkp73p7yGHT5q8VfQsMzcvessq3PqRTNF1DkkFMwi+g6GZq432ufIo8zRJv5wamYfAFM5g0VxCz
tcgyvvncOiRZlN5PS4vkRyMHe1zKm2BE5i7Nbr5TnBFQUtoSZp+zKykuC51Cm0azxDA+QSu6UOCM
1UV5qGsveUh8nkZ2KUeIeNOC3w1lniYw55R7JX1CFEwNxudUTrNd3y8EvyR/ttEj7uh3xYUoHCY3
oIzbHNPNuXLXgyD8ipLIRoTDnOPn1XW2m8fUG6tHPwVCtebu5xJPV0qliGHJHFFTR6kJphx//GFx
fdjXpWRmG2Ys/+T9j5rWFMXM8Nq6iplySqCzDM2fSWJL6pHnDragi05wAJ9y/DFbwCPNc24xrDN7
f18xFZtK+gd6la39TFUOby3rm2s0nrZ0xnpd9/xcWOXsTQZMtNUuxGYB9saJV2taxUreigjBL/2O
MMYeWUPf1T2wBTSes7VoD13pE0PQp5U16j7x0/ROz4iklRVD1CZ4108ueweNNJuJ3uxKY33SYkfC
YzT3tHRUlXhmdgUp5hb12RfFA8zveuNF+1T2MOZcVgTd2O0rxIhrh6KjMaGypGkQmEV6DnKzEsOj
m4w19AWXKXL22h85XElO7ugtGnmyJB3qtkRM2TZJs55lXG6DfnyDFWQXRXrxRwSlenmeoJ3tO4l0
PsYZZTLZ9NDm8IKwxtAL2hNNaj3ufk2LsjskFsOXZH1Vpadiso8q8/J7S9PoaXXOzrMzf2thj8j8
sOIJXT0mPnNbVBcdGKehPjNF1/kA/4wKCpqL9fxgD81lMu6FPRAUXndaSRpcf7CFciUQ6lNNiTmz
0cbWzDeHGQ0mXZoDVqYwIQjpW7HpZNxSCR2CeJwp9qbtxqkKei7B5GP3WomzbUb5JwiABmz+YHGt
SihFUPglNKxM0Mz1s51oKElufRrHVO3ts8DkccdzM9hFNaSUKrCOS/UnKAGCMJeDGqEok9Mfq4Bg
6Zik8x+2ue7Nnf1nMNslnHw6YUdd/fawwYKctN/GjIsilBTfXVAtuTvA25jBQcbnIiPh1fYJSLxc
XSt0vkMAhh/P1PCZSutG5P0rcNVTCT/rSlUCUGAStTK5UQkfbTp3oWgvlMkWPOcRmk1ihPjooo9M
cc0FHyppaqNVt3L3EZ5r7OZtx78D/cnnrY7l7rmo5Llcyl9iYNFsu4+NJV8mnYfHVsg7zDffrZBM
VwchetH3MDTgjoXccVma6A3J6nDbOeHepmfhTnHZjXDzb4j+w68Nm0dh62+wA6I9nTCE7Oxi3jIj
QZ3yI3xRSr7+X5bOazluZFuiX4QI+AJe2/uma5HUC4LiUPCuCgX39WdB974wRmfmSGITZlfuzJVd
g00RC8VCL/wm+/QdCPyiAG9DHH3+haEchlMFS8rel4U7cD7ASpeSWLC8fjfgcVx7/rbQFfvhRfWV
H9MIp05CVvGWMw1C1kYSqWf5HP3CfIkY5P3pEu+tKhd5kOdCIwPC/wUVfpWiStKYvHgj8ZavSKvg
+Unia9fgjVLuIZ0S2gwQhC5UNrwt9Uqu1ZDslOT7XBoSp17/tHYQP3ngpblMFhdGQ7XOQHLYVVa4
0zLvrrq0mVlsEDiMO35bNwdZJ7xbnd8iSh+FCYMrN8oPjMC81LL8lykGALiPgTrRTdVhrSyCI2YD
ft/eDM+kaGGAgS3Y2Jqn7QpQ4m8T7WyvSaKvC38y1pPdfoRxwBsOiYynJ/2tVz/V91wGAJhZBHEb
kYh3rehlTgllOyz9oUrOrJlrwlliyXwtjCEuVUbLsq72oQm9x3F7Z6cU5Yx04uH0m9+jqLGYWTK1
ztvoi0mIEdrMnRumQ3NNAflXGLHJLGX+OUgXWzPKVRaCwUSU51ZjzA48yhBckjZIFtROZkunlpui
g+nRvLbDVxl3T2HH7S2rN5kyIBlpQO4PFGVBBpL2ZHlqx/A9F4QIad0juZsHClcJLswkTCHbu+OR
EOlMC1JxpiTnxzXExcYhvm2qaAd9Gux7XM6bvggv4eSYRxH13o7/B+9J3q+wmaDZJVF8Fip7ypq0
unQSQrWV/klZ33B66C5h6PPyT75If0LNGIoPmRY9VTbdwclT9PLKfOmTtH6lo3QfjRluFuTfbmrw
dlNFBVd3a87JCLCs2CeghVnDRMtm88HmT2699ClhQ/PC4g/vdFbeWGxc4D7CzxtJ5CWIWbEPkacn
U0NVc/s8jOXZHjHaYQpEjob539lBv5ZWcG8N7JlS0hERACWj3+rm++NFax69qioc8KIILByFyMrU
bz14Gn70qd4xfkIViM6+/BMTKrh3gFZLrAfh0LaAolhWVgXafNSjzUrGr9EdCb1CzJzcIb3n6b3s
sJzE8H23duA9QzmnFRdjwxoTPjtz5PJtPB963q9OVbC+HlS1b2wgCC0T2DnF9aIhdz05fvRkZL/F
pMWFojJAfVPaHkYjL57aiON4FDiHhMsShdYbV1kTdtfMAduggSH1DY1dSdSYl0lb9M4l8hLDw7bj
/qBFqzFvffqWH/0xTYsyavk8WynfZyT8cxBaLFl9SFMW26O1YjuJg3X+pBHKeyw1zTAF2IxSs21S
9FbGwSNS/XzCn4YbRfj6QRd5u7aCLHpANM2XN0n3C4KuscpS84DaW91bx8j3GoLcvODpE/7yehTW
edQcG+zEeMKhZTxZ9niqXKs9u/j6bGxaL5K0/bocIhMbkbFDaPXvpgrnU24K7oLSy5bcY8kuhp8P
gQRIlVwPLvgMbE0wCfBcJ9dy2QkbHu2fbszrYvnV1JP1n5b5BZoWI5YZbLktWByNwd3GpnNuatKv
wbJD9F68lnbsoaRpU9R29PCG9KORIHN7QzT8sC2P8qX8BVsAfYQlp//QeqI2MzgVVfDloIwejIhd
TyMj5yh9skOlgjoB7sIA759herF8PhCzzqAzuu0retmHloICCsPUaIKyP07xBAGv985OLF0Uv0vb
TisLeObDIB0/WC4nJO19dYTm48zr7jkRkyMlaeTE6/EJUz/UY668UzSYWFZaNRzHOXxMXtWeDAQR
SG2uu0eMdffTxJjFnPxraPCOQvHYN676qqdRHUTWf7I5wVHarEljORe2yCYU2eJAWgFi/Sw4oAKF
2Wpf0ySjZMoLhCh2bU6/mE8Awmv7SA969HCk3+0oc7xYJpAW9Gqg0FP0lmEfwFCTdSBeTPrMU2lf
1ADkxBJ/zV6Vd2J6izZCgJhR/6yJeJxtBW7C8aoXh7au55H+inVmZS9kepjWUaIveizKo9sHpzBk
v0mBqfPhNckPHT3lk5TOj11Qz8ZhJYY7O3ae+tUm48azFpt5ll5VY2L81wlNQvlG+rRdO+ASTgnY
E0K53IbI2JfA2OaW12xFgZWFwp7y5hIpv/37JwypLi0ZEVVrOQzloemNF94xoHhmng+zNF+alvKu
NE6MIxpzdvDn6GuoISWbYY7gbznLUSR8L6AfM7+6CBrpSFq75jgzT6W9GVtvD3UHq4XyLnNXIhHn
gF1jf2IgxHgaFO571ElEiqSFAALEkLWkR5CFTzgW0IhGXh9j3v2OE1woIlM1GyKMNGFMFQ3n+px+
0hxVpyiEvxfGFUgRl0JV+rD4inHTZ47Y6EzRD4gruhwnligy+lVF2DGBZwfXpU9iWzkaGE8e5Ucr
9j8z9myHLv5TVk25V2LYeF5MWlwcOi+CZk28yG7jZD+GE7QRRx/cHEjBpHu8PkDdS9hF6xJpaB0b
a+aBXceZ77dGwXIWQb7gbPlsw4jB4+Y6G9IO7w5sSFjwDNtmYuzccMgORHjmkysNqgYlZdrJO8Zv
3Mjj/NlNMngybU29FjVkNKUmJ5QqcM42nJKEdCJiZct0GDjTXdK+tkpUu6vZq0WZTHdtYlWQdqgc
mpyI87hOyqts6BTheqPmvNbmSrLkfpeFf5hS62umCumi0nsahSV1Yj39Fm5hngc6Q/t+Yq2HYWiX
MCk8mai4cIl9ygZdbjRsrAJ3Au7aQfWvtImXB7K74zXPB44MfCxoTTht4oaUgWxA7BUZzgQgB1wb
2VMUl3+Vx1aVU5IRmqfJCJGEi/+ayJz2cLJoEtWEFjTqeJBSBJRxpaBTe+U5Y9Bb2ZY6llqPN49a
Nq9Lsz37t7cwLFG/7Mm9tn7gXhmNN3rqkguVC9iPMa+YEA3zkgQV3S1IxbyMd9SAbrHgx3hZcB0C
Uw5lqwg66gJ8p04QMx27PXk4K6GA1fVOcN2vJwZ9NiIce2JLCBriQfVIMhmTl2OIqt0Xlux8/6Jj
cxsP36z9wA+Xw3LrfA/pNKwrpEr0nRlaTRd+pCbl0HMz6JvyURMj3zn9U+bGZta7YCAKQczyrRRv
Gd2MZ90yKfF6ZDqLZrZm4C7jyDjghIDxz0qmsCCuZSVwvAzUDlo1TzdmvnLnZfOlzNWHjYL1i4P9
XuPcaacqORoEA/Z051R0qVJjQz4jxqpCh5hSiwmtVf/57GnyHayCDPwxTnQ+hYefQRSWI1gC/jb2
GoNcePCzIadQcVrXcx1goSTdKYrwSY/BlX46Ngl8/CxwbYdgtls+6+mWCO5aF1/knM0/oHa2qu9O
NnaXQx+57aHs1XFIWVpn4lEMY36qrRk6FIDtCgZQXDGS+SMs0CasYanwow0dZ35K6gwOPN67OtQG
xcDVW5gG4FR6FkhT4dAgPzB4eiljI1yIF7B37kZWVM9P0tpbmoe2obj/8P1tOLLzdm2iqzKpuvCG
/G5zRjyMVf0xAEyPUkC4A+ywzZwzr0omIbo8aC0pXrvS+aDSiJxP6Bwt0exrD6WjMCcAhrHfPvya
iILXTsUhhJdg9uAmaPM6h8Y4HjBC/OdDFMQU0ax5Y3EuGhK9zdNwOAKpIyoq8ncSHHeb7AsyePBD
mIgAMypKNUtofRXZwiL93Q9pfSPGVxF5XsIGC17eBfhQT/2HGtu3AP3fF/3Sw8CkZNn0S/TthJmd
ABDmKBPpSJ8k/eaQz9I11O/67EX2ay41L0psqQefl70x0VEr4unLcM0YwH/2FrcOHqiWCHXBqgE3
eHHLqvmJmeonTaJv7VvZMaka+rjYnAJMX8KLon9FREVWEJCtlIknOupCKDuJfRYmJIDeZ3oL6Kn2
HWD0154DD647vOk96E5sYutwjrmFLaJzvLibdeJR190n4Q+sq/JMYd+rb2RildVhtHc8ogZW1gYb
NSZvdj1Md5tQHWWs+XMZVYd2jBltS0obISGdlc6rQ5kab4Ba2IfrtD6ozqXA0s+vhUy7/SQcucYq
SGIvZ0HHB78WQYx0ZXKqsIrsHNscBRtDrITMvMuUCHGbh0HcEr+j19wo5ArstsDw0/7GakcLuRqe
Zz0VJw5Z33rvkY9SLVLZRF1VBTi/m50DB+mSRlXjWBUI/APHrbbww6cZA2jSGuEt42f71MDPo8Sm
ujgk4j3WrmRJWBKZ1kUZCFh+aNypoU8pZpHPwdwDiCmp2oM9a65S12KPDaxA85rzbOiIuQIyonri
NDmj1gHf1letCzzjzviVWM1rZkoKDrkP8L70P2peum/7Mtn7Y06lvdWla1KwW2NIshMdDTndYhHD
e47Iy9xnZnI8mJPwrxwwjolYjs2DbD7CgvYFs2dGoiq2+UhK+Rz2+IDTtH3v7exJ5jD+JBgAKgy2
NjHzTYEVzOuWa8JzvjQrjpWSxVNfWdfQrdoXAiffGQ2zt1BFEwYOdpCwJme8QdQ6gDGu9TsAZ3En
kX0p3Hqx4uCy5JkKMJkkxhzQgDPP4d1D4qCBkM8s6cWrFYzuxcDYT5MclG6n6XH26vyB9g8PbMIT
LM7/bh/HzOjzjfiPKqmKyyT57auIcr9m+aUPLvfSYinCODoVKzFHVGdP1nBgTN/5wg62dWwBap6D
d+zqiDDwiKEyUm/iL2GlyLaNjaDIFuuW7ZTNskq0tkp1n/RIBKspChhK6WtYYQ1j1c60tMcV8CZc
hJmkJWM+aOuY5KJ8y+r6q9GmgsKZMlnj+LQb7W8WuCwGWKob227hxgRD9mo6WXMJ5/LZiapLnpvu
QTfDQPXS0vxbktbEdlNi9KZ+ojoaRfk5c7zynFFuPvq+x0Di9/c8oRkn9wECxwdoALsgzwEXYrrc
ep5l7RKIuEgYkHupasVTwZVZl3a/a/F1s/5gnMJyx/Z7fEbRCDN1Iw5DXVLKFTgT/boUBEyUTuOF
kMGiUY80mqYBpEIqsUp2HU5oY0pMIrUxwaigeQ0PHxAlszOxH98DrEvV5ZwAIRvD+D62eXrj1Tjs
EbPRAhVPzbRnFkiAckbEUILqd53+B/7CfrYj5Gw7fO8aTLwiDX3iGpzrQJ7ujfizd9Fdbc8I2aAs
eP6mQJ3t3bewtHGzRpVxL4oWwm/1p3DnbstacKI7fRX3+k9IBQG+EuzRYPcuvc7tnVkbP3OWLEvO
nlUX1obel909g3lXsDJfBUZiH4lm/co9sP6KXGTfNubK8kOacpxw0ymIak49tPsAM1ivwKE7TDsj
5I4VtuDTRMwWwTdRO5sXil3007lq85fE7C9KD8HeTOYDrOQFCTe9uTxZUTk3M2WYl5JuINw681Of
8HZ2CW4eip7HvI3TK1Rj+QTcNbsGQXSjsgrLpzf8ggAy37OqIq+icOfWPq1AZEHofgA1uBnY/N9l
nr6bfTOduxioNyVFqHrOsA9rSaOazN1dGkz3wgjwJ/l8n9408RCO2vqoa9d+nWwqjMjl7+Z+sPDq
lM0TAspnk0voAtGQbWdTvRa03RQd2X1MtvbGkASZFScSpFr1MjVeeIwx5rMWSWF6h1TqWTIXJ/xT
wOWrEu1jsE6uqG7GCHbAqYNz1pv5OVHJzZUL66VhTm+EtUXIsac6/23MdI81MZUMokdiHKWzjQsM
AWwB9yXkLqw2sIKTItlJOrgEJU86DFZFqjE2lQTGuPax57sk+OrSfYbQFtYZMeomDhHpNyZ6x8bR
yN9YHUxMTPzpAyC0lej1w/M851nLiISunXYbPivnUI0RlM+Z79wykn6TJtXMQtL5DpauXlCG2ZA+
HBNrQYGVFlmDKqeMbkk8sbicmd7Ws+eoM3oALW9Dcw+yc67a+8QLAN5K81cHzMVBxAbULz9rv7Tp
TOK0vMnbmNPAWAowZv2PaBF6lW9M9Fr8eFZ/YqcSnmu1BOhcIgn1joBreuNc5BbLzhsupwHb/S6C
U+xX0V6b3adMx/+0rjNUQrlHXUFpy7r42bCI+Mv2jZWsx6hIGs6S+8kwHW6qoMYChlmEKf0wRkUE
eSCuX4hvj5sxE8Tf+UCweHiAM1V75fa7BhaaCKdd8OKdePZpDv92ScrHVa8/tEcjQarEvIa2yxMI
o+TJC9PmVACuxA3MY8tp4PHNg7+2TSBgPt10yqPuWGvuPh6qzSp3TbGx0/RoOmTD+9n/Syp3+BoT
1qxZgZ/CbmsHUDAokgmuHgFuXxz1JgXkCDUm/DPaOEZDZ3qHYmTdnSZ+t7ipmEXtaJuAdaT4FcAn
duI/SDLPqcgm7ugQw3jBGmHU7b3gEUZnZHyyQ13uZGgAyTPnZo+5glOozL+sNh/p6nDloSfVuRlZ
0gs6A9EQS3ahmyrqmxv8evQnT/H9m/prNoQ+2Nzk5AHtc8hrESN1EG5pp/C4IFA3MG+amkmuNJlt
u+TqU7O306i0+3lx2VjLFxFIUOUkpwtdcKmlIce0AHoIJxDN2jmvzTdlfTtaEqIkrDO4lvGUlgpM
JHJlhknkEGg3OOJV/fRKaiCTDgeJw6FrXQ/28gFAFph59vESt09QgrNuOPkA6qkSvsLcos9liXnS
5DCDEbA2ScrgmvZ2fafy9F4GUFuk4dzIRR0sY4jgQjT/+QDhQtEd9fyVeNkOWoX9JBIIETRo5evK
wDXMhTiuymzrtVxqMfnIdVdKSO45i4eirHkI5Yneh3H2OT+XfVTv6I+eKmqHtAn8b3JnvbeQyqlh
43WgW/feslkD3kHPLmdFj06VM5Zu/EkZXHXCUfQJVdlWJ+jRZGz9vS20tWo94tVQB3YqaPxzQztL
Y/LAqpfqFNyCHMdUBWLReem81jyUXvgbnksPZMCBq1cnGHkjzzu7K1OSiSotnwBMVN4IcFH2ZFCy
jF9r14D15g9S7cqsSqIP8t1IkunoiuAYI8nhsOLYaQviCbMjuDSMxZsoPmXLej0ejkUk1hyoHJR6
l5ojs5Vkqfn5+dCALLB1mQ28IvQq+Hjzf3OHDB2F3l9TLv6YDxMOx281vqVQ/QluqiPRigCfpcCW
NfXOEZiss0k9MnqTq1npz/gaHOsAKSBb5z4lk9QBxJu+JpgEANkny2uXG8itN18H0Mf6DAshf+Zu
tFgTsE5s3i1BaZXiUeHapXFHfCtOrm3RskhG7hGM45HnqNhk8XTpAvfGO6bmKpbdwVM+WOUlCZ6/
ZcEsAbmCp08xiLvpdItTl/hlnnXrWlMDnlntBUNTfwrbBq+M/yXglF88Q7S72SN6Qy/FtcMcyRmY
dz4LUgT8yaB1Npec3elFWQHoxLaSuv6hMjSOF7Zjjuqf6oxTdTuMLyWOT2hYKWMsgeK8HWJMkPAw
JiZ+hmgLqlQCut7N1K+4sF64YNMnFFq9DaEDboouIvnvggqg2kSc/n3BjvUzT26EfLswCOMzlI1r
QtAWQxE+/slwtq6o442gpE1kZEpch5fAVFmwMRRMw3n5grMo3IgJnzRE0C7sxLGMxu6Odg47hHaS
NSlF92gysy68FnwQ+fwJefhSdDhfLbt2DrYTHM0+Hs8ZBsTIweCjFd2bg51h3rfVEQCU9+gmPD8e
nTa7XPg+0LYg3ctpKDB6yTtbB+jfFfvAqITZwXYE2rjHuJwK3Ne99K/k1z98V3msOIC+Umh8xiRo
n2bh5BszUtj04v6ET4TPPYrdYzcp50WBAOAlZYcfC1lg0OmlSCdCPJZ6FO1JqgC6mss2qKctcNI2
hc9B+RAx0V9e6Pj0VHhiqzI/K/r2+hxbT92yngh6y+NFEw+fY1Gz58Dn3vgYYNT0bDjFcMCAOmvs
1dZoPBcBW1FhZb9HTYlrYab5gbLWeLTm16Kewdjxni8bDXBg0Gy1o+ED27e+R6zJeeUDEcWfl1Hk
FDVN8l9aBexLU/QSJ5ujo/BqdWtmQ7IqDmErRLQzhCK+VHkjDn5eT1tOcng0McIsOJXuXOj0JeiE
fmmCiGZdTCSYUohWVOkwHmQX/uU0bGwtk/uPvN0T7C24t6OHhLA0xbjJf6YvDEb5kSBMqtjuunX4
3JSVcWqTDqOqHWZ/yn1RuvHBGiE1OROPZD36Ytv2DNR97D9bTfBXw0vh9ucQFzttdPIHdn9NS7pp
pIMLKEJ9tI12aUFX9T7vC0h5LSptQ2oNE2j/R+bNPkgDeXCkpZ9oVDNv/dzR+Ftl16hWh0GDZjey
hEo6VnHbJlvKwsvs2HBxZRLQfBN4PFcjHd0by+e/KlF6ArZ7unL/s1U2XUzbu+sq1OfUcAiNznCk
oM1mvOovfU9/xVTl798klp5aVuVH22s3lJxGR2bKz8mnbgQDtXvt0jeJbYUjrW8SwERwkKH35QrI
hWmR0xPlU1BGwH3Y0aAIZUv8YSlM74yvPqcOZ2nMWSogNdCRGL26mvdaO/B4GXxFCxdeDcboblsm
oNObkf5bPkpivVp8YjVlkT9BkBdZ8TyloGVR/r1XQ1kHxzL2o/DUoxEwuOxXrF/MOQ7oEBdXKwbO
c9K1/i8/OJYlin4hxd+wozfEmT//DehT/dzkVnaWNTvWvGNNXOdZc53kkJ89QfPf8J0nVXeLCj5B
j+jYsY/N7372itv06WaUbDsuBXoxQQaaWDAsBsnfjK0lwcIfJfz5rJe9Ur/kmVF0N5Ffvdfwwne5
+YOIEZI5ovnaZoMkYmy3xoB2mUlz2HBvVSwaIIkb1ien3XgXwB5LnK5+xSWKc9Mz38KgaF7//U8c
u4qZyG1v4HxSlPWGZUqdeCFwxy8JR8P4mDmv7kyBEQj/886N5vDohvjJRD1u4DqIq28nLUJbeykt
kO1xBJYiTDKXLsd3IzL0mVR6f2aAX6ElE+ygoQOURIL4UMDxn1jA9nUCRUhRV1vl4jrmr3PctBd/
ZhNaZ3ywqeqiNU2/1Tqkhh6lzNb/zoVXk2a/zIc7w+HwM5r02RFm+ag6WhMVMUGbyfJQ6tA4BqFB
wjB0YGhXMdSOjo82CJS9LahSolCZoQYpRm7pHPwztAHZeiiatrIHuLzOF+VsDzHNDmBd/Dizat4b
d/oOiXhedNmFt9SuroM33aLG41qKl0bgaeJJ3LFqmCxYG0k2oGJ1r73rqm0OUY3SOpu6PEw8BRBn
BOyYWtHGVj447WMQWBHb2k+yufY1EbG7sWZit31nflhqcnZ2yHGj0ZmLv3UqLw2zRdce3Epe6nZW
J7YB6pQ2XB6DS+P8VKTyKOl1MqqBMSyLjsDAFAEpsJsl9aob08q/lEWxymQE6yExnXUAZXjX9t1b
QNnijdfUeux5vY0FuD1oRgBrzILFykDoRmD16rl0YO4cZtnQjAIcmsBN+p1EUf9cP8MLo/IhHU1o
VGQFIMwStXP7DUt9FAFAnKHxl1gKxvuYaslIHwI3dPeQRPTJCnoEWDxsmMrw9fiACLqFcme0gpZw
q71rlqt4Iw7uHL/GsmuOwm2x5AUmmj21diuHoOvp35dG59xLg0/kXwG3izi2dSCa+QljIRIoDrJ5
i50e1IeHBrm8AzDNLrxvJApCewcrqN5M2r6WYgBSKVrssBDxHDbLn7Ti2uOIGwM42KF5Zyxf8+HZ
IdRw9QaPup3lI4rJLATep0ewGzIcrMwCWSrT4DXntP2TJuHC1i6xbC91oU4i2OlZ08kcw4dKvfES
UAOfdhwl5vnO70xJ4tgxteq//wakKHI5BfFjySkW4Qxl3ExOrs4qJRR4qMJo49nFl13U50IhEFFl
GxOG8I9OzaE+cGdu1+yjH7V3+fcl79i/ovu/N/H8q4fdxxBFma1gT6psgjmBl5cHtD/2RUbyFkya
CF0VjxdMO6iZxRNruRuPn+SktBGtxqQ0gOfKXd5zaiCp90llNBGH3diB/mzyDnq6pteR3CjpCVtd
G9FnO/AATOtTC15vGO6FI39H8BU36Yja0NCdhqG79/FQLF/CKjP//5/q0lyFndltbPLMW8AxP4RU
qPRmHYOC7xr7QRLzbW11tmfvyOvjqHEV8LmNxb307DOETAyAnN52tmd9eXZXkalo1Ql/pV43btjs
3B4BECGk20iPim0bHKCuvc1AxHwFg6w9OQBLVgmwfNACUB5Ni3B97OCUS+hCjBK20d4CyKs5T/37
i2NCJtTsecTq+vAYWe2uqpxfQ2jjO2hLdbJiHsXKidONiQgFcVG1FFiPr4OM9srq1mFdy1OTUWHl
ZclvaU/7iYsNz8K7Q73m6d+rgpNQgw1TlMfANnatrmDDVxa5+gTTCdY91huwX3ZxarGYb1CaCE45
AqWfntDv2ag21SDHU+yGDGUUAM9D2hwyrVFrwppUnc2GUcWlOBZVEYIQo/0USqv3WyF6YQsZ4PIz
HW1D10i3g/lRwZu6lU2pjwa4iQMyUnMpq/GIpk75rXYvGK0Jho8ccRxvYjHI1HLgcGfBB9nWQSjP
fmiaT0jb9kqxg/5DcdpmlBjB0qT9jaS50YXHgtDEf24CQL+QJGyXiIP+FRHuwt7NHWhHJ3Zx1FCU
OefipgFLAgFv7yp3vrb4ZPKBDatpuO1n793NwXnlfeI/fOkW+5Kl2HFwGvtlCBb91IF2UqthujYB
UeKy9b80kLqVJJGgO2/cAyNil2q8Afl3yZob5Q5WcParsfv3cJjUNaaXYA3LKeOHO9Jz5I/80zyY
SBbgicP5hW6I6D0IQHUM9ridUG73xhgdbIp2ebpPYjXN0XxOMW9ui9CxoYN6NaxMIAVpOaKUpfN3
5o1/h7EwXlVLkrD0zW3ZJRJvhTm8ljnVSJm3+PMn99z2tv8euR2JlDAQi21B3LFzEo6gLbbIxbdo
Ti6L5D+xToK1pO/uhqYUnK0JQ5pSbfpR5+cwzw7FPTUU6KyYEvplMeGthpJ2Wrw8yTGiTlNwCtNd
8S0dQEF+kdrbOaH6bOy6KziB4aiS8TEK7NpJwjurjoiSmnO8F55lXqTocg5zybdJueE7CKV6A8I7
uIdtXxwyXmZYWfTzADb8orP8mbPUX2KvS/iLKmLaqtyx7G+jEeyk0UQY4Tq9bwF6HrI43MR9H377
WD1W5MjIoo/4HjQI65WcAvu9QRNetaC14eyY7a5T4w0aAtDXrL3Cg3ojCqyPHfXUhy5TMVKPmI6+
Kd5pWVzaN031KDkcW/Pg/rWT+tmSXfwF2Y7GxZQNtWycAkO9XT17C2GrpUxx5XF8vhTixKFAHATG
jlOI4nIeu6g49EEE66up/vOBYuw8I3WeOqPDUyOU94olt1sPRpK/pwLrhxsK5/dctr8YW9ydjb/r
pPKGDCez2GqC+FLVdfNTJ+KTg1b8GUHqWDcdmblJ0r9DEpcbMFjIV3FzMQC7XZyIaPNQmd7b1Nb8
29Ln/M0sJcZ37VKoRTaFRyLyg7nA3FKstWZ3Y4dYnX36CPeKqgNpa7gYRfoZzaRw+FxD+OaLv4G7
OaPi7e5m3rb36/rH47ae3Nc0tZI/gdvCcqCxjfBAzFwlJCd88Hg6S5x7ztkABtk23iom8VfVdWLj
5bb1ZKrgmaAGWxvHlw+gcMmKTT4NYBkrGVhw6M+toN8cYzHtC1ujlO0NLgH+zDJ+apMGJB/2QzZS
HYiPuVipRh9ZHdPZ1gaXOGA9rSyiQHIafyf3sBTAlCLuQxfPzzftUdoe3+zec77JgNwMpInvtH04
bYyk37qfdvNoJKQP0TneFX93cwd9RMJtAmjFfqEgP0Rh9GDJ6mygGL5nC+05dII3jpb2LuPGXEtt
/vEm5b0ThAd4BOWGMye/VGRnV3hS2oudGu47qhZqS2g8chc2l1vYzTKvgALF7/A+JD5ICpJj0Qwj
3f8XHwus8VDadJrRodI8ckVSwNVEddwstQHRYbW2Uis6mxUTbNzF8jF2/XtU+jb43BN/PVa01WC8
wsqdnpN4wuFKgL2LqFq2NJ/zxPbkhXcGqHpdPP7vS3yIWeC+iYXC1jf47qRunj3d4pkEJGz3rrE1
EUMDWtjvP44hkkdkohf22EpPaEjZo8Ybscm7ydi3yy9JAuWQjdkKDHB99iPZEZgKHv1ahtluwn9/
DEank43laB2yZ39KohJhPzF5d+T4opXIAHFM4z3IafBYfiWV9F/INK///aoRGS6W1shPPjFwjhl6
PTNNnxJVxtdQId21/lC+U8467hPmI072Ufku3JzEtV+p079/69TOC2CAemWrQp5orixZZZMyzeCw
uqotoIxNLFFijJMsFwFExfkm6Lo3P4VN33XRk++K8GzL+tp0bLe0wXKs6wEPllR9rmwS22cyTM52
NACtSEz3axff5Za4C0oXUidY4QW702wKak4nIzP3deXyVqYYDzHUeW58qfZF7F8GSIQ883kiGtm8
N+bmELV2cixmXEiYd7carZd+4PTvaAVkHsbAIVNgn8K06m/W8mbhb7Dy+S5xbWcRebrgla5g91VP
W+HSxDBZBBwKM0Yh98K/LtSLteGl0VaCVyLywegh4r1ZsR8CP0E3tjN1yzi+d6iqucicAtwot7aw
4oIds5Z9EnOBWjU8OLDMbK1yqiLaxUE36xs1Jga2jV69VEd6s9jPRvCT4TVAy+c5eVBe9iXqNN23
NbDD1DUPlm/+ZxsZcOiZiM4wVw+rnujmGcWAHK6gqMR4DrDV9UhAAF2SaDUMQ76vEt+8CtlirSJJ
VLr4h2Dl9EcUrv/xdF5Ljiprt30iInCJuZWQN6WyXdU3RK822MQkJoGnP4P6d5wbRa/aO7pVEpCZ
85tzTMDKmcqi3CXwoiYzhSDDGy2EFe+KihMqVgYdlNWxyDBcIrVtXeUx6BTYImElDhi+qHKy6ifk
wTd+M+8wuMseQJB4/n5ZmtVKisx87kyPAJVDEpkmVWiEv0f2YqRqxRKFtMPhhJq3vaERGpWV7lOj
ubL25igsnHEdvhR8yTvVWM1jbvMXA/M6GRamUWpNNI2mWe24/csLsrTm6ejZGHOcJqKbp6O1mIkP
Jhvud51BRFxy/0ihNPOy5qzKUYAkGV9VEK91m6bJCjcZu7ZzftF9OV2knqdLJxRlfoM+qfk/IAvz
NYa3HK/H5q4P26PFOk2TTj7B9k2QcrXaFLAHbg5s1pP0mDHqK0Mjjrxq/ABy0+1qHLC6lf9GL2mO
s5v+wC4AEWO2ObOTPWkJ0eF5YbV+MNOBS4ltjT30+kNRgoW1lpQpcZP9GMqMCu3CgeHx/1/yxThY
2eDuUz/7k+WZxvjBMn7hUX4F4x3g1nBziSFc1JGfkrlpaYg4mBmdHBtsIW+mDsZzU4OLAKieHdUs
+oefhPlxseaZ7HQxPGQVQ5hJRwRXn+gget3FV7p96s3YZ76V+WsqGRPViEJoBr/8QFNn5dM+6zrm
M2Auhpx9B0bKu9lx7l2+/6tVmkmPv3zNU/lhUEa0MWJabbFdtfc8BOgmmvarcZl0IJqSTeG4fR1c
BTOAZIyfJ1TWoWZHsqt+NB5OmoYcCL1mxr1z49ekBHvcVPa4a7LWeIhGho+Ok0Xho5u39l7rLnxF
mfWoCiWeInX+c8DafGtc7T414fQkyZccirXJgGyZvizYoinACPaVK/6quv6daxK/Wiz6NIolIHfc
shHCILLpzXa+6MZvsASaSSSz1HnT5qyvRpfnxBP84Ahyj1zK2t2cG/jXljU0Zz/R30VWAabcpu+D
u4u++F7lAHhV4dhMGDxrlycT1IuufvOdWuznMSwubj1+0WZBneF6HCwl5YKDiaqr04IsdzA99Ua9
sSZizMKpf+tF+S92Ru+vAbA9SWE4FyS7rWn19tH5TV5gxqbIdqorh3trEEbIWmBIVGhhQOsA1yZu
u/cZlZfFwmO0zO9BXL2NHNI3tAdWNyCOITQ4/084m3eH3+jkCs5xdZtfv194DP7vT6jfkOswJhNC
52eVEYfs4RI6j5v52UuNL5sw7SaJ+2rXWfP0nEy1unJC/MsX+8Fzlm6OwB+eSqyDXW7u4XdcGpa+
CJVA/+yFBFeXvohybu59qcdLWcg6Yu7Z/4Q789r5/WuDif9qs4NGTZL4CiWchTHQyVPt40KonBVT
pmP71IfJu4nS8uRM7bV2Ob3UI425HtelZLaxnbIhwKFEto7UQ9Mv++ornN3iaur/XIsjbie9NxQT
72ySmoRATWagJ9BIGuc+BNDAKZ4Q+goMObvB9khvoQr6U7EYRzfx3uiGh+vGo/a5mMAVW8xEtrMB
OtvrR3GEnVSgnHlfU5/iyjPolsN0/2NQNEaHFJ9gBCo1YQu+piLHzMZJGziE7Ra375d6UOmuTZZy
mzMu+N/PUGIVMh81od9CKkfDmS4QyI0Gt3uZL+fY039KJ2s+kCVwbtbVn472WWF5Jw7lWP8y1Oi5
j999Pw6AY/cYPbqJS6x1nsLSdR6Tq6KkgzwQJJhxKdXhabu++G1Jzb3V6F1JvB3fPMifoqTsElv+
2RocJ/Lxq5tLmN2+XzqY/chS4q7ybnlWFWMkAUKSpDXN2njdlgTYhm9CNmRF+hwVSj8aiXs3Or94
H4CPff98/YMU6EgDk+/bMjIBH5oiQp6PT6E1j5sJBADAFv3KvN05fWPGakbAe6MNuqgNP7XwyW0R
gj1mjQZUma5ASQcEfV88BsZGO6zs3aYVgOkCQwnqReP42o7PueEQ+qLNcJVE/opUHMNy3QbiYlVh
F+6BLge72HJzam5rQetbS3mHq27Bau4OS0L1EFq+kiYbN1nGta8C7zB6Lbon3AK6GX6WyUCac30J
6EduG1YRCtxhGzt9f8jdDLymbzuvZtrcdFHUl7H44pO0NiAxechY/o+i8I8C1DlXh/eogwRBLzcw
CWD47Zy5OsgOP0bIxIudCEPzQTI4ijnurvQHhrfBPwZVhDJTTeq8z94JekqW8hmRDvd96pQQAj2J
o56wnSPBOJtLLC4UMniXcWYJqbmrsUFb+97wfwe5716bHtdiV8cQ8+LgmE9UrpuTY5xDmBFFjREF
P2L74q4vjUNO1H0zg4GRyMhdmiN8HRr28E9zaxDvyVt8YzHxN7Ke4aaja263RimtMc522RCjf1dg
x2rVDUR+hoEdbGQb6Hq4B/sLupneEZ6G6jG7ICSFBLXSpxfAERsxSHTktVBhxLN1BeoOfcWY3ksa
ssCYECYejZrIix2Xd3qAUKvQ+LZJYr9CuftAH2SzKmXBE7b8ZP+fv4Ej/t055u9AUNOSrOZJI+et
ScN/jiGFX7q+4LjhTT/yuUf58ZV4TYmbFDVnVJsc3Z4HsIPtjgZmpgR57Bx7psEeEdAiodtGIxF7
Nr6sRCCVV/67FdPCDFN9PMx4wi+WpLvPTeJDoCmAKNnTfG+7gJEVfIqz3PNM+MrwClzSFMf8KLub
nzH7D+Wkd5yJw40eV2Omy8SYbsk1yLjm7+CeIN9d0OGDneZLZOtQhxCDlT471laUHjUkK7Qr7Z36
6sWiQD0veRpk/VdpgwbrfFJ2eU/Lt1AmtqpOnfGaMqINBO7Ahs4mGTAcfyjN/9IYq3lsaGk5oaiH
47yi1KV0ABXF1ucYeoy6E5YgzwYa02dBtADWo4WjeSZb1h2SaRTYFtAtCHEY52J9qXT5v5eup1DW
R8PY2SmRuRoe7c6BxEwVDaA6ITlcZKH7ETiZPHbNWsaVJzRqquRGqEXfclpFChcBdGWzOb2tr/Zs
fRZhY0YOeTkmj2Inai88isQV5069WE3anvl6Znxe8WUqTcjgfS9fsplMvedffN8uL0Ulb3Y2B8TD
Sr1DBlfYucIa8DNC9ZADq0uq4aeFM/a8kKK8ZWCbawaHZHU03MLhA8J8E4Vu3KY7cGEYVxhzQBkx
30ms7UoZh4+xpk20jzn+tbZ4z9ppOSa25e8NCC3b3k8LVoKc57HtnKnu7e669cDUw6j0WzfZJ40i
pSq7C7WQFUlR/dd3zema5OOEWYD9vu9XL5aQxLkC5jK+5wscjOGhDUZaOqf2o+XrJ3jdPcJqOZLQ
CE5WUaZRkNtvokRHkZ5FrD7EOgd7iGuNLPL/vaTtU7ceAZhjMlz7tK38b29xssYZEWx6G2OMb70k
NpHxKVxBhGVDGB9zJ4OXGxNRLHxuBhs+G7D18+zfIJn4thivIhiD6/efCkbpHhPxSdJHKgiqWgWF
gIURPmcjftsBUHjEMStA7JvrHYn5lRTGYwCfIsuAhyel4QOyQ87cbrCX5XxBYJv2TPriE1S2Xzjl
X5yQgZNnen8d5o3b0e9xqqQ0fcVcjj/MZjpVUBTN0BteVCPzp45zTRw5qTbe4jA2Xho+9MIO/5pm
hr7INoIgP0SnxZnfcS415+8XZ3QbonvE9+F1Uv7ebuLMxLCJeUgnODI6afQHWkIzQhxoJMoLN9KB
qsvD77HQMh+JdbQP9tyOcge2eKG569Ks4Lysg/fc/8xmL16fLw5XKLVHji/P3VodboPux5+Unngu
HdD9Xt0Mq9Ti9zZs7/CLG7B4xsn/IzSGs9/nbFtn+D49hokjZLmeHtlbF4OEIttpkerBCbcA4VwG
Lp2G8TMUUQdE8dzaZ2yy/zV6Jk2QNfMJ8CnFLCXFJY7G34yqtBDpXvSzXb/Xwfjwp749N1Z59NJV
Lx+M8rWTVDsRsN1ZgCF4fNFi58qOip+076+KRCbdsX7OJo2LifBT72MKS8iVo+ldRkV0LbPGgd5s
SpFBKyceFpC0eeLokuGUI3rak+nwO44nCoDR5Dxz1OfhDCLAE6vlpJyntYXdQv4P8103qYfniIg6
3WWn5+Ca9pgeYdo8I7Mf+k1Giukat9zBaVv224Ts23nyyn+p07wvlkl3EIw0rNi22E1i/AUCYth5
MiD04FqXznDfxAQ3AfNftUf7bDbrrA0HCX+TqyG2YOWuwr588oYVmkrXlVn73qbH7QR1Rt4SNVIl
luL5zQ0DpkicvgkrhIiWAVkUayKPeqnppmt4yR0lsoybh+bSUrxiMwWmnG3077XxK0N8uNDWQfqX
DeZGV6q+xLNOPnzNUjxnOLFslwlDGoCt0SbTwKQ4eH6jLkVW416gVCaOGmDb7OA7L4LMs/Ws6ivn
mL2PawwpIjfZ5E64PJsY5Y6F65oonGADsjPX1fIAv/W3auIaFHWCppxhS8Znv3EHX1yy2s0j1QQM
FSZQKkn2Gai/zdSx9mlLblC4Oagp6DI2+0GGOuWtcRIc6g4WdZbUDjO/jBh8d5Hi0b3rwCGJSeUX
0/G3rotOY0t4LGxxHmSfZ/oGlmdBifDBU/KFL7veVym0N7lefeViQyEomqeKxfHI3I6cHfbATeeX
/8qBPMOoDTi9qaLxafIJGVbqkuAA3LhO2d0rBpVPfAAxo3JJ4hRSS2NiRtcKHI8acbT00GfScvzw
Ex8LRhwS8Wt7DbRHzigZWUYZyFDfKfCZziITiOsm4TLMFHuL6V7rBuCUJehXlzltIhgPUlJJpn7W
3jX0ZrC3PLFdfM209hQB+HufphsjuIw4DCOinmU0rvixfpUs1Hlp+J5tW79oCE0j195mcIGVm0vx
0yqpYgqM30T51Jnuo/pSJRkwZE3XfPAFwY/IDNwo6NaslK7RG5/Z1P3hb35mL5u8ksj+K5Zk/FD+
+KP2zANBBAy/lkR0GoXYj5N6qxoEuCwkVj8pxdSZvorIVzKyDMbSFecXHunuWfPhXNKpyiMbhYxD
XniknnEv2+bZXvz03vGd5eFJj8TNMS4NYBulccN/95hjjAqC2cWw0RPbENwx6kgUx91Wi6Trgw71
CBrXLYsnbEcLtjLtBiDizG44KNp6jjjYwLFTxdlju5+qIDsXRf9foCesWXGeRL0eoziql3E8k5L7
xG5oHGCRAPcm7AlWQ8+vCcPCnQWPYKPrcd5PU9OcwTZB7p/qhx6JRdacx3dMy/eYtqfDVGaPcAB3
FBKVmWx4tnRvuJfQbEhczhW2J+jV1+8XKswip2jsK7gz4ozvVdcbL5izCThX4wpaHU6NRDnkKLmC
poDsLv076+94jAWeWxH8YoPWnKG25w9JIIdgCQbJ5mb0YCpwj1M+OnJ9+QVEstmEe2N78VUuIGhz
Gss9twF6aSsbV7qnbjZzWvIIBsWYosMe8G+OrSqSuDE4h7Q/c91MRxh73a1aqFPJ4TUf4LQHgJRP
tiTRB3Xej1396o4TYgn4gMINxIH1goStwqMOXubgK5POVop/6oJBdNNxhBEquyGvmqd6+YT32d6t
0vk3qlePHoOfjcs3H6eQUUHHspXOYusy5nAv+9Bkyy2B2ixGYZ/cxI6y7KHZLiCBY78ZbONYamMi
krcwyZnyI6qXpAQuXIh3BTsKWyfY30zVAQBkBOzm4Q4AP7B1iumqs/bNtM7LGMY5kjmZWSXesdOU
9ISs8bA7MNKUHroUQU//VhigGAd2GrtGxubDnOnnMFI4R2aCOSpNQp8KWoCaZciv2dojZsl4POUp
Xg4SEd7Wag48W5ibenKICkbj/2e2Hb0J5OFSkrH2JMOgAB6rbax6BnUIdlkcZhPXS9iZ5yZJI6yw
4+PbndhgEckcfWGbDxFwtJgnq0pchmzi7CQ5fC4LfeueNu1LKsEdlKiu9YLxIjAGeSsDV94aGlqj
hXrFjR0br0ZFsRBMij0lb/IZXzvmD7wMgSQAD+08AQjItmKi3WerXC99VRxZD7UBF6D2OO7gxQ4O
7BDa9F5OGMCYWvh7s/O6mzXoc5977sFHczz0Y3pvOwGjL3GNK7DfbWv3J3sOkjOU3D9xleBXSvKb
6zNxr0ZuBhYCNq56PjIjc6hTG9zIMZCQSmTnsaV+husVGyTTQS9JvQuy1z0Y3Q/PqX008/lAJ+Hr
lKBopUW1zfuGXrcseYQEQRHmSDMKSp8WqN+vrr88JrMHPTWn8bUjR6gCtURLk2B79Iiu2tbw6gg6
JpS5FteQ0Iw8M3Z23on6VO8m8IoOlarOVVjeR6EmvKKvsQzJLidVf5ThuHOdGiT37PwXB5RF6jT4
2da4BNMuPPhZDkR99m6h6LGSWVRXqOQlz/vr4iX9E2Vd9ElTY5OXx8HEctAQkmvnGa9PRxYjJdrI
EA33ozaDY6wkvs1FsJd8MwhO7xNmWBsKSLkLLMGW3x1RnFFzacFAeC8CAi2UF2W3gb+qVojCdOUV
0fcjLSWXy2/pH5vZ888lyflNmWLBnXLos4qa8E1XTgf4M2yD8vSzgHICRsm8WcpJn3Le8oStd5uU
Nr4E7LPYVZNP2xif1xSbY8CClu/Z5CB0Ns6ZnskhSod82rqmA2DPpCXJ6ngnvsTT6WIRjstr+NUN
oj7GsRcgzccnodahYmP9waG0txZgebbBZj5THjEmpm1Z7p2JNt5R5s2TaQQBIlvHMCgMyb0Z9u8m
Ft3ZnxzGFny1KJMOchzbo9Y7UA994hm9Z9dzCyjKLNp5uZu+Z5PiDv9rpvEyJVXzy6gDRGPjHgYZ
NoykeiLdaG6pUoXzrSgaYkcEMjqozpbZDhFH+3y7tF7kV7qvNkHV++fvx75dWe42s6ZXy2t/1mws
b5VwOJGosd79NoamvZivoe673eQG0DMh0F2tzLiGTdI/++uL9lOMYah0OJFOGUEfPywZ5pBy28QV
YQ+YA6TEeOZxSpm5bsrfoVOoWxYAPlwCeYoFJ3dt/agyohT0FHa7zkiSK5PYTTWxb+kU7SwxIxOf
bCEMqHFZG8kS/EdOiHZD0PSg8mEBG2g9SZq8zrzHJ7+Z57vG1nNvZVHs5gwxxHTgB6GuXG0d/GR8
z9PbGW8z9Cyw5empNWmokXC0I0sTNMTRVm/1GILUqeYrS+wp7QvgeGMz0KntTBehSYnkkilD5cT0
wVo0sbvWue8X6Gd4u4noXxhN/ul12p9dclYEg+TXoCg1rXL7p4c7MoWY1cysoLXLCY3NKc1vglQw
3L0jNa8jLrV8l9nyuU7a9FiW4pNAR3wQ9DnYlcQmYZZoBZRBfNYuALqBo02N2OJgbAup7Z2sqGcr
iunC3uDelHcVUiC1+PbNZqsTI0KGlSY7TKGKCauaty6WQ2vFH7bCc4pgd+y6iYoTC+NTwqahGujW
w3rIrzJyPV0AK4SoieLHUtvu1Y8bDnF9/FXWQbbziTZvC45RjDt950wJh7tL/fG1M1LOJCjB3C8k
CAqf1MBSmUTYO30DIuGu45azl+n+1EM/ulmJme39Kvzf7/r9C/tZ3dymhMtghs0MbpSAwvoOvl8S
v4eeJ1311rTET1ObUgvS4gyxApYcMdR7mkqmJ6Neu7SGlid1UM332QclMM3w1b//c1ivHEPEA8v2
asJd/3OeiC5jtd/S/gT6aqTKvjaWfD/3HvN8wwPLbid+vbMxUekuEVfDIRDYTOXRYBN4WOryoysg
qQBxxIsjzVuW/enTwoDs2LL7H/RHGzcyGiyIe/WMHYCr/s3SwdHXZMKWDPiCpl56W9HiPq1PQLrF
nqXJnEQw66V0b7kOpF4zN8e+MC3Ttiqr5e4Xfr5lcDYezJkgb2lC8O2qGl3YAqct62bbVPoWx0W7
V0zQKJBqypvjJMRGBdm7cLGvzOuZysy6I/sAtaOqUfqNHPC7Z91kyY6rDANC5GwUtBWoFx/wHtY6
qGgkJfcm57LCiM1bo5AGgN9dQs6NFxkfvcFId1SPsadOaf3NFFRfroTt1BCdMMy5ZQHDbFbHyNLa
W174ct49YGhHbdBc55ZcPFYxRhU/YzNgH+yeRujc7w+O5bxVRvM5YJfHg1VFSvKszmEBwLkGxBx4
7PICo73Yfk8DA4luQT8NbCS/2geMBDYiyH9ngjI+Q1bBzRU4s33TxCRWMTfp6zOlYP/hl3lMg6yi
Psbx3QIIGegkfuTs5ths0XAiE/Xow8RhelcXr1j/u+Nsln90ZzzjLbb2MmfxhAMv8djps4+f+2Vq
aE/OfP/WNPWdxpr9qPoWHdma99jFjsLp/2ZJ0L9DkWIxnac8Gn20NVjH4VG6HVJqoD5cwmtbWQeU
Y2VUifdrr0SKjyrCP86WU0wcuqdivCQWHYh9y3OZ8eU2WZV7b5Bo1H4IZEqzgXHt59TlMJLQC3LW
rJtMXYCoN+hdaQ0FwyUUfUicV1QT8Sqs2jwIXVFnyT8JYMjp9oE/r3Mq2zq6yv2na1cfrCV+mScJ
867wqjeFZYLAUIvj5l7YMn+usjzdkFALD98r0chpifbAhkq07G8TzC/TKQVWcyUBFY0K87dbyJ7i
s9dAU+6Il3EUTAbrn2Wu96WDo4HB0Smk+OogiH/ko79cDSatQRfc8+GXt4TnkCFAlMn6UxTwqKR6
r1w8ELmMqbkY0ivwv3vAhn+TAaZPQP7Z6/0mVyxhUHUHYOl/QVJV+3QuL2Tw22gmmhMNqIyl95pO
jA4ySattHME7+BHwCIoUnQCbJbjXmXa2bjv9mv3kvwlQI/klPMW93f5j9/VMGzqnZ+1lsMaWlV7t
4vCeSwwO5qUNh/xkNgxRGnYUPbGvc5J+ZJQR3LgoNlaNRz9vXe5ek0Vh7MTnKI2J8pSJHYvhU3Fr
dWfILPuaSvJz01on4pQQeLIk2zVFg/2QIjuRMWxJXaQHEmYgFNLM2I00eY7IwjxZ6AqcAwiV9cJN
Qc79ZE+0THuratL7X+QuNywHLGmUtFK+l0dsx9mA43/V8fwoUhrXOHp/WFkHXTTNcFMyNdt21JQR
pgB+bYz2sHV7jK0xT9ikMp9NXdxjWiaCgnEoeYRi7+GuXBdqc0179zAOHPT8XJK/FKWNFzM0gKdz
eKwAYaai2asYUBB3gkJjGFcJ82Hl9DywB5m3M6V2mxB4i7UqAcYyXap6/KMmvOiyzKHRB0o9kLte
K90sLFoaBpKJ5woc1E8VcMt3DEKxJ3M186gPdPg2DnZwq3Ax4BRmzl9ToGLZYXUNeSamDfBQuy7Y
OSiaXSfE3s7Be+Q7GGQoJTjaSeDsKof9hW1tjA7z2CwgR7bmcDVzPEzcN6fJs7/GhjbqQIIQBc9R
H+IR3rwgMOlgq8Zhd7fEWqcogCQtpEjJzYbdgeFLdgzUwHzYZSbYllG7iGNb2mRMgbFcre4vRgp2
jeJZJaTvlEtLTk7gJmzokzGt6Q8bsIIqpJ7BfV0eJvgfeFpsbnyMdQW8dEDt6oXec03m18YUdPAH
6hWYVERsmv+MJskJdofOxoEoNzls/WPYvCgsP52SKUeHhRNaZ1Djhvb4TCWAS430VyWAJIRiCetD
CzUWi1VzTGnnXi/4ZoMRg+hb70LvLg1iUNSGHRLcsnOdHXzXpwmlh8dCU9RON2Z4WqYgvPywDJNu
4zl8OORTYY4tH4YhnRO8k5faMagcAKbptch72sHVrMVvQOfWLs3Z3s9MtFqDmKZDkoljDGZFJwtA
PrCS1D7qRkN6yswJTRg+meCsTP4EC8bCudc/MkUXMa6+ZCdmOo/JcO/x3uOXcT/YqNbbevXgh4KK
sbH8605EGvxLOJGv6sgX72M1/7RcFJ/AlEDT3ZCgXfFj5MkBYYYMC+iRLSFFQfKY07wdkPkNmxfU
5CSihpoegSV8w4KE/5w4l16ocrfl6j81LrInR1vkI+4R/ziMVNDjbWBAYTGvMidYmCNaoHjBU70W
wVIcasxM1MijMudkr+k1tUe8RCLsEDNgsyiPAEd/8e5/M4Cu7/gd6Ll2HJh3a7c5et2C84JUHi72
hOarmfjWehM1O0/3+JaYd04TWy2rY+KkMBWC+2/eKOYYIssq3J1lSHxHi8YZkaxcuXKRZ2G/02gK
nMzozC8Lx0KOMWGTNi1RtjO0YnCa/XLzau/FxHz2tHhtcgob9x/cIu5rp1K7UgvOyB7dxHSOPTv8
s2CrWIBS84UGn/ajwVtWdb8ZphLDSF9aCjA23TB7u8CO3waLSCOeEmMdBmxx+UwPdDnScTloODzN
p2LFZ8n1pdLdabbL/GhjDGKgGUeYE/7Z3inVzPxFy7gw6zEsN0SverLkviYswlClapBnYmQCDglM
Ew0f7JidDMfByf8pc8YHQDZfMnuP+uNItw3lzR5OR5oBuoGjapXIn41RHGF2ZAQF9NuEx2AbNxyl
1Dz8hkHz18dyiDdzfDBsPnUwrbbtElBsJNV+mEN57Ur5Iy0J91RyJitYoR3Plf3XmiuSnvafVkw+
Yb1hr1dKl/Tb9JyBnqyR6s/hwOMTPFvGeuGygy1Ve2CVzK4VrNhSw+dt/PhW1ukH+0ZWKy+0r1Wd
/dMGSZMmdZ/XDahFZ8vByYC7cEYryP3bG7ePxV4VPODbaTwkq+0tH9Ec+b/iqxjSGoO3ONCs9FbO
xb4fgwtd2/2J7hY+eiKnTrreTzDrwqYrbo6XUvIkBZEaSEhk13oMYB7T6U3d4R7yQ0g2ukz2kxg6
9nE2mCmjewSDOoWqsG5UGDAphZdWac7ihrRzfgQ3sGvUH7lMf+12AkliOSgcjSyOHp7mWXnOtg6b
JnJnvJV6id/E8LdEjtoA/KKcIp0OXtstZ93B+B/4x9npTi0SnqhPRS9uIl3JY0QLorT+7UJlvfbp
PoGlHSAWPrCg74LUtBnBcTcMYeE/O8yDb6EkUOu9Q2p1j65JeSEJ8QW6AjpE3DFwM+j2RvzEpFkQ
GJ5DFPkcYSda1sOdIey3Tol15u8d2RU2EWFirN2D/IjTkXGmb/zoJqM6ur/NsEuOnWr9aCQHxOBJ
vIf1v9J0rrjhYWaS6d9qRgFWpfYImxiaIV3CrImZR3n6dRynr05wW8bI7TsQS+Vp7rtI1x0tys0L
p/FmR8UAI9WBVtByPvV3u4n/Nd1L5xXMNFLuAtN3+2MdTocKb96+8PSXLeI3aSwnuurWKtaBWC19
QruqSD8COvLIA6mK4nK/vY7xvJMh3EUbO13qYPKoU+buYddSGVcv6bm33rKe23iMtXHqVqObm/Q3
TvbwmmoLA5TN3wt2hKYA+5Pm1TOf2VaqnqpiIn4eqEg6wCTkELw63IEUI5ugkAeQnVabofSJ7E9l
OSZV6uXz9xhq3agrfg+jMT643Iqz7f5KTRzRHO1eXZ0iOwde9cJDcFuYfcJRlGXSwLuCC9HY9Zp5
fiafKNByt3naOVulgLq7thOVbunscSimAMGCjdcF4pjbacLgDEb8TGweEyqiOnrPrlC4nayKELBE
myKMmlOhBgrkVjKxE2TpJt3+C4IwPJY5AV0+MSb/VFWjwFl/cnLnSTx91uU0Rfkw/rECtEYG+wdb
Fw/ag94qBsBbEw7FxhcTW1HLeiwN1ANkdEKVaxCxlTrYdTSNbviWJzKFOGJNK/u3rkp7m/xx1AkO
sqYgGIMxEhsJzaw7Ns82aPzh90DTfFL0HndSB65isN0DqKfT4IlLx0nsYBbtVgw20464VEgZXOUN
S+6mKHH6rGclaKXr55yyHEGZQMj3KI8YLlU6s8UupXPucY6UipyFGHgwhQJ2hw+UD+IsPVEotwT5
0EV+ZB6MJ7V84xcaPLTpeO47d88uuTuGLT2VSQyJpQv8q0L4PqH0nOwO5mgrkCuI8Ml75TQHvzdy
3oNjXTFtRSXp8FWTICRmdMdM8qhzwOiAEWjP/Wy9Fc4pNGuiQFZ4yCbbe+7Z2R3tFFIIg2+/crGy
GwB1uGb4KEV2HbKvIQdq2Pk3TMwad4Q5bVc0q+j2rQpTGmELGMcIMtc+tD+cCpx0iM99ylR1ldMP
Exr4U0dNzgk7/aeL/nEq83CbXYkExvQSJXNkpixoVstu3cX1vLA1PLKuoGyM9sOOrY1NlQXcbnPT
uSkpW3ZoxJmqY20ZyaV1XbHLDE4qHFbNY26gVcol3bYr5K6u+p92iWnxOs71YQQziJQVIl3byB+1
b1R3s1bV3dvPjDdTSrOfoAQOmxauAUBbWjpiHnG4gkAVdgN7qjoxj4Acpk0PvQsolAg2pt0Yl36q
72MK3Quy7x1e7s+0hrFV030w9ZlDhR5jcXOiEdo3aA11qRcdUzb46LzdkWzNxFKNUS6eFKQpn6bu
b/RfQa2rBAV16td4wmrvxmZG+/tId9Ig8Rp5kt1+4DXiIIM3TCB8PgbQ9QV2fVlb5xnZdZdQKaJH
D0NfWuxkzXSogdhiNrq4wtDbMDxyz4lQLpi/lH5zt7v4a8Ya9v/Oy9seO3jww1DTfoxYEqig9dYW
XvAEbTew+DKaw9o77uy8426xyOU3VfJiiFbhoMyuDhJPz1bkqV5ewiyYInCqtNxytLRqKTahWtTD
nBJ9pNyAoSGVDcNIE1Bdd9ys2LFUgFlUr2FlxifVkZIZH++oEe9t0++frE5iWM7obUtn6kfbIZGI
dkO5HZyfgAfoEu0k47I+eEVNRscHts+7CYIdv8hfYkQupo71lLv2AeSCffdsA+VmDrSNOwW/egoH
bmRxCLDaTZUJQq8c+lNcpxzqCZQFYoD36zLG8utXuwzEGe1dAO+daCpCSktcF8GlW3eN2JCQd5U6
WAbV1F3CNdWOwzrA+H8cndmWnMYWRL+ItZIZXqsKqLnnSS8sdUtinhMS+Hpv/KJr+1pyd3UVmSdO
xI6CbrWG6/a0rNpTTB3jzv0VL4J1aW7DkCUZplnwEpxXt8FPOjgIKtyZtdUvXjFDX4RLzbrpt9/6
wEJxBFT/YB2mGq819/yf3OlPGBhgcuvjfBgnUEm92dwwBTV7ffxr58zRIzSUXVJSGFQ4x3hDTHY5
cYCKADgpDlE4r16RzeGo/2HYPJNm8o7Vkh9wc8pT1sClT+LQqdPmMzed0zBhTZbIjmikHtkICvLy
krm8E/HLuo2CZaIwu1NwH+VCQ6TxcTR5yDV4eQv/y4iZ6bvlIGG2UG6dHk1brM9cyMlkG87A0kC9
C/NF1+HtNJr2QZ1wfwNXuu9cVgVLSfBAIyyVbW7AioVxpyUshZO0/oK7Lvfc6bzYWE/46mDsMSty
vy++OFC8SzmXztnhWV1b+DrWlvw11oXDwMPlS65xsBQuO9cUA0CXW+WZDPGlKfsEexCX/pE1YSPb
Tbi38Fq6kxslA/0JQjjnFfrWvOjtecxtuki2ZUbHWnDuBhyNMVTXSZt5oq0WDmtBXAyZPhiId4Nc
gnlBLxcyKDbdQ71pRxwdu7HtX4HKrTdFPCBeMdvigX8xCxozV7YVS6r+tiL/sEzLPMlp+Ugz41K0
VnwvzVe/dOmVLwQ2nSEfiDT7JxP8KpNZU17bviFrx9sf9cXwg7Uob77Sl0cI0r+8xnNpvvpdACDn
x7fKZ2zpVyPx40B5jJG9T17StifcN5vmWLb9uQJixFoCrF3awgbapf9qYprXbIb0Jsx/ucaZ0RbM
OwbXv7NaXWjqXkX4x3HkpSNhGZj83+E4FW6Ei4V5sIMqBEGJz4i45pZ6cMx4Ignvi6uNsfKAn5OD
opuCkpwXNKOP2W+LUBU24rTfAwBwCzKJwsdPAca9bjkiRhb2u6WvgDxipIQWfpBdCl6tbMyD07B9
7oWs99kGGenbhvSzQ8d6V7OH8VLJrJI8u4B5uPJte3COV5p86OpI2iHoYAoGjag/BbucY2aQtXV9
wjjYybSDmtbsEpcSSc0z9Nch7e6yX84I6+qtGSgTX5oqFCWuq2JZ52feOFfNNqPUR0TSXX26zsvE
vBK53Xvvt813k9C0EFPnsCL7Rok/ObfBhMg0mfNDQo3cmdAv7IB0N3hifK68FLLRbFm7hsk98dBJ
MfCRoHZpVs2cd89O9+3WLIl19wFHND/P2K2CxqEVRA3zrRa8Zq5zqX3df+s6UMj4joDLI/0AZXlA
d6PZy06OI57UQ107oWZ9riPZH4pe9qAk6FQqcNOIRiuptpfZhor9rWXWVY5df5rBBJ780TwBsIMo
QYnRntWhYec2bsk+ObUC2Tq2e+841u5TTgUx38LYndgOOlaWfEk90jSz+hSx7p+Zb//6jvXYwbJ7
bSwZOHFnYDQXRajnVYTJD/aobVPbqYyOf14qoJG+uJBQQ6Xxeu/aSfnSmIbazS1dFGXjvtdMQIHn
q9+tWrGO4gqZaYs8td23oSakYFWVF8ShYKrN4YSYYV5U4f0FMo9/05+f2wbwSal9WDoNVo7Xn+PO
jQ/FwIoW2jfZdoccJevvY7HgXhvAL9DH7vFwmDGQcTlLCejFa7Bm75Yn3ad08ytzQ8oJeRDZr0Bi
jn3pAaQf7rCN/8zjaO60Vf02fbYxanAylu/1cUrqt4ycPf2trHvTKTALDHG+VfTPMdSEZzEwYdrm
fSlHk0/ymL/h4uXgsjGvAyXB1+jfSVbtVxAAt34tH1yNlgWUruf/f9H64U8xMHpR7oLBids0re4s
5tvxs6DMPsw9BHxZkguJ9ay+YzysDmRXIV1aAyQrPHPYJJvzlNYhVEuYjkAOHgwk1TsVS+DBU1rq
fJudTb8KdLVcx87VSqixPuVY8p8h2U4VLl00PllG1Q6fXKWHwOShgHWKtziGvJWbmN9HQ+mAAWgw
haOufs81WyeWFs7epL7Ka7I7W3a2dNzmA1EVMUYNK74ZADFXWWohTIrI1zcTDcScYIm3ttLZovB2
wq7ulcmwUWWqc9FNVDbHW89eMiehYTV/2y6pAdPLrQtrMM/ZsGx0JkapLqCMwjg3MT8hCo6hMbCO
FiheySBxKjTjGOIMJILikWFL46J9gukV+bXxxYwpoWY5y8l/1NL1hTsGwlhSAfalTIQ3Phed1qZs
iEa7Nsu00DSdL3+8tRnA2Xnmay9rnRneabb53R1Zj9GqEtvtIal4J8+8vmdf/2jKbI6sfvqQwJsU
KSuOdB7MnY16rlvyoilqpFbDZqKFFIy4wrUw3d7/jYJ3xVXN8s2QA2F4SiebeTGHJY3ecCD+4Lxw
+ECB0Ntjttm5B8Yh1F68lNijnKDqNtFg1acd3fR5gN3YDsuk/zPU7t2iSfoRDukemKnsU/tZjH33
oHBjNWv8U5J2jmxvtHbdPBuRA+2Ue5uCzWcYJI5bsmWginPHvk2+a3+YayYiU8vcYJEIEi4B4win
NlhdAxwGQ8G+oMgEk177he9Vf0y9+BVrtHVkkAXduNTLB6f+IzuVc0w0kokTfLhWge0AuTM7FAF4
v5xufepiN0r7GTaW6TJ5U9/ykKUV9T2dnQRjYlK/27HXScziSTm8cHzt51SzYX2LhfVDdmr9TkBW
74snrDtwMtSQRa3ysXy1kOyd7TfiJUTHOHYqviy6uMBH8jFIGBenn6yTp01ElgeXTZtyn1qtEvsG
cxo0sm69ZzZsfu5zWTDYgcP/noZy+ChXAo3TQGlgtZY/Gy/yrLed9kA+GuiaXlrgOiWWAyJie9sx
jRBuKltt/c4tLHlwa70JK6qi2DyzoN7I2pNHMLk3eQ75rvXb66iHMzb/a5+ujJ+mrx6t7Rf6EdAt
jGdaq0paM3qPovo86c/AAB9aY0VIKNOEgWVh2wCaKBwgXx7nxAvllk1YjVGcUkvgQMoHc9dZLUUa
5Fks3Ag43zw+KD79nyAMOm4iLGeXBk3YmRQE3fjYJ1uzpDDozzDb/CgmxOOOc60fvRfd5eBqZNQx
0p1czR3OtdZhGstwkOAvXS7//2LQB7/jNmKTQcFblmI52TLavEKzu/9fEi56NqcG5tjAck0fdh1D
bGLm9SEuwX6XHyW3ZZhWJvc/naUEP8f54KfOsIvLadq5gC5ZUxYftNaDmyn/rH5PAogR6jHhVIUZ
tXXyMjEQQQuN1BieqJPGmSehNUrehoyVxmveM4IByQSTRodUXKE8OCfSIBFiS/cku2q8c7QcKEES
V82r9OvqoxyVRR1BWGF2fBBp12NLIrlDkDTy83niBxtXLz5BS+quKaHRTZ0EXNuEpgvvLhvW5t7o
Oq1lvV9eSYFeFoSNu1u90EenPtiVM6V0E/zAvLjLRKXRQvUX9SQEzrxWSNxISb83W1B8/XJJdS4/
OYQ2Nb9A+4n/UKV7xBK+QXggk+igH4kPcd8UM4+qes1OhfNdJYN16fMkbEydabgz8dTOiEnlv7xc
6nvOaHiB6xPVJFyvy1D+AbOCC1HnDcQXTX1rleNEsfx93vcvE6DpfN+TqhLgYrnokzq0V/JE9ECQ
kOJ03Wsez56ODiDCQBKowvaLt9CmYYHVQ6Qr7MJ86OfyW/N/lWZBx/Hals+p197XZXjx4rl4tXUg
E8LloTT7eMs0GPo9LsBImd3T6pT63Yboge4OVXOt8rNH3x9vsxiyuA833pHFocmHB0Jzf9Fr2Sou
5Pu3NIVuUEzv9VucKymuTb62p0k8ywXP/pqaB1CsuLGm+ZuBz7zSRMo2bGvNKMxGRYu9Ykl0+wsP
KvOsDfeZsBRN1flbo7Xrad3+ztLVl141POly7U9NPuTIWso0MTSBu/w1eIpSYK/6TkrPYT09ekdf
jW8OrrqnksUtM9ZPnA1nGxbNQUOSi8yF5jTdOjWZyVW2AdY3xkMXdBgzCtAwUOyhjlZq5KIOh2fh
ON6bmqaThgF94WResFKsxXbeMC44XD5dNgj9ouPnB/lyGKXeg12ZX/UxGbBKsrUdfPTYMWWvQzNt
Etb6WY9pCUgVdHbbBBvmdKwkMg/xke4a41i7NvIT7SSAfY44VN09FuMLy4tk3/aeHmCJu+SLXz5Y
FS/jiIi0lqTJIBJmbG/IZCdVdqrqKrBLxLcqFU40iGTcC7IA/Hk8iHJiY4u31ZqDFUSSfZsF9HpN
4kPFuhpkAI1MNu+vydwlQF8bANRj9Q+4Cu4vqlqwU7R7KjqA/Wupc53Iwxk9LvD/wzR+0XMtKCEc
kMZH+UxmMv5kxu9uw3YLCMbZrzdYFNaQNbeIB8LUYWfxW+uARy3N6Lzij4OZBztb14yUNtvQTSU7
1Z6wtppxjXf+tzUx4RGwu0FQY272WHXGn4zBD7mNMM+4e07TGODA+tGa2lvD76UBQv+3ZvQ3K5/e
yGKi9kZWmxCdLYfRcJ8q5M97ocA0148ahLQI1ygJqXR2OL634qGF3VCLwDanr/nktOgkFGJ4WQMW
gJxmYwOZLIxBjyx//SdEnJ1G1rDY/BxclYQ2quWrc3hSSBP+lJ5huhMT4S9C6ywpN1qrHH/7IsOB
nrasa1LF+mW0726+vJPH8B4st8pxpjVbMUgeOcI8d3V/G3MqTVL0ebejZ9lIfuAPMZajEe5ZD157
PjEWnU8cCRrEm8HmQu1PYSY3ndroKQfH1rztLYmlGuEofLVvt2zObWGSZf9liB3yGT6n4TKzeD2o
eLyJEYeuVw3fBoDJId++pZGx1CL3wMfg1Fr4MGcuv0rCupaUSjeO9C6WY3/k/RifmKHBRjJzKnNO
Lk7FysDm7RFpiAtr41LdppNhaE3i9npP+tPiMxsq2/nAWWte69nQDwV+g9Y2r3HalI/Ys8jiODap
TyV3a60zBFG7FOt474eUeRGEgbbPEufNkuZ8pFFtaBVxC8xojWX8LB2yqgmxO/ZG/UJ90OvUcjcp
rmMz5ayGbXJ/AyVeBuV+FjockaA0WNt+CIMmd8hj1oQNwVjGMKyFLJENho5rPRxsLDjseIljbNcE
InP8Z7aYEeZCFt1TA8fdopWcGnBQHjqrG7WtBiDYzreZeHBbWLAUymZh/bKWL/Zaadwwuhc6ZOmc
9Rmik/7HjMfn0nta2g5ttGCRj5uES5J1MMpFIAT4MvSo/j4uXdEHggoNHmaPuE3qaGi6l7HQrLu7
CD3iqAhb8hkHfWvyyDuuxdzokVXZ3xsDOOtKpXvPJdvnTfS4jRtWzBBgTu7dCO0Girrc4RXF5rg4
w5NpowSbw91I+/yhplLBe1k4+y8LMhj2hKmKClf3g05gxq+hWUWYGWf4gco+1BUsQF0AiYqpw2JZ
uhWcUwC0gk9gu7pkm2uCNsgNwTKwh1oX9cg+Eb9OvPKFIxEm1k6qxbnYBjFAJKr+nRSobJC7fYoB
gorePLCsOaiNjh22EJp70Cb5PU59EzloQ23iELyV67C3CfZm6boTdMd2sv/Nf9GGPOL99Kuk+Edv
LyIf/rFSnQ9lPzK2WHiW9c1+U3+YVZPexzQ7AQd95fXGWJF0Qc33dMpdFeI6jLRpEq8bXnxA6A9s
nXOgb2R+LMrsugj1lhoU0zcx18F0ZIKn0Gr5VWfj05oYY+ACDaLwhnW4RXo0Kr/9im5zw2K9IVOc
oYC67lOrsyJHhBj+yLn2j5rfWfuBBnS/+AXk9GN0jc8Ry+zM4+mwLCjLdozxl6YGMpTBotsY1ofk
ACeN5mRqqdqBgoS2Bzdslf4hlXQujM62gONpc4g9zFCa8cWUzUzHusIU5F49y4DK2Fj2tTZZP+SD
9kaJ1HNmjtkuYbd1mmLa4VZDO6OnovEiSu15xYB7rPO9yKgg6TGeNaioG2uh99iM2Bbop5p+4mMi
cux1Q2TJeXpwsAEf6LCpQwsw1QV3UDBquC+gzQRmQlh42oS8hNxex0p4GfpoblnNpGOLewXo50up
N/XetQusHdNUhkweIrSXPt8DZTqas4Ijkc8dXgyQThxOp3ExIKFgXGKT8S+PuZU2kja6ys42rgfH
itmQYOBd8tC10HWWmMRaPQHzajHmp4W5vAofCZ2Vpw+A/uYgNL4Dk+GtZ9EbBy42mgzqdxP2TVHp
8JRH1HxjvUVTnWfJUwd04Rm7YcfdoKFIlCKuXQb44Y51BGdQj7SNcqFeUlu7xAQDT7UzPxjEkAkE
cypLs2JP7DvkPsr0vPY2BIP0e6ULoKhQ3GwwnqyHpucxQTWxEWTwr7zNU4ZVoF1JI/WSb64s1d2G
RvFkKPum6hq1VE2gQqbu0sbjn0WDzcDVx9lZuIsSiSBttT7uaqXmE07Z9uBS+ZTs+bRat9KxfzLs
esWArs8clpyyuDgTC+tO5K6JJNoWweflr5Uibs48tIk/UN5D0VZCj4ugC0tw8M+yZfHG2iF0W/Hj
cB1+0smvQ9an71tLpX7QbKs6FWJcwj6p2rCsZv/EfGtvARUulZ63HJsk454h5ZudAhfhfSccf/pM
ibmdidSTNYmHSHZe+UQch2yC5f1mSvjyUqweguj6VasI+plieHHFBnWzTPJ9JRBPeBJDK4oTDrP+
ZCdshVsgYDuMdw/swEireaSDYJHB3OWNpJkpK41KMFe69snR9faZNnWcKzoSUVyQk9eXlbQPInvQ
Nd7zai3fjmN/TSs+j95W+IRreZ5VacPEpua9yqzAwfXaEFvamVP/L7arD8Wm+Tjr1YMrMtYFnYG+
32cfcOw1qAJB/jzMtQqWBoqtzRssh2SDiGBkByP9HhTPhU5wwImFuUg0Huszxb8gJTix9GPJNNwz
Uv7FYLZbZSKwWlBnb1nVAkqgePQLebQdrse+mfHbJckE3nQpJv69xInGrN7OQexgpEd2APm4g1JT
Qq+Qx8Lvv1gvH4jR4fXwi8+60/Zmvwy72VjEe6n4+njTREUcCQ/H7MzG7Cut45sl0quTjv4BTiwX
HSt3bjAx66hYhn9ivdqlrm747u9p1ppRO2UcDYTn+9WpfjAhEYUZHIoAO1T6WNoFRLLM26WzRBG0
icdSM8e2EUj3lRDk3uk850lNGqZWh3yLBDIdKUcj8NmXxFB9rpVYsCEHZY1gFcJzoHbZgPRIgFxb
hg29zeHredoLF5Ob44IjUELn8a71JeuChMDO7AD5iYtpL2LCLQCKPua44+hpIcto68+aflnmFJqe
6O85//296euflAHEZSaePS390bA4rdR17hjRhxACx0dbtumrbOrfNpSC2lzQFHojJHGEBxnAaThY
Zv3kyRqThBIPNn/QnrIjgB6e+y5fsxlfDgM05qe0fyorI/sbK2aP2mZFko0//aYQIqs825r5poz+
bnUFGz6bySHLypE5PLmmDZyt/3+hnN3fxyOdkB20nyptwniNqfea+wQIfG0fBfsM/Ozi2OQ0arNf
xNjGgyotNYTUTo7MY/3dzWr5UrUm3+xikYdM7LAdXqqqXqJ+BsgYswONxqZC4bZRHw7onjwXJcJV
TW0GuIl3qJpQauDiIBxu+ACwsRjnv7wRvPdQmB9r2ga94TrBQhEpMCWVd6+wdZDTU+vbi1n+tsp5
qWX9O0sMTARa95qx1gFrM7IAcjvz6M7vCPG30YuPBIJYqT87XpQYShy7eHjN2N3u3KH4vHWEFJ4G
3/nFByCcM+8Xxs+Ppa5GRMb2HI/uR+LwENOarW/JKf7yh1ehY2pbs0FqhgsjIHTXj6S3idr0LJa4
ahzk5nPr9hn1JDvylOcMcbX2QmExMplt67EdwziUxCvcgO0XUo2srM3vtHGWoHTbd0Za56AU5THs
B/Y8gqY7FqFqR1HevbWI5Fq6vlfwvg5W+jz7OjC4VccXRvIYLSI+JOBDsnnCTCP/xjoIrDX3UP8A
oAQlcz7rezj664hkj5w/tvHJcb1Amp4RFWn24gD88Rw4Hi61s6jK6c4kSLfAMOTQLllDp8RskyEN
BrdqA+gyE8HHBd08Te+6w23Hml5pv9mCmoMZZDZPC+n8GDQgpDNrBcvCmzlp6Pq1jGGBOdZZJjb2
1ikhRpa8rBPtee7V62qPsayBPz9lEeLK357u0hCtixonVt4U5x2HGYiFtPHZC5i4dBC53MTA+wv7
04Ym3ii69Rix8HGNzYea9Df6PlIxsTlP8BbEYEcb/iEn89mTEG35NvE/j1BslPZY2HF+cJHAdigL
GTEPEJUeoxCNfsVnEWOvVaN7XpLp3JPP96shC6sVyk9S8d62zFGGmND+VarkaJyxlOTTjdJc3kps
aHbKoD21Q6ML0npx2c1jvckRTq3eRjTpCeuOOtayFih50mIhLYv+wRkm/C3Uxh4KhpNgWNZN80fC
LJ2ZQA6duqsBJGJu6helW9UhZzI9IEadB84d/qXGoWqo/qUWegQEJ8xYJ+Ao7X8T9LKj9LCiJuQN
wF9/dDXDSCZGa49LgdiQg5fh0BUWRtvnMtXZy3vU+wzp9KR0NUYWqYV9LvRPWjCMa0HnWdfb817i
1d3RahObE/tMdruAXBjCO/eH9m2GkQ17BBmKYdJY1nAQNFQsPiUkpl0++aP7y520dU+/92ubMaiM
sxvNq1lFVVGhWIO9ofKVmSFezM0JpgcW0u2h21Lq7po+oW4wWdMO2BPwqrbS55E5QDH6wWu0MZvG
r2lZvda9iVugk8wSrfm7WskqZnYTjL77AFMtYjN00r8hlNUwAawiREFND7Md4VxKqJhotv6B7lom
4oOpCcS6t51WMx9HI4bqYyI0yCCxbYrr5e8mXe+Ord+nxHUPdGgCHPKZv8gh7Mf4M9f1W5GsDZjb
T4vUWcCu4hmy7ctgG5DcreUAQpz61haiH5dRayzkSQOdsXjzfZ5s5LPl6GsI91wl1M5lLcuQepzm
IvKE9l7X3hwBAvrQ+/7DnrIdgkJoVRRW9W57Mwyu5LziSSAMXltEB3jdjqJifnIfe5MOL3fRcRHj
/vHz+lNW6lzbr1pRm0GHCZN/t/uCNEtR9NZXeu9qDEv0vhxmVZ2dMsl3FMKgbYRpYf3gJUpt+6mM
NwgT0r7RFjsfTpMNWaesrz2ECtuhLF2MojulA0oKV/YbvlrYQLsiVjhI8LRn1AkEveDWJisiENxD
V38rPVKfptR/WcDjT6Q+QUfNlyTh45Mt85+yZBDzhuJepsu+eNtUpY2VcKBt82tBTtfmDHBYDNqV
Bcg7Y/77GO/s5dsXoxm5S/5gsNTd2fpCtasyNfwnh/KxzjHrVi3Hmmq4Lng/eiHqS6l8doReGmy5
+51tjXOo1/gB9WS4xyyFW544e6CGbCAK7JQyWR8qdbRG3w/71jWOkPRE2MW4fwvq/1j0LtnZzwfj
EVoU8VlfCcIDHl9/8qvHDhlhJt2cLJX/MMb2rQKTdCxpAToSN792gqqLKsHftWTt1Vt5kZcBuiN6
w4ZOpggVjSJkcVCRoOsC8E88JlKNDxvvtXBCPjcoY2WCxIhAt8QK+IqsRd85t8KfKkzyJHf5x+zR
uqexwEVbzaBy+gYO4swCY+e0pNWJEJwI3lr0cRvDlYnlzarr5kpq/63t2VBsWWTczoESl5bUckQf
xL+8rV4NF52Cn+R5cpq3JU7zTZDtUQQCWTsWkOohprJq5mEml2B2lzdv4HlC128eIq0XIZ8WMkOg
0A+6uTxPZvv2P+TM4YLG86zGLLGRzkA3NWHWI6SoHACl0o3vHuPvvgIHczcmL+ZpnPSshLnup6ah
RWlBe0mHAzsATHzBYrYEUBN341LZJGpQxvgJ7ZnZhh9zu7xDEyFKpOsvnYbNIfexf2vg78B2PxI7
/Tt4hhuxKiYTlvzVkpR+bntqth0aHQpt9VfpCTDoDrwqDzv/mKXGi6ipFamZuqYuno8L0oLkns0b
MCcv6JPRTTBXntTsybNS4p9A7eC6w9hOB9d7ufjGRSslxjt/P9vZeqam7k+XGewrCd1rwJjmGV6E
lwhEoHOx9P1eiprbGSgnlxCFEFYwNMQckdmWozCtm1BLe/MBnIxGyTGnZ+6jx3rsMa21X20yThS1
qephyHFh5+khw/iE8tX/rD0yRNZV9hmszlYAi7du8M06lAg6e7kmv3lvnriBTMe6LK5J27CjBEYZ
sHglJrtiounmhlPM6DJG883MBz6LbeUCONuQ08Wd+w8FZjD0WweJS7aviuNr76bWbqHWftcRqSRP
n6eXDL5qaeOx6puTDikr0OggMRRl0ayLuylJjmacQL3GGTbaFmSwWfuXGrGBNOQYR32F17syB+9N
2n33xBnKG0vB8qaGhQO3QiDKwHuuBmX0Lf69XEPexGo/G9rVxsVs6mRsYOLiB0nYx3EnOqOntdfS
dGk95Y3MGlQGMp8e2sL502ek/pgCaOVeCTC1SXyzE8poDeLzbMMmoinFFuApQYNogvj+qmYVGs78
pw47ClqvxkyJhz4NbGangmgOt9cAg2BTpQ903O3w8cjHpkgFXmb0stxv5KNohmte135o5KCJprzn
rj0LOlaq7yVPS0w6SVDG/NmwJ28uBH8McBRwTQ63x8opvkfNNeiDnD+IoVhHskBngDYHbaQb3PFY
a6eend8qraHTSgHR9KAokmNh09FxH1pwmEzUCNXSyq9sO/6tDQbXzJDdqWOOXuYJ8QZdlQ/QDXrC
3TfUn25y9Xud9o96bDzKzrHuZOy6oO+sW+3UMsipBAPTpY10CxpTpLXVM20g4mQ5jILWQVpqo3Xh
rudNeUkzooHg3OFbkR3dYRJMDqUZLXD4b5ghvFw9J1OTh57F7QyomrUrGY8TiT0acB2x0ckkXmDm
92zyrQcchEeKkMZj5c43k9j3ea3s79YiAzkq901mVOcaFphYFsUzjx1SdQi6vS7p5AIJXdOtfRrd
5pixit03JjcrrRGPlcANDskEkvvIj6dDmE0nLaLJTZ71gdFe9YwH/yMSgHAv4TjEX5rJGL1uNYEt
O/ZLX2chUcJmp/B4BFtDCrpbDc8AIwT3UO3DpoVEjPaHkVMOUVAdwUfyRcR8v3XJHWmkV7LQy2MC
Wy6amw67L7USqIMJKjlh6X1dNF2U8RXTf1ULrNP+ccj9+j6ql2n7UFbpIKIp96rHNXd+rUXfRoaH
WsRQPIU2lP6bEPKC4ZJi13Klm0/wGWsQX1bIsuxWetO7s0biSdzK2/9/NzbbkylWDKBK3Bfw4fsq
xn+/0ZsSMNG7fBTLLTNbHSOFpQdoDRN2TaSDOMPnqhqXvrkKs//S3WJWxfu0a5331YNQSxw19Zvk
6lurfOsFDTALtxgjhrLTgcIk+Dm2IfkA7dyvdmhMc3ZWG504d0cQxToPU+qrz8titaFpNKx/GuA4
eT7bN2fcOblZ3+y8pRVFWnCmliD+U07OA4tD+wl+uHNb7CzSOflvfsFtw6Zmed/ofKayKotyyWBX
28lmPC7+2YQlTwbJyo3O6REsxSgIxIBiMliWmg203x6CVo+ri9WmXDxs6zaZOh+lXoggoerVWD7q
dOaiPiCNurK8aulsopk2V1EkF5cz8YUdO+jn9EOPl/x3L7K/kmRD0urZveLCfe2jCrDNftVLzH6L
Tl1zjQ+GTMAO+gD7XcO4DQkZl1LmfzmBkiP6zh+TVXQAx8fdURinn0WLDWRSwK5USkgzbyD+W43H
fEJn9gFzz6VtqX9fFMZqYoQObu8pvsrSjq///xVJt7cctYwfkxMRWMDxXq4amQwKpfikzvsyFy8D
SLKIZBlrQcWQ4mB0ePXdWoTtqOPhbwaiNvgAD978Qfaj29f13B8NjPesKEnuuUiMO+mxz+FF9JQt
wyqu0NtnH4IdXufMl08ZwZRLJiF0xQzQlDHq030CLZAj554IHb317fhuDbj3F1e9mQb86bLKzSeL
a1+2lXRJY17PXrd9+Dk8OFpAP4y9/lapGu5zifzf8oVA85isA68ZrV5+7oZeS6oDl4yLlEbCddgs
nihvVAm/l4x0eY9woVc9sIUu/kWtHUsaAWtw36zfcQtsp/NoLPSzpdj1eLcaUVFiR5vjcQbz7XVd
frFzevwo3DrLfP1NWrt5mrUMHpRRhYV0vYc8aLxFe3CNHFFzpLxX82taP6lO54VYqehKm1/wkV0Q
VAT3HJJ4hxkeLO3QZBo9u7u6VRNImUNzKTi1KssqTjZ1ZmcPvvJlzer52Al19C3dfVyGNWQZxIdw
SY1oNuwnBcSDqa2Mljp/ilNJEseqfVTdjkUjNAn2M7MIR2IA7jBXYZ7xIUQTjy9g9L1DO4IwdBsk
lWJw2HtjUd6vdaIit1FPcV4vZDRleZB1v+7ZCclDnPfE6wOdx95nC+8giHvPOXqVUF+THgGeNj+x
I1ondxIETrXKor+DITbFEdbhdAjqUcMeaU7e45C43qOvaMtEIP1aWYvPaVU9/v/LtP0VVR4YlXNA
6gX3JGDG9C237kRIqqVCZxUb8ogtdUDzwVM6ZuQzPLKXsUG4W88O/vItMhvrOXr7qhRn33hTCYBb
g54rXjl1owR2wwWTIZd+SKhhOOQrmIQmxkaVgXjQ0DCd9tfo8XQGPbQruXQDBMvqKBH+NdNm/WhY
Y8Qq1TvUjUP5jZafqsaa71O2bpXkFf1iybdfiI+0oDp2ncFXsTRif1CQvHeKH6ALS9Dntrowc1xR
CtRzJv6nAp36/6g6r+W2gTaJPhGqkAe4FXMOyrpBWbKNnDGD8PR7QG/49wYlUsEyBQIz/XWfjhPO
rMH+BD04rWN9L2l6WKKfvQwDll2MqKQxKTm2NRbYXqRxtaA080rrFm721F1igBIzLmYu/Mx1MiNK
7Cx/NvhILCzMqwmkFGoVj1GJNEBt6qh749rjbU+Bno25plBH07AvJnTNJ9NCqyRKMRFerDeUrczB
1xw+OmOaYuogrFnP3OGHVdIElySXakXewGHQRLRIsetEkxkNwFDNtrOZwFsBJGwQ6NTQdQxCQng3
i6FxxlPn4sFpSh1Jy/LvbTyuAZ7X66xzy10wjkz2qgzvodxg3Gl4z2I2jjzj5iFtbUxLIE572OlN
IHR9631Xo53c0Ge5f0Y+QxQxj7l8f+Xo+j5HEXK54C2Qq8ctDkUiHX150ex0vKqpqBciRc0KhJ+y
27Oxgdds6mNV/vL8Fkw1tt8NCZZkk1iAGC0Qz5U/Xlyf5fTIYp71N3dn8m0SkyqsIkfGeKlrCqNk
H2/tOs43lStXsTs++i/kVjkePcJGbEPWktTHqu4HxIKF88QDdNDUK1FJfPpZfIPDpLaSvkI/Bro1
1fJXOiQYKpQRHx4f0er+EgjZYqHx4NYqGKF1aa2Ij9X7JJ96fBPHyoq2rSWhL0u5C4vguXaLL1QN
grJ98DJZ7Sp30u6DKtxhh3OFpXpvLK2h7FjQsLlv8V3dpBlgGqoi82og2q505a5ZtPcbmU7jjnYs
HViH8+KEMGxD3oWugFjgucMXDr9lY+jaD/RMAm5Nn90HB0qeaYhl53SUmdoywC9qOQtyxJACCPB0
YlZdUj/8srXgXaO79R41agLMPhMBYWzRrO0891PXniF/HOysLpdN3AC6Stvg3JpmcK7nQyircO8z
ynVKYwtWN7/NLsqBl05hoszA1m9ajfV45ZvThl8zQHbM5h0s8Y5pkxlzd6LbnmNXozvCqPL142HR
qe6MNTE5hMxg1rmt3wdd+Tjaz7kRm8dctQ4/JpJrPaX7tqdEEKOuwRxr7NSxGmP+t5qiXcdnmpRA
PJSFszMT+STYUiGkDfbZiBpvzYUJFErf1UT7OeS6cQqysd0hmP5ltEqbHA4vgw7eq9BiGoV0sAI9
FWVnOy1fxsoUq8HMp2WjUgbqkVTPpfBIi7qcBsb4xwkxQjXpt6NURPNZK5a5gdxAOR1um9j4aFCY
vDERmGNzeoEaFlvRHPYIGvMDXi2josqst5lCEKwI9bQO3B2zpRCQWlh97QqM5WCgLcJwk3l1ioyy
yaIiz9pTiIry9jGU1atXDu3NrFqqWrBvIkSYGyOh72MC3acgvxFxiVLs2EyNYHIRYDbNretqwaUE
IPzC1SaEitGLDeOSetF5lDc7ddffmAWjjpbTVo6M2JAIwytO2j9UjC46M7G/NAOEcwTybgeez3nj
PFiPUunXuZibkb0kWZlF5ZJBTPgWpaOxybo4XEEtC98Sp5uTYC0Wez8kshAHbz3BzHuWsc4y0fxM
MjRaQQxL1ejHsajdT3a6QiSUd43xzdc1yJthjLcNUcWTyXvHlI3yE/5l4qXJ++Cl3FTsjFePrMmF
e997IsRLQMQEs5BKNj5K+WuOso37xuruOIzD1dB6Tyn+y6VGVBAZ1W/OBG79wRKXwMdHFw8k/kIV
e5fHgR005OlHe97Yn+zIJ1RWBgBppfGaQLaSIfmQSmWXR3eLbREfNSfHW0FcYdDTGv66lvQKhHSk
rdLGpMSxBd5WZ38mLJ1reBghGp3YVJN70i2KFRjSfvq6eaRU+FMbpP2mGjqsMC1Bamzz/mCR81g6
ZbGcRNi88n7ZFA6jh87W/uCWXlQG0fxMyhtWjKtrJhAvXWK3Qd1+mInH5rcicjK1+ckF3gM3c2aM
UkNVhpNziGoT67cWdseubw+Nq/0JlatWbA55xURgnUmp4Psrz0OjW2cHRtUZHNq282vGydHEfb5f
pCkwJlW0B86wbTMNxYlw6VkK4AX+yAa6wyTDvDaXW3Z96douWMVj8NBWOUmwJ5b4EUE//TWdeVQq
qbB7gtRfeoVrXA2PIvOKqyB9iGSiB1dvGef7yT72A7QZg62s21rH1k+Ijum1/ZXMo9q6e8fymn6l
uPk8E9kmb0SxpfvQ4O5OjGn425J+XMSAwPEAaDvUwM9Wo3WkruLxgrOKrCV/lsE134YheR1rvd0i
NU47LPK7gLzYxnAmcYbS79IFkEJIifxr6fjPlUXbWEtIZVW+kxUvXuIoik/xUP0kcaqvB5aFy4AU
yA2FR5J8s15Fz3yo4T98jxm/TkgiZE7AM3mei2HSG7bVYHymA21XX3jfxltfqF9Z2mkUXcX1oqGp
av0oxilq/IBaLLc23dkEekS6UEZ9rda+7+5t/j7F+GFxY0QcaJ9jrvuLVsnuRU8WJnDNM1UbKdCR
Fq8CEhLGMtY3qatZF5L6pOkDdFOR0205DQxYYIP8Hh5dydVcm+yzW1wlPozLHpZr0HfQDSKEP9Ww
YZiGlEqzwKbVJQJz73jV3pkPxjStKYl8smMdgpgcM8aCOOyxAoR7q6CUXG9lzw00+RqEqQ65V7d7
PDEs0jR9mcyIwA65ajd47SVIVH6IfAeSxSi4iQgLTY/sqk7GfINV/KA3DItriU1OhDqNvWRx7l3I
jZU23XCc0aEx40I3ct6FKKuNz+BmazbBbajleM6m4YX8P8WW9le0bwpjjthE7i1xuF5H/qZOgwlj
PXyVpLTeKrD1VJXKODSuecrvG7DZXZqaeQhjtLeY+X04esmFSBtN630pXxRrKD3P33M4Rm+9z4p6
5C4jWOx8uBKMUe8yaPSDTcBgetfQfDJZz2oC20I+7ZQwdbx4rnauDBkTtWAXM8mXfDI+JrzAa0bQ
EBe6sTkwd137jAposTVN8jGjv7DziEoBSKXMHsryEBLROtsFntUEdOxa4MTGrWuzw6bDccMmle0g
EjnQ16QpVka5yCiSYa3RW88uBreVa3R48qEaPpViUB/AXOKF8k1kdRoQhJ2qz+RLK60fbxzzSyAT
9+KI4DUc38KwqT/N2o+XodGi+rHPWHZ0+W2sgf2N1tJpVxb6DHr+0UCYkmX0ciolR95DdMk6fTAc
/wpL6n/C2ejst8xn4kFYJysqT52gDLg0vIR6j/RawdBwCtyBScCclgzxRgtGdeF7HVawTbBrreLS
OTOOr8hmQSSl3akKMQPjF12ysMWAwbKWTTd7qy41KcRBAyYXtDed0brnhvs8AM4wVVS/dpaMcFSB
b/ATf+8x8n0KXU3hoGF8y5bnRSqr30zceI7DfEhhkqzHKfqrQc0HBk2spZPuyk3bb2RGXOU57ci8
cRgmhgYzUs2C+vA5FW5/zlHjFrmsoEAT8goL/radEYT05jHSoQ7tqTVy/9QYcHxz6Dyr5LsUSJ1N
EWzzyDI24In/mGijNDPkb60ufmnJnLXpeUtkmIILvujEddhZicyTTxkRQayh0I5bs3XXTMV1u2IQ
GWQmtsdhnxjijFX5W2QDuQsjhWmSUd7M8m7RtFxB4um7DukP5m6PYYREvJkB8JosCWKMn5MMEoTq
PJoixr9w0xQ2verXecmaXOk6zvz4BbcKcrw1VAvRbyxJhAcvx53eJSyk4XQUYm5srP1XSDI/fvNR
VWpAzWJtq3BWkDbauM4FXZkJfUaNB5I8AMHpd1bzpzVC76AI9j71hg5r3oj3tf6rqy3aAZvhSx9+
6CwPnmJuzQt813+UzooyN/7G+ny7dzkIlRFuGH7CintLlMIFGQFzqvYy6nWxgs5K3dBUfNhcHDh9
NLVizd/bolp2HegDSX92WLIytCzA4lrNC9NlqE1h+LtqemJgkEaB+19bbikAuubTdpY+YtLQVeAv
g2DoZrLRjXwL7gxOvZse9iZkjHSJAza55cTrw0WY7Ai+ovw/HkUGNGB36k7JfP8tkehTJgIHzc+d
k5kbW1p6h70doVY+ngomxDSQpFGwCevu5/EJc/6samklQW/l26BVkDOqdR3lh4dwC78od/fW9IQi
6iaVPCC2d4f/e9h15VzEobVQERkg0MvbATtwQWDm/77p8fVpcR4xI19d8vd7ZpW/G7ABN4pP29v/
f0qfn7L/56sejx5fGpXNv28kCGAiqGckDMG2PAcZMTqmgTU+dh56uFgOvZP+/ffJx1cE9q/eNun2
ZCP73GXDticojGTmjwepJWyzRsiaJf2vv4KQyypdXgtzbMN7YHZvLAP7O72Gh8TDdg2iGycW2RZA
hxPdTc7c7SbSG/qhf62pK3ilHz1rdpDcnFtoM7Nl6JSSeOXcgMTxPZiCtpTSaHYNt7mVY0/pKSrZ
ONusINb0cR3wFoZfigHVohHGD1Zi46R7c+cjnJNF1LjZ3RTZuPC8vqEdj0vuoMyLGIfhRcbV1SsZ
JKW1YUEC8NxLVOlvccNODPl8a7hgbQnR1jtymnRR5Olb0xYMvVpt7zMvXvtCMCHBpHqvHUkc3/7F
XoJLKf1Z6BsMlOSkYBUN4iU3qGYqnersOV3NC5kSULK1XS3lgOpsD4gt0UjvGA/tQbcWgqQYbQ4X
fGfVZxH0+Rav7vTk2dOvrPS7OwUaXO/RCqgUoKbeJpIjI2ieTvDH7eOzlWXiZean7sgZKQnv6Unw
KixnwWyN9TbPcfgNjPZ8bn2APkfBmjcb6oakqsZSGW7L4wDY8y93MOPUhNpnjPnpgMUbD3uYxWyD
yWyBRkU8caO8uOhN7j87BUpPVB5Z+8GpdUqx92Kf/nFDOzjgaZ+MPKfeWGdTOVtN4rHNn11DrRxC
7QU2nb0kBWi2MeMGWe7GFE8bLFA6dfpp18LFcBv4YlEcyHeQ9mLTs3Nk9MVP6ksrXXuo++eKIda5
9SFZuGau1pheMXtGTMUWVssgEl4cOk+HL0tVJb8GrJttN+KwjCu3vfvlp5v6m75v2YC1pNpdB55s
FGWrXoBQfKpJVII3xjSXRnibiSk2pzIiw2Dr3hFsHMDu0iwgu2TlCTC7wMbOJDOfZQjzpsIsPf37
1Pz5zAcVm0/2yed+ucRDlDw5pgRAFamPJCzHe9RiUKrEtHAdwIZ2p8MDZRK3UJBr1oOVvGtaNn1P
/OV1qqxcbTr5ebnDgWquHbsUJ8urF35s28wfAYAh2AyY8NseypOptvWkn7si6Y+Pb348//jo8Rwc
KGubAQCiOcGM1pS1JAfEm463L2CfyfBQx0dYHm14ButmnPCKf5HZdTBg+uM9sONFozXuy+MpOU3I
ge14ezyaLDrce+aUYa/wTmsM0V80O9KNo0N8UkL4+fBS+62ghCdkpUbUeuz+kqb6KTtVvQNNPile
HwZqY3nh8hLv7KKbtmk4+sApPfz0KTZ7LfOrz/lPsghZrUOsbt5cQiWnyAAV40+NxtQKjywx5YGO
77gEiTTUi96K6dUQWLdNU5i4UBOWnmW9KlPbWnQ4IvahtK13QUEbbfP1ShYBXSvkKk9OXNhMleoK
xCdL8kBr/OPjgGseVIDmayfN1KJfemOoZxb43qLn9vEUdWUKVxOFwETBvfeGsp4At32ORPF5paGa
+57Det8cdl6rk6cRE+5eL/8zsC85Mkf/Jk3ePTcuS5kqOUWBpASvDLyFpsXh82DFOvxV5b7ilqgn
41tIho2pJMnfV6o8h2n+mgy4iZQdjJfCnjRcO4L4jY9NyYdMNAJVRE9tD/pcoThpVb032l9cwJnX
4DFj09Za6UaXxnBKyt4lIU3xesitHu5HYexsZ7j0eSEuKZOnAuWRWWNG5j4FEeuDVHSR8C/LJpQ5
J1jSVFteIe2gkSs41KViPqEOwTD+NEnakDjlpKFcCzO6bZAH8E928044N7/h0RsQTSGBCD9vmIGG
/R1xBD/eVJfb0sk3eD7OnqkHZ3c+UMsU7y2nGrYscJ4AObZUo1b2gclm+AxV41vXeor1LHJ2Vmgv
+xrlAMm3PYjyS6AF7imzXbVTrT33ZnX3RkPcu4TKW0/k2kb5HrRX1I02iSXlEO7KDgQZXUvyjkh4
A94eBx9I2hPwMZEW8cUO2ehTa/PWT863wzL62ctKd6tpGMsXScmk/nHHf9zVUykWBSSNy8h0YBFC
MuQuiHKpBqvkesYuAVB4ITidURcfb9qwtM8NmILN49FkMIunDSiaVdXszSu7duG7U723tDF7y5IB
l7JmZlQj8NmiAokNUPfJHUjhFparXVxbaReaGMJNLQluVvNztW+4x6wtd7C4p13tEk4DXw+vI2GU
RNp/OubyeWLbuUtU9OLgA/BFUx9hNZKDHGEpOuQJ1klDcZDL8vmd8wPswJwcKsKJ6U3NmWoXC5MA
02HyyHJ0gRGcyibqsA1xZg84xYiC9fFX7rTPjdFHzz1CzobR3K7XfOM0woSjXn0q39OQ+w7aQ7dy
S+x9GSPqY2Vb7MTaGExjxgrcMKdyxZLTeY4Z5hZ+Hd3COryEjDx3hGpLVhao8WmhbQONFnvLobga
95izKeKiOnRC/oGkbeyywupPgzPcAaq6285pbBbGrNejqLK2Xei9El50Vw4eibnf0L8wp/dgTeX8
7+LYOCZDeSrrId+VutizuPSOedL8xQ9GrLlBcwdBLM/NSOlWKnL3CFEfm2hEuM6R5oiNGXxSTtnL
uXCTRRszwrQc1+ePkFAvo6BS1HRd1/NicqhzRnIaXAoD2APIoWv7eLrLMkSV5j5Pi7Ymp8lraLwp
TTbHQvi/Gdja67G3G9YrUABLBi3ySWKiWdiZ+4apJefiBPoP1P3h8Ur47hzuiT7GLuyg4cbGC1t1
qsl8b1g0c8wWeJ79UsyDaTLT2bsXZJ/J2SfOyjaDmZYvDoXuYfIJmfF4fhyu/dSgia0GIa7Z/Bcy
ijbAzjXj+XEI6BOATYRptdF3eLmG71RTb5D22m/2g375Xbd46trQLNZ6hHcNleXq27V5jLEwrNMw
1lduPMzkWPZzQD+wEEfdAmyZcRt8FR092vkWbR71bwagDoCTsZ+din6MaNFtbhjPSd+5KXjIwdPX
k+9/uxBpL0WWY1pNJtYJpFVMpYInVosN7MypOQY5a68W1u0Gn+v98Qgf/7cEDXnH4rCwYGu056kx
y6tWUNfgGEF8JCxKfI9s/r6ri+IDMRqMl3iNCtm/5iMqZFSgZ4PjYT0JQsCbhZk2HMl11TH0F8gm
eVt9uQOFEE3XhjuSWuWHIgv7eL5oXbBKeetuZMcc1GAWACJbsX/e131cbjq3AHPia/WnUX0mbuR/
JSoGKWXp3pZm9/zdCPuVW9flVQU+1smeLIuuY6TlkgdQEU7m2ufu/lbJ5jUute63L9ILxbHmu8jo
k7aswNizMFhK1hKrLijMl6DQ1X7KwNxVM2spo5XlolvRCUuOKRdFfYNcpx0M3/xwmCCy6XWtS2h0
v5Eoq93jKWt+/vGRZhxN7LR4h7SjW8TRHQdBdLLBvDwepULI08DdBV61K761qtMOg2GOu5FdR1YS
k+Pm4RAXSpa+p+wf2xt2yYBxooVUuy2JQYEEio4sMcyD0XRoICQUdYcIZSsbf6t7eBvb0Tl7nW59
DTq8Ksokd54suptPJnnBVGt6wnpBzNb2jAOKLhYuDaREOCLbls4booJ7Bl/8Y2VQnAcjC06aohZP
txidDhE6eDEAFWgHqhjkfKDJywzRfxy92YyiVS9cozb1YPu7MpRozTEuEyZtlrMxrOFWOXB5KuUu
a3Ll2uimVyKm5qtTiTOehgzYf2e+zp97PMK7/FZFnKKebrabPuyrReG0sKTnQ6il3aaxGvQLFzvQ
OGbDWksDbw92+9ujuXNVO3j0EJswzjzpXjbuzfmQQEbSXRbEj6dSUa81CKHHMKfytokj9xKag7mN
SK88PR4mxlAI8ADGyaTsEr9MQwx7aHwyhUDhLq2ufaa1snYNl52LuGOR7+7NiL/QM7mjZfPDx3Np
FtLo4QaXlBPs7sqi3Wc1cEiqjEGaIb1w7blZiemc5mq1kzkfeuaG1BTURKjmT1izj/jxEVSsDYof
iZdJkEge9Wo4EkoZjrJDWobAz/19fi6JPIArdkxeXMUF8Tkj/i1CrVuLrDd2A5Wy/InJcdkaVvpg
oNpbfvaB39yipNqURaKd5Pzof58aQyAhQKup8n70Mako5n+eERrnTrtX/lTsxpoFxgRLcpRQJaH6
5P3IjJhmiX/P1ENWr3XFOFuTcFNdo7hoNZt0MTjGpXJyGg4oWKFyM1ipOiqY9Q7YT4nk7m1fz1/K
rPfWU5W4y86z+eEpnRYRtb7nYPaD9c0cn/FicvwK/7rKC9zvRhzdHof+J5a1cx20LroVnGgBEaOt
3ybfj5OwjfAvl2H+7XqQbgkiufSL96ykhvQ6imRtl05LzMFUe6iUt4HJxNHsSkxtyirozdJ9UHVs
NSeriulpDW7zubkKE1xYmpuIleuwz6ShYzc5zLI0Z/plhcWceWjHTS69hShKf+nlZvWZmfA4Op+4
l3AImATdua0reZ6UznBOM6dlZgR0IQOskLo9vfhosmwqXh8PAnXVqKF6Brq99AkeXSL2lv92LrLW
i2XZ28F2cIrbgHNr6VIjnhLMhFYcxBbhDcqBQpv7xuNQVH5zRO2InlzDm9YPWmEwAjAc0+FvJFYF
m5xr1djpVm8UJ1dFaHLho64dtKHM75Tq+teusXVg6nlwpldTrSj2hvA0JPaJsZu3yerqh69vtq5u
vHhA/Q+Py1KZuqxD6CtsCq8/lWMAMDAEljaQBT4FvnD3JaSWJi+KVdno4wHv+MzEJ0zP2028FyP/
z5ZVgkipqHVSeiOwJlGxKxbKhoKdRPZRq6S/KSrd2DHt3xgAFT+bGnKzS5jtANsOtlA6BmvDwecB
xx5bst/edd719MLq3uGJxoa5/mOqPhuz1t59A9OI9PtL2Af6xp3X27LL24s30C6DZe3OUoaqGf/C
ugkCKiCLBRrt0zSK+BZRcXetDcAu/ihO3rzFpjfVgf6KTezds9uiWvZOQmEMnGfarDQPRKmoBdHE
ZtDndTRO/CB01/HcvOjO30+EgksYNzOW2XCdYJBlLxDhxoWYUuNFwyhHU7qCn++N5C99PbjaGBtW
RCth/OFln3qzXheTheBpW/wiychLmvjovLjG20M7H0DetQfs0yQJiCksESFmCIaVXaVktBfR3rZn
Ew0/FB+dFSf2NXLTZOWXtbO06snc11H7EdfSvrLjoSpPARW9N1hnV3CL7qFerJ00sraSWAdLurAw
Txb9ljS70GYPxnDZMoKl50v7HTCluoZgVq+RJKhhCWxk6Kn8uYfigs5COCZp1JoAHPKzYtZom5l/
rHRpXbvWC5/Iw+o2Q+6FZ3jDuh9RCWCLH6v5EFp5REKgyHGpETycal5vfZ5RE2UH5lsLdWxaO1pn
zqAdKmesjqFRipWftvrJBbTgpHVwVmaI94NG29Vjv/h47nHQqWLdUWj7JZB6jwqFoKCE4AXm39yx
nso/tX7PuiYER6hRqhsn9R1zibHJafndcdPrL7R8f4cjGrkzYrOIZTx+CLrQjSAw3oaeJBWradLN
wfQ1AWo+daxndzHj2ZUVO/VnQgAXAF1wrVE3rwajK5LFIYO2OIFJVvT6vhtJcc8jbujXTs1bJYpO
GqXVpyHwDixEtsowxDaQdX8NFQfZJ3IT2mYATkS+ZCSd9iWjGm6VbREux4i/pGc8gWqMl1VR2c8d
RAKAdcUTeCmW1URE3X3XMaN/wkrv4GAgR9KNcjjUFhjRIrMvj4Pnu69F7shjROdvLMgcWh7nYThC
AKOVq4d1bds2evt8aHqrZQNv/XVHUR68+cDVqlxXI/ENp7RqFEdi87CgYiq1td/Ab50rC1F/zWoT
TyERrNwdmjtkinlcgSJdTuapoT336AUxCYyGqWAD1W8T1ZRLsOotjqLQtNepRzjq3aA/ZfUvpTXN
0aY0cWeW2M5wSf3QHqevA6uudv0EBoFVT3xs7b5beBN0hS4ZxeVx8GLNeKq5VyYtQJ52UlhJW5YM
GohwpSwyleAC44lST4TXLyzB/dEp8uHk4q8DHUU/LHNgUrcfQ9aPH1X2LXhzXit7bGldzb6spslu
uV8myGaTkhsuR1CZQtyb1GMAvwjUJMDIuMg2Oiz2XeFUtHV4Pb/7LDcCJGT44gKs4IKcbv9PhxwH
aOi2ktqpCLsN8BQIvE4L8dkV0TOUIbqZY20m+8Ufgl3FU1bBaDc7U5weHw3d8BpJ2soKAnDLSXOz
A3WV1j0z7W/BluQXkBEbtScdsdcJ96Q1kM8cuHs1tdV3UFDlXbPtn5Gx7OHxlGlzHye3tcAw4oK3
0CTqhWxusLafsyLJPsYy86m7U/bKpSbjoxqJbkyF/DZ9h4WUwDdnC324YyOo4bVE/XNuYnCvMWK8
VLVPZFW48hVW0ybAkbTQRdYSArS1Z32uhSyw5RBj9YmYsjFaJX1L/EGR1+uBFqKATBpeulhh2kAV
TJWUJxNj42UaSlJ1LJrh46Aq5p00znlU3LuyanYJSLATw5Lw/PjIZ9e3qCMgLxGWXwQOPSx3WS9d
ro6etg2VUy3ywXzNmUW/8S9WW9tSYskbz36LRfebeSb9co1vrAsbQqEBLBEsggJvYJ5So5xORdm8
EnS0juz8ukXSZ+IzjGqai2LgopJ3qCqplG4RZFZNU1QrR3Tlljm3QIhj4g1H+5qN7nOHJ2jPP98v
iTcnn/UI196bQBkU+jmCl462UKZrFvvGE/xMB+OBt0f/DNkpR0Bdte6tCBzS8fgJZRyUG6+Ed+Al
+O96UgUZJ+qbBw9vNfaMYFqDC5hl4i5P/P6LpRxKI2mFMs/CrQ/Q+40aPYxB7TFKgJY6ndce0Jm+
MO2M6y6l0itMWxw/TY5bHleLp8ASswv72xX2nXBIuwYwmt4z7FYlcvKmwhKO75+ywkRnU5ZqfXzn
DYVukFVyZ1ohcjWUCYy1/VLXINzFgktnouW4CaCItckZgxUZfNSYhaNN8C4blu5NPV7blmpV6VKP
VlUseSFy2iu2Mu99kaS7/oHOG7C0VuNJoi2S5BqBSdgxdx/Shk5J15bsFOHD8icIy/6osv6brADx
7Lmjssz+RkFWHFJhVIg/HHCWLAlXNHvJRoQB6Wz0nocRpDHqDV2s7yDlj6mpW9vRbXZl6Y87ze7E
kb1NeJg7RTpvLsVwkSWqGhuBVn8TzdVoMCEVZFIITnjQtfbCnPsPdDwB/aOxJCJ2P8FssVr7lCp3
3syClhEU4ORzMy+M2pKcqGUw4QxG9yiVzUk6m1Qjh1GVAKq9QrWlfKx4De02XfmWx53y2Skb6zhl
qb4aKHXrafNY6AZ1jVnSlhtoPunFlt05DhxtY6cO+fGKHHrjdjEtMlqBLESU1dIHEvnpALTP5KZq
NSrcEYggQVIK6Cj6hDRLRH5XR1g4stKbCPSa1qYQenIsoYO4KSXes4rLXBRupzGDwvRpSzGc8xrO
4ulcS7q1+/qPAQJ1VdNtTnjXoGYmHEPo8aDdKkhzUCSHXW9YaDdp5B2MWLPfA9h9Y5AE61qwO1C1
Fr+g9j5XBmnYqkaBb8I4ebVg29YQEpn4xae0pyFRqdg4sKhKcvtWx+qHUaC1SsuA6s9Y/3K9ItyV
Mh0I+efkY5KyufliXgEltNzEXpOfinE8FahKh6w0s5VqqcWqnKDYTBZpIJEPSFE6i0jiA5ugGoaD
LWO1HoPhZHfutcmDe5P9luVULvmERPWAEJ104ZV2oGqTwtIjN2hPTxXAr7owwfaU1sbXnVMl6CNt
WLKCSjkOCTXcto6B2JxN2cwaXvBKoOXWGiWuY62okiHLz0QO5smEo8jEnzLGMBSlHpAVypJ9TZ/y
Whd0bJLXoPM1N9n2kDgqla4daRla9VV9NbQq+m1I/6On1ALKefZsYjjydet3Y9dQPiyrZ/pV7Luc
No3efQu06tzJgA9GNLR06TeguojJZnKAhxOPNriMHp3SffW9As3Uf4Py2G4VrrMlwOP4WupORuFH
+za6TvveTh77NQi7RcfKNVOI6j3Tb5PatMskCkYAQ79U8bjR51eqcurgRUXDW+BN7bZBhSSkT/Ff
m9Jt0g3wIR3E7yjrzwRgbtZk/ZKNDkIrGL/pK6b4o9HKpRbY99H2Kd5R4Y/ZhtD+3A1ld4JL0Jge
cugNvf7TYC899HnSLRUJtymZuxDLp9IvS5SL8mnQuMiw+6aloi6ZmPbNbwQwu7x7PUaRIQF9Ysa/
wzjNj/hpUV241yZjBt6mxVvabPPYawGbkzXp8NXVkBGeWpMwcxmNGB4VxmYfxEg6VRrqnU0XNuCy
ZeJtUzNxbh7nCdvKjk40RITJsgRxJv0KbqHf5g5dhRlUSz2JsEnrMEpiLU4Og+bgeZ+fi7PuzdBh
+7vS0EZKfVSxN7WS/p1qQr19AoA15FuPLtR9Vyh6dCm1KPY9844JhxR+3yf5+PjxFY/vfnzB4+Hj
o3/fZc3f9e9nPZ59HP7jyb6jDO+/f9S/H/D4dR4f/se3Pb7jP578923/8Yv9+5X+PR1E/0XZmS03
jmTZ9lfK8rlRjcEBONq6yuwSnEmRmqXQC0yhAfM84+vvApVVFRHZltX9QiMFcQAIwt3P2XvtPqgP
X3/5uv+vT/XDW7eXt9YCOf6+n//6bChR/vHHH94Dlf0s+v3hE19e9+sPlyf/8M9fb395u683+rr7
r2N2ecKAlGXZQDfG9jucJg2hv+3N8mONCal5U8vqIIyRX4ru7dRRQxgAvr/zsXUwjfXSx5Co3jWS
01Oh1K9ZZt9hTgdrVKSHEXVAWEiHLlDjKmbwGUglA89FpHIXmvfGpLmaB9JCH8OYJlxgEQ0Fo12z
g53SkiKDSSuwIotCLEZ733BOcVXJY1WNbuUH49YOmk9NQb1YYUwhcNa0yXStHrxmwJBB5CiWGCag
yyhUe9IjUyjuWsPvTUKN8CcSlFAVsIalIdfHFuYbbaPL8qXxRip6ah6gVkyr9jQoEJHUhTAL1NMO
jgyCjeRpFEAXy+4ExCk4g7mg/jnF/japtgaWM46ECK+syFtAr7JOagkVuE8hDMdkAp18dR6f5nuX
rREoNbr9RLmMueJWsdHjuJLFuiMk2PVAta0y3Mdu2KGST1OF/BFZ4N5V2mHYGkn6MfnEc5CEsuw7
eKx+ShlnKvUU+HV+o4WmOKljRL265suSahtsLn+zKwuVoE/6mihVxOiiazALRvZVXt8CpTa/Ph/G
YeCk80OS5geqgCSPXx5Sp16Yah1dgWK3TqKR9DLJvQBAjxe+avG9F7AhzZaM+CGYhb0t7cyCNJS+
U+CzEdF30kvDP+RDunfoXJ0GmmhbC9M2kiLkmlqV7FTqgC0+xRPdVow2aG3N+ZPg2TPWHkxbRsmW
RmNPKMGAo97vSOxqjcZbO4OK33nuo+WV/pBl58GUxvYygwtqW6XWx4SsgM2zlm0THFNOkT7tigXd
pJ5doBPXjeRdXo7T5aYTxkTTtK9Xl4cRTHOXfI5gTauVDrw5omRW8HAU/JAY65nT5rjlWN36LMxN
BsK1j6KcSdYxmk8XohLX0wCur/Q4a+cD2ObVna5MHqcqqJOM+s6ZUs43Mfh7v4nJ4zX9BpcSycnj
iNG3zjtmuHCENomhlWc1zhsojvkLMzlaQ57jLBRq6LRk+IIsK1lmM11dx1yxoJ8AvLtzdr3rqWV5
rY7wPHOLaSB0S4p4oXLIMDqiEoFnc5mKUzIr6REyNYaCgrQy0x8U5oGeWT1cHky9q3hT/vUgnJZq
HyQPaqDqDwS8pCxvfv83hCtYD+8vWzpqBgT83l9eIAVKIC39a0vcXoe9M97rlxeo7tLO7L62eN1j
rmv113NK80Xx34m1s28vr5H374S3JfeMC+WaZRzzaVousurb9dRnMR6ueAGpzLtucf+5cF3GjTcH
WWglMETwxu8UP5UlGmPzMBIaeMyoH7dlGSLFfFSpY54rPF40RcL2yo7HfSrsRVYG4T5i3FpY/TQ+
6PjZ0/nzFHo6PmB/WDdYe26/toUxThAQipdtFQwgJwi668u2VDJdCjQdEQbP81DkekWmnL621cOL
TrbZ6bJtUtvPJMOgf9mm9UBvYafI42UjXkdmu3mafT1MS8LQ9KIbD19bdXRtdRR5+8tD4UGLj1tZ
fj1MrLFD/puL3WVrogJKZI0B6X3+SP7UMr0k4Hn7+3NB3MaA9LeXj+Ez315KrZo2X1ujIF/FQBE2
l62dj73IHLCxXrYinovWau0l68tWZUiHdZGTTP+1VcnpGDkgXy5bDTLbNkGResvLVqMOsOj5IJYv
DzNb77dDiiL28hBpQ7gbQ2m7MPSGhzFCgVvGtNcuWy0zyvZGrBDaMe/RqKbWvrSw4n1tlW0LfaQG
QD9vNeMuPCqsNb6+V1NjXdPBI/naGpZJc2XFpv+1VdZ5dPJL6/Xy1CEurJNR1I99L05O00+PRYWP
Y5ap3okxwrwavWURjoMgyZRF1Mt6o5jVSKNZWZZl4T8FH1EWwb1oJ3NjeVF7vNwEQ9MeQY68R0qG
YCuLT7UNDF1DZOZnyK7SyHxixBQgdjoY3uIJJ2N7L6T8VArmsJCqw/uibZxVqwTqEb8GvpuZVZ31
1YGVbHxDUU1xx5pYKC2joKZ1KI/1eHgRzrdCUcxP+vb3dmHpz/HUSVe0Zn+NuxQ5XwsWGjf8i93f
Jn4Rb21F3zFvVdcjIxH5FI11Vk0nIpZ6Wnu29uGrfPfBzLaxjAeP4EpcLZP30hjJGboorkmRD2cf
EbXG4BQrZHYMZvVCgtudP2Xo3y37pmn5KuByStTEiAz6pubVUPzstdaEX1FpggiOnrwbzXuQsuiv
nFmLPwRduaXib6xMll2dLCS2uQ8rm9+ndPQ94Fbz1bJBrDAJOQy11lybbcY4GkvlPHkAdxHoMetO
TH5RfuHsE9sGSASr9qwPhkeHSm3vWycljZjTjna6fyv9SxbruIfapt4PnjogligfEvoVC2+aciy0
hLGlrErtglwHWBxH7A4hQbFctGlSRVf+EBLEOj+scOABDcATce91RrqlzvYU1kOw1TI7uUrxRjvJ
IPdDkWNvDkfnSA/TpFRQ5iaqcu2tEBDTJg9rhOdhZ09hwMNQUBR92WfGkSTOV0eLGPCQuC4xfDpH
SBV8szy7VQokgdI/qDF98vaCLvjnjW502LV9I1iOaeksGidCy1HFK82SCADkdDvBedvqPlO2f934
dmQAUzehMs47iSnoWRA5TwChPsHEpOYyaDqw/RJy17FuvWnXpP0OlHh9lSkkepqeDKgk45smPVA9
qlbQQ2lqID9L6hPBGLKEmZ96uSHUEG4fEn6E89NrUdpnmXno152ydxOs+seY8u4xnW9aCxxCFQxb
anAdFwAfDCQ2G5wdxrASdkaldRb6NkR+ker9dTfeJU68jyPa/qmWPDXR4NplHx8IZ0quhhmtEXT0
vVVwQZ2Q1iZMvHNBu+gwNOqmGD255YegHmphhvuGxmCaNwFol1NpBsaB4DpuLvf+eSOHfu6S+p8X
VVg8L6YaJRtg72BvS7wJ3jxdTYtiPPE7l0ZiOPgpVXp/1WDBPPSBEhza+SZuGkI8GwrIkYXJIgb/
t+48mKAFedvQAEqKpU0g3bivd9IsKpcuYwrKz98ULUvdIfYeYq0a9nWLUC9W9XUdTRuidcQeQz78
xPmeaYhx1+bI/BB1T2p2hf6BqwZeMGCQ9I4HhAmL0eygvka062wFZwnuiH0KahzUiVF6+94ut/ow
2EzQmlNHcuuBM+e1DMxXXwnmMOxopemU0SfKXbUZgfBI9ersUwxAO0rpNwi1TdXmxk04ON8huI0r
0lkFglF4EXyPuTcq2yiUlHtIHqfrFa3qCDZCm9PVHnSCRdzBBgMY4R0BA0j8oiohI6ZGM2xykcc3
id4b8NjJNCvnh1TfsTK0TN5NAaMMT9t6sMFtlPSzlyJRuH4tldq8L7X4SQga8V0JNlNI6jEluMc6
V67ihnqr01hLW4WPUpNfe8j9eOljA95jfrgc3Za4CyoVMNtgY1HUjMrVOCdVgRx5mkxkJHMVQ7Ti
W1/iABNEiYNkXhDl5q+wCypVzowIh/qSfAl1F9+pTvFm4z++sZK8RVtMYAaaaXEkQ5u1vw0QyYAE
XSb3MxQjFL6DBAn/lKwLSPkKvglfQgxsXcSc/TdhouH0IDAtcqppLIgcbSlL5gfOpF77ioNngHAZ
HOPIf9p+pOloEfRFSqr4bjFZQFS6FDKYDh51Sy504mSpaohTipWZVmiI6hTCA02w712hFoepYgoQ
hbr/Aqf2e2OE+cmB3AziW1yJumOqTH7Dix/S77PTbLrWq5EIaJTiCzrvC+Ae5cHDV86wMnXExb0P
KI6u4yFu1xBS2mXnYL0bWudqCOKnkQCn+5pMt7lamu4R6vidLHfWIJEKkzKAXZFcvNIXtAe7kYQ8
wJ93UWDC8poIwmona10PXnNo63gTqoZ9BwonoXyuwOBSmK9NtVaC+pMxK9lydqhAVyqs8TDoM+zZ
buczS4F5fZxSQiOz2L5SfdW4obOj3tSry/2EFYKFruwkDEnjQqO4IxL9xhJ+dMYNSbuJXJv5Tjm1
ryzh1RukRuoNLrZZxOmQLqoQRGcx6+3mtNpokWdTvSdtttljKqGxk8HZ0GciQYILZS/mez6J1IS2
XycNoXmLLsaF4zdevzdR2GsxgC7oOXQnZT6jZJCp6H6wjvThcW6br4ZE+4wZafeoRBO4vMBEGtkT
w2IXRGirHug3CPDVXqGnSgEbAovq1T2TuabZDoO2sq3MWEdIDlZ9K88V8r5VKohjC2DOuxTJ8T3W
ibghNsdaBAi91zTb8drG6h74NyNbRVZBBmOvaXPkRPxcmLjGRydi4VVzWWqoQRlZipScRDpNR5QD
xz1BrhBCIAbUZ7bBDS0KVu16O88EHALbaMNSHlbpc3NaeUgAdBNyJefhlaHBle/a8A3zX7C2lO+a
J+2dVKeb3IqndbeZqEbsmx6YjuD3gzSWkG7PwAIrvleYsHZMepdtbeA1mjkww5TdKNg9iUhBA9+3
Dgnh4+sw9N3aJtWSSDlvhx7UoVnwjxuni8dtk1AYzcw3XOXNeiYqNvbhckPby95OlgQNmCqHy003
eZLfSW2hv3WS6xRAGP1iD3VbqoqtCcL0y3PStQTLd3NZPoto+pkTExoFnHdaGerx626XzV4WlPsr
fjE+QXa9AvqEzeSvxbvCs/c4fMtjKpWEjkd4DTY8AajljYRHpzie8OAtUp9huarAyACgtleXJ1wg
bzEXuQWxqxWT6TYne4obxXJCwnUzO9gH8xrQsS23gw4CGJytUXXEf10duIjhbAsmCIK9DdRKJiYX
sgCUeESECi4qsEXt88ixOXzdUJn8uldipCS3oyjccf5bjUNinxJ7omHVP1xuIG3EX/cuD3M7+cxQ
u6/V+fjahUNvtptzRvMMhO48mKueGh0uY/vlJvBkvTR1B9LN/EoU3vedoe86azBWOcWag0dM6Fxo
JlmmBY1sJDLbd3WT47qu4R6w/0sZAF2CfWQsCT9/t1uzBNOGtos2i+5iMxeb0nNuMiQqZNIw0fWJ
33SVpGMGl/7jZlQMUFN1+uPfPLFPojDa+2CpDTciCGrP9V9nSVk/9ejLV1ii6i3whk3cw+wL9RKL
3lKxLOO7E50a1qqvXvIRGWZ5Be7wuuO6etXmRQFAFXBJWCfyIAW4raLMPsumcyipdLd6nPKzFsNh
mbYjsTRVvkCLT7qAbahLvI6Rw7eRG+bdFKV7PWdukjnZ97gMPmFfpuuuzt4KTbYr0fQMWYKuqOVE
m24YvxMtohzYnwKanUo4nR9dp2K4jXKsHRVzbprKt1yz7xVHRxNKylDazRMKuvNR/Mi66rZm+nVU
aTOtC6CLs8TU6MmSxpiqzkWNJviEao/VEuHuAt/qpkJH6pjecxuVS2L1jjBbvzfFzMJWkzM2lVmg
Ihd9pz0juzzWnXMQEqG4LCoamOX1SBRmYqYvSQ5OysMZqJPG3j9xWGnQZmg0B2wnUY3JdEnIT3Yu
zUjQjlidUDcjtHKYd7VyZ8D8cYNqxlwb9X0aYFkEQOOE5gc2+6YdtNsRmfYimrpFAYEGrJlbhjBU
FEicW0+kyQpBVYiup5/Ok1oqyLZpcId9u1Rt5kRdpbULPUSFrvT+rkur6FgE1spA2b8wqwFPMiaS
pVRJdiAR3nyUvb0My/rVDJJPS40BEU1m5NJ+vY5pjWGHjTC9YJze2iI/VozeZLOxClWh1LkNHNaT
JTLVZQ2rbytWGV41Ju9eEGuLLvG9mybu5RaciLGpI+XNQhC3kUmWLBxwv/hElRfbz2AD5v20ruzq
Bv4R4XRVC33FgvMlmii789Kwv6YaQGv0Nncm4/5yU6LHlcYuob7JRqjdDHNeajDZmjgnsRsam4HQ
FbiYdO9ECvmBTlm+iByfyjU5S25BbweiqeBbIR1iyJ05EJJLE2MMs/ry0bf9e9as8iLvXpT9tCAu
FXwzmsKVWjK0VQ5DTyKuCxBj7miPqBQcCshT6+9/+8t//v2///Nt+C//I7/OEzCPWf33/+bxG/L/
KpzN6D8//PvptWs+ystz/vk/v/zL5iM/vaYf9Z/+09Xd+v7Xf5g/yD9flDf+/YMtX5vXnx6syANq
xpv2oxpvP+o2aS4fgF2Y//N/u/EvH5dXAaHz8bff3qjhACG8/fDDPPvt902797/9Zl6O0NcBml/9
903z/v3tt/83fVTfX8Po9denfLzWDc9V/2rYDhcfXReW6hg2L9Z/zFuE+KtNO1+jaWmQ5XLZwsqy
Cdik/ZUWq2U4lvh9Qw0Wnw2G/Kvh2KqQhOZojmloxm//2O2fvrl/fZN/ydr0Oif9oObZ6m9/AWE1
f8Hzbtk6ohbNUJEUmKYmbT4f299eb8PM57+1/xjbCkcbDeWVjIsO3IdcG8Z4LVhBLSoRyTXLhIGZ
LHS5XPU8OOAAXszoXGCXI82PPACFZe4Ss2EK/jZGkozPbGqOBqUqUumL27JEX5uV9rYxLdDUI9fd
lplSp0TXaoyPgYgKRAkWhEqwvYsfvoXfd/bHndPEH3YOUwdifM0WePV0Xf68c1OWKHGVa+FKKvY3
uxxPAfERKlL6Rlqv0N/u8G4+gkgLFnplv8lSOxr49JGVkpTrfPz5hzH4ln880oapqQ5ngGMK1ZKO
o88f9ocjHamoRpwYVI5SRs+5XX9jNnwTMpOvKVqR7UPlDqftSKRsTQbRPsBdBCLoysqsT58u6zKw
ve/YJbCF1BZ1jqkAaoHxoI8CJJIWyZAs+hcWNoVQvtNKfCLhJlq1FpiSGcczEc6mAjK2qkgAKm9u
lInacRQqG1oiT3++q/Nh/eGcMkz0KI5kX8FJqhBrnJ/3lHK9oSpwmldaZ3oHvffFRqiP1qgg8Qsb
VCPMZw+q/2++7T8c3/ldwWxJITBEaar287vSzI6QP8JvrTV5E2GnpKiRQqkoK/fPd8/+4+7xm2Vo
UHVbUpr55awi3FAPSStTaYt3wOdYGPRKOOw7TS5UX4vwuQ3e6v/8lqauWyrvZjkae/jzvlkQLRut
zbVVOUX1QRlZEaUkeztpOCxqx+wpKlOl+vP31H65NMxfo8nCHscbVycOqvXzm5Ih6/RhD/XREMLc
J94+162HbsxQpCaHCYFWDk/X15gWgW/Rln/+7v/DOWQZliXZZWlwpH+5LtmM1VHvkTKjpnA8ELVs
R0kYc8Y4HkXGQ24pNz7h3v/3N8XdwCVRCE3TrV9OXMUbqL5a0UicZo0/5d402dmuX4Is/TaQvOBO
Aunzn7+npv/xdLI4XW1LxZAgEN7/fJhnE5UBc5dEd1G+YP09Vb5+YjJI8LkFwBCk1ptoca0BqV0G
i85StmkWh//mnP4ffjyARlTJKOVIld/Pzx+i0G3Prq2E7zqk+BmxjpIJ51cefvz53s5H8JdLw0w0
kYal2Y7B5eHn95E6HBzEQv1Kkv9WJOMKxeFBdNv5bC46daFF5Jvrr3/+pqb4wzFGgsxVgcU52bIG
J9bPb+vDwRsDQZ0wFHa7ljm+UEVJD7F2biwPqYGJB7jTbBjr8TkesnfOyIAFN0bfPGy+K+kNR3xY
+jFhURA9t/C8HpjH4gfwjVXaZe+NkjzoaXCVxfHEWh55UascA8JnWRgbtOgU9cF67RAU1SYFy3Fw
3rVCv55r8WGsUDq974PsrQKoZoTpU65Nz33qvwxRfIbH1NoxxnyTglOKhswodNzsw3JgYszyyGcx
PRKjkmiv9mxIsGlHG4Dt6uETqt6M40wxe3VLGb8FjLukXbuODJ91JTk7MZ1N3NUFYI3egX6TotRs
dlqv3tqaee+p474p9S10WWb6JI+ZFWiW6aRO8mzzGu6kY9g1EIZ76laU4zoJjjQgdxqgCnxuJ1E5
VAft6qpA+0OnBviga4X6fV9R3NNxl6ytlJCFRJTfhWzNPej6+7GJcsSh0fVQBvIdDZO/llh2DxzD
eDFqB71ESBcQDoUTCzhs4nXQWIuHsC/bY0ZM2zxHP4SGdHVVId8jpsMrpEeY0GyRKykhblgWfvbG
yUppVKVK8dLXmAYapgdu7aHCo1J/V4hHTzCwmhjhjo1lQGI36iu+zM94SPCvGqlro7paapO3MlBx
Lbgs0lM3fHweqTa4+TgZB+QLDd04jDBEXaos+hb5VTB59smPKLmi8n6I+50+AXxqVLD+varcgcHp
6fARsdCRBwcfALuwUKGDFMqz7bcbs3ESLBQoTIHTQtjqi0MfY6YNZh9TaNaYFAmQ9p1z5wf5YYqt
W6zZ45E2zwQyBw4QMzE0zh3+0cEh1902lrmnkopDcblJpvDJ8Mpnx/Jv4lJfqcMQbtqgXk2DyFlj
q8gv49vC6e8M/WHA2XWnWHiLg3dfAswwsLasFH34JiZBryszVHq4WegaRqLSyiAfuD51SEqxZBva
suyszzKz3VFlydnBrHujLLygE01VGpfXOdTWjqqThR0Sf2JHj5QyyQFzTGupKUa5TD17o/sk05EP
/ZA54zsJJY8xebTbNEbeHnbUyfHjkASG3a+BITjxk6vJHd6isV00dtdjUPTogpHoAxZXeyUDzCfb
KZk2XN7PcNeKyCD6TODRQsFUBZa5KYs6Q/Ksk4qZY12XNYrSPKGvyrKzXGlOBZh1TDdMcaJFg5B0
JcaTNEBvc70dr+ZgBHIwh29Zod96do4tM4qnpUcAH0iXDog1tRvOWcF8DUx6bpNLH1oCB6eMLMQe
4Q3WJuuQeRjkik5sOrWnutDDmYHpnR01E7fSSFugCsFZSlzv5FVp34rcZZa507vwWa1T6lnoYDaK
qL6N2IWSXNwknTJnUk36prnqmyrE5dB94D/xliirX7S+N+nCFe221sEqTtDd13RQk6UZaLdOPND8
ZqLpDPlrVhvndNYUYr6CG0AOd+J/O8lEn1Z1p1xNPlEveIabRVJC3YvVt7n1FKZEM+ROdls3CnG6
OnDaCG1pQjDBrEpwSRD5hB6SonY1bxOrCja6Ah2OyzLRuw4+wAygEXwoYiJIc1VnzT7c+FpFMmt2
rOKL5Fr20K903Pi8aUr8X4V7Hdv+KJ4H5CZjVjQL75l8azo7nk0Aq9ayZBmf84IyfApee1/XiFDG
8IxEkl+ygsm+6wgl8PWiXTRoEinyyE2old+zIfoECRJdVzDU9al+CV6wOt34kGyEDYEiLu7BTKxI
hFh6zkHHLL5qpI6G1ALtkPe+mw18KvIuoWuixbnyuWrRvsGc5XPNJwyRvhg2012pjAS5F80LHyjb
xWFmL008TcQ6Q4oOyBVa6OXsUjJwDSI2slxy0vPziLNjlucM666v3XIa6N+YcCZDT9sgS0CxPk7K
rUMreEvmhgtukbQDGKkHfWSBNqrAT+sAFi1keKPKl7YIi6V8QvrSudnMK211J9lGQ0/kl0oYU2zI
R91v1r3UnjwNiI3C5W5hJ+rk2lXVkZxtf9AlpySaPVBOxDVn+AFycoTSVpa9aEbGGbAIHANZYdIj
I49tZKpqHyFiCI2DrlP/VnJ8+xNlwrc2rGmyvmMqak7ZlK/1wnyzjWJaB013Qr9y7YeNTqrxBOij
gEztbTQluIsxIBU0arVMSU5Zf1fGIwjTqoALMBYHqjyowoLufgxSNL6J/UT7ADPDrEG0jFdUcILv
NH+qMiJ86jJNXDPF4F0mJXIxHHhYShDB3lHuG45DCaMlNFgj17PXAShwsuiw5bpVz6BAdApitGyB
iP5FADTXqJIZmgY4jxcWFjCMyLqhZn6lV3M0dwJZTW6UUd+MpaLepp7+ze5J4qMMfBaOndwgM7DJ
dKtWVgKkO2OUXGBNnn/QINSb+DMEwC4MmDCW8z1OphV4DyVVZ1jOd4t2+J6stV0Whm4vu3JZk+C2
7tTxI+gpELYtNODanOpFFuv3iu6b2z+fpRl/mPKbiIqYdwt9Xm7Yv66rHNsJuXIEDYNPm2/a2LlJ
rKZbT4STLH1vZlq0XbqvKuYXg+IPe6VgHlTSvBnbZDz2o/qaZ6yCEs65hcnYG4Ez3jYFNWI7ovbs
qdkR4kLr6vXzhC38ji7j91SleukVt02S0Z9NCDkaxw9rKOI9fKCjb9uvU5sa64SKCqB9hega0l1C
u1JO5fO/2X1T/lKuMKjFmDqmOlPqBt5/OU/Sf6gQtI1sMejJYjWoHxgOWpTPYoZE2q95Gn1XiJTa
TTqZxlGebu2u3GUDQ69gIT2pAjJibDFisSh3iy4YF1HdfaOMT6hBEh19BfltlUrsAfKTRKp208rm
TGKqvs4bj2otscdnO9b2HC7KsPjL1zVRSscBosKiT3V1qQ05LDRiraE06tgmBmeeEsZycdZ0ujYw
lGC4lqXpyhRdGQyw8m7upEx5o217Xe4nEROvSK7yskm1idZEAps2K/a9tZZc6Vwsv/yihTIQp66f
gyw3dpHie6virGAOvslDQLu1ld5Sr/pWTDmSyRhDfQX7ZdWIgNRRxAurwQDXRXDSM4FSFEVaPT4Q
PlVSzWeijYv6Kcv8KxCo6qLu+mlvJl2+Q8f8adnNtyJmSjF0DEbmpAx36keuqh3jmtZuqhgOe6RU
y5jvYZUSEuKyAj8SDiV2IBgObV8/loVerHQyEhhaGw8PFWeuapI2OdbM46j8HOXwCuWlg3kZYSnC
oraJNBKfgezES2QnXPqZPhIYoZQ73xv3ATWtTZEyYWdyT/ZYrqKbP7UD7KM86F/I/kpOICE3uerE
V/HEKsMLrYzwHt1bzqTyjRo6L9XK9Op2m/UU/Aef1bRTdarrJPzIBOSJtTr6u8xok4cqeittuQ4m
Pd5BXEGNWNMfVqN3uI4kNeU0CUc68MpgnL0OkQqUT0kJInhpe0FBRyQfRkHLe64O6PiJN1pPKAsW
xue8x7ENZG5EtczXZA1Rt6QHgDSDpCbK4kQ5+8A313Y4HBRvX0MnO5P5orlWLZuVCWRjTQTy90wP
xZ6sCob4TOmQujASI0snLMvCUca0yQ7cQLciLCQ9iI22wWbEXLxf6TrBFo3f7lCXbO3G8/d6prxq
mZkd1QL4FFbgkKq7gh1CtC9JTUWzCPCiWgbW6QIihF4znyJKeXiQOA2JWOj2AJYQ0TA/pLIannID
D1KBHKzoeuURsQmCARDqVgLZYkqgYsb0qDdQWR+99qVt/GUrx+aQ6z2hmDLY5BBoXWgL/UGbc6BH
1D3YQjL/BrtLc0BvfAVpbVjSwFB3VmNrLjOnZkfqL6I1DP8HSAM3tVVB2PdB0DnoGwDpiTfIyTMt
wusPWeKRHR+N3kGpGOG1ftcljnZdWTFeKLPUNhhkb4gcPzjV1KOYyvTZ/WVTy6r7rTJ2JUXJs9ET
9xERtQmVLz9VdnfOeod6l0L3TLXrTeQ5wcqmF3oaU+fdw5bCsgjZRDm9enUuD0YgDpEVtrs40s9c
T6M23UHpwJFs6regOIOrgAF7XZcsGjsfy8FQaFfgjgkbqvr90H9qQ5xde0bK7BftlyusfuE1cBiL
If1eGt67AzU5aWplW8jZiK9OICMNb1hBbJDrgqsTPSVmx3rqozDQH8tOLJS6/9Bzv2HgH3WYtM0H
4Llug+KuAKpC/gk5SYYfP8aYs4EiEkzYAH+0Nd3ZhSzd3Coqtn4S3EPFuGdtJpaEk4H9NwJXb8DP
pAZeAbPVUvqdIDJAGCggn9eOPjwnYydXCYtVXLoQzT3iFtENs3oRUfaiNM6DFxm804IzYuGUjvEU
RhOjIr7CFqqw60P+dyVOXYRy+bes2iV6TqcxozMI4fxdldNH7bOfvUnIBAe6nCxC2+rkHPskkydR
/5pqykOvpfuxq+Nja/SRS7Setk0iSLkzTbgc29GNRuJZ6lr2C7rrV4TQVshJoqSK7xs5nS3LLE/x
Y4rRybD07AoqZL3w40FubCZMBdeOdVVG8GU7hJjWwDWuVvKNGiQKuSvDtvDmcJmeo6+PxCZBkOFs
0kfhCg27OBVkKNoWoROFJlzi4vQtOIBdRWuc2Hq6mo3g3AF0jNjPVyUkR1x8apYRoUqsM8bevlyF
pyTy8mOYe9maGeZHFnuHsAXTO9nDjT++eJVvXM0a5m5CMdtG8YdZiTMy2E1dgYlEWPohmUYsC4PE
N0lWl42jhFTZ9PliZwL7dOPF8TtwIrEs7WraWkl5srrK2ZXSvMkDJmBTzYw/IFHgWvfp6dlKgIRB
32aFYt62tZ2c++ENEtQm6NX4myXvSwC0LmKdbI3OIdyMKA8WepCRo1UWyyJ5hDUwMSmhdhKnyXMU
aMcSwS5lB9GwPunf6D5hvRxYJFmhs4slTfwigGuetPAS/QTrq17BdXMyps5oSL9VDnotLgMsJFDr
aYlYURMyTURMFZ45k2gYCdB38npvY2b1WYlre1U0LfPAyB8WqrgTVnWadKo7gghFom/zl0wQ39R0
LRx2EKpryvTNYlDtYW1FLbqm1O2menKnCXwUi77D0BHu5sypqK3fqkSlsXq0uQz2ZtgAoj4PWY7Z
BMAjpw+z7hqTn6volg0Ry5rWBTDmZCESa7a5iuUUQZwYnGXEB17HgplM4KMGT7CP96My+xZoPngw
PVcEECACZhvePZf+8pGqAHgVuPEiRiiBvbBrECaTWv4xOAOEc82iXDW+pQ4VoLh5xu1dEQ0gDgVZ
JFAajPte94yVPbEgRd0SuUorzA140KXnd8luquuFIXg7dYIfkXhohUkkgnMzrShIZeuuGK+RxJJB
1A6fsqf0GxbpfsJ0lDdUoqqJZobGTwFolUr29ZiowI7H0h1qJZ4JPNois/gSTNOB5MawoybgZVOa
iy7kXjIPhfYOmnbYTgxoJwgyle6HtK+haVqqOBh0aw5JVH56MTbd2IkPfW+TBjXJlFczssP/5+g8
llxVtiD6RUTgC6YCedMy7SdEm9N4V3i+/i7u6MW575iWhKq2yVxp5hZJADJEL4ccFVrH5f/JdOVu
hkzj7ZKcfVWS/ctKbJVZvONdhwbS0ODLHFqCI2lMbSctN5kTWedSQ08VRMWwF9oSuYVLohOwpYkI
Udc0oAAgQQ2aTglmKr8ptSs8bVQ7b7JSoo/BWNCGZv1h4Dj3XLW1dnBp+1BCsNe7yzSLBFTxkkcI
viwYORuskSyloYi/dRUHbTCM1VONQhD7xtXGU3gz2BESEQPYRSU29mS7fDngUrS+DXeVHX9Astuc
Rme8r/ux5+6JIiu5ZUb20jSh4Q2jmu9w3cqnMnffe2NX2I71Ii2FaVfSHgNFs88zbFnfRD2c4xV6
Rwy5Vdqx24VhZfiDSJStC5YNDIe8F6S3bU3s8RRydbieTXIARgU8KBE6Oajaiw7YLmsa+OQlqSe9
Um2zuWdwPU7XjEwbxDz2YoLjeotSA9vyHG36cnSfSKYlILtTh42mZ/aptGSMBlj6hBDUqAzL/mDZ
LBGXSLcr3aQyQYiCGDId0bqFG2POgZuKcOCrLfUH2qnXep7f83BOzrNVDR6RO9KzqvytC93opGG5
9/X0MhMnd9FMi1SzOn9U6kTMYfITtAaj4DqJl7TLIyNpfbl9kHnU+LqGAbzEOH8MVap+p0BlQZ14
uVs2VxqncqWPKNHUoQm+CQgBpsX4LfViJenOmc74Bj3rT1q7zVPK8Kvlr1JLpXqODRKHFOQuhZyi
jYMM0JeNrXixW5R3Vlwd3pN5zaKveEo447xUy+qtFITfmaXxnVe18t0ALUWOlP91ue4Lokhhebnm
LajJUQu08t0lSIQ0K0BMWlzgbc3HdwO7tWqQTkmszLGEtrUq+NJnRWqf2pyxBxmMI4fd8NIFgsRi
5zHG1FsxUkZ1GAP0SGxseSkb25W/BckcqwGLgDfaR7qVCF6V/tLNUtxDWJHIcimZIrqIjYwSbFiy
x6ResCWszPhYD8sMalL1fYiszW6mgMBlimTdOSt1oyA6G7+sfH4e3VDBFiZ+8FxmGfl4aMXabVL/
ZoLmO0Aed20hJEIuYUJrzyHGDS2Nj02/XPUD2n9Z9UezdqJDo9TXse2bndozMBzc8DuE0uDovCxS
qfhumjMO8t9kiPuDopcveZS3O7Wl2uGQsb1axcssY8x45VBmXmXnzLkSyvCRboM1dn9zp15scVmw
D8GRODru4Efq+CJ6/rNdjLD/CmiZkP3ZkZAIrAXa04Say7eIklwIGbt80Ec04YQem1ArvHkag6Na
NP8i+38ronKh3lyHYJJWesFuaIFi2kzLEcXX/HtNBh8FZbniSiC7UfOsFWbtdzUFXTGijYTi821P
Q76xQfZxF7dEpTbqQzerdSsFKQL6SOh32nOBNdp6Is6JJjb96hv5ybVWr1yFVeeUz7t4mh58oy8O
ZTJ/q9vwgda6j03yzOlQJ+ShymV4bjBNXaW5EW2U0lT8sGWVhm/4Zi6K7Nlxct/FQmGp9sEdmx5q
/8RtLbimsqZaN4GGiL7In6Oq1GFgMgsVhvOn8qR3uau8VsOfYvD89eJmC6qJEBww44VyW0xJvoeA
sYeND8OlnYhczGOBnfwBehYcmmS04FqF9KLilwxm0r5sY9zUC7ArApKoJApebp060PoJ2Xrz1GFs
HQK8vEPe/Lol9Gc2xCgzEaatxpmxqwZ+1nNwC6+0dESxm+k/CaEONoFUZjkQQp+PqMNq86R2hNuJ
ClN/7e6cGkizdkJGRqSVQCpOip7l9ls+zJjQE1jtQzueWycY+ZmBXjlwjlZIscyd3pLTbtOFAbti
gq2NZFNHSkBkHiiATNrAozGYoccz1+Bmn+nSHLq6TvpFw3WvRQQf0J+i8sr/MpvDui3r6YS24JeW
3KbxyC+Gyx5lYG/gtB5wanZmAdGyJihwuuovYYH1kV8xeo8FIQLGMBxPDuPTVZhYDEwKong71d7Z
WuVJEMArMrLWRfd/PrIgjTLQf6qxfxZ9ccq19o2V2lc55QU+IAK+RhQ4JGRFm2aKfnrL3CE9Nlej
UH/HOY6RhxPsMxseUQl0VABrvdgk6UhUn/gdojUUGhthKR2FFFAy7eFMXfKpV+5vGRE7TgjZV5qk
HyniIoSFZA2Ssaji+l6hE5y9XO3YixrVs61C7ssUXrieyWtSsgnMCNLrrFOoi5/csomMGGOS4QmJ
40VvO4vxKLn1f6EePCK1PwszIMuwN7nSR+RvhvmU2sZD5dXPbvHWWjk8yA4BJ4wdX3GKu7MAi0N9
WNUT0AhEsErLJavCqmJftazR3OifTjQRimjP0EhYLiJI1dpAxI4ykDTr6CUhBIRUh+FnNddXexg5
XuPiz4a1mEW142f9QKXt6huMpkd43D0GcK5O4Km/hAywrOvadMMhug1naAiqnEIfpSimLB6/hgid
LkKk7AxE+Ua5X+O7czmNThkRpausD3E8EwFjhnnOAAlSQq5/KFIjyRGfBtrZzq/wHxP6QTErXe6g
qicQmTw3tpZYhoT0kcYfixIHw+hU3DEOeYzEp3N2sVfXdunIlmgJK3Cd+q8yxEsC1aOP9T/MMzjg
kndo+Jyhg6v7Rmg+T9mceXPIyQZHn1ZpuE6U+5sQf6CvYeDmFRlkcpXVxqmwy6QhJhNr3AiecYP8
AjRM8xqu8OwFrOFW85DFSD1RjwJ7CGaeuwEk0sog/SboTNDw1sFK2XpkE+8FTRHj7bTJ1o45MpNo
SOme9iBtQwZxyrDqDRU7LHxVsBXirWvC90I+7IAhP9Ekpwif4imARY8eYjMYar/qFffHshO0k4Gp
ebNI9bWRarfQmfNVQJ4LkDwm9llgPYoKxbvsDtro6I/EMatjNag9aUdPjOg7ZPjYC4r6j4C1Y5GG
64JIFF83ckJUMgBHYpiRFI+3XlP+tZ0UzK9x8g+t1byKios7sJ2TIVWWUEJ+zwpy1Goq2eNpX2iA
6lVFaXYRV5LpbQIu6OPUyTN7chYtMYkLdFF2wGyl03reaU5BLStJHOcP4koTr/yNKSLvTnXeJzd7
GWeSnUA9/KqV7RlT+VZoVkHcGSKMpDgRlUZSZUnvVsDwkO1b2RCNLGyHJqplHfoRpOTchXCfZ6Za
rk9qzHPmNv40uUju9eEnsTQLRHm1K/WKtSNEhaRUb2qNHXwsXvKsvTpj86OMBLgm5UNztVeLxpaL
zrnqMQOuWZKanWjlZ9rPr2zEX1qOBzhAmOXgslrToZqKC6L4V9e8Fzp17DLFp5zh8kx3s+LYzDA+
CYTHp0HAYKWfmtH9aRkjs4rsLrYEGtWYRyw6Nb97OIbgGpw+ogq+MMnhRqvbiOCG+t6zgeJgMVf9
bN51lVIJzUMwklmSCjvfNlFD1e/ZSQgy/92coxvE+Hc5iwAQNTLi7AQGdivN/FDgqmVNqQzgJ7BI
ueywMAHX1kHqyKuIivNmd9bZkzXLBvtGGPq9dMJbyOnGdK05qTnzQ/Jwccnqy/CoKT0rQnk/FfzR
VLctvzCSZY2uHbQeoTnuDvamoed0dLMk5gweaI0XwSioc9vvyaIWgNrjZdN8IWe08MYOKUNgD3Bw
V9FIs5wj7FaB0fKZmttQ0WhYC8KxWntfF5wYDsJ7cupgoM7hk6HPrFmgX5YzHiLVhMUK6R5wYH4g
oOiEFYUrZX5NaeT9HHOnG7Y7O7xnquMrbuSreUcMLN/ILHK/4m40mCCYV2UGLdJ2H0qKRbKt/KiY
LtU8fqNb5jzuH8XMwFZNXiTCb4opYkOM8ZQjtvIE5qrlF1JPCrTfC2WtWde6sP3IaAdPtWMgFeJQ
Af0pVOtsVS/S7tiMN+o7WvhHFyWAdMHzAPGft7Uh18lIjsfskHk/9sTpdeGqMIGGj8CcqsIY0cuy
AIxMLWWTxCWUhFt3Ct5b2/0x9J40QjZ1MeIX9qHio4xineiGtPAjpQS0F5EjF6dUYUwCwYsQrcoe
3G4D1KEWh2wSf9kRjXuL8YliIvESLGgr+pdbOU7aWmnTfGl24SJg4h7miggZjDVILrbwQesr+Wa2
T9eMwxz0ChMKRXmD7UREpKziXc/2c1OGxQXq4vTcBHjTzSI7WqUM32T6FJODxf+rn8uKmGrc5Qdh
j3fHTXq0QfItcHWcbMwA4KaUbwGZKY6ef+GFPpGC2b5MlpFtlcZZl3rTbEn6CK+BPf9lBm+3YpQb
9ttC1nfYJs3WbtVrbuDksNxwrWYUwuhpmBWIDhEreXvwfR8IQHEIm/otS5lfxER7sdnryANXRLxi
2rDr5Sknb1LJ7GNgus/TbJFWGezgNl2UjiAKh7DWuh78KXoYileU4j0iQdkjothuYGO58hNBMaWO
nS7OP5931IsaItTcNIq2EtW9AZ+lCnMQbwz+0PmGANzqlYjgzkytvCeuA9I5bF5NAa9FLu7hVidB
oHZ7ly04Xt08gaHk4h8ou9tQ98V9zNOfBhT9Nlm4zBhAvxB1FWRUjX+y10nXhXz4FkRj4I8IttBd
AG6WLExWU0tyYKSPyS61loGzLDa42ZEKO8NGEg2uAKg+kxvts4oeDn2IAXEwiU2mD63SNr/WNtxY
BEpU4yPF3ZDuJawr16DVyvHiOsi2G4P3rIFBw+T2bJsJ1wVJGCslzDcMGDjFCFOoc+USZeoLSmr6
KTv4hwXrkQf9p6WLp4yYBmRKz2mD2od+4tw5yofsqJq7QBJByMcZcPLtCfQiTHo7ahNxa5E0N5rh
2HulYMOgTc0+dF4NDWJupJE52XHWqe5eM6pbkIV3ptXSC5iAB5To0lB+x6DaDCbBtZ3+HiocacsP
oRpSWXcW5wLqNG2h1inMm1fs5HxSjyAqw+zBLQXRToGx6Y7uIek1qojKPQ5d8EKjgo0lpxaISQQ1
kRrUDvKNlBgbUuGMd/b4CcSVDtkxNtVVrY7HQXP2PMbIzSPG01HE2z9Pbb92+sFlehrEFw0T25A1
qC6JYy5GJN9j9ESc4hL+CA20dckOZrY4cIOqHa7gDGQYIVuLYsNvnXBbWDM5Ta4ptrWJuXfgYTLn
/sUYNXPfh91vwp5ffdf6Bt2LUGCnuIfAjP5w/HJehONxEjV+34BjNaouLkGLAJOST0bX9brOB1au
M16kUPykcVw/WTZJBGYQQBgmAydmaAw6xyBDT+OZSYNTUjP26+Gk0LTbDI/sYtvMCTGqo3pIpEGn
Wu+GyvyDzAkOuIGQHxad4ecxBi7HVn/ixMa4OfwVOUIlKMb9hvUAFSBeK1hh/3QHNomNXr9Fr2/Q
dq5dQW2oQjRZD9QRG0yRV3cYriIDabBgGIRVX2UL9UcaGZ65qjuhpRtY5uH8dt024PoqL4Fe7FK1
B5CE47mxgev2ZBnUI3zMkPByORTrSFP0TxOpI7jBkVEhaayl4vzRlDc8Hqm5FaPyl+b9b2d9RqRU
0de0r2Y0/uMa2pQJTUhT/bNqwst7tp9wKneiJlecGQa9ZTG1iDBaXy00Rluka3C9mL9oD+/AXT5c
26aenFmOAIY7K5QFnZtuDbN6Y/PNk9HoD9UowxWkOBoapSGXEC8aKYaY1FJGqKJB5WTlDKBC/Y6y
hIxX2DclXmKjgEOJ6RLKl0O/lQ4k3A6oJzMy3ZO4NjmHCGB2VpBHr7lUPrvRge4HcZKsAp3BWEq/
ML1jD3vFot3yYx5NavI861qIAgCxiVvB8VsA/5D09MXyabstvjyX3xUHjMLpRCCTkGTMSPdk1S+m
HN+rwXxiepPWypc0wQWHI/P58pgUstnVWfRuGOEqErTRmkSN/ol43IItbPLlHQnvUqpzag7vZiyx
2ClLZq2GAiwpQAwyMRR+iLeXEXxA+IPeXGczv8gFzRnw1fYBEhogWu/5mJp7MbJtVyd8yFPYEVxS
2yqjKOWdofUpyvVDa5cjEFwtx26Hoy5mazODBj0hrgvs/hsbwqceVFfToHhyi4fonXzP5AHgjJJt
85mEsvbPdbJ1g2a1B6yxQp6B1DgD6FeP/+aaBj2smaoW5VdUcx+mdX4Za9RzJZpWT2S46gKAAqKL
kGDqNwO61k438HtZ7U6o1gqiSYlzUGs3xpVDiPVa7LZIVwQVSNMfdTcB7mONb/1Y3jFRMz+HWdgh
cLCtYZdWhdh2s46Idxy8kFa+jdEEWtJgZdFqpT+NKYEA8Z2UMpgNU/JsOW4GMLORWycHbuCo+puO
b1ZE07Tp7WXoxYLrREoUNapsygXcSnmZ1uNmBMRQxql9dCv7rjnjvY/mH6J82OUP/TFSqi9glTvX
7s+FQgCs6ADQx8rZnujplEl9o768UYbzrXCUGxJPpnGSywssCnyYwpIcAelFcpSt7Lq+hFnRoPUO
DhSNz9XUF2syr5Boi0ndRoJKoyQNCVkqUqvABOqcTmKfBpW4QMmsZ/02pS+IJrAsuWtN7dFpEpNj
QYTn6vio3b3aKZ2XMTphPYYoR1bRObDUX6wKvMHFJK+96TBRmIeX/yc8JblMmcUH1WHi27O33zUo
81dpkOORd1Sfx+9vRniKII/tB4D1YgchXQIEdikSpA720ubZcLK2XDMLyteLoqANmvpsRIvqJ9c2
odAKjItmvK4ZUa1pAgfYNOBWRep8uw6DY0GH8BSojXgKifdhWJWOB33UNlPLEiCJJFyJSG0olOOT
VkNZWMpOkn5qWHHu3WVM5icyALM3IdYLGR7RBXbogDUtjLHeGBj3ezbJJtkJIiBpcB64CVjmmRHw
vnE0vmaWIknSVD7BBvSSSvgQhFZ5auahwFwOdyXY6SxPONowaenRq8m+YMWsd1p57CMAWvGNWBVK
0e+YOxBCDWpFFoOxYR4PgNsyVj1jTNj15TqL0L/hARO6+FNcS1IIqOQAEoKsi3uMoM2zc1fyC+Sz
bG3WqsKj6qjFWoLb37DNOlc9+27IXYBWuVxaksAh0Hz1curWsDZoG6Mzc553s+SVGgyay3pZUsc6
W5nGPhSReNZUlAxpmK71VFPOiK7piP73qH9b3ArkjRNcYN2BcDNwy6yUPnY9BwR/miaTXle7jcuN
R8+JKTaEw21L9TVgTC7JWpE9G0Dw9ypQRZvLvUQkoTbAY0osZ3E5MmhCsY8khGUNgzG+hISDOVP6
XppIHsd0SdPWgp9wDuUWG+1bpkSfY2bNxM3ru9Rw561tR19gkD0SCAzfALLnqcXwoqnFg4uw9EwM
/bxQZZNoKXOXaHyxF30uabPJTi+1PTyljuFHce3HwdxxW5rU83CV4mRrZcxVNTtt95MgEkJHazCb
w2tppmin3Pjqto3cjRjjaI+IlQ5acNFPyVSY28gwD+k8eENTBGfUyhEEiuEWtq3cx/IQ1BhZQkTr
8LwOZajMVMR2sbZ1oVwgAqxz1/6Xa9CIG1TPN+YA0zmxs4MRk5eHcHZWh/DqWmJJkAX8FACVGURZ
M3UGu5sV6udosEngSWIU+BQzmbPL+LMFLstX7DpL4+Em1AvF1lAs6plmp6vN50OPrF2tN59BNr9Y
pvIx2N19KMIjs/QzuClWuZb2DG12OxHFN6IRjk3SwWCoaJnvtJRU3bjBNLKfB7qPadrVsdiYZup3
pRKv4rx++Q3N+q3WARdP0F/z5lGlyb3UzGvqzNyzfj0VO2suXvFmsGwvxL9J716mGPDL2PthMeUr
TZn5ukbrkPg8UouDl0Zt/dLii5FFxKKKEjc9DFcWk9w62QtgGKSZA2d4GXpKMv2gc0FNEF2rea0k
8wFE67HLzNfOFPcMtleVwEUW+lYNIP8Gx6zu98Pyw/dG+glxxA+NT9eqtpaWPGth+cdq5tQWzVvv
lJ99k9xlNDxJ3V7ZlJPAxo+5Pj4ZsYBPqHb32Y6+3YRisUg/NCkvcc7UwjwMZfsaFg4pthyXwPrJ
mnant4A9imeGXEvM//YauQTDkoIRan3pjxvkaoLFpIPsXcxbJ+ZPIxsGdZ62r3XXv9dGdAMyuIWo
yIZCDDvUB3tnbi9s0Xdz94xf61ynS9pH9hLz1vX9hZ3AKU6STdCHhxS3RUiAVPBFgpqRRB+udC8V
YeZ6a60DS7upgfHqLAIXZk1D/kI95CsJWAGiaM+JHB7asj59MbvuCpjv4QavqpUfg9K+5X33MU7B
Qb3IOAas8VLE2SE3AJVYuS+0ZFfMyq4NlAdEmNcB9kPjmtfaxb3U7FmlHeo6umsBVOfW1SaE7pfI
7Trf6cbIi1mhzIP2DdsD0JX53vaYQvSNCJSdCLWn3CKsTxr6hbX18rA+zaF7NsuMCorpCzOmMXOp
990/juqzGPbN0JFZHvlgBU6TxOMjO+ajKD5mwmQ6bYlfZi3XwT4b+6NT4dQq5w1r3R0E2WNGpzHp
r4TTJyuaUwJBgbI0mfWcEyHcqWik24GU8QZYkbkf0slTWN3FJAwSeK+QnIiwvqpCOueEkM7nsmFy
IpV71pUkn7HtT9PHnLtM+eadmrCwmqcHdgU4Gch1lOkeB847vcWzkM4rosiOtYtIcnRFKQFp0Vka
88GY+71pWKeqko/p3QFWi0Ae/Cu5tvoOWNVakCKAWeJTt5LPahCX5eusp+JG03HqoQtx0mOYJTRI
0UJC7OghWyN8rvTsVkFXzszyNqfDNlZL39aTM/XhRc2tcy40PzPy9WzJh2Ubb1qCmsLgX8izndpx
jmbTUXA5Vmxu+rh+T7lp/L7Un+VIx1mDbXbMfwPeswbZRuvq5NRW75X1Bq9E24L/SOmmdUpzFRyQ
TRESWH91yVXaKeO1RXhH0gvOACIcfoyu+XXMbWkfoq5719X2W9IxEQP3L2KEB1puXlbwi7RlOpVc
Qno+/FMWra5kYZ+H5roXKOza8Lh8EDrT9Qkw0yrnjCOeHLRUKE+Rq2Gni/aGnp2Xt7Dt53Nqtw8D
a27V6M/tOXStB052cBIzYxWVWXq6q3Lr0ykxQBgvfWHeNNG9Qyy/16nK/Df1sajdhc6OEU7HK2uJ
s6NURycat16oifOAKIOpsPFH4nn0/2+xGZ+63IlgONaBkl4MR/wU0GMGJ945Syzl6K5jNIRSvliI
fRVQFWP1CiTpERKuoobiNlMIehBzVpNDJkQK6x/GWP1TCeUotekZ0sV3iWrGDKwa+T0z2aSxvtKg
f0mwHERwClV7v+hvK7SJ2hBvMqIwQjnuWq0/CsvddQbf+jw/m9FOKuIziYMPFXyP0SqkNsRjtKoi
8cVscp0xMDVS5bs13KvTwBUtiCVmzy5tgioH8grrqrhqDAbxbh1qtE9pga7UvYYg6RjnUYhb4y/5
NRAvLO29ro2vCSTrKq3Gs8x8diY7cjiZmrWbKjLOegR0TnUvSOTWpjnsISSvCVdHxdpTU8wfQZx9
GK3xM8dkw6ZPM8n2OfMfNRkQQ5Db5CK5UvMP7Hp7l1EKH9zolzNdINMI1ldAOPgilzGA5GILCpHg
sIMmlH3fmceGb0uF42DFgAtBZbG3DaiJNbP8bs0ZcGyXcOIAAnn2ZCUsTlv3ruvxeW6MbbsE3WRf
DsASxDu75QCzuaBnoEJlUt/S0rkgoXNik3HsdMiybh82hIo64WUw0g+Xc3J5njQj3CbRnp84LZTH
1I3nKpruxeTA/+m2k3FCW7yJYhO4GqlKzK68MpXMhuSJ28V1L2GJuURO5+XFYDkk2yz0FvBKkvf7
blBujmyeulK9wzRRV11KUJYB/UcJPrCXUpS4KDDyEp8ZOcVSZn9i1u98btDmQWVTq8R5spMvJOHe
QmSBJXE59Kl7dsjv1Pk3TZY/DmdOUvhm/pkM0lvue62bniYZPmUCRygryapLQIhRB6tiTxPGcIuG
10cOLD0uxKDJL1H0F8zFJ7ail2horjBob4l6EC1S57lGRAV9rYhn40CiTbt1gnZjYfBax4LVa4d0
vck6lARZ/1nIs9pKX/aWc5clcr64CYjfNYYlPGpYlxXDNO6UV7xiUOlaX46WdZhRENY6scR4aStG
3lwPbpDDpRUR8p7Ctm6z+OadZ9Aea++BVoOdNWgTSlYukJldMix2DTrsbV06/a6hYXXN9VQZ4XVi
uusldfGWVwB041DZtqJ1/ZKSZTVVEHIqR5/3BZwvMZvIhZCMTE4odx2wrD7uDhFMaz9iVpnOc72W
iUquVFJeA71kdfQWsQTspkC9y6T5MrA47nHhHQaH2FQdrcUU2sLX2FeiJkyyXTfG6yzsq30HcAwZ
CloPbEGVn9W4Clp4O+3YlAe6YGZLhMjkr2wDqGTz6SNKAosnOy42tsr+YFrWG7FJQAwanQGWJThs
1cys7YSDYVXajnkGt2zHEy6DaPEfSOTiw7wjyM3eaaN0fDUeEdeiuCaOMPwIcnCI7jzPsKHFzRzL
X+FG+U5r4VmMpoRLlaN3kVppnZlZXuxWmX3Cvna9rU5HPgERbruqEk8NDaPfjhHSlR47wBRz+XSs
98kiUTbq6BanRoxPKn64Y1LFb9Li547IEVnPGkOYZnxSkmTYTf0Ue+hueJJLkg+lYTwB6knfM9pX
J7cpffJBniqDCSxgWnMdt0myGvHmG3kznSJVzTZNr5VM+BovajV92wT0fcSq9Y865xVXuUafwMYd
M1iivOkGmx86KDmP8rsy7LVKpdoJxpBDmL9n8ACvOVUqwcrpAdUe8uSWvS6t/6Gdr00VZRvoSy9a
qr0R95ChKDDtPbLqPWHF030ekrNZzeCQwN9vhto48WxvJ0m62aCweEusjiQRYzvE6Qkw2L9W+VO7
+YNCGNSLMCBpwbgGi8l1j9Vy6qJDohbcEVDteG3hHUksc/bs26I/YnqR/ZMO1RWK5NZWan/IBGZt
dxPVDTtfuSsyhDBaDVLYRCqA7oXoZ+StWEWzYx9kBwIccJEwtQlNqkczxV+blBCm+N9MWPRv87Rv
mBf8/4uyTz+E4m7iQvsywUWttLyXXjch26itt6Zk84N5ggiv9nnOGJSHszhjyTM8ptn3saQpxqz4
ZWvxJW6PuY3niDfWWeEDNNbtgqS0Ep+PEca7iBYzoP6ZGUmyJasl9QqFXD3KBy9Noc8mUW6xH0W0
HOcYuEkLL5Co+w5ygkVbpKDECddVOR1kOF/oP9YALUygYSzBY4dtKOO6YnlXEcQRA5YWmadBdmiQ
ovApnzJXHzwdUgzaTOcL00ICFvcjj7VHSQWpsiDxQAR0ax6m+NJmwybummJrWlwAPO2b3lRqr8Pv
rXQFHchYf/S8jjNqvHutyw/uiytprN9VW8PCIreDJ9AhHCoRXhAop6BWuYebGoaR+hG95oUWbJqg
f9XT7KSrCa/E/SsKnv+wtAO/DpQfCzYFVu1oDyFfYycaLUlURHcSdrWfQCjwyFnvwgIJHbxGTf0Z
qPbgtxF29XRqDmSnPwYCf6ZaD7y0TX9kGe6XhXNVklSZN+vKIbPEtDos6Xw1zYpIcmblhc4wf8AM
5Zc1i5okM7pN1icPpX7p2E35bVtqK+Ig2PZD/dbQMDZskn01IWUHHXmLfLF+M5RAkNkVkiIMezqy
MIwDq0V1swmc4RH1RX2CSySownYK76lpASuNleo3kmQVJQ5F/2I2r+zfcVL/ujC4pjMMwgIm9thE
fNlVdCpwz1b5yFC6c/GRxc1FGtodnuuZCNDfIUNEEV/HvNqbZQlaGFlegNpo22eJdui65KL3y0gv
VTwVuZtPzfLrsGwDdhggE2vQTeH7kGOoYyDjMTFy8TzX0zNLe2tVI+dEJHZhe3pKgQSvYOhglBiS
XbgIkVynK/0cTGRo8kNQZRkrI2Vni64mNdh/ajo3IWBObqjPyK5mL4zEL4CzfQ5esnQbqlSzu02u
idzlb8yZ8TN1/AzN13xiGzUxHbL5x5k970uTXd9lzquLoeZPhLF5rdL/iYThlWUmGBDzk7S6786e
F2rBb145TxhjYO0+1/b4xvn7VKIpDaX9xiOHIcXIP40BXbJpb6NYtPT+Tc+wHgca3x/gMatMMlms
xgQj5Nyi1Rq3gZb+zqmJWGWAHh7M+meAtYn00FX6ZPflQ5buV0EBwVafpMSm1z8jt+TZMcMLz7rc
2+pwTvgc8BWxqWexG6+Ey9afeU+gtNcaB95oEj0+ux9O1/9CctwrZfrsJgXIipa3mfM8miekDXho
o6LwJ0s9KctyvQDYbxtXiLT/0iliCMGiH/5UJFGuFANHoKtC/vh/NsQbEajZCwqLENH7/FgyHRiK
AZvP72bSLj0QeVMZGtWw+O2BPUdR8qpo1U6tgtsUVFycpj9m28J4r0M+nX6t2vOafsAH+QXbIzku
/y1sGVbDwGXHvp4Ksk9V54zCndjc4q63cidmcF3iqQBC2jlcpAZe0ly7dFb+bJl4aMTwqE3GRUFT
PBWO65uqu2UN+JyPyEhbW/tgtPrWqBQRNisqjRFeKf+j7jyW5EbWLP1CgzLAoRybWYTWEanFBsZM
ktCAQ4unnw9k9QxZdfv23DZrs+5NWiWTxQwFuPv5z/nOl6aoNjLWQCM392bsgyibPWLJ+JJ56sie
awtP9T20xTqv4Vi6HqElEdUbGrYIDGXcSceAO5qtbQJWUM8b4aOYZb3EI+KRGONybAqSL+ZOQ7Qu
wvwhx9zBcDFfQeDhQ2M6N8xEoxM8uqK6lTkvsA2UdjF0ayBjN4Y0Wal/+mRyOLKXm7GmUTZwGZ8E
56birqc2oyPZjbtvnDpezGx4srg+ssnfF/qAF6K6iHwP1O3m6hjcqib4kAX4VTAllfvuZPl7OgI6
qPxvRXnQfedr3ZVPbmTgcRi7R7Pn9mwWjL2z+4l3doA9vUgbpAEvLO7G3FlnLoNyK3BuTZ3cSh0P
VOK7I1JetAVFdsViQPlmrH30HVnZ2HqGOpysoJHtG4D4AFbFS6yJS+8PNp94BgkMsSfsrnesw18I
4XyL6ZdncfUH643tI3e3Nv7uquTczc27CI32vP+yGDUZvA1L6WG/RI33qk8zBq9PoD5b/C85YLEg
CZittVpcK/wyy1DDK9TYfX/+8UW2mr2AzE+3I0IcNh4aXdC5lebPExcgKk5zB4ySQZW0ukOtZ9pa
G+fEWR8dwWxzkOfysXK1bIjTsPkjDMcY+rmeiCl608/A+p+0wdtPbNFfuId/+fa/FIP4KwXxf/8P
4SSawNJASf47oET0u/xb9CtXcf77PymJhmH/YdqeZTrgpwzbEaTff1ISIQL8gePf1aXjegaOGuhO
f1IS7T90y+buwQ8sAwOAAVPgT04i/49OZMPzMJrJ+R/8lziJxkyI+gVc5RmmbtJObJoWwXzzbwQ2
es90rF09szn3CwvMJjDGj8xNafYZvccmQrAZ9NhhaIy7302PA34OvfX0bZr6rxmh2tU0qcvoxe+/
vH5/fgR/RRz+w4flSU8w6Rbzi/A7MiBjqJX5fpTttTo/emS1TIdebU+RyY7Vf4Bk+yupbH4NIDt5
vKyOpevCmQEOv/AJXE8rcI4Qg0oM79PpWO5FM36k84QtjVbVLiiI09umXFXUiK6iQW3bMl//y0/4
t8fwV0Sbk5jGWI7pvi+LClOWODF3ujMYSdFcIe/++S/7C+nvr0/Y/QutrGUrmyaVke7DsP/A/XfJ
a+1LmINZdr+mNAr+8982f8L/9hmDvyZMS7iWySf799e3rGNTDzMCu9j8XkKL8fQgTlnhexs3oZst
dO7EaKx6NRx8oI0L9HB862N6ypL604kZ06ITk8LSvnd2/GIL4lKGxkCJqNPXSn73upyyG0mktBTm
s2CJ/Q9IdvYPQsfvF4mQVKM6lFAxPOWp/P4EFKm2ILQ9SnA9vdgXZrs2CPUsIWybEI3jHapLhwCr
snUGZJvnp+p9Aj4cPqVH31aQq0vWJ+swKRIKe4ebHUfhkV7wGBckBANP955ykfQ4JBNWh2rCFcMV
aJpRtoklkKicX8YgGcGmHO7aPqqfojRWi7EO7gMaWhamtJlBD7GgQMSy7qyuvzDuKwez3AOPrte+
GW/zQHwy0SkvrGzJMymvay74Fw3dv7MDsi1SEXkph0ueNG9YYnZNcYHcAr0zaE5tjZ2A3M6LVejR
vujsHlmJHD6zkZIO97BYxtPAIJjBe2kIdeunooJdQOQLTALV7rgLxwhjGifJveWNDCmYcRNi7baU
l51UOwIJDNSXUKNswE3qd90ncYmxlPhH9hUydLwpffU+hezHW9wpS/Tp3MdJpPFmTOmiGu30ZNn5
16RX3Ybs7jvpONqTQzJUMmMm3GfmJTWMEMOeFp685C0NOVEMeb3ROzZAwmQGGePDVCq8DpKZL0di
QiKCCbDCBxk5Ban6iUoAvApCpG96Dg0vKJYNM0xtTMNtOtav0iirBR+T+URXHRPTijfKnndVNsPm
wd11yD7rwcVkxGqx9F31JIuhXepGeB7YZS5TTWu3EGSqe50TSW6WIF0bf9U4rXrGINKupsiBiun+
8BOw+ZwCoK8Tc8u2ZpfCPgo663Ky24Ew9Clv4a8zIn9jwkRt6RINwH/O++h7Ra+mks58zrukBNkg
3C7dl7JsekAY/XuYJSgNMuvOQEQ2g080YiBLu8ia+6khJzZx1Ft2PXvnErOZKQDWD7P9xcSq5/r9
ek4ux1SEMO3t+b/KlLbFeFhLJ3ohPDMum7x/r9rE2RZj8xqDpuIV877ynOYMBHn5vFRk9sWAopNg
A/vu2mQCszwqtlksDvAJh5XhRXj7CLBnVov7UqEIa8GKloSvTlzka4MQzxKdbVelm6o5tDWqX1F0
O+b51CrlBrj51J9DBfKEj/Y6r3llYNIm1H9k3PrMubx1sp86Rd6oJnpS4+fnvD1m2btjha/cpC/S
DdaBxshSmbWx4GCLAZYduZ56YBKwNJdB+gKP4qOkxGOZqseAmN0qmIgaYM8jHK7np66iwiFREc3o
Fmg8a8LKxpHoaoZSrixb1mur4gG1bYZkUqgzDpfHkx7pULD9lz4K04dSGJdIdcZcdQfXrhFfctN7
seg5BkuCNdQrfa66jngOOpSTW09TNSHQht4L1lz0g1oeyjSl1qM3Vibpf6LEwatyaGee07N8Cjko
X0mb4aGsQFhFRsB5LTZPqcHZU8GDaWr3ZUirVU1XIxMQ39obdbXUEnNcj6HUX0frq15jLXPtN8Q3
qhi6ZE3anvFu4Q9v5sCYPwRhH0T5Y2AQXwqcFBcdNMYI3DKuQZf4dFftrVJwqu9oDkQrdsjgdc0h
6my2JACHyC1uqbfP3u1mOjvVtFdea7z1aQ7SsefTGuFVkhpBapv3lQOAmLb5gLKdG6210Ur3osOE
3zIMxD/XB+VTs+5Me0NFLvgT30DK7Mdm4yUxfEMt2NWpjotfdPq+AVZyP8XKX3sOUByFgJ33urqF
BWWFdOR+TjkUCQrHCxIH3J+N7js0MP0oA7GJDAZaSRfc6rwJlp4RkeMjW8oYwjkEERecinFrBYZv
rZxCx/FXAR6qk/E7S2GEQ9uEspMwL6O3AGMn24ZVldbUphCX4LMvUUHKcGWYnCAiLdvYJHc2dplE
K8E9DStQeedmI9yV3APVUcbfYf1Ukiy4TRXI0ZTZSHGOD0IRO5oZ5zsnO/siLu+xo+rnNJm+OH79
IAcBmW/sTqCfFtl8A5xo0lsZjUsfMkyUzLpNjUNHYoZzgFOLB+EGxgGAaiNmpttgbOL035v+nV90
yAtSRuRih1WKTMiUppHEDZKdpsRzrgVyi2NJrpwOZBMkcZYfgltBB8gfem87apTVk81pyR4vo9y+
E9F473QB+eIa/9D0mg9kbRK8WOsyN+/L2r92/o/xv/hoJDmjPLbrJUStBx2VODdg6aniNVfqyrJF
wYrVYUf0nWPcD/tCEEhPjSv6LGEiWncw/Ph3EnlOgD+76RQalwL3h/QVDegpaNN6xCMH/3qRTx25
shkHAMOOplTfgFtlEewryuFV+vkrldVMpTN1KOp6Q0tVWJChj1y6+CJyigvq1oduOlkWcIC2JKzv
Tq+1EzP9ZBfXqFnCsrCYoIRZWicwYFasTiW8kuD7JMKMnkLvS6YgE7nTFciQvder5OhPxsaK+2//
fLtnGn/f71kS2rhhmzPvy/uxH/xlP61K0Jt0lCRcCaQ9Gh29FpTNfRQbG1rixZ3dFDj6iOMaUiSL
xpKvUqdKMPLFxXXEtSlAnTD9okIpJhYywzygD0kG5LQD2qVcWygttROKG2LMA/112B0JOQo51qdu
9I40BKiFJQJW23rko2IG5Q4xhoSZ6RWbgrGjL2fsODiOiVxulesQG+lI54OyNjiy0yPnPuRjsCvq
8WhwMUVTvIfO2e9MU4x4TusXt2bLwrzqq1u8+vEo1kNJwA9fINXPTncaKW0/uEbIHqTUHpnUEzlI
3dXAtpvipPDFIu0k++hj1FB6gyYk5Ev1gpkbD1lQ7KjrW2dxRVW5/JbWBEu5a7LoVutMpK9212Kr
77JLC7uOOp97U+RXb+i6PcmBLxK7QDJl1gnCGltA2rwMSIhLq+5vmloXln/wWjxWTQn2L6VIbBH1
8rNMbPequfhy22xnBhWSBStxVETXkKh2Pvvc2gkLr6YP+3kfZveYmIJ822I82YwDgRwptXXPEGIR
gxmjHLhEUbO+O311DzpgWBvGeAwKHw2FNHeg12rHfvVWxDpRnpIESTqcA3rUF61IiEjaZ5MR2kaO
Aw0QxbjsS/ibuiMwYcYUr7g76b9pWfc+/5pEWcfOhj+htzvHZZedqa0iyUTm4ZPlgvQlFpS6TN77
ptwmDUe47Jq1ghgI4D3wP2ybDJ4BALej3QavRI12dhNdqKt8NSf91DGDQ9LiUenhIbfRWcmPhqI9
SKPZaoi2eVRe6kCmFPoN9TogSZ56DmDR7Cl0VpSB3oSNRFPA5SZFZd81bkd2Cm9wlY0f/Sy5EXXz
CA4DE5gtfabWYzWfayrFGL9PHZ6UhMBSKp/IR324noo3Rq5/wGG8BAFXBCp4Ckgn25Vxg6ldk/WC
ITvlrt01gdvFUaBoCXAnxSenJnfvhGi7rH8fZht/DUJ/TmU4vNs4U7Kpmi2dwIhxokO3IJHrWd9i
ug14aqwiFBQv/QFkuGV8Jrx5ARlYpj/Voza1ipBx1qyG0Ns7xXQPrTJHq86aDUkcy5kZUQGG2bCu
72zKaFB+h25bOt2ehtv0SQte2AAINwph/sS7ush62GY4Lh283IUTElwL4PtQFwUIxSYQ7vJA+4Bi
0hphMyspkxc9+n/tPxe9668onjhTUXQZ6pmNpwJ/mdreq66591MI0FKEVrhKZiuOC2lLyvohlfU9
O/f2lFJFxh/3RzlSd9sq7R3sJ1q9+JaX0XezziVxMS4mFedvSXupGehwRTIaTrBp6DpcL7c5Fw7l
V22ku4tgJHI0ZCRGTRV9uJlvLCxl3gigDRbj/5pjydA5j1MOHscEbLdiUqZ7FuaTihlNpzjM5Aea
Jjg3NPfKqsqVPjT+ln7Bz9rtt8Qu7PWPG/d/G91vfiD/zepPwDTps8b2ywr3txaU45c2qqLkV3Xv
//1vPzU+V9J3IqXOlhPjm23NgP2fGh8/sWxsBJYjXZbJP+U9U/whTNzMHiKfadmubv5fec+c+1Fc
JB3LAEjlEr79V2pQKAX5XXuxdFdQEWIgXAiuNfz1v0sXbLqk4YcmeNie0yOouvJIWNXk3J+3p6xi
llKJtbAIAhp9d5ebdoE1z3mq5kFMEFHRkZkxWR8yBUlF8VlaTm9t5Vy4ThOqvseHGuV8F/eXbBow
k/uA4oyUILYxfWNylS87k8UisR/gENEjSPkP0Ewk885kQk0h19fSwfM0BkQADS29xaNZ73tif4Bq
vnmO1u3s/ls21M9mh6utS5MNvKNsHaVaucubY6mSliGG2WyhHWaAwDg7KtefltbYBdBT9HDVVZm3
tnxqDyARHsqQ3HatM7OPBY7XnkPNAnvTxU8Rp6yRtHob03KorBb4LOVNAPvuY7Mt37sgXZYVtcIu
G5sr8bptMybWjCygSpsE4MbUy+mQAIJeeozBuBcymY2syL+PXcaQA7sFnVjCduTuTMIxOAYqMG4J
2ktRMOhsXHUAbVJDDDDwToTcUh2jfrRsvzqkJQcSolFF5B4kJ/Odo5p1GY0+/s+y2yaF56xEPt7p
Ln4maYGt4yYc/ydGAueI+XRdfG/+Wmv062X9/zM4+B8i+eN2+We3hWv2ey3Sj7/+ZzGS94c0XYmo
zzZYl8ye/+12YAvUeyDEEgHfpiB1VhL/vCcI5w9kOro5DMfWAcuj6/+b5G84fziu6UHWoL/DdW3T
+1fuCVTV/H5PoI7JdeAQA5vnwcyInd/vCVU9ESuLCNWLiXO5Fqb1pvElZO0gP8BtiImw6CAK6Y/f
cSATWCaiJxnZwxWfRr5g26dfdc36WmnYINu8h9CbEhcwk/sJp81GuuGlIfV61KJUXwnOd0mTR3d9
WrV3cX3Wrbdcc/SPgsHsAr1hb8VGtIelfg87D/Sgzs0JxKu1Eai90DPsfcFvXOnlMB110b4oeO1R
UbfnqfTWtiIZNtFN09WyOxmJ+EY+pD/j9gcB6mHTH0nOzhuqL2EWw3UVBy2wukthZZhwoIgsMtPX
z23NQUw3VbBSYWcib7UpDbsAOwLSxZhDMEOzBYXLpi2zQearypuISk8gY7XCu4LkWFM3uKuD+HMo
rGERVMmZYuLkie0++NI8vbHf+oA2/1WlmFZK/9Mah2hlN3iDlMMuwaR9OszVrdE56gQkiBvJfWes
CRLeE/rJN5pv37XRjFMB9gtQJcJ9pDfeIkDs0xWGjaoxrVWn2pfUSjZO2V+12tLo+cvFcsoxEQ01
lqK8mAhIvY2hyE4N8SAPX+S+br6q0TDmwWS7MkmxtsqKV0OFJVbv5cEzuoD245m3OaGgDK++TQkd
9ZIjODCCM4c8NkBZS6awFe3TK9BE+pKSLOqBc04BPnv04EeKbjhFJriFYCqjm+ZihdcAYk1eUh7r
oC0xxIt3IbJsQ+a9QpBxttZoBKdROtAvKEZNrMY72hIx0y/dx2qGg3Ov5Gh+GPMQ0GDp4dglE4UN
IsaXstJ6xV0zWSeDcxfonP1kEaHl1aCgvbDiVe76GwZzAIpJ+5VJCPZ/jVs35zIvILurWDdXfk0O
fBrCe2gd3VZ4EC0mQ70xQPKuXEO7JvK6U50xoSViS6xhuEo9c8Gnsvfu0WbauuO8NZSY7XVxJH1m
XaEWP0q0iC3vQbqsTKwHkbzLywo4XcahK+noXSxUcDJN4zPSBhj2/uy7aZoS655XnjoEK8QR1M/U
H6od0svOCzAnpQC77B7hjaixRnEj8sHGrF4ith8bpQMVgYW4zNueOBkei60lws8iit2FSR3AqAg/
AdkiaKqRH0qMZystokPXWnvm89AiGy1+tX3/jDPf2jrahobmdGGmxVuPYg5VxaYg28HiRK2QmLOp
sKobtruTtJHghEMjrh/EG2yht7Km4ceDl9OPmOdoV39q3JOmkNfxYZlPsqbDFAHU9zCp20lzrnC/
bYOw4gQWNvq40uV+EHc4INOD5Ea50MbS3ybKpMeU2M9m4LetMV7vQZpbuOuLja3zUBvOvKd8Dpn7
9PdcivrUIMzxOJ+azrySAl2bPf6XBoDhonMVQo0dbdpMggRLHZqzH9uqB6bcwR9t0+EbGv4l5a51
Tm3jGJEsOdE3jWqOJr2Wvf4Y4AvmLz5noWNtSrLrKy2q7tEj+Wx01XcNTYY6g2NVaaAhak1jI2Tf
PJNmRuyx257JLwQF75mKdf0w9RdKxUbCOAOBQoUy1uOuzF0/P0EZx6Y/Jvaybert0LizMxg/AUOs
gzelmO966j+xjKbL2IBMZZgUpgQT1texpIU5edK6NMO+DfoAYbTYh659DQvCsE2LUIbVfBkF1VsO
88tW753ZBXzS4MZR6yS3eQO9zAiCfB8Tc8fNMsTruG/3WqurU9zT5xVN6TG3+nVkFP0MZb8oByR6
6EwjPiWZnTvV5+cM1hkhcWqINXtjcgbcuKXiAzKPY0ZpXiw5n5jwzhYGbuRKviPlCu68/LbKHp0H
O4seSATCynpupdsyTRMPdqg5m0yA1WZuDVJu0JJlPCxtMhYggOG2SPBKBPem7FAHlTwmpfutpH+F
w2DiguqeiSTXXzYG/2CYLVi6fx2AmlLYwpaGMFzXQSOSMyD/F0EsJvJtoWTaK2p5KGcvQXXYiTUd
hsAprw4VzYtaz+0TCjCVYLULPrb+XqJL8HZpuDJntzPKwDLlNr/4+W0lCuZq96lbRI8wgRWtTauY
oM5lGrvwZy3mTy/DP3j45jxs/2X8yeDT0i1K2iQHb4uDy/z0fnn4gY0OZJUueaaBayiC8MI8AZyR
G+FGFt6dLJpvox3uXTd9Zf+glpk5fzySQQFw/PCS6U1B4U9Lokyg/QA6+2e4fhStgo4cQeT2WHJY
qgjRi9k3Z4ZvTRgdWfaxu0CViFEd4rvZQLv95+/Lj8HzX56YYRjsgeYmODZYs5D5yxNjp9aaMKaj
Va8bO8NPP0zlrcM6h4xaMOnHdiiXdclYgp5BwhYzb0mItW0xlzXM8b4VNNGnLilkUxorG6QfpmC0
rBKeT21q4B3Ckq3QFO7yyG92RR+u5FCsqNoxllpDuCD1MaeLosHebWAsxJt4onLeOVd98MLtINXQ
tONB/x5VhrtuB4sEfMg/21LJ08aDv7GF8ZhgKEViJuVtuj8FgX/3jRfC+dtbL6UL/NDzqB/EouL+
datoZclk05W0lKhLS+DWF0qc7INKKg/AZo5n12KF3P38vrI+Aba3aFb2uNX8svCJ/QPPDcOCRqGM
HBUT5vGWt5TCVYxLiHz42uM0lkdFX/mNyx49JGYoraJuOAZY2HRjjF5qCeKrAsmfwpt3YO9ti1KM
70XG/lXvDkoJkumczq7gQYor0RPc8LFfZfsJ2JixsPWQ7CJp4T0g2qcyqJsLENBqNWWxTyeVZ95M
osIbrYYdavgMIvPc1U8lt9BTm1igVgPtvmipMMB7JW91U4lj6o13Li2B2uLHn9ER5DXuTeeWdoBS
/ch7STiG4tGNoql2380FK1kd1KsUsjfRS20OAKqWg7g6IeFWpC38AHgqFsdJjuMyL6f6EOljSxsi
rQ5gGzHBFjOi2Da7W6UXIHbzoD05FZwu37wEoeGtdBVxgeYquM5SM550sUvtQdt2AfScKqQrxdC0
Nff2aZWX1JoxrKmPooydXTbGB9FpyV2mOU+aLaKdM9CtwaKLlbNIDj++8yrGNnjNEhJJvE2dBz+J
7IoVeN6yNHX/vjPJdhRVTqgnwOuQp4zt3JJtZALj8eR1cc9a4X7QH0FEfozs54J7wcJpik9Q/NNp
CKZhB9a3XGlhj5mbBS6FyVA6YAhGRkJbn9dE2S7NzHaSLAe2kEs/MnHoTBRLYLiF5MCx/ZEuE23h
e61351EVG0P5vVqpqq8ZFA94QAXSem4fWb3tbaFpj5meBPtCli2DncBeDt2iN0b/sSO6xCVLmc9I
vQdjbH0Tjlq7j1TBrjXBkxtTBXgybBDLveif5/qMGh5Z0jNp7irvmAe2saJxabhCK/mimq7/Wte1
9gDBh51N7UZnaJE87NI71fHkcWc1kjvm6rAhcG/aJiMAV9bZPmohlLAluC9jkRzdkOTK4MORdCg3
PzAuA0oW5wfV2tOeaPQWhFp4FK3is4iPNpHVAwRm8PWOWT0mU/gOJoZwfJKG+9GTBeEcPszNUPJP
4SBfOkZePHsGs3OjsUd2/E3+7EWJYAfZ+essJIlO1cvBaamqW1BC3uyq0n+reGXOP/+Mym9ivWG/
d5hY6Ext0TNXeqfGIyVThFsK/U1Tjb6R1rFKlHvvmnn46AvzBcZ/ffZGBtnw4aHPGW4Bbaxy9B2I
vtOQh8OZPcAA/pb/km2ib600ecNP00QbyCYLC+32zN7Bugwtro4x0iEo6PV0Dqv8LrQAzTe5dUmz
BJs9c8SN2TWvtCo4n4bRPBSqKJ4TUyHIGvX159+UTYJtP4CKmrxLK9a/OEmer+NKgfyJxuwhwscA
2AymkK6tzEzfepTn3IHPrO96Cu3OujduqSoI9qlqOebSpX6p5i/lYHinPKB0KXVP/O3+0gBneDCy
RNvk+lCvHDdVO81IeYFT4hR4hHUE/YZoUeuwK5pm+drxjU07ekOyowO43yT5NGAyipNLHDfOzoIz
ss9Mihr9UhQbv8El1PSzwQSj3Yvf+F9dvVLvblNiIelukn6t+0JG0c1VzXfTGcWrkWWkPmq2HT00
5NckUfvSpaW7jbwJ1/sAbWH+a7kPzgzgVLa3M27a/ijsfZR71jkd1DqaQGYaNK3eWHr7W9URxqyY
cu1//CARVrOvS/21JDsFFzjnp4L7CSm/yiYNLMcLRtkRcttsgwkciV/dMLn7z3/YzT+mHZKicDlS
XtFX1tHWsMpQo0sDTjbpcyXHuJ0mcaMLiUxTwVDD5tqlzocvYxtxKCgF4bKf//njT398XxlKrFkG
Pwvs4cuxSEEAtVZ/FR0bfA1aK11w4IUYZ9DcSgo6KvF1Y3tbB14HCyBoecXwYNF/V/ppA+3Fwwdd
CvQ+QZzCrtxzM+JUqLPsCBnRhrU2O2jSVOnYpRtjP2EEfkJsPehm3q4ioUPow7x+zRqjvtTp8cc3
7RAPjKuig5GV+S2sbY82BNdmz82+2k36dVsN7tnRU3kOQvm9R9ylzMWkhLmHreoSWH/LrS+D8rur
ETTvGDaCs9fL4ExIM2cCU86sN/MYzl/scgJwLbND3FvOswH1EwiPeXTgGmIZCnZDDbUUG/NnHcF5
s7AXbHsDPLzRNcuoVSfPjjciJbQ/FqW1bUMVbFDArn4lynfPZ+FuXT97aBSuIxogOcr0DuehMZmI
IwaTsQfA8lzRGYI9p3jwIyt/GIX+jVOke/zxXdZ7/d4oGPMOM9mTdKMLV6fhQ9G2l2r+YnIC3+hG
6i5+fPvjB3YVXp2yldu4r13Ua754NfdJkXjamZwsss6TpCvgsfbwOmjqLiop8Kw5ixO9IJ+Xk0fc
KNnsZA+o1IuKjyZMKVByF1mCByiNXJbCMr21AGif+FCGeDHS6gLqsNxX0G9Z1mPoc24SPxgu3o+i
Id6RNRpSGsfOHUg9Yu6pfs+sC69A14zHH1+6Nga7GfBo05L8t2M9VQwfV0EAOASnAZOmWu+OfWmA
USFIDkwnUDeHvM/ey6kVhFFITLRse0is3btI6OCq4nbk9gW2Hik6SRvnXLKybGQZxcsydOyj3e0H
tM5nSc0E1WjVuwvbA0DZurWUf+y7Kj2hLNUJYjmVysXZBvUBOR+9SDEn/ZK49HfzYGztEujDpu2s
aQbWLk0XHqQuCejnenUuqQA/Dx3k3bjXyWJOmto0gxLk4g1a7vXutR+8HWCQ6iQqFKVxIrbOQs86
2UI7nDy5HOIIiYbN5x3ZHl4HL76bIjfc26lCkbCdtZfQmFK4vO0acDNzCr6IDveZFqnloGPT75N5
pkeq/eIOBmfMIlvW4SCIUIPTtTMv20yVcnFA6eJOsQzsc65ZusPYHw5h+gyOURwgQWFcoLXtObRk
uNeY167ykGKiXlRg19rWOxg2TSmFwlop/FsOY4iCe6085d5wtlqDs4cffAbesO9k3XwUaTarl8p9
EgOvaDH61YYlFctXk1QbB23sold9vSViIDddGJBe8GBhdlbYfxnb+yQYmCxGt76prU3V96z5/sYL
O2prJt1DQOv8i57G7tZzNWuZW+DGJixut4bPwc53c2MX5pW62dSpLUdwRO+6Vx8YCw/LBEvDlZqC
Z0ulcIEagCKeUdm3yayidRJ0+8iu8hObTnNXK70+RknV7ZvYGA8WBKuDj4NnrztZcMwy/KS5YzrH
3g/qndTafp26UJvH1JipqnX+xXY5FCU5sROz6vehXrlr1tr8S6zfauUA5CkrOh7sIbvvHCfZAJLs
V3rGJpEuM06Tuc31JT0YZfpIhLUI5LAjfPMw69KZ3+RfxAhxL4UQyGFNW6uyaO4xtLEVVfUuM0x7
mYeR8cYOFPOeSh9Cjz5gan6HPes89WVEv++E5+3NItwNcSEuCb1cIxP4hxoo2sr2+pJyXt5+gw/X
92bSxru++D6prnotcuOOl+gd/k7zrnEhLHqnsl6sGWCKCGUDq8aBIMwnnNK7uBHrNlARCCpWxCnM
u2fo4WButZ4jzkRdiJ2a3rqIM5/su/Vpup6+1LSpOnDUfiZAGl5Tk1I5KajwnVjNQDOoV19HENUL
9ZQF6oMSovw1jgHU5gKzhlmNwSknlQXQGvdpnXGn1fJ63KjGG5fofa/sY+SjE3tbBg5bFffpS10a
N7uV+zGLRqbzfAkmCumsfrhnoihPP76Ms59JsWAFAxYp0rGIc7A9hF1516BBoAkatZUyZ0WbDiOV
LMdxaB4zOxJ3jhEXO83XFO23aPyQbKYtyIh6ldBNdKDFbyLF1tTHUJa7eq4ji4GHXZXKVk067drR
mfZ+C0261Uj4x4M1I5CaCVteb98A2jMFQOhiLdCrkxMEj7wfqNz5yLNPu/F9KKtrDDJgC8UQk7c7
UHrn5OKYtEYMnNU9RpUvKKlz8lOvjPhAI57YqYziw7yFzK/HsrwaZkSpMo6yt0rIdumOMPZ6UzUU
EUFDi0xffWgm0TNvo2OMvzfzUXvCbBkNbyTzhpeiB7GTEcBYkYj7ZlE2cshSP7mKoaYIwdoPDUEn
FAzvwQoGfQ0jI6Y7EdddbXQeFtAQDvAUPYaIRAKv08aOWDE0jyQXELAIQ1FHRg8C8ja0M/nsqIij
Fh18q6ync7qn5o/YIft1SArpyqJBy/B1SvNSA25dJ5O7IjMXTDHkou+HYV1H6mXIYbX7o4zXWke5
dCGM5tbkqtqSdlbHKrbjLb5Easoqar+IWN3a0QAyhbclxeDUpoWCJkEjj0sGjPDiYBwmQl34gSb4
NWJAPcAA3pQORr+ep05fY/ocxFTP9WO3tZ3/w96ZNDfKbV36v9ScG3Dop5JQL8uynXY6J0SmM5O+
P3CAX18P8nev3/oqoipqXhOFUYNlWcDZe6/1LL4fcZgsAWJyIp9Dg5tI1+fFzHvjY9Cf4KuZx6Fm
UFx5ln8slptUllvdxA6ta0V/Uj3jas0VJZ9IPKBQNCM6PQoiUUsWDcIeQH9eSJwJI1n3XBQa1V3d
3Qa7vlU4rB+bxtvbbpI+VFl3Tc0cBVI0TIx8BBIWo0thZ0iC4JKYUz4qRObyjK2USIkpm22LKG0a
0yG455cGEOFVhMalRje4mjKGEOlAug4pKPMBB311cgUxFyINTENvnztj8kFjaPy9Mdm+hGVi+yy9
Y05M7THVKnBUlUW2FPXGuIDy1zqR30e7GQBOOdYM2yuXgVbDv8mbwnyNZ5/YIRp9xPI8oYIxn6pk
gYb6rbPzBwAKtj+1u3KIDsmgdYd2AWCNBROjjKtWQKCseohA+weppnT47vbwAGcBRR6aTJAYbXPx
qg6ekzk+F1U6PRc12uIENF2n1WDwTasBfZ+Oj85BdbXxiCrZeLz/hOqgXNW5mfzjgUJr4i1h3Ax3
lufZk248VtHYncfQPuGhdRhVRdlehX57iwcvfbB9c1urqb31JuNEy2LQhvuATqQr8BhMNp2jAqoJ
cNr8tc7FDSd689HWaDN1Mg+fXcX1QuItJJaU0UqW4pzQEL3PRPs9k9JGJq4dad9HNb8bebJk8zFI
mu3yjYX/sMJt4DQzYJ0GAtvUdvljaZnRkdGxQ5nqx9+Itfhg6Nn+HvXmSFaOQ6AyoYT0vscz61GS
wh8zgSPCqWLzfdQ04kgVOOaZq+wrLIKgqWv7iR4CnVssv2NkExdqevIkDSToOeFUD9ISIEIg3Plm
E//sasFkOJVEZrnWdVImMd05XkqrlvLDBlMz6kn3nhMaEBAaO6wpFvyVqdC8ZZByV63JIVWmQPit
kYlqNhmgMuy6+DZC2JgI1iElR1qQtevyFSQ0Sme7maCupxUE3A5Zt+zmU2Tr7WGuDdKOaqkRF1XW
BI5GKkYJ+gw8BLWZyzoVZXr4BNzCemIcDFSPskODtg3soiRfZw7Nj7uePtJaBjJTs+IT2idyuCEO
Cze13e1NeCYZAzsGuJZG5Lba4pQmVbLpsbhq5g9Z/e2kd+lneoP+aBFjafXnjJPKrEOGZKRbIC+z
fsWaf+gPjezImp+5pE3qw7KKbqMsOPt1+5rp0fOQkSnjzGrTjz0ph3b0XsQjMDshYUsbOPKbM2Pi
qxNZckWt9VFmz9GMcjaarGA0qQ/GzBg2KiHpLxzLHcuzjkEr/Sd3yerxDznQNENO75oY3HXX9lQz
rISnRn81InHtB+972b0WOiJ7KHuQDDRP3J9RJrT6uPIyjh9W8L+TjYHkdBoRraLdKdfSrjEcR4id
bchdZWHSNmIUUCTyj+X/qUygpsB8dYw2GD5wFOCJNTcjYF+fIiizp72tZxhnUBWRaEW142wiP792
LZSuGXotXSoraCYkj2YtHj0+nzxUL10pipUTGX/sJfc89LYWIX7rsIfUGcnkbCcuumGsNPQLvqdF
SaNyJJ8nl88ADaiz35gyMw/19FfbJbuQRpUX9nPQ5lh2Z65cSKZIOu8Tc6vG4m9oE/NNQ2dhZNQ4
PYnIQJTkov2TorlY0vxVFzcne7VaBqaqc8Zdrgw+F0CFg3KGVTaPT1IHzADH+oeciweaimPgNCQH
Akg6GbN76bByBnExeOu2q9pdHTHIqYkqW8cIUTeErGBgQD07/lDk8q4JC/1mGPQ86lTr+dN41wAC
keRyDQu8CexEktqvZvXIjLwInNLNCI6R51zpOVghiwSCIYFjjWjeb0liCPmOKFwZaXQzSmSZhUle
SxH/sQvVrDo0F7KlQOoSDSygs+1i95iX9L1HQ8qV0Aji4Wt7GRNSK7HpZcxc+dfF0RvJX0QROfVf
WtQn4WUkuEawp/XiJSRiaF1nMw4XsUgixyArYrgWCtJQGP5KWhaAZmtm9G7DH0Y3PzuGVe6wpT3Y
yUhCVOaztNMpWO3xh0ECQFXhONf12SJ9wf+e2IsjNNnqNmFPdbhk7rjFxrRmkj50IvxK92Z0SDXK
Pn+TQ47idVHq12O1ZkUI5TyxTiH+6xrVN3O591G3r3brxWjnAe5VDW0AO3EQiE2v1aLDajVz1Rk9
MPUMNomIj3MyGzS1EZxlGkumsMcO2BojFBE/2eKhGIcoCqS1BL4+xB39oKpBA9wSn4FLSGxATTPt
ZvWDjp9kJAtfSVz3h9SuYfgWESEB2cOoNUC/vCOBGOOa0BYM/mQAr5AoE44b4Q5QGiF5Gu2IIWpe
yF353aj21aM+lhHDeBkyhLGoz1brou5eKiGjPVhtgYUSQ5K1pKtQsn0zfe2H1VPBMj+PtqolpZgj
qkzoVDHp5fInN13XMrCA0rrR9WoFjjPaTS2yZXI3DgVLxLVDJb2WGBXBwLNyd2oGyhBt6zvcvN0n
uvywcGHQ3MNwM7rtmzZp9cpd4nrE7C8S7Lnfa3rPcpBobte65epAe45POi8K1DmwAcTkwU2MHxb8
QNKbf3v36MY9rN/Rv8wlJ17Xg9oj0HLoBQSzqUMUk7j+Tl9Mupmd809zUTMQrtpUMyeJNlMoEbGX
IOwD+Qevpea4zmXPNcIw/2ZduSYX4VeymFxcd542b6bV9lfNM43Aiafvszs/D0biPozLjSWH9IzP
gfKLHKhaMSgcFtVLmqTxPsLAsOk4luigpWu65s8jIpeFz1iv60WyaMdl0AwkKfCGAPlngogASBKW
YLhRUXQtcWKTZCdVBVqcHvSudTmsLKCqayKe9uNkT0Gd8k+yoio5CX1rzFW1rxMJW6ZOg0pDHC+k
/FHB8NulAs+eIggwKvKjPSC0GGgirdtovBnOeEgncJgQpjhT2NENk8lr0bmYk8rxZ9TSmicviA7D
4DypKMKyhpEt7YfnVAx/MXw4gUXaMsiPNaykJBgnvscOhRKDNkUmdaYcaPYhEak6vjyEPg4z3XUy
TXIvokIGlWjOHcuwORmzbdUAszQL8rVmxiUBwnsus6mHRdMUYEIpMQhOJKuH1lXu/RVjbW2Lob/Y
Su8DQChH3BdAi8nrWMWYQp09IbRtp5P+Ntf+SuYMCbLiqeN7hQKHCNwGSpo2pofQ1fNdEwlrGz+p
IeH4VvA7nR4AbitsOl6xvhZRBBgsx/9OA3o/+7CMtThh9CD3mdvXx5EE8tRpp73Ztru5J8geHwWH
eTEGLNrQVqDuRpka0aGb76bA9ijxVawjXfzOc9ve9EQebiI44Ay3YP8soV4UT90RR6AL+Z2sC0Ty
kRh3Cbz8seYq5xdiXdJFD7BAvWv9jAlJExrPzubA9mz+IRgzV0y44fpkithSMKFXq0DtZExcqmio
iuLBfo0cLHZSjfqhIHMcqp0RdA5TNWHH0BJr5izLTMxOLxW2UxrTNkzdPAuGWfuTL+ebSEdZ0uMQ
CPGUrMwqv4WKK9DQ0V7R03DNyOAUmol/8Uz1klUGsbRGDIY1y99mOCx7mQ7WFoK1TreMKZekrROk
ZgPrL72poYDPPycVACaWII21KsWQ0h+v9mYo/7g2hlO9w1wNnP9vQWc+aGwj3c7W/Nsc0MWYuf/L
tcM/ET7bVW82r/Ca3twxBQvUZH8NPxiyKsQAiVyrHv40TobYN6rXg4/VUbOtkycn6M5Ys6HBrbEK
Xc0QJHCCGRoTqvbL5QQBfDp6sRtFI60GkFYxswOlzZfOTpKHyXOJiKjgw2TGuG5oBdcxSHQpE/XA
paGZwEROUQOfbOIrBiBvO5bjU+HBao2xnl9kFIJoAnT07nBVXkUMP68IgtpHa4AXmri0QgnJhtWM
3ms9EF6ElMStXiKFEchT4fvcsSDJrbE4GJZmfLc6fDEggurohyJddmdwdILnZTMiWrcSmHXHKUuP
GYO+jdXN4hIZWM5Gr3oSiYH1NNK1sxJz+/mecAGzZPVndSWNGPtfrd/yEE8M+kI/YPVi7rnK6cDj
kQ3idrjmdBAeSAy6JIUHVSae58Afo+QgcvzK3rCVevWTLC0HAn7r7WRbia2vuvRHj4DEt/r80pfV
X2+Zt/V6uFP0+i73LVsfPu8ieMFmCMUs7n5X9+9n3bfu9zOX/3zh1110BndMQp1/7Gt5lk7T6HJ/
lhgg2PsKNWWsjF2mp/5loiDmy2kweBWEt+RI0GytLVhxZi1OoIwSSNNPPr7vatJn5o/2QAsrU3SQ
EwZaP0Z/1h90Q6tuBDNwgyo0q3LvH3d1cb5Toys3IKPizdff1Nti10eu+/nW7vcvd7muci9NqA8s
8HmTannGPz4bnlHmjIXuf8/9fofR5f2ur13/54VxyBFZggNd94dw+bjT2AGJrJKH++vd5eOOKEVY
YzMAvv/JCk2m7kpWv+w3awbv4schudrWvzc/35vBdPT+6P093Pet66gCl8/08xn0epl8sfn5+uXR
++bXH7M8Y1xGrZ8viNIFJsDm1y5DRgJhaBJwS+7Luu2LdpeAbr/VkRfgtZcP9y098hf+JxqUiRE3
4GYmhgAK2kR/LOqXoo3bG+ITYhG9Kd3cN7PlPjoxZPEIO/q8L7e79ka7kNW1HYfrTsxEGdtzPW67
jOLz/rraN5pb41QG8xXCde4v+dyhnoCQa2ns3zfvD/TCp+ohZefzvvvv5JiIdl2hkza8vIX7DYVR
Tk9Gk/+4LxEZpguJG/u+q/vvDcMMtYYXVv/4HZUqwIfpU/GP+7Kmpn/NoG99f9n9d0yZZ++oYJhb
/ef3enMc7poR6VI7wQtes8pL9iGGX+BI/Jn3X5xqZrEvPby/X69TWtXu857Mua/7TEzd+zC0xOdr
7w+YstT3c9rpq6/PyRa6tee0N32+9v6ABwJ137j43L/eb5My+XGZt/zjd0gYsge1lMVfv1cZYXOo
TXIkv35HOuNMKwVxBPfn3R8wZizfhk9B9vl/zdBbwL5liPy1L3Cq4UEUBIB83Ud3Kz2iW2Xyff+M
gHlWiA7Dv1+71gXBG0xL/ny9igNsOpbK//i6y2IMf2Rt+evrfSI09479bP74ussc6/g0x/L9a/c1
yOcTZLm3r30BzuhOPW2Br7vaKR9PBAN8u+/r/jnSFhInopyev3ZP0ox7cgrr6Wv3c+wiVQ71z6/i
/YUii8uz6Xdk6/z7Kxo1XYfVqLp+7avMhvGcOtWDyVkE3oOgSkeRz6H8Qh6A9mIo46j5ywWunrQX
vcKpmln4n+8PVtkwAJLIu8P9UYiTbUBihLG9P1ojAt+1uT+QEMprLdcxjlyvHM637HiWfvYQa+Lt
/uDQeOmTQQnQG9IfGJDSrikGPIHLU0XTPybSL6/3pzKfwdrUjfrp/mAurHA9EGi3vz8aJ3SpmP5F
n++hNMuRKXSire+PtiEVMj0LJsPLjpOkwrJbQjpftnynaZ/pFK8+30NG1UXgSvYklndvF9NbSyDj
w30/qlbOqkpDcby/so0rqDNk3uzujw55xEcw+G1wfxTuFGy/2BrW9036ZdN5rtEb3jdN6tNHVTif
e/KENb/A9/x8C4zf97NXaJ/vrwzTv5LYAcirvKFUmuU69gzncN9NI6Y48Kn4dvfNMLJaBOKMde+b
ep2XRxZHDB2Wv5T/23whBfnnfSuNG3XrkgbvPPu93+XWZ4nogJXebK4aR8OFycj2B2KoqyMqhrwF
5evoUw0AoqSabcVZqWKBpLfOecoFsn8OkiMTengduLJOuus4L1aUGpvULvrdWPXOy/0nDYTm5r55
f979FfdNOVbd1ZAMRo3YeWl0Xb0QT3TfuO/M9fNz5Tre9f5sfCgD+kKws/N913PYbaQx2bv7C0Ym
jnQjBdq8ZWdG7QBNxZrzubs5MdwHzYigt/KuNE1HaoDwd9mwB/l/USBjUPxvGl7TsFzLErqNLwlj
kvXffIC+jFpINUyEJxOpz+T19uuYno3o59ATHk825ql1YV3jVa52KoCQDNszRWpOJNT0W5AUuDJS
98OTrTxHXSUeCx1+XWQUiHddhOu1RdC55yOzUWODPV78TiuZX+OodTfeBPG5H8iW9bJjSMjzD7v3
QlLqPPNgyCp+KYrp1cta76cEbb1S2KSuGtfmJdkxoXzJQY6pzL2SJcccb5ys46j++jFIRV2r4P2I
ltZTWWMOTBqCLJn9bat2yg66wRsb3PnsuQnyhHSwg9Hor5MrJzC1NYRIQuCKNCZ0eIYHPGvLIa1H
RxaqCaHjkEjM1NJvcxkytqBiK/tQ7JqOMTsoR++clxAG9EG1B1o33qEviDkGcK8vh5QfaFVJLyW2
dgyZUdkLRwWtlUHtLFBsxUarNp7W2heGvd2qorX96Niexp9Bk4lAZEEqGENWRFzaG4Fuv7u0hAFb
Cn3jpVGNDtCq0TaEgszK6Fg2RfobH9afuzr6/9uB/8dH1ZcSXvSfiDPt/+Lrtf+Plr9LVUZVnvz8
317yb9Kf/y+Yk8KH8+fpMJY5Bj9dwJ77L9fyHZvgYhcbLjbu/9j+cAQatiUsl287L7QtWG3/Jv0Z
/2JA6Zg84AoDm7L7/2L780yxYMr+IXd3feEvv58zgG5gHlkYhf+Uu7dlD62Do+iSVta8bhT4mipp
d0YZN9/AkmyJiK1/N71cgOnzQbiZcW2ozNbAvhdR3l+RUMsbiWG+92O9aQBXfIQKKxb2vv4KH1g7
VcDiR49F4dDV8melvbUUvI9dJ5ah4gSoptLOWQtOnhAZRT+nG66zk9wmCx5vaNHKdZfhiCa1HODO
+OSiVIYG4LpbkrYr8PPdTdakV8X93Jxb3GpPFmYE3Sqsl8LJyf/E/bsflNjVrhEyvpvzXTx0JrVt
kwU4lUMySoJhGvtDS3jYc+PiWPHcdFcnWsUqBIi21WjXMYbWkPrVrRyw7qJ8fJ6Xm0QtpGUTIbjp
xwc6b9bDkBO6hjwmwcqQzE+aNj6kdqidhomFZYNWCeK31T2y9O5IgOcnTWRnc1jw5K5VsjQM3yNN
tI8qqWjAkt62znIE1N00iDW0rflGxJC9S8vpXNKEG4tWPtcJIZ3VnMDwGP8wTfnlmEN5KjSVPEWT
bTOqQ1uRJ0/3e5Ke9lHigAFRnK0t44jMeHqeSt284Sij8dBUNJwgqmhprAdJp+sbO06QTrswZUMu
bDQJhHeballezGh6iLMc8c7ckguMCihimHczHYPk30ELdwBWQwl/J9fcmzYUJqmB/pUhZIUtHGZj
YyrnVlkFSez00Pgg2UyznFifhnNjbMT+JvUZgLd13O+ymDdV2AjqbMzWF7Ar1gUbCv/TubSCbq6s
C74Ob9rknkNzQHOPSfdk9o5zDjvdvPh1Y17iSCe7oyLxsNJ9IouWG7fNA6LQUU/4M6NXH9Ar34Sc
TIJKWzelSxOxJKfx/lM1gI+LsI5s7puz2zwacxMfEmd+puhodoB5GKILY1+PlLiSIXNIa0nzU3VF
K/3LJtRHox7tErJs5rpaT5PT8fHgp2S8+CCTyV4LiDQ7oxvMwGh6f2miIKcb5S1cipfKL7KtV8pw
6yr9hWVSd2oM8G0MS5LrgPcwjSz7Ok3GAjK2HjwPus84YXH1LmmGT4VGVb6KvZTmGKGhCH/GYzwA
8w3MjqBlwFtHP1PWqTgVMkFDHlboITE6RtmAd1dkLsdZEj2qCPZJUhhiFUoOID3Xfph5LjdZ0jub
WcE8DBk3bcTSI+/catq3fvMr1sv8HDst4XEQreKzth81OOjj5GNZDLNzUbcZB7D+XzddS+5OYiZP
1Jg3lanhoTA5Ey04GAeoDsXlpE7DXLvFgd6qOsGHbHXnV2LNuF2jCGTHcoOnPogyLPOh0fp4kLgk
Z+SHYYN+6HN8jIZDgkxU2tXFzzBaaTYzKSvigRHl4qYUiIEcI9qC2nAuRhk5Fx+35eW+mRUYlUXe
fKsHQHua5n2oqnjsY2u8WiyQXyC/vEi82xe+IdkL3iB7k+aI8qRc2vZGk++dhkASI6HjaWeMmDhj
igND9bkikAYUyaIYdHYtUs2cBvcOVcZwtEwifDOFTKKzQ6YbI33ZiHhHwrC4IbHyb+HF87Z3zCqA
noAcWk7tSVJN0xfXIGi6IcVopVPiM4JITUJwzclBvoWUDdHquc68BMooVo/EkpDVMuS4idGVl7rR
j1EFmhOXF4m/cUa6l6//YAaFxpKp2xpHbhmgJBGXWIvFZUim+iKNRXcwbzML5Bp7XSnJd4Z/4TPe
jPrQxpAwZ1PQ7pd14DKJfzE4BTmmoCNdGrvI8/p9rYacgD6bEQkDUqtKO/KTyuyN1EbiabcM07x9
bDQAIFWzNQaREV+FS3DmnJlLd9jaJpVmXDDfsvspexUTXXuRtUiSYQnRdKrBa/dkb5gZlPzMNWpm
+dyMIGH3tPgPDHCrUzblN6mAv5X6cPOEwei7p0lwlHzHPm9iZAMIRoZXNWe3vq4fEzN3j5VTrI10
9J+WjD6z1l7I1tnWFlXwfcsf8w87Baw4WNYScR7rp9KhzWJqbXw0fLunkWTLg/D7AxEwqJAmuabZ
WW1En2evcPDpF3sjilypv85enFwhHhJ3kyERiuzHPFXvhn72JqFhloLsU9p1eeoSm/Av0bxjIwEf
pXFhQ+fNDDz13BPc6Q8bq/YTGXUw5k0nOxJ3hZ6i0G0+RGKvy6ze1zWnKbzW4CZClIZehRh7yujU
jGbzWIbGQ03HaOuHWH7MSp/WSWGlF760QYcHZ0mS/0snv6FqmyXDE2hoToV1MFZivIjEXxRDxrvw
JUvfUTtyDR9p1nOQ+HnavSRMMBRDj7IYoXMLA0nHlD5kutBOovTXVj47BAq1/onPaUWGIhBjVmY7
zv4u5l/IOZS1EATE61SrEe2hq+8Is0bOEbn7YsBOzNi3udYCriVI099+GS7cwPR57LEtCVZQt7ll
GojcH2CRnyJBJk9e2EsSm32Mejs9m3KhIsbofDtMvFszH8pbsvA+8XMyAqeaZTrqY1xIXGyOpvzV
S3ctGMhe/TRO0NsM4Nx6wVtabghi+CVsaQVUTQ9KvHieIDFJDDAXKJ1PPqmYkFmhAy1pu1zANwlz
n3cl6idfYjlw8IkFDPZXFP2U1RZoojzN51Ohi4s/+0TSEdV87FPXAuiSvqsFUUjyMyZLxBmcnUbT
OA9Z7Hy30ayVcThuhbITaln+j63mvyQ5VQ9+L05F5g17yKYcfPBnTmNskH8zA2luSrXRprdASFQ1
3H2fWSMxyax2bPfFN0YvEBMSNSyqW5bPwy2zw20TDyAm0Yq0LEjX+Act+KjZpoWMsDKUHKGx4WXu
7QHUfWTqK9Uqvq3diNwK/TSnRgKzcj2vATIxjLNGvEFVQ/41PrNi3foJoSEss1I3yfdxg6nfNE4M
KL2zHhtbRWrQNm3uZWCH90aJcmUunFAyOAP00flzihSmSPWdMUsDzQwBLqMNl79BS8wkvlqjQySx
UVTV987tNgzetsKv93ar7LPpsVTL4iRwUrRFdRiLB4WsZt3VU3qNXXRa3YBozKN9sFedjIjxhV4A
EttaYensT3Co36UL2Bcw4wV/AWa5Psad4jr5t9J0vlcU8RvUzygGyNt7gJeqXYTbWwgwiyZAzOCe
6uWmiswds4FfRiEnNDVIrNJOiR+zYwSTGR6NTPNQP3bJfmQWT6INGSqiIffLNSfUnkJpayfBcO1l
yD68gk5WW8GLGHxCU2qUOVKLiRUxwpLTmTOt3cF/LyYsEjbRJUXYXM3JhdMbQnWdJ//iDsazE8/V
QU7KBhbKSEhM+QamHjoDaRITJY103XeL6DJJyD4Oi9+ynXeDl5BC5mf48PzOWceE5vUIzc9hGDd8
TYTFaJ6ELcB+zYoeSL0bs7YIJlJtg05UAfC++QkR1U93IIDJ6VPjhXkAQnqrN1/cciYXIyP1Mu0z
AoRq8abNDGC9er40tvzWTH5yk3P97IWtRzbMMB2SNo0IzOtOdkoUGmNDUZ7Y33Qjl4Zkocoq94U/
lid9nt5rGyW2IRbwUo36Zu7m7JiNQxwUHqqTqFDuxmLdcelt762tMYcAr1S/ITP2Qv894oRc1W0F
q1Urz91ygwpJbnzqnXU4NDUQguRNnz3zyse/GkXaXUzP8tcQKeP1xKn3pDRxIaP2G/CG/B1P29vA
QvSpdjV8ZWbK+FkNbw38NlWLbAP8uEVfRiXWJmn76kgmk0I/IEiJWMmyni+lc3IqijFLQXSc8lOP
uiKQLAhOqQWckzxhONIe0qVYkGAbV4i12uqscHUfhQ4MWhv84/1GMxPSGhDWaslYwy9NjH3betdY
ISZJBj/fJtEIThGM7TpvWuxEy2YTIm9KBzVufE1vj57oPLQDnCGbaTUMvXasWtsLJEoZlKeA1Wx9
POpFjJxSi86wTIbHasp+sQiUjMW7KiB4i1W4hf45tCBRzPW8balPDpFr/DETNf+xiu/Q+OVRm7ho
hL1apwpICfOsG1SJcG1UFqSaDtiijI+13ooHown7s/ILruL6bzdqra3TptC1XAdfrd5y7sIktccZ
tojWHeMb1LcY+WpR5hi/DCR4buOS0WzuK6Y9NJ70pywlw3cBShV2ZywNILXGMRYFA2E1rVbg1BqL
bwjMk12nxY+iLvRTnDnWsUcvgmF8xEAbi2YP9ZcUvYaswWZBDIRTTiBhC92LWCSXU0GKWLOjkgz9
Z9Jsx02SjNTpVjoeM0M9a632d0atjk6d5gpje8vbkXHxmOdWcZqskktro85JI+djO+stZEFWmbhT
jmY//tdNUjjq2NXmNyxc1XaciIIzpLF3VTsi0Cpwlkq91I9F3SOFs6Jp288EbtVorQc/OTpG/2pU
rXwnqsoFK0LfrOhma13g2lbxdKxb5qMKcyknyVWW2qdOM+Jrl8ePWcrFEy3TSJ1JwxDUywjGM9Zw
oQ9KogZL1HreDhT5v9JcGjB5+C9XbXXytYkTg7UMR9oKlMU464GZr+uWlOYKkd82IWh1Hc5TfADo
+J0TEifrUVrntmdZQLM6PtmG/zr5FJKT1tUBF/0yMM3BOykKHnfGOl1je1li6Idcpni1oxK5WDdv
tb656MDaiFVipVzQXQjc1i24+nQl7Q+Ix07RMqb0x2d6o/kBjJt5ofcPtYdDOVZqfK+bF1evp+82
SpY5SqGIDaSm4Tnvn2qVPgy6+j0ndvVkAA49KRjnGydxwQdzFVyEF7wIy1tBngwX0acpnt8qXWeJ
7btAJhVr4iRvvs/1xBQqBeXjgqHZZW1Y7YYJaeC0JWMbiIuXllsRM7o21VQ8lljxvIicwKFPSOqK
Zvw5saNeiqHKtprBsk1afxOZ12ddqL9NuOB3DBZgIVlojfA2dVbrZDNCRi6VonnVvmqurgIrMSki
KuxQVbYvGwvPJdLzI8Id/aa8yjuOefRx3xLK1QJ4xtraG0x4PWDtQ1hTlw6x4orzW7crjBRDmiPe
47p6yjUJjKZK57XdjYyAF+eBaZHfHhmRtbaJfr+UY46uXDevbgm0KBqbJ7tltej69oOcwvQ0VSHL
xsTbuERarNsyVWfKMZLTW+IBUi/WtiAhxh9FEX9PXjU9TXaOGc2rHiMj6KjWoQoqkoNHymAXWfvI
6+dT3yW8lcHdEX5+yE27uTgdabOKLyrljsQB6KI7UViiNqpkSWiVHLD6JMX5fuPS0UvTJtw3hQsI
M5e4yNwZo2tTTxdzjPqD7/Q3DI8f+AoL1rma3GhzOm8GdE8X+um0UcatU9TZUTPCR9l3/gOmCM/u
tHNlD81lcogZJQb6IJTpnu3xoRk4A7cN3bRuhIY9w+c86RIJrh4Tfh5lRQ+atgsECvFN4jvnqujV
tYaFtLbC7FtucL1rFPQB20SGI9Rbvog0fbOY8fdXzkZJihtXqSGAwgAvn84ehKBt3FOTDCnOqMSv
XxyzIxEBz1PQOEyRgJzE5xQT4miN6XuGBnxduYjXUiBs69QLnRefZHjParjeVh1WbkS7plU9gZov
rmVDyLPzHA0kZhORSYns5PbBN+ctPOO/zNzMQNfXqvACTLHlAWNNfnIm1j4F4qaqRaOL8FvZTYc5
WxGR6dfWJfa6Pih68irHLrsktfoeOfPvmCXHOibC8qD3rO05k62mNjYviLbheZEluh4ard7MrkwO
Y58fUW3mTW/vhwEzAV7sPQtI7F49GvLEhAZe6yQLhdlrX6lHqUM5mtT0yrn2QwrokInG/CqhEg1t
DzqVKn55GQldkm/lkrcQPTWTQ9yY/KabZI/nxtKJnUJtVxOhhsZLP0O79c+6P+zd1Ob0Xds3mPbt
HkvpE/BMcgcxCdJswOJLPDIK+/YVAYV2GKsUVTwnwnny/jgysx/MrPvJEzLSVgMiA5HudnZ7Me3M
35m1g09a6Uc8kURqxLTeyBOQh7R3b7VDIUhdXL2kQj4XzSvjdeNjDA2+8SUoWUj+9mEY3Y/J4d0A
3udS7tdPiY+zcLTwM8xZeykRWGrKujiDUV69KPw5KFOhnUSeIHT6JCWpuydF78upnaMpHUI6ua6v
y1Fo5/l/knQey3EjWRT9IkQgE35bKG9pRIrkBiFKLXibSLivnwPNhtGa6RbJKlTmM/eeyxw5hqNH
xkDCbAW/SxDPP1vEzTU6Q5zOBllRDPZAqEXyaSz6YkfVkh00krQpmrcis4HWKfAyDbG/2sf51cy2
Onez8bcb4kOtPWwBDpwHj+DwHM9UXeJxy7pzsn6JgvmznuJij5k2vwxtsRsFLuUiwJKpV6avHcQ3
O4DNNcLz2qaDmdMo84ZXWGA2Uqf5ZfRN/AhRbJLb0JD8askTuVhYQWcXNW3vCDhXhouXlsOlhtQZ
6/4wM71gTTeyksUWTEsWsFdT40zJ3/MSzSM5ZpjyvHI4GHVZh5Q5JRzuuwBz8GVM3jYCBnMsZvxr
aHkvdi7VNsq67rwsxtZTPrLKxkuviy4xk9s+6ryyeEmL0jjkUKYIJwTCKSxnC1PMQpl7wb/9mmQJ
WhmJ22ghZYKS1iVxZVQpU0J4PYFtbZ2i/iXx+e6q1jzZQwfkuTdb+hw9MTPHr2ex3gyxbSGES4Bj
29q+w5sm0w+7GxYtFxOLYX1L4h/2g1f+KjJgM66JvTrQ3Fy9MMIMLwzWWfz/wLZtxhssTdi+1pim
gE0hUCw9psRmSeHeFa9WUstDBOF90yWucTKn5mx3U3ErE/T9q3e1V/qhl+MM9/3e+/q5GDocZ8k6
z5zOix/rAyDTn1aacf5YCJchkjHw1I6xqRVZaEX2o9FavbFZ/KpdjDKIPW8pYuUNasnH4Ol0Ewjt
Xb2qAV20alw4PDBScSBSXZyGzCHegjSPvVeCJc1Z4c6D87EM6XiqcBZughqu2NIiNnaafDeGkMrF
pkwSg8L4r78YKOQ7Z7+C4lrPiA9OXcKAXZsZ0nq9TUr3i4xjkKjIPZyBuJhpAQ3ydPLIP9tmh7w/
BcO64C88k+OYBsUFdAjCpPLqPMa8v4523D0SJzvmFGehitx+183sKUaYiIwT5NZmQbNxEfANUn8M
butsUdHY69SL7CBzJXQ7V8h/iNoF2YgQzEL2wvEOwth4VTaYPTdFqBp39WepESYlluvdullTekru
rCq/lLyEdoVNcGhMh1etj8+zNT3189xxZ3rztvUHA5N1L08dcHS3jYEutDn0q6kLDo7/S0exd2Dx
xkBKEXxSeIDqDdM74E3u9rT6ELSciYpkoMUYuZYLmiZ27GcNs+IgbeCTpEFuR0QZkwkrTqMwtyx/
54CU4HNAjotREixskmLrCnIMnSnB37wUEWuym4O3UKv1PqpIWeE4xGKxVDj7ELCHpc15sWIv4/KK
wlzvYguwjts9EJCfx6HkkomZNwF92qq2eF8kDbQ2xX+Rst3jSIz7RvnEycoUsbvOW8FP0w9sPnYS
xMjRVvKdOOmCBD9+We2TXuJb1Z6Tnl27S92AWYmmh9FvaDhPHb6kY1xUJYHmWDmfyGfPniZMuqIq
jKdcOL8NHeyEmTinqWr+CoNxUoGwF99hq5kakowJ6XQ+5/ygIkm6fS/Vd0qsIFZ+jHBxANjbDDKq
QwwuQQy3KQGxOWjraELu3udlM1N/Hfy40PgrVshkzdTIrZ6z97aiUIvF8O7WZLgbth1tui5mYzUw
+wpIjynH8yx6mzEpaFBdMzDom+FYZsyZsGVAfUKlLR0ebavJf0i3/TXJKKZuWeBydMPeNfnZLL9A
v1hbVJM5s7iou3g1yIIC1GZNUG8/mxuvippNjMg+9/xvkou2OnU/WE3+XVq9vCYLQe5IGonQFkT0
AhmziS/AETCHSeu8j6XxFrhrGI8sSKmI7z0fk5uTZs91WnhHt/6L7w9f0iJxCqwVVwkCZlwraIsb
jf6tIBwUUz73xPfaF5miNm6xtNEomMaxsLwHKDZrU+TOO+emefIZOSg/bnaypjIr18xyokhpVb32
LbHrB+OUsPJFea+n6E+Um0uYBqkVLmkxbMnD3GSVgR7Hf5OgLY+iqdAiMTsPQGZcUm+iPGAjfspT
BGZdauwK/LCHntIZK6Hz0WbBb68r/Wej/IgbyuE2fxqiIbg0Q7RmwLtXr4T7JJf6v0jL9gxxJkyz
JNlZZfdwTH+6pO68lpMpA+PS+4MJ4EPW0d7i1tt1KS40RoHZIaWSD1Ploehv4uEwYNMJ/Whwt1oj
al8KaV2Hqn0qAyH3NSFPRJ6GNYRQ4eNaHnObc5TNejWY/H35Gn0WAdm0sK3osuiOfZS/DgsjjxkZ
9aa+N4AicD9Kl1+Rg526HHp9szWT6kgbr0JnxBCgSRirSwlbTVMe0ZRZ2IMMfKBpslvTBwEARSdT
tcMlyRhCNmhPVFwxBMpBWGsMVAZMOkyYyzbDzOMx/TqUcW4cylq1IaqaBjfTNHxyYRi043z31hQ3
1VTMGhmZJmX0DhLf4vO1Iz9D7JURWGyU2T4JD6UAThIipHscs1Np7JOMgJ6F6RuOR50fEJy/ILWl
uHLy994Qp9yV8hxHKykSCmQ8EdVeG9ikEDagvS0NJzQFicB95V8V+rKRRB82D90jAgv3/1+29TuY
5sWHNzFbtx2WDuYyQPuF37v6970yZTVeu2o3BumaaA02dSSFAJ9pSnQxE/0Qx/fJxZBxT+Po7maq
2ScOuVEpi5JzxjwAdUX2n98N2bk2NB3p8KOp+F7KGF/SyPlrxn+yaUSTF4Gp7QqLtJqa9SRc6LBh
aUVZn/2n1oWpwUqBKHKmwYnL7IwdCC8KBnYiQJAbto3L62nfka6bG5uhHptgXlYAAJolCgMsCaGc
xj+PmGxMnjqSHktqWT1R+bnTuLHppOU0BhvtabljFW9sg374kSzjUeqoxqMzrW8zjBxey5jKbI58
/+SYd2YcDLRm/nNQ9O3Wa4MzCGXEX7AMGbABG2NIua1nisSEgNRtosR9Wuy75xQthN75FbyuxJAX
0wHl1EfT5HhhEmTFqTTJHkks9dy1dK6wtjgj/Kk4WmP6uyRWeosx3A0ND1ApGLCfEbSKXeKvACEj
CTZZZxOtQILVDjzmcXGzCKe4ceFTad6j2t56sec/qtj/0lMJ6qOtTm4VPLE7wGBk2u1Bzc4Z86L5
MJwHgK4xrCcbWJPMzD02xQV659yeIDv+6eFTkNlsyc3AiPeOzHkTaTN/atY/YYXesPx6TbClXGZj
VFcrR564ziOrXEU7nu0g9JJU7YxeMnrzzeoZDkKNKTH4xK/Dm1bF5ms0ToKgn9nasZf6oDjUd9bA
kvxtpom0A9NVaGoARUTiITdMfEdFoH7b3Zez5t0FtmRWIcfyYafj84hVJAcQ8tsw8oFOnPDaSje3
eqqDZ+6EVx+wQz54NddBGh+SqXb3xsRcRgYfkz/uxdRFz40NX1qVMBnWL3E5ABOJfne5KagIG3nu
so+kG4wTzLV4T434N7ZYf3TNsXMMkrQc3zq0BO2AwoWnUFfpweZu27jGX4MS5OjURN0AAGbOXZQP
uNGW7uyDZDJVzYhZ/uZsZphX2VB1xqjcir4bLw6p6ZXvvLagZPYWQv7aQDs8kZCwk6RIVxHXc10R
ScLxopPECx30DI70n/wRfKGRdcBPIvLySKSLGIcGO6+t0r0nhl820pxrkHk3E2bktrCMO13PA8Ob
QBnJGNBt209HWVeNye7Y9cRYBo4D7enDHaR3qCzjP39aLZgJbAtgFNWupKRPEQZeLImzcIh8irtc
DceM2IO2j2j3kbvfIg1k1SKROjQRGTyVoBhKN9qgEI5+KEa+JTnt8IDi+Lr017Yc6G89X98g4PE8
Yd0w2w71cMIUTcfBrrQS8WmnK1V8DGWrGVUqdl6TpbyNWzr2z2CpD4GxXAHJLa9q5iTn/L7mmfrV
zosZFkacHnk4XZh80M7LZecq8iMatPuYR50WMzqLDRaJ9rGO2YQobJU7TwCqZCrSH9OYnwMlHLtQ
omWeUjQBm1lXpympxleqIb0dy/hDi0ruPW0Cz+ixaEbOkwsW5QPrzWmxmdlD0/H2OZvcN9OHmaPK
aOvbKbY8080/Wq96C0pGwNqsaOqR71wAlM5bhySvfe0YCYw15nBjoD7Rsich4gReP4ONubIW59li
Pn6p7fGtcWxjS3adwsHk288Lu8+NBHFzsn3xo60rxcoWxgN6OvRBTTA/Bnf45cxs7yUYw3ug7u0S
i/s8CnFfyCfMVOCdVAygCN7+MSo1KRW9X4USycMlK5rpWJflESSlfU0dlAQ6MfFYrv+ndpEszH7M
jz+hF4sdgnWa7FsPbfvMZhht4bMc6oIxEmEUTLggrazyi2SM0qPIivKWW4TbePTp+TojGCzxHMMR
PHRNbF67uF+uUE+3SZO0t2nMt5iQxA4BO2vCxkse1uoAJjWcUL+172fg5l2r+Xsw2n/LvOrBo7xx
HJRNnWMdRMRUFXDLzwBwP2r9xtxWSAW7FEoVfUb2WqfpiY/AebTb+GxHipCthZyz1vQ/LHAmO7/A
U96T2scLKw7dxEpqLLhZJixdzN5xPBeYAQ6NkcRnNFuKiRbGeiMVP7we96hA+Qf+ObXhp5SqPinH
jzAk6XkfB9IheQefXt0DsEpl/MXADjw7FToBKe9QJ95NDw92tejlzUwY6HSQZcqsS2+DoEvsTVIQ
G1J76kHxGXHT5WS5DFbjITMhR/QlySZV99yZmzjwnmxKAZpsuReMMEMCoHgftX3pxyVha0rxBjYY
cVmAI6HObcRZDIPL0vkiQP4o1VK8lwfL5Nn12CKjdj8FcW/cUoYL6AKamfENoBJzQKPtJuyQI1n5
p8JuEDVF/nu5wMlIIc+GuPIJJ6DDYNrRx/TxNiQd1sDWTVsDlCrzudXKZzjFRKuE19gh0CLDSZ1b
TDEvjYO3kDUi3tGWWK29dNz5qP3QIR+KtwG9Wq45L4mFdh5BB0hutV6gt0qmx7gwS/UdJpz//uji
KSftbSka8AtAF7Gm/X/+vg7hMYrgignkD6tlrJH7iguym05B3uBaRRCCCil7mRghI84GJdDA/tvU
Y95uiZTB+hNnJ2GMI+yw6rvJSuMkovn0b170/y+5zq59QWMuq+wwA/Ldzcx+77202TlmHtidbK+V
G4faVBhIV77+PGaor5jVXzVsVkpT6Tz50VxCC3ZRWWWVcxIThCyq+i/TyeI3ZLOdM3xOTD3/quqw
zCWIQgtdgtXnzKf03mYHWxC2/KtcvjT0oE3dNNmb6A13m8RWzadMMrbohv7sdL26arN4mXuq42T2
xJNnkC4s6jTYKsz52yYrrm6C0j2QfvIwshBrw7yLxza9m4O6pp4x//I9wQptuYwQmoFAlaBP8J2z
sESiDk4BYUNjW2e8Y85RJbd+cjGNZOoF4ajmkOoWNBo4rfPF/EkeaYZwD0AEC9LxOFcOoblxueUT
CxCgxOw4ldo+mmIgpqLxukMprfYALSj0zaj9mQLo36RCUEu3TrHLrbr8YnN8ZWSqXjPjkSeDeyka
Rv2ArkwEVbSsUsXAEJf6WSmQs2wpwDuXTnCfrdxiH8ZaKqgwQGvBTZqjC77HDW/f1Brm16IIROv7
fH5M6S8CHDuQqFD7PBK/vgwQfWg2/OKAxttAYZaIk93lwRHHe3xPbZbWPk4TBjr1kW8Hd2TR98ix
N0hFu4+Biv3YRr3eR2Yvvsz2j9cYx1wZ5atqfP+cVvrb7covXyn/V51HOyua4fnVZX9oG2M+VVNf
7ToMkYCQ87chQekwr9Mx3kd0VsbFtZzsrJMbOhMyFNJbnuT+jfF7gCtpuaVe+5eyo7gN02iyL3yS
xCzsEzfBS1F8ZQ49WW83v/uBs23W+BgyoxW3jBnKZJk1LV45PGc6c3emUH/YP7sMh4ki6nVAcGmX
6qOt/QcL9UPs+BwF1n2ahXtVS2veKhw/m6VP9T6rl+kKrx3nVhJTamZ5S1uKEacW83+e0cqnRfzq
sFg8kXscwQg3fwv4SidwIFAsRbaAH7Gao6cK3rf1jwHEuiPiQT4oxK/fahQjxcB+qK/6E9My1Dzu
yXe5M62qsddxrLWbxj47Rr79rhI2sjnpR5vgrcHqf3Vr9zVHVootgkTV1pcfCHv3geEtN9mxW+kp
anem49vHHPJlOA3SfWX+isKUPSvZj1HY26zBq/h3pei+RsIOo4rHGFJdgYlzOTkZ61+hjTb0xA+8
cOMLdISR/zxpaScWhi7Q3y59MM37qGQEO3Y+GSDS6E4TG/tEI4rqOxeAf1oiVyBkJDB72LYsusFV
kEg6CogkXlx9Sc6fAz+UOjFWOHZuUN7iaClvDlWU9ortECn8wGPxq7F1c6hjnV712GxS7Tk3bwbB
7MrA2Q/cyxUD9NNghhP8BjiiwElixEtDxp0yAiyEXFaBALDKLcknA10MSv58vPvKuSWUFxfZq9+E
KFxNnTs7gXJ43w+QxhOG+WHhN9/jpHg1pGMcXUxraCQBUVXFFohqeoqIXZBZ01NNVimqxslkBelO
LylS5C7yvvoyeYuTRD735BuHyuBQjwStfl2q9GeLyH4hdffbF5TXjI2pzzMk9F2X7eaZIjuV9CQ5
g/tHV4EqdpS5RetbHYOm/CliP/RhZd3zfgSigr9eYnkwpX9i6IDiVERcfcOcPvV8f3zVEDRwzfHH
1JfnxemfUkM2N2LPKOEF8alJi85SFs/mWsopTXHn9oW/57WjhaliBJ0Ee6nZHzbCAEpQru8HeITD
ODbtkfcY8aOOBnZqCfcZcpM9n80Ajj2XaMnfGA9oypfSrE6zEx+hFSznBl4xkzXaMhI/GX6my2Mu
eQF70eM0yz5I/1D32vT/5FBNNuPQULUVbY9KYYLIhn9jJzqiAtF7gi+NvCMS8CPw0fes4AB11IIC
dpW6pzL66YMXDVvXIa6BPYZN71rffBddcJLpH0EK4X2h76xcZ3zrS5Ltg8hODwab4i3RDOO+XYdp
/pJ9DawVO3a0FXSFg0Ga68Fg2xG07sGVBpJXZDr/ekQOF52e1iFD1tW3HvdGTH8z4CL2qXGH9meA
ZNtSWn35aV3sF9MiU0Fln2k+fyCnZ8udGUcGsBlnQ4HJPTLFGX1Rtc85d47r+H101FM6TX9gxHwG
MolOaVCFI/vls2BPFNss7VT5QBbvHps2+3ZoSV6CTtTAJoElkSCw+/fbBiMaqEZBEOV7DCG6qOgp
W9FKo5ifFmz9u75iBzZ5TsK1a++CtvbeAri9TlJ+pUVVs4xMVjx2iYGjTV7mCurfkrLPZOri7c2g
+w8cpNzb6ihZuNyJlEjFHO+WTDy7hsurEdyitm1fh4AddE6W0YaT8rM1BvWMPCvbOWqlkMTVXuhl
eiuyBi4XJK2E5ITa8dQPwwSE6nXfiMXdnRbM6LRS8WHEsnjlKSaApPwqmSX8itdy7l+YnY7EeRQo
QpEFfdbU7N+ZDspN4MzpS426TJOhdKkIKgptyjGqP59FeMc2t6TQQZUCbZzEzo1tuLhiArZhQdSc
Y8flfBooQb1GjNtfCWu8MGU3xFnfy4PRLD3r7qCnysYobhUtQBtAy1vapCccB+wUEq6BqIDC4i+e
fkKIR1VR7ejZUJkxGzo6I0sLseqXs0mSBdsaz3TkJ9g3cHMA1zDWb+dbZBd/OurwUCSFh+5L2Sd0
TyCQB7zzPVZDqjXSlx33t7HadTjDhlDY7kJzu/MnjS68rEHC9xXdKKPF1nqdeJ9uyNOJbohiuenJ
vDIVy6WxJ3k+6n96yZgfvIFxaW5HO3YL2D1RtTPnwjTAlyRrkY24Mxv+DAmEyteNT95ZWxhm1mMs
QgTk6gwH5jmf7VtZ9DM5IarW57SVeGg/zSKJHxKsBxDt1t86C/JuLhfEMcIbGX6Qx+tNqXGZMX50
f1M/VT+cmcC3CFb0mvcEwno0PwZzeI390UWgCSQI+JvgKkl43BLJglVW81dLCAQ66/K2AIq6GLpp
L5MXGjECkHS2LkIWI7sUGJuty1PWBmiwhs4ywlrXzGiTpGMh53yCJ7yip1qOZAgACVjVKY7hsfEI
annyynuTReV52CyVK668v2+TPfoHJqEn2IYSHnrd3bmBSW1ivdYVQUpRx4ew4pkAwBarR1xWB8iC
30qRXzBXhvE8zItBbFp67krsVRn2JjBUqIoZeo8Xm0BHhlm3hSBFJ/HKnZeBQlo84ocSAP+7SWKS
iVIwoJ5IiYrUDKaoojJ4AcHy+PeFACawN9248wlMJjsNNZY4Y0sVBwi+1GMEzJJWglEUueCR7J6r
Z+FFyOOWjzIY5qs5wUTrvOTWIk/pEv0QBJMpUItX9qegpnvZ7gfFGFQ1NviWkod+ytM1AKKXL6Pn
/p5JThGzqE9uKTzUxHhBA0GSieFNH8X6k9JY5dFMIl2yTbJmvEpNyjlYoY7LGmV9T92OqiH2F83r
UUIdRgjrLPb4OrA72tDQL/RXw3LoJx7iceUMzoJDvo+SZi9mJNhphBFEUlSjVSIrB5V2AzYVD16B
q1WxvHdffU0eFwljGzaKPaBTlhJYhc6ONjUjowJZEbaVTbQ6kRyr609wW/dj73o7xChEBEmymwBS
fvsIyDYNUc57FkhsN1yzOpdKvDg5MSOM3i2b/7WKgOtPouVoXeXi/YhBKwjuK+r4YBveButFdWoz
61sHqfsekctejmB98iiCTMN2Juy9OL1UbXBpW53w2OJZGZ3yzUCxvpZ+8RboA9F1c85fjLLsPDsI
TiqPR5xOu6YGMXdJZ/WvJLBQGjWP0p+fazaYe8vsX2b0c3fDGCAW+yj/TMKYMcYNF+4DuK/Eu+/B
BXbMDckhN/ndM8tEojQGZx/1+qPqyh9xZ/bkJc7qPkkTYS0JJ/W6PmdB7sCb8+NlPrMjqFctL9mr
8TQdltz7EvQJIeYtzBBNT9iRn9vc+WSo2dYYBjj+QoAh4jTn6d8Yp5A0IhP+d7ZTVk2c2hRcOy8N
wkLq5ToSSx+mPn4l0cekxw3NbqlMBNAi3Sr9o3MS69KRVHOpbAeeXTWmO+V5xjlPsbtEqX8ccoUc
JFfFzlrlJqhfNm3NrnF2umrXL/YvVoxIhzLELiAI+s28dHejEfIh7a2Prt2dUJrXowMXrh+N52bc
w53CPQFuKCiDo2Ynf/A5NzeW71YvnaNfPJhZ27KApLa0KniCPXK1ZPM5cGXVEmWWYU3jozL4cR3O
kX3GBcemEHXPtcmenfmbb9YfxzxFQD/zchEfskM8twwNFbOa9kXrD0+494swZ/y6qQo23Mrtxc1T
8EJlYEPBzDmU+wixIc96ch011w7iIW8XqQ6QqwW4QKR+efQnQh/EhE4HOvnZRQuIs5ttQPxGjxZs
CK+ZzjbH3Dg1fSgatvhB1l8NhIH72ESfzTqc/M7qPwyzGfRZ8264U3+GOwwFr90XGfOchC1YTQFI
XelBDbNftUNCURa1+aOo6WGyqE+Qir3UpVdtAlQpQNMY+ZSJj2VzqLFxzlV9AAd2t3Oe1XSskn2j
m5fK9+Rh7BEj16blhhlIqy1yWHS0cnzJb7NhRZuCoe+5NYwTM0Qbca1OVwWjfLJLn6Zm2Ge9bp4d
LGTFqPRhbHqWC5LTnmbcxU9Q1hfL8OvQrzXQs0K8LM57gx6Dj4t5GFqkDzRP3BaosgccKI9khhTn
FPrZnOMnevj8rDN4Xr2KnpdxOGVyBMgMYf+Bu0w9VCXeUCF5+8Mof+ajV90S2bCiYQUAcaPeLXHJ
BAzG47Zv6+ZYDc1n3wbdTVgyPgyatUOjSqwSPQjkQujiaHtyl5MEfjCDBh52GzwF2bQcSGq801Pt
e6gImyBrn0tAo1gELdQlDnYwZ2S5ohIm76zRDkNu17upcrmvBVSysTTeAwsJklzw+fZqIq5SkxcV
FwDoC3bbjePdMB72K5Tik1Aqk/1KhxLSyU81O09C73jtIkbZQDHiI9IN9BjM9wgJOrW+pw6kwLYz
T0lZPCg7wyblrc+DEfUuQia6cgZw6XGojScQvB8zdrbf1PvQuzSD7qEN/ZizhInhzi3nPYjq6WQr
MMyuNH/4s4GVSMZqMyLUrnJsAqWc7zF2mVOMgCJY9HiMXPur9Kt7Xdtx2NhwRCIUZeHIxy6nDKP/
67eZK1afQ38wJ8fiGKvh1DUkOicExDCutYKDMffD25QvL7OKxcaS2t6OY/FZmx2JEfli7bsVaVtk
Fk02wydCJ1lkhEmsfwyRWA4SlSkfwiRcluornggxY0eEkY8HOkuGE9CH3Cidc+0xSx9ktuHQWI7G
hNuADFpr31cirCNkHH3vQsaX9c2NRysEAEm2Y0sWF2889xcGUFQa7V+yUEmVcYk70nl9GbLyyaL9
ZB/nEANrLDdIrCFxA5i+FA05ohfujPxiFvqjVZ7eAcTnFWmocZwvjZkxjE6q6KyrEbNVjaZ030b/
GbmkFxfMpo3qFSrHHzZ+P9kQAJwYtujrX9zAvbS5mtgZMM8l9wqHRf/HUfPMCR+vJgmsWIIGvSuM
x8wyhn/RojGaEEHnvb3qJErSKQPxrKukOZVz+TxRx7JA8Kn0ZmNB+zgbh2SJWZ/K6C3OvXA011DR
jn8hlZzwmg167TUfdl99F7RdG6hwf217wfo96o1KEXRM1vIjqZNTni+ate3XbDsFcnQ++LNxR1Tz
SRwBD0xvAbrtTgFTvHhUb3aDWTFi9O5HQIsJ86qGUW5Lbb1PEXSj3LykTNCsGQqpQ05aGiMSzbZA
W352muyQkdyLbU3CCsak9COmi9sB7E5bI+bIBUQzy3LeYoz7keAL29RVxqhaWm8wSCeKn947ZcIt
7tb6ctkGqjnHc57w8qk3AWbIQzv4YLHbv2mbU7v0JlRiaygAvfWRXcVfl76ImtRk9dT3CyIjy9zz
O/iIXUeIptq56tp2rmr9EswsmGo83CnxLyQkLGD9hbNzNYOJNqjcixcOA6U7pLqYETCisy4zTYwG
uC0cdxm2bYJXGdrdzsypYyWfsj7q0zudTHrPrSy9a+n+1pqCJ6LoDbseqP3k9v2xbZ3P2YvnY9pn
XxWHKMr+8TDaRnFdxqLZTzHgf7Nhd4Y8DAspgxW61P4+D4yRLDd6QezxIQl8OTmIyBmjsXyJ8+o7
a3tsxbACvFZae1K46m1B0I/B9p/upjr3QfFuyKJDD+dmR1dPv+emu4Gfn49iwPqSKy1gYaIQoG5H
x1iSSuV3//XCvGd0/btGeOgcUplccpfFQoD5fAMbjqOgFxxabvJpWJZ18ttiuAdNQnVJeOOYrJrU
8YooW9+mVpxYbdiYNGPUJkiM0Px0BUtwPBhmnVzIGYtOnfr772quR/znc+9+FuBSyXXni5+Rd2Om
SbPNHAffemRh4a3G54aNcG+6H6k3890GpupYBy9Y1KfLv39KE/RwVjvEsBAq9STQuISdmaL9yJmw
chT+l1ptBBmGiTeeh1Mjk5Fmyn0FUUDpKenTqFP3HGirFk7aF49dyg9iCs3ec9/MgcerkiRTdx7e
QXDNn34Z3FtCjI523n3XKdVeOfpsHQiIuPooFqSDNz8bykOSQw8g3gl7Zpc5Oz+hMhuynAzgphWX
eBngIJTCZu+JZwf57jqfsKDBuySn5BhxbQd2XUBMQxo33gtUCPclQ+Ow0xMrDXIQX6IEoEdF/7Sy
7y2XqaUo0R+0gFo9B9tfvEktUT4mm46+y7NlJ7Cn8CxkCfK14N4MlTqZKWqbMTgl9Ausnm41G8cj
8BZu05LpiDA6PuIlMzHDOLPFDZAyTq8ebyh3rvR5FE26uinyr4Rw+tcRbx7TfCRRRbVkp1S0n03B
WtF3kTDgMs7HFMnrwh0TON67jTtzIyN+GzilMuym9ocApXK2RP+UJXV78IAxt5CXFpHETw4gTMKI
SGJLSbTBBepypXQKjmxQAgWGRkDrh1wRrfqWOdmhQEZ5mlrnUWikMxVGro2dRsY+lTyaEA/ukFym
WC4HenNo7mQhDBObMGTT+j6Na57lQsdNdwHsmUePTb00x+GZVGAs3vZz6hX1g9UMIslMAnBQ3kl0
9slp3X1FtOB9qKz+uRdIcRggU+K75EmnKjoYv7BEEerCxqev0PZRBg0sUbXxZmMdvPC7v00gnUfL
zze15UKCqsZDgWn86inibVPE8glaRJ902g1zLTxzwJZAtbnHSY3HLgbPGyesriDSo2Uy9/2M0jOP
dPSQJjrwyEQL03zrzHJfcofQ4ERNeMEUmRb//pgzwDpPAb2PHRS7xiM4sJ6Jc2QxnsM5QK1Kdh/8
B/G7K7z86DbZjCIGDqEtgD1KWeAddnfF5Pj72TQ+p9rfVTO6HCOosB7W+NXKDg/hwgHru+I9mH30
d3Joj2K2XpQdIe1T8XTs2NvKAqc4ZN3N5Cdolkxo9XEmtzMlAIDj39Yo4jP4X+9cIoLNXDqq2LSj
Cw/5fEqwvDYENgAsW0XSaLCC879/UnX1YpJNvIfLAUu+swbwwjDYpa9gulgvgWcUYYlwi105C5ii
lf2+bhDA/Y+j81iOG9mC6Bchogoe2260N2TTiBQ3CFEawZsCUHBfPwdaPL2ZmAiJ6gbK5M08aeb1
zhNR/lJWg01ZTcZ6mn+VYmiehzglmR8UVEkn3e+CU/9xbsoYTx2Hfa5tc77z/Oa91/I/X7b1o46K
4FI61XsSmNQfE47M6i5i7c7zR+6xzyk+a9yME7ka/Geoj3RHIfUz1HDqlpYY1oPdqF3gPqk6BQHg
QQw1fL/0o1t8sWgqE2Jd4bPlZT6JCdc7k6zxNhSkoJa2QD2WGZ9cRNfaTvtuEJpWZO0Cw6bvTiPh
9/R9he23suyRBK9RPgySy2UVvwksd2FbKiJAeEpJ1/uEHYvy4md1+bJePAtKkaC+mOfKQdY0k659
Ia12WVKMvuQno60vwTAzCvv0AluGc7JO+81dtWbYlexPruKQwSofXVv6pxGhM7QXQYeLdpq9M7vU
ffqUXOqAOFgWBd7V7OR5ctUVcdECdNKa5KPlibYS6ywgki5C4TLz1V8Vy+4CSILi8/q/gWfpiaD3
sK0VacjYOzFw1ydKRzt6JTNCIMzgbEkPgRXXxnlo+1vLnWbj9jPRNyeAEgqlB8EcMBtGkVdC3fUm
LVekNlOtAioNznUdgxT49BORv/QDHOOyDf7MQXsJmkqfuYvkodFxNnbr7HXJBgt6YmbBqGFByZlU
43gqD3ZDDD5JUvtpVXsimf2u/AhIC6s9yU0Aozzr946q0WvUZj9RS8RN0ziU1D5lzTwTfKb8Ms7R
Fp9he8wGvV+syr60EPYybKXnymt+aAWVmDjL3tFeE5okg09MBeVqBQ/QmUkTuLx1WZF8mMDEQlg9
77UquzPGZ1zxZk+305ODl9NcsgfV3A22Yg7UvfReAwdVlxvXK73ezAS15+7cgUrPQKjjFFAG5rnx
PVDWhvsWaS4GwOHEagop0pt2Jr3FId1E086IE3E12gu3gmd8Y/p18OOdLmfWasH5JfXvdoUkyXEe
PC/WDwjiMYVfE8W7FaRhC8VLLPXf1PQJjVKssnO5VynVfxhjEVzLpSJ6SZR4yyy13sqRqG8edQeT
1pgbpZuhTPr87INuhPc/vFerv7byA45iLgmoqSlxFUQWjHe9RM8mgyrquuD7xzcGT9NpQJSyu7E8
jFXzGpWkSYYKULnjRBhUKevzRuOFVsIXXFDJEUI5jgKJX3ZqOepnVnnouQM+iaYTJyEKm+Bd7d+S
Ibv0lWZfItl+UZYrt5AMoaPUbROWE9wOrc6/S+iQF1Nu/s23HNSL0XXlwYyHMwIjjBBCnLE08Wj1
3BirWsGNqvfIZCNDZ5+qYj+CKl6r6jKP4qkgBHzoPXGvY6zLkc9Fwuqc5ZNQT71hWkFbhOeYu1bo
HEXht5eb4u5PbEy9dtS+UTTSiXY52hV/ZZqkCRr5aye1hf0uc/+QoR8ghJtiFw/6k1PfcKRDk/VO
bJOksw9RxuNTVvanm/sP9nCOhwASnlNaE8G0/xDW6D/8Vh1cv8CAG+d/aAtP94uHSZ3cc5sIJr/z
ePMMKmKUNO/2qMyDlQjzvSqoaYwqaiKG/0zTenb6CCA4s5Zw8b35Iv0p2ETK/y92kY7HivZKx5DN
NmuLX5qY+7E2veeOU2HInZy7w1Kn54VjV9BSrKzk6Fzm4BxFut6Rt0k3CqD9VqJVbjmu3pEs7i5Q
Dnp+RXTFsYRoqxRN3uTdLq0rBL9fFu+SJU+v/yapdFE9mmYmzlkUL7ATo0M1V8mNPmHsXlX2n1zK
IGxcpPRSE/9vrOwau2TWVyNlGswv2Ed2fCjboIHgBCiDB772XpNyzI9TH9GJp2oORE764WOQPpaG
oFjBM47V2Bt7o+0owtLpM+Mk9yimDEIBvia7ri+F2XjMgfGJ1xlbTN5k2xwk1SmKUvGWJ/aaLPpu
o8o9cpqcd1NaYcY1K/u6zn0SGvLcDjKB9rjPOIODXzrV80XUU4/3HxtAjH05sqznrCmNc8Lxfjfa
3kTG1skfUWBpqmlrwq/o+jS/12EbMJCJcVld27KLr9PAljh7nI1x9Z/GnhBNk8+Mbzz0/DT7hWW5
RuUlyAVQA2LCewvpO8StHC6d6x5ZA7+wddBu5c/1LskfTeI2zyYBJ3LhBpjcLLSFCamM5uqrTW1H
OzZPS66DJzOWL1iR9cnRP7q2D67EUbpGPic4TZ+jSr22M1q/70zfUwUvSvnWL7sq+lM6qoaQEsoc
dbBt2OZgolxZPWx7uC7q0PZ8GZ1bGWydHnNGL7642EoZq9xY9X7OAydtjc4qOoKqvaCNUmQFd5LK
eG46dzk6+QBoLCjRPpOspaQjeWvt9lXa9rdfFeml1yRQ7AWVRlsTTE9P/DAGfzgVmemyTC/lK1rD
0eRvdjGT5HWM8oOtDf9nXgA1St0/SZQTv6UIEB7X/D51e5eMS8CC++BEprYZjmHqcEp0wkD+HShM
3NkjHpBcYUT3y/g3SWbS2BNGhim5OUj0l3kuioPbAoqijCG//vtlHPmCHNT0Td/uCwyHD19iqMuF
I65WU5G+ScTrglV5h9zg0b4JtguzqHeN9PDe2HN0/DeAKFuWbVCoBb/FTQr/NdCN/ZyX0QU2wrKz
bDGEVjaiqnQVEEYbm0BvHPEl+qDFuNX7bThp5SHDJE8exZPc5Zn8VBVAnLklWRv3dDkUwYKnI79O
Bd4ALjuHJLDuNUaxQ0nFGJtzO11wh7DUGVzBIQNIH9SHQ/B3onZ0HWk2SaAYlauRQDKerpK2dGtp
cRG0yadZrpUcA2mALknP3CAoKQkiTCgaXZ4yGhJqKrtOCg2vrehiGfwalxWGJzBM6zTMLOgzTno8
nfMmN2hKL/hNRxdqIlatj4kayAhJDX+lt7LTEoGynH36UycuauQJM+jRJDaVq32FNrdiIzUzrieR
vJQdRy3f7O1N1vWQgyr/fXHIjuVTjumsesP0+trA1TO5qjLycumc5HWgN2xjeXi1penOG0ELadR7
uAgb1mJtMxKsqQdL/I/S9vL9ElvvTUAPgiQ/luGMtTgKb7gMNn12ZW2b/zSbALch+ftqi6PZIYqh
fYYEWC7Tsd4nDUVCiJn2xhzyS48NY0Nge82q+d5GKnvewSTGMNBaD85phGqhgMThOCX/dRX2J7Ld
45TGe2NI0CdxMvPQTVu/op9j6Jh6sZz+N6vpss4zuZe91ojgkeF/cyHeD27dotWmhO5Vc071awLj
CiM00KE0oeqeILsMEBfzCWdcHqP+UuFznuxgrUG3+22rSoRTo8YCObj3hanfQwgbg7CuInyp8jln
OLWvZCDDvt3qYWZSh305hIYVwiSpL5OW0ZOb0mglkMcJrhRXklDb2UMrVJ770RvRecEz+wjQKmgn
LbK9p0QoVX2B2UYpbdw050bnL/Vo37uRk+LU++NhaOK3qY8hmBLmerNoI+W1MUNdaC5w3NeYtNIm
nK723qC3/4ui2nkYsfCuhCpoZe/zO4/CgmumxpslicI6Sd7uFD0aO4JWuLjMtazUMFviHPjdbCGz
XT5/z6aKrp1bUu5sLVd3FvJ5PR+hsf8aF0rVDVfK3eLCexoKorrSNulGoHmr79KEbnQ2jJH7CTBM
80HRR3XMeSNIFsHciHV0x9VMsGjiOeGy+idjCd4Uk/nT5KxOIgcqQprckRzz+9z7yAaBNPZlvIw7
Wn8ESZPyNR65hHg4TF6sjvbnkcbepSI3WpKsgUlzCHjld95gYzZHdT6w/H6YRu/dCw4sB3Kn7DwF
P6c/nawhmAmLsSiMI74VVVEyhQgIUKzCtDcjAHDizy6W0P22Yta5IaZ7cNq4/krfwMlOJ7Oj2GcM
yJcO/tb16+wy4ORJU5G9cBfYqN5hYfWhjMVpBa8NXwGsi2k7jABtcup4siGNbwUhWFWcAzIiN2Xj
3M/1o65glLsND1TfVq8iTdVhThJxTFxuRo14YSbMFzLaFWZAIAZmm93LGbyPtzQXpQWaucM8XBno
lJqxfLPQWMXME5WTWwrnDpOBAzMNtmLJbqxCy6OgDeWE8sJujJjI9sEjqCQCeYaTGLQhgUB09W3t
zsEhI6ekRqGP1rT8Arlj7AaTqXhSMQcWnEJ5C02iVGKCQQhIJPYmi+sMY50cyHqEJhdwHI8j88tb
XLmPPeHdbHhyoV7JU2b1VQ+OJI6LrRF7vc4XzFWGyG+BI2ik6Zy3yv20se1cYnpHsW4P5pPh5o/W
X+R7zF8yZqh7afN1IQLD9sEegj5aHkXgfnepeYqjEjp2JOUeUexfQLp/0lwHcJgZlNKYGdNnTy8v
TvfiVkMflhia+eLJ/Cq3O/yzi6Qt32Y787YYalrHzQt3kBbqkKdKYhieRYdfwSZaN4dYVT+7gbj/
0GpusQtMC6+B1AfuMISac+4TPcFz+eYm8Le3cuJPGIkgVgR4xQfjmM2/lyae9gE42t041b+MQaNG
qUSR089jDE10hVYmp3rfi4NNS9/nAQvUa6/RqoOoeO6D2jo2A15sXJQGw5GlDYMuUneVrkZGoH9E
pjoUfUqxqfW+pDEDF2FivkjKeWPOEvcPdzK8L8ARRE2NZVm4+6k3vgIJxNEbGO2yFfsbl6P0geLf
54L2tUMEpsgYMeEGejQ33Vz/jMYs+GT0SqbRuRseGbGOwu0xwME7+1eg6NO9lb+cfNJPFTEpLHAB
YxbaylDJngt3+ZUUioNT3od6zhL4Mx7xGP8pBRlASKc2dkKVx4jgxKH0+2yni7j7mv7CB9yPVi5+
zuR/wmC2TjNtkRtZ6neL6O0WRWWNi0W3wGOAgCTqX2Rlv0FQH3d6XJyTyTCGHGrhc4xjTlpppsaV
9pB9QG9h8+8wgtkkZk2y32RXcXyoV8bhVDS1Pp9fTydtb7Fn6IbzeIs/DgqMt1Z8kk55xkCwXCg7
ahervvg6/8qdsT6C1bXuHclGYgDvRpp8RAOAnwIX4WVCuUe8HbnoYvzSE+21pTEzhvJNauuwl20X
vyi3RlGJfWxWeNAgQwYJ/uTM2I1rN32a/FKF9elJczzLYT5WjJ9Bgv4V3NluLVJc6nvcGXI7RGI0
d25sARSgHEIGcOewL7g4O445vhRMbcWvQU9/eT+m0+yOTzgmGeBLfE6ElQAIdg72gFhfCse8RXNV
7PO5dTYGaa7XuHdOs4H3a87eZNODq6EyrSC5EvZZw7kEds42QVAE2ngkTI3bdo1H/wstTZNNhr3D
CefE2PmRG1hTHcPf5lgentp+sU51kr6LzHkLuqq4CMdHIixavKGIiNiiABrFBtZocqwXIlo0tNnN
+7/2UZ1SQ9TaibMZ/DF+oqgteQJE5G6CeGLMYDAr8LkJakDmt74cPqKxn/cOPU5n0Szl0SmZe0RN
Td4VZt00j/YWoxgD0qltzrIQzdlafwGrARrB4A/2gz/LYFV32WRgsiC81fQpJ6TQBdHFh83Un49s
ofghzV8ztP0Kt/R5qS0IYIXuH1Q5H3GqdHxSA3El2u23bv7dcrJhpNNtwaaLfYFH353lcPonXdqr
fhnQdZC2KjjCMrDPXPWqPSSNL6dkzEA+qMa7Yqe3VCfxfpZXZP9m47dddtNUo67DEn54h0oiVebD
0W0dYE/6TsS1ISiCkao0GXhhVIa7ZsUF37aJzMwMcmgxFzgmRxjL6r4K27F2g5ZJCL03RcOI38qp
/mjMsTjMHsZ/yYu56VYOt06s79mlvB11r9xX9q+p6V6RVjEaKUr7zL7jD8Utza4rW/yev+oKebnQ
ICYFAM6XUQ96lxGK7pyq2iAADU++Q9+cYAGuAS2GYwfoccx3SrNKJ3DLzmyGX/FASH28iSQqn2Tc
tE9dBqfCNAeGtqnz1DsWGnvtnukAn7nOyW8cS1QvIFM+QRsjeJhmtyYnb95JUusQYssDRteA7yqf
tkYwvi5JgI64/jat93eQnM1jRY+L73G+6rphPzQ9Nx3pt/gPOJzkZf5culgW3DUxF2vPuDLy/OE1
2Fhg3D8NymnPLXYLEqJyP0FPvrhoftsAvxmkBbJ4Ixlgq43bI254CPGrKfLfP82arbACpv/PMkYz
uX+qWKx4W9xDv/gwYYWRoz3nKfHfoGGvd3zma+63MUTznsKphrMuTzjMcADBDAamYm4PQ8KEfZ6b
I268g9Vb9KZ0gFLGZtbcdRhOYY63WPW3KnMJLLbVKlaSxSDbCVfMq8ZdJbD6UQiuzv9+aYJE7ixv
+V07Bc2CHR4koJr4gdDWkyz/A4+WoRKwdStPSfotVswdZ36LXYnDzW9PKBLNaQqy6tT6BNOq4WI5
pTgWNJkdeCSfnZWC/u8X0ZozHaXrvwOWRQTtBBPuPPqETIgtTpjHScHdo7UQ2z1p7DBvGxJxTiwO
Zon0BgEqIGtUJqEdxw/Hmp8wjj5iuEgHkqBMhwT47NjHtLIKddniqzMpLRhWHU/L3FS3qBLPwuGp
rGbC9JiNOiwvJR9aZCUYTc16s5B6tIFXTNJNXwkNNMcgaL85jj1SPzuUgXmdh5abrMjlBrPwDxeO
BiWb1PY6ARKTXYeDrn7ZfHQ8UjhkPONSUuEtsX6HvjluABLqgyQKuXHHXF9afIQXe/0nj9qUNi2N
o7e6LP/5LVtKUEhukNdYXVAHt2NSMXUovZ00adbMxoMknHKPg/in0MCZHU4Fi47+jJ33vP5v8HBF
1CZ0mDpCfjE4OUzquc1mGmkV06zBTK7T6m7jOpCQEmImFfPR4QEYNba0vqBhfhKHrGHTFYF3wQP6
e8hmY9/GrEcIaRy8a8l/mx8W/VSlPZ4SB2Gwp5+Wanp3vyzLvY5ScD3rLxGq2oHEwoWowcRYYPHD
MkFiRdDg4OnF2yXv3NPsty7rMo6N2EvkneMvBn4F07wZkSLyNH9fIpcgTicJY+ZqOjFzJ2iU0fHd
O8A3EpjmNfaVuCHw2Mv0zBxh3EqFZajEheFmV2Iwb6YF9Yue+y6Uc3QD1fc5EAo8LTAE1fLh1OOh
pztiD9hZbpayq65VGazrxfyGnFleSfr0j0QyyR0m6DklNcwVPiJ8YNm5cdnukWF3Dn5BbEXwYooO
h1c6nHl1s9NoQQRRJQBjL8EWR2icqfz68ldcaFR5cWOOfAhHp5RhPFqH34WFgPLp94Bd84IXKK8w
ImASaKtT2XIWx2/xRLAGxQsRFT2KUZ1ZMDv2i4+A+qCTFYsbzoW3OsN5FBsAerTRum+jy1mj85eI
J8srtk7rPo2TZnFvsBz7/W1abp5ZBHtLcT8rfkRZP57t1GT6viI/I/vbEmz75Hh+9QhEW6/kXoBt
F/7nLPOnNIgvTa8YWE/SOubT0gBGgDuRDNGnmP0X28L/jHpMMDSbv0wQBjvt2lyGogYc+lx89qMJ
28ZB9Me/OTFitshhBTCrnAosjCqdE13u0w3sLJprigKWQEPawsHi7cQfsZ+pjMgMal0TJ6/PANdI
sIuOoTNhwX1T/yl5hLh94CzS8NJDM7JRoVHvRINe1GrG5ya6y04NSAIeHalZY/nn2Rz/q2vuhnaw
ty0QmbgxdghlJJYksYt0oThwstp8m+SfAVGrvbmsa1kw3xlcDmc6KEK+BEEbEqwiPBlH6AQ2ROS4
OXWlffbWf/PJHx2VPd19l616cinx5pB2Al42Phbuxpte4TfE97WfvbRZNgdvLEECJ8mxXF8zFSzV
VtG8vKtoVngCXAakwGpJMzHvYuuiA3lkTWCjXw40yzwtnsZYphReePIwp67mCVNew+/eYjgqllMk
qT/MDBjnvjl4G7PI7qbh91vdYNm15UC+PqjuLlAVDNVcEgGQXpshNUI5JumR2pGPdq5eeac+OT/I
R8fBVVfxrUmcP43JMXTFBFEc1j2NhhhPwaDf4N3TrzzjUJeKRI/wiqNgpFGkMVDlLNmLVrW3fuh+
MMrGjkHWh8lnRJp+4KBnh13DhzRZnGtj91MvcGgSwhKcnTl8zPJ1Mlpuw8gcD3xdubtzImbXcqKI
OCqSP7oknTY47JdyfPPmhGJtx9IHBJwYrLnfPzAJ7DKpBtpAFgqikbcPizG8Zm58zrgocBRL3mLT
Z2NL1KebYJM0gW1kDFPqLhRmohhnlN7+Ixlg4Yl4M404tHn/5pq3s+BEdB+pA6Shb23tBYWjA5q4
GoeCE5j0MqZ1TjJTOfTwKw96Mv8bpnLYz6sfOycCv0scEYOzwjJga7zoJcu7l5Gj6pP9CN1/W9T8
6KKtvzJvLUw0SFApodMtX6R883tArFQWnBbdDK9iJlcUFXW3WQINgphCCMR9YJZHFuT5usQP5uqX
WFufS5om+2ksIxhhu15lDsAYbnGDaO5mLV2EmME6YKP/r3TkTYCTBe9hudC0pXsBfIS6yXKI+5vt
AXRBO4fDUNS3rIedPDtWzrz8d4Q4fhf8QI4gfVTbFuivGCt5nrTvphhInQ7lDyTkpQeLZRMoxWtF
WMCv6Jp0OVnENZnJyKPiFwfjZUphsc4MA7b9ahyrGs/YFIY/7vBj017tUvkrrNW9BT3W5K4VDj34
ykPuD80ZHHweUKrOLAVjW/9DEAgB4ZvPoUg5lUWaZ7NtPnpbPPOXNHYY5+FBWcatLPtfLvy9vZ0V
VBGnkdwJAwRU5jRjSN3kEdKiQuDQdNNyRMVC5RA/oyys9/k6h5UFIrkuUyDx6XU8+My9/y5l/MO0
B47EhgoTHu2rxrbD33HZdWPy024aCyBkfUj64ZdVkh0wUi7VZa1/Jks3HmLt2Jeucvddr16MGBvO
3KX3eMLeHniotsL+VXXVT9mN96AtT4QVzXvcBzzlERmyoftvySh8sJMCRCeLFlM70NcCbYZ6hZbG
XJA2I8e4NSsWOeWtHK1kWzdADSGubDA+Tu5Iolt6n8YK7IsxSmyHICCFGIC5xCB1tOga3mDUNc4G
OIhd62XAANL6mhpLsS9KZMECCLZRk/TX/orugksN9tJ9srI8O/UOsKxS4lAyHYmha6XLSDCJBxrV
35RyRZj3DJJRDbGBD756rv3mM5d4LjIxYUFw6XgVuDhhxH4NMWgbBTNhD2wOROQKEE4LSTKRt6oc
+hL6Zl9s3ThgQRx4j0SFt9Uoh2IPhxATTlSdQLKzfEMvrem/LLkHhCXRs20BEp/NiXucO+QGBw6I
u12mb3QU4EsUOE+EuGLPqbBVugmpzHHPjA5JQDdyY7ONUW9D48yqv2D34MXJR1RY4RzQ1YkEiOEG
VM86exhGV+JpgLqLEYORe2tlh47sT2NUP1VRLpcuj5Bc6gXU49ztpqhz1tEpVNeR25MccXqm8RPH
Ou+te1cl1LqAooN81ONzjFmTA7rQG0QREHdCY3wJFFNNjIc68B6WBm7SOyAZVSRHXBtnrBqcqHPn
F8TT68BxA3mq35NUGcnEJX+FKP8SWJvw4ywvddHZkFJojwzouSBin4u7ZGE1wkxhgs9z8zOKhLlt
rOlHroG4zBl1EKb/p6q7rwU04DaxiYhxk9w6ZC22VpT7AGansKCrMzSiiVPmrqzGjPNBaW2zlFuO
y57YuKg2yFIrLMidtoUzVXuoW0ckgnJPjpLHveNGFQd6Ow7DVzkZ5B4Y5IapBlpOVUXfUJA98lvm
wa2q7G8QydZzN2n/UnZcLBKv3vYuFQW0qzw3un+PG2eDkeOvZX2+NBOm4tj1npFL41XwvCBOgW+G
pTSXNP/0GYU//YQnieT56vVZ+T/FCSrJ/MK3+SMgxk9sv8Ay0zHe8qDNm/MzV9k8xDRibLX/A2OU
xKvn4rVrRp6ICSnGpdp4yT4gLKNH2vO3n9GP9u8X7DMl9736ItssO0XuFA7rLpJm6d/BFgzO01Yw
XW2hppvvtsMuHaXlQwVjjuLGnSWtMAOoAEdgOQwMo7q4D6cOdKxn6+mA9osDcCDdPOvsK7G75qBd
ta3tbJdY/P1Mp6Wg2dLJK5UKNJVj5vj3naYVS6o3zVvf6AaGX3V+GhXXlglbMPXmBxp2SLgWwInb
Vr8ZFD3ECY+5J3LShRHbi8yU2sfwGbcDGTojIE8WczQvqDKldqX8dqr+56hIKisghLecPWSZvK8h
o/vC0vjTnCoiyBoEO8YToD4F9zQA2tLe0TBbdo2x46qV7ppaHlMxrWsiXJBUYd4noj0vwKiQ2vZ5
mjKONXz2zpwfp5rm32VPhlTZxbmw2mgjWx/TBdxMFNV5JxsG4Esw/WCYMmNC4vMhLtKwZhC9BCTr
BnI7dfgyCsjGcKgOQJcoQ8YxiD+klUcelHFfWxGlHe5iEmZSCBL8lyvw8m9ejpd5ht7idt9V0Ct4
UCVvsb/gmYOdzFBiB2lGbDCffIwxny4+N2IDfCrAbeInXTv1Pidbfmh8yG5s4e8Rpr8L0BfsxbLn
rcUalYfJ4L0j7+/niiOEK6AMwaTiisGBt+i8XQnuDWca43MDJ5PzBWSOl9/5BIhlfgAyvsHZfJKC
0G+1GH9m1qo0wMrDhz1uzGApNzJHt04ZQNNdBqhLMPgW/FaCBFJJSrx2uifXX5CXI/Pv7BNCaBJ1
svpOgScajI0dpHflYjgJmObMNYO6vMSDCiy12jROWCGENeOv3iAc7SVxQGLdSpl4Rp/LRLq5Mcy3
gXawA7MFzy2NF3i32Jm8R4FsvEXqTLB8lld82398jRuNkcsj0Z3zKbLU2UhNsoAbeAFfaiHTUP8m
xFY8FxHQqMKS4bi09XZMY5OetFuVGavqmiB59/4SxjmTgUxl9P7lzIhQp7yBHLRDVezYFT0USN5b
fsK0ZUA6lqhlsq6Ofccty+Gd3SwGB17SB5NDgi2l9OE+Nfa3USfZvoxKKhbHFK+M0WxIA+A2CjAc
NniREN+Md96wicOyDL3gDpBU3qjc2LjZIu+5py5lUtE21tI5RWPaLcBQsoswGUNYY4FFosTtj+Ze
ThZfqR26o/OtGvDvUkL5kVV5lU7S3JrBz8PSeh9adhzmziDo4Gixis5bU4j2uFiU4xrBfHXHNj8O
VsrorVAelnaISvy/sG2xR1fex3Xw02zzc5txydS1TnaBhtSg+ORHw4CU0GHWH9Wr/dIYNn+AMTLw
csUeSbY8p3AOLg3NFG0+ZYdYsuQb0TxslSP1Ll1w6yStTWcEIljZKo4dqxemxerBZk38zMXHWuj4
U1rtSeYjM4RlOfoav7XDlb7JWSG92P6RAj6r05pqAMwjB90WbCokz9lU/TGkY5tsVRx8KhJrKclq
w6wsjAK0OzaQKI7Ug1OagN3maBOxZLDjUB0Z0HyGQkCpD9fVuiBDW9lHti64HeD6Z/Iz3O5vvWq8
Gyp9c6gC3gRhNA9T8LGZwJcBr7gNfKz0q09X8LgvPphWUM1I1I5OHtM/oMF7NDcZcP3GDOCmXF7p
etsFY7q8Q8S5erxwB47olDI1uCBA/njiYlh1ea4CqNgk/mEqFPk+pkImmnumlbQ+/HDG4JqM+L0I
DHtZRani4P6kk8rcRhl97UQaybViNDSj4jalTrDzEhNz7HDqPcUki74yn8ViR+mLDiTjiLG4Zmn6
n+uYRK7c4tbSQxg2JO23wjSIZza1YNOOrsQTOUTNstnXydYfOZg2sB9Po2sfe3LzdQbrDa9vd2w8
LybgED/bUVIRk4VXQlBqa+BXv+jC+J0pBiQK28GGgzjzSek8krIFFJPi3Yy4SwfqOteW3PoKOL1V
s7BlS6MOTTuzfVvTcPOkjQ8+jo6ZDXTWYQkwM5h3ST8CqWPUUNoWeLNqSR96ZOzs0jRLNgxoIScY
6geH5mtczUYBgdRcRwTUaXilSdmhYKE6SlN5YZEYRBhH2HSw3P41pI5eMBCoZ2M3ZEmCrEnKjbB8
hbEyVk9uzQjAUlcz42YyGjkZyEofq8n73eQApgGBb7TNWR9n0nKQCSDIAOoLJydyALOIvmVEIJJG
XczU/dRCU/LPzHrfuWgXx4DkI9NKZJwWTUK3Iw4AJ5MfOAfr/Wgav/y2cY74oIGU0k2JtjxShYLQ
hBGtxI+I+NRb+m9O77I1cRH3gAZxJPqJ50zcHYwqmzbvqBzJqzuJjCNYWJdHxBIHRtVEqmJ1Jzt6
pg7oKktveZh9dZ59oJmpYrTpoo/z+M6otm58myxckRK/+zH2+mM5u79Km5/PnqY9r8ZT3XD3WbL5
M5vUQePabEpyA0k50dbagNZjw/hpZMtnEXP0MhV3nGUgoOIkZodMVKS7DPoAo5dqG7eIvPmQoIrV
jnkxEk0jKBcQitrFViVBvo0RIxJtv1nL72IR9GoQVRgF4Z8mG1Fu3Tk0Bwlz+a21Iw2IjNZRAwnm
3PfFAYGHGq6p4JHr39I1Cphr+yTkiIQr6hY74lefN8zF6na/4CbptBlcYgMPhayX84wtBaH7uJT9
uKNxB4Rp1O+HiO/HnnnrhJHS6mVNr1Yn/k6TMb5luXyRAjdz7MlPR1vRNgafFs4ENdkOeiu0ZsNm
NuSSduIRqFT2YaJkBVYyYnwK9aXjTHRUsrmltj/iw6tyUH0t1JfsQRNicnWbXp+s1eqZ4lzCu2uf
4Yli+47s37WXRTsiOkh+waHsJMCnGQdYQJYgDYc1PLoAh7xDmbdwmmz40uGxRMiaY2AwlSjWiYUn
j07wI4XVdCJLM+yxinDVQ5phcS7+y1SzTuVAj4AkR5Alafk/Y2e23TayZdtfyeHni1NoA8AdleeB
fSNSEkXJll8wRFFC3/f4+juDmVXH9qnKvA+GSZG2SDSBiL3XmgvHcOdKdfOzohlPaLOwLQ0tpmdk
tK4oh4VaakzDhW5txr7+ZgtqRmCtZ1U9xGd8TAXF1H7w+62wIp3eMUS3Rm0VGtMT3WGkKwrxgHuz
0c5GDqoqdylEeWN1bxb1yhqc9CwaD7a5ztKTKTX9eoCCXY7Mwp4ciuZp+eITqbjwiAw8RkOz6iGY
bv1xyGdKrp0aquMn0Ex04xMYDoBL1qnV04XLsLFya3QfY5UAUwdrx2TQZpm6tjzZNG6HgfWjEEgt
UvLFlrafPya6CniONZnUo+DpQO0W9fX7WMOWGpHWbshG5CaaOM6dnhck4gQvE7eUexQwV9/GfpC5
evTUD+QOCi/exoP14HtBvO71knl0RhesM4r2zuQQ4Yup9iYuGadtVy1l6+fEUJedmrPEzfKHGAbx
nhZLSxXw3KNNPCSuR92gsQI6lvrKaU17U3YOzfTQXY1l8EnekYr+WWnn7cRKn5nR16oDkULt7SHu
mVClLXuZBQKdCaZ/vNM62vgNF7nx5oGQXhm2xUWhIBkOo8h4ovPaLKd4zLcKLkeIMSG3jRYOfsja
LhaOsjAsBfqORnaRi2k/7GjgKTEqPJFbSw9R2krLiX2hhfMpMjqeYWDuuon2kWv6APHjCyV0kmuF
e9QSJil0nA8UkMXCET3q+ffaIKqwcuPVwGzccdcmeu/ngL7BNsHIPwutlzSuzZNL9sasDnRvhZcN
doUFQUeY5jfkqNtK1dWV7RAWQcAwVxKZG7VZPjQRkgrdqHEVauc0SXIsbQX/FGIzBymH0pQC/CXu
gYmKDsHbHbrlpKT3RmxDNphk+Xc0wXhHJsRV/eQ+tl4MobINX0iEhT0XsHxmKbiD6xYsUVlVpyHM
X6hBfw2GFjVQxe20T8+qcOUiRaENDACCC5pKDcgCQnkI/zEIMOiN+skTSbayDXiz6Mbp7pcwgVqG
mTEJuXhs8g1hRDlMEqd+J1r7kA6JPMi4YZyyQEGlYC5rRHtXlUWALFLdtg1o6tqcZk380lCNB99Z
r0IjbjaK4r1VhhPNQQMgnDRxaRWoF5ZO/3UkmHFOUVVfBg51bK84q73ifE1GSQ2HycZ4TxulQGey
GIlwqTqVLoQe7xUs2JRWlIPZjtaeXqO2jzNlm7kZKd0D0iLPNj8NjG/H2sKDyCkUn43G2hk4jhZB
eMh0lkV9BbdVKUmy7Fk/4rF61VM/euFG0Db9tkxc8Q0YKy5BK6AjZX4gwSw3fl15912VfI1Zy7rI
yjiCAX4Erq890GgkGES+tb75QAwcNQB76jea0r7FE7SwHsw1U5S6OaSEoRxawkXmLPqx70zU2+vM
Ojs5uQgT4WeNGzxMuWSxtOAXupqlJwZ4kpKgOeVZvNZH736IE/OrawebXubOuATWjBUcvYoGL08t
KumpmSFoANHfGXWwsrr7xIL5rGYYhZC8S60u8lsnNGAYr43EgAZVkIqn2yCWilaH8OKgxyzJolZT
Qdu7xEAZJcibAyZkro8ot0BbK2graGFfzJSJ+s5UxQpF1u6hyvRdGhExrLVg/Qki83kzeOWkp9QK
9gq3e63iliROb4k8Slu7lX/piRStKuqM6OcVr2qPU+4+m2j66X6hC7DNgRJQxILfyIjyVPEcm+Oh
Z3BEs0wKG5E/FWEyZdgsdBWDldMw6HB7HIVrz8K2ShejXhV7RMJpCHze0osNoODwJQIGGLkY9Wg2
KfcscnCdQTJ3qHfRVHbvUIKzADRz5NZVRdm9V14DrHKzggrDygnPJBSg0WuMZ0g4YFvtHiKFQfEh
s06G9IXaHdU63N4x5VS3XJTEyhZ2XeyaIlx7JBetXNt+JE80mSt0xea0Lig5aNwH1AEZvsI63A+4
OMLwUAaafRBF+aCWFGTExLwM4Dyh6Ej7qUMC3CGQcotohiOY+MHSGUlYzmlcA+FQE4pCOPEFnt4N
YjZUKMOO3j/RBbE1SfZ9iFqtZA2DcLhzVKJGYRKxS+PFuGZ5CAVXbmzCK1nby4djZWTTXKF0HzGf
3nh5l+2GcYRsHsRn6DzpHcyeE6JzgXjjxuoBNuwncfnE+srbpa6CSLJ6tYkFgqAv6k2sYzMBX7QG
GhOv7Gn8HGj/HlWj7Lc4Xp9DGwlILjTEE/SqeyzaXdhQ6gGqTCnJwkuGz2rcRyM37drv9l2Bts/w
3mHy9vM4C5BnMi/ZUFMBnAntHGvBWjGbfp8jy2Z94QHWShDLRAGQH8pPwdz19HShxkmxN4cuRrtO
U5pDrd9bNUqNtmh25HQaf2wyXTN2SB9pjt5+eHse5AQiBjGEVdmwDEQdLQdLBXabMtEc8clsTNyj
qLXDfd554f72SI9IttOb52iIwj0TchgcY94AAu5Za3Mvm3mU2p5S9PTzFoY2HvKJmnoPX9soHXoN
yVplhRSn5JEjXwKXK6zH3CJJCQLLLBPMwagcNjhjuoxkoPCh1LLwQRRPStBlS5MQZ2jr4tDDftjU
kpak2DEnyeDsdEunn8H5nTnKk2vG1WkyyRuciobaj24hyu3ijZ4rUrWftMcqT9HVDFC3iD5jmOk1
sgQID57RRUlmWjGRH6gDviiViMpgLyA/TnjugJlXy0wBnRMqB9eTIhC6XbWEf1rMKY92dJmEU21U
6YZsRvtJKWkBixRHctkpUuI0PDjAMwGK+wRlJMTFj1wf9uSCzan6nKge8dyngrV2YNyNiZWfU5de
WBNHb/QULczlg3hg/S8eRqpEq05Vl8MYODRaW1JlJRPCVOhnFwCTCvXemFKU3FbE0lYrpP9ymseW
0M8i0wnSspD3K4xQx8pm2GBaAThKRy/S3JdBY3216YBB6osWRQYjnjcnLKT9cVvWytWQzyZImL1Z
7z1TVu/G+KqqYfPmBdVbFh+doi7XA1F3q1aRo57lDigIT9CC0wd5s67V+LVTAgI1jonqwjVvx6e8
MBuc3eErE3KMha6CPr6iel0z2CgQuDYiZliJQlBchZEdXKFv8yyp9xmaR90nv9oFgUYRICd0LrFg
hkKiq+uIuytJKkO/URvOzTFljtKEg6BLmr/51mCfJylhHdVRW0016ayuSQWByug7kKXpHOvwSTR/
eEZmiwwZ4TNdsmYRKgZEtbSFWRTZ3watZvYS2Wsyjh0wUy/UabQFWNuC1gaqUwMZ60yFw0GPSF9D
fTmVI76+Ug+3zF8e3Q6PWpQZV2R1mLrbNn7E6WFKgRW0Cs1ax6wCj6XJcUVURUIuhODRS42tF9wn
3WQdU59inS3zqHItIG8mZkAJc9ecN8iCA2jQX3G13DWaU64p6s7ydmhOnZU+wjZv1jVr/R2C7Wht
mwrQPVYKsY4/vhlwu0OIhhjJJE93Q+4LcqWr+uOmMgWoGUvq2AaR3DU1NKLRqzfeCD2ijDt073rm
34nsGrJMnRuNVi7p4sg2gPYwZvY4G9BvLghio9zpGe2yCyIIlSYzEzAy6Diwhzfj9AFqbm7HhrfU
6QNHCrBHuX7Uu7tCefByw79nD6kE5510FDsLQd1hmfsPjdeLo1IFySLChTb31LTeUNRYY2jXOa+w
cSAbjO5vG22sCTivqPMneBMQnBVbz3nUXFSaYgoJoUBSwVUMq7NDFYBfQt05dbNzm8E55BRtkUns
C/TIE76ufR01wd53PG4KIBwZC/vFYCHQaIdr2+jVHQF+a4o426IeYNcSxEIdEgiXE2HR7yKx1Vj3
LbUW20BFqEs1iAAYjoNXBO7LxhqJWRpK+9XyXOUhLKINNyz9NGXKHqhKf+p7fWKKZ1ZrgySyhW9A
eEExVq49l9MBJAPKBfQTtEQohHWsfVMLewVtWF2fTmY9YpfzGJsqfRTfK85Ds2uic58eiEuvdrBH
ZkoFagKCSrZzGsg0qdI/efo4garUozuQV4ucSRq9KhOeBGSqPIzGR8/kkg2YCybxUL4g/lK46Tjd
MShM655bBOwk+RTRFoWcEMkXbbDrGMCJMpzW2t0e6dk0bGtnV+jfbAb8Qwu60MpD47l3KcE8e4pO
bc30xnujk0WT6E1NzY7BAIFb75q4Y6BtMDLTBtk2VLUf6rwgxKOxLVJ+WGZTsPH3hkvw3NBZp2qI
s88WCX4UktYDs4nYhnR4LcsxvXdD8MID5qtmwJaUIWkV4kxc78xO+nZJAp4D1B2oQMjdi1oGRuKc
JaVZhNOeSSSOoBwLQGcn703hfiPQBmmhQjpPRZxEEM3oIxbkLebZexmudFJiDN3BXwODcNXbFiuy
ss/WFtIYuI7AtdQEEs8weIfe0KpVZOYU76MqImaFDcSOeQkGTpvMfdb0GBKJkUJiFjzXBewSVwNf
g85q19XOdz2HvMfEw5gZI771PK2eYolnGYdWnbMoiufcYvajOnm7QMJxIt8CcjEqmxbUPAvqduv3
wbFoAvwLhlUe6hBzY0/GEetSBQGXq453URR4dCSahzHJbQqZOHEVmkMHx/AOE8STrd0+KhQ2gO4d
64pjrcUWnfauEVywmgsWZcoOFjtgCzb8EYiEwNVdDztwTC+6BZJJBT2jT4ADY7KhoFHW9yyT57VV
h2dbb+EE6jT/MiLOIyUhaZdICyVOHrgnJw9wK+Zdpta7jOATSw0ayN70Cnwfv0yZgjWqVNBkk1W9
11GprgLaqkQRg+qA5HNnLXyWrns4WACxUEQvayVib7aP9C7HPdaw5g4glc4skmgqBRDiIVFQZmpm
D0JK5rcb8DkXVgnOSNd7e1Wp6DrQ32aHifoM9TWP4rbqPrTMtte3gEec+iWozfwUuWG2Ce02PoiA
oHMyNdYwG/K9584VYbQbIsZWlveOgMXcEQUMLX7i7rRvQCPuCuoUWqP3d40MVkanna3QGxChB0p8
r942qf19wEa3sgvX2982U9ArDB2odEpu0IvwgpzD3+Z1+E1rvejBMoarQ8cUzSTmwnGQNXE/0JdD
Coot69L6oNgs8ACYrmPPOGcqzn0bDdPAEgnmC/o/3Dga6XT0RlMq4QYYawuJeRUx+hKukOxvG3xi
yR5qCC3v28PbD01/+A5YCCbBDaMEUGnvYhzc6/o2mARxJfKJJ398e0PQLHInt8kXy0OHQqoEF8Bw
3Y/0xvZjgxSnCMU5bZJ8f9ult0dMI1m93J5nXpVSb2OC1CIaSVFpjHWXESdS02gNMVrNncnctDUU
Ax9EJNBXqdVL6u6Vwug7FHSiVpzkUyNwYQPYZlNJb1IwVijVbeeb6un9nmuHaXEhX7g9tyusTWXM
zk/LYtinEmlVlfqdLZRxQyORiVFnEaTtxptIRYatjenzGLuPnoyzGcmto89XH4qqutPhgG29SqkP
MU2ZJQFp2ZxSXXkMyWSwiiJd5lr+qFSoYijUlBB7KvtNZwmwKeL+7JQ8cFEwaLRCD3zDHL0Kno6I
wJxb6uof0auFB6MD+vaKEYF5SuzsuAyLPXlEgDZMDsNUPBZNXW2gLIyD6DYWcLJhsPJ1XwEzl4fL
3aCkivaJfPvt37QDrMX57aERx8aOshrssGzaocyF/uJ3+sZGhpcaIbUKbpKsJdpzGIcAk4J9V3Kj
Js5VAUXCo1Hq+XF00JKWwu/bJhD6n4/UDntWZ5eyMuLtdNp3QLjpanumwdnKHRxFHC+kdXkKY1gS
pJ0Ql6Qa485srqqkUiUiQUBH9X5GVN4uZdq2CQYm6wADNoQk40Mxs1aju16hB0CWiU2LMJ+ZGzb6
MuxhB2oUBek429S0DJGHxymDcRGhhPzhZ45BrA4rd2KSC9rkrO2A1tCuCxKECF6aOYd/beyKCcvE
9GUpkuRFdD21psQ99HaHJEY+um1G+RShXhUaxR8/wd6MNgtr34yF+mOdi3VHnR2948py+3xrlka4
Yv8QzCPCtZFVIG3lb0K6NeG0s9mPtlOfJ8kSSum3A4NDvTy7/Z4qM3etasV7rm0SCpHZ1ACsUWvX
yiER6bUwOsD+UrTHJMKXtPhs63efVVU/6yXctqFMLupgbkf3jLJb+T4JKkIEbT0Jd2R12jvvtYAf
aDRh+zUWZYWqL3SeqMDpC1W0L5A0un3SO/B6RVk/ZqV2SlPCTM2wDgDN6N2sC3Cz9gIfY+9W5Y4w
wmmbWV29t/sYs2qS4HPNt+SeDkfJuN0JpcftxMrSGJOKcLHPjoL1xpFOIThtyPDzQD32Luq4Js8M
CpFmvnKNDEYioyAjYJMmG1kmCG2P8k6z0onzhBJnK/T+IURp7P2jflIqGMVegmcLmkPI3uvTZM8C
xFoTeE/Dykv8jeLWoEwqb65k6mv2Le2jjzQjVah3YEC21HBmbYFIF/Ms3PdizNfmEDxqhpGDrus0
dDToLEZ+b9j3Dswx3ZzlauGC2sT5r5YxCrsGcJzae3hxJnDpIunPMSkr+Bqe9HLsz2WvXKlrO4xP
vNRJYaRHQ34J0WpbVvF4Vp0p3NB5IKdXGMOZGVtMlnv67luRtyrLGDohS5tHoUoTepWsMxVwik8j
kjsrmyrOQ9TukbJGDaY+ZnLTwmWaDW2WoLkIRuZLtK1Uo/rUek0sS43c3il8aGq7fBjdpni8bcBY
I4PNxvvbszjzOdk99cTUF9cHEL11LayrHwU9g0cKjCfta8k+Oltmbh9Kd7QPt0e3DfNKHNaa/fCv
n6uM1wOp8HfBxBKPIMiW9UeJxsd2DnqYfSdsDHOLvGDKVp8YVYgzJDkxOeqUm7csj455gu1S92i4
lWHS7/WSB2ZR7m4bmiKYktsyAmBfTdQgpZtEUzV2vd6u0+xKe3G8w05EGcbROm9ngpWkixUcGGii
ZaObOKFQOy6KFndcqHzoY2QdAwOJEYb1rc5q6E5VIUi3AqcfIPXgkE8U4jSzREpVBDSMzcGax/IF
Z1iymHlwnEGnRm0+jQA21kLdMaHPFk5AdHFmxE/g3UBL6Whu9PrN5VpaDC3RlapBn13YZY1yrG8x
EQK9Mp1iZ3vhpXBJmiIPqN+j3e33XaheBzunDj+Np7jO0MooXS8ohNPlKBrCWISoqk2tCnrQrWPi
oSLYZMyDHMPCJIo7i/ydOzMwTWp13EhdajexqTM75VbkNxVAF1kuvG0Cx/jz0e1pQwkNQ4JqzLMU
xDnzWKxmtpVvCmzIC9cHFAw7b+UJ9dq4tbKldhMtSP1bjQ6oAwBEb4rACO2hpUgnc/blt//453/+
x/vwf/2P/AGVAAGL9T//k+fvTK8hqgbNL0//eXzrmo/y9m/++z0//4t/rj/y4xsxWn/5psPT6vzr
G+QH+e//lF/85wdbvDVvPz1ZZk3YjI/tRzWePuo2aW4fgK8g3/n/++JvH7f/5TwWH79/eYcU1sj/
zQfM/uXPl7bX37/opnvbR3/sIvn///mi/Ia/f3n5yD6m9iN5+7d/8/FWN79/USz3H45q2LYr6ItZ
qu1oX37rP24v2cY/DNs0VAu/NotkYYkvvxEc2wS/f9Gsf9iaY9muThHAtQ1hfPmN9Aj5kvoPIXSB
wElFww4FVbXtL//19X86gv86or9lbfqQgzGq+T78kuKPAy2/nmUJYdiOaqum4wjTEoZ8/f3tBE2B
d2v/R2UJ2pt0sxd+Wzp0UfcYydJj2uTHNPHi+7adkvs0giKuXhpVGAeUeh7SX1rVRoRX3So9IklJ
UqgQCauNGX6j57ISsZecdckx9DRIcpxnV9TeZKl11nCy20OPj+iH3f7n9/rxe9i/fA3HFZalmYb8
SzdcW//5a3glk+AAyD49snZad0i0lnEuLJIOgOJS0g5k9Ov4x/Xw0+Xw4y/VzV9+q4uGzFLBuLgq
+WPu7fUfdh5SqlqoAo7o1JvhcQBNsxknhOye0GlGFal+H4/hMhRheueFbosDzPhWFW37WEfjzo0K
j0lt8FFWIcAIduJzoGMsoQ9jLZyhe0T16lCV6oAGmowxdZ+dhtxY//WO0+S59NMZwJcQmmaZsIo1
oVraL2dA6ddZZQbQfIRY1FNwMB09Ot42uAerDUVnLJShVGzmCn0/QWtKj6mdy/Cr2wobRQFkr+Jd
YN48Mn4FGhWg6oNgLBgMaZfuCMgjgnEMkSNnZbayesdjOswmKslBylq33HV2NxzdyMfRm4/5JRg+
eiWNroTN4kTq5N2C0v8yK9D/3Dbg7O9uSvqQJtOMLAPlRYloRvqjztq7ia+To08rpPTjuhvt4jVz
9OU4U5wSY3tp9ic7MQg9PFFf6N4RBiXziNP9nuilYM+5c+9jDHvThuItUQWgyEpXzmFnftKCmu7V
QUe/2FrEOxHvcCylGaoOEn/FTeEVDYf9jZAD6uFFT5Idrtcd+fXxcgpHhxKJ4xw9mUvre207d4B4
bfwOtrGqFz5RCZmxp2+NpYAbzz5O3OGp7ZxTlpJO2VrxnVWU5qpZ1lpKJgbpNl97GjqqSlt3YvXR
KUhnbGSt+9sGvmzDuhEqJnj8en/bWNKSS+oubwxiuWXldIR1RRdpSOCN2/GeKr9HKF0V72+bsEMH
96+nimKcLCcc154SpXe3wmxRc7udfOeQYVfa+pPYIq7WOHkTVEJNbjM5HpjE47p+YkKxxyL00bR3
IYmOZzzmOGt0usfMEaM6Qm3TiP6lTJCeOa3M0/AS8P8j4daBDj4hTrynmDStQxT6Xy1m20oH7hmQ
Jk41iW7sNuZQ2xKUgZthqL7GQZ7sfEpPQ/mclLlyIhqYTHrLyj7Iuu2d+GPc//XVZDCc/3oxuVDu
bR1uqGVbqvPzODRyd04I62sXjVSNUE5e915mADAB2GQm3q7Jk9eYIt/OSuyVAZ12BVIpXdlBtEya
XDKyYm+jBz5pO8D654NuN+ses8ZdQoNtThAzClOZqIwptKG5Vvc74hwQGoLaeEQkRi63Y6YQHFm3
5lF1nwexBvQ9HP5m1Pj3kU9TVVxNJm5MR9dcee/68bZRqbYZlyg8ILl1MNOmUexum1L6Zogbw0Te
+A8EFICY5mZ+AvnRnMDZVM6rKkN7Gcfzgx02MOOG2kBMOITPSVPSRcFAiaQElFmgGzj7k2mNWBV5
YwXw5K8PlvbrTcOFjK8x9qkay1i6Z7/cNGpAnmVgukS0dRXFcqCwmADhUAzQCzELJR9GEGkL1Ljf
6NlDHzGGJW4++w4sq7Lza1kLIshlpUQF6vrErO+0eiiXf/0h/+0Ww2fU0akKxzEtJgK/7GhRDSRk
EjBBETCEPgOuYNlh4/6bXSFPyx9nAXJPGAw+LLU1k1vBL7+FpsJgcgkB7Iqsb1AUwqUq9RoMSpQj
lijB1pObMwliNvm/3j3NX3Y/MyKuExVavepYrsVN6OdzSORtX2SoORedEya7zMdREKFUlFhPb7gP
Tc6ptsFj2yNWXfaWcdHN0Zhr6EpefKRF4LBf3LprT7S/1o6R9i8aPuAd+PF8VtFPRjSYBeuhAkDb
EnqnDoFxQtYc3lMaX2chVay+7NR1ZpuwUfPwW+RDfh2NqV47QU2Sp+pPd0Y9thA0k0+uI8z6ZPtR
vX3Cq9lub88Ei6+6JbYdyol57PKRLBm3eiSq7/zXO0v7ZWBhZ9kmHDCHgrzqOo6u/ryzOIN9PJzS
dW+k+iKDwXvokQI2goVZFlnVYjIM2gsB4s/UVrptZUEvNt32b6Y8/9PnYJ7F1eIY6OeZMv78OTJ7
0oh57dJF76jUK/J5VbjVvW860Qtd2Fk3qNajSkQDnbZ7c7KL+7wngOVvdoY8HX84XYVqIORSKUuY
lmYzw2KO/uPow9J5yEzEtgvVLoe5PmjFrk9CiH8ugF3q+PVd7aAnNgo09nVfnXBCxUua20w2dOq+
ykRIVpfHZ6uD369pRrf5mw9o/jKp+uMT2oZlObd5v/jlcLnUwsoBPMcii4iWkDcnzPJQY0M+Nlat
M3EkwX1chSA6u2Ralhmy1tvGoBV0AOtFSnrsFOvRC5tD/9KPprnuU9qKvRk1yy7Bsp26I25JKhiI
oKg5xr720AbNRApFPe5y0pnnaDZpULTed8uzyMazcvNJ8PUdUYYomcZ126rlyu4T9G9DY66hvdK3
7stiVbTuuMF1oM47tXCecdA7M9sm0ti3BRktTlWvHDsvTwqFrHlKg2A3eqAbZEPqgcXqccynZo05
BheDmxPbktE0KQkbx4BpY8mJSc7tQd3SNsaOS8SFj29e09gEmoFwrgSrb5AhUOclQcj0dRGL6pvc
1D+8gqR7WBHKvBbGg2+GmMio/FLgrXq425g8+krJT37ufQ8dJ/rIPLJLounYl02PZReynJHp89vZ
6qd2t0KT32/7BG1noL6GiW3vbxtTiBVNYncnEub1fRaPSyvEtDaZ8FDaEFilblTSjPjgqCOwZnUm
uDwfKr+uly6wGXg/nb+abIUUkqHswPkyKEzEL691DLUzQ1mrdsVukpsUhNjWL5ojRoD24FbAAtSx
f+oyvcVIWFk74bcnrLCtdMG17yNuCxGn62G0Dnze+BjavvbsgGOqbOc6oA58sBNN38Umxs84Qd9S
mtY6yCL33lLj71hvTYaK9uuQJsXfXJa6vPZ/uSxdC5E2ayFH001H3st+WA41gDUhKjfwirim3pLR
OncEYfmC85HwUTTPU4bfeOydreP2/tr1qPuiFY7vrahSKdMrn5H2HJjG1q6y6dlnWCOToyfQgNCC
qOvQLNcxE+Ayu/hDU2/tIbumXPZ/N8T9+9fQNOFy4SKhEJr6632prA3CobqAIc7CxDR4Z8AUBaYx
aKIQDtxNoSEznlLNvPqjkm2jMdYJ1KJLwcJi4fT1ys0sa88B++tBxWFp/usOplPDrhOMe7pJFeCX
2WXaQjyF2dTNzTq/WB4JHQZCXILhoyn9GEPrLelpiZbtUzFQsO6f5FvoYl0gPtzpol4WoX5V2+gS
Irqta/fRt/OLEqR//HHHz9xpVmn6yRkzT6vpanX6m1GmFzQPH1U3fWKWQnOVHJNCvzr4L1Qs//Kf
i7r/REr2vROnVFjfUi+/yD+mYq1CV2ynsASD6iHcii9TEFwbR7/qVb406mxblOLSltObPejXcTRo
5QanaZw+GzO9FL7x5tDqNqar1upX+V/axfSZBN45c/HvkdyI8FV+QCqTV/k9bVV/E+10VdJgPwVL
HxrrZHfP8i1uol/l33movsVN8UBbdlEa0YXE9i6Ov2m8RHOKWTOv1wSH59PXlgVokPFz2FhaWTz5
fhpKMM/VsJILC729mPwVdHV/hmj/knveO3OSU0SQexTixozG8c0s1as7Bk/wo1gjDp+VJUNQbPs1
Eh5kWOUe7+FVLni9JLowcGyLsFspwfAmv02quxeT+IxxMu7kR/eJwXPUV5IOgO6G1tXRiUDBdeqk
xYVG1VUepsnxr6vCbj4nFdO+En4dtW1cGS9t9RE2tEyPoapA4ZiujhFdMTjPfbV4kDtcHhinmM6d
E8y4eVy5A111s/+0M4DT9rN8C4yqSzAmT4gg5yYvaZN+lccNBec9+vmZPDjFyH5SnkDMf8qz5HaC
eeacuNx7uWflyacyBoTZG8Kgq80JBhrwIqCk0pfBN6xeyZG6mtZ4tT12Vcn+M6rgWtrWbsD/bZM9
VGntZ5dnl1aPL9DDVTt7lXv0dvRIE7pWhn4tJ1IJ1OlR7gV5dqrTZnKrrwqgxATNjhWHz/14n7na
1UVl60QbM4yubZ9f5BWiJekl0/wrMpYTftzO+pR71yz673nWfyKrQmXPSYDwrANrgkH2IvrpTV6S
SKrmVuKAOgtPXZd9VFyKinMQ2vhV/i57RC1tiJPcM/J87BVxh9GbHHP9SgL4Ra3ey8J49SblQx5v
eU72E/nEEOoyc6AwY809kV/k2+XnDDX3PQKxg5okKqpLkA0o+MRF7qPStxflZB5DeHb4UK/y71Af
PpnPXYL+sTSNQzB9g38Ml4RYL/knc9pP/GqwswR2atRE6fDp+ebF7MKVqQkQz8NVMcVFnrHGQM5s
qCz/a+xIav1NPgaM11r1zkkasFjT7UPKH8sL6bZTBxDxIV/CHhfUI8DqyLNa/HnV6a3+nOZcLuUr
WShbONVrAOoXsDQX1VFXmiAIz8gvWTK8yZ3ZynGNJmeW2Y+J2l9ru9uoQbqWvzCPomtXgbQp+xWB
zR9yTyole82cMx97xXfvk7keXZspvRjy/uxbB/nYVOtDl/SgvDmFXOve8Zs50Mer/LcZQ5A9+Vff
lZGKIEH4WQDc2Sqtu5LzQh5A+bvloRigFhlmtTFxJ43f5N7RcdYmlX+t84BZmpjJx4HHweIK0LAG
w/Xbpc1dglNCXiOC0xHO/XdXBYGtaCVIY1Sut2/MacPfOmVNyx9RraaXIVRBinWP8ucWNvbb+5yE
oa5al8M0096BZ2CRoKkeW2tgTeAj+LDydMdYvFMMLEtyXIq5+qBvfRplBpvCeeT+ePVS5d1EONVr
45YKr28860PyAVn1na7RZXSto0bR1WJA6f3h6nGd6Ir1OjBq2/015yIihuIKynqdqu0mEu5700Wv
ltgTjP0WjNN1cKarytDj1vFCi5pjNdqvrpddphpbwxRsK9wmRjC9iSy51Ip6zXReI2tU7dx9QhhZ
V5DBwdl7+wLydqeg2KOJMpc7Juv962Hgc8kRErjip8GIZUGvEY1ylNf0nwMkpniugwz5zwQolmN8
O1+4QOV/4locAtbMmDs8PFzGUt6HQr6JIq/gKrrGVn5pLe8kDwm6m2ns393Yvv1yeRHIXe0k5nvE
GT08ld2b/FTyEIFwe5U3LsieM1IiH+UlLX+hpgQvODTNcQb+dQvQHM319FXTHm6/WN6j5EcPqurF
RgTAWCCvIjmcQPYBbWw9hlXxkbvTWzqNG7haa3mlaF75GE/K/2PqPJZbx5Zm/USIgDdTWlGU99QE
QYoSvPd4+vsV9t8n7qC3WhQJwqxVNisTxW52B3/r7RobM57HuX3Vm4tsNCin3vXuLPtbTq1mzM2D
DEeWiXzKneerfFteBfcd/W0xtZW9M/PhK6n+OUp4Ys+tvpFzEaNrdsN3UrQ3ORJwnviGFN7FaLhN
ZSexw+QyOsM9aT7CeMOfPCQ7x5v6av2NiLS4nGHgd4QBjsUUIOFlMS2owYtRnfAahNHRSwczQZo+
ooZ68VgiVeucoCn+iFREu1jSDIVwvEo951BOwekKBav+7gdfiWMuLlOMgFE+wmT2rXbqOYCaYjVp
6hm244aoBIqeS96nF3IJqnbIH7baVU7LcF+iMf1UI4wxL/lReOt2QD5ZvOJXTbkKXQfqXabPgTwx
Z+weejTg3Sn80kvGoPVzS8sWsfpNnOAmg/IiNqTL3RMp1UFhuF6ejs+yAwb3nIbzn47/mdjRyAce
MgiRZJZTbI0sesLxq9lGu7ztbpAlXaWFjgsmAvOd02hpPKfu0JbhTuym+ErxWUYO5yW4tI6wRELG
ZQe16l8/IhvjQ1woQU0/GU8Ww7xNTpHRMbxfZ8BlIpFs+vVRnI14Pjmi5X8Puf6OdsS3HDzuC1Jc
SGHw3a04ctDvP1XS7Se1AdChYl0ho7fY14q7V01jX3IVYPavEiQojv+UtiCDpulmpMItK082mWwc
jeQqoRTnGo+yuXSA2kwI3CE3amXOJcCiLEdgBco9k3WLBnm+T1HSiMTRyF6Qd/REHxBRHfvOoyU+
L95rgM8mVIJHWfEpOtixM+9ko2bsF7nDcp1NTDugqB6bEJfmpyfVXYtnE+PP4M6v8+Om6nkJReLM
eo+yTwnKZOPK46yn6TuEbZBrlZsElfTyvXkOB7LpbCNIgxiMusq9kJ9y9so8rirbfJLvNgy67qP/
U/hHvXG+6/7/7i0g8Ne0YHbUmf+aPHyhOgNn1nxdVoOekMPMS2xTc9ypg4WzWlctMGijB6U4nyGr
vcpz8zXkPfIJJIx6TRr12jXdud1BInpJymI52dTpXyaAGnItcnKL3Sys5p6yFUnl/FcpxhXNzO+Y
sRjG9x+X7VvCtqZl2ptZhpBJEtrjaMUEiNVIVZNK430bnV2LOSYNpCnnGpaXuCgjdKKtk4KAKroc
N13AwsDlmtH85kBUCN33NWdOfUycx9ZUftLIPxnAOdUKfAAkSexeFC4vGVvUskCpp+Gd/L/kGqMy
f0SM6sfonJlsZjEUyLUXqfIlm1uiX9WPb0EFgToJV2K6xoZARdyVqZ9dTUN+vD8MM9GTH7DDZqJW
WvDQh9wxdvYbxc3PQPRngwlHS/RQT/4PUEQWX6g8LxpBQXyp7Ponj+JLj8p2OwbPlT+cIeb6863h
KD2nMYxe4hrwcUQ8PAGusM3mjSYQ2zCGKLRwoStxb5sZAhZtvHIgu4g/cwcW+YhJzB54gGxfYji7
R+oBGtCSOFm+ACDolTkmAOPNCxbx2sgx56Y/KAkog/97k2dODOAkYN/+nenyJtv5yM3ywx5Yd2IP
Qq7b401ulLzJiyYRIgOzl7bbtd50rWrr1KHmqIfNYz+A6OT3SMdOk+oAA6ckADjcHc5aYl7k6oOx
ppRiPss5VGn2GxHPWtON6mfQW8aXIiF6Uqsfo7Po7AcfRWad2tI9TvBBwGiLIY6OQRVvfbteDXP+
jkzSSi+8FyTPr8y0XOt2/ENkw4VVTU5cbk/WQMkLSG47w3cv98zXx6vcM5DXrGf1Lkjmu5HmXVqN
f/L3vJsOtMd3coBi5MOa0p/Lofr13Y9Uip4cVN7n9t1flb/E1MRqJb4rAlbKbPs/KHP8ldUlBf4P
q+A1iEj0SCWU6Jkj3oH6WMF8snJgLOi0/sUMg/salr8Yu2hM42EqFKFO//NIfAhAGParXqG1Ozfv
gx/+FERGhRldolpBKxokNs5Iy4isquQb/ZrFJ5n2fBW/PY71R2GelEwY0svndCCAYJWHxGxjml0j
47YyoLdpnYsiUdKgvkcMZ4q/dpgnGOtv2b+Sk0tQNTjZ41wAOEmta5zFz3QyQCeTznvOx+z+KF6M
LnL10olvFW9ZaP53sp264LtZeUl6FfvQQQPRaiBp10VnLS5W/Gi1CvX6OhEi2lN8jROXisRKtqzs
7j7RrrrafKTBXUtgGKGh3SBItOxKUz/atv8ur4uH7fUvCRAkOLBV9bs2tiPZLbref0pLQjNZ8PrE
93ID9WS6GkZ2HJMYBJX7Y/j213zUadTBiEZwSTQsP+Wt8aOSgMgpM8Ryo0tCkvXfX+x8/NDUl9SB
ptthR49vXa+9QLhJuDi+NA0b3m++i2Y+l8TQVey+mgkDKQUewcovTUvuy3eYU7oPasY1Gd7X8u8m
iK6aklwCePkhGCdnu1Eb1Aw4o7R/moLp0+UdKHQs14CUFOOFFexg1SVu+2sYriBrudi8ZQ7ty/BO
9fZ5+LUpngUKqbQTXVwbgpnbuCBa4D7Jq3ImE5ptnvYxhwiO+v2dfHFW/TtBD2LRsMk2czacm9m4
ZkX7yFALfNTTtY6VH4P0IdaGm7FM9tBp/zRUV4F8bRin+ZPzlBvS9Ay8dh2wdeVHnfKL63bszju5
/rmNnsWSdxICit+A1ZykO9wAl2dO8U6KExLPSwUiBfpsmPGTLDuNbAIuoz8sup+n5yUCFMtvKlA0
DsCSh/5bTLw/go6+k8U3ddHVHq2rIALjKH6QRSExJo2oH7SlOuckfq3sh3OXEeAJG7q+Rj8PCnCC
IaLOMMOhN/0LMr8rhjfO8nZZpnYeHDzqgVJLEWekO/W32e6k/mX1kBeJBzKs99CfP3oOMbNG1dI5
JbA8mUSlFHvIHHhiXI2Tq3uHYqPsXrliKdeYCvREisJM+79dvdSwcFIeAVHyYPUKtDxUMYiFJDyR
JFzKhBlTvDaRJj6R8b9VaejnJR/+X+AaMKFpJt6rPqtn+eoyh34ng0OcIKYkgijmc9OXd/TONk4S
XlUyNZ+MLbJZMaNUvr+BO53m9hgDhqW/r/z0E8u9xxmazUHWMDokVwTWYa1vnlRlvAKBppA74c+R
0HGDh4JSRMFojaXaj4E1nUeT/S3rPqaMgVxG32jnsYPtOc+AokzXlJcR96NcQZAEj74+NXeySv2Y
BpmaP8rqlN0su6Eef3Gcb2IaZBG2sbWZEntZcdD8vyflWd5pJdWyj3TPJU5Zgde/JJTzMkXDYRjG
U8LEvu17zNrrh0SKfRBj/Yj1L+z4edBB7/Xjn1vml2nu/uT1EsGKwA5fxQso04vWluD0/Z/I998c
vAT4nIv8Hnak4PxUk2CDINGDLRUaDc+SFHduayxXWijexhpGpMWnK2Cba1QZl1r3t2neHittOtOO
uALlcv3yS7ZgyVYsRkwbtEJd/kXW+lUWB9sFW6i2D2JWojm/GEV/zct0B+j8GKKYoccXpVWvgxpS
TFV+xGholfIDzchLOP35No5ttJ9ldaqOsdgrZgl20EkcxESUoXaVTSH7GGmsHURKNzg1ueHO9O85
xVSj5LkyWvUDs39wWw7JSb6OyearxnnLPTfMR5blp6wRea+q3AyF9yWPPInHU5SA7Wm+Y5683As9
2Zpa8yEHtvjePAheu18rOmm98jPCvp785EX3BH3HSa4EHNuvTmEhiP7y0HsT/9BH03IgDX2soWFg
vWQEAakusZqj0Xwva6ZS7uBk3MiVMYl4FduvtRlidsjN9fmphdsWiyBh5mJGtJa7nqxVy/0J2+qy
fM1UfUwVVWcKghxFjkow+1Q34ToxQywDNyVkUsrwXl1KefPAIJZbPzeUPSXukDjGr5zPLt7Lr0BF
rrQFriCGDlEPiRRDEnpgM9KiILmZX8IGy8vdCQx3P2Y6AG7SeQwcq46KT/OkdPXJ9IY/SXO1Od8X
TXNYTO7kkNSb+afjLB5YyhpVSXCe1N8woEh2KfkLEdYPfBpMg81AiMkal+SOkAu0W1Qq19gPwQ2G
14IgiUYn39i86iz2iqsI0v7qqvUemZ91HjFuz+VUnHZKDC3V9DSZbiF620t9ZylVShVzHsGDqJ8M
sqCVuK98C3/ElbLmZ0ynU+xa5mB2ph3uaVOVt8nGMpqfBFdc8xSldoXq4LEHUdzi3Qor2RQJCHLW
Mbn2CeW/wlSpLHNirJOOR0SJEeYBY9077vJNUoSC2GQao+/GKE++cf5fFdUh6ouKaGOa891yL2Bz
+kVy+dhp1rohIu5j/SzJHwp2OwNKK7mBMVBq6SfEkGeVBj6ESNhwWxhgoU0vx12dqx9WhYRh+z3Z
/xK1OKyhZW93XuUvmXxMUN0w4Oq0xtEuveW5LEk4rebS058l6/erGIZH7UpP7dAYzrZzq2+pDHBo
+Ya5yw9zZW7H0v2VAvxIXC6D30lzkQcqdWAbHmunGHcojDHhqTg/cLRfwUN7kypCP3BlU//DZORU
EJ2NNDuMRiPY5xxbfR8X/l4qDUuVIVan11yxV1Kpdn37l/j4V82dFz+nkUuhIBSLmlfGFXzXq5Fl
yDGORL3jkpYqUfLUJexK9b2NzK+M+bMB20Bu9eP2H93kfhhE+8jPLJ8IoGpE7uxlyKvfhOXTW/6t
rzLs6xAawr5jNuODPH1Qh1cYiV+84JVgT9pVREUsgQG7MFqgPpzPgJ2Ujv2Dr1GqxHIUunciXoO/
9J3Rt6vq/ns362trj8MxHAmTcIYjOi9gZfGEhbnJGCWAXtw7pXm2rZPhjumuB7bNmqTnIhVVWV59
PJ8huAM9Nt0nxGNyDqls2wE++uYLScpzTqBvdxX1si+jjz8YDwMuYDOvnP6Ogf+rssMU7hdp3R5Y
8W0xde8Fa48kTao6TPuAokz3y6PtvFdZm8I0kmsa7WTKQ5JqOfpbrRF5AW+HPxvR9eLCMNhZiglS
cMz0emfY9q0kCLlpHMeZwcTJZPG1P1ImnCf/NNcHqbVIFDKjNG/rCrIh1PxY9vVGDihVFam2SOsC
WtabYpxuSsre0l+RcugY5vdGzyZw/ZXlzI9SGZkoRoDdiFb0RwEDaYxI+z823G+lER0SPMyMt/DR
kABvemjwNmI15D1igmjJbxQ3OUI0NRkJKabKGhve9SYEqjmfZZ3Hhg3fo7FRDHebdLByUwBxtfk8
tN7FIkWtNf9JKjFyztD6XkZ6IXNnbmXHBfq/2lpmsTsD/WD5yo/cUDkGzOmWR02aJFkK7YhbM5hj
Hbq6e1+MhfRb9PrIgOeXrOf/Gb2x9B+iIFg7rbtXkL8F6fDP5KCWeEGP64r+JknQQar1mSBJm28N
BykWUX7aZv8JXZ00gSr4oZL2GMU6dQ4SCLP709hksPn9uggGOrs2s29kP9m4oH8VP3M82sm8K60L
dGOAxtneXAqMXupofEbkpVJTEjPmtv4G/la4tMOV1OskJpVUUjLOsbUOSesyokAdr7T+lUenKL+t
kL+RN/jM6dhUXCQEtTt3pzTjUf5f4uOlxmTrIBjqfy0+vSlO+UhNHlqDlxHKbzF/cmatFDJsrwDv
Ot7N5MlyGeJnEnQYx5r56v9rb2BUagEGsRPQ9fizsEJqRT3DNm7aGAiTDi+4uB+0Y5c36X73yOrc
LLfErJKlm7ZY/dCz9plJiiBkVuPVsaczcKArUOtr2USXUCnuhiDeoUrwOGfMeeHgChyc/B0uoPN0
Ix5GV4JzItqX+GQMEaZkaXiMAeRMIsqIv+Bv4ByujUsx07Mf0c44VM6wX17nwcpzlvUi6yZ3t0qf
wH78Gcf9N1b1938rSTaHRydm6mB7so9e4G+kvSOfcnPtLFfQQzCGXJRsGWZF5HZGW7TFb5er9R9a
r/xm3P6Xma1wJd/u6+0DbCPblsRIabGbtvrSp8qb/G0atHOInmdaXSro7YH5cHcgW+GDxJ5N8iRf
6ufapijbe7klFh66bI3lgw60TGHDVA+UwpyjF1Au5lrASC5XGTX2jgGKZdG75daJrW/FnM4pQb90
iCQkQDZ+9JyjZgTrZR9wRrIn5KzE2OcO1YVmeDYq7ehG8HvxZeRyR9vkVPXBO+WQUSjI8fwXrYy+
Q58rf3CI6iNGZ1YS1si9hQQLIY3uJZVq0gBZbvLvYfCwvU2llz/y2K3q33pUkbMZO4QRWZuLm+ub
8svTPqU+LtZD7COQhRefGq5YQangL6td6q3T0H1CaSkdpbHbU+r9FtMq1lYSPPnpd8ZuBBSRxtGt
SulXartL/d3LoeHW1RsNjXTc43+l53FnOPbP1MvAfAK6q7gIJiLPKLEE1jWBi6Xuo/1yZFw9UDWZ
4GXrkYXS336S/qj0ReuOAhKOADwWNw9uORO+HC8f3onWZYNLGqkX+Q4VxeOSbMoLC+wje/f95GOp
EzcUrOLOo+ye7yRONuLqlOL+OtO4mWNv11qEfBsT77dE1mm4RX/tNs5trCCemRBPNad7EanucMsV
y8CRZ5njplONBo0xbTOjvgddSRuPWozUFcq437cxVOrGytHBkXQGUQojzpQoGvZBkWavnvUt8XNO
SiMlAEl3dvAFHCeZStPZrB0RQkkwXZBNV/P03njJe+78s3JyoxClZJjLefJa+gQiaSyF5CWPbw5o
x395dfPbm+EdykBbSe0JA3Y1La/JzE+SJHhasqIYAj1c/1An8FE798Mv7HYf0Ti+QLqC2iZ9VnAs
UO99qSwAC3WpHO+Z02MOVPOqdJTRs2ZTFfO9dPDTqjrVmn3R65fZyT7FG0mYVrfuXZsiQhC+oLr+
IRG+dGSMlB6vX6xLn/ILzsuXGjLSmy2FbvEHvCRjx93IwhzGBa0RjkyJwoufNu4SKS6mROAaCeYW
cH4T2c+MTy7hYoqhNn3UjdLkVlazdAXkBkksAQ96GGQ/0hiczO7TN0/LQgoPZqF/RBDflRkbVzER
cyJ54bu4W4E1f8qqGfTgMxv+NRTlAG3n3sN6uJVmThAO39bYn8xsLz5MUAOCHhAPLv9NfoV4Q/va
OGjmhsWteHA1pa5Cz6gx2he3+JBQXN4qu1Keb5B5T1pkLYUidJ8+oKteoXL7YmbWWUfJmm+RaF2y
pbkLqAK8S7PGDVmf4vfBaOLGasja/J8FOyTmwUKbdc6SJwSzj0yx7sUnBZiSKFbvGQ3TVmK4Z1Vd
/jC7/ofm/8rnZH+rCYXmst11MRK5rcvswXiV6G8xOeNIJUNdSTwkx5TDKA6fyX1IaRiOjrXXrvqU
LEwvOQzxvBru4Ez8WiyJgTr5gm2a0bGBB/9BXOx/3+v4TPZYDLYEW3lpuRa5KE1XnnRGpyWQX16U
ZTNF2UPhlRsH2yh3QdIj27eYUFdQJXVOsgLlJqNTrhnmuzSmBRMhrbEgKd8b/7VzYDR0Ln7mnv51
96hxSdOoRJV1paXN2vmxK+vouOmyppaOPQAaabUWQS08ADdL1CDLX4Jg67GaVpGmf0iHSwBKEoSm
ZfvVf0nyRAbwTVq2PPQ6peQMb4lRP+kWe1DuZCm3hmE8MNH9g9w/yWaX+2XGyU+4bxEwiCPvZnEf
kmZNpnrOIFvi4mUv9XRLCqO5hQlnO5XxZQCH37fdgzgBcQZNAetT+2LmoGIkI7PNZ8gXFzyZbB1d
rK8E3MDQbrNK21sE3TXhs4SrciMFiMKs9DeqbjndUakXVkNA4fhZyYmdiLJPUtBfTPzkTm9O9KLt
/nMv/7ka+Skd/jFxoes5jA3Tv8T8VYtQGN/T5ck5vqtoeclv8hibBi036qc8ukCLKFlRu+fWRjky
Ym64MYwHnS6TrFDpFgsRTDe1N0LuhDYpGXVVfhr2jcDEUmm5iMuVJVdH6dFP4W8m14GDh8qrFOiS
9sOot//t1gXmImuCON2EZRZV9FdJNmUrSKCmpPGZzFciQYlrpRsqDWIDw9N7gG5YadJWLt0D9uc8
O9VJrtxpGlRqQwanCFeT/gxGTLq8/3OAmRpfobrc6naGSg+XIeVo6XR4jIhFi42QRo0V5W99+ijO
Sye7E8NlWCM6z2DTK+mzYLWkKzMr2t08M0pdwuLfhU8DDLoK+hqyDC0jvUpG5lnVcwXtluA4mtE9
VlC/VyOeuhIEQNpsTKc4yt2XJSYPZQxy1MpZS+wxufR8TL4p1MmmFYv8DwzQdqihWfdLtiX2Cp2Y
x1TR1lrzL5hJU4OA3tzXiraR9SV2VaBXeW7DYZEFn3qoH5eiETfVrpt7LRg2Zml/Fx9SBvn/syho
xQ954OykyD+3xWbq06OUzKUfEcYUPOcQ9uz8tiD3kDKiVDal8CnVPq1VPwtzZV1ixu+L6r0xX6Vi
CIT2NNkDd95ZAGGDhFSZgoK8i4xTc7+sT0Iu2DxXnpI/MSn6PiDpIZ5JYrtchRS8LZbETm5ZG7P6
MvZObAxL/CYxm9wwT2RwQwok6lX+W6xAAimzGurPNVEEXKVvcQ45JybCUqhkUiFiXiMsNwByXDLU
5W7LR/M4+HG/JQ6Uk1tAQrPxONW7rm5XBaLdUfjW0h1t2vcF6SdQOWu+SdMI8gKyIM4y4iFL0Tgw
i/cswb+Ix6+y8jRkB/mKTIyV+KOWwO9Lkm95ciE5FGN7r174PWv/8thIclnGt2DjQnGsuV0KU+wj
cNCkWqJcPzzq0Lyo6KwIwEHgGBI0LmgNv1mXyfysQ7AIV+5d73sfgquS94lzN1IUdLrPpY7ASymr
OYFmUto3jdGsK7t/yBofAEAH+MCrHmEo3ngzJkq3/rU/TMdcRan3Orbzn+CDZ08/+3H8GnUtsmnE
lrDylkG2kxMSAFiMWKeh03oCtcqX/G+rVkV5jKG5YJrksU7VtZyc7dHBIHGXx2DZWzLWJcOVnSI7
xu2ylRRCxCGEqnUyvEc4Wz5Re8WuVzdiaqTVIrtTbnPUK7cjnHECWxTAn1u6zCmEO3m4qhHcogAH
4De76IYJoNf7kZ8JKtt+nWyhnrqKTaJIN9MFL6k8DAbc+OwdcU5yCMERwn/7UIWQEvwf2mxwmTRW
dBCe/9DQPf1lE+2hPG5+IRI5Z555HWYEb/NPuV6xcDb0Bb76JV5B0GNGK6JJHRMpwLIAtDSW/q4D
0JCo1dLg4Rjfl1D/v+e5eAyfN6K2vELwdAtd3VYeuCA2xIHIDe+TkHucrZc3Lw6HTtNWt6KjGFJZ
C3m7VczhIk9IsMRy9IgThAliBSXWKoJUQYBiEiRLe40GVOSZX9KqFCNq1sNzEv1R0G+r+k36clJa
j3XtzFDqR1zdSj9TOqyI49JdjS7I12w13TmkY0T1vV0jPfuN4fyTDgbD9LuhBMpKBU/6gxLcGUh4
+W5yL01sWIZOcrxWiTZObR+D0fks/A9pfAQ+iShZiTaP2yGajijGnoKq/zPH9CuuaCmg1yz5jZx3
oGPC6KlobU3ZBLXpITwA9lgawzb5MgC8S9nvpMHFkDKQCxfOQCZfBGQgfSL5WTguRFz2TQC7owAd
YiERCdBxqJ3u0bCNN80GSKk2OfpqWX2TFY0QkjF7jtSm9zXl6nNTRcNfaMNeY+iAF1u47ZH3dV+N
cIp3ljHkdyNDX0cvd8YdkIvw1XTRV8k9v79AaLBdPt7M030HYuA0dsos4g/+Uwtb6N7MW8ipdSN4
YGQ22DJwmX0kVGdXjjdXf/NNi870X6SavzFk+R95r7ob3+1yBGET+5Dks7KfPEN/mrMUaS3UMk+Y
9YdKThgq0Y1VFRblKPKHXkurV6cn5q3cxDpqcRjeWZqSI2XTqq/qoIONbOzsx2apLx+nA/5U5W12
arQE3uFRaZ4yFLVuGIOcDsE4DA92qqBwPb5VFpQHEM04K0ALqHZBKINEw4ulMc+KDNu8RlNpy9zg
jkJut0kpIbelbaHhOuSrfNB9wiRD+ahnbwetDXxk7XSnA3HslB6Nx7ZV9zUwYqAtf2jqJBunsaFQ
ThlcYnxsPesJmthTRHUBYrrKI6St3zRqGaOSvUdB46yKuetWTbmucu+SwyO3MmfvJ8yiaEOLt46H
TdHoxiY3uAGW1rz7WvreK8OxAQUMleQpU6cPpFh/TSufVxG0Uv04PY1NYazqrNsA8N11FleOVPTM
CeVMO6rWFk0KSKHpca7iPNrbIcy6sMo1cGGeg8RC0racCCfj4UUjD/LhrVxXXpcjeA9ToydN2CZ7
Gt38Mam0LwhlEPFAUNlBwBPtVdQCGIKGUVuFqr5IHhstfs9DJJVKlkaSw12u41rTPFxpFWgAp+me
KjY0Mw3d6tcuPGipIDdbV+h+tqqmHuzhudNLY+0V6BSYmoEEm+ce4C4LIfJxkRAwHZgCewhZI0hp
N70L3V99nmfTgdCyzldDBxBFHaAz8qZbeBseSanJewZVhpZf29C9G6v6pnbNh1mjbAxAEApNdWX2
inKDUtu8QQE8z7KnIMxvfHiZ6YsOBz26pwE3rNWhSldqC+FiQnkpZhaKvt+Yrxuy66FGB8TtR8S3
1Q9E0hFO9m4YUv4wKE3svQJmBN/RPjQ7BWCYGfiwv0qD9Lxxk/cOxHAa2CejJw51q3rPrd+hForO
pj9p6xQNx4wDMswa70ueatbNF/gDixWA2MOoBJeWlj7v6akG+DGxCtyc3lhI7AO9hp4/GeMXohC6
SRWmnfNka+vh3vUZTB+mIQdTSihUDa/Qmx4p1f5AodrcavpDHCg2pGf2jqQdEvwuY5FX8B0wLK5v
TW98qqrZg8GMvgPUv3WahusWmqCNxjwANaabxjK1LaQCj3oPkVCOZIFR69vZeqlyFfRrZAebOlL+
zLC9uBVcFCWj9cs/FjIWTbJPZ2xT7TmIbaw1y4jXSS3HY4tllcoWKpk6V+Fon5IRTvc4+B6M9lbX
h1u1RZ+wbmdlY8LwiJDctEtgzU4rJVhPYaitQ/MH6iqswzDC3z806BWMVrulk9hyCY2zCRyVWjDT
4pk5v5WwluGOET5uer266frhHrIfAUtMt5HRfQSW9qSZymfi6y+qFa29YP5CwRn0OOxsExMjSoRa
a4JC8RrlIXRbmwraaitIN6AFjU2Y5D3tphkxHTVz0cmec36FvLPoLYwAtExOn9J4yeHjnhE9jVTH
eixjHSKNKkWkhWDTUfuPwSrClQVh8U1lM8lZV8m+rKiDp/ljmwnpWDehixHNWwhsjmZeN9vajFDS
Y6qFSdBgU8H28siy7ud865WNt6vBGe3GBIZk2Dxj3fhOk566cFLscqVmcI2JGkcv/YMCEXyOiBIK
FwoagQgrWImPTEQX7VV4zrN8fmPq0b5rlPALwM68iTTr6MGJuxrh5105VVXR2HNBgzbDykG9olcR
BDXd9Lsttf4GeZR4Bd3NYx+ec71lBxSokI26t4PMgM6+unPVYataIHBiBgkeZ9tM9gh6BRItVo33
NAK+geyC6dhCv3NLDQJBJCooU1tRsSkdik3IpqxmKI2hKQ1aFdYLNNXaGTNZ9tohzOxh1XA7V2YI
XimPD33lb8JFZrB/GAP3m8nGcT0ZBk/WblemM8V7axKPDRWkGxukJ9ByejrzfSFtQqdZxxaGJjKx
0SB4IVLzPyA6hgt6sh8cZ0SSRXUfLRZs0vfQbVrlhTr819C99XOP4fV17SbT1BNzjwPjDbAcaO6r
A+8RtYvyJsosbe053M4kG17aLLNuyDQzJ1TX7YxM8ZRB7OP1a4WpbIBaBTIxUWuvk6Gp1qoJ9yXk
9OshEGCjPjo7LbeVtRcTWcAQcu/kXrRpSoiuGQaGqx1K6rp/UuIIWmNfvjF0b4yifqvsBOJ9JqKZ
hIKdNja9refzrJUxZQ1n0XqOFIJsazD3UIaqUJGhtDAW8e08iKE3eC5K/IL6fIi8FVbdgF3Ygb93
o+IIcRboIjXNX4ioxdqsBnvf2iS/reI5m7Ix7xqKEWvwOAeqnvAc53bOYp37lZ9bj3DPDJvGCcG3
hT9mhqxrrV6aplHXXt3u7bhHnRrX5AmC0tZid5Nm6r0hqSDA0mREa0wbZ/Bkhrpr2ugVDtxkU5PP
c5GDOBqiMmBWaw0NP7f0t7E9vClWAoMrGh4rqi4kQhESUCiaxp3xJEBJ0HBbTYvv+6n7hvEJuiYN
dEWS5ms1gno+tQjSvTT6yxwPrsGyXcUwQPpJBh+2PyRwsEmkY1bbCDq4HZG8sm4BzjYNftJkqGHu
gYEq/vOYTskarpNkJbwHesJYaYSNowidZvUnNd/xJoZYYlU+1XPaoxZleExRv3AuT1XQIyA2EaO4
ePlCbx+JnyELclxGKNuXim5metsAEDDqu6rr2nVRevnO8C5tX9Fx0Mpyk+ubplZ+i9HLCIGKU284
PsglsK5dgpzyhIy452Rr6gS3ZfeVRJCMOCW5EhQKq2mutpbVlHdedeMoJcJYOdpNNspCbmZmML7f
uHGXPTS9+1c19Z9PEkDDKr4fAKytkCABt+pHZxIkmsbwbyMMR9QFzcWqUJqaGmq7DW6snLk5ULxE
3WEC76iufrilRUU3bL+ghW8I2Sq0SbW7SUHULnDjWzuqH32GV9ZJ17/qnfqbkn1OE4SDXcQ/1Lhv
S1jgV6VlsguYZDTKnLDGRdhKa8pVEKOyyPMpV2ndfPqlv2Kq5LnpiaWszOo3WuNep5chVl8zOg7w
//S72i6LjR7oR1h8YZLdWy3qG/7ApHnRD4wpjDwBR7+BNBKCbX2yHh17TNdMOoNhGJyZYR7snjUN
n+Vk3KaZd+d17PncgKkuJylY9SXkpKVZPWUDkJmky7J1oDHRW7vaQ+GoEG5n2X3QIajq6rctckV0
xh4zEx0gjTZZGKBK4iOc1Q3NER3Pp1KLvPtGSXYgWteBHh/iHglsFzIiLScxCWayxNzdd7YBEe6V
SWoIc9qA9NpSdv5cmHD2F49dRptmTGCHDgLnhvOi8q4p9z0vb6OiHu+1atzBsAgTQG9G+9itKbBq
Bru5n+MNmtwHxi4xs110GxtOeVMw9ZWWFFtjioaVptZbS6dJpaMAE+LsEJfL5uh3ClN8bQvJgtOy
l9kK370XG5uhU1RESbphD+81diq0Gsj0u+HkjFAZtEr4m/jFW4sQyGfcoCWNFuB4l8k/y6+N4yYE
CcVbmFk0duPMuHWVnNR9VinyTP1eVUpIt2LRuvMq+9mrbVXYbYGOjbr9vLym5uYv1AO0bu3EBFIZ
5iC9bac8ug0yi6vKnHBf8dqvbTohTaSb2yFzHnPNDtbtCEDTV0v70VB91PviQ64M42sp/xQoTSF0
Rp8M1veCgSX6zcH//QM3U3KEkDfTDOUzZfzSr/UvzWQRWIESQqHCr2GVRGvWDkJU/4+o81puHEm7
7RMhAibhbuk9Kark6gZRXV0F7xIukU9/FtT/ibkYBikpplUimPjM3ntldcdCbHDeKv5iQzNHnzgN
0p2RkiocGVG7ngCP88vk41n5NvzD5ZnfGsSDL9TRbThO5F7OUXDMB+CcxDEe6W/sizX3NipKnuWD
NnYB5dvGQkyha+LHHXcmdTyZTl3k6Pdw9hJIPma/R8DpfMTK2ZVBa20CtLo0OK562IOT7SS0UWGW
0UZzZ34fclTYZjSpPykSMwMiwexX9T2SLB2dct9mynuqkKzLwRrgy43lPR2IiuVvlR0hifXXrBH5
bhriaNVI9yuULNulZYZHMtfvXdv2GyMGuKqFE3A3aEvANkBE7DSnIONKS+veucBR584FCge/bmpu
E2ItP7pSvVCW+bE8BO0wcjt1uU2Tt3tekjXv+Wi+KkPdpjqIXmRaPSYC2l6bjNwUIzB/iKH5JSsh
X0wr63CmVSvgkJ0LoFzafzPFJ4VksahchX6R7XkT5g0N87BpijE42SNhZUKq4gonEntc/SSGQuxA
8FgHst/Ctz5oL7HvTAdElOa+S0sHQkUoDobX1R/4XjzQd8Su05WFKnx04b3oC/dV1v8GHWGinVmZ
2MQj/d9DJMVVuvFXKsjsyQhS05msr/HyqiyL+hgkmp2hxXLLsl13yyfCvNLplSsvltZ7GmAUbXXy
KOJCvkfDM8in+SMrfxKd3D4yu20uwomRXLnDlcHEi1nE07VjVUy/ZVU/Uh1bi5iw/8emx2KcsKyG
gM12RfflOUV4Vvyx4c/P6g7x42R2lsTt7s4nV7Yp9ove2sOa6l4yki4orcz0wHZk3Oih01fRaWDH
FeVkDJDh2o6TOHcpbTm/1DNJ8Sgkcf6rDZg5+4l0bsh1s0MkW+M4txWL5nSCPZNp4ya5bM4uPMet
n3rBh5c1J8Bnde2Vf6LMu9SZ0/872t4dHZv5O6/LV6mSAE9I8C49PEzcc3/6QJJ+cej8YSasf3p1
ALFSO8GXmv4Ufs9IgInaliavTdfg90hjSbNfEZMxO/Kbt0Y6rDEa6yujFobLiBX2Gs/Z8GJr+nsl
OucnyYT5Oullcktyd3ooos5XQx/ZPzPyHVcT2ZYUjKQrGEIll37sCbkop343K8B8tuOOp8bU5ovZ
JP1KegzkszAjFEq7D6PK8neBlGCPZjJilWwwqz26g5UcqjiTwaroyBamY9nPI4RXV54dS9pn0mWx
aeTqNaO6fAYV1UQxzZ9kdfQ7VuRyr6t54l8ZdAclqC9pB/ybw/zrVPhFt8fWZj6jBRjYN138qkT4
mmXAU7PWtU5zqOs3NwRfkE9jePh+2U0qorPE2eKQprTtbD/ekA0DlMvJmv7sLg+2YXRnO08CPhYg
akphXsnztq5FjPFHMkjudC+vru8MsDDGdjroufmBNG6Va3f8qhkibhJl2Ev0p71mUc5gwB+cdWBP
8RGqUXCPu2SkSX+Z7dR7j6SKH0GbvTGUeZ+TtL21vohe8gKAVBUlb3FIyGI0ETMdXj2Rpb8X4a1F
IOSQysW9Jn0mGEO3gS0LULnxcNGktSu2VYL7Xisd7PMI2x1HUPcyQis6+uB/+Jf57oerJ3cdw2I/
+YzYPipJS5+ztuD4oajMN9iHvwql9N+cvLS2jv+mBFoyRYLLhztmO83Bz14hhJkiMLJ5kt+sTua3
tjDPbgtNsejNbd3Dny46p9q4JCOdmUwKLDKWcXaqBttg6vyoLeMtyiqau9DzVramXzFNE8qbynZE
Q0+PvA3GB/DOk9HN+gJ2iuoxdZtd73ccT7H1rNPEg9Qp3Tsbaffu5km7HeIePlOyq2sECbJy3hz9
sBC9P90OtHrAVHJrK3hxeNs1/jNyFc2wtM5tWfhb3pVg2xiD/4SBtEoDnbxALgNdbdtkXVl6G6VK
/yhil8oOwkwchPoKxJbfDcAxQtqpeOYsOyQolLMzsXmb2zQ9RnW0MepCrKIZbagJfxmYdnX+30Mj
g+psZxIQTNlwQcu2voatwptZTfm+gyRLWdXzAQEDsffp48XK4KLztaSFqou3XBnmxmiTe7fUfS5G
UhI55BZ2Ob1zVT1cwhJXYK2bnRuHO7+i2OvpiW91bq6o0737HHdQTefshKALIhuYokuooEPyH/bT
umFxyTOziOqrjYDo2AEvikUfn3EiGScLueB/z76/Vsezu8lzyJHf39DLd01yDRBFNl+2v9ArzBZx
4FBl19Qw3eFkd561VhNn3NAAqf/+jjbEagpC81T7fmcdK/KnkHHpdMteMrtEhmehZpfMRCWkw5DB
UpBKYqzaWwhj4tOUWXHIA9fcmg7Ztbwx8yEcHSaAAAQ39jwxjm7S+R4xl/RWhkuembD7cy6M10Ep
HE5e0QMaRrNtWDVTjbq/MH7uLrmneEa88HqME3Mzen5w/n7wHYFy0c6Lte22wQuBtJTMsCV3bmH4
L+bytd4cXz0GEQW31WMrwuAuvSJlr1yMR6f23Ydl1KuW0eE9NElLH9UllCFYz9TaqZmyDGhW/lIm
bXrxkuohRZ2/9G26KejS72NW7qssOHlSV5fMTaatSsqZiwQzJMZZtWt7gxagCqmRx5HO3YH3Vi2A
4tKOWm62HEWsbg36vdJu1kXY/ipmJ/5qK4byfhx759R1/HfWnquC1pdLEreqrj3/FJG2e7JF96es
DXRKSdSyHnDC6KrmtVpAFa5h0y/AAVsNnZlgCeM9rOzmCBbc/ddtmAtkYd0/BBFVAH658XuwacAc
kwtS4Zkn3TQlY1+/DAtbYFqYhGyuh4Ng5Ay9yY6vU5oQTsRwdTtOMjzNbqD3hUl2ltsF82pw2Ee5
5hSSYRQ4ZARYEdFg7nZIXMRA1jgftGLCkDr9AZZNuYfqJNFXF/nFgtChaye5RU7THKBWMEO2/KOW
JAIMYn4GDjsDryOdDO3ZO0zeO1RdRMViJGc2n56OaV2GsPCoaRhrjkSV7r3e+TvY6kiyc7GHEECK
XRUXADX9T0gRbnXA46pOPrUfeJ/EObQR/RpFECiOJb61X3i9JJ/mgYZW41gbbY+7RBDslQ7p/FkW
3GpKNZJFTxGJCNB980yAioE9bzoNgU6a0WDTw0bGJl4Sw+y+jM5hHlf3FoDondv4vCtydENZ9wyD
zoA14wOGCKv+Lczyjlg7YCb/e6CKQ9QcGPFWVkz100wMl7KW4+X7mZgwViQeMVohvyFBxqmWNwPf
ygR5cHDI3/WZ7N9rx0OjlI4HwO4dAZFsQkYY1qcpcuVtEskCus4/qHNeo0SgRja489VtZO+sSAN8
tFiKkUWPLsOqE+P2/cBHnoB5EZGWzJdGBl4nldrPIVXlg+PmEuVJeDY7p4RyYPX71FO/Qj+dDuS6
QMxmS7eH5lNckiiF5x7KPZMDk+jpPHgn1/QDfC353E0BsDt0s6cbs3cIh0wyk/PxRXpYQtqSXeFg
zqSMDsn8qof+4qrmj+1M1h1KmDfNUDkZxjykX2zsonAvpV9GN4OWIckgPlEBrdvJSri+U3P1/THt
LcEMkNiAJVyfKIssMw6Gyv4MptkwJwkecRx4BDP8BhYcnt2iGZnHJeeIgevdrA0upXT+I+PhvUv8
4U2F/Etj3r/3im3davQKxkcWdL/QyG/TAsuU7TheW/9oWvEfEhUJFSZffSX4wHDbmQLA5m7UoE5L
hn1FXsa5j2BqBgnmjNwjXqik+qBd56GrkSQAePD61l5NeeJ9MmiscRKLaO+i6B6aajokPhNV+BnF
ugYQdWjs6K8fOCfhsAWgUP5YnsSmUe+GopzpLOt8xm1OvGM5E05pqY7bR0mZCXgknRN2+IVd//fM
WjQJ9YLt4DAgThse1rh1laXX7XLhcVIykwjl7fvV90OXggdEBTwzUirix/++0VDZrCxQoYc26NNt
HjVYH1zLfk2k2njKCR/fr6CI9xuz6WEXL98Mld9cmtn8l/zW6MVMncUmT64VEYN5lDafhRfbfBJU
tEuXl02CacmY2ofVefUVZ8QNLu97FlrTbzkNXy7E9x9d7aq9kbXOgUFK8sptHTlO28T7OWZswVqh
ETMs4CofHome7J+jT3/jhfY2cDz7MjZjfUusmkvMyMtLqCuxI/Yxm33axMb1byXK2nWcdjE4c9M4
qpyjWxADtqkLJObElWAlLSm2pMd9ZR6pZ0cLU4zHypJZqLuynUSd4yrZDb0wLwYzdyadHXdGd67f
c69HEZaomOgo6xAdZsOY96jz/xR5rRmQJ8H6u78n7Tv/ESM/qsPhZKUz1Sr3tvKgJ5w+k44ecMRc
hk8ERE7aOifTHG7JCEs49ii9lBLFWSz11/ez76/psTlFMRq7zMm9HVh2b+1lxFtbcc2Zrs8pSxx7
4bE8wpEayJhlfE+4N3DJBGrP1i0r5DwdCu2EtyivnVcXNZEuE/lgDWa/TuR7b6a48olKN9QjbuFv
rrOevM6irPVl9hQZuL6fbsvFm5uMPjXj8g3hiHA3WvZXZPrjKZT5dDKWh++X38+KekJQT+O3ltp1
booT5sI7vaZAPvql9k5EkCCmXyLjv5/FMyO3BRjz/aU0ZsLNOtXcwWhrLsyOnWNJl1dPZyu45Rr4
GiKP7v79DHSheRgHwUarXUdz5p0rkVnXMsyR3rrkvzLPK3IWwNH4hMtnnTJGXSuSqsenysqbFwXe
vXXhFnYs0GrMsaxN/G2R1foOZqU/Ty0Q1RGiCevTUbflmXe93I8J/ggb8dhbYDFK1UP2jFMkZkZA
0KJjNekjKZ0M+qKJwTKd1SbMwV2PcgKmXrADHEkP5Q5AySJsUNJDN177PLVvgcCIZWKdsMv2NVse
qB1JGkPPQD+WE7hthhurxQGvnBnvwmDfM1LFLi1SPRIQOBi9Xm7cwB5+SngDKP8kAWUp0GA3G2Go
WEgqSHewN6Nogzfe235v1UWxJZ00QB0gfcT3ht5+fze3CIitmOpuvLndx5YtPzMGOVAdjPTm99b8
Fo2EDhu1/CSKvjhNPtI9HIYQ8sTDl5Z8CamPKX0Y+sCCjoEJ7cRg4p0WtX8NgKAwpXqbzUBtJqmb
C9r8/J5byxC5kuKrBlLFRI+BUsHdturbZ545ybkR8q8s8t+MGeWTgbla10o198ZynHVtDliTuePf
sxKdDVOMjLCgMNw3gLhe5mFcTV6GoWqOw+2Al+adGyTx43GXocpq/fdCvgZWcXRmWf62M5x7zZAz
PJrz35jUMX8p6b6GpRMfB6j2a6BtYj06kdwCQjCAvzCJBYG7UTnJr0CD6QMideoWwtp3AVIspUjX
1jMJT1AyjGdMBAgG77m/ReY4/0RAwsZ7vuSjYEq+ZAIXHP8b1/Z9QIvpfNOTM98a230UKVtx1G/X
FET7ftT8gFkM3r7GmrPymmb+tOjyELymcuMJ312P9mS+ZzHYz7IIn64ivS93QCRkqDN+OLRWdt+q
fWmPLK7jsh1x6sYhs43a25C/isVfttHBt7J/4kqQaqyD/EtHWMpJnr83U1JRrQbyh1ElH6VvzZT9
I8D4KZh3NLvO7b9nYqQwjOwbvx9XfOcaH7JIIbs38XSEK2F8hA2GDi+InnOMGgU1UnXqNeJJX5DS
6bXJs20b7xFYn/lkJ8/vr1TBT5Sz1kU2WPaisnmABKjx5/v1YwxCltlgdHff30h6kPAy6oujp7P4
BdTkGOdE6ptcIV3ZMryX5yIyyCDqhXrJtCtXLjLeo8+y8gUvAB+sUUdMysJh3SN3+j3b5yltQoS6
SXrszYGm34tBNfgaH0hARqcpxZ08e/kyyvQnQ41qBax7PLSKhqSTYMXMuGrfSuPoLkiuxksPXYUH
jeFzNHi3vgvbs0Qhts15k97V9Ibq6iUNKv1nYtuX65pEhQ7prU46+1rntn2NhLBB73rpLvPI8Ijg
shihux+dhk2frMON9rL5XaTRj3oy/Xtn2+q99oi1zaz6B+EOqOINcWyH9G/tJvlP2EPLZcUOfCzZ
dttM4kpcLIfSMxPOtC/W3Veva90XBEAUTrH9B8B5fxiiYt4lJgltJiocFjQUWegR/VVntaZYlYzJ
nfmzeXe8dUZ6OLeqJrhMRf4ZRm78YiPD7Aare+1rsszbxPCPtq9/KM9ybsTO9ECOsbiDH7A3KPwF
Yc4eM3DJ7clNHLmLHF5+f+37YSCpaGdov8N1O64bW4fhBr7asFe+LHbhgr9FulOdv2fEhRWgA8iy
drfscVjq6Bf2Iflp0Icxcz+HmY3dgMQBxU6YHZTyGMLUR7MR0VubBs5LRhSGbOwfkbanZy7ivzKw
cUkGICkgwC//a4XlX0kTSl75kKS7QAzG5vulVHa2gYse76izrHuFKiurWWAMESmm3w/Bq3IkOIss
AY6Ru+KVFUy/bV0TyI520dDMGpuRZuFvMv9pcnYmBCSu3ILRRSEoiWom6SsnnVbmiDss4AyHKFzX
tykm+cfJkEcqTKYT1HGgLYScaVJIgtKBY2i89iCORVfdQ0nBltNQ7DQfBXJN2KrmhDDZkYq2KPr5
+/hG/Zp2g78F2NxsR0JjX8kZChhah/nrCMXsFg79R2f/Y5reBAajDy8m+6ojPVS98kqIwjpM3INB
ju6aD5a4Emp1JgC0o1X5/8WCTy11RdBWVLTeRvFnrLuY6V7SH8fcQd9Hs/ZznsVT9Ms+0HGR5UrI
OoMImAczEL3XebcdkIA9PLLHCSn2AbTMbN+NxIRG1qMBqNqnvTwEGfFAGJ2LPTeZxdvai0s1ZNEB
o6qxNhTN55QkPsaryDl0wWHIFBrCMJ1eqLQCGhDLf86z/QjbMDw1jHCIGKjLiAn/oIjKafr193e+
vzZNcpW6BKOXcxLdvh9SwTKcA4MAJmZFg3v738OUZRwSihK1lZvCs+qjO83Y+7S9SaOyf8PnbF05
1emdl69nLfuqMmus/36szbu1B/TwXdh1cW3sLPi/H+vjfmO5dnoqDFcdYjNoN+gOmKA4/nQcUNM8
hxFSw9Bi6F9eqai3nzm5cpu2scMtkEB+YnmoE5LiYoJ4NU6obWua6jQHf/8rf/97LDO8eIhzYyYz
X3lTCP7N3heKaPNaubV1BaOWb0wkC1hQkz3nU/BeeiPdusk/rKhqkiIJUUQG4O4dUjZWvbi3kRd8
VlUaHZ2m05t6eTn6OdU+ve/NSFr71dDl2Rc4Ey2zGfeBiT+0FNEhRoe7b4zAfSS8X+ukYQtbzs0d
ocv8VwfpxmyD4rcKnDftVnejn4YzKUvOm9JoCrumGugmR+cN8qmzMmeXl6VN1mTr/t93LcuiXFf1
n8is7Esc1tWlcbbfL1Sr7IsxVWJYoeTjVlrYyc6ZzGXDJYgATEEIpHV0LHQitxT33EcgWh3hWf1v
bhMxNc3TkHYOKvFWQqXbVMNg3bUO3xvuS6e4ca27T9rk/fuZ7k5m1UW376+0EUtCArUvNolU18YN
2t3MWbly+9G7KssvjtT6D6g7+ZVPdQ6VcHkQQXhOLPxcfFlGxA3V02Bfp2qLNhyukdcEW8ywwTnq
bJcdJ4llGAJxZ465vhe+NRw8/G/bzhNnCqRkPY3tsG843V8NQKVcF/ZTVorcOidHhRgY2zi6N2MI
QS+uEBL79U3irAWBTkSiUwzYonoTGGOO6ww7PkK26FEvDx/S/SS2mmq7c4x1NjbtzsRhBLNQHWoT
w696BS7lrIueHAYq5vmuYj2dx668+DA5znVK62TRljpmtSkiGixhLS1VqVGpMvdIrDx90ZkaTpJ1
WZN1w32iRJpzm3MXfInhWsYmHAx3W5TMV41ChmDiaeHDILF2Q7c0Vr1HzdjYl3m0yjsqE+ti9i4J
zq1B0gcinODVW0gE7tUp+u7BNfvq0lgc2Snjxyj+ZuTkGRNIR0g91zSWt7ljeRInRBvM4T8mxIXd
QgzZoVRPH3oo1sbMitl05YdP23WEjLeqRsQpwESn9zDoi21i8htlhtxNkqg+AT5mraNaor1rh1M9
+u6TxecxFcgdJp/tVV0+fd+f3sLydaispRpM0RhbD9kEBS7kKKEcHp4mQaokZwnSpOLpy7GobSZp
ztxbrGI3lOTFm2VY70hBjkgS8N0XtO00zjS8eRFjylQlSxw3ldtgttKNDWk2xVG1K+zpwVb9o7T1
I9f0/I1i6IE8d1XNaY/2GZwiGS7ZOhVwoqcGroWqKGJnfirO6ICF6NoVIYL9ps1K0gsFScfNj1YX
8lIqa9OGxnQKF1hyQe++a7JwEZmR0dchhghR4/idwIWTGbd28Pt145u0ofEEwdPYy7J/6fr8HEzi
QvDFtJsJ/jL7sUO2Gn9WPhfIXNGs5g06L11R4oxL65DdK/UcGS4hvGksFEueRhgSv4liemMxnx4J
SP5JXxV7dbErO95gGTPDhlyT4pWqpnWeIiEEEkaItSZh5FfWltOXQJIajqnF+oR3Tc5o+hKHGZQJ
o2ojjZJkM5RGYqjzdeOJle9g/48E6jrLaJ5d6XAeeXJbuPkvJj7sOPrXhrQEGMITuOIkbjZh6TUE
tFlXrNjBuiPyaOVHE0Zt+Uoek72pTWRGqOE5CRSOB1E4e23HKNGTZbQHr5VlHXDzlDzvipNpXfBZ
R8QTrIO0rzY5KXBO1X64oeUy5ES1S9z9jgX5tYftQbWCFA3OxK6FtIo8PfthuXyKMB8drdzJmbRo
pjjSPTfTL+Z9/LdEqu4uILcMcQQnfrm3UVusoRTaqM/sXxNa3K0fB8wbW7H8kX7Y7CgAgTAXnhy1
sgK22jpii9UP1k9wOdOaBdzRQVm7Nhrf37Ec3PZVf0iNX1EyXhAsZycXInHCeKjdKf6fVn44NYds
SAC7OH98HRWIyOqEnfNKDhTsve84G5gh/nqUZYZQraFxHym7UCjdRqN/m1XlbTtWDau56et1JlLs
mOA/u4ioPRbg741ddEc7dF/9onlDK/oCJ4gmMAHSGxB6FDYHsfwnPLreekYyXADa4P3uQMLmX53t
TeeMNQ5NOz8kR3ufRiu/RKLIsJDOdZ361kc38aGtsOLMSAY3vkP3aEX2G1inbm8EfkDl9kW5Y+2b
m5+2Yt95VFtZskMngfjFaPotLMx+A+LsUJWTXFuam2BVoOuH7cfahLM5TuN1mZdLCnfIn5t44YkB
4YaTYlz9ja3B3oWFLKBWNHt3Sv9po/bI1us0N8ZhkB3ex6i9NR1WB9/kmMOWiMi5u6A63jkqtvdq
bu8ZhsmVKdzkUmT9yalDRIJpz0INATFqiaUGiF8yW4g9mh/L65q9sFJv1ZV9dvQdLvsxE/vakSys
8GIjq+6baD63qLtWlumjbTWnXSQUdvLeueapg9w1MN+E/OzLluiy3GUNMrY3BGdsFBWLyEzHG9OP
7w4bcwidzqniwhidccYmkXMn80efRRgSVok1q0JqspNybS6/blWHIUcQynrQ7IAYmmvshDulU2s9
tPlnPnZ47wQ6uLQdjzFX4YCaGbRFQfq/Lp9yNn42wrua+exdgw71X83yaTW50w/8Dv0+Gf+hA+kO
XanrVVJU6UvBrpNMcIag3HFaQUhjF7W70BrP8HiOFcUiQgh+cccWJroITlL6MlYsLPrEv7JiexyO
eIBnbCPa9vjz2nl7GJvmZqBWXaNzjzeIf39ZYt5aOn/afv0WQ088tYF3kZ28sue7CjZbR0tZX550
QDNQS/cVy4G5rC4dp30WxaTtsEcde+S4Re+R/hArdzeiWN6E2RRv4LtA2vslw2fcRsGGfgDIUukZ
uzk0fkRug+YwPMD5yvksxt2xSMkdLycyWymlI18z23CGj3FC2+mzJG6cojoLD81rMaXrlluUoXO2
7X2990nZKubuTh277+0a2cZiZ59bfgXkWODXiU3xAskEQdPWIMU0e+jzRt/9acUSxi5PVajOSKvY
YZHr0ND9+Tr8kcz+a5t7HfEl+RHE9KdR6tdkCFzYp/IIWnzTcPJqb5VK/fAVfif9NLS28SeFV8jm
fzM7QrNkY4rpDVeuJTphf890Ag1GNrP8TgpBDpM5Uia18aHOw3pjVYzIkNCe3T+zZnLZ+C1jMcs9
OKb3hOf3Z/L9+oSY64FBqtwOEYRCfjg1zlk4Ja+88bkeCE3phy8lHIRlhK7EYbVynezNkoptNCch
gv5mGzkslTL3x6wI+gv9cUMkD8MAPiNZwO1ZiSTd9FAzg+mCY2mPulqjCaQ2hF7/Iy7HfyfWMKug
/9fonPlkgDmJ7Tw91B5RTZkGjER6flF8pWF3sjNmaPbwbqPExLydvXUdCumhEe85udrr+G9gJ1uA
y1vqmkvC/HCsxmtu9wcnlMFmsPGNlDkzj5bOgDzLfwwpd/3U3IdCL0yug+7MTa6CT4TaaqWorlmk
rztyUhk4VQIwvTjXSWgTM8I82cRwAv2Zc67K2/5Wu8C8o/QuT3FrfI10tGur9odVquGONMPP3Eh8
VmCNcXOTQh6nJvpoVeyv+1EW28KWtIxOzLpEGZQ5MkHjNRxSx3HO1X+4315vsqxvNiIxKlwxobOK
lHHRZl2vR90VO6C+8DSz0N/3ZtQj2Y4vZrlohOHYN8q8w5YQLbett3mw/joREwc/f7pu+DN1SXzr
ivJWAMjkmIJdYPontuX1sexNeQ4zghEyo9+LdAr3szOSLCFqkG4Og2K08+PEWBiiFpvWOYIhotGH
1kEi3kdudGE+vYRhgYkLBkhVn1RlQZyt7Rcp488xUMAPZJNukGLj8TUzb5sOBDvG1nRolPxnEEuC
sR1zGSbFysvVP1qiyw96SMIZ/ZuFt2/O5SvtqLOLUx+6GjYUo7XmbcJWumcouW2G8GEuADUjpxkP
mKfmnbsaZozK/AWuoccysLK5ojVU+ShXV/S+7Ypw5HGvxBTueOtwihirySZaCfNbsxJxtZcmUu0y
w01SGWQ/8C2BRPYi+f9B4MLKNvscPe/pQzRsHaibTcTIIfUQrfT6bPgtv0UzPRBBfoziZAZczo7W
n4ETII9301NFAp4M6ucU5Ce3EiRyOEzuXDHsXAW/KsrZVaNZ5f4ciCMX6jMkCBweA/zRpNiDQPJO
JgC+UWhrF9D5cKK2Z8OkTe/NdqVcDEL9CQGOt4EslTHOyW+cDwNHmTDWYwmQfSApIDDdQ1PIfcpa
kJXbyix1iSDF++36GfuUxDqa1fhOvP4uVNFnS+FYheSh1ZwjgfXmRVyKjvLXKI6xvSfmdq7rz7kI
ruikt6UbEDMR28kpFjRbYNqVbx4mP7tD/vzRu6XCU+h+OM14mFsLLn3/kdK6cE81D3PW74piXxrF
u2WJHl2ktlY2NsYGketUOXptNbGgJQzqVQZJPjRQXzGYlDsoTn/GoDzNCUNbQ83bmRTMUv5twvjo
pWO+dWR2V2H/ZZZmga74H5bi2Bgo+LboZfDcmzj6CY3IgkXDXRX3wSaUOls1iQHaPjK2mPgYZ8Uw
roowejOdJDwSZh6va0ttnVnACLV7assuXJuBMy1q/aUNyr5CM/oFFOeuujDYVyr5EXv4tGvMfb0u
NsL+XciWBeBMqgh/jmqLUG/FzUjhzy0Kc9xOUTwdslOlZvNcOdXAWzoiGaJYCXHjdoHxOfvY1ZAL
7vtIpFtL+eNaYYUkjaX6qGzx1sUR2ecMhZIA946wfmif1GRfggaROXkr5asRxZSvZXWMo/himZr5
lmJ3KJodn9mKWbUmuQuGLydzssWL0fbDBw3QRzDZahM34uj51ouynEefu8HiItqHBq6MuvqB8CbA
Q1WfzbFm1THv46JlQjrT/PlV8Jx1uEdpe0gTSEOSv10c9I+gMC6Gn9xTEna9OPqgm8Ap3i86faIb
vYYDK8c5ndotm6CiuQxOUm+RWcl1jVtzmhefQdChcIxv/4+xM9mOXLmy7K+8FeOCEoABBiBXPg3g
8Jak09kEGeQEi2SQ6AFD33x9bfApsyRVDWogKSg27o7GcO3ec/YxaiL3hGrUln3wxpsM9AuS9lOn
djmdpEMXrj4hwTpEFLLvmmn8mEQQRJb+1slxr7Zh1x0NGpnbFl56gNLJO5l6AY2pLG6d+NOwNbFN
DL09mPY0HcnnlgEAjFNNb/Ah9Nwn9NEnc67HG+BH1iqQGhHLGVfpAJknUiGtCjFv3Ek/Fiz69CZw
/Px2Rsv12VF8lHV3NCtxTYy1WvLYLxq9Q4pyoDWKvjmj2WqMGHSJPt8kbZldca3TmP7Z8SqnaYlu
dAOciUs1W8y/BC0+SDU8KEy4WrzY8MoNt9rTvNtSyx94vPwy1XzP/mUrAJCBdblEXFxdKe48jC6U
HAUbJOZrhmEi3hD6Rx7aN3AEz7p9k7uHhMwscl8KMPgxj6L2y2hnACrZM49e1qEuu05QALS9tosH
C/I7eAOjqwP+4ouK3nDYP6pEPZIQ+aiZJiwjN0Xu1BM3RHHNM900mIbqbHwn7+gl8OeRbKlwwmTl
lp1f/izi2NubrssyIkjJ1nQ/YzOLlsNg2TIeXU8wFukAaOIOoxhsfKwHSB/sdGIn9Jonq22mAkbr
1CP5liHl8qxhWxEpCSGROfPCWbczW6GoGsa9pg8tTiS3RbvLrpaLi4I+Vp8u/cCNVrl7E+0U6z3J
GLlTs4y1jFtLDHCGKa2zXj1FefrS6e6HQl2I+HbemgsSe7QylzIbXRwNXcRCql+KeevVwdTZfRCG
boolBuyZ7S1HKPgL7RDM3vP8oYZVW9Qtv/ocJ1RinyKGBldwEtSQDohGzNHvp1dzQIemejPZ1g3T
VALHg06kceCZoEypWDGc+7NnymvmS8WmpgvmFzISQadnm1QMrGkduamTjh6saCb8Yvm90TTOATa4
jx423tYie0an/chfLv3VYofaZKFHXnQ7vM0Pde89xzUONrvXB/YE2Asz3Yp22fiZOIx9EI2wf6IA
7UZrm1ZY+751G1jFKyeDO4DjagDHGdCFnte9RpbHz2pp7E2aWtEmEz+pvEzfi507Oy7ijWfT6G8R
4BJaNB/QmaJaMoErOVRI4yx2WOuNYMrDJzdn64adqHCiO8SMv0jPpP/n0LdxWKZi05J+Fr7iQbue
ccf7g5PMuOH1GxK/fzp2uh1j57AmkKKLtk6R1wyByQS+ccpkk+lIvZa1c7WgoG0a2iWakOzVh4cy
YbwJWan2D7tRKDxtY70TCR74eCGlamZInUv7qGHK2aV1iDMn6Zpt3LgDOyn1qo/msC3G4t4KxTau
zOnOW8yzRQHqh+coY2SI+YtbSXsJndbZJa35ZNJ92zpI1kON6pVdNTHGwmlwRMmg5fFuDcscdLF2
5ekTk1YGzG0ydfuotKkSUbIiRxs3eQXpRFXJVobmyeoM4C9o2HE+Yd8W1fJgtsMjxQ5rDans9HVo
AU1yo1k5++SmaUkOxqedSqJ+uvSrXhCYeLM6qFC9GmbnBHmGbM9062e9Sq8yDslG76Oj6pwrRlu3
ZY9/y6V5lcMv+14d+knSZ3UqlOHefdHmT9NL1X05eS4RR5dPouNOJ2h3xmpVKIRJvMuQ4xIhFGE8
aUwbCc3CG+lqequvtx0HbBIXoAUwMbz6NbfVHhXEtUUuUmdk3kmLebaPRck2itATHmg7jSpw15aY
95LkuWfyFawbBFlhtkECc660NbskfI4qsYVIBNnXVUAeFvGsa/nsLzVyBuu+x6fu9+h3Ngy8b9wm
prdk79xiHIFmNzqS79aHB3IMp5k+lyF4V0lB+3K8SdBZ3WQWW9vGwLXkron2pn1XW0261auDocR7
5KW3iijuc2suV9GCwalrFhQvHkaijtUl0yaGwXFyx2VG/gywJlaLOQPGMdKFuIuLggw/FGQ3rI0l
2lnwYgO7/WI5W+j0HhZ3+nDpBr4ZIZHLMjlDToQc08fmbvQidmGjd0BYeDNkQxnos17c1aPgqRuB
k+CpfgpbMQZN25a72luWo9nHydU4cWHpvfVYokgPBJfgdZywz1vwxGCk3+DLYAyqVY8ouaggCu0p
rkk51My5D2LQCdfC1rYN+59nkDj7TLPDbZdtzcE1d65rf6SVZd/Gr7XAUNkm1EHOYAXC4Zmclik3
YIzy2PXkbinDz972tLMgKIKa22jvdY2AIKh012aZGD8tLPwBm8RXQ6Vi19gpBV0TPTW5uSlD2RLn
PhbnjMZNwPAlv84UpLQcn1Kg6fizIFD7+rqlHyOzuV4S97KU+bgRVeEcpZ5SLtIlCNHqBMKQ5lPc
zCcESMm7pox6k2fobDqnOdt5vV2w7wskIX5llLZvIB4vq/ExStRPjBjFkcnaqdKX4qiJAiLYvJ3E
8DN3lUHZjGagrF7ANECDdxK2vGP5VaHvzmPrPpyzuwl8VyiCUAOrkHKUOvZJ1LTAv2Dn7rxWftkN
PYopK7ZIKKmOtacJr+4Z7cfVEnmHbsynA6d3E6X2Q2hG1cbSV6iJ9Wo2KLy5GwCUlMMGkVV00Ego
2tuO2odjfTvXxeuUdAaRSzTlnaTHfJe8OYlKDpEDx2Kio7qdkuWCBbVgl5yu63oLB0TjnPdJGW5s
k2bw2MEcSuIrYwQxkGC4lG1mIu10dXK0ueM4q4ilypgITsC1ekj8a5Qn2N8jGO39w+jxwd1O3XQp
GqrpPqnkTTQaO257dkqj85DGMAO7VROUh8RC6Wm4E1pPGAh9wiWvPCqn46yrdN8v0LJEWe71eLoM
WR8YVFSjmiUTC0zgDcZeNT16oLlWAQfJhql8Qg7GLUlXF5FbuXc0TLThPCeBkBO3v9KvjA/JaGPj
NMSyoV5iL0qyzVYPxU6f8K5EFseaScYFd0HgjCgBDYOfVOGX1sTqSGDrpYWJ03vsktNKQ6gLI1SH
tGmmU6At4lWO3geSdY25nbxXYfmV1fZpzO1xYzWK23zGA2xV86Nri2EnCjxPJVQa1P0MRcJT4yTh
z7Kd9oM3Y7royKWwllubGuQqHWmf8ThHhzeZm3xIjuZstBvYX4ZvODVPrG68Jmh5HT00J/TV5zIp
zV1b9S+JAUtzcC19i7mFOafV6L5ahYhqgg2Coz4gU+6AMLtxrFvJrf3tq1y7PYSmX2b0Jb7sgY8o
YiZ2QM+uR8OYr6koCihLV/VIaa91QarJO8D0v1t3eOUZmgCmjmL6Gaw8wqAKS2Oa0lWlIeimJGqd
bjjiAb6poPPhRGGczUNzo0c4zaBwg0rRKtp7JUif1GMYQ2XluxVH0JsQEEl6a2iFN3GNSRnBJWB2
3S5oguf9bZY9FwhQb/rQOC0hkYMo2KJtmepooOtt4Vbaq2nPV5P8ICDaAPWMF3sBGbstBobdXsPG
b1TL1htDZoztwVv1p7LU3vQQ/IljaOYGGLq3id1bsx4Je1LT6Bea+RWP8Qfti/5g68WHcGrkADms
IzS5a8Oj5tLqLnULEaQjzHHjeIgUaYfyGMNI3mB/DMpEUL6PWMonJreBg2B7Kkkr8iruM/xFBxGK
7ABuNg6iwf5g+NKhGXR2lmccHK+ni2OGw87dUt1hPp850DxEl8BKi2dNm4bAqqp5N6MpgoyUaSxN
tvQ2SVGwIjrY6Hv73rDG6IA3etgX6mS10QHsEugJp9jTRnz2zBzHh+PgSgAYlc/qLEeD5dG2d7aM
Xxn+QMOLb5B00el+Rr/H5y7Za6VD96zK6LWytTdsLwIULZoiW4elAs0KYFhz0Wq4NZ3WjFvIQz1g
qaSqo31tFtmm7zLkjEYT1I52x3p8neIqRjf2Wiwh2P24h+Xa77um587QQnUSK40gFZeiGLyNGq30
7Oz7Kb13mJtwx5vLfuQISBCorUFToFvGa03j8q1gsZqzbt1YXfpYlPTBs7p5ErRTj3WZP4yyPCL0
Y3j+TOvdOCEeA3jQN2YwYWViQUhwz1szajATko5h4b/3p2V+ScI0ui1xlaaGKNgeJcyoMMJ3stuT
hsOEEwiOD1SJJsbaK5+8uxDr6Caq7Xaz7axK3ypXwUEdjkUBxyKpstc5W0lQi3vUQi8Oxpzw6oIG
haHKmTFdu5XkOfWtqePfVOxPJ97n6s/AXgrx3T50qEk6wKSOcdSsGsuRhqm9GRqUAjRkrJZanHj3
Eq4BzKAivS1klm0115UAuB+XVjsJnGC+gBS4wYLQbkmF2Vu06g4Oqw+VkLcTjDsbpAqXxkJcN4z5
40xf9ugO6JSaLhN+2TB1LBRJTwT71uM43Y1029q2No9dnLJ/SxyWng6QbaGdPN15VAaSH55FywnZ
0/MC8ispZL4JkedgxQD1KDvWvIT9OftawWqF89JtPT5b8Wmo/Ln1KEMz1GoBFdTzYtn3qVaZu8Io
WRhTLzkYdXs3pJMHgG6ewRFRp3bhJ0u2OKKzpyBo+NMpezrCZEeUgE6gh3AADGXRFm/7a4qU/BbV
LFJysw4AFmDbpnk621yEjVXvPcPA45CcvJmOdJaV99EMrwrG3jNy1pC7Mnzqw+ZacKFTbJD9joGO
xxtCD8voA8zSpp8ONkLv/iSyVgMVM5obJELpvlmqT69PHhxBrzfMPZouQ3RdVXGQOVpzUzIvkVr5
asyY9+o03OBaM6+BcFA8oCar1EAeeBqxkYGKtRtAKfrGaJ/EosvNgH8zyIfOgziRPtAktQ9Ucxm7
0J2V5HGwTIliHRyorUzbFyytdJxppcixO9FIevW6qj4mDUbVbHZdNlgnnKKQ9l2c+LaVb+TUX6Si
Tdi6yY0aKJSKhJ5WNRFa43qXNBvFMavZwyhs0FbvwDSRK+oCMI+Z1i+6cM/WNPc7E72Ckc+HQSeh
xInvkvEpXfpflYMpN+y4/lWL0KA1sO6scbbDTdUjH6wMSn8u2SubGVQVl/fhlOjB0vZHetheyG6z
68ijN8b+1oToRGD9LCwoUvMgQd1ImPNtKjaLPkNAbrDwWmxpWzaegYc4krrFzzX+BgRCzFouwU6R
ce1Ew0MauuGRzrhJVdw20MHGu1gjU2oa3A3KPT9R4V2Uq33jYSycKoJ6xKTDPmB9bxp44g78hXnO
swA8E23HuDmT7LzNhVghCZSZmftaODZ5mqSbzVydiWyIPE9iVEwOc82yvhpyOhox0tYqt29gD65t
C4ThcX3DcomOC1B6LQ8ogO/ctAxvJ0mQruq7x4ottm5O12j87EMbRYRUE32wJEOAOoxFfUG900qq
cIfJhGWJLxU5dGo166O+9TwNU0S4q3VgSp3g3tMYxRFs1O8Jp4XIpQrGDQmI63i4qtpO+JMxvdPx
GcnGYRFx2vh6yszlmEUsPhgm8nWE+LPXwldkXfvYwOfsSi3cTfj0yQP56cn4akytJ09M8iCVPMWm
1gTtSmwqS53tPKMyk+yBXeuF+U5KB9cIMlX2cNs67E5Lb0oUAjwvAUyBBvNsUHzZdL/JS7YqbIIY
1S9nz7W1Gyw0BICXjA/dtcrHl03gUKLvk0ycYgbSx6ZuL0SHXTSOZpBKeCuNSAPNW0tDPsbUqQ1L
22MzjXCYkw+d7jLb7xYLTZ99DBph955Vc44sdShFpPmW174yeB6R97J1yU20WXS6RreFjYdNRnNo
a06LSG+HkagFq7S3bT3ou7HbMuVGcLh0PbW740PWpSCzy8d04sHeq8QLJBd0WtDQLwhz85jWlNTI
225IH2QVspMuqK6dpwXaTY8d5FhH0+cydh0nn8fsz8zBhebAk48qj4hptiX+gsGJog61DjvQ8rDQ
A3EO0i6/BNFzjB8LGEByRHxWbDXb+6AwuBtqDRRQzPqHFuWTthcNq6g07+xsoS/mSnFd8QzgAR76
WYEUviBooyHixJJIrU0KAV86zX2TEA7FzG25kmH+m3S5K2wKyL0hoz6TOv+BRWg4dqYUe6Fm3y3t
p8LN5QbiwdEBF+wk2jkt1XE2aVdmpNfPyO/GopPvDJu+rEhcyPKpwBEUT4asikCv3P6Sq7HdG6i2
fdvkqQ4Hq+C2YpbTMQLnMr11kODS2pNEfsjRTzX2VREAt8DlDS+OvMlGNiSObqP7R5eVNIbap6SJ
zwjcQZs+J5pxknH3Es8oXum051u3khpFVkgDk2XTjHb6KFpu7gzjGorStbYeTBMlYnmZYeWgUEju
M5sATEJwN+0IPoRRaWmkdDNDdgaqGx8FFql2PuYi/UKUt3FG7co0uZfd+GNuCJZlcTWs6T3eh0NP
L8yVnwiukoNeab9t0ku2osOGioGnjfpnmcWvRLqzQcGv4ZN2RGRRgQdivFrK8t4r2t/InumC4cVA
klkWtDtNxuj6goXfIhaA4R+XtF86BizCWh41TkqK038JXQSM5atd6q/69DSUKt3EJbtqc9BXAthy
iOr6Kpbsifu1c0YmR4byqBgnhpf6cIzJ0Rl0FxcOw1aAEKyPUBejFHP1NFAxs831F8LIqy8hsusM
4B/W2CxlQr2VhNI63gDlg3aFXNOPDR1PBgUeGV5IggSBp3UL1TtkYJFAwiiSmv0q1Mu44MUy7OBL
Aay1VPWD1CvqwiUEpKCFW0zrtxQOw85Iz/B3Tl5Ltk4tqSlkMVMMtJwsDBIQ2lB+tEV2jEZ8sJrQ
t81s3OfoMjlWc75rWhpSKcP4pKS5zlaUCLE4xREBqCix8VAO5drvIAIHweVVUTIocXGxUP9afl86
bJ+nep/MiYQbBxE1zqJHmHDMQBurCzyX5M++1RhMZ0D8AEKNiU0maY2EwzYoAnowdLZUOYIRZB60
7dGJLNaLMp1TEY4pqWsmT1eFBSqUqLPwmKwO1Hv0tHhcaPBbpfWEns+FL3JBX48yOa6IQMi8o70u
r1LqPDNjG7Rp1d2h3PRQVRWs/RaDPLhpY4xKSDTojpOUtjM9/nO4LHsWKjiRdW5vdCAaJBYvO6L/
0FqgkwY5+0F1awWutjRwbF6T3vxM4XsEWmu+pNS1WMLRxC4RoKOw8pUxD9fRuGPzhjt24UBH5rAm
urhym8bjpU+8l6Q6LSI/iXZGSLuCHelO0nFFPVGyXnM3XCdjAcmnok+f0LrIhx60bS3tvaUFNZep
a7RsLfPuZCA3RoSf752cRb7HceknOO58F2OaTcXOXMBB9xD3T4WQDMXWQ9enEU5qUd6CpItutUn8
7vPuSqEj3TupyA+F8zrpzE+t0RZHW1VnBzLlkVdac75f5qFXDwi4vayL93UiIO3BRCWUtruBw0pB
mGXJthX6c9q7Dirc9iNumCewzqCZs9undGLzUBS2x2OXGyssbxfNo9+siruIcMMknzcjBeeJCHHs
WtbsMB5FYTo6+B3M+l1DGYPSAddxAvkhSd6LSoCc9cI2mDWMhJzkEvYkXCjCaBBXdtuxJJ1RL5xf
GY9qhJUjyrh5r1tadp/iDppRRu8NCfVnyKpNyxq9o9X/knTKpaPhnDNYgo098iSG6CLYAnSOPR1r
PTWACKOSCHv+ZSBDWJxYccLJGw4hukr7foF+dOxjbiuziHeL6dAsj+1zwRNpP7c88yy2F3mW45bL
b4Wq6qs0j+7aGUCjGZNqqAqqn7787cz1vqWwinuT6Ws4WVdI0W/DUjmbqWEGTKsAE5Hder7mMH9V
TT9eEgYROvWlMar4jtTYgWxPsKRNq21r7BKcTRaZuj/rRgKTf8IHdjW1hbvzdECTwGVQvci4Opax
OgFpd7aVlauNpQztGAnjc9K18TE2gauR2iRgQ5xo0aidNrKmzRsjGS+5mEiNKiOyClBhhI3mawVQ
sGZE0aGtbzoe8ZllerFHcZQG0pUp1g74cJIGxOJA3melHJitMoBa+7JjfBqYcG8nbfIJGBkCAHTe
OU71o22gm43t8kL75hMFvrWZK1ZrpvT9LhNI+oxQu4QRJqxwXq6aUmSndf9NR314NKgArnUhYFto
SKuyOVNbaVLwatl7TUJHT+JP5D3qDGGClGRT112jB+z+t50gV15T+JbhLYbk4FMr/4LVZUjEbdMb
IyqA/dUv5j7E7BTLzMgJg6D7V0CHRe9cA1KROM6LICVhzSVYOHsc9ovU5+eOZBZW8nvgJX7Rk7y7
hrKsoSGpR/phbfDZtECiSFi/XnPKvsPJ1h9Y/6PL6eJF9L7WtyUaCGBVd45MkkWRnRTtfV5Np4hM
pRXtX4tVjEcIh7oxs+zJ0c23NS9mDbxYhpjzOTIwM38ra+OZ09sKuV+/jKvx1gjDb5Y+m/D3NdgF
KYhvht3td7bmRCJo1ae3bgIKklQYZyRHJZpegVOvyU2lMX9NufGMAsuK2puCwFFjqF+4zr7fzDQ9
WHmEv0rb9x6wZS6x9VtrJEGmp+9rIIKwYjYy9g5hS2B53sdiOxwIYPJF++kWOgyd1WD8V6CYBDac
Z+XN+s77SH8blXVox+Sw5qCUJMFYanxlyYHEOUrAWLwSvd99Zs6HNTsAftiDNj2sP7i+kZx4gfXH
gMr5utPdx6a4zRFPakP4sh7INTukTdTnMKRnCy2rSRbCmn8wmChz6MoDgYNSLZkGiDuNOKX/Dkgb
wu7G8Eg8IYNGJhxm/taaw9DN5r6y2u9GY2R+/989EQvrt9aTNQ5hwA3DmKj7aNvd+i7X9JwBVBW8
P0hNfbBeXGuyhptX725yF4+4FgipaaAD+SWqsHxID2sE4hpmueZoNIZ3cnq1XQwygNdARxy9fo4V
Bzf2moO0xpCGOSO/aPTXNIg1ymG9XtZwKBxBCHzEw/pzJvEm6+VYdfaDiHh4r5EeHaEkcVFdKRQm
6w+EEIcpcrMlf0qIQYlrAZptfjMR1mCJv1+D8Hq4bQ/rPyAkff9BmoB0M3+tX67Zg+v1v2aZxtuw
03ZaCleEwJWW8PM1vrSSx5HW5EwOS+gab1ZiXeWzsa0UkV9rDgMHhfrc15LxARRUoIPtDwl6wDX7
oWraTjhLZet8xGtknOXaLy6JEI2nnhlt1yaU7Di+BYf2hnX+XYrxd0N+Rch1tVjk/tEwNPjf2jXe
TeLN8qz/DcjpXSgO6FIwiTTys1OGH8UAiWlGTE8KCCHMdxKNuNmZ78Ma75YvOmkO1nVNzu/6wfQQ
mQKpzniOvsN950M44Ox27XeXuAj2ve9rjOwgNTra3lHaOVuW6rKGZa4/s+a3fK9hHQTJYdIYzvJm
fvzxH3//r//4mP4z+qwwHMG9Ldu//xdff1RqJicw7v7ty7+f34bus/7+nf/5mX/9jb/fPOwe//0H
1tf4n5/nb/7jNYO37u1fvtiWXdLNd/1nM99/EmrTff9t3t36k/+/3/zj8/uvPM7q888fH1Vf4hG6
/4ySqvzxj28df//5wzTt74//16df//4/vnl+K/i9R2705Pfb7z/eyt9/PFbvbF3/r9/+fGu7P39o
Uv8bnXZHOELaDsWOLX/8MX7+9S3jbx5UIgFkzXJRcBnixx/ETnTxnz8M42/C9mzLs9lFeZ6nmz/+
YCbz/S39b7pFfLvnCCRwlieNH/99HP7lLP2fs/YHyV2XigF7++cP78cf6q9zuX5M5Kvw12zH84Qn
XRT2ko+tPt7u4SDxw8b/MqLIwvGkeRvM60PQ1BhWsI9LkTzlRfGqVzyJh5agUMdu/7pg/uV6+edX
Npz/x0tLTwhTutRZjr6+tX96aRxd7aRZAgBqe2hi7YHnIp2LyYY1VT+Qa/BYLs0qB5mfcquinB5B
CA8SYSfoNwc6/nfvG0dQf/mnU/mPQ/TPb8wxrH99Z5JHv+G4lnQtV+iOqf/bQWlqMrtqotU2bd9Y
TLDmu5XJt/PsOT94hb6WffAgiYvLlIVERXN+MYt7WyL1YMQZSiDYZr5KKndjZYwDQGXQQRm+xowO
TCdT6acO8tIancEBk2WEcqhiO2q1uxhFUNCom0ocoZ/eN0Z31WGiiycQH6VCvOJ1+W0SY90jqqKt
Pjp7qoN8kRfHZWKWI1pJE7Q2Ijn3RP75yp4QkNRjxDSZFlmG5Y2mrQN+RyDGZix0WsO1Da96mACL
VzWtuLj9NU36k+OZd2GmFNslb99vPQP9t64TQu0w3Fws66eZo8jx8P2RG3nroh72mT4sAKAtKpTy
YzGJjB7L7gaBMQk+CVUHjq1mZPjrROyB3NyPtZqBPLz3cFjhQu501MzmULXiepy0nFExxspiLA+C
+WePX58Nbv4qWuNDGUtQ4NDB92nexal1NzARK8Joj32QPx/GxcYz+savrsBKtUGhbA0bAVLbyJ1h
AiiYNUN89jpx1SE4xiCTbyMJ7SVlJ0/odkofj3Z4gVSsgDButtEXqO7SN9/rvP5dFDUYXGoxzHqa
Hyo+uCSmhdqWHIg4YiRZRr15KDpUFrGBVkmHserx61mdbB07Kvy0oNBU0nt0YIb6nHm25vhnUoRf
SF9OHbOjTZxh6+6mKxs/yN5SeC8GpRHLyMK9Yh8jkApcZkXEYKM1GX66Oj6cSCiMzbpMOFPazzTF
nBHjC9VYAplxLBB/7cm3GV8CIrLuOuCsZda9tXH+5SXVQ1FXQ9DDgdmEKGdDAITB0EpxrPr2BOGl
Qesb3SB9IzZgDDH9jcAuWfP8LtW5um2HOXUXAjO1kRaB+Ktnu3tAdHIq0hWDYmwjumythIBiHkY5
P8F+Ez4i+C+bs9837IMmMtDCCh1XiId2qzSwj4aFQby2AnQ5pBW7nbMfoenhJtACp1LRnfQs0qvj
iNdWRXo1Jy3ZDIuzkYzOOaMMghw1nxrkiPPU0MjJH+zR3DMojTY5srGN5eSvefhpdNPHNNnX8zjf
q4jPnEskdQvb1ZJpZuDl/YNXlpQyrvJ24fyiZLkw3kJSrcuopQjjvzrTPUthFgdYHhIbSkQmCPID
tBQgqG6aRbstbfILzPyD1gMAvpa3nM3cl9pGLYSGxIgg2f0Vr+sFHdWgk7IU7VfKRWfftQAm/TwS
n4khhZ/agE4WC5HxUu4ZMKlt2qEpNhLN7wb7Z1vgy0ocOEo5MgERXQ1eh6ELK5RmGFVQYPj2Y+n8
inqEpnlNz4AGQOoP5txtw15dGtCqfuBWv5lA+TjB7yoanhxSbt2sy68NgnckQ3ORsf8KDZZkXH8P
DLH5kAAly3B60gsQpKP2K2RW4SvBe1+V3EPaXS3LQNk/04UAFuA7VfUAlRCAeH+0eUj4yozbTe72
gT6Emq/rl2jQ7jKvuNglTSOd2SztpT1kh02pdY+NLc4GgmlyB1zaGl+1KB87cub8euBGr0eNxIES
AiqNLFG6jxjP6LHVYucwymdZIovA3pnMb313vTbjcjzXCxOkVtyFQ/oKvVaniTVcZBlejfTQjS7c
DsnQYYsstpLEFr+AXWV7yW4gQCQQMRtlA653Zla/lDU9zUqezQ4YZorXgmE4lxzhiroisg/lR1p1
wMx43k2kJOuK2QYfouqi99QyT/noPmFxATEauz+7tnB8JDo093p6CwhSdQ2BLA9E2fE5E/3DEM6p
NJpfBCHQs5P3drqQ0xWypFWduC0SEFxsJQC1bEZRn4YEoW14WxnJM2QsoKsjj/hIyPNcyPNk3lku
pzt0rX2/AjqcrvnlusuJ8cVtkhE2Aqr04pjjzvEczW+ZwTIl91lueR0dsTDXgqK765jp+5wjkm6b
raNxTjyWVaBNWfczdFDHZT2bahBHPg24dwWc18cuPTvY/pDU0V1Qxit87usy40HpuBASrTrF6HSy
jfL1+5VXYeCOsRq3A51jIrOCZBLtAXQS488GPVBD9KrtIsGr2lsPr3Hgmk82KTfmBFvacKZ7tMiy
8ej8lazHSy/OUxbtQLmeeFx1fsHdqodkPdmSKF3AKEhhCZmigekOyc8JRSsdtmoPmULbDjSXNute
KmmrndvLGYoFjyd4W6/fT/tViuOhqCu1+GuIOVzDFD6atLIW02Ism21cy/vpDv3NMuVHSp3HTHFv
AZA0N9bCee4yMgjmEom6olGc0mGIf4fjAudZ03ZWmapNamIc7ctXxHt3Y+qe55VqiLcCdX/UXdWQ
bYb6ZmaC3yTnaEpvZcc+oaouRWxh0xunr7BAxd33Hr3vSXscnPg3errLUJXk1NVvaa6MbUPeDAka
PbEp8GHIZUCelJ7bujNRvvKLIw0vYDzooFglh944UWI/JN4drWvsvMplKSAhy1DAXswlFtvK9V4E
VInAcPogygecWioIVX9DpUwXQ0QRsvPmusUgm4rqohn5dbLECFLK9KEqDLQgMYHMTmOewqRHs1+W
2zkbvc0L6ATqxIqDVRPXTLwFUjVDx2ymFcgzGVu5TB6siJZKF38p2d8UQ4MfzqBrRJ4pvQu/iBg3
T43Lth4ND/tUmRECQWk0dmuyS8eKghb6cYrkTRkNN8nCVSpn1jinLPbkA9L9bjgiTpu/hj2JU7bx
9F0D1OUdwzqnNG7RRr+tjkRCrvZNpc6mVt7TdGS8QDNxG83JHrMN3l6UlMTcbXOlMXL0bsduTXVq
8XH26fXSlg+VUWsHYBKbeRkn0pNYgyA9bgi2X/9RFRu46F6n/U7XeLZ+MaHaMEBMmCWtPmcb8Wp2
STuBGjW/j/Lyp0tIghWONwBkENLcpyH9z2VBwF+uIeoZrUhRbNyqshCQYT7FtP/oKui6TeIewZT5
/5u981quHMmy7K/MDyANwh1wvF6FK8lLERTxAiMjSGit8fW9wKzpjoyqqbQ265c2m3qIyqxikJcQ
7sfP2XvtTkX0JWEURzHyk9zahYN2pAJ9gvG0jyrdJHYpsDDBtOaqxqSwL/XohxXPF7Tj3dbw+xuA
zM2JWnE0+QPsZrlGm8yxQHPfusCFNoziYmyih2Mzpe9yMu5SUFAgTNGCSf9nBio57fDw2rk311je
UmyNRtmw07H2rVpJLUiYB+vDFZYPSsyWt1Hg44tS6h2/paIPh4074BUre/HeuC53dqRUymrnu21V
j//+pPH7EcjWhSNNSL6OaTGhRGr01yMQiGPHcLtaQ3MHKmJmBW6Jg+f4xbtWy1tzTohhYp7JEoUH
B+sr9VGDUzyR7fHOcWiRcvR8RCbY/83hzFS/H4G+PhlnH2XZuiGWo+mvhzPXtutWFqin4v65Lobn
mg6I7UB9zFFkF7WzJdBuZBjwSKj1Z5x0L5HvBxtwLW+YCsjrKtwdsmYk/yzjpYO/icHwfm7ZxyOq
iK6Lv0tRLYAZ1tWmQITtIiQ1hzLeGMjJ//1l/pe/jCBO2cB2YZjK/u2kqXW6kkbK0cWMwAcPFAKl
rg4Ga/qm7ihfeednXz7Ykbw1RHYFRrWq6gUeIk51ZZ+Q+K0JZDuDQeScM7JLyeZsS5JKqgzTR6To
+Po3nYAnXbrdtdOtQwAXuqdB/je/iaH/i9siLAl6gKaATX/gr7dlAOivoyHX1s6Iq7h19acZjdK6
t49aat8RCQSedebjMiXcuJb2+u8v5D+di3koOJBbhqD5QFdjeWh+ObGjn20rl0YT4MT2IjiYlZp1
8+9/xPLE/9KP+Hoj0CRZjuksrQ13aRr88iMmmlz4VgJtLUfppbW46XXtiEku/LsH3Pqt/bD8JH6E
0E3HMrmcyvjtJ2VGxmKI9CmsOTNP4wT64Fsxja9EjV3mVDvm0ocowj7tQNxfDUQGUi83aqMiICWV
my3OwBAXiVrbYZZ7DcFua6cynuzQf0iZ3fAGUc7SdIUpeVcaPOhFIU+hidKLn2BT/TKxxwXoZ0eH
hqPVMKPsnOQT9HSnA3OCpOe0erFhPnqb2/6p4AegS6YNYNeI6jvONWxILxFcP7ITEX4tsLjcwRwD
EPKgE2wWanJvEzOwAvMebkAGf2oPkKfWS3WzHP1Rxz8Z+QX8xoPth1DYRi1H71eU64JMlwbid+/m
Z0uvHqY++QyC8BMuy0Gk/hkI8Uuy5NJ8DKq/fDVqLDk/tYvVB8Dao2OVPJVWSlE3fUs4T0fdS0gq
ZOlyvB0nZ6fYJKowPomuesDBzolSO9qW5WUWFBWrDD7tVO4CxCV2S5ZfHYw4bqtsqw/V90aVVzmo
Q+ZmsKfsm1JwaduweGg6DpXLIUWm4FtISbjOvu0pwWya0DNUkvCKi7l6cItZX/SlEfsVER9de0xG
qK7pZkBqoyXFdrAEU6FePSa4XJcNI6RtUUP7f3E7218D5VHO0xAnj8s70Nrs9UTe3kQMhlxJsetn
/JLIrB8WtAv2xrjKz3PFDfIXQSZs7iGBWRaTHqUV4m4S6VZmwadfkCbaAfZx/eolqLpLSLgpQ3fG
YMH0Df4P09/uYor41C9wX2Ef2nh+KufoZ6gxK15cPxHKNyt49ynj+8g+WC37gqvIALOKTw7yb/hz
hf8M+FJfVVZ38RuNgg8t7wqiSFDm1yTiCBDH50ByGklmV1+HPSl+LV2IsHMek754mWPjzoJ4kUdU
gkZFaRAuB6qI9Jg5rBaZLRFfQYpQPv5MGv8xV/YeUh7+5oANRHqmbgzkmTiPscFfC1PeLDNjRdVJ
Dao5umYE+5EaSceENJmfmBoClX/vdMbvWf1U65RIVl15sioOWC6ZCVbOzUSgi4mbUI0G558i+Vkj
E9kksO8xs6WQ/VCPzH8uH//T3W7vo1gaxs3vHe9fG97/W1riwvxlJf+njvhDHf2f81uevP3aB1/+
yp9tcGX8sexZur301f9sfzvuHzYUEbrOStpCSIsF+B/db/cPqg7H0XXp2I4yTZO1+x/db/kH4HPa
1o6lDCwLHPb+O91vcylj/mu7cZjdWHB2dd3UBQQXZf+2o5H3B0WJ4TIzff3UDGG9N/tQHBrJE9v1
8Ka+Uur8JnxU/kQg6RhsUozFtM56AtY1d5dUieuNTfIJOFueRInaN3xd/r0rWATq0KyPDe0FUyv/
pkst/rp/fX10g53LtiEwWDo+w7/uX4mtTVh/BAYFtzfXU2DwRnS3AQinlVVxdsyzQFBp4xuYG3GK
KzoIlRE8lbKet0lXVt5gpo91EuD3xTjEClZ0e71EbVtSaHu+/1GG/XiNtCj3OGySkcvvb3YVqWEU
pWUOdxZ2pdrUieRIgPB3bc1DvOttFJJRUpQ7O3W4pA90qSKO08sxMSsVyu3xe5YFD2abvNbUjoyA
ud6WhDGRDVcDNSq9gtb8m7rJZMjy+31GPMcDaFgGTyEzk7+UFdjiZjc2uxEDOntEnzgPVuzHh6Fu
HwdbH09uO5xQGiq6xIivSje6GczJ3/jLRxmKwlqZX5cUS3ZgT5/uSC+q1ToTxjpfYLTaZ6FekReI
/TB3P1oYXUAiDLlxxlT+XeGylHi/PbLA8FzFfyAhu/K3CimJJ/bK1hq2MaTf0+wcwWS39z38OW/O
NG6Uibc16wgDnqN4r3PE8PIy6+/qNExRY8irlW/p0ZOul0Y2Ex9N0F3JsbeUzR3HxDwLIeylE03s
Ht4bkDY9hEdpaLRHxsbd9g5UUwgCf1eQGf/iFlmmNBTFJfMg/vGvtwjqiEKuD3PN5iy0yoZNUrer
r6cuLPn5jUWegTDP7DnJWQt4yqeoLDzmb/ta6NO2W24HktTei1W/+2Upu/55cX+dCC2pab9fdds2
HdcQLFksWKb729tmxPEIWC0utn4+2TuZdccmb6dDlKujX9teMwSYZp15r1Cub+Im/h4mPo15JDgo
Z1LjPe+NZE840UWQa0ajIHW9uo4cUu/iC/TZY1MBhW9i0u6mQt3iVBjo6MqnumGSIMtu3uhJeI/V
gPdqCNDMXcsg6G+60jpLMZBmh6RImjAKJAa1qiTxoXV8IjL7yd2FCoimMzyX2fCe26TIZ3UsDkTD
m8RSY9cajEmDeM2IxVFRdGOpkQDjGheG7GkrW/287+b+pbEr1yMHIqvgV8LuW6dG9k46A/Ot1MVS
ZXzWncPBx5lObVBP61COkALtSKzTxSMYWgI/meBMXnaEfwqIZcB62m3Wms3WUQCR7LSc9jYJIZsK
7DHImeA9wFI91PzcAu/swPwDFjSAytZoiCMd0XmBV7p2RveWOua1SbVor+EeiTtX8xxS8HZ9fReH
ab9ReZ6RchVl9LFRdgI5PQG6QCef+fTBDXMfaNkDEQUTSnjgfkBgWRCIPJF8delaJ7srSQZy+z9v
AAOZB1Nvyu3Q3EuNBkOfDrcDjT8A8h3RFGJE9dSzNPIohaQ10QUHZnOwSwx61vL1vm2fI7u9LxTR
nu2kCcDE4CNGgjs65XNKVsWuqpkcJmXT45fV9L1ru9VOS1E5+tYYXYxyuGf+uJ0cIejuhoquJRYN
orvqddm/DLLub7LWMDAE8/wgLR+CF9p70R2xrhdqZ/80Hr5eLda8HNlvmW0y0HvjjIVpkoT3jG6P
F1Q8zlGGz6QnEdYm17c3x+sQda4ndHB/WckC0Q5jtnTwX9Moe7OB366JketWX9dFqwgL4qv1SL/p
CFS7iSF3YHbEl1YO45pTHuFrZe2BBnDOWUKD5uszYVHl+i04w7kt901Z82vUtrYBjQEaSCMSPoPv
FWszkk3H+TBBOHgTVs9LIgNPK3z9vbFIpUyr4qyruj46Ykif4LC2m8kc+5Pm/vDpaByTqmk31iJm
NpaUC3tE47cgOjw9qGuC2fRPwrNpXk+HqXPcg58h0RSM53Z4rBhTd8lW2ml+Q/w0zSWQdatIg2jW
zuMlK1FwTWlfg2ijwa7b2qUroQdgsiM6qGwbr+swNwx9EntJD0QlEVjrubvauVKQUEQWEy5S2Gdu
7Hg1s+B7mYHgRdCWAjWa3kQm5IlQlscpiF7JzRBA+blmc4CVhkhiuSpEd4oRQp2j3FCEqlY07yy0
tXE48fjL/nmMCXRUXG3sCwol5vhTtHh9lGUeIt2x12Y8/fh6Xvl2j67o2s3XnYmmZf1ZnuNmea4K
HZRJ2wLsK3g22DdZI3grDHrWnRqh3mz70DYOhcuWC3KTBxFXwEqvm8co5kMHg/oRD/7y3wV8X5D3
bY0uGAIW674+BdeBrEiLZFd80oe+ze6Mkqipoi4f9d4yTu3o4sauuzPZ4qe5rB+lO5Te0MP2Qeia
bb8+8cyYa9cXSBrIJj52Q9MeaVQ/CYJBbyO3vDXCgFCpTAIkbsdvui3Di+1cU54kLCUuApuC2BKI
zpuxG9Q6GnNxYPqxyOyzh5KCZ2eQRrKWegwv0KRNyG2+hPCe2lwrPf5AcB/vmimWt0IR7tjDntkW
uvGNwyNVGmExvhnvEqlXJ0Oa2Jry5Hud4o+dmQFtaIeVu2HZ2ONh8oYMpu7XdU8RmUNaYMqJcmsV
6+N0DHFfM8Gm7Ao0HPwdremvW1BWstiR63rTdlW5I4fI9XqjibG4sQfRmNd9/yaxUqbVsbvk8Rp4
wg06Hi4hlESV1d4oocbY3cvkU6YZTX2nldaEycbV0DJad18XWYXWD8ZNIXeLWhA4BAjCOXTO7KLu
qudYABgwoAR1sFaklXM1G+M+zmg7K79wvbC0UbG6BrMgFIsFyETGMSE+KCnKyxRHOS/WOG7KGCze
bDiLmL4296IgPldj5L+F+ZHNXbDzcTLs5wKbv2GRnpCkI7OO/L1NAebRxcnf/OinNIzBg1qb7aMZ
W7FTF5DdklTf+R1wxjBIbg1GiC+FlR46W1bbGMnlTk7dfGNmSLFj32ACnxIxFfRUtlWyhAUcjCGf
7jMd+XfKXHbp1iI7drv7tHXKo6z6e8h2+5YC/tbA87ry0Wl7KaQpQNEEC81B9VNZPMbObE101Ees
keXm6yWLgNjQXYy0p9wcLlBlD3WW1I9p2y4LkKUDcqCoNwb+dSYZ6mxN/XMoI/s1icKLvijnRVX/
JMCqA/KieZppj89NmG2tdB4eh5bevqtVb8hjoifuo7WFRwJpKo9AEE7DLXTynCnIrG56Sfhyan83
Jy3+kePBxXucrIdhbm7yBmyVJsnD7GqulzOWEGFa8RqNMvuBjfcSE3s+QgZ+FAlRuWYN1EoF7hud
bUlvNSKQQrfdp7ldpSPvfpYEyZMtaYjPRXYpia88AYgI9ibyh84oAXjmecKAAYhBwwLHUUWcRVvi
6Kw7IgdynrKM+aZQPMNdJrHM9RLgEy3zHbcZKXAEe9/O6gIXSHvftpm2J4LA64IiummrBSm60NLw
OA59BsJzfg2+EkSavGF15Zcc85KjIs0GzBd2vROiv3Zpd4zgvNaEO329q6PZvbUxHAdm5vhJYKwG
OJmKJJ8PY0QifERg0VqTzPOCOr8z1dQeCjh/PPTqjo1rV5DCuQmA8OAQdU5tG3EcdfLbKe5ZqUKW
cnZheSoj7WoArVkNWoNZn9U2NQmXT8LyqZ4l9QvhvvXCNW45iwgNvIeunO+VZWtrl9bIoPk5yDH/
uRW4KbViIKMwbo5fxVaeyfuiLvJD1dEGC8aqvO/66SBC9qnWucvrITtIriZnyqUmp18mSSV/GGTz
rrnF+SumzadRY1u1fEi9JLRPTuHMd64JFTHTKqysM2BRXw27gbX9Ls8MY1tVZHiQ3nmzrOZw3iHe
jcy3QijQXQrPUYd68rW+EfpLcM9UOpduTF6RYsAiCvlsbmvkd6qqb/Plm8fL+L2tjOpGI7EHIwRj
S1mobzIGPQ1dzcffk8Nudab+tmtmz29R1VvUgkSy18AOZlIzCXtaV4NDRmO70Nca2r4qF2jiQ5Sa
FqAjmhQHBu/yZKOttn0i7dLer1Zw/tr7NMb/ormouRjSY/u/BlY17yARrhMSduqmv6bFDAzSweGr
D/lt0gqszfZNoNMxsFOGqYmDSmQSeb/tpgbJbFp5DmmRrIHV8zwB40qK9mPQ3ftajuJY0hTcSieI
vJLQSdM1XpHPWAeH2nuVmjpRqyVmIuYgB7cxAujbPY+NmRiHNsJcV+A/RwBLQm7FEiK6F10U6Md0
pV3Zdc5WIoniwFdyHEOBL7cocZlkE7JAWFwAszlDLDuLbyDmSRb/fTgKuAoVybVL0o+r6ek3MAxa
4G/DCrjDaAIPx0Vr78WslfQnpA1Pjb+Ml3jeOfbQM9mF9syDoF/wLYXrXCCkwAzu1rB/iFiuVlFv
HKq0xt20/J60I7b5oCtq8rUuOc1+vQRBZAd7UE9Qr5dTRAryZ21FUcG36YJb26WX7S90zCLd5/Po
kOmboTuxknGT5Va2NVqz94TS7nLmHifBPLjP9j0Usger9S8TLoZra16AnjEuWs4+wvVXujsspOw0
2KOeOtqTHLfkv75HZhrd4OSENDg4hxybZZmUN4POJLVulfK06LGticNUy6bcJ/KbULra+3yyo1ns
InK3vRT/1CE0svusdZ71pvk20hsGkF6TUB59UC/IrZn1j1Hq63fZHL3Uc/hJAkG6uLQxPGtihqTG
t0C5TcZ5EQExckDd9Ja09g5G/VWMfFtDKadWAgySpZzz4H6qYjTWdTGmu6KzSLrMSU8SenfMgM4p
N/S9dgTpmQwkEX51fb6OkIVy1jmQ+30vyXMkc4yKxMzVhXfL6+xjEdj5S5XG1mmGp6gtoERGd+U7
A2uCMRRIKXxWDwtKKRCp2KY9xXIv3PCM8DtaFC81VsPXPtIYDOQGU8jMnRBnwipiKRlJU8Xek4Bp
ZNWg6BkwjjMxMYkAyMrvX32cKBbbWajm4qbFtgnL8JYMXBbXlkrFMK0z9lmS4pamSBNw5DHwCpPH
rM4GDzFbTsWqXcBxVfk+H9Vr1TE8bkb55EcT8s1K6PuEYc66TuW44zBKbBodmQRO8Y6M5tGLW5fM
dXEvCSm67ci5xpy80XrVoiQx0N5UE8J/UgCZKPIejCJIz6I3se0YVgRtOzJyShifx6217hCQ13uy
Gpis+NPGQMNLjEaMaXLGuJagX1QREHxcTpzrK8qLtIPm52c2IzWhsVEKx9j6jX+XtnMCoDoyD2Kk
qgc2tRMmPYpBOmDWVFoezSp85ZvtoCz3O3Ok5pAtJZSskuukUae6IyW9HQqinOJ2M8NyVBojFQfk
4Parmi1iEnwGJJl7tElY+Zevx3Z7yFsAO8ThXdssNw+Jzg4tVftQ1/VVZZ17/CqFTH8ogUkH934l
urW1gE5Hu0PdKuNvX4Wuk7yaiPdIB6JNqQpgTkNwF2KW2iaFL08t5m/uGH5t32YQo9PPWRk2Kzp1
PflLXfw5aui8ltNqaRvPNu3JW9aRJ2jIGVYxat88Q7rFg1d4wBqaLQdZblqsywcdbAXaiGTG2jC9
6Q6wCIWnNo1ah1m3PJd6V+6ysN1lwN8PdH/gfQjidvn9jT0YgrMRuMkRLdA7GSEDTix4ZrnqT/w6
5aoKaufUh/1H5f5Zv4erEm/AKnHn/RDG1jYf3R+jGede1T1oU1httAzShEFXe/XnOmove3+mtPxB
a2r71FRld5NWse5lbbOL0vp5XgzsjmgIfsqcalOGHBnLBnsv4jVycZGre23EASmF/Y+7AIWo2w3T
jZ3XKFRohAHBDOKrVRiE+YYhZtu8Q3lm4NuLhikB8sQfTYahuGHh+DMHeGjExG7eYowxGUHNQVzu
lD4yLp9NTKRJbelnAuUgI7DrE/GqX5At1sBKIHkLZFf5UFQrmVT+jTJ1HzsY8taBE+RaL+Z0R3+H
EAWFmrj27ceMwAwdX3+16jS0nWOhdSdC0LZFYyovWo5NXzeoF1G2bXyZXsDegOUr7GvfkFfWpf6V
0qLzYhOPvVtlLmtFvzcc2Z4HsPiQL24cg0V7MlGeoqeMdl/vbm7nhB44wGOWxvE4wgdYH0Bn3/oj
m7mvPuglflqg1DYN/XYs2SHhLoJUVqHQBS2/mhiwr8nsE4bDvrT6/KqTJLK0pm2IdneG6NN0PbqN
udKDL9QL3d08td1rR7d3HYQiPQOBrIK230jBAoZopnwoAL2o0nC8IkbjKn1Xu0JPIhxgmDZVflE6
DQ0tGK07evChR4Fyk5ArsZqakuARMnLWgWZemaWM668NPyctaJ/rzpEODhP7iuHw18UUjaN5wZR+
FMTRpJ1j7DgXDaoyHkXnxLTJNMLDTIuorMbfQdqa1lMiELWjX3hN7Rukl/klCev7om8wfE4KaRAc
khWkE1Bry+s0kjO7tVQ1ni2tv/tz4/G7YwjSapUu3U2g1ucq64c968VI0M1CqmUi2ZRpuBNaeSdL
mW/KnOsCtIHLn402R/z2IyaDdgenGGx1g2OQ2ew6kstYkSH8rqEBsUnmCjYpQTH8Kjcs8YwMRtF5
qtkLmZa7uC0OsZFPz/QgZb8EclHh7ORosv6GJQnD8QJ568J9UzXCq2jP4z3FA1AGc78NlzBdLHtf
53QOLVcTuZ8+0DCOcSNsLd1i+NwhQUDax/A0opdYO+2StebUt3RZTkh5M+Bs7B2J77zquQo3gNQm
oKe9j5Hdqr3ZAYI/G/4avI38c8ry/4ei/8YntCh0sEn9P3xCDx/5R/CW/joTNZe/8Q9v0JfLBxUq
TgUdsby0/nM4qhnOH4wmdYcpj4M5h/Hof05HDfsP2zVsuie667i6bjEh+r/eIPOPxbDiuLjKmVa4
rvnfmY5+6Xn+a9QkHYtpB+o0Q5mSYew/6aYao5oNDQ22NNAoGgbC10rLtvVQF6vBZl8PQYmsqkHs
W1H6eyB7HUVKOi9pB8bZVKvAZT2F/zVaQpzICaXGRPD2N8MZ9Ed/neLyOR2uD81Jh8tBu8Jd/v9f
REPaQCtm0Eg0GLVLZDbX1o9GJrPx66xN9F5RurgpEm4XKzc9BcU/uKSeFMHw0OFfxs6j/G0WWI/o
mO192KY/CSQNdqRaf2Pc8C1q0WCYKkUuAo6kwdZjVuoT/+W1T5VcoxGk/R5OvNcyfomncJPGSfMo
0vY1g4AxJY2xHdDnoHOIT+TgesBpGRBM1snSU2O9BEIDaIrnXf7N7YeI/Ib6tmjcieUXWpAxOrt2
yBuiZwBL+FFCqA0uA4ORTsTCuTIxbILv1vv94KsHQsOCwWpJHUQfIVM+DU5EoWPKyC+9NdzPQxFh
IxbRAdxiuWpRgmwZbvxkxzTPGSUXYvgs37aFbW5SNd+FVn5nJTF1bj78TFFCnq1oSreRrCApJjjc
84jzVmeDwxwFI7hFAjiUCKDD+rvvDnfzREu+BYpkYbNBm+HWu5jh38nQP+v0LYiL4Ay9m70zcbZ9
OcEe1GrQWwQr7XxzvA2HJPOchvy9rz/scCZmgOSBXVa06wZ2AOf2rqegdZ2bNnRfEkceEwV108qZ
R6Np3poLGSpD4xdpdGhnoh6yocBZEdjopjo6GlX8o9I6dEUhgGqYrkUQ3TC2KVaSGmilymCVCe2o
Mh4BQVDZKibSuPJhuUl0yQ2wUth2KzvvGyqT8nOK5u9WWuzJf4ogNfQGmmtKiInnPny3y5ze/tzl
G7La1kN6NXwDM3dZL3NBwAPdpyH7j4DNxJ39F41z9Cp1nButxp0HrOT2oI8N0PLK3nbx9B4RPzks
JNwyRvA7yO8Fmb9thQ9fTaALGLSeR9xFOyKOrubcepk/EdlCIF89Vt/c9NJXhWI6zE5n4vxaxVCr
Z2ku81S0prmTLc1RuktNS6hXDU6qLTrP6Ya1kZguqUbFyOFBPIV0RfUoeAwzB5o+qn+7gK2eo1fK
8nY3jt2eyCJyUNz6ecGR10WvodVmHajzZ4KdDVnnh7yUa3iv+ACViLcyDPBupa3XUBGihx5gaBv1
gVjHlghrUiBwuRWl+5YvtMBaGx5YD3YRoUzbPDE6oNjP1cCRK0/QLDhzsBccNjEghS8J2VNiSsmR
mbTTQiYSWn5TO8MHmr97MxhBQxsNJJ32/rI8BIY+nEjCo7IP7Q1yvncHnVQ2VejYQbKtRVPUW9Oq
PsN03Nkqn7Yqot43HOqxqdwZEWfZtBt3KjCPLqE6k9ETuOenHww8sckRVmg573pb7QPD+D66+nvW
TqSJLQSvwp3oAbcaLbmpMLdN0h/NFHs48Dkl2nXRMd4P8xvl1/fyG0QxDcl2+2kzMIuN8tk0xmdZ
0U5I+h+ys1dd6GxbAGlr4er3Eexbp6irLerAUy7xcs/6eKZz9621JwCJTfxKxZigho2eCbXaTTrK
45yCd+2PNQEQfJsEQaRqRlxbtId2tDdtktEBaLb2WSJP3dQZNHkGsWS2r8CXDLtauA9VJT563NW7
PjHwrMGuHubePASc4IGYUGBWAxEcZnhkI0oufWr/DFMSuGlpDUgUIV4EXk32K7R5EsKrZkKdxknD
T/JXsfCi+u5Th0rhAas52zrSBCcGI1bRL3Y7xjMpVKiNk+1czBa3ftNCinJpyjJngNyj9KjYD+6U
bka2JjqtS7EnaEv4y+g3Rhwj1QYkRpoSjOMkqtjgXLwfhwbC30AmcDKX68GHQcNZ+jkXZO5WyZ3r
YKJCA81rLuShYyfAoJJnNojx/BY84Xgc/fnkjwTI8ED5jjNvs0x/EQGwiBwKagNSwwZI6trdNYhw
epSucyDaCUI8IT10Vstmmyrjo8MCUYXTDp8psEPhZjvdIbwl10fm5TL9YUq93AF3PVfBNWpikyU4
f5NCxkzOgp8gaCpyy6AYRcNtmbE2zcl+WvBfUVaA/AqT9Ty9KeFUpMM1OIP5vgiinI4R+gjTMAs+
sjz2fMhpHDjQIAZmeijNbcczfZkZ5COtQYhXd9DLh1PrOnIzka2xnhsKXo2zPoFVPiz0OHlIObLv
YK5CCRkbbx4J4qqnkdcHmFTEwAAhIqmA/TBdKSXOI0YsFgpIH0NfX/wA3WjvSuPomN9crQtPZqWj
PUhaQsNoc5o0+rx03uQt7Wx4xAjtcYp6SU7c7FbFqb7Nnc45uPPk7zrJPhjm4cY2GuBnLiE5ogzL
lcw5iUgQ4KvQxcuE5yzcW2wa+K1o5ga4H0YruZat8EEZScEEcnzoGWxN8RR7sV/3uyRAx+o3TQN+
py+2XeH/9C32S8tR2zohC8WCXqMPG6NAD1Dh4tjVjjvRfscn1M2Ew82Ic+JmlpsQhMWtnWW8vNl3
t+qvGAGe/XgYtrnMn+lnjNvSZWbe5saahm+JwjWwdjB6kBdbsLU51mFOEUviCdyoyHSY90UsdpIX
R0+XCX68dAMV1M9FKGpr8dNcVE9JLK4C4v8+IWtw21TjfaqGdK8I3Ea4bxrI6CE3JU7UnOw+Sm8w
pb/XVQuq3bHpi4r4KWnnfpen+Yc2GfN5aswTiWYxmeGhF2mwyTNSXYea1j/06E1hWcSR6dY90Ubu
PUqPYB8v048mtw6RGYt9AjuyppHC2fBKFdfcff0RF5KGOTj2Khoh3UF5lD1jkMBmyqbaVZ9210qd
GRW/t8LxAHGu8m75QN2eeQAtbKZHX+9k54LAzmq8in0rDjMaDqevvVYrPNWO77XvI7XWCbMaP6fc
3UvnSHwySul+IVw9mbQip8TyClcVp9pdgqg/XemPR40et9HNj8Qcv2mlfWuPvQdZA4GuhhFL6Nm6
n8yXWkcWHo6YZ/Vq2qsao4VZ8UpNynoQpufIbrGg+w+xHiYsA1DAK4NichWPVUfATr9gDOW1i9Po
Sm+rHlOSM4BH0S9cYe4+BlZIzrhubqpMwcQJL3iZ9ZXtSLkB1XeN07Hale5A3HYxMzcws9sUU4xV
KDCG2fimjZmLLj69ytq6G+0MJk027KG5AC7umheyfEKlPh0nyI5x90EYSIm4lydgdlNIYlmIN9dy
HunUFURY2tWzFTlP7cjsiffu4M/2Dzfyz+M4kZhoQceZ6+RMN26X2zMHjqH5rEF19v3tkPf7XrGp
GrMdbMvM/mmp4TgX2qVQCBRHgcJk0Cl/pwwlQbCgdCyWHrKt76yueYii2NyjQmXEk7h7vVbarSKp
fUdWwCYw8m7Tgonc2IPl0LRlOJ02pwqyyNnEFtZWOXWsRhJC5oY4A3xRPpRlQlwTbp2gbe/zMHhX
FkrK2OrOAJ76M5q2I43bbj1FoNv7JOIxvFQ6NDE5SajHRGGmDa6ziNlopI8pDIHvE1BJWjLOQE3d
j9venUN6LDX+VojZfpWyocGBO+gRlPKi8G/8hQnpw4aGu1gF2xl6JEWp7qMWC4t9COSNBS0HCGX5
q3hg5h9xVwpbXDC9P2hdwGS9Ua+GjjLNnwvPVtIDBIKcOyXdVA9VSs8GGWfu+K0HgMYyyx8ki4t9
EalppwDAMpPEoZgzc6+wn9AzDif+ptXYGaWhTxEWzAcLluY6bHI8JOnw1oeJhtC+ZbSOB1uEAoeF
zk7cB1vL719At000wPmfHakjc8fQVia3Wc+aynnD2atBvcd5g22TATPW488A73ptGYeadX8VpcfC
xfClk4izAu3vbvq40DZ6Q7iLFPd5gAayK0Ep5018p6V4DZL/4Om8miRF1iT6izADAgh4TUitSmWp
F6xVQaC1+vV7mF3bl7aZe3u6qyohhH/ux7Wl3HZwiUuKqEZV1DtjrcXhXGMFIS7ILWWLao8o7WI9
SP8YncdknTEt0wDXyU6YLdyPHOMXMV8s9wuCvsnAIklBEemxJ3ktQ1AEYMDclHGqyrYMt2O/avqz
YjwNl1v9a7z2MLocxjUPnt/aUDToKILN0NGNVgP/dPgccF68DNgSNhoUPftsOPWJ25+fNO23dDR1
dqu1Xksvt9DpAjshTFvxu7gknOhTJFFHQ+0xCeUDAPwM4lGGezlRzrGMj2ZNmrXhsdUiuiVHlNwk
0Xddpd+npJ2RYTdaXCESV/j65g5rRkwHCh/5wQzlexG7rGZkhCf9CjXxpiexc9XnIn/ExcQ9IUbt
b1vbny3lvEPCITZCFzFZYR7r8sur6/zWTNx5zUhtwG+UOyPKOBCkXfI6xz/thLMmtk4e0ymdYqLS
Jsc5GSZbzvDtjvq4F7N7qQb1wTbtIO5pYjPnpyEu3hiOKn8qATEOdU7M3SmmKxtgyqCVgEgOTv4p
CqeOOI34YxgVkjDnX1Mtb/Dd05rTeF7WP5UaCd7H2jN+oC0gh7XJ200ILTBHqanVgFJs0KlmgdJw
k5Im8wZnlFP/dFVdnGh5eFgLh1z8VkxBhvTaVVWBqzXOA+TdrAC5aohmbSdKmQAxUutFH1K1NQhg
WSeqC+bPyE5fNKuAqo/9J26nbA/MCSeW7Z4acv6RXDH4tsF3nZiPsgtpMU1mZJcwQOkgRlyCx9Br
O4EmwbWfRY7Gjger6vSM04MTnBz6bdW+Wsnw3SQaEy3H3LdG8mOOfCEainvEKEi5X0pOwVzZ450r
y8WcYZTbHeNyK/6igoCMVNqWvkOljd/oJq7HOSKIa59yZcuLy5Jf2ligMIb6sWUfQtyZod1genA4
cpUfU45BJ66KO6WGpEowolyJB4AGHwMeNxDkkUZRZMGgD9W2wTxBRRqBIXgBa9C+gM4umoPLvG07
1+3e8mAsxBKMuzeb9W6hYrpk4oXu0f0pRHbmkfgHriEQC0vrCB9rA18X0Ch/dcj+sWtsHb+awQFp
HqxzjycCaUt1z8n6XHrkwfR53CLMvCecdbTefk8p7vJpg9b50gmIxSY8ZwzyHI3S5wiLjc/ihJs+
eU5yui8UBDzOZ8uWKJLp52FdBqyJnC9IlPVIA2OixWBAiBu0I+HFgunCxuHIww0f7lm8PFER+Fdm
VCxZ8dIfK9u8A2A5TcMItMbGSpGyEXZxfqUQi30wLN7RvWCNyBHFmEMHUGyynHKlP2gIHTJPv3Hz
/eQYQJA/HL9wxHvZDA+30O7YzvltHXWTtLh5S/WnrUw7yLMw0ArGEp4zHloFBliz1HcpineQo7NP
vAIFy4PVmvbq2Ei35mZW8wcPEpl65egxWN5kJbF6mSvzokf9b5gdABJh/fbslxvTmf9RlQJm2aGi
KJHpYTKdv2VCF4aXrh1eWXkCh+oF6VydoYYy405CoLjtfrCSg6bweSDj0+WxKRy2QyMDRonLcBN3
A/QcLnNLzxFCDCADuNBbO2uI9kRPdiHrMBYDYlCNZrebWWgEQ5bmqU01AItWdncWczqY3nzjHtXk
ObAJdmKX+loS2Tt8eD/U/jHO4tSC4U6gPY7Acms4oaQEzokAijKzyW6GETKEB3aRmiWYMqvkpGjs
LswaKGg93Iv6N7jxv5YLgMfkRBnp5UpnokSMwHPZ2fewUpeE1Dopxld2p+GtK45x1KsNEO23eDB/
a1kNPiHHaGeL8dW14jNyaeqDoWJC7RovzO0CXfCKTa73u1Tg4dCjcx90TBS4c3QmP7BTmnmrKSTF
7Yv0xe7OPl1FMxhoi/kVlVIbay6zAPZM5jfG9PQ025V3YQjZbcTIc5D0pgiMpKcREhK+DkIwxq86
TN6Nkl0+jHqCjKgNbzkRsoMlTSZX6s2KDzSPsEuUieFnjDPgCZWHeS3P6LuGECVHfT/CAAL2nNl+
ZtCLIZu9GC8qct4rqyq3qWHiq4U4NDG0D2KqT1nUf4rJgG48Wx/YdsApQ402OuOwGP0xGYjwOCsg
I23OYV6Tqhsh406A3P3FNemP6o99QonPtJMMk7djhZCXEwjR7HOvkueOIhji8blDa0keb5GTd03d
a1uVoRz2ybCZBucYz9SLjCH9nZnDZAnXPHNFk629ItsXTBS2ttndbs2OTixKGbqIpIM07tCHLk2X
YH63P2Jz6zmcjW1+/r6bTL+6SMOhlpsR10Tub6Yj7rqFopxlb6FpfXt5SeN5bH9oNR6yEWN9OpAH
NeNfkWVxDG14s3E/m7RstIxmN5AaeRqdo0fdKsQq7+E4QFNdXpfIDhq75XZCGTqfOXO9+Kp1446d
PPtULqerjkET791fZ9CRJXECs29Xwt2wjBMeMPmkMQ4x7xdP2MI5qOEOneh+3xeDGQgtz24q10TQ
s9S6jvoFOeajNlB+QNxMWwadHEi0mfLdoHabP7NWPOu0VfmiEz9WL6heaX+xkRuXeq6/rBaWpmcF
3OImv80Hc8sIMmWpAhPqDihYVM3Gm3+mnFIM+tOD9Ay/T1X3kTLcAiopR1e0sGgtksjb+Iydjrqr
hqGr9i0BqT5FUpLVZwnImgddY8CiNK7cAql0CebUoFXbm1+t8oVRgUehoi6CaWEpG0ZzFZOtI0f7
c4E3AhAIfiEly09n8aDV2KiKGCFxn1q/6pHeRj15hAP3Ca1w/5SZ/M5n41+4FjVLu/gNKkosbwPO
EX1h6jhKGl6pVQ8XHp6exi0wQs5AESauwib6QhXpwHHMJ7fRoPMSTdMTTKTzkjcbWv6w5TXNu80Z
ky74nJrRZeFADQ2sy3/cxLvN0s435oS4Odk9qGfqZ8gM7K220IOZSwUbdM/1kxJsjpETi7R5B2BN
ltqCtLIMD3Di2gtC7JS45abUBdrlFN97RhrI7YhiQNDKSX10uef4kKXMndAyWBjqpGwMWZjvKjsF
BdfVNFNh64ryKQ6wBp1xrRBaIep3zOlNpsrzNpFwDaSJfKJwnk2pDIyVxDRbf/LZ5FrZOQEq3XBy
6D2lTbC8Fln/MoxjGXg1/RWOqf+eXA5LY1IcCTLjx59vhjn5nC15U2kOwii765b5zbTq58VMowNT
a1bIyn1r20QFuctdpGwxQORiz1mLvUB4wD+Ag3ayPS8e1GVJ0RKw+T1pmN/9Wm2Tie6eStjz8TNi
9+IPQ1b7HYdDZTXWOYozdc29+t3ItJvXI9AMHgu4k9GmSF8PlEl5Q7XdrtAaLpqSi1S/0luYkzTq
rSlwpThji/vQBJisy2orndki9OECy6bP3MTQs3UhAPaLODd0ye5BiOC4oIR0IEC+mUnmAhHetZpk
d+4tgEUSV1U52XpQjuIuukzcQtra2TP1p4ECuksTLX/IqNADZ2W/TBzsd05CjAXDQ6IPP6y2LiEj
H4SIjSvXotOcGNSuh5mbNiE8tw70MmlnwJb2EqPmI57MM4tQryqie8Vvq9GXg6XZ+5oO4LgSZ2MI
sRdga+3rC0VpBK1K6xItrr3Ji/lamRS/YmNsA2YgZuB5y+uydNTYgSeb4u6YGeaj62mxDJsDVR79
boaf5CbAurl0vcaag6CjycNST5s+hW+9jFcwqlyma06zXRcdVUZ5l8tHlnTtjfDOR8rswWCcxEER
Kj8yHlaj6Tm16D+ddLFsvPYvYywQi4s27psuTf20RdnP8cRkSRPEton/oDRJc4gwkDpLUlvriM4i
2WkllNfF5apEao1ciJmFO1lV1AvN/V8WiDKoyxEZg5tfWDSXGbK+ZeAXXhI1bVqrH+5TVu5LnVI9
MfEaa3L6U5PaYL2354OYrD9QgowTBZlbvSfw3in16nkDdTWRsfPKvzoWdr6QcTMh7vupA5/9oMCY
ByECJs/4+Cd6QnUyzlpRUuissbd5OYGyPsyALbvJbXTGt3rNNzUkyTuNpqGKgnOI6uK9pednaEHH
iGw+Y14cRPwSa0YboFC/CHqmII/9LSlgB0jkEoJIUMjTkfEfhriWU67KeBycXu6G99oZ7vI91frV
wm0l6qJqp9+aqY4fiNfvnLOvrLQMHXhXLM4tsIiz0rXh1GAlKSJHnqICipiP1dm75yjR9ygqgsHL
m6szheVhMK+getpN6y3TW5no3lOqezvW3pncjIqewji7jOg1rdaPj6XW5L1MrO8kbpaPiFXTX/h5
EBGi1F7mbfk1ETIaK3v+VedpGOSxHp+LIjJeDLf7MwejJg3mfCufQRb61bHiYWd3iq7XEW8dukjz
G6+pN9d3miKG53Jq5yeSWn/C2JGfohisbezo1IQiffuOpdeXST9YYS6/7MGZ94h05X7EpvJIZH7K
zD0ALbjWmIICSd73aht5DcVcJxMnc5rVNHKPOsURhWx/TDv8GjtZfkBVXwJThHgBh+rVy/TwYNRF
fbRG5V09PgccjFX8Vsf4qrt67b9z5ujCJCWhGG4x37u02MnI+kA6te5jWelrzWoa1MzVBok9Lul7
2+9Ki2LWobE3SlVg/syxDdxBKz5wqzFjSD1EbirnzDGqH6aWzIGWjayqZVc/9KnTSc5CC6ggh6X2
6L0YSVq9iHzfWa7Hd9OoLYujtpVWmGxzRk8717YBJLIx7pveKvy+yf4U9GQfrFzDdYNWzjTtglBH
CDAdgjlWp352h1MUcWdOw6vsFnWMjBrIzGDs9UWIo0GpDAfhiXuv+43/bseVSR1HjvnPLRDFmK21
6LLi0L7a7o+h2alfdLGzG+zkuRQuGYLW+OVy+kES0olr4NuD+83O7PKh0hbMCCl3PsQS82JqAEXs
tR+iXAen3Lu3HQChBb8WWFZYkK77Sv218o1aHntdaT6DT2p/IO35POgqVuoJQPwpNzX9uHQsPriL
nC395+6pku56mu1fe4+DbGUkgc6xhxBTuFDbkv+KHO5dnVVmL0WV3vT4q+kc680rqATFS/yWRlyb
4iiR99aGta+HNtCXLrp5cfngqS3Jxtno2zzkFEa03Tnt8bKlvX6dGmvEIRtfTW5OF5y+c9CHC4Ue
onqfB5QQyE5z3FhHs+Ke7rZA4oHD/a3b6NxW7B/AM+tdXWtIR4U8UgeVXPr5YvWjHSQdLXc2i2rm
bhXmgmtq8s1Ejfto3PYFl3N9paHoomh0gK01PUz8FztpEJkzHOvTpsrI4Ua3z63lQd3nvDeW+SG5
zf6vX46u5mKLrTbzZcZtygGBD02Su1h+axNX+zO735aOnAQFJzmmc/2gNyM/uGEa+4Oci0NnnMcp
7LkjciRIx8J7HYcdekqzm0VL3WUGIL+RxJOQtJvKifdxE417Qs1vVTPp+8YMv8VotDeWA8ZWmVME
ce2lF+KL6HqQfbZZNJB2rRMq+HS6uuqvNh77o0Wnwj5P1BPJt4tShrdl5qF8kTsXKTOmLzBVvZjA
Wtt3RtDK5cSkwuAn4UZ+zve4parJ5YpQoaM46DZ2J8QpN1DFMqqPUlXGB2yfnY/JUSDgaMxlOOlw
fdrkKwGY+TxBNUf3iBOX7XYd0hPbG7cmP7dtP7UoACWlU9ieS7pDroVJ7UzF9F9rp3tBVX2IUZi8
mSqo7THvit7KAzgzRnx0lTUIO37FCYsR74ud5kiCE1nWqRJBlutPLMnmlqHvnYhcceoRHG2oOIfa
cClE4eR4zQu2fkHhCBJUhhan+F3rL7Hs4PDUbgG6zGpfmCHyEUYsWLB2qqAdIppArFij2re91Ou/
0Y5Y/O8vBtPflCMUb59mjg9KSa6OGzFY6oyxOZWhxG2sce3xUo7vlGPLOAZBUHc0R6yOnEj/J4xc
oWIwWkxDQgmqOi1TU50iOtegdTbrsdC1T2pZ7JNMUCk6wdPc13ZzshkeMfCf43czdWIsky01YM36
9/73l+Pebk66O+xd5tu8JgOWXxGeLbvEAurZv7yaAGJl/+4cwdGfllRr8Q6t2eSHaQb2GGsJz4KW
177Kxxh7sDTOWS7PeQicp2GPOXlr4lfXCajIKuT6MmS32jDLY8jMNeqr+JrKpdlXen3tu6on0DGq
Z1OMOc/IVstYqtu5H7dNr7/rnl6dsH16WxtPdMs1CPslGzlur3ymGA3qpd8Q5Tz0FAc8cvtac3hB
3aMVPWbsyyo3v/Gl7qzasI7KTqqL0hjgevNk7hzD+OlClkLUauvZ80Ki9eZrGTXaXSBovnuM6KFE
2hAHSYF4vxrKV1SUqUuqU16qNae4BHmn2wNNomTIpaEvMH4MtPJ8Pc5Gj6VgGS8kkWvgn++QqtnB
5vEBNHUma4taJL0eZwmesmbJXGrKmN80qXVFaabhpFm+yoFgqG7U9ZHxSMcML6ONL6FEybRrYiJk
bxUazmgMat9bIOY703aPKnFfiN9XZxQ+Rni/7TLdDbSv3aAe7kPXnOg7NSXbSzNcZaX/eBUuwNHF
guseWi9dKUMjJqASkmjSbVMr4ZSvEeyj/vlEZM/c2Dr16HY9vvWCpjMrTS069eInq4FE2KGrZ7Lx
7c7SwcqF7Lo6Fq5ljvdmjUa2IOrs7TkX215aaWDS+VgAWKOkUzHfEqwbC8K60bQNRXZ08mRlaFBe
aGi7JGqtbVLRR5jSbjjYcjk6uaBWPMSwY+AfRhYo3ENhOZPvKCMEQ8UdrefAXcyMfEPD28+hx+JH
R3zJo1/a/yrNsf1WJkhBcRs/1TDUKUrIRJBExPSX3p4Db+AeVHcGzVi9AqronJ24+jeL3N4PTceO
xhGkYOTxrJXzJcqy+ka370QTqHbwYh2Z01HPyUTGLx3hYJmJcc/cS50kh9kwopPeI1gnbZmQ200f
Cg/ZqUPoW21VLmciNIA2wnZoaiE8OHYWvwwt1Kd2OBmC3SltnBeFzujPeXx0+YnvzM4pr2NNfDdH
l5jZUauhF08zJie77mbfjuX0lFfaZeFmdsTvjsegkpPfTTxUch036lO4wVLMjCyFsTthKavJmkxD
9Rhsd9kOUXgY4UrRTQD6l2Kl8GRwF0fFutWYalBlQ27xJLz4/vyGdvd3sx/faK/Irq16hNXzYDgk
slz9Fj4V4bYu7Zs5OW3grYKX2zS3GWBsYOmQ0mXEIdAtTXILeZlzRJLvbdZZVEYZUJFn096BAq8I
fEPrtbLke4pWAtaa4+doz9A2vlNSyt3VsFUwSLa1eOVR6EPMJgl1SxpNx9jDVVRDe4GmhOtPktn3
an4URe2xfK7Ng+bZ0h1K69sbboXmVMTLAUTicmBcaxEYfJaZ/psgf3dRU7T3dFJPWBD1HUPoLbZg
e5+I+SXTuNnliZ7tEpAX16ISW83JPkp+9CS3/1qtMR08gSDCBL68lh0hpqjs7gO34N2I5XAPUXze
GnRheq5p3qqeQ0LrmTvqg38yB6447d7agbzpHoo4x3pdP5ppBt1olDN/ZtUfcsaSnmwXv0xK5vDE
ZeOlOooGPVFnjOd7fPIcGPHRtLEKWt0IlLlQwFM6ld8anrWpzSjH2tndDApT6R9T2T6Ch/lA4UYA
ksWjHQbtMBLj4L7veNt+zIKyj1pfJuAQWoMoKnzWDfS8RyJcF8B4+TzUI141J2EAzoCOzBNuFX4M
R/BGPiyjazpN8fuLZ+s5hhmbR0pHO1IDKB65GK0fxn9SggXbJez5pJF5Wmxg1lyt3ZLRPZTT78F8
uJ5GDsPVbXZ9jSiLqrh9mvGf2PSS35GFrZTNrr2Q9nobGSGwTEBxlnHzphoWWJdQUTO1YZCVtXVk
sMloccUJWYPywQAbRF5y58qxnVHStCFe07+LortAK9iTfmYztpJvwhCe760YnAiNtlY/Fdy8LYdY
X3MUk32OJqewKh65F/5AtQNmGrERKmZ5qDzcEVx9OeqMyfeDsj4U9U5IQ/YhoeXw4KbuZ9tZxiuR
B3ZezqmJOaAKhAQ7Zlgbe2AMz/Cs7iUjhr3uFS7d1F3FUpF8UhWX7PRm1ZzY/i2vEG9e1WG2bV96
K2ahlpnYRLPhpxacXD3mgyU4Gpg5NjtHsb2O/bMSrXEcWu0XfOM2kBQF+pFV7Yup7DlDcbWLeFts
zJFNwqxsCcv3eliqa+LGtyJnXOVM0vY1DWK9UnSWJ+jRbBp6S2BUDfzXi7xF7fIJdrU80bf5mrU5
3bQdtirodY2rl4duVn8n7aLHy0RCmJWlW78IlmAwG0XCFMYwjzLLsZStvyw4YSZCkvyjI2icqaGG
51wPkTszze85zRyyiL/L4Us90U6oeGnoRFgvoY1vaJ8DDVYKF8OcRX9Ctw59q9FqTnsOFb+6fNLi
ldtbfQAMcbhxq6n5Clsxn2y9/79fcJ0Ma8/SyHrvNmTb+Qwad0wOlDRkWwmzjIyLx8Fi/aWs8/YU
jh5qrBOaSNv5ptoWjQx3rojvqPZv3pLQ4VZXvptpzGA1vTn998t//zkqwDr6GifmHPwf1BY2J/f/
f8t//1qWC4ItLFWxRCUTFO8F1xlzLLQmzfswQryZZURtJt8FH8+Uf/caRiuJRQH888Vuh18ygY1Y
hvnDyyGnDF3mW0R/2f5qRssmRwqwwOifmYMLKILbOikISda723OlcLuzKLLhlON5BJm/0cz4cxYK
ghDxeuqkn4Qlll2WjQ2HkYpccJuhzxRNdhEWeEuEroMu3KvoGexBPWTbmpffzE6MAxQZzgU1zmUY
bwM3R+KhoQBmlLT1m+YB0rSzSfKigSWlDv3cp/W4E305B2Up8dmICXMT63lAgG3njUW/L/qvUIyc
+B0AzN2A3iOF4P3UOPmE9pUp6VNbDzsn/6nExKwYgviE03UfjQZ7wZAc47xv/gFg2HiELhbuDPvC
GJ5jAM6U91qn0pr6oIR2jLPH2xtmmHGtEemtksaPJ3Oq2mFoV6IVwQyH6ESkaKDYFsWEsnFWN05w
C0uFYZoGN4PZ2jFnc3w3sm92w+V15EA99V5AGckSiAQfYOthB2dqsA39mVJtwq+VUz5AMdB+se4A
hp1ewJTWj7AU2KdqWlodFx5SZ1ThS0fwiQH2pvC6cxvDEtbS6rNQHPj0YgRIpKr9rCrrapPPmpJ8
j1HnAUazoWoTgY9w5CaOdIHyKR+0LX3Ow5NbGMxJq6R/tryEDlU4c+vN/5eRG+1LChfA76tTOVbR
vknHl5jY9tYBp28Ic1zp6V9xloDAMVkcTcz5xzzPf1bBhOHdugmuzHbeBm6caU96quiCflzgTUnO
XpKFJy2G+lKU8OQVoVR99dEk4Mk3CuQ2Niu6FPh6brWmB7QeVo6N83mhX7W1Gnikbb6LyFVvgJbf
NJP91K5AwUewnojIbrANf0aVwc/fghfqjPN712viRD71EhOYO87DtirOVYfy6RnqXhN5q2FB4Xop
6+2QICB3bRIFCdXmBRY93y7bZRdNXO5SoLP0p8BPVyiPcwoTXyh2WBAtnFgkARe4YR4d6001IG0P
mNnxJPJZVeRfAULvyeMt+6qZn/IRtgZXbv6o9RsuqN3YFFYNiIxXZeOmL1bD7T0B07nVZec8TVH+
teClaNP5g6xCmTYzCucm6dCksKImp4FMKex8u6GwVbsiecd7T0x/mWuuWcW/ut6SZPMUwXPVHajK
PmW0Be3Q8/lzzHs/TsuJrNUzVuLfTr2kd5FKkgRUvxax9mRW7hemwoWEQP6r9Kr0ROWJv0oLaVmY
hxKIFwPZ/iPHl8AlNfpNbhGs0WyQCbGYNFdO+qxzottgOiyuMl5IAY7fw0B+SO/Z93C9O+Avti07
RYzKEeAdzvgt6w3WxUIl8kvlwvIwFu01x/6gDQk+mKlm+OTJpzXRDKSlrc/lLKnd6Sl/sJyvhZEM
0P6JkZNhSyTq/FOMaHR0iecTLaG5W19im8jFrMGG4n1JTszfYFnxYPXgzGYZTrhhySUiT5Msmrpn
VWvE3j3uukgUwZgBUXVBs0HmzI4x1zXl4RDrlKbvCnPYjUwCB+9XSP+qX/SYUNTI5bnJcIwt4pcn
iS6BAT41g/fP6nmjB1iKBicXtKjRukGYWtuGs59JLWrPlEEEkYb/w865eCobTaRMQFZyFYqLJCdT
YZVBk+yUm4gdSxn7XOhMuzA1iptnBv/9V2bMd5Q1Faw6agIyg6uUVBI9kae6NUZOfMlyF0XxTWsr
eqfJeZwTi8WED6G463NqdGRP2NUwA6z73q7veAFwW6/clQmBKcSH63wSgqpPqd0avhwAKbZL3PvE
sY5OnfdbUhZghvP8o17LzjMt/zYsoswYZOC66KdS06zLfhJsWPj1DUr4fL3TmOxwN900CE8U2+K0
TolNX8r4xR4afjT85P3JJKVa9OIVeNxLMap/DsMyCmkxSiAB4RU99NgGtmWPqCHBj1EdumxGE2vy
lLAF5Yt5pHBT38wAfXay63H9iucSw3uQGnO4d63ijBUKnnTPpWCkwNWYP2MtJVjAlHdrr70sIWXf
KV2e28Qs0q1llux8FVCE+tRomjiufGS3m6OXKnqdqQs3Ivb3cOmzFzSuKhnTs7wMRt1cyj48Nob5
IUTBLRwXLlLSvzLT4t1ExJUbBTPXVtfjY7ayOSjG2redQKJp6H4Lw3DPQO2P2+i8eh1XmZ4qOiZE
yXO1jDqz5nhlZ2HedNHK41i8KthvQjef+LuEk06Xqm9wG47zJ9AGSgTssTx7hvuMc6k59pHGkBaQ
gFkTRwAYWvmypEypXp2YKoKiGqsZ62PSn+1lqBBFqCynGY97abj7T4mM467jWiee9Xy9U2eMd8PK
4Iyniq07F39E45DB9tTZS5NtP/dlUPT262jGzEsb+iHsdLq2Zns1c+vDwpx8KKlF0CpzJv9g3New
l+MYWjCRIdRDxtbunD6iuDe4nrHV1BrW2ch0L+XIPdpISExQIF1tcxXUFqPpbNbTgD/2KcKCs9O8
eOC5wptaa/absKhpMkOghgvWKd2xl6fYUPEe//elFuxxfI0RVG5qHz37Bo6uQxrUm+0YIzOeWq3m
51ipQ0iZ6pOl65x3zF9RNgGaDvGoTZ53LcMB+TxUO4rwvIBntkSCbu5gfF9dc7YPy7DseIUkjeM8
W7MWPxqiHCdEXDSBnM0xOgKAy3oe4gofCgumOOM5nzaaw5KZJig2kos4DxCjFem0XEL02Th6lvzB
oLhQRg3QZCTxPZVi2MfDD7jR8tL1yt64sXrFVfIVVmV/MMrtPOQrMENH4nNkssfi4dckADAwNFsR
cSbLwoWIUUYEzFg3nrkebjKMWCAVteLQH6IL8S0yoZy2mHyjK1bsy0mlsRYBrXNnkEPCbf0F85e0
4fLbOlxFdhBeIQ83F7hVZqcYWrnb1u5Wbw1CEqUR8ybwZtkhpktrVSgWNtiVivJtNONwrZznmR1g
ZykWPmsyOk7vgjqrcfnqNEtuQiN7MpMR2K4qra242bbML15z4V6RwCrqoW1ELYig6TETtww8Cs9O
SZO+OzOTW+C7YgsvvHrrdEqdD5URl1fC/mQgQpHu6ja9DdO4oPCit3G6pegeC8N2Saya8RJ1dqZt
Ts+axkh2UpuqBkZrQ5ctO7Vcy2IxiYsWyW7Shj3Y9m/drYHo5vVXgyXlXJBXCfG3cYo42qMBEq7+
lu3UbRdp/8u8ziGjT7MHUU/rwACJcEJRXvAYocgTo8btmeZBXdNJ4iSVE2Ck61ZD672kM80ABfHm
YIkYeqZxzRky3LgppwEfIxlTr0mTY62b9dZwTpkgPVJVnXcaZs6vqZg/ifU1z4Nm35dUhmBsltXD
mJy79bSBKYmZXsRb2S/4S9hVfbTz6iQiWwYLcgzDew7VsSXwfxO+LwX2HyV6lt9mrzyy1IZdDMBS
3HVsb1s72hc6fsbWNlpoHg3pW9vHDJlxlL7mDIX2rcjpKtG1oy6i5TQW5QHhJkIryTDvh+F2ibpP
rSfj6HTFaqng59TFBVGTsPcVmFGusRerTa2tLIwzPP9PUunJJlo8/JKdJFjBAYctPs/Oxjhk5//+
SVBU07Pz+GLiuVpr1WBi3hzW/qCIUCorlQ9XLMt+xf+s4N+/WLFHq8ypphB6H7YXQk/sjg5dhvT3
PEhGun5cIQSLxgOX7CUHoEJ6EBX/KOp2g8XBFulF8iMKZXvkynuw9CXd0fz0NsJvSAtqcYbHzB4a
wM6dA6f3/pSqzpjEt9alUk/OYP+2c6TBksEyIkj83NrGE6p1eF60MH62u0Y/Opr4qiKxX2pj3Dmx
RFeoxrNeZDpHZcyFcT4Yp0wi5naudqSNKLzoafZei+p5HIkwLhSyj+giAWa432u1WwutZetETGBk
12bXGQc1foMVItVD4MYL05E/i+lH072rMCAZMVclvfvOCXZtkXc/FZoKdkPcvUmkPSWTaNZS7rsT
WssdDz5CWRhFxL37HCBm8xIvM1cd6h+adH0RWqtFNf8f9s6rt3Fl7dK/iB+Yw60CFW3JQbbsG8Kh
m6mYqph//Tzsb4AzGGAGmPu5OI3ep7e93RJV9Ya1nhXcyC/G4ECUgw56pKYQeNRa+cY1xuN3mD39
1YknjjfXfhyGZQaKFnKn5Ql/YYMQFAXdu27SauF3BcTLz++6EMYDE1000tiIPCOhrMnbetuzdF0P
vOlTlOs7cy508oPUaWB4cvTj6GEZQWvcCh9lawAkllzugFDmddKa2stomoCMXI5wdPwhX7KZeu+1
RxcFwcrdlYNRHPEPFMc2dx7Z5CE7H5M9KpR33cHJgfng7PFBah2+QBTOh7JGvMa+8wZQiaagncwj
+D4BOCogC2O2xoNgQZe7pnks3OLFra1H5T7Fk/xbDf4LXpOWT31fJuZ+HsmkD7KY5M6Jq2M9y/re
d8rheP76twJMnbw69mlUzfAPsTuM88xiUzAg/fcn/36JTGxTWTu+58tMaFSkIEpuMsH8nd9muSg2
doLxwiQOE/WzwHgwKg7ZzPtymuI2IC09dhkFN9LPmLAjvujfd/r3S7p8z1LDAj/5bPfT9kOWCR6j
IjqO5vQ0MupCyZ4xzNSk3NezuQ8y+7kZxoCZBu/hamIsQJlkBVi+mxfL1YHYgOxhyb284n4gT+gK
ih1ikno/qa/JsZjNk8WBDe5WokXWt5hDeUZ7d18ug6Z/vwxex7f+91tgLqztqlPBI8nyvY/n079f
5mg5kdEJVMJmEubKe+IibFJG250miYOGk4gzBgXTSbdqHG8ZXMQk3fGxy8ijRC7YIKqyybfH4btt
Bh3pnNHZa6uTi7WNEBzbmxUTbbkp4G42tXfr+mlvl2MSNnMP5xFmAXERZhjryQ5+UrpFh3auc1zu
Wlbi6SRSjlyv8cJTdEchcB3peNdaoJ6jycXyogi90tNQCeqPfvD3OXfqylgOTNfXTUZyvb/2MBYy
dPpj2Nw4ut0fkVSuJokv0sf9ww5s06blfkoR6znFZjQZnE6Q0VbzQs6jGKXnSigBV1hFsJbKOt2a
DYsoIMn8N5sao8LgnYJmNTbPaRAhu2bfrXrtkI3AgGo+hevU6MAydfFNCnY3Gf43+rnb7Plo6PJX
cq4+8prRXlrCrUizzdAn2EOG7MTP9srhgwNN3KsWV+uUUFKKpWsMBP+eQTMboHX10PcmRqSzvp79
bd3TEVhEUHYO8InRmS9eY91tAydKm/ZnKJFj2OiOvtds/S3ReguKVFtuG0bMdYK/jD3RE7wl1Lb2
ffTll/QkxG+PkmkW+pUgmdvI7jEvrHpPRyapc3rM7xnCL6QOd1bgPdu2GDwum5PUm5EJINqzm2IT
AYHc2kMH6K54y/qY8ZZf34Ik/cHE8Ws7Lc5abnyJj8BwoAm24AsUkoStVEwxYrQToelXB2csXx2C
37eVD1vM8OGjyliFbPiRyNSiRY66oIv0sKqr+FAgzTDwSCB+Yb7djWz2WSppszobrILDRdazk3F8
jNyZsXS/xMEn3Dcrhty4PF11awMV7zWzwVsNEsy2tLeCwMc1KGl31cfWr5Zowd5ewpAInT3rnZSH
MVK7xiQrbB5WzZyQl0MOVBn70UEvmqvr4SnEai/2jkSsgep6XcdozgH/AzAj7nHg1YVC+P9BQNPr
/z0wfEni+j9zgNaEwEjIxf8rCGj5iv/mAAH0IZnM+JfqwA7L9YhN+e+MFP+/oDK4hs4AlkPEde3/
ZKQY1n9BB9IBIwculggStP9DAfov1zHJBmOpp3t6YJrB/wsF6H+Gbv2HA+RZhmF6wIQsxyV0zDes
/42voycunuDJDIHaP2h1ExaNI7bKTtnDW0g3IiB0W7z6M8MREHqvUT6EJUt3gXgmR9/Nxs3+NmL/
26CDdE0AIe0cIYdxuQhr1CDkFlKBFysgIOi95gmXvmX/wbPw2lUMu6qGJomMAUxlJp50mWLptG1j
VffipfICynBSRuPBSndD0kAuzb315DKnVvFLAbZnLWjH5sKuHy1LoE8wOrjOeVi38QfKG0p0LzoH
Q7xPIBnXQ/2MbYW5lF2Mq1z702lsS/qMfXzFylVHtBXNpJXGojjO6fRZ581HPGTomoCB7iBibOwO
vYXnz6tipPwnF2Wfz8W9icp9mlUD2mQC43qW45GeJiELg3Wn4Z4E2cLiGd4F8eJ481s6kYIUTRt/
RI660zGmtWK9i0dwPqfevcuRQldkKYdp4G3HnhDfuXF25VwdoUKsPabwa7sRlGDNMQJKWK2TGOs8
Z2a+1gqGI34NbTLrCMVk/HVIBhCjJoM4N5jXBkJ7yOMF7177wrj2aitEv11FmyFdBjzSR1hiXMcM
OF5ZB3uMs6G8WU31WpqrpGIJVszfQe0vEozsVaTeDxjA18Efn2PZvmk22ZZBPbfrAaZHizKaruKE
D4kIvcGGtJ+RmT13+O8EdnQ7tnda1uxQOL17iLK2BnZmOhqlh/U479h7vQostGdT19mQ9z/2ZNUb
A78d8ztCIWUQX4Mk24J8fSpsUz1hDGUL49m4w/vfeMYMogHmgEb3VQRcEWynLbiDRKpX0B6YDptu
+tGm/94R7buzvfe0cFm/Svjik9IfnfJzslhflSjktRrvHjRxVPuUyjVgSWtiMJ7j+CV6e2JXCwPw
PSlFuqNZZ1k7oQVDELXC1XQs7BzVfQdjK022/Rj50OATM6wa3A2+Jw4Vi1F2YzqGYTM74OjxtySX
0bgBZDJH1FKZfB3Zxmzm3nuYp/w3I6HcT8hQQefUrsGTMpF/BmYU9nDQMZ4ehlg7udy70t/aqsaM
PMD0lrc5nu2tSzXLOvS7pi0nR+bQWmJfWxbjfHAtLFSX550geEAoArXFBAMpn15aAH5rJ4VIGSnd
2UasMoG3rqxc29YpRuG8Gb0NgmzHybiztEuTitCbxgwYQDluEKvYC8Ob10QRFDoZ1H7M+yYX+YEt
0cGyWQ+zNmcI5vWLLMhrVhhvvys7uzGyPbhG2+J9jR6bMgbxG3FORPbVnONnNdUHwZgapwQpqeBQ
gG9GGGe8x3RqX0YvSpFm50snz5dkDuqAFU47ly1WVu+W6qbrNX1Hu0b0d1Ic7ZZ/SmAq7Uiuzaqe
fLOW2EW/fMbhu88KC5e2ObANMBlNyVxt+ASZiCryUFssdpVk0p6/Vkg+MlYUK61JjgmK86Rhodv2
BADgPkg98w/ZAsG6z2Y2QQ3TijoIOED5O9ppxp4B9AE1uNlXaNiiqd0PhfXtDx++qq7G4D20GYJH
hWA3tIb8p4l6lh/gDgu2nsfehahrt+lwjBaDyvzeGUssXztgGpcnzY69BwHgqa76C8YqkFRTz0Yx
9Y5BzZ84+BYL9vtCFg8xplVkE3pHKYcjuk95MxF6QkU1vHhb6SPuiwSrl4il+WJYHRJfTWu/Wntg
b2NWZzsBYkOE5pi/oj127q3idbNiOK1Gl1RbuHgnlTN8zmv7Sc81+agQ7Yck9VWNPOHpcE8j+bRb
x/DSI6unZ/KOJzgIBl5RQ+ahVZMRR7rHPtUYjhgtk8FRN7SDx5BvP+R291AVqiQhdurhO7+MSZBu
gopPsI+K6eDoOMYxyupQ2MTFiPgUpbVsGZm31qeYxVuOtX9VRCbxO5b+qE0/UfaT5FX+Ycnm5iSZ
sRnINt/gBN9FruKTTRO1knXzbQMSeoryzoWqEZMyqMf5VWTBWwM91SnAdSXuHkH2je32m67Vny53
2dbV5Yky2yd8DIBlZrcF/hp2hk0Ph6b053Tjx5Zx0Y3yV9O6t0lhatZBF+ysCTg17PXMtgFgzNiJ
m+XJUSxhXL25IxFfd8aM0SjWCXxQ+AwueF0aoAtod1TFGcNm9kGaXcMDQDikZytU8KC0u+A1xlKh
Kfs5Hy0Clcmr4WR035vkoZA30XGCdr5662O1aWPvjwf+Y4PewRJpyryDGhsBok+AGj5dtVWj5WLW
GvaOSTIlyh30cSl3WLEsQkQIwuBXYDHhC/7atYGrDztQ1bp/aVKeM7QobHXHW9knh2BK/8LTZrKK
MYB5+3we+MhBOGbSWB6QiGLBnot8XaT9iy84ExtF4d+We8s1L3aZh8ao/VQL1cwRxU0Hv9kGn4mV
3FJsOhtMyGc/cf/mMB4gi+vyF6Lrh9TSO4uzNiIjpnlWbHBx0Gz1aHEY0tMdyBkKGBqM1c5BhtTh
QPJYkBDPQFDyM5ZBtoypSZ/Qa98Qm41QK2YsPjESsR4x2yTGFcsJfItzeWlpj6oyQt5fxc/CSp9F
LH4Su98Q5hTakRQha8KHsYgfXe/q+bUb5gKBUZrBSn/O4/oYJYBv8KCJmOZUK9xvLwnYzQwvTmFy
arvjnSiTdZr119LrW8LRgwelQJIpIuDBwg+RAGyjflxUFsj0mzUzaXfV5g2GUF50Q6CrTIYWZghO
Z3ji6GD9+K9F04vRgMOU0wIOiFDHPkNtW9m8R1YwEL3U4ZCB9d+RJONK69JPEPGhYq6spD0hTOf+
qL6MCo7hJF2oyNjuNR/jshPVP40+d/hpRzLCdNKxWxw0PaktraSOJLNc8cbgt6zt4SGe+CcB0I3z
dEBymy2Uf9a50Mfz7wz1QPnDxPfFLtJvJiifblvf/Ir9jbHs+XrjuczdH72qtV3zNJS6tpsgjSM7
KnhqSXHxa3UUY3LrLZXtLChTfqDegtRgrZRY5P4kR9D4f9i1OttsUvdCQyWTGhPD3R6BNx2z47MN
b72GWUKnttPsfPZO/BNQZzhfFXfZxoYXxamB14mfJ5BIwseG1CZDoBYEQL2S03Rv/eZYKU4FR2dj
qw0jHCYaVqi7SVZbFFjV+6wDh2+422MUvA4hfMQjFDeLRarrmwfDd7/MSR7Y3aht0fP06A40si5+
d0ckwwXudMbzn1PJ38ms5K60Z9wVFUH2T0413vloMsQTCMIiwk+GBsYF07Ud5RJMZicNi7i4MLFM
1knmfxLeavT32GIME1DDDryWoZeVt1wLvnU2c1XqTUfc2vvAoaggEYYTFfsZfBntBxB6KMA0Uwe4
rE9qZPFNTFe/dcrhCwvLYq2COz/6r4Yj3rXM/eoyiRGtJh4qqXBpSRNTvihD96yY7yzKC5aGpKfJ
AoldXI7POXSQXblMGlNNu0qAKecU+j9l8PzR2fUxJylr3XrTVXLNrmOGFj5MCdm7lBS1/jJj+pUG
rt3Ow/YIlns1xDzUC927hnpW21j8bQvwlsHKaWX4lIw2CR6I0qM1ZKZrD+CLWPuDlTD0DCRGXCPN
aGrsn5bXCGWg9Qfn5XHEMHGYmZ+Zqv7Gg4OPCX7z0Bn3rubN68eUO9w4Y6Ge/XzXWc5dcAWCBKH2
ls3e8HLtLFTJJrZgEDaS7JCa5FLpJUU8IvTZL3bUbreu058qjEzHLCo/oSRjB02nCDAFbcNYYJ1M
xu1gEgeLjRkDE4XUoOPYdodhN1cUGpDnwRcyR5YShacgopWoLurgtK1IVMERza7S+5Nnun2y2mZt
QoWC7uXzDOVJFbae/tPDHbpo87kJ5BgOwn8VUZseLGyaKOIl01OCWKRqriK2Lsy1yb+e4fNpNdki
I+Q9tMAlY8sBjMngXZb/YSketulC29DLKD+JOD5NXkLUY8rZXIj42UKmz6vGzhRRLSPqBgneRDKd
xkfL4IecqctBYok/rJvOCepy6C74ZLNIVztzRDkRG/eIwnIT2BUW2G4yaX34Eogoi4HmNBOCkUIe
K+tYcYHWj+NrL2OIYCpd5r4gHsqRk27uWUamjlhno0NTmmCCEmO6xToWLrYZ9uvVp6lxgJQDrH/t
0raj9p702QNh5E8EsL5McnqbTd4g4kEYQ12E63GBO/2pwVIFVNY9Nw53cGZ6z07dIlKoGR/n7T0S
6tMZfXszqTPTw+7Kyp4R5RJtVzO4Iqiw28dFHLaqPTQjHQYauvK5M4d859DfYEkDyWAQDpi5I6DH
ySNyJkaY2tAYYIOBaM76wE0+Uw07IWYxGTLju1ptdcmZ0tGpN8maTe+9ZMaO/ZQCud4jWCX3aTaD
zQilr1zkezyLGcx7mRW84m2NrsdDGcIW5M2qS+TYAOBCT2df759m6HCAHej6p8qjHofIFVI/vIgy
4CEroXAxnmfaF/nadmZpRoIzCQRBSgLDFJ0rMRQ3lD/LXAHRRZcVt07sZW/QWptLuoOlkHkksjvM
ss/DPNXPyod31s0kwWqYPTHIo8dX5iEwhtfWinVa+/SFuVGAp5nlYaVPe603Zvyx4tOxY9aq8KN0
XvFtY3JtEUR95bhOWlVuZkdOITold+vb0I68NjksRJahX5T9z4wCyVMWw/OkyDUfR5qijG8HaOhp
9AvktIkLLZDA+sxiZ6rJuWFzabHcluIdGAyBHFagiNaa1lVncG3MyFCaadrLRBzEqC6Tk8XIz3JA
F25yrmTsPIDYoT2troHV3OqWy6nw2QLPGY6sfMSrNEcfOCfXWLTfSCLdUQKLrZsY1yrOWO7U1br0
AZNB4P+szeqStC6oUX+Hm/ixZQS2V7O1HXXSHwnv0XbR2E8XG1gnDBJCbtULo5RoX8bZvClqWEIC
bWhKLbDTOPTgYurccRtCiYJN54rLUOd8uHluXPzZPJZXKnTQTCQm0h1aF4VINbOnuynFQyTVQ+M7
1cZzsJdHkX6Kh3Y/Zi1K/Xwb41adAEmhY2sGAgqnvSvENVCACjxiMQ8de+nj0Fs8unxoGvkzNq32
iHbgN7D+KBdHr6gPI+DCfTQuIoCYzVXcnSybF9+3vDIc7yStyW0lnfrUoq3Ma+9vnuH87p0OcEbB
rTlm8poXxrXrMmDcRzTaIOmoCyFOZL+awTtrN2/I29BJy6fYXX5YOwNLWKAgpmZTZn+apuGcYLLm
ZWOr2OfNRh8/Bru5DN7schmlK9MaLzqKV9yNw0qTasMMqw89X1LQLEulwblLtkWeiFGAd9WnYFBC
OwVuLoYOguSl21UDVUGboQ9j2s/8y/7u6+6oZhkCYf6ttey57bNxVSb6MYf3p6SiQsQuz/1RfhHt
6uCFVk5+7UYk3ibncEQrYvi5GfJJ5c91J98ZQahb6R9vNNTOCT4lBmCs+nlLryzvMvLPuN/5keb6
hpolxSzgMO8aKRf0a+vRdIouMTaRtenb9mggbjiKYUgvk1W5qK3gSQR2HMYMC1dVxpUIWHWb+UBD
HLdDieSbRxzHO3CN4wHJzbxHZcgCyVgnEyKfOPduYtZYGXku8xdNnPu0LcisTM0nfI/G02zfZnB5
tMZw+tLmU9gUN62U28KxqsdCK//UjXlNUWyvGXg62677sWw328bsldZRnesn5ccbA1IWFDv9KY5H
90j6AcPSiVDl3mmpTVh/7TPApvMiF5zn4BTJtL+JNOv2fkHM1gx7HQGyNm9nosB4tDh+YqP6qgFu
Y99iV8Q9Xm0YGB8ErKC9rdy92eMDyuruibsTQ+ESyOEu+RXA4y+wqcDqIvviHD1IszAOo5JfTUd0
m2Y4ME/qihvUpCFz8Lxh99wlgy2uU1Fs9cIhZ5b47R06El4WDG2ywRPJwhcr3wQoFYtq1hAbIZZ8
y2JIvxE03XEGIKzN+1PdsZkbvfSvL9m4g1fXG1SaoknvQTEX20jT6r1JMGJhe95uDsBSoEz0t6VA
QryEX/c2wl8HXzT1M+iGXN8SqGvDKWy2AHo05NcFXckiTe0tHDFx2m45gp4TIk5XTZzgOvHNb2TI
eI8Js9IYE1ZRjcBptPYjQrWYej2DPLcAsXAszifyvag6cFGt9br5JH5E1LhwTc0L40hdqhnm4NCy
3LWYaaAM8Y5Y53AdxfN2AruGAsVl/KqI4irhD21EjxionPgR42UzF5kPsUEsWl7wUmpkQ6zaAc55
JC6RwR50Lg5TkDUHNdQXvwwDTDSItKONY9W/Ui/3qFQ2Gdv7Iq83oPzu1VAdmrSg6wehHjUgkxs2
3tNWo4lYQr4qDZ+XNEl7VOkyT+m2aW28wyXAOgFcn1r2aLFFjY2Yd1/QjesYwLPW2w9ppId6ZLyg
/wYD6GNehsZy9OA3I8Q2Fs4BWKTIRXueq6dpJv3Es0f7CZEL9Uu3tq2yuxQaDaGIqNv5r83ndtAW
r69Gbg9+D6tcK5tXKmmepppZnr9InNLiaE0Wg658UDxpZBiOVXJTVRR9lI5c+51Nu1Y0oR8R3BHY
DCLmPv3MNFmFmTU82HLJkxlbpjAMb3QgGutxRNtZvAwqX1xRGQg1hEgAYJoniFInzjggOn6/T+Pm
gumY1V3TvuqlhqYi5p+GyX2bHIPywMBo5E2YsbzkRbXqG/HyX4tF+CGLz55R3nmTOmWDXKLt2FVp
DLJp2PeucxV8UdZU7g60DU1aB+yLzMac0vQAC6zfBAIIrSZZaVOMYe3MfMUqFgudEUMZZJWzZm8L
WVJeAM2tLU7aubH3WZ6jJtVYOAcgsVDL8NxmE5033sdK1OfWsfudTnD1mlA8Wf4ymqJHsL1wygt8
1hWucd/ISXimx09sicUk6PqVKMrPtOEH1z3qjZaPVBKg/HIsF5ak5oFHx0nlAiRjWDDqa681cR9a
LGuBOhFllqBvj4kr5pV9tJnNAfXsH5y4+egmqIwawWKllVEYt95n7TCSkCmYXHuetk0COgrtIFqy
KDoOGedYx4y3NjX5E5h4FgF9VwlZvFXZsv0JbCrGMTtJR/ulN0JSCM7Y6LlDHerRMOmvmUnlr/U4
jrwkXqdQsxgCSA7xqnvtbJxOsfjNhiILec2Y9Jn9sSr2WU8hjxeD1C0Vuy9uIZ7sVjy4iRAHp9AI
q4tEsobXO0KEs7FUTrAyXBROK9tn+aZr795gjBT4zSlz4t+4/+b1l6dO1CeTTm6j5AKwtAuEmVYk
3wo81Vqt9JOweAr7kZEBniZUsp7alKiogbP2Tx1KvYM/GU++yH2aQIoIP2bbLRskzpV659Fhhi4R
N4BDtIhjgEwTW4Q4xMiH1hEjRm0Pc5Q0CJDiaxxlOeU6TWubj3/6KAbqmui3dgxVVxyn2s+ObICg
aI6ttZ6C4dHwbhNHY+4NT36p9BW6FYPQjYILCoLCWgXAsexxmV7MyDnKZtq5LPXIBgHb0uuvAybG
dSpR/0dB8RJ1Vkwmk7elVLDQegHHwKbunafE2uiA24wxTh7bST7aqZ2eHSd6o53E1N8QlYFmk6te
Ar1IS5Ny+InxNAnIyeRtutIfT6Zg5Ijl+2B3XKgBn/aVmpYrrWVW2jdLj6T/SkM0YV/3u2rUfUxK
Egpwpp2pU38LG3+zYwZ/MiK5Xd7NhmhqPidozu14RtFvI9caU/kgWtUh+gahNk1sXnsPnSMf3CFA
0ew03QbN5xoBJZZjKzUw0lEcgnEoOaA7bF++s6C+NoXiMMvn8RZNnA6jRqCon6l+30y9otlGlJq/
CXQ3uPZwBUQehDyf/UiaIUbxTBhYoEB1cyu0CHgI6uZ1tzdzj3G44Wzq2b1aEv0J06K17BsmL7P9
mXbMEKzEHrAVcJBBTV/7oNNWOh4H+Efq5AbTh1ex4VJ2gvgo2oyVrb83HAG6sbV0sqx7xud7qf3g
IFM0v3myFx0SEm0iWbpzDJeBUR7OWheEFp4syImWt7HhpW50h1BLf8Y2mODHdYuPUYnNPINfaBHX
4yJjHOnw77Hu/bDGHheP14iw0Xr+Mkwp9Vb0T57JtLGsmbrmwolXwpGUCRmYUlTEyGaw2hioRLrg
Omq+uXen9ASe4ZEYKq6RnMQB3GLOOq+GclNqNDQkbbCX80HmNm6fbhJPO8cOB1bZkUczhq3jdS8e
ZAm05O9WhODOlrwiTlzCBu+2raI4F0ZRnvwMAjOW7jUToQfygwAqJMhOPPAtG9tmquGb43vZOhXZ
xDLZqMp+Sn34fgE4P/yZzHjZJCXoVjNcrmEB8HyrDYShjyji0v4zyXJejcHDO4SG8yH2Ggdbb5h4
2G5VgcNckxA/bH/8hfh5bdsCD14N0go2xQmPEe8QqMfG0V6mAv8q8DSG7jzJe7qhncBpoVxocZHG
qNsZYHHS+uobYUUw5QKKAV+DjTGPQNofmVE8CVRdq6TXzq5bdDvP7Q0CWPem0uWh6JJ4ab8PMfwd
KiW1p9sbWYnhuLTtxzhjUTmbCL0mLRXQNZlM2gSwVjnuXKJJcqaZ7itqw5dkpo8CtoESUK0RjOV7
v6xuDHOxjBD53DQdJpmeaHTIAKOJHH3OizduGY//FrEbfrdgYsfyt/KdIUwiCAqCd5G/A3DnBdEd
xccid8jCLu3QJ1BvazDPmlHPrlioNfvGnaliB8jEJTQKpED9zm0/MgixRHD3D1px8IYu3dWpO239
hJ4jB4ajWdoqVUmyJUnaXaHPXvLqBgahHYsAIzk0g7EfF9UhxfRCMZjeMp1wmLm1Z9yKbb3B1Y3A
yyyPjeVoWxzLZOiRbOcad+WNgBLMpeLuTr2TiQ06KZIhgu7eB2Fb8zfqU09fzP/AMqSzk0nw1kvx
xy1KLTRsonQTrzzqTDMHvdU5uatTLrmqmR3es+6lIIFgj/ycLSxwS94XZnIN2aak3JNmwzOiXx2P
eZdFKO7a1UgksNB+h6Jeop0Ryux0JnO8s0kEYJtFA2uvj6Em1JtxKZhNDclIMlw1ZORc8ZK24jOy
vZcJoKjtpIcUVbhBlQK+r667jTFJkC3mkUn6RvPR/LKTAzkK8XfgmaBULOqrm3qftqShDUK3OLJb
86qBABTGBKm56DbYfDL22SSWds8jYxkrzHfyTr8rqzr4bv3M3hmbVzrczNm+g+ACE08lvYS0N5PD
ndL9FMP8XVGvMcmyX7tGwj+Pi79jIcLONsFjdRdF3Jxdkz3kp/RGwzGAf4sXoXlnurlWFqmMlcuh
bYpHCLrkg+NkZvfC551KQ/T3XtcYBoun5Y1RnD3M/r+oap7QjaBUa/fL2jKFvwoqdjp2CLgZxq8D
8hEwVHFpCQ+r+3S1yBLfRNl05BPxZhjPEhWD+4Yyo2HRjZDSSpJQHx+cpH9244rkLO9cpsMzwbHo
PpB1V+qZYm+bEBSw1oP6mWvrbzpgHhSt+RK13/Ak14n+J55emUQQ05kAd1Cp/Zg3JwdLCu4+FJcI
QHZstWBisQOlEUhemc9gXolzEJPRhnOb8YQgHiHmN009YRuN2KwUevdNI9SfW4EPY2ivZW0e1Jgh
Fsd4iUWkZGfxUk3tzhAMlr1RA/4YUYHkL1PDOaY5iOiDgZonYZCgyaYBPuQGyx7y07dS5tLeUTZs
UKyEDtTHFQNnfk4qZp0R4GkcN5rn/AyT8yyF1qA5JragpeUMJRS51OHAJ03bdHnMMre4WhPI2VxH
atQG96SY31JH2yfm+JnqxlEphuwNQyGi7tmjTTi9jTx3wiYlKtFc4n2kfqCe5d3sxCff+BMbwh3t
BZV1+2h57VWfmHErWzxCZ1/pZvptJKfJ6i69RYSP6Vk03B3g8eEvs7VXPnws3tDaYsE9dD3ZVIV2
HXnG9GTiRGbaGP1ViYa1tZenZvIv+B+fiYT8xKoOsKbgE5GAh/HmhNLLx15rA34Vz9gi6AG74rNF
OoKq9qPxxUXGFj4NNzQ0SKuZjttEWzBmAJ/Y0nHRtJXAokLvwWyShQj/L3qG1qIOrqWDnZDNV1w7
hM+BZcM7i0nXltsAMOfyitjefTTFlyogL07FvJUuPJu4Nx+6HilCS1wPDRw8XDJfNVE8CU74hQHB
TWD+utQcBd8vdvF7NbCpmBAg7BcR61X6MWqsrckkb63LQG61gIvE6LGaqW66KZG8GhUjcPA5LFct
wLiSu3XGwhMw9TCz4EricL9tp+7cVsV75pLT6DCRKGbtSjm+QRtINkeC3bZrOZrG6IMwglvPoI69
q+Soqv9Kqz1w1p3SxKGR0HFjRNE1dzxm4w7ViIi5Dr2Sb6/9NA+VV4US6w3zF7zM7PgA4DYtNCEN
8DoAlq3q1Nm360/TIV3Snf1fjE87XdfWlgCiNHuApNQyu4PbqarqbyDBIuJ+Mpru0mljtdVn422C
N8hsZOrxF7NR4y7atFZTk9oUPaLKfcW1ri7CnA6J4rabDUpTX155S1h9FA1FyzKEcCbmzm7/kChV
LdtO4GTyE9Bbs28nNiltGbxx6ZKhPL/E3cD0sLIwvD5C5TLP9PJsRbChkcrOyGweHyJukTiK7iVY
0JDIgK+AIFuYbukmQpW/0qpU39ejtqcahCcxdtBCh/gklT+tPCwEW8OYJYvLsPCJDWCWoMOlLi91
hz5QPRSofVnjIeEQ/t5fZutj88t0td+oAcFyI9Nvk8xfkBFgBQd1Ffy8a6Ng6I6N6+5Y6bvXIY4S
pGC1ztc8T9AZNWw75D+hjc+PMax1t+XucC2mKoDT4ZpQQLfTdxDhbwtM/Ycg4YIkiikOsfG/FhLr
KcZBZGHB55SYzZrKWa0wWmReSO5aY8+HkomN7+Qv5ZwmB62pH1DrVKFlJox8fXKE6QIDmB1F7IpQ
lc7FK6A0xMhGVrbbflmAOlcJXIzV8r3QrskGmaaa/IcqbrCZsXXd1IwQO80OKZtdVBmpvzVURa83
PTgMitcwmLGtomNjsEO+VcZ0qniKBzRhoOdYkGvmT51UvzCvygUZXOg9Hyfs2HZqfpGJgze+yV9T
vXrucyJUjFy+OiZxy13+KdNy+QQFX8Rvcn50Vtgr568QiPxJndEr/ebGmCZKpJQpQoQzegIqNOhb
QVa92KW2SIj4/Nt2hjRfWN9DHF+5424WrQyXLZZUSIAbHM4Gli4PxA5wbk72RXQUs6mwTl1LVSGd
6//g6jyWKzeibPtFiIDNTEyv97z0ZoIoikV4bxLA17+F6ng96IEqSiGVRPICmcfsvTb4ft5Gjkob
8qw/4aGWKqSrQgWaljSLJL3tBy9iL+zi5V2mS0YE39ALHnVJkDlXSxhAEgdSzlnKB9zn3QpicrJF
C8cEBcGVY2JBm4lRD0Fqz6b5zQbxO55xUE6WGZ7xZL0VIiMWRUzFDg4EIwm/tq6t1R7MsPu2pnbe
g88izbubD9DIkjfJjJt1+TpDUzeqAMNT3r8mZhlx0wyxceTVmBr+HbOpPyuIl2i2SodQMW5zWqQq
W7JLPPMpK6KIi97+KRZnDnkR9qkCf7M1i+gnMZI9zC1/r/rwb5XrZmXm5LjF4ubMOLpd30YhWLDm
XRwvYjFH8Oac86rgY9bA3E11ZROcbzIT13jlm3vhGNkhZ3DEZLkBzKTu+GQptZZfSjkD7gSHKpV4
6ZgPlUxQdhl5gLdpqvNj0rt3CCnso+umWZu1OEV5eJRG8j5bCulhCjK+oQNOhgrC7WB/CNVaB1ZC
YafC66xwIFvVbO48GQCkaLDnN0+yZiVlCEI81pXOSP2rOlKvffUfm5VXK6QIg84QR4a6Yj7zsYzN
/tVs8seWGB0QFRDQuVMPkRqNk9GZxx73M5amOCKOGSh0nFkHHmhz5WZkIqn5bgdnzPVPErtHzcx6
ncN4LZrXQaWPsm2zg+tOX6XV5RjgB0boThvuRv1td87EswN0EqQGmDrZXaR9S0P54cX+PUj6DeP5
k4PHNG+7a1w4mxxZKFql1ejgRCMFB1PfBz+FC2lG34gJTw59N83ht2or6jow9mI2I7JkjN9J4aNJ
kA/qEYlhiPdv21qQ6eyOnWYFI0hg78WNy/ft/fqm9WPE2GJStwx42KrPNIFkAzTnu4Je4OuK7UgZ
vKo+ODi+cQwFCw5VSnJY5rQHRNBB0KzeQ2oeTDXIaiHGGO1ejdk5Qu8A7zHxdiU8EGm8Bb1wro+D
kzy2KNXD3uJLUHjVZzYGyKx/6myRQiDU3g2ifWmC+ZEwA5azmnlKZVCVZMNLHQ4/s1FyiwQhXCyb
CZxnr+sseQbwv5/Aq5l9cjQYjq4Svr3Y11fyJ5qVLOQjmXKnsJY3S+1da9v449mVFPOWYW+7kOSq
sEH5GkQDugZ1a7DA9AXswMyNJYJyevfFIhTidbFfUsqzVWLBrut9rIFI+orjLFKHmnk6k/3irN7q
Yn7FekUp2LI+rSz/qZLtU4I4rHfiG0LNh34mfwzf0WPY2R9AzWH4wHxZJ8RGAC/jjQuIlfGb91AZ
19HvgLEwU6MhtRlDBY+26F8j1ZMVD+VAdPggWdmftPEdaBJZHMwmCgUYxEBx7rLmKx7GHQBJCBak
tMUcfglFZudrXh8aCKMmemsMnj3RfgRxdpAUEHkZfGSBvW0qY5P7+SWA97UiaggHFGKKuAIblMnV
FLC3cUHTrXoEetvYA3s/IaxzECNLizddZtZHDV6cEqtvko94kWeX2OD6R9vX5kaY7Phr1oJ5dcwT
/RCrEqWL/eiFxitzKXEac1K2dUj2APSi2VX21oMlAEyEb435ZwvBQLPoJK2HS4RCPnONYm2C31nn
hf/rYtGDTvmD8D+5mkNDWpVagzBmEltwxouJBEybIzFqD3HTnJxTH1t0EC2HSVYBDYgJUzN7/SrS
GWNzNXyZBqtx5+TYwQfupF+QgTskA+dSDGQvsHRqK0GK59Cc2khVB5JFUTuFxmfcvvS9fe98tejR
+/Xy3DM5Yu5qThwy9G+UHbmXf3fcVdiGnSO+Dfi/zAlXymzubmpbrHbT8zBlRJr60R4NMAkITr3m
YCED8BLM1HB2G+LHimhNQsjug5udzaDM2EdJnsMi8gB4lcHKx5a491zBfCxAV0gu7RZmKX5HQeuM
9PbQ5+yFguIIqfm9IZooDb6IKJ1g3Lh4HDzz14t+bThvSQfW1UzQ3mEi/jIjdDNBRcIKn9XDrMAa
J1l7L38SFlCXobnVYV/vA2/68M2EYJ/R/TZthuOlKLFvuCA6qie/rt7JhHDPGmL4im0LLwVbqzUD
dH+nY3g5lZQ8uCCEMJK5/gbEUEGcE9FFQ0YMCq5aZImMAbhk9JaEpgKKjUcg59T9UvIhTEv7eRdU
Sx5SKu+x4x2AQspj2zMI0aRxjiGPWWh1yV4G72aOZMBpe2xcZMzm85JTE2QImAFsimUsY3Z86X1w
slVPV9oSKiWzhGCdfD4CQZA7BdXuHDUEsXZw5yILIEKYB96GDKQXp0Kg5NQJTlgUZPt+YmprE5PW
eYHcdj3xzryVX0Ci9sJbks1oW4nTdbZwDmEUWul7k/C/GmL9qwagBr0l8MpRAWPS9Hj351U6dyWG
ALSPox++4VpUGBjqu87hOQCALfZRAQfGh7Uw9E29JxjgRGokE+yacrj18bRj2QdDK580OkCfHb8L
+IERa2SsUN5GYwiahPFYlPQlEYs2u0jgPl0OfNzXNai2R+wP+X6W3c+gIY51vfUVuvpbk4XJzKND
wgJ3v2Po4hjdN2r6h64KL3C1/qS9N25HJEBrsm6oZk1xSnK1m+zkIxyan1w4H0oC/JhIAkNyjtjc
u08D4R8z0cTFkmdkFzin5vchrfJdhfSib9QHCCyCpSP6ap2+efBYV27VvBYeydI+VhgcidEJ6v1z
3rQRO6B5m/bRJz9fb0XOt0mTxL+YCJSkYbYf1WITavDQQw+k6gSiS0IG33VuSQj40wy/d36iR7cH
QoIURdqlV7baKNO6IUXO+bk3R934FeA3dc7lEgIipq8kBZNqm+qERHOV1crdVujwVuBGz4mNidJ7
RSTdIx/6lCkT44oISX3xjbS9pJJoqbFqrLW26eGsyCcfLwP83br/kSewdwQBKEHAY0EON19h5L+P
AD67FDoVucVXqbtu3+CRnVLv1QXXc/Ai2OQ43zZoa8OLLQzqaIMeNwbTzs7Tp4dEeRgTeE1IifFl
VR7GWWbz696pydxNnlIIfZcyjP4iHPkDJOej9wUzvhVOjPDaBdnLmIKAY+wtuJ2B5PsEDuQ8ICvB
mcpF1IS93A+gq7MSlJYxfJPPvihLp3dcaBhAPJhhlckAwIqw9RBjtZljXFlZFuEjRd1lDh5dtQsl
Ftlkta274T4H2VNjzczqMwxite8b67ZH1qBrt1xhNyHEFWWbKGaYQcXAF8v8oeE/miEiAyxAPxjW
0wVV5Vob8XwgImFrhc106CRye9Bei/4KS35vJk99xQjrUxCZeHFzdvg1OMmV69l/XHv6sGKG2gqK
d2FPdJqStRKzP1ZT/qIE4yBAosQUjNDcVdbJVS9Dwp5d8POj16l1mLYclN3GSBN9dqaMWC84RYju
/iZteLIbmR5F8RnhXrt5Vnnri+RmN9rb++RB8SWU1tH6DUvriqKd59fU1mMdyoZ5W8VfMtp5LRe7
03P9aStCfD4u+0/4HfeOBF/KyK1TVo+qB4Q7lt3TXJbXXugT7wgsee13RyAKZXf1w2TfDMYbVLy3
eAFnGqHaGtGwrdRcbIXQITk9cbunL6hRpTd3XGnEnA3qXJAQtI1QAmZPqLbFOt8RjQbQrLLo4RnM
NFipYlSIInkZ4pa7kQi0YnwtoXrsuDfepzM4lh/ZkgfBphxrtikgCC2RyABnN4JwVBR09JUhRDQW
dyRbe/DBCJd+EuLalNWlKjA/cnTTH0AA3nij460syF2IEvD3OApnG3t2RFsArAeXh0xgIYjMGtKN
UzvrkqFkxeGIOIIBN28sWvyHJpDTsfCzp0T2Wy7TL7OHyTQQ3xTHrNyaPrjOpb7n0/DteOJNJP0X
xD3YDUV/H9QWRMKpd5mvjhLjpTVWD7InTyWU86oywBHmRfQt3fqAOFKuHVMgbh7Uh5OOFJXFs+XW
I54L9VwXcGdnnW5amIFQs6Kvyi/DXZ65TzrKCM4tfwpgDY0P6t3yTmCfxabPeHUnJGgJrGVhdGet
sbb7BiONkgGbD3MX8UHMx5J8D6G3qAbNpYOqdlAUMgwXfAy6PU4hN0iiIFcMuq82dR6cDTFaR8FW
fxW57j3B3cnFJF9SspqLBr1bqfnEC2b/JoQJMCzgnxOMJAxmEHwVI/kn/h9IVHhiq4VLs8SRpFw0
sjH+1pYn9rYUPFVy2LkO8uMsNm5EgzJNROUE3MlX28gqj3MInCIJKCqz7kdAPVl5ib1R4MuZfEdg
nKf8pXWifVjXr6w1QVgwXYS3MW8wJ5ELLjEIcdwBOKrEp6HnmC34r6WrXwk9e6efgcBD2g/mnCAs
dbAGtMCDFQl4WMlDt8TWkYBeJw+x1vM+8MerdsjtqieGXhH09okqIu2QumTktSGH9yBZ+EddN39E
rv5UUYA+Okhebd6NnGeZ+SyFd5dnKJjEzXR0S+yPjaqCwyfwuRRpGtPY1lsbQW8T/HX7/CYTMsX9
nk+wNcgCad+XPHaisqcb00C8m2iOt4VPNDDRFPgcUzZI7PT9SS2Zvd5qzoPuYHjVk5CSWFfWVpuq
dJ/lgGHSmN1vlzd9N1X5rW/QLFmz+TWhNd8MCD88BJL0vV8F2/5hAlTiWUsLOboQGEneYBJ1LVFJ
aiccWRUaYMCZ+KB/8WF9I7syR4IVsivCOILLegLw0onUumhRLhOrvTbsEdwFOx4V2B9W1b0qC75D
yPobFM87hqdbNUz8XsBlgewCDKEi0aJJg3ntJuohtwafz7mt9ha4Fs9mIKeWF6Atsn0BtYguh4ET
c3VMIaDOFMZGC6eZM0FV0kpuPEovJNRsrz3E8a5fVGvUs/bdIKwpSJWzaYug3qdQ4NxWf7so29j6
MnKI2vIA32rp3EFnRZrE1TFwXkAFUsWY61HX0S2NgSkMNRwJL7SfrMek5hxBOv5dBP0WRMYlkojL
UWMguokuUD1mVOshBXvf7ckc5B2a5vGPW6oPbQUKDuMj7S6sOEAtbDu7YtPb7rbNWPNlE85uGSZn
zeZmC2WSZKJlGN+mxY154MekB8LLne5akbvE2zsiEV1QlWlzmlBEYsSqaVES8zmNL3Mg2QBZcJ6T
STJxQBS3DlT4V6TlBSzFBGmrCHY0G6xnH6siu7uqxdwhnJGz5dai3UUMQJ9FrG7kT/4KOsl59rTe
6ZKArHwMYO54k4FNNToGCS+cH/spjVK29fp6eiBtrATlG0pjTWo5qEkoPze09levNqsjqU8s+aOG
kOfe/jvXkziFA5uUwLQAXdXywDYdvLpp7us8ZBGJtRtXygeoKXVWaHzAlwULwtWnIAnHjWbmhfbH
oTTA2tnhycC2Vxyou+N919uoi5P3wUzatS3J7GX/lgfxh9ApsYLcM0zNnjpM1vnI8DouQuLTZ6z4
0HclfbpSR8vrPgfJtZQE7Sn35Z+ulW/04j5z6eK3xiSB59pd567boLVwr0Hf/YqiTs69JgNQmEfS
HjMmr667t5pm0448JSBSr3WFaWVKh/tgzN62NQzrkA+YSKy+fwDS6jAQpj/mNgFilQBu0z7gwQ5S
oGHVW7JlfHSyt8Sssfdq3pzUnr1V2aojyWLcAkj4Se6l7QknPsvZRLDY6YE3JUdxsYTxDAlY15pQ
rUF0TDfCkzu5l4RdXROQClwwdNtGxLMyWuIXD5htYHnRUSbe3yGqUCgjrsoMJME6mqMzzS33SW5C
YJydtzJN2GMLbpU5bHmDZ3FpE4/Qbxk+w938FYySEVPmL5Xz6Wqqr7EGghu6rPbzGqJ/TWTDiciF
tQvZZ51b2U841Tviq/BUdK2/s2YUVLOEn+fWrtyjMeN7nVkMmQFvduqrBCNb0K3YvLTEqI47M9Rv
oLz56uwsPZI3GGNyaVECdN5dDGLaDYn/n4ErfGtYCCMA3S0w4uwbSE3AjrNk0BRYu6gr6/Okkcm5
yjX3LSoOYvn6bViTLYzvfHiOIKX9EgnGHc6/JUukRki0vmu32qr6xZa9vzKJLKNSLr9SPf0ie2cA
l+GzMuhxbwKAPw1QxYNH3tfatbzPsM9+5gjzfVFYXzXpCCpNiNk0uXVJp087tDoVyRuWth5MAsAR
eW7KjryqsLR3Uxh7W+/EgMvag4PrMJBHf5RTf6eGggnaoEqfxanXzsMY4ktB4OVt0YyD5ILVt64c
8VVkJJKL4gzUlWgbdzpYRtzitLSHbapnQQPqtNteIXjpvDcfFsYWBJax1QghIMCke0QFFSLh4MGP
iUKMArGVc/+hyB9UqYGEuUL98d55IxJDz8C3P/O2tfLidyiirRlhoojzHxG2T0yD0aOkfG6a6Udo
VkisLmkICCGV9rky0hdUrx8DkSQr3YT4+EsGhCXdytrglOxjE141/F2NZZifNo03BAvh1AAVHRY0
nnQAx/D/1HH1YQ5c7SN82eUH1XHY0Hy/euNwLkLAHvwhYnJMS65nz6rXVQT+CQPBS9Pb0D5aim0c
02s14uGw2rjZgBCkwMOs2eO3LpVNOpgk0573vN+PHZw3v/4hLYUtspMHHDrDpvCCpyKAGSia4KWQ
RX7R83nufDJ9w/6ptrI3lAXMSy3vWNhjd0pQlMjUMs7Sjp8LN19P3Fy9lQ/0yOoMd2DN+ugk6ill
sgItPJHiGvhHq6dpDSdIsGF5rhX1YkCuytpIiy8z9H/Ie/TYZA09UiC0VFNIsOBISgmAcwXRYNdU
YXGa8T2tdPoVkiRQZNyCaZO8+m5+ljVCnKlH6Tsr1rFoKii8xg7zIAEGYIvnzdzkV5PWZ0QNZjXV
uUhRdUUKebyPuqXJmRmrhbFX6702qn2Z4Bl2RDyvxyZ/qGX9YxeYGkasTZxk6Z4QT/Mg47Jd11Gw
BKryvMbTXJyyyKE8n6d+zUQrO89s3zu0i6qEpx7q6wDUl91ndXCh1h1or57JlTkEfbGsvJhM6PBX
CCy9rc0HmvfirTAJ/JvGBiVHYLB3y2xyfsHF7qzI2vXEW++Ax364xnQXmHBSg5H9KN4oXLGVeW/S
r1zaWeaPA7v+CLUKG1Ul17VVu7e+xn8vJudAqhFkYkIt8mKGm27afI+YChd0sISN7eEl1EdVibck
yh5Jcwh4cgrbvGTyxAmCuZdgJGZJz2HX4LdMMWP0Y/0grZTzKr/wMyPCF5WAGSfMAQdiJEiiq40o
IteJYXU4DV/FQKpH4Gb8iBAc2emrg0oaldleDxp/cAyDds7A7RIo9dB3QqKS9l95c+NntxMGCogZ
/xlmpBB0JIJo6yVnO7cO/Oi7tVDy5K9hitHEVP5Gh7hAh0xeB9/79iMmIFDll2AWN/tGHbXKrPo3
zCOUHWJ8tir/pFv4N2gmKcOhPJR44NdjymGbO1iqgxhLUhyjjkYNpjvgC8pzDjkWRpTq+mDHkkEn
anTE9ezFEiwAti2WvL63Loh/yR5+g0NzcZJSsfuegVYHYjc7VIZuOJyNLiUJDxvx1P1hnKEf2mq2
DoSur0y+gXtE0QkFoEcbTTRYVjqbTvrmwVGPwk6YRqXm7zjKQzOT1WsEDedCoj9qoqYPZtc8Mi9Q
CCDjq5jM7BA7/qZWHV2ZOV26oDyWJLivyfFT61bNBNqN1h6/Ii0A9wa01YwY2xxdgJEH47rM3QdJ
njvDXjC8Y3muzOgrbIddKsbmaETzJgGNuGtysP2uNT+oBkVn29LtLOT0GClGjYoFZAYXQU/wczuN
nJyccx0mq7XL1PoQ1gwn7Tayz6X3XbjoXyA/7CSqhBOZBltyAJpTHG7Bpdj7aUzJLEvfc6/19ulE
6CuyLT3pimTouRVn1jCSG3vlatQNYRWGz1iMkQ2ZVvoZMSWqTOvqJwnDQ4SVLgBnwEjVvfLVW2YN
FPTRcZz1M0M8sjt1e0qNN2k4r3VGHqH9GxNv2y6NP0nzx3yxbpfigVBZyIIE+rX2nY/6z5R2zOOB
qdQD9JrazxD5A9mWkdvvCz/5nkKCuwrkDNQc9Hp+i0HR0mpnVCMy6lomZ3Q//MOeJaQVDX98hnad
wSsAQ3/vz7axIRMI2t2YgV0ZNeiQMd/WLkN3NJWQWm2Fj7LrqOgNdKGpO/2I9KvuqucRT/8TaCCH
cTykiNwQPLDMnoN6andau5hSTfPDa7J71tAKEm5PqWMMEHoDSHcusO1VGdnGFldXvLUwm5AHfclZ
4JNhx2hJ2mOAUg45SjO+JBEb99nbLy9fN8YbmcJTwSKEkOAw++F+6txdOkynkHqf93hShK2rmg2V
BQhIt/M9BYONLoSxCQ5pvbLJl8Yi2p8zyH1zTlXhmxNO84gzr1ADKwVzWVuBPt5tn8E4IhvmxSC3
bUR03hprc+KJlxUVpem2X1UYfziMXIrU2nXmYTkdijl66l0+mQzqtO9TEcKs+cH2CToiwYWTeBA6
U1OM7JBwbJKrtg5bBqwU3XxSh5IIwo0PRRwac7/LKU1Mqh5q/+gpd0iHItgLwbB+powtVnWOObJf
N5ZA9FiDpMtswFjR9F8bEEuniHSf7cUWP6cvYR9VKF+bDwUlFOPrzYZ/M2bpK3RDRL/gR3C5zvxY
EdMCMsFjve8i90WO/G8GnPSj2+36AENNle+5iI3NlAvcKH1xiDTrf494WhnFP3Igo8IVv81o/E2W
aflIAXwuTeLoR8IOL8SZNKt8IDB7LBXqXBNRbTpd/X4hvToTmh+gDXVhPCATaLfae8NAcWxCJGw9
ge+dcn5kQOBPK3DkM60OydCQVg+/KvLews9CTru4rj5mv9zzbC87Dscgr7St7onViSUQEoGWH+/K
xmofnWreWxVhhtLj2G2M4BIa7cNsRfSQMxvYnmZ/hfyWESbQdrveIlZiYkw038Gk8/Po2VeeIErr
jy2rz7FS6FkNhjfpsK/96D1PkDY5Zrpl/f1Ggg+iZurE0UfUDVkyrL+S0NoWkfOW8CmMsUuDxziS
sMgDb3j9Rvg6pxqK4CynvtMhbbnuPTwQVvSCbXcLfdKllB7qvXTQyo0ToiOzsjZp/dj25qk3zGA3
KOYPjhF1Dz6SzyiwOPGQDWlmgkfhsRjoSdvuDIkMw4yuc4H9dJC9S1lF82iRv7iEDmabWOjklGZE
16QM6juO18wpeHPSlqG7hKMLTiq+qyZGIkAFMjANWWPg8hFGeNlG1Urdy9axGWTh15B07bKq6Rm9
pgROZa5LV/5xsLb9Rb644yOu0b3y7E/p+Ed1Trm3Y2hujlPv3SHBiL9sOST7n72uU/dk5/pptAxs
VmU7rUoixhGNTBcynZlv4BGiQxSwjmL042Rpp9/2FD+55H22ZQ/qrmOwyMEKcJu1YsKO108flroa
UevfMUIAIrhGrQSLWU2eQVAUDSY7ZPlIFbvXOHS/PCOGbpCdcp0eoinGF9dJli0OZlwuWVB2nybr
cPbzLCvc7DjpAPGAhemkp3+hTEDLT+QnHpo4eCbrPFjlRugfKz6X1gVcyzmzm4JiOKUCdQWAYnRA
y2+IfNgsGwFABePr2CiYqhX9Ku7fR3NZCPEhHuTMPKrKov5UxePW9kkJcirKJBIz6lNL0SdFvG8m
ymMA9PKtMOLyDGasWJ+guGNQSQ13aybOQ1fEM9DxGHez+11L4z8R1Pz3Su8Nrhcy9QRVGWap3BLq
Zk1sp/rwgcyZFNVv/QKIhDNN8G36qmDwngTJvpymxxphwiYVTswj3uGLLKMG9eO5sZElNyVAOK9k
52J48rdyaf9Uhb9+Lt7FYB/JS2fEobphHw/JPQxYqekcN6TrOTcaWVg8aMGQlCJURnH+UamKHhIC
OLv7sUDegvSGOx45VHIkEYkatvy1JaXq5Ch+/IO6mnPG049NHr4CQUHVeO/d/8yIxo6soj0bV3ZH
QXfKSkqywWQQAAx9HbIrZ4zpDcmDUTEQdOeLG4zPacdWZcyTS+e62ba07hWBUDxynKrAWt+IfI53
Y4tGbdSvfjhsRyO6jaO4zI5X7FgFoUVLniHcI7DEw7IVNfIGePNM23suM2bqKVjbdRIjVDMaBnNF
mharV9NCSYK3hKA55fwh04E/7iY4y/zB3YwaJRz0Aa6ivPE5myGqVCATCrxl22C2DBLOEcJMCPLj
uUo3DGNQdrBkmwO9N81Rr6yQJaFL0OjK8QJ8Q4V78HCr7Gdb3gZNWyBLKz5iZ9WnxnEflYHsqw+c
q4+E9tlriHBkpDpuqpjkI1sP1a7tltW+rNgai4AZb8rO3nDjh04QNFYjk4xtRDpLKOSLk+Xt4+yU
22QOE6xUJCZaIwRMRizM2GTx3bazC2+pUpeE4+IxKjU4CuId22b8GBQmPMsA19ZzUqIgsM+Byq3L
BLp8rgPEGtHMWBu0CxM3A3ij0APTnoFsFS9ui72cGqS3yHU/A1kia2jKFmFTKA6R9AU7phlfRFsf
LdBF+Ub20a8OhxRrDyLOwgVWNVUW3PTEeZ2GDIAaBnmGWg5hz9NwmeLCWwcxPJBsbm9OOarHunKe
IrKR3iwTSrOoXVI+xEmEIr8aif/HSHB8UMvBpiRpbWWJABGcTrp1UQ74e638Nzb1wSgxxhKOwe4P
U81qdsnhidsxTvYg+FklyWyDAsN+9SbrTdfk/KwL0VEVAsN5TiAOHBkzM6nsiD8cxm1oMNoGiRtd
k7Ch5gyjrUcIzWcU8InNTnhl9+Ae3GG4N7pP+U30aUAKQRyLzNlogguxjd0mbdv6u6Tspri1yHd9
cKFCPI6CJItQt3oA5OyybHCBDte4M6CPGHwkVkmtJA1G0BwZ7OGZgqwsRnKkvETFvdA2B3peFOdh
ds72lIpD0pGDZqXuvVKlejLdgITIxN3ahW2xWCUlL3GK9lRFSIU1VpqTk5V/CMdsHgu0EDg86wcE
sP8RNgC/J+row5VdP8TcP+RpVMMG8Bo2KWfeMkMNjxjx/A1Y4ejoDfK7N2R4jwAKbsy6MHctisQL
MKBtHEYWAyJ+WZS9sOvPEhPUmj7ev6X/vq3MZ0Hf4sHdwhsk8n5w1NbPtQRzilWQ4ETvOW2HmX3T
IioGNeZOz8LW/yHKRmdax29B0xu3Ki7BSM6AaLxA3bSPEU7YeXmzSXVhzfKkBByjbqDUiOMDpguc
RWVHMmvj3pwFDOTG1bvpdPk+C3qX1KwCDWxXvVuN99yVlE2O0T7NYQRtz2a+qWIr22don95t0lrG
qbsYddIcRhJ77nMTwycpbnY0OixI+aQqjeFgTpTcC4Ulxwv+Mnn4202p8Tq6JiwUlLJb8jqwKwf1
/IR274l6bXp1ASeBb4pIZXWU751JMeF0MJFJdKyITx5sXKZCDHDcVjUPuZxZ4BLL+R02zUNUEBmK
BuM9CXGppFMyv3kxrw+psskzkPl4y8TEfyh6E/6629wUOZ9nqQqqUtk0X6bfHQZ/7v9OXrOXnuSx
LLJblw/DCzJZktcMg/QEuo42HP2HQGv56DOAMab68d/f9A46PHjED6Wfv0RtOjxz4A/PrYM5Dd7W
UYONUWU6Iav8/79YCXVJkp3SdNAgv6L0gSRh/4ArbWSTBKjIHsKrx1d9jIiouP57+TziiJzCdc+o
gp2b4cMO/p93pZX1seAMwNQo4PhMiZRXbbJKy+PpboclST7RvHcxcoabjoUDrvsMHfS2wl4H4G7x
ERRedTEA1GUjLB8uy9yHwfZ/fssM+ZyUreDrrRgtEI02sn3xTfU5G/SkiTNyGSbUyVJk/VPfVGST
PZNKCtNSzMcsyRGJ9sVDqBDU5ghlSfGyN0ai70kLli9fPO1y/s+nLrWRVlo0FCvpiRp9JvvhHIU8
BPBN4apjMLMwcIvoBQH9LWPWDel34xTq0UBiDXOES8xk8EXxkVt7M6ZuI4VRr0AZLYOYdst31q2S
ou7g+i8DqBQ6augGCEDlt0YJyZMJdcUJsVF1IAIjE0BcAeqBfQFnbXaYC/gRnotqHR0NgHN/6Q1w
4maJeGFpygGSxouu60/kPdl04ud4MF57hZn9DRvHbqDJIxPoXYYU/UBt/epm+hBbVBG4dEe/OojD
94IEXZD6Wx6N/BC0EXLobpkvNkH86o6L3hbdri3t9sylCrYuzA/MU3lPwIqoXrO57af9vz+hQtyc
i8muOP37+8wF+Vt66QHS2tJAuAQiOpYONgzFvBPOB1RTEtBNxEh9TktEKB3WnH95DS0RCv/iGzJX
cG94FgD8//0H/373P7/807dnwZeADHGcc+hqbln2R/iZJvMHr50oUSNZn/79zpoMjo5q4NlcAtL7
mjGOgUoiW/37LYcR08MvLP/xrclDIJNseLQXq72Ymj2Vc3Uchv53ozyXljBa4t+pJIqTzfJkn9T2
Xo+yP8wQ7yqP3Unc1F+jgb0/pbKa6LQQnBx6p3/OBFXiyIiQH0a6Jg/0XIZ5j+q93jeGNjZZikmC
1e7K8FiBYduveyw88C+DHXqovbMAFNJjGA7PqQugZ/lzTKf3+QJdTKr507I1+Fs2TGOL1Cc06Z+i
7A3SFxsGBM4yI9yrHiYgaZM9rPMltsax0ZKW1UG2PjPaklSqNv8p+vB5sNRfF2VDGiCmmks2WCF5
tJC70isLJOvYJuKrEf1j1jZMBnmQCxpdxl8AWbBxGj2+LTrVP0U2nvByY4N/DrgQkfN2Z9ccENTO
3W9OWBrJnzWbbNgnFtnmQO+LsZpWPGtoRoLunir2DUY3I5qa3yabKi+a3Z3dU7KW6ZM9uRQkwkUf
9FEgN9bmyAq3FhRftHcy977+eXYEpMfi/7F33syRK2kW/SsbYy8mACQykTDGKa1Y1NJBUDW01vj1
e9Dj7Dobsf46jH7R/cgiicr8xL3nRpzLep+EJS3kHN5aTBP3Q2KDSe6uKFW7sas3id3KnRnNu9p+
Zfw7rIBI3+iCDBhNJoJofzHe3w5ps8MegUAwtD7AynI0sd2Vbn8HZfPRUouRMyA8JHW/YWQe3RB3
gCU2yMZw7bJ3Xc1o7gXQwUJexFsN16JvSBnqSuInClTP9dy/V8b4wHrzTYY1zl4CRhggwhg06uAm
dwFAE29QMGXks4ZZCMsZ+ZGOj3Z3Jy3oWBoZ+SpD+YJRg07wpHX6wN78nvaZaVUiPxyFDyfYmWG3
cxc2jjQJlUznV37qN24GUQs+Y+StzYeCCxdlTVc2b65T7ulFqBsMoNM5uF3iJ9eRxwCgYN8dpHcJ
PG0L4XQ20UL4cXl+mxMG3EOMv2+AYqCF0a8xOl0wwGH/ikdAjOoX2cGd0dPbR9lxcZuvUXdJaykn
ijcvQAQ07UG0kaA1oW8R7rZhtZOnfOhbtmAwnTngTLRLA2reQQ53TtU/gVeFXuCXX6MS7T5VDCrz
+NxMgKPJTBQbGRm3PjFBaeCTGK4z7PB9x5IVmaRpsNnr6WQQTXEfmJX3ZyhLJjfxczUwc49qoM0F
+zBY3j8eCTMkcjDYo3QsCmScdmBecCuOmm06FA9X93vfxHNjzN6JG5slid2w3P/p2d7e0tV/TTNB
9Uj/C1BfOOo5degwbcYGZXXNJSpclfc47IwBIGFbP2BRh6Y/jR0NlcD3E3fMoqKSlsvSFCtS3EjD
u3b4DdgUM62vquIESnAgbFwRjNp1dBMobLTuMCcQZeUwjEXTvZZVwRKZXElf3/eu9RJHGKhDpgAr
zfR3zWWFctsZD3Xf9ZuBSJ00nO80YRXTVOMD9sMdqk1jk8RAZdgn3LpF9Ay9CnfXzzyj9ApLLkBY
Xy9B8V2l+lX243hA60JSd6pJa1kuLCNIL1ARB9O7MVXyXKa8Ph+03iocIQwqmDKpq399y4Oj0O6q
zigJx0NtIyVMffw60eDtvQCSuutFzJuXggoUFlODfPGz3vKZvlKtP20ru2WZf6+G7qc+glahkk5u
26lCrzgc0N41LKTkJ0Uax7lfHWUyvTkcqHruNvMU8XJA05nJ9N5Ou7Ay5y0EQg/vCU+5EmwnLAPg
RGW+lzWfUTW12FfyXJJ+vB5G+V02+qZfMEwSL0yuyL10go+pT5gctMNpJOuH2cNHVenNNC0IiEkd
+sF68fuMgLT5hahMTgn7YWQ7Sew6lt6/svXyjdyVEy7qOzUgWm0ofYbZ+DSSsyfVk+npV6sh6BMN
bOdShVnTR5iSfgsK7LHLkBUnOBKYSM8wmF0L/VGrbwR5frZqf5NW3bRY7eEWzWgD6ri9swqW33ne
XwLV36gOF0Mmv1t8bE1tXXN0qGZWEHRfeLsyVnu3SgC+i+AB/8t+7qLnJa2AhCgQPMcMxswQkWjY
3MmsPPCuuFRN8zYsrJnYvIyEKrEh+O6o+hZNWi7ZVlKF2gQsIpzH+mFGBe2qC01kmppHoY1fMVCw
d/aLP7+bQU4qWQ4q39wm7QABtoVokCoMJexpVjRFd8bTIHub9y5PDNIXfB7IwYu+3Del+21L72mO
eAATDSavwR/QeLdxWJ3Yv/8oArXXcwAHwOjbey802VwsXMV8tn5ih/2OZhvCcSKsk2NmxAAjTYjC
cGPGSXGs/0aDOy6uTy0CNG4quzaxMe4L5lJbe0gZ0gi7Oo1In/79IVj+M5z6B/YYjxj4l2E/Kcej
QdVodhj6Ko3Wp80h4/4tkP5mUSED4qz++0eJ52xkr71LUGa44dhvgrgFvAgbhn2SF5UnZ/kQ+ZjN
e4HzKRBIC6vqPLAk4n2NLcGxeFm52dE+IFg9/f2QknS+avldsdajNEwin6KlASA3af+EUxLVk4Nm
ChDnmj9Up78fzCUEPWm8HqGRvM1K4zrgKOGtFG/rpHirG8KHFitFVYk96OqTZ6vvch7tQ2vW8AFr
6WzqnhE4zOWNWQi0ijZgmda4b5c9V+CHT53l0G1ntIJh9aZNNIMUd0CQpfieMcr2TfsmsvbRE1QF
pE0YD2xmklWUMFrzpy7chr0ngMHFix4OT5GNY+vNSDlOmwBxLxx9293BJHjFCs9skdPIHdPbhtEV
M8jwFLcztYwaHkoQXBSz4GDLix7IHcQOyfUsnu0uKu5NjTU6526P8eJ7xsyM23mZZ6aD8TiEa9eN
jir13hGgG3YcXvw8waXDARYg0tmhlkGMC2+D6m52vHrDzcP/A/nctLOj8sRlnBlXO/TMHLXncdA3
svGe/MWF1QC/mIaY6kF359g3fpvAJizgx0JZDJ7/GDoEvsfrEMte7sFpLmS0D1vnRg3TtyWsFwa6
P5LqyO0GpCmVs8ewvDeMQx11mILr7nHOBa2biA+jTfZc5AAdhoq7dnjW8Z0Be2PIGY41oadj+zbR
XPGr5iTkEto6KWbIeoyOWMG8bW3jCuF76fDlZG1QHcIwJxqKfWHWjKz/6j1cZfZTIw+lbzCa42Td
9D7fzSRMotbUFao/IpEOM2xup38aK391CzourhQ432Q48YBxuJD5Mo6U4qobkhtwTU9qepAuvxGT
aqDTwImtpmJB9+IQTYYBw4FiaAo+FQW9mxsjLf/wrVLERqMTo592GxKkpd70fXE04jA6YXEg3jal
FDT6g+wkg5xhQIoMQQp6MfvsTTfWj0N7ib0oe67HcV9Z4gViK7Z2toLRDRGy7HL5Ak4SfHUT7SAw
qw4gI7JUK8o2PYYYrnYEY0O+lcH84TJ2QtKOeMhCl1OUmn0gtjXmUGtRoYpp635VRqlArdA//g16
C9jezEGtrklvgO+jWpdA/SfcSmh7NCMlNrSoz8ytQUramsxdqgOmvHC+GX1VBj6MKgJMXZjBpYyd
q2x+rKh7mIWJpD1tP7ua/oFgWn/Vm97WEvIhcMSzjPlyTPESt8Jj3DoXT7qPLW6SfZtjGmzbH3bQ
Twop1ca2eUlBbbAfEl+TEzCaUFd/pvhBeB3ohAWMw8LNgcBcfVaMjla4wj/GjL7MT++B9u7VnG8S
yT8sO4Asg0xfZtCIWPZtlpc8iZJKLZwQ+DpWMFx78kBbFytOOlZM54pin1s0RtjuT7Nh5Bu3zGjW
B/MoyJvzfW96mozU2mnDvymm4RFn+EOcgRKs6p/WsBLc2BQEc89rJnJZgTfCbtG9Ac9AzODZv10f
MkY02GNaNr8xtlvN3sqTay6C4WQMxZMfha/j4MbbWPZ3jA3qgwSz1sgK96chgBmMBL0wnrk6BNO1
CXWaXXFdlgRsy/Jj0mxhhOQllBUYwG4p1pdRFlE/1kbbFCDxPDVYSJhvNvyg564kkyKLQMYl/HyE
JXBOUuYSSDagiDD2RUZOhy3HAWW8cY00aX8z7hYUV87ZmbSx6yNiCYyQS9qtDmAomMCWLRAJKXt+
zDrfmgnrYKdjqoEMwSw+YaG99TOtem0N+GdFesPBS0ABKYZbPfjiBFQ9H2kaQwoQUWGKigXdqSOd
d200R1CeyI97lt3atEEYgufdxCY5SQzYbo3sZehJWMNm9cWOo9rIdrwHTUzmgE24nhGxchsq97eY
YFkg0fpt6+5MxV79f94az3X5+69/fBcUHPX08BtE/zM9zXbc/y1w7Xn++k0QhH/+j8i1v//TvzPX
XPFPhDG2a2qLORcON5LV/p25JuU/STnDaWpLMFza084//iMv6jb81z8c+U9lSsszbdc1+UcmEW6s
ZJe/Eu4/WbEI9AmUFy5CKPV/ylyTJl+//O+Za0q5wlWS5DftLalrkr///nxAU9386x/Wf6q0wKxJ
hU6ANrstIjpOybKxdkZ3K/qkW/X9JIGDuAXJGpQ0rNApV50g3YWGOR2dPj8UyYigue+AoZYtK+KK
fgORRHyIwUAgmtXBlawMA7r4CnKoZtMBfoK8gNe0BqdqkLSTmjB0bXcqd4FVvYbSAcYcWMxhWQJs
PM0lyVgz4VCld7Ptz6pv4QTFBIjksL39wRZbmRWwxeLwLs1buDTGpFHniXvydPk3s816iI5BoOmE
AAUt0/OzaU+GkI/JAcxPIi/16E6bJD+07bttogPTNJG43hp3jx9/WaGiiczFwk8r/F+K72WI6U3n
Fj/cqmi/I9w6D0GVIMYTaO0QZZc3nRw+sLgFe6B5sLYbtjsDgomxGQ/s/TgPWDUow/d2RahfkTRB
jAfCDlbj5Pt6PGGqldkFlmtwhSNpPhiyQZGvW7B9nALCFM9lxWbUUqirTZ+43jrCpEM+B1I+VjUf
Vi3uuYvOseOKS11H/svCY4hRISiJ3GC23FvJhf9ttdOby8OLXNjCEcK5NDrjGrUHe9LM9A9qJIfX
mpFvU41AEMlRcmqveNOUDafWZBLc5UPxZtccVhjeUbYVQl/MbLHQ1fdK1sbj7JW0KRI3Niq+FXB2
0c3y4mc2hoPebraWJ+a1muzyYjrtg8dChF2WXx5joVBT1+F5+BhSr9sSB0UMQT+rbZMZC0RiDmCr
8YKiKbzzqyp7GowiBYhiDBvb7M+zqso7JBARKzQNlCIpD9ncj5h30bM0D2UFDTNmplZ72jgklOaL
V6t8KJ0a00BnMPrDhb/hynkkceOPKMcv20xB4jbhtYij4AB4QpTaPMBNiPf9ON+RkbtpQDTBqSGk
Cin0Y9fx7cYdu218LPeSonWNx+GOcL95J3tBdZIN1kNbZVDdpYUmnuaTeUPDitvAD1ME6MMqDnOv
QPyOBnUX0MQb5fwQp5n1QHLSqS4CuQskakbYBD8DPoNto7Rzj14DJRcJSH7WmPu+iWm+ZxRV/GQP
/lC/16ZhnSb2IYtG3y5HebLt2t4ty7bAZVcqJhRzVM3B2tbhbZd1x9Er5TVow349Ya/B/VvKF+yY
2y4IPuY8L77Bfd5A6iDKSWzbMfzqR4y3beA/s4fZxb3dH3A4InKu3U2SmD+TQvBocYLkSZRhSWJK
POXWK05bYo2R2wZspvbaTZOdolEi2xWcjxBkL2XzeViM7mWQpnuZmS9FOz3ZrFo3xEE8RYi9r51i
iOuj1/qEzHHLnCo851Xf7JA6o80pd8Q4KsSSOHZD39m7rsKhJewTEoGd5fr9BVVSJr1jRMDOeepZ
YiL1uXP29sIKsKx8xjicPTPl944Iyps1FjWbfED2EgMDO5aY+J99efzLQnZ199EXLfrmIXmoXPvb
tMEOmZoHQ+nLWAXybfabeRM9F2lYvJiNevLBBw8djlUstWSxSMAluLQ+RdfMaCKw4xcqLaEDWNUB
2eGnQ+LqQTvA5IL5lhOk2Up6cTQWwTtSpeLGL6qbepg44hkiOmVA70phu/cXLa+Zm+3eFoQ8aD1u
xgrZXaOIrNFIAkHNnFOTsVA/04iYTtwcrTaqSMZNUb+LGDZG2sN6rMO3JKFr6iQ0vOLHQb1o5hWG
O4vJBHyLG+XZw2pcD734mKzsPiaoq1YAXO2ifTWkN+1xRidrKEQMZNQ5lKrejJAn6MtNcnYcVH2h
S4mTL7UyltmNbTiPomFzPth4WmaCaVLrxUvhYTieYr6bGicntHM+f96DsbyfGfasoq72n6HAqQk6
RyP0YQ4dOpGayYURGR9klsQHPGIPZaFJvAYqhZ3aZqoJpObANKSuImvrjxDEK06CfYMBmfo07Y7h
tAygYmYPBTGgK6aN6tEzzo5q/C8cZBgkYo6dOF0DV0Mhw3ZmSp9ka57d2GguPT+eUrMcR255rMKY
o9rwb4NWgQaeXX/L8pKZHmuGtZc2P6RUo6DjHsHMOX80bXnXhvojyhLqfKSZQWWV5wHN3BVAI5AI
dee3wmIPyGHlhUQ6NWX+TUpg/8Z91u1aPKpL8tD8CCPn0gfogr1AIYd1vZUfLMX8xL41zIzHkH02
GA5GCkO97Yp+OyB+AApjDOspzSbEr+qtkhixS+Xh5zbu5q49qzF4im0N/nXOYIKInnccpTSUSuJ4
FLs8v+Et0C0snbxu660DdQThDvQWxxkZnDgvsFKbLXF+TLVL2zsWnedt3RLZUiQcyHZC2byGcFcT
brC4c05NmXCnZls8faiLrRxHhu1BhAiH9DQiJlpSVXPYN+1dpyaWy4jzoyZ9SiKyoS0/M1l0UHXU
In4MnzXax5RL7mExa5pgU1Z1gNt37v2nAVo4QfAYM2MHU80Y/5mS2jrDILXu/SlZuRXvfQM3kRHF
Z2LBfsaQScc4AYWNBv2Ec9Q8xkb2zd2BLClKSQK1uoskRZtAdng/5KMCFsJH3fFVs9hW+96A39aF
Rnh2Ocz9VuotHKRLrtDXofPNN9If9xHzz+Vbr4i7Sf+g2+eGcqf7UNrRIUt4oNABIxVkzY25f7xM
pd8f+9g6uTUvAzkUtkDmfICTkhNxuUQsLX4NzvNCmsWhbibswHXyACB0bU8luC/Tni8M07rLsk1r
rZvOIFMoiUCdGOK+cDMQFiQYbLoIlV/3WvKL3vUFPE23y29M8gO3g2rK7RwXF+mBo6mnO4sg0rTx
smOt0+lIUHy3s7tFMeziPcxNvPiFxrvpJY5zygwGxyE6ihn6wskynOac1ZCKSgbhbUSCA17Tz0YM
aG9955gXOTCHCHmnO4JUhs+W6q2O7H4XTvOxt0t373fdUyjrL9ST16jr3R0/1x8MQK/1UJL50j2K
arQ2c1n8MQcYRGnfnYm2CTHuBR7GyIhsA+EQB+KdJqDKG7c1nLUQnFvVkt9kZdAey9CB0KmC4UgX
962r/NKUfsbKiPonNLpLUjU3iYXR0d1ZopOHwSPD3iW3xlMs+RO7wtglocEEXXZEEUfaFBZ/O6UW
8hpC3CeYV1aZeU+Re9fkdnbjuRxgPosAxJjEFnih063+fv5h8qcNeUOU5RbaQ8h+dyhlN2kqjrYJ
jUmHcMz63H2nsnG32DKXCyjB/+NY03Y27XKDlmDciGFZP+lpP/J+XGkb1zXUJO7EVDxln/0ccXwz
92SdJdZhLs3dnCD318SS2hppWskRg/Bw3pjQw24bdp67XKDo6hRIp0b45sWM42LjuH1AGHz1HE8+
8g06g42rmwXhRxftTNa574e10WHZQT7rH+10vo7W11zqes0FwckwcGK4wJidCF8ZQnZwlnFucWgZ
bzg3u2AwXjoIb2PiM4DK4nNt2gp7J3CKVSmSW+Z7HnTu8sBMl/S42vlGrE16R4SYrG4yMuhlOB4q
zPpssOVb3yy7vVhZSNHShNl+RHQYI8eTSTVkBhVgNwzbgEMIcnXciQAEYgSHWC0E8e6A3a6/mom9
6R3jwWW5uBrrcVqLvn0wkoELS6UK8T/Zfx5q3gsdpIHXZgoZUyGDN8l3NWJseZRe2bV2upk5gLMr
4ti6t8Jhr5gJqEaHp0HoiVmLBf6aFKbCnMt75fW3iy3Z6+v+EA1hc+Mp7h4cdjmpq5mPVBkr0FRy
TmABz8D+qPapstwzalSoGAZmKKJcXe6IiUQ/U4p9l//YUyyvfz+0Q7yz8vGsA9/dF8V31NdYWEws
KiTpPRWxd086DY6oBMHS3z/VbCr2YdQ66G3kOsgQTAfFT4E9/Mr6dMLDErwUOYj4KVcrgx8QpAfG
X/PkScT6Fdh4KdODbrF6FBbZhaPNnAo80SULaAh9R5x5+4vznIHOje1RAYzMnqtQVjsCI6uTaXA4
cAK9e32Ku63ObxGzVXtaYWJYS3vfFixunIiBe7d2Y0SjqSYhWKv7RszWqXEGJJGpQofi3Y4Rcjzi
V+BoVGcEG0c9YizKaWlOLo1XhgNtn2iEgn7q30+FIkQGXiSjyezV0rZ1zE3/ngXtT4qgYdsA7KdZ
7sxzbAQM6IDUGirY5akBfr4qbZ7L4j7UsCKMqnrHLwZ3qKw3BSCPdRPSccw2EBA5u2+6VRhUgTea
ttjEnVtv3QSPPuybrWqW8rju35LM7y6+akx8OMm1NFr2KSxKN7lGCub4LdDyz2mRrco8+4kR/q3z
QNbU2IosICO6Wh7hxLjbtnXV9pj550OYZ9YuaZBalj5ZAQYTTSxY3cY0Du1YJOd68JmyGf0RlCXh
0SRhrBPTevARq+Oa7lfNSAvslU+M6porfiJcB8Gqtbpg59SztTZTP7mIxPmTpXawZzh9SmNCkjOJ
eajLpwMrrmYVmwFBEm1zpuZD/hAhM7LxXm8cZHj7OqD8hK9P/ib5rdN3qoIeTAGrGsWbetu6vlzA
N6feybdVZw5YLKJH0zGh5FjM2a0+3bhZFLEbEhUsyOwtLgP0elMG+V8i5GXo6k1jeI6JcptZYW1R
J99ztzzFZjdc/UAO18iiAbAmQUaO9RqniJd5/JPdRHCAf22mjpxM5pp49xNie3rIH04ec3E6JLE7
ieT8enOi6tlv/fAVSSAONBYYuhMPuWNhVp67hzry8No5yFk7bA2QMfSTzqnUqhYzKsLMduN45meA
6kNZ1P+lVQKntNRZBo23jeJh36p5vOJ6hMwOhBj3oUao41rTDZhGuLMmlJ7WKzGW+Ni5EFWyyn5p
IWgCIlMGY+aah8EsP9qpftX6tWf/zEMWvmfqjUUS6P28Q1toLRB9PPbjRFB7BJHf6+/dWeinXHmY
T7xrHTT5raH3XTfwsqpM7sssejao7g/wMOoL2U1nd4ShH3DWxqiUkpxjYDLem/SxcEWwdYKmhmEI
HMVr3eAEq9jb4hNtd4nXPpiVHu/zY1SwuWgrCByJpQ+GedcKxlwNG5O1V5rUlaTddwJgbhCoH0mI
DFwubS2OfZ4qt8KC48zl8xtS7+SEAuKgi/QOgOolU1109kzUcynOVEIE1h3mCES91TdQ0mnBT38C
yLK3gWvx7WjmWm0qdppNR1ayl4iuQYj5J5nxf8TafpwEetUBBDoavFU4gCkIavdPEIRrAYdsz5Bm
R5I9gR3gBrbwA8CZ2e+YY9k+gVNB905hJ5sm2s0K0eUYfNVRihCqtiIYY9RVYeldHLO82FV2G4gy
3udoBTvukI2vF7UjCtGVK4giMz3Xf9Dc6WhsCSBHE3WsivCIEI9obyK1UEjRchGOQ6bPdGQUIsBs
UGFknlU/aliXjWqwa8ixAoJR4wGZB4+q3viKGEidmmq617F1dRvR37E0WUtNkydIXnCZDtzOIfLS
/MZw2+jADAd4uuG3e8KbjlhGGJKJ7LYb8/Mo8UW71op4JJMf8EXN4tFI5uY2wVG/KnpW0RyLe1ch
Ou3zK/nLyc6ecHmODA0wazXnDtMSBMiAY/TqBt4bmH3jHJh6B3han+LC0jiG+JOPNsGa4Ca5Vc8b
vs6/UuO3Xn4tc26RsZb7ONohW9nxYnEfpxfIffNuibEHrpfuZqYNnHnqW8FYWicsJoFHYForRLml
Vdxrx7LXQdC82C4Ozt6HZWF15FwkvHkwq487g4sckdZTTy49FlOGO729yfz51mKxfcpjXFdkZu+R
Uq+wCNqbcUiHG/cUdn33lkY1wyawHjbnNatky1kj91gzvbM2U7RsZnEGWhJ1mglc2A2XXSl9RjhT
oxp5R2ju+Dw72DOYSeDnsR10BoteywnZdigHc25lD6/JLJydSwyfaskBGCoESoI6n7PTBLI73Rro
JRHVJuXenACZTrk8J33/nDmsUTlN8VxJADh0ekgdJc9x9JpLxLHe1G1dz756JhOrlnIVKtqKe3ne
QSIft6RAPXmL+bknWS9VsjoTkX7r1I9zQtBVEnGL9U3x5EjO7hABe9XZVHUD8D2iBInBI6QPY0JJ
PgaIhGy62OK2GG3y4jAkbnXaA29NxHCZVfm26C2pMPrd5Bn4dcb5jy0M1PxxqA8ec9LEeLcJLtnD
l7VWEqR/4IPWSQnc2xQhykRsUbdmOIg9nvs5gWtDPXfqk0VN5eRfoeE+FjZtBMYlbDMIiamG5I3Z
EEbHIo7EFz3ug8TYOW12HtvpAxsD88iQ+ACBmRX9SNFefPKUPM7OfHLQTiEy3KJ916tKDt2JeOcD
cI1TWMCzcWPEOK7qx/vOjJJ9CStlA5ag4PSrsqsXzww/ewz6jobkqoIEYYlJbjbI4DUeDh7Vqp2x
pgYNyiJxYbjCPCTufvtWNhsUqy0iDRwHsmH8nIT63U/6+ZyQDRd3ubyJVERQta+oL+yXMtF/kTpH
/m15E33mkuw7txevoUfMrg+uc4wDtBc0CRTwIWQ0mDJ22B9DZZW7Li4XYWLkwf6GbZc0sUUmpFHs
MCDnxJI68brU8E9nKurI635Ce/6tZMvxaZTHoaDJy2Gm5abW25SIaqNp+lvAJH9wJyK9DBlFBSXu
J2UNHes+koUQeYkpxG244B0c5pDLHYztDsfEjaT5YmuJB1uVNVoM+AeyZowcOvLPovsoqTXpJbsb
aoYBSyCY8mhhZKu4fxEOQFVjvnHJKaJc2RB3Rn9jxfO9L3DZsS/dpjKSe0rZ/TCR1ZA3vMEgma51
aDDW6ZObwhbmdVk1u7775XnPQ4LRsSLpPSd9WAQzqiI3fAtU2hxJeXuN2nEdCpwHfXA2FdNj5CnW
UdbbIIq/OPc/caDyTgP/VwYaE1cDbbUfFiottJ5Y8Bx6DsIEt7uE8t7U0VvO6NdxkOBJUb+flTeS
L4PIR/FAXhIbclrtH12TAh8lRrbMYFMQPfDxJyZPcMAn5DcL+9SyFke42zyJqRh2ses8+xXCyjSV
F237ai0H7F3jjIIZUi/6keFpHsJnp9xNKfP7Gi39LhjVQc8mpuIZ0ZiCeeXGH9NYfs4lrVw8ZCMh
zQ41QcNT6Y734VSMx7YayJfHdNw4SDfTgIC+wHwey6Q/WHF4ttGj8o55kGZuXwMa+sicqgOGFJuZ
7fDRkQ1sG2Ozxmhsry2F4piDiNvG4/HxPMSS0fwb452S3vDTpGWxw2nV99GrMjkjya+It33eFgcd
M1GpjX5bxWa+r3xKhYVBYdWIBIRhwIVgr72xvfYr4qio5+nGGndS8O4wSi7RcUywQjnk87LhW9sk
WRD/h+CS0T3nMpWlbZd/IiRae9fLn+Yyco+ZRaqY5SNriprM2yo47hSTf0hisaHqa7AYqH42oVcP
65wOx6/zFvxS/eFCB656xNsxM951YtczGjKStf3kNOrwWcrM2UVWdZmG9hSl5qtvFo8Nv7dDHOzS
znwkigXEnM/E3oD6C6XAtGN34yrrUdihprjHS9+OXOMO10ITtaiBDDHsdZKRMoCqwANEDd9hWHvU
hUe4ndUWoy9B7klVb4jQ7qD1sPc8aGIl122tW+Kk3wvPqVEsM3aA8vSeZ8F+iIw33mIb4d0XhYU3
sj0QAwSLj+YF/be5dro0fkdd5uejWICehAMnyCKREaywQfAW8z48kNZb8rTwN7HbbMr4lY3Mwrz0
OdoX0bSZxmAIpIX+iDVX5v9gH98EearY+kPyC/r4CJsgwlBu4J8YXiHEH7qk+pg79xjZ3ZlmOLmM
dXXCUPPZzS57OA1JimwghBsBaYoxWl4Ioa7TPBL2wWR9xtfNMrDXDF2nEjk7ijqqdwT3yKoVu9UA
qFxIJslgNCPaYH6FnUi8i7UMM1OE4IRXpnc5SnIxDWJnuuF0jODvTg3YB1FrfCYADWDxHUpUZk5F
SgD8ovKaBg59XU+D4pg113yNTDnO6G/q7tnSbYXQSdowd8bpgimv9prf1CgZeYUPpsm9IswcMKKN
Y3qEqlFOBHNEAdIis7iF/R4TDmhRdKL8B7GSnAyIzBuj6zhjtEUSCxtfJ0auEXrjga+O6D3hN4sr
gmq4x9uq0reuAhNghYtf10lvKqNKDiyx1bmZ1XOviVUY6s5miBh/OcnJzfQHAI0/xLwiy25Jx825
lovcvu1bJDOFeUSMJVimqiclpltlDuEu6JxNjE8bN6eY1tqx5TqGjromWEtxNYnfgTAsVNMq2BtK
fY9A8te5qK4tcw0QyzWdqcSsFnALgrxA4rlGvG7ABPP0ziKLmSiI+mNWWf+UMi4qCflGnUIcTBAs
z09tlASB2HemUYLgeuttMNZJAVWxa3A8uFWY4YEkhmnontsOFbbUPDWYhZ+kQ6qISTcx2qC8ic1F
X52xwc3d7ImD455T94hFZl7jDCR3O7A/GfvG+8yEAJr2xKH7wEHY6nD1sTbNa5bWsOZK6No484A6
YhhbYcfGq+pPt1IBmSqrVz3KPYEZALxJ6T71DfpWAg+ZEYe45zJln8hntT3nYDuoiSsP4fEwQcCt
ppgnviPMGA8L4Pcfrx18UnJwEw8qPJI354GBAbzS89NzNrqxu50lvVdMvn8TluOUuTJLge5BQyyn
0rXyiXAZhfh9jEpCfV24Vvkul4i+56G8eg3SRFWb+8Bq4msIfBNZQtfswEETbKOLc5HjENXzTUut
VgKmvTkSLdVvUYASqwqfBfUIKXVMzI5Zpr+IqWEcrLN6p+zwIJFvu24nL6njf42Wk2xr4cV4O0Eh
UK3C8YFvHcMiDx9bXDHYAUzNuvswOyidRpGdGdHZd+wVCOqwDsFcI03H5CoczaYScV/qvOXSuykr
+7l2/F1bC0xy6KLh1oJZiiG/NicHMkfa189qWfM3DbcgAI80YfjlBOXOwmDDb2iuN6TdvDEqKRih
Hmlg00Pn1XfGyDrC9cP7uHHkCrqEZ247dH75f5F1ZsuJK9sW/SJFpPrUKz0IbNxRZb8oqspl9VKq
b77+DuFz795x7gsBNhZYCGnlWnOOOSGRSgHD0cnyyxJP7xCkHN5JBTDDoPnUYlY03epHR3kplX2Z
IgmlvoJi4HE20pM2PUM2Zm3NOdOd9OKZucYhixjdGiXtWk94hzzK26fUpcMYTrPa4KummqFYgJed
AlIFbz6k7TFwF7y3tA7QXF+TefiDAXs9o/lmwH6pivplGmHMcL6DuAJye5Oa00HchAP+r2OfwZnr
C9hHgDQMy3oM1K4GKbTrepZVVj1R64KM3eNtJtEMipIhMbWBe3XW0eKixI8+8fVoib1pBe36Tjjv
SW3DkUrqCzRqyUjNiLdD2HasC5NnLczh9Y0EwEetiYoAtPoq9pg/tMEcH4jJ9dbd0HsHF1m2O3TE
uFbux9Sm1t60sG3ly2wY/R/DUNK06B98cUDSEeg/R5QV1OYMgPJwFldt0p6HBEmPaYXnmeXkZohj
4uoZSjbda6uD+tLrFHm5t4uH3H4g3q4sPGalnJaSXnd3rL8RFGIo2FX0wFuNNpFCPkWnADtWqUEQ
RBLeEkR7Q585lPFjMjq7dLLfnG5m8miKCm5/Ne47SSktbAgreF7oLVfMLoIHpAMstKrmPW/ByEt0
mzlcei4YwzVUUItg5a9J5k43VsDFGLIJKgdzurhcMBIuzQi/CwhXjQaXzCzXyYSrKq3TawOvl5Ne
aaw1xahloCXmBw1pIlaApCYSCVLopnrkH7xGFLi+a79G6q/R17/bCHw0lG3WzeqcN3pNIh9ZP3EP
07ZxOQiyDgzXkqE9zuTyMM7DzxQ+YnI4DPAzKBoaWqBOf5vSxTROf8ksLe3Qu8XPWDKkmBCEgMBh
1cOhXQrjrKXkORHNwpoxx2UBkaUZ1NsI2G9NO9VbYTr+mA2ercGphH7y7JAo7lfmCJL0L4Vgwaic
atdwtn1ZQlTqAtQm8qSn8h3hTnlSWn+prCpdAHDMIfN+3vQu5wIDg7KjNWLLt2DCxWUFELLdYnqn
JXopYnyJ5OcVYEf7qwnD41h5oJO81KcRSFaLIsIZLKriylecHM15tGtx9VzwEBaw8p3B2T1EwHZS
IPy4IKxRQSc/sCnAvLH3CKFY9vQb5j8WWSEuBa59jLyB5MnYwzhYFk/oza9xBs0t7AQZI4AJmIyB
tc9mZ2IHRawIROzjifejEOBq1Bu0NybyJhq05nmKl2T6qWGtkkl98xLtFy42NAVGJVaNRL4yOd1X
1VRyPXbza9ELMnYHWnslxxcNYg9tHM55ze0/nBD2jKd+5y2Lzdmhu2MPTKGEqC5aYP7oaRGcM8gP
uglWmqIBCRmGGEyX+yF0T6XVLhP5tEfjWh8nfX7PPHmwYwfxVZ5QHtQdoJGl8T5eQCGCQIX3W/5U
eJp26ACdTQTjRAuaym/JHUzhnqBhd68k3P3Sgv4U4m1CrmQJLl90RhtmBkxmqF6mALzGIN8KDIqz
46H8Qh+btY1FL4dcpFbRZnaC1NsEORpxzaHkRz2ynvkeW86WSJ1og3FjZSAQOwD6/0n5hGOy6o7N
RF0GqQi48LgUp2iTvcL4aD39UA+EDhaPlhYM51wAVJj68RaNU+4nnfjRxOBlFInoxnuUx83WLPS/
HF6vhtWdNQFKoq6Y30nqlkI073goqeVNaCZau4YFxlSx9bqNG45f+pD+Eq33ZsMiWM1AwhFSUZTi
HFgHWFTIAjONC0SW1aQZ1zSZiK0b7HxlpxEfmpU/oGf/rPuvEGI2U9Es2sE/fDAWK5arr8fIy9DM
3+KS9k8YzTi6HT68iFHuJsyNl7AP4lvd4RQd4jy+qHnmQteQ6NhpKzaW7Fj6z1tnaR6VFXHBmRFf
SjDOe2g35DIUIGHSNr22cXeNgpZJl2F9SMfgsG7OM6TCtRpwHHnaoDM+JuS7qZfkOCRzYwA4VwIi
A7nh7Z082bQCYlU8lO2eMcfeDNW2rW3YJf2sY0toXooiJatxqze182JaBs8oGRqIB1uSIK1GKCs0
m3wuDAe9ArZXLMDRYdQHajHMkFAK0QtGseMgH00jvsuKoZPsvGsrP5KA9lWuyBjDvAgnN7TEQ9MO
3iZzas6r+VD59UjjK6sxGKH4uLpmc2zlsCty9xK0yfhgG+QxFl8i04xdFk5vrJ66reyBuCkt3lEZ
n2SFD5zhzSo3UYsotAKPyIP8LldqN9YZoyTE18sdgdYd/hvmkX7GKELTkjkyywFfMknImS+tqrLT
V3xpzRNj7+tg0piN28nyYdZh+lvwjugdK3RcpQEe2PSwCISZ9dQeZnJP1pFNwkzwzvQtOcRodgB7
r+xlyhKJ7o+sUwZ2Q3YjVa9mVcaahKEUdhGylNdW8EWQMqYoOMYqbNNtHDT63kicbpU7g6BBrX+a
xlggy2KdNUCFNVR5IpPXpjun+yTkfI21rxHh5mvIm4SYc38Q884wPDpUo47MPU4uJmiCFcKqdo3j
/s+sGpo9G4NvARKgi9GLY0UmxJjv3Z6chkEOmPtlRDhdOCzkY3w8MC0xIekEMoqepXHj8a1Ch6eG
BwpZlA3kBh2AsTl7Vjyflje9Yb7ntI48SubJexDF+l6Tb7nslzNnXP/ugJq3XOG5ssePoRthGK13
LEvw5Y+6d4rCSb1k005rI4/JG3BYraHR0aoZWQ09GM1hLaYhxnATk9Fg2ZGF4EDEM1qS8XKHTJQ6
HP/Eqj20nEfxAGF+9WK8Uq376QgESyUkxIONca3tXif4j6HpgQN1oudl9dX3Y4/FpKD3EscwUET6
mOh5QwMi+2N0TFpsrkSdVsdEQ7jefnAhfIluqTQLtGtTCiIvTFkBEHu2TxsY7vRyuOB0HFN9N42r
rA8/Sa6DjzDBilzEqgGXFTMK1QmlpsBoir2wCnboNWj5RwetDPYgnmp8z/o+zmoitEzvT00e6rYB
K+/UwzlM6Jm0pVduun4ieC0JCSvCgT6SSztV1rgj9ZWZ5EWFzB+mDKSREIuoOe/8QHl8+vwg9hji
9i2poi7W/haBFc6YUcfxO5KN5T6pSal1J9XNgwR7VBu7Y5iZAAZlSojxo07qky7CdywsYBkrsNUt
4LSTR9Z4k4JJ1NvhE/Q6uUpJnX3AtNlEjcCtHWs1qyx6C1OIIpSk2Yp7Qfh7BF7NFrZkTNoPU1/u
vYSwV+IsNSjztwqf6M5M3B+NN7koIVdOn76ZeakYMpFL2nONEDmcmQgxgMQ+lDBmjrXsNYywnWQD
ZaKu0O1RW0NYLt+lh9a9mSWkGu9mQ8ek2pn4miZkl4zpgDxaGidHJt1W9ZbJsLcrOW+IvTdF3Tkv
SqDvCNxIGFCCtQNtoaylGLG7T41AmJXk63q0GjRFekw96CUvhQMcoo3Nd4SGl7l20pPljgSXPqoA
5a1NUG6vo44eo4Uj2ZtHx55Z8Vjn0CuaFRgOosrToeIzm6/J3NnPOOagSnYx2kIU53TfjYPrwSRs
cCNhw0U5500nKwv8AWfKD734q2Z72A6ChrRylJ+npP/OVciaOfhyB/tqvC6w7NSt/yaBY+Lap8Iu
q/pNEXW11+DBt60u/InvwLZDvZUEeuq3IQ4W2xX7aYakhTMQAbiu/6k0ie9xwImJSP3VIutgn3cx
ia7xBS6OxgS0YNrb2LeeizGbLD/ouRYvEQmfWSSbN8MXWH+B9MAtLrwnBbovqxjUzjOaD7ed350i
RxqdgR+y8XGSMNcceqX9Rlnzq5jnp3gOQSiNf5O4M1cEmu9AwjFZn/PoQJasjfLsp+Zkb5NFey9G
BJqG5kMfpi8RwLYN/R9x8kIl32TAeEP29Z4xXMIS1N4llXruG44bF50bMbLdulLTS1hMW01Y1V6f
UmJtaCSsBexSuoe/ZKZfLNa02wEY1q5uq68US5dEnfWaziMAKJNzSzcQx8iAwSDwFLVte8GO9jLY
SELGzmPFmAZ7IQeH7qL5Mx2zZjta6tUZEbxoElSlOfcno+4Oqk+qAyS+fgXTnmVVgSNeTjiuGujE
Q+ZOb5mzCvX8r61iB/9Y+9vS0B8P0wj8cWy25dw4gG70j1ahv6na7BTp3iP1X3bO6NEwYkU/nQo2
b8lr4C2xb8tN4MA5LmemFTNKaxkHWwnjVkx0lww7Erthtl/DZG52bZrWVJ/1hnm+Tj+MBiomkR+d
qR2AGcPEIIo9guW10DYCAtZwYaXnnnJmHwyYv9vZfRhDqH4yyeqbQWt47xhmvEWXgTQtBRtujVq3
0iHZ7YlW/JvK/ILCABFtzqwtZ0SEQfBqOlaz0WN7Q9/tN8PNZts3qPk9hqzgRw0Cca2AOszKD2Xj
ShI4HDAOdn/zOEdv8PpMZwGulncPuAub6y8j6lCBU2es6LJx9uT6A9/fXImREa/QSDyjO04Is0CN
RdFG3F9Q/U4YVPoZC9TRaZ60sG74nsTjYRiBa+h2sRk7hBdSYZjJ9eilc/Sz1eNgKFGiEP4BYAHx
Wso3Sy/yJUY7j/06GkgQ7mCEQprHylKIY18g0mIIgNI82uJ8uSErA4siwGAsxcUMmOjd1KdXp+eI
apssP6YaEt2QeqaOc58EP5rcBYJnrEXPeVcaK1SOYKv1Fu0Jj+aofagRvmz05QpWk8M0MS9m8V9v
iB6jtCGFshHIkYzM/RzaaJsE5VuOgGlPMJsKo4/OhFq8gFWy2fttcuQgjxFIS2QdnELd/moa/Sa8
v9JgWqM75TZHzbGyNKZOk8h/dZN2iQLIO6HhXI0lwM5S9msJvxyhEX3MKfKS/exqfH+i7BFM/dqx
IrE1cPHtqRm49lqgaBu0nonjBrs8dp193qNadtRLuRAcTNDuGhKeTaiRuaj4J22D81s2wxmvi/gV
u2GxG3uuuDUDM6Aaq6pSL3rDOJ5nl9sBeOEDp8DajC1yaYBv24P7lefphy7gQg5UjmskaMwLItLe
FclfK2uROku6QfPsmifpgCXtwUkb3U90kyiRdEp8AuOqPn7rnfYzTlirWGb5lcBsO9mOWJXQIHdC
vQ9KNigjBiI9g5oQxpgVUwtxsWh2mmVEb6mVj1jiEWOTevMC5fcQTEREa4xVpXRZEoYGQ82OgKs8
QMcSFkjRqnRLu696csrZpkDbtIbn/EAp+ZbNxpq+K0KriqIMJ5i+YrXJlMZAMc8cDalJ+7HYHbJM
jVc+VSY69TPavz9mNUUHBlTRIxJUmp0xjig5AEdyD7k7vXcudt+qsF5U4RXXurXfJSfsoGWeLENn
cyU1SoeBTApf2ozHAlg7TcGUXinQMJJdpletN+HS4QRZj4Kmddf+gOTGicqV+4HIbEZF7XugeQZz
M1rkmYbmPO2a5wxRLnoIz10h0jrNIwzSJhxueWQYfu1IkP2t+dMomYzqcxofrQjX9jzPO9bw14JF
HhOCDPgE8QIujVLTTo1HYRN0GHR8IxKy3gdH/TaZF+1Hh2AmkaKbMPsAp53sNmac8+zkGeYfDSwH
kYjVmVh7mNK2BJwe7LbsNgRPOW0L22RGEwuBpVrrNvMdExEo07gfQJnLfc6wuYtQThiMuZFxP6Nj
qS9m0/xhbE3GR5IC/Ts3jfe3mBwE3OQxQsSstHc7lf1moT40uiVexqq+NB1WpjRTjA8XWP5ozyb2
CagAxIR+VtTpeHYHch0LjCLDJ2HD7hWyUIp2gI7533SIjlIEx5SWKFbjlXQxrNSYwEljcVYws+xL
WmQvC4uZvCBQ/2NBpkueTrs2Hgi9yQHqW7mJoKilZiY7/JAIVJZ6ha9M27ZtsQsm8xpL+l4EXWI1
syRSuFPnYkdsZIhUclZ+Oro/cIQxsRYWgNUJWjJMxFeN3PiNO+IuyGL9xc5MsSHAsgbxm6J17qL0
YKsxWiP+rU7ePECElPIiQRx45lEjJPhp6EPrdVwsWyVjDLRBJ7tNihcEGPlRN1mnDmiVCAifWAEG
xkzx7PyK3IkkUoaGmEHojTAPrFlEbTI7my6hSAkCHaX6pZasuXoio6S3OKRQubPwDH53rVc/COzX
rmZZR6Bd4OkDdWA217NvQiqNIok3rJsZcXRLJ3K2qV2gb4GuKb5Gnauu4WpviDzlY2IxiDej/uzU
I3lqY5YT/g5auy+9I40MZ9W5dvPm9DmLjqLeevHAqC0q0DF3ChM3MA4G/iAqUr0aDrqJyyM3qRqr
eSDyh3Y4rQ/9+UhaEpHzf+OCLlYaVDRPr4PXvcbkaK06K/3ZloZ4GOLPGP7+6oNJAlU0ha4Nd+MR
0XKTtw9Q9QmtiQq/iBwIR9r0Q44tqpXS2Nd5TymZAyvosLdREtXRsUnbB2+YzkEZvrW952d+qoHp
TbhKuyWhy6y9HlUDXm+xh5K9hxAzJ0zBDn4WBl7WbN6TzE6foqf9KQb6DdGXPsbPNc6gLTR8RpF0
a6EN4rZi4X12g/EZYZnUQ5d2q/M7NaavUvbQiamwe0Ij6xZjYAlSpIlp61Jcu4vkPstLcClTpfns
pt/MzlOibulYCfC+hnQp9cfiM+6C2ofq8OWq7DerXsjlSX5Spo3ZxzjzBfklB2R9ZpoAjTNTeGQe
TacBvsgMiJFuter657gExOYN6Zd063EFclA8KfUQRAPGJOn0F40EgL66QLb/0TSO+4QisaQFgoFm
HpHHJEalH7x29nESD8icXErfISYEDkst3krjRFPVOEWAX83l8mic5mg+TFTQ+7nJ9VOc9zrlJhSa
73vLz+4PJXthVxTyVs4edlk74qwCdmHDiSLflffQv0wZ55IBL6T0aY/FCZXlaCpm45juIU/TbplH
64eYa32Xw171oXS4vnIT17frwjmkRXMwacQPiTzVLX5jGNkYRwPihtCOi8SXAfhSWkbWLixIB1de
4Ot6rqG9hSBTxi4Bc17i32/MIE+/790fyll/jTXWBGFZFWjQc0awlFIkNXGYxnHLKeV+tw8gW0cZ
HglhWdPR0dDalpratQO7cQQlt6WSo1HdkQGe1mdbH/zBnM2DN0iKwZwhp5XEmA46DDmtVZ6VW8XE
L2lutYtNGtlgf6yTN7E6CEgfvd8UIRM17AGKZWN5tCM3p0kfqTPuLIWSLb6iEc4OjeZU5ypwT0U4
0Syc843Cv4j9u01gwRWEGOrwGJ1djbLO56zVyxlMbJfu9dyB9tmhSAhCKBFGYR6KGPmx4aIDhu+A
V6MJoOujddN8c9mb9/16v9cHWIcjfcAot3xS9xugqpe5wl5hIydmELQgt6B9h4HQ+VmOWNM1wgP+
p/U4dJ5vhs2HyrBDTN0xKaLAV7lsKTYGEGWadqyKPxIfBPZBSj5E9nS2E3ES2BROwKAIwN6RQf1k
BNI9Ot0fK0FSRlfgj4X+dy+r4WK0uo75ASb2MI9PXkNDjiUDEJ0FjFXMwyMIXg3NSfLkxZ126uDN
BDOqR7xhoNVKQoiKvNqmPYdmQg9RlCFjOiaZ5N3tcfQH664t8nURNKhE2xg4o34aAkp9LyOHK1L1
QM7fYD157tjxRQi07ZjSasDR1BwQmFdBEGOV7MzdNOpbK23bgyiIkzCa0NoQDsFHXjY0ZSAgsoBY
3BMSngdMOJYkWYeLoNGDefn2fbma24BR6W8Zidq7UoftNBB9egwZ1dhh5zH2rS5RG9Dtlf14+r63
PDTyayT0+WgrrTqZy02+/HFtAAW0DcUKaoYsroq5OVENRCL1kczeYkuEKxMY5NbV9XSLSaiHm45b
mhjzbjPMzPWnpkVckaYeCjhHZ9dTSRkxp3NXdPoTcK/t5DTeQ+nVry6SCN8NbdYMHjVPz+xUknda
99ZrPUIYRH3onki+CYPOl1mA7rLRK8bctqAbTHpBodHOK71EvgRoxiqwxPSdpx2d4p3nhCPphUV0
U5P1StFMKmSfmi8u1FXSU6tPYdHyVijFOe3RhIo6x7zOBdR/I/oxh/N48UqLi/mYdjvPxMhBDeei
PbTwmLkpSZvYaZMNigaOFFPWh0RzQSF5t3QxGEurwpLojGA/IRTQHSiTB+0hYr3+3sqwP8yoa2iB
heOOlmByKHCMiLgYbmmmGzs4AA909CHdzXb1bKczWVek0QW5lb/0i/o8pAzZx4YRvk3j/LMN9HFb
J1V80pKGfnpNk5t3Ds5lJpGYnhzh8lqRPDaB1TKG5uxvuZAo43qf5yUXJ9RSeDd1Lgh9iquA0XvA
grkvkIDPesJ51H6001Z7RzNs7zMhjV361NIPOYq0lxtGeMfcjdRaJSWJLYhFEScePCjnj0spCbGY
8Qo6uOeU4FzdkCcnqbaqVX90wwq4RCM1EHVhnZp5vhLnC6emLH9HbTHvHT2udmBVBL1sOKxtlIRH
M9PcJ7tGTB3yDtYtx4zpBQ8xURx43Njp2bkp3H5fxwRW8CXcaEM1bUlxbtaCVONwbZPERwFLJ05Z
ZfoUN3bgh0mD0LgLNjGHBJm83h7SagLjt4omwHr07j07cYGyjtpKxpI2N05BVJe7oJyqDVo3TKbT
1nB+0zcznlzDzM9TCPCSyKuVI/vkZAfCvMjQ2Dlu/4etbnGOhsDnjF82an5XV8p3qT34YkcdTZWL
tsAgY4an3zfVAkBT0fglcZyv8cqdTSZFm8rspgWvR+SFKpkPW9EOJ9sKaM1DFpuAe/PBOn3fyIiI
O4PBZYzCd+cmPydm60cTLdIqHAqDIvgjYEixFkRJMhA+tImln1hGScrpoc2gK5LFrmP3ZgShMfxG
ydZim6TAjOwVyOYY+b0R+bQ8I7+R7h8u/hwlgRKM/jgvGzbXUzTuXKxZDgAF6u2v72u3EdGgVT35
czVVg+9Etenf71n/dy8Kg6fImQfiotN3BoTWLnFM3FbLTSt+aUPmnOqIPkYpJg03J4EmPZSoMDLP
GUsRDmsQAJnCL2QPNdEPhDJL99F0Mt2vu248m3pEhPZyb2wCbP8cjWsBAnWDeo25K2FF53wioGAi
zHUHIWqge57rwZY8VqwTBsOcIBx/lTMFmYpSrAvKcb5veoMQejBOh7iYbFQgHngJIrTPfT/IDZG7
iARGuCet3lySnNYeIs5i107Df/7cWjaU91XIlT+7lKx5fBsxQEBPhpVLJQ/MYJmZRfL8z00d9OV5
WvjaRXRpkTvFuZvsA7N7aitKAGXKfFGQBed/btrMDs7WCBRGZ17pGD8n0fpJPHnn0WH1mdnTb0/N
6GELuCWdR3Ir1kL2qld0J9jBMDJmVFnz9Ad/EWzGRmOPGhfanMEhGwN5jpZNhVh1q2KUJxKmA3/J
7GzCOD1b5rMK5vCScnpEvRcdI7IALnL5D5mcxpf7w+CQWjRMomj8CVGqW+MGLfcxzXlkPAz4PD0D
kV3lZ1y7APHw8t1Y16mNMCv9iolV22UtwmVhtd3JI83jAHnIfNDzFtB3mjkvQQ5JTdBM1Nxsep/b
+eZZdvJBr9pf8sirCMMZdlXrWNZ98ptuJeD70ojfBPDwTVVr5taptGltRLHYp0Gs+xZtzCHoI3gp
gbdPckoN4qSNDR33GpoZ9C7s1JxTkAEiQ/+VJyWSU6ifs959JlVLVHXi/imISqDPqcTjWDU/vVpH
x1XFyZPe0Hbm2H+DE0/YJnNaUFt8pAPXNHuRm/W2dagN8sRkK2mZ2eqA4ir3TfmsXPcj7ohFRKCS
NNq77NKHStPsr1lxCkl68UdbTtaNPU6v+YgeORzJKZk9PpqqlPQSU3FMmxBZZ91MG6QBsByoD1+1
KqtXyKK6T5NKtZ0W60NUNpcq7D8AtbhMXBRaEsGSvCll/qj0DlUnPo3ezpEBz6a7dg2ky5pHKiqq
pBsvl3KRYmXlxq51S0069z37cUuGs30T6AyZ2heSLEN+ixyDlnZgh5f734qgPJEpED2nU6u/5cn1
/iQgK/HVNOfXatm+HmT4hQT56/cN6nk4ofoyCftaNsjIet7YtSsO9w06Zs5Co9PN8/1vZ4s8NxQI
T3HCgWbA1lu2ODGQvzKder5vwQFNgaMp0Vb3h27lWvsyLPiYl/cfz8LiZMDQ+f5bhLD0cOiOn+8v
587qYg1BjT24bm9MpO5PSgbLvNpSv/7nPbAUprhxv39JLHB4qFst/n7/CZSlDZGy+eH+cnMvUfMg
pjvftzS4ERTEMsLAyvv+fn9eFT+R8fZwf1S2c35GFs8SbnmGNYr8kAw6o9xl59ig9bbVMGn7+0Pq
EDB0sSf9+2vZrn2tXMP43umgOTI5NDdyc9snN8nRdLEFUAfki/TodO4PiVZgQLnskvtDhuPl1psb
63u/GhbD+Fj22AaXvw1qpmWqbL63rxW4darwpvLEfNL5XO7PMcbJOk8mZuD7+8/zRD9kBVLqruwQ
QLiNeSbg1t4oBDcs0tJP0mesNfPo6lkk7KV57G73R6ZwAS8CjuxkxxOi/tFuxnvEeLKWWWG8OVV4
jU3bexReaL5BeDmG0Wfaxu7j/demEz3ldW19P3JC8RTT9XwkmtmA2Zk+m9k8ff+u4d8aZtl9P3L7
5gUqS/P9zHx2XwyuOd+/q4bxFaNE/v0ombI3vc+T7zeggaCyxRh+/85RzS0eJu/BWfi5uVmqXRRG
e683x0fMCOGGhJkKAycPLbrxIF7avSjHv+Dzm2uSek9o8U+ZSTINZwBiog3tgVxbpvRRLw61HZLi
1XUt647FWkamzZrC0d6OYV09djj+fSfUjsJaOCqchtZ1VRNmJkoJB0Y7GvqNVoD+GAcdeS9L4eUs
7A4IjG7BpLx1gvgQVZiiQaWdy9x700LG8lKkHjLQCsm4shN1Crz52Sp7cH4sjjlNyyNmo/GRebx1
NAv3Zk+EhWRFusBbk9/3R/ebZHCSnV2hFs6EOfpWOVJZeKyVLEb1oSrFSQvtE64L8RA2rngwkz6+
5MUjGRwKqQGs6yDZekCtWBB4OHcG/vnYQIaiFKFIrWMvQxpCKPW71T62rQcd+eegT8bZKzM86qFT
7HuGrzMOXkYRXHUjr6UVSANnVXfQtsMktR7maHL2Jr5QYPk8rGcSpSz5yNRouEQp4KG0DKEIY1Ci
wMFOAYDNeTBSy3moU33voc30h6DyDlrkfJjLW3Hizn6437vf2OyinG7okejMif5ZCYmpx8FF5t/m
vp9qh6TKiMJRLP/D/Udhy8y3ETWM2ph3l9bIsZp8CcIc5xBxd2ythfQIiLawsK9KC1NBOeFoAbob
7QjoYrjfxS2GZTFAD22Gx5Ssq10jwLgO4XNDt+cil3d5Pxbu96AlU27RlN/cHxoh2TJ6axxGPXYf
mIefy0F0h5mi1rNCZLqYzB+NQOBr7eZTQtjDcWhL5qAJrjQP8odnYWZHhEvhZgSEW0VA/t1532aG
XLuFgtgfAjgYVS3JQJIr/UlLy/Zouu671lcQm2Z0VRF5Ho/fN4v5gsIi3Ql8U1QzRPCMDSS0XuVI
UuVfx4NE0XUsdpMIY1bmofce6uict6m+iSPtQCTaM6F30dbQSw1x72hfWNuylD7DB432rYf2wxWw
Z6j6WM9IYhL7DFIRHBvopSsWYy9ZW/3qc+shmpJs5+U36BOrvHOgvXTePgjFKcnDE10RktrKyifU
AssG0XpQVUP6LUzkxoc5Z5iC5ElyEg7yk9Dz4iQiOXEJ+b/HMLuK0z8PQ6sbZybNBSkWKhnHfz/V
WP7++4f3TTWwBtFDLptCG4YBrm8NJMDfz/iv7d7/4L4BrrmUVf/163+/7Pd9qyBShVSJ/313/34F
gyOkJsD8n1f7Z/P3ezrynNr/939xf+n77+433+/xv9/Pv19Z3PfTP39x/ze/X/L+w3/989+v8//2
w/fW/vvJ31sU4ESmXkcMBIK2hgJxpLsQ7qEwPHV0s/1/3YzeNRblMqb+O9TxZawEBv05/6QV3Z1q
vSMsDItlrCrdpxoKWLzKG3RE9zQZj47jKl9Zk/I7tWddg1kpR2TllvmunUNFihU35WiWfq7CL1qb
/c5RyxIz077iZSHW5IG70wrjR+Dmlu+mg+V72AL1vqNMm8zshOCKWcPHEHGVUE0ew8YwzqxrvXVT
YYscwg5P4jJzRz/tQy1ChJp5Z5m5oT+naeR7SjF98BJEsEJPtqWn2Stp69n5flOYQYWpocrWGSoI
PxlMRj3UQBtnWW6KIsLOUuAKUTK+pWMDcQIl/kXUSEfQnOyMpgai1xCKl5BcKQmUnqYuwQbIu6YR
cKoUo+JiyVJQWsC1svIDV/3AZYy8eCS+UoNQOzr678zW3NPAef1xTsYD/tpmByJ4N1skjjZcpOKk
RyZvtq9NnByNkbBZJ5+wIsdoFbP2Z2OZ4jipCxIA84CBEdB8RUBuniJc9G1UoCtafNmN9KWaVuna
muUfOcf0KGtB6IiLKzdiMXfxYtRTyfJu5ZRq28iwboWNVoE8qb1hGM+WCy+XDtxblRf53tYY+mpe
tXYbqbap0HC1V+5ZhiAFA+qO0Y72Fe2qc2c4N8xjzcnovM+W8RrVwTLTSRl+V8lG1RATLM2U69K8
9Mt6XmpI06r+zCxeJnRJhmJewMD5JzlY5tYwiP4RsNMwiGSPCYCp7SRR5tMFw8/GVIOJX7dGTIA+
v+9erblMdx6N8oUocqk7NGee/UcM/bBzcZZKFkCnlgt4tVwnM6JYzFG1Fz+JzOja9EgpXN0rjzHy
l6HyngZHT18aF3n3gH0mYGW06RHl4OozjxkmxMBrtiIkLr1pJq54DUmVYfZ3qomBhbqH3q+fj1Sl
5jWcXdrLRNSagbYHNfkS/g9lZ7Yct5Jd7Vdx9D3aGDITwB92X9Q8sorFSeQNgqQozPOMp/8/qDvs
I7XjtH1xToQkDlUoIHPn3mt9y8/sZQy37QkXN0ZWDbi3NI7ocmhg+82rmP+qT4sNlvI7ka4ojvJw
6p4BarpoY0u11emPWj3UHawc3dnw+mOWVP7VxC5p9wG4eConx4mvCGyGbZbzHULjIFcNXNxA3pIZ
PIQD9S2rIoZcyO13Ifks//2Ee6miPzpFdIKj4aBhxPXFhV52+2jnHKyZKWH1Yu5jFTOJMZZ7kUHZ
TFr06Wrkgy1o23qqZWk204jotNBha9cMHjUEosmQ7SeIOXscG/jMB5584PzkEmHZImZnYUVpzpPm
DIs6c3exz1hEG0dz6wzhV5phwfG8ae7u498b49xdxUZ41JQ4qcBYhzXe6Mj1w0Od1A9Fi9NFccUQ
1euoMEEVzJLvJc57cvlaJj9V/C2rCswFLrNtpyGI3gKY2ghxC5VTbz0VX4PSlou68WvwbXQU0RlK
EPJb1a66lk5e5DV7kkqSjYNavbcrhRVYoqcXzd4IZHiJ5641zmTPUU96SSXcYAqnQadOzINwAzY4
yvtqBI6eZ2f88Og4E+OxqvKJ6OIWQ5gOjI3UkI3VwV+na//VVdFb1BgvoLeSJHeWBBvaSwManY7z
fkssgde716pGyzt74TqM6gsKjo8m4zdVIIf2PSwPZ+4dSC7WZIzI9g0OioGirx6f4iCBJavnj4gH
kQGb/odLViiZqONnGQqoZKVxAxVQ0goT59AnVxAVEbY6nGHbROU/sOBUd3U4VXeZXcfbKitYShuT
nOb5NzX0x7m9Z3FZBCY+Vkc65BJEUw+BwfAuQVR+iy108rZULCpFtWtSAfbQluBKaCeuO0c9u3X4
ECvM9MI057AycSOlqIFzZdKFHBAjRkDUC4SSYwqaxM9ceQJkZrY4+FlWSK4LKgNrH1D6OoP+Lcht
94vpwyy+TzlW46bYyTEn5yMGtF/jvMOUbZ/dgsZaOTb2sg67g46hYB3xMCA7wzgy2Fq/GVol5nn7
KQYoiT7BhlBokA9eGdW1ot+wYyxAQm24ZLRpE68zmEdLMifqx7fMSXZmkSMtT23zWHNb01n2Azq6
2sqX3pObgFEZ2+kUBO6GEC7t2IDGXXgxUXRuEjbbUGZnJa6dsgc2WnEc4CI7FgIFRsPdEJRnZ09/
OrtNasLRReaRk4P+o2/F9E8QIBRL9BOeuR9UFOAm6V0O78N3YlNm8L+tcd1e2qmqVqEfUqaHtKZt
M2lWXcQqiDywv6+ieqm5sAqnSL8A+N2SQNNdYS2QPUcczsap3X1c+eN+Uuw6ldXJdRvbEWqQXaeo
xr0KcYYGAZoPtX8gPajfxbTsFo5nq31tWWe7w2Ef93WLCkon35jaQ7HMidIwd/1Ea9bOQTLl1S7x
86s/FORoyPYCmYWpvq6veqWCNYmj31TVDmAp9Xc37tGODD3h7uDn4qCud4WjnyCurHMf1Uc9iHrh
B5wSBbl/0F1qFmScJm76gWgxJ/QrspZt+oknmf2rrfkX5HB+zKkmrJnphbfOzx6deMi3Tmc9DsQw
436Uq9IGJFyUSbqJ6res6fMjXf6AUqBZBqRQ/vBtii1L10mrQbGoC+Q4YW4XV0JfgdlPdc2k3WBQ
qlkJUtEUqVrhxHc8utxYcAKyryaYaZ9iGOgSDW+tbSPbKunCRqKJKN5skjqHHIjd0KLRTvgAsrZQ
6yjU92YMUUOPjWcsC28g8vxtQkQB8KpDZRGEbANDBzje4tVK5hh3TS3dUD2h8E6O/kT33J9Iyqxc
ghqmlpZYYyo0zuTCIyK8RxUz20QmTPQR9sEoNjc0fUpQJ5xzwA/BPZ2Ddkmv2CROc46sWR+rlURh
ICEg4cIly3UK17o843b1hlFb233m4uoGQW75ap71+Tf0od/Ibvfvmy5/13PsEbH1VGISoKmqQbRC
6ON4sb9sQwSDAnnBsuzx2VoqL7YFk44BCN9j0UZPDTPmpUyKGGU8bk7Msw+GrEPapuB6Upn065Qr
UHZJtknmqiOSay0DAFfgxd3GVCxxSP4Kp+hlDoJ5h6CH7niHWTQirWMjpu7d7616M0Dqw0XtpmsL
x6CMwq03FvdhCfPDFuW1UVZ2HLMBqS+9wLpjwj/QMuxSqOiTNu0aUbAIpt/HatR2Zqq2EyQGMJuO
D7IbD0wUR8wG0x3tPjpcXrEWrd4eVOEXW3gw94zMFCFMyes017zKekZDdJtMgiX7zoYcW7FCNK66
U3H9RkpXjnIWY5liKjhiHpjghT8Mp2YcxnVoOI+6kVdbTyO+S5/qObDP2ElsRTDcKSSwPn6ReF4u
NaO6i0erfehCEjdLql+8q681HHQDOqs5drgfegye+Sy2HN3Y2BRVnZzkoyNLrIkqnrMzNPIUxF3m
t/12ELm2EjTMw0RZq1CLM1RxyHhnoaroMAppjfZk9i6Cd1QlPX18r2cNl7UJYC9Ml64otA1ovTvT
Tz+9bkJHp5zHpMy+N5P4imbdki0DjfE1O0KYBuu8Ya4bp2a/mHqctai6Vr3RkqnkoBKmXXPXFwPy
X9jCiZk5+6HXtRWPelOzXTD4NC1G6DDYBjxZa9Jf46M+NkdLHy45GVAkh8w1gRbuZCkPXjQ+zGfo
jR715Wqs8eulJYxsUxpU2AR+Z9kFBdiMYSZoDfzoKUAqM4oenyS4JeqfiVDXNB/XugUlcvR4VmBY
litNR68DfpjJrlHPs8Fs9tWNW1QD6bognmYbZ3T1MsDspqEjtfrWi9xeB0n6YLgMVXSKolNu5ksL
8OkQsIHYmCqWZeb0Z0t013KW9AcVXl/Rin1bTDsDpMg6MALn2Kv+YYBLtaDfqI6FziQa/OVD2DDN
NVFV605301J/UyaJt0aRPcyofKiAKj1Qt5+7pkUtG7R417qS/BDp54wzcWG17trMsvKJVRmQK3AT
IdB16Gq6ell1hidqrRAynd2IAqAqZj+9wAAcVgjI7eyzbGgiYcDH79mXF7YigtTelR+Fi6YZJac7
TDeNPRGCnb42sT47CL485JK7wicoro+KBa8dNWrPFti24uT1wUsXS+1MXARTxdTVV10xVvCmnqfM
ZGXrFDN0y7PvcmG/FWMUrqUH/5zR3kxXmsyz7QH96J6IXkfTRKL3ulX9ng37ayg5aoxe1i3prmLf
nWlvbpwW+zI2go07pKcoRRsuJ3NfTOzfaj4plRgMqtr3UM72+lLXMRZPyvroDTtZuJMH0MNsNjzB
zSIUDXcoScq63TGMLIx3TKguwDEXzXTtHvsG5wwU6uSWAf5ICj06hKRDYV5yuvsGuVLtef0DQhXu
QXYeDonerYm2Q08wOSbQBaGPRCDgLYBxZG5oYVVAb/ir3G+vCOywllUPnT3ke6aWao0FyHpT7Bd1
6sgrbe2b47Xpnai9S4kD09fG8DFDJrAQduDtPWByqIxNyJrYFJxn+l36ulP0RdBZTCcqpZdIh+0Q
WsNTXGdqI3DsWZGT7RViiGMRb1LHHul2mAhwvTghtpccvKppDsGQ3ncVPQ3D7opDZsHxlM7N7Dq4
Jl7cnnr6KYvQtqw1xC37gMUlJTxq2Gme6IBSZBzuM7s/rUpoj0cLbZoEf+Rj2sk9zFo+iTZNpSW4
g9t11/njzpycTWMMO8seyn1vwfYBxSaJU4i+Dd4wcHzpmHqIhuOxeTAiC+4BFRnJT0Si0YIIq3Ni
k74G5YOBGiGyHdKKjlQmuhrogCMOv0OMYND0PIRHFIMls1u72jC6nzv5A3JOO8M+bEPr4edNFD48
bwD7IlACFDqZxlG9Z0E0jWCnG08ijbzNAPxuUR81Z3rTdKMgB8B+irv8Y5iVZpWHNNOBR9mDaVsq
p7nl9vQiMxyekheKm+guT/WvGFKcBoltpYU+hvER9JM+lRcamfi7eusRnRMItbmjOCUxQ8oQXjEt
85UI2DMo9EgRBniOr5WtPXLFmYfDXeWjAPsAasGLyMw1LPCaaHddVvwFgj2gVBmui7JkL2xWGSiZ
TRwX/dIz62ZfjsinUVnR8ahN1B+o3o5mMG14JJqzAVt5acY0jbKMGmWCGGhOkH+Z2PvuVK7Dqjlr
YOlXmgy/yiYu1qCvcoweGGCIc4Ov5EOnhm+3yTX5njrlLpdDs47MStB86dxt6qH0NAbYzbWnvkUp
NSN6nNU4qQinQ2Qd6w5RA/3StV6y4trNK+7gK+kZzWNTzlgV6UVUPiFbSm/cMifbjnF6l2ZOfcIG
Py3S2oIeS8z31JpAlxFLEdWOLwdtbOy/DRIoM9LUDAPbCrWHsaBavGt0rPNJPs/MU/IujE5jhtlj
TevJmlP1QB+SdHS0GfmOh+I+Db0niLvW2pumR1IrO0SMMNUtMp7oIqCqt8scAnVuoZZX8cpqkyPa
83rpa8Z7ZVb7aXKJZB7JlvBM8AdN7B/Z0QVoLKNfceqH+sMj2BvpFtxhWEX3WErCzRKR0bhy2pqs
Kmzk0BEahudpuco6LC9egL6EFOoDtDn9yCa8C705s2/K91Gr0tVYefeaZb2XLYCDCaE3PgQ4ocEX
RxfvqENRWkaHOJpIT67afUt+/cZEKO1rstsAPq2RypPbO3ho5qtq5ilo1opkL2iytf7mo9veTFH9
6uanykdulE3WhFS/T/ZIsY0VJSzAAwQU287Pn6iAUOOP9RsbYHFtTJ56SB1nSW7NpmaEtdN8+OSW
pMtYsacKNt5rjWh3UcFRXNVNlC8bdXIhQK/bjkSCUOQU9bZ6TuLibEUquiv41HU1GEcdqwlc7GYL
NUIxmemZCEBebACgLgMF3K2yMT5mzHZWdisOzQT+ynZjD1nwjLzwzE2gUA50gUasfGpdcVtrm2CY
cnSJC0IKCC2bIVnChMhXj5w0Rt2D7DWE5hWTCSNRNEJixont6jlzRBGyuDA9Qfy5pOkSm8Jce8iA
4JShfu9yhSTAsQHVVxdPcPbJWx8yXgoJR0C06m1sZXlRPsUhYyZDFuMh1XE6oAteuxG1djqCZIsI
ArZ1G104jVMk7c8+FeMzNdauc4YPICyUxErsog5ZvdOWzpHZ1PRip6QOxGn/iDpaXisL4qTTTS8M
q0iaSVBU/PyqokiDlekV4YFEmPFFN5CbQsW8FYaWPCSGvvv5TYOJ3M1lpL38+VX1y0Sm+7ovVcn+
O/XPuY0T3WWtO5jzHzsERosWqOF50vzh2dLkqRFWc0oZzVOlRs8DA2nXj1/8ydHuTF3/rtPGeyls
9D5Bwjry8x8ZPUbrxrPi3c9/VSl6vrps2nODnvnJGskgdNnfeo1WYdu5T17YM/p0tAewLO4Tm3ni
63v4Nvlt9FXPiIxbeyITKlbTU9p0xNnjxeSASjqOj91yXdXwZHFhgPaB4gXsFzeEQCSJBEH/cHub
RSWKoI019iWMp6fRq8znyEA0WUdlRvOLOoPiKV46fgxvK2HfsjrWpVDviA9Ki2ZTSyDmTtbyJQWP
XuLAgxzNuPgUHkZ9drA32n0EjnNPa0xInnUdW4BWLQCTv4cJ4k3Z9sDkaWVHQWDdUl17Z4d3F0EJ
bklr1V2tJGsD3V6KJQLYC/avjbRPbVfrK9qVR1+V1XrIhf5iuRx5ciJiwZ8Ah/xZA3UxtQd4drJa
4m7jNHXxAJX5QOSVvlcpNlRrdINd5oAuq+NSexmiu9xon9FgalcybqfbVLOfe+6XTn3JnJmKkNuC
bNUOE6/kzPEyyjfKsnydZb298504IQ0vd7c0ItGb1ch+W06f08DRiuI7ZJ+SA1I+u+i2PhGsu8wK
9ogO0CvNbeBCY2Fs3Dt3dq4q76q7JXOH0GN0AJMwKAHtdgHtWbP3LhmmpW+WF8CicGk0KgvaVNOY
+Btbm8IFHGpVAwHLiz4gWNwcDpWa0b9GDNU2x442hOO26wPkuF3nbgS1wIuXtVvD7P2dGOFuBX2M
Q0OPhrWGiOOldoxvIX32CKfLrh+FeqzR4G0qkG/rWKuGFT42xGASZaybpQsTaf8W29P42ErY4p6a
HHJfAozFmR0S3jW4ex7TYgmLg/l6eypDhd57hXj6PRGdd4F3y6iBhXFPgtEz/AaiPjjPw7RS033r
dO+FzXSGyMUjgk/9hPJJp0XGKbHqJrFNAULiXEByhcSz25XYDyLhp+ea55lbGB6S0e3IhF1LNvPP
KTbkgvRtA9QO3U5tQPSka2O/UTRFnsIm/aEKw/5eVJSIbua+mQ5kd9vhyc8UXJq4ALDSBw4on256
JdV6qSWa8YFkYeNU7LZNPyuOAuE8muFlDK1Vj8/zuRZac410weLbwOgl2wsoQBpesjJ68kl0e6qm
oblUqE8GOX5RgPhnEqmax2RZTe1Ry7TyPLoNLQurOMp0ME7wNMqsMC4uFDeMYuX15/+6mNQLDLI+
Qov8RaV6duxNujl9gQUpMnNiemb/EqTi1SAsccaED62r8bKNUDYhd3HqQAZ3YUspHWr0cDUtSmrD
6SjJQvIvm+Yjg5s8FN8w87whKYJ5L5NsP9QHA8j6sma7X/kJfMkgt/fky44tvbpgbksPnnWtZMuY
L5IvnU8rdaisi161HIWavt20qIb6lkG6rDkGxXQYqGXDKzPBhJg48dgFyfzAO/2hcwU+4WLty9qB
U7smjZrKsMj35dCf6YSiEBoJchqRUpgsxR1WB2ou2iEFzayGNWIQY3pyA06AJXflDkE777WbHCD/
UN68qZd0a0Bkua75vYgoBaQDXSX2zAumnxY0FVms2Cb0w1x4GoEr6b1kw1kbOsL58vsOCDoxFHLY
W8am3ulIObaqB7pbpJwlXFqTJGZZa4GcW/VPfdcn2wQcAg1yhCdOci8yRTlHcSLdhoeK/kzqIkhK
jXoVx/YPyZThLAyuqC1Qf2DpYrmfEBYx9uQgjx7YsXVk35U8m0yplzhxkZiX1bLjmNikFDS6Hn/4
pb/Lq6m+lvgFA48NcIjwIUcg4yxOF8597uT1d9shbgQKjrdy6zHb+2G3YEPxmO+m87AHS7CHaGbt
ju5HWHWMrHU2NS3txB2yqeeeEOLtHUgz54nptTXlrxgCrfupkO8DnXdnzApoQA2jA+QxG0s1nG8m
sLpusWQfCs9225ln1R2CAgtIF9o+0sgv2hWwqAuExn0u98gmlkL23BT5g14qiKzSdsGqWcnVGNq1
VkOChoblEzOVcx5X7nYKCTLwYJ8e+qRI9/SOs1M6pMY2ll16Jz0e8WRMeZ5sf8PEkTJN8dkITy2s
VuuWVcoJSXcLzkQ1uQrKto9KTFh0GjQpXiaqOzSsSMjtEhwPUncb2cwibbzmLGJtn8amv7Tp9ZFS
3hbroRu/06KHSt2RhIVy/cc05zXBrvPWZTYryiP8jNBUN4p0qUWJ8I7TX/RCHQ9/GWfmIo0hwXDI
ZaOKmeYX46oy6AhzdjjzoJtbzQP/UJv1zp0jTEqwpnM0zCZywDS5kwlym01nkt2a6d2zkbsp4AYa
XVFBxjfVS7gLqXTSKQGtnGvfoccWBYbGWmeEivD2UjZGTu0xtDQx+3HtgbWhSVbml0rMimwk2sAR
oNI4hDgsk8h11kHULXL64oeUHnfCLc4xrAOWU+vmRdDPZLQt0UHVhOMBR4obtdFH4NQArS/Y4Jgk
sXsA/V4TKdIwCGlhitjFD47M+GglMcW2zqEBzdC1Sat9nE0KRQ2BRxa0EDJ9Qqi0a7gp66qJb45b
9GQUbCwdhGIMfY65A9FKZQoo0YohrcQDcdbMLXCbmzssJa/gSjs+cyDMIsXegXZe2/4hI/X693TR
f8va9JqD8pljRMWcKvr3v99//8+/2JYDdFSgQTZMKaRhKod//0PqaKHM2E2NjBUcFihUkPmKIppe
gds48yHePNeU10KPY9b5CxM8zoFRwSM404hboPKq1Z7h0kcHCF3PengQZc66nBmXBhjuArEWHQVN
7rxq+Eg8DuUMrVZ1VN/bXnQGI5mwLuEy7Twy01ytfqvou5bNDz6N9yYHq5rI9Mlu+0s6UM4bbXbJ
HB6xNALM5uk3r+qHTaQRUOq1r6jnWxhtGgnXunhMZKYfCVl+sRprhG1ZH4VFy9YoL/SQSz4eOr02
WIEl6dQQU1HSnmP5oBkcAkNaXavKl696+tz5tYHXgDLHysarm0X08ipprQ2TFoxZiJtiQNYnjPPd
PgW1lmbfSq09oCwj0QAbxRpfyG3Ms7VNeVFGo065QJcgSa7pNAlcchPn/hlRXkM3sUmdgQIj7+Is
o8c6AO2L8WgyD9F30FWXeR8+W96Ur0PsZkg8ckXBU6+dqOVZKCgbpEp3crZP+Frw5qHZI1Sx/gRB
dUlsewDoU+mbzurXnkxAvZTsZ2q07hGx74VfU/WnyGYK6a6s1L2ao3rpUDxuEsvfB1YsmZsY8YYi
/iGLxV7oDWxeL36zmdYAMgUWN7tjcb/QsZIgrJUqf9DC6bDIZKsmk3cyH5jBiP5UDQkJrARCxKmM
98O8FYFwXzBH8f8ek/w5/D//K/8fbm+h/353O2gnDaFcaeimzmHm17sbUaBnZE7AYufgs2Texquo
xhv8re3g1cW+jaW9L1n1Etx+24qYSygr7aayg2WRVq8YZm+d7h41DXuzXnR3NqnkLVIkhnhGs7R7
D+ILsBlKlnQhGKIuDVqcWA9B8gkfFTTTYPxw9LDGKQnv4sfBN4xV0Um1amertdLEKfMdm20aNCk1
UIQgx/socahs/sWDbv1+JWzXMgwDpbghdWFY5q9Xog7m1dHLaOuVROwNNjOSOSY9wk9IB8XZAGYa
l23n7ESPiZ9m2oaCae7BA/eonO708+X8+y+fTP23/+DPnzkN8NAPmt/++Le79675Kv9j/p7/+ppf
v+Nv26/87j39qv/0i84Pm8ffv+CXH8ov/scLW70377/8YZ3Ruh7v2y8+9K8aZ/HPF8DNNX/l//Yf
/+3r5095/PP8akNxc/77H3/+P75vfof/+Zfze1uFDcjhv/zjr+fl+ef3/D2+Wll/lboFxF83lNIN
qfiA/xFfrf4qHalc27CFjsReqf+Kr9YM/a8E2xm6KxWSaeHM31XnP/OruWX/KudF3yVvWkrddoz/
S4D1z0fpvzcSBzKdNCTCB+mChzJg8Px6g+V9aXH6ZJVheX2mxL4inb0Ji54oqrsNWGl7PZaAMLPC
jRZdCFQjK1l6ymSbV4ClTS36wShCtXOKgvlhO0QbuHPcfYCoGncu7UokxhnFi1k4F997N0D3++lw
Vk14GCtG3tRryBJuRd1VQBBNfdnGwXsE8hVKSrmKcfNAA0Di3MJ2MkL8i22DE5OD9Hqo1a425rEE
TqlFa05r0LTlIsdZ84eP9H9Yj6z5Ivx+kZQu+CBdXdhM+3+9SJxi5BAF4MmGzVihAfe0BEGukS2z
sr9kXk9HLnqk6Me90+IB9Y8tk0cIJQVTSWNftdHRolAdpZkDe/TOelbta4GwOC0fwmlQK5UVWy41
o6t4ePByjOqJh5UwjHycndkJE+q29cI71HafaRI+EuH2r9aZeR354zsUfPKWgxELZDVuKZeb8Y/1
xGz7Li2RFCvfc15Ct76z+SR0MswSRQw1yRZJ1W6sxvuwMugPQfrQD59/fpGNX4PUHZOXIG1h2w5M
RyX1+bn740vI+M3EfNoFkS3DNYD6WXuAWQv1/mXmbNams7PMjuY0WCOnPv/5LzcJhP/9/fOmdYcV
1uVC2L+9/4whcB5aTgFAXm0CqgAdYNr0ZiYwmel/q/Ep9cQiyMqVOzgQ3ysm/nS69WpTEzGUBo8p
/TRHaiiOsAPD+rcZdsv+ZpeEIVlkJBqcPOxpgTgpd9d5Hhz+/A1Yv26Zf796lISO4mFmwiZ/2yjI
zEUHWPuwEevPyvCzRTz2hGWEDKc6iPKxD78GAIldTUhlbfxnnw6Sxs6EC9Y4xxpgr6lmMd9AaGOG
Ots/+OSWOs96v+nJtCc4+Ur3kwgP4+e8c5tO5kM4yOcSDcKfvxXjn96KTT0rBHuexcNmOr8tSZkH
JW1MWiLUMnVGwfWUNRBpQ/nS+Mb7aFFkoxdqbf9HTTf4X/zuf3oOGAriaXaRoLpoR+Vv94EJ1ccw
OpAwbgK3xdSt1yDWEcgWxFbAxnHTvZ9sTgRFbFHwUYCWHPb+/CUI8U/3Iq9B8BKk4HFQrmv/+iBM
gTYAh0bSCJgqQh+W/WCRXrNXfLrxJrfNV/r5r1rL0anr1dWFyQ9aJ4QWqbkEnozWyvWwWaawZFh0
U6Ia8S+32kkrh00rK+btKGaWhVVB0ePcaCjSOL1wnk58+IZHb78izkAL+alNne5g/pCerRPsEFIn
V9zRKMIXVhIfjbrcoGhiKJ/pzjk155+sK6LXomI5Ao7HlZcu0qS9oUWoR3zryiDEgL7igMsD3wyN
tk68NvaZ3vl5TK0Xv48fjS48FiDM0tx8hQi7Q2u202vxwcoZTHd0s89aYbySb3YSsrjkbnMLO/dT
d8QLUK/PyA0fSXI/jN6DU1svg9fdEAS0S+DhOyvxo9XgvZed/YOJUL0UOjc8U7hro21VV5He1D+X
/OCiGoCdxdarZ9cny2xvpWm9A5I4aj6M0jxdBqaxoYu9BVYNlIzElFWbKUIijaU7yk+/cJGgjjnq
UO29JFccu9pjb/BJiqq5dTLDnNKgiuQrUuk8lMX3ILGBaXOgkPFjClEu0N2nQEftloDLpD/T6fJz
yNV1/o9h8euQyJ3vW6+JN4C3WzHt9Bepb7246OEhzHPh/PKjI+G+4t9VDCs/nq8myGJL+9Z36Bo6
aNcQJ6KF1MMfKNIdvOjjurfiu8qxARTJlxrrqClaMnqoJlOd70m69Hs2d6CbWxXzbKRlw6bN0HYI
rV1ukYurg67x5SzSMgwIYuu2EIeiHAivK5ytr7prEkxchdT/0Uk2FDB9aDn111wYgK9SZzEJQbvB
Qkqkwe1mrelMFKBTYL2PCG1rivyoBxA1md3NpnAnYhPQ+szL+fkeJZmLlTUTT8ytVCGZY1mwALW0
F078WAzype85m6g7bvgXT2EvKsCLxMZBtTqg3oYr0rTyM6oRi5HssShxx8MFIRLW41k3OUlqdfCD
lf2HMxivk9IRDCCLZ07VgZ7OO/YIM/jhSJb7sCeWcwajk4UGnQZx9xQDviizS16mR2yup7iPXnwf
rHXRomN29qMfMdDLUCR5E2Ysi0x4FDzok4b85M+NEYbni16cZG3sRMqD2BtwDxoE/w2G+mHExRtM
BweAg+6tLA5I5DbNbz6Bga28OVtpeHT0zwpuxyLoh1nCTGfYxWQhCvPdYXBCdE5yIICFeGCnBbFs
bf3ERg7YFTD7ODP3/sD5NwB341RzdBaHaw1/kk/WlQ9OZJxHn8N9XBCrIppTHubshL2+7SEmMJ05
5zineCWwEsYeO7ONQEy4ByuI0SqlEaf0NrXpFC6jYCAws3kLdJpFyA3fvYpOVxMh8bFepbKfanP4
cgd8dkBUZ8YOrbZFElmvmO5RAnqQ9OrYvMNWoBL7kz2iWnS1/QQ7bJUxZ/FldaKbcd+8m8BxFpm0
n9BNv+egdaZOvw898VomPGikjGW1OCIzmQgVC49Z9dkM6lZOXKwBVQ/e8AQQZBEARRWy3SXhLBHs
MXV4bXPjdT4IYXXLcBWeo3C4g50CW0pdAyZWg4NCyTHTYhlFjDraSOHOhQ2fO4LAVlZfvboVlbXO
4uak0LLibF2Pqb1SlXYuW7wag/fD8LVlE4X4IMwEGawZvVmGv/JLUMCMi2iOiTO8CbBjCQLQnoZW
7sl1ZvA6HdwNw3uHgqdPphOW7KVs5GHglDErWj5dhO50OZD2hUb6kTi8fc+L0gXDCsKB0UXN5sHX
NBWvfmd5qzopvzfpTTavPUwRfuLFoemDMoR0lkmTL1gLYa0/qrQlZjm7lHR4h5CLhAD9RarhOBrB
FonnzYB9sLBSgVqpIklD0iMUnWExIsBeUubeN3fec+zcfcpqXpIl2wfYZ0RdowTsK7AeEhRzFREj
YUSk6dlTdxomwuqLJHoObfcBXeY198iZjd2rZ2YXxNorU26l3T78+d5t/NqWowqzsQ8r3TRc11LM
+X9rXLjoV900gdPZB8kj0lsM66gbWpjqGcB3s1PnyVdMeHjS3QEI3HRnOYoAqgiNY3MLbOv9z1+Q
+c+1lAWsXvw8Y6LwMX6rZ0bauAWgyQYirvmatnBfY2tnu5R2d1ZNaOzkMdGeV0eEL69O4SQLSG3I
rpDDefTxvGnGjo3ZRTeyedswFnWSQPQvWRj//JUaai5rfjmCcALlAOIYpOY6pnJ/q2CVdGJ4jsJd
9aIn7bh8TkhZNK3o0AheN6YVTl64V/twRxTwQ6uNZxvtcJmaF9iDLzQZuQMdKrToTlRAL+A9ryX+
udyPLmg917bVse42z9LpSK3Vz0FeHcx+Wlcx7W16y9iH16VDwGnT/FCRwY1Z3cbef/fV8GRCqgkI
4OzaAGF7e9D7hj/U8nWK2NXcrdZZ5H6wGAWvbcZcSFrDJrCGuxZwlVG4i845NNrHOIdrI4EB/1d5
6Yo94+hV6SLgrO0VHJtbZ50r/1iZw4+OGFTfzAROYfWqFeFbYabpunEAU0J+E4P/0AXtZ9JlGx11
JJ6rPYSyZTgXbQxveQbc3t9rEQzUumPQ7RpHbNiPSVUCk4NvyInGiBVq/XxBisNTPcPfifDt20/X
S+5NpZ1KIzgV/ZMurMv/J+9MdiNH1iz9Ko3eM0AajUZy0RufZ3eNodCGkEIS53nm0/fHjMxGZqLv
LeSiC1XoXeFWRoRcTtpw/nO+Q5UU+wmkd2xMTbhxC9B4cXbXltm9RF5spTy3uJEIrq7M6Yk1eedp
b3M+D7YNxSH6yk6NVdKrPWMUCgYynCn4oJSlnXVz/HIzr6MO1jwxXVOg+RsqfyCmAC6u2PwjpmKz
jekC0ODOLBmw4xrdIZkA4QHSZrLTliO3qyY+gIWG6wdG3LX2TvwhfMheKemxyR0BpMXtu2MWB7oz
t13e3DI4UbgbF5rWkruMTu7QXMiQ/IhBWIuU4wKrlFFWyZJAPjVKfbe3yj78ddL/R2rav5LK/gsq
YSaL2b8Wwpga0EYf/lkGm//ALxXM1L853OxBJwpXSAcN5Q8VTDjfmI+a0lVCKjQvh8sQuYUm+F//
UxPffpM+udVyJlOMI1EM/lDB5DeJWqC7ii4OvFNY3f+JCmaYqGZ/WX0Mlh7+KiBdLsM4x/77xY8f
gA2kLZ4z582Jo3dYNDDnGHtbVXVHA0O89S3/ZWqSBzHGHuD8tY30zrYL2pvRK5WqHIZXJt1nq5Fu
jYXW5ycT2lxb0LQDeAWP8JC/uzl0Y+g5U4xNvqKZIXdSgjFMmDvILVUa341psc0E/G0rJSSd55MO
LrnbKjp2sGnZz0ORX/2GR7vL+uuUwpsbI7GMzAGbaZ0dXderN0nYQ02ygOLZVAGta3N8NNzpqjuE
Ks2ijY8+VyqVY4fqtgU491UYNcdmfldKDCcxDo+6i7j9QRmlasuguM1tt5rZlocsNJ4FXYyxsh8t
L97G5nzkoSFoGWXAwFTdU81gzKmwYxNMd51uPOg9I5wALtPQD7vEbsjfBhS7NOVHHJvPlLtSGkF9
o5QFCTlzxTA7YPTk4ckOunbRgIwnK0SiM0Zu10V/wjzTH+ps4n8mLtDWxnfTkGc7Twz6cfziXMed
3LR9Zl2JUZOOLe5xYPichaOlSDL3XtkWYLhcxzXJEOVQpBY2X/srinTakYXzI/eco1P5cq0STAgV
BV2RzwfGIkB8lVxE4NKFaATDR/FRweffDoI5qHLuAz70rtVJKsVZiTeT8+nGovrDbgHjJlE1blLd
x9gsin1B6oCWd52KN2awWGsP2L12XqMP6yRK2hWY8KAYL1bXYrPptL3BGggwtGd916elngb1SoIc
CLJsm6X1IwLzh2GLW18DlElYUpnB02eSDS+YLfgviN9F7nrqvU+VaAd3F7GpE+vEdAqIH0LIe+BH
l37imQLmu/Y4OIMFp6YP3f2VJ6mmPi9PLhGWsrhtgFjad8EQtVu3YMINpW7rSpDLje5yYmieqjS/
mu4BG/U25Kskfr3Sv9K4eAqD+EeT9SvS4txyPPAdvo87AFNoyCym3/aBZN1vnIMVji+jIFPqd/du
O3I66glk2+Gtj+a+1dp/AHB0hPI7biytOYehVe/t6dJreO59ZRAatd2L7JwfkZfdB7p2dgQGTFuJ
9RAhoIhxacj+eajqbJVB2Taxyy1rkj07btPvLnNnwiK3MFbNVtMCptNzcl1fD55Gtjj1zgQySdfR
jUHNmIHBjWqQIGrIDTAV1LX6A5AntA/9vmQcsLC97CtpOn0dF9MjPphylaeI5hAlX+N8prw4NdRP
/HmLXPXDOqXoO8TIh6WmjvduN9PrS69airoirxJr39OUx7CrGkoME1aV2F6DJKU7WUEdHbwUZyHr
ABRGh4KXSz0zeelPeyVsdQeAlgDdKkZW4/yMCTOoFAcn08R7A8Akshrau80fk3egNrl9cv3gGIQp
umGueCfxC041dxmNIp/oCyshrycqYT74tEi54ZruVG+oQFMkkAGwBW4z1Mhr0+FpC0eGttKkeKE6
NoXlPRj9JUxNbOMtTSRAhTKRcoozX5pacaEktsvMpN1AVvPXTlauZZ0fHd2ungYFjqg6lo5+UyMl
WlGE8oRFALILUGv0NEV6bL7PW5zuc4AFi1CgFcdF8dR5OSdKeBNF1NI109qYD0syK9h3xKKnfm3p
U6Qwp6MsI8g2bWUSWKYHIRiOJbznVanb4cLGHZ5GsHQIhJ9H4Z/1oQCjJp0v/Cs4arN1CeztCr8G
BqBxcaew37Z5R2dgV6Kqu8/uoB00U7/Fk791q+RTRfknuZF0kXnJd2jMr+FYg4MGS2VkvI+CKbFk
bp0NloWtHUDz4GBY5dP+oClFX9K80u4IG+Nrl8HZHLOX2tH2o0vehl/BQttWKr1axqQeC5/Irl5+
BalWPBiqoizxEKSts81JBi3qyLkbdKPB2zf9yOQb8BFvSarK2UqslrLBX24evSCHNmvrgJGTLQ08
p8yMTn6dP7adanZBXayNwf2KazKzWglrrrAkCz7NyJ4FlVC/RBUbSpeGL2mHfgDEhfue+YoV6Y6V
Zt8In3xWupl6vtLSktqlTck/d2ly1bjDLnrDezNJypX6i6lXz0D7SxYwOpCR88KR9GtRWPHSSEHO
E/ZFk5GnsOtehyDsVxEZttVsbggY+O5c8SUqyiUNHc1sUMV2VjXo5oVyQOx4aqB/4iOxAw0XjIih
zfcpv99nodm0CKvQ2VMhlmB1qr8raT8K4DU76DRLURSH1CMMx3lUj/QnYNsVllcFbJY6C+nsC81w
n3T3anBH49mb+h2BoGPZtaumt6wtU6KNpvPuYCvIuMQtta5FP5oyjNSCAVP0CluDPJ7QYA7iqWQi
AyQjKruHkvP0zhZENOTEKX7ygFsYkisCcUcAGreUcDGKvbrzG4eLweCjwNjkKozs+zSagAitWNuN
Gm1v8SQfOvIvy5Ic9olO+5kT6ZF4dRIofm/4x9dEyNW+KpnYIRdetBQnhJ5hS4uY0RH6vct13Ehz
ANGNgZK4QbZsMr4+o/ewt1EgNOJuG2P/EcgJ9cv6UzPgOram7BqrMeFLWmILuOZjt2ROxES/1p5h
vsOsiUmKO9OLVdJ0boUfFrCGhdTGL422qTCTxEpLam6nbhkTV3VM38FJHXx1wpw7HQzKPXntt5SD
iu3gvzC6o0o3/tQ5beCgGs9Da72MpTXHKMUurjheTLSvJT0qE7+do4uMtsTmrMPOaQ0quU2Ipdw+
uR94dxxaz25S7HPXg68Yfm8GI9v6mb819fZRgNAfKX/EYKj3q8TSV4XV51uudN5qHPg6jZ7sLM8Z
s8u5Vd7LcarwoNEc/2QQciaCspmM6GHgMR2z+pSGwzO+2eSGIb4FLzhUTvxgSH5w5XCu1HR7m5Jj
0lI1ntuUTZO27Q39HPtAEDqhmU0/Bu9+bgbriVPtvvW5OQ0VFKlAG5cRA04qnMN97AbsudTThoOO
11yzlybXPYAI4xFz/b6rrBT6cfrmjO0tMnwmQkPZsH23HIumAdcXJnEGlYT5Ml2jDFdOwHipHAmq
Y4iNYtHMnXDYIX+QZaa0m+2h5OscjHyLMkjZbLvyXWJEbexU2wENNAvxhwd5H2zFJBi7TfS5D7Qv
Qh1IQjDLfQap0grN4FBygLIkeQ27QxDFT/FJ/fQ+T6o7qltoxiZulPA7WSnfjDmbstk2bAPgYNFr
rMrTziIJoZbR36Fy886KiM1W0l2S02IcKJoHGgveG7PghRLaVpcUaQwlPDXnSIszm0/BPhJDpkDT
M9mYfCxXBtmH3Kh/IpYxM8QwZYgnSBafvhih9kftY2EaRyuuHmi5fojq/MkwPWPDZwgXuq0egP3S
Acy5xmBGHHHoXhVR7c97vonPZdu0iiJyQWVEqXdEiDywtUuv6JMfgp6fJUF0PK5Vd8yJNkN8oZ51
ZECkC7+k/7r9YBnSNl3Z/AyYufC3rFHna0aG8bRwkoLccMZBffKTXeyCBKdrzHVls1StOAnpAtXy
U5I6LeUQrVPdCPFkGw7aEWepYFPrJFc1ci7LKv/eVKOce9hzdC7jVEgH8c4599gx8c5N29huQU/Q
m7MuTMqJtPadJeIyKhiegDZJoLryZ0YNmdEPL6lrOdvaptFBWCVn+m5DvhXSmAIQkyevvogvnmFi
GgaeslDejBd7by1qXBCEloYY27M4+DgMXPfaxeWRk8ZMCRvWMmzuhYP+bHkNfvgJdYtrUshxatnE
jBxk1159nbKRQQvGrZygX4TDQ+aUaOcGhSDiQsj/0cevS5MRFVQqu5kVwwyvrW0OWDU12URcRxWo
zSC6zzYa3rS8N4+9PnfvCoHlmTtkF6RLXld/lab2WtV1inXLPwpFxt3oaeLQmYOyUTmPTFr4HikR
XUxfhtl62DSaY56S+2Bauss1OnRw5jsr9o9Vk7SCbFK5YBCX9lSnx+ZnrgHayNskWKoqfBJMPMkW
5lsvCq5xy1fT2XIFX3+JwxtXqLFGVgmxZPY7XeuIAsMY1wuW/C6/D4dA0CSBxOxPGZWpjJEJAGCT
BM2ZjQMDw2mdKJC+GR3pFGJElwo78XIsBqqMUsJ0NTTKiQgJWaH9WGl3o0tyxWCXLkJa3tW9U1GP
VYz2Y2nxjvVk8lnseUvxp87QHAouAlt+ViH2E9cdgD0H7clujVMUPZGCq5eZJZ81E55KBiFj4drt
cSqq8KKxiOEyv+tHHHkkJamkFJBUM4t1D2IzDCqmz1FJZJfZ3BTKfY9lGv5zO/CA0nwTdQ9WVL7K
rn4Y+ukKs4i0q0HoYWQuxKO+MqAl8416+6lR4thgPUP3TLG0UGwpjPDFqY9mp3MnVV5PVMW5BY5G
M3ak39DiD1IqeEwxvbBkUlVLoItUq7OubGLT9egCLr3YZV+jgQXYHtkdJ1Hy1CUr122P4KpefMJ7
IfRiJm/ujAgAA9mF7W6EvOHPueXhFvfdzQ4YezriidktVTbiKxVrqvYeFC92M6Z7bQaLNzBw8own
pFLmfij9jTPyKGZWc7UE7yEAoAI/jDe+JqB15n+94CzHOPqJoOMHE9N+bh+l26pTqHm0HZr2nU/1
GbyTfVHSf6EXKxtDIQXhDVZCHVvzZEuMbuInxPYFB91DXOScFJXPbwfZvLTSR4+w6bIuuyc6UJu1
kuVZr5230AvgdacvuhUEq+ipNO1i3UUhlSHtJrKQc8iGDryfpn8rB5Ks5SxR+hHUfC3bO6X6ybln
ZxjZj9ytKYu1RqgOuqOv2fW7uShLP0xo+6vJo2onY2UIJC5CKA9GAGcGtzTNnTwl94ZtnJjOMb2M
7Y0yqBDpyYWbgMkqksNrR9AqPhTEWo24fGns6C5K7Q0/xtkE0lOKel8GER3c8V0NiWeS9UfVpSCK
RkWBnnGtyVTKCKyCESavmOI/LM7Z+pvSa2DWvrqH6LEumPalsJ/98cOM3A8KVuDVUr1YD+W7Fxgn
TcCs6qYvUDdXv8dK3yXFUTr9FWvOsqwYQifGqW9q5lz1U9EkLz38tK6K75JK/6qa+iM0uVB7+q7T
E7H+7W8IXhm7vTjm9GWG9FbkBN2Jdj1HmMQzHCRTy7DNdykbL/1LWIdgwqafTTpDSK3gkukWXLri
CHl83cfAi7Pk1Ri5J8uMeu3yodaiV9u1NmNkID/MflikqiKnflFFN7Jey9TLudMY6QvWbro0Bwhj
2sXWhscQnCN7rnzIOuuus5ILhvXXLh59Spkb3MfAUm2jfjJmYF6f3EUW/6ipfPy3reI4Qp9oh+G3
XCVzoxWLb1B9YW+4OEyDOxR7oGL8IN2rJfD/WpOPScK6F2X3OH+K2bXJqkJzOQVXU9Wd6yYlsAH2
pB4OmYe+opzncvrJ/JCDcP3kNsy004RXlSKuq4jj6yTohMiw4HMyfCWnypvt7ZQT3LU4jIXhv9ER
QiMFv1attu7nz1vVtA5hFCO+8coV2GRWzg07KNy3JAw3yj/51G2xMQq+Iz3epcAsMSohEI0w71Gz
eOGgrAYakIlG+16CSU7Ko5zHlx4XmUXvs6iV1ptnUeLaZv4lmo15vptfB96sIAguQVDTKwXyu6qN
Z1oyK2KlsFbGVC7qwbyDhQFwpi+ek4QvyqYGqK7VkcaPd4FfMB3CC54LGHt+Fy8I5OpiONVj914P
GeeyvjGWE4FvnSUZSyhAaxsbQeNRhawdZZpeSje569z6I6UeZImXC1szRpdpYHW3B5Yeh5NpUJDx
LUBt9mVNOigeth45ZCvmjTBpsnbsTTx0jzKrjYUVHqa3UbEzi3a60k9JI6L+NeTZzzivGHDORWi9
IM7v9+Elk/yiSzN6aKLpUoJHdV1+E10RcDlkLS57lD4Pobhkt8iD3li2Y3CQubZhX3tzVfY5f322
m733Jr/tIgYA6rrbquYkAHPgtUGD9EJ/XNp+89xGFaMNAmZmxHUVdWAqhiuP4sAZV9xTPLybuulE
fa+xU0n86vXjsrFI7CyqF9Ym+If0pRZLlY/pYdTTY9k69iu9436MR9oQV161CCmFn7NtqUgjMi1S
/sHSbC/g+RfJ0H9RAsPBjHjiUsse8Dy8lDK6Lw34NVYJu0dgogBtVoANgEpSulKhDHEAKgr1XHYM
cTQ1EJKMivVvE4d/NFD5/8yePE+Y//VQhulS5YfMjH9ZnWdv8vwHfg1lpPpmm8xPXIfUg8G2xOjl
lzVZ6t90jtUGdkJMaEQd+DO/D2UkfmbaD00MyxY4GdtlkvP7TEYa37DqWzo9Qa5jmoxt/slIxjb/
aoNjkG5gTrYJkksldRfO5V9tcEGmJMmzBpsaQ38LkSP2f2J6Q8wXQJQHCHaxvxJQ7S5+FJH6cwPK
XkvLsHet6Vg07I2fpIujHgan0x+HyiAd6AXjmv6yuTuYi6BFP9GSE+C4I1rPMZ+dHU9Fr9xr47H7
BwWxMT1tfZp5mIJMitwmL3FwsEw047Eb9A3G6WqPcgjJXXnFBkZAfU8kOfsYRa3tIYzXczjV3XgG
CiKJakCwhAOXQ5H0Kyb/n1QBOpw2G64C+WiTWJUVur4zJ0hG0AflYHhLoEfMJWP/vhz1t6gmOomg
QtNL1WcrUljOB8eBalXYpLGx3dAGTQM6AX1UZ9PII+J7Xn7fapxBwPAzL0ap34l6sjaySKej0Zrh
EeuaBociiLcNRa1rjLDTRnEqJrmT+2d3DImwwRZYS5pV1kU7NhsjIEhe9A3aIBRR7i6ZbW2gkgGf
AI60cfJquCOOBw2NAS4Rk4A5ymBH195UHjfsiVlzFYBpnXcVV+80MGW98TB6AMa4pUH2y5EwpeXH
L0HOzKyIEYqkgOEVxl68juA+Mn8oaWiQDdlXAx19YZFPpTeQHua0LOSKiOm48smlbXse/jVW5oRJ
k0OFRKbsz7JT9YdUhnkTrhefi4G5PDNDgDsuHsdj4JkUVw+NbR41IF730vVc85BRPbWmqV3t6P9L
6PRyp/fJg4oZ6NZHI3J10AfA3vSOSBxrUXB2Lb96aUtF0zOGK+AhcQaXASKGf7PT8VXJbg5R+lnx
5CRYXJYhJR6brq9c4jxR9Fq2crrBEhpvUD0STryI9zlaUQyKjOPKDvIgPVwiqE7h4DfUXsJVvrZZ
JjclKbYTulZ5D2BnPLuNqOjFnmTAXb7q36U/RZ/Y7sxrlQ7e41Rn/UNTIuBUdSledEoBKfxoHco9
NFPuOHqXl7iyvbc+98wDybfp4DpVtE7rIOd86JRfU2V2NzZcFF9kLpghgWscWlfLb6NVqL2aSvii
ZhI8UjSqb0HgGc99By4UWcHT9lXm23d9gncHZoxm3zcYP8g1S/0S0/x0UIlFFw7s9KtI2+YYek57
7Xqr2qDQKK6DvEcfnuy7U8aZ/QdFrqwNRVPVZ+GS4s0jeFVRUIFlTxXtgKGnObscTjIh23Ji6Brk
ahdZtGIwa+YeDIKfu38WPiV15tF7ZHbRzyYzaJdh2spVJ86K8ILPVP6w6BK6D2WFOdYAhA5PxEK6
XaByzimveCrfUmXGL2yPw2NnVeiyuUHnZDwEZMpx+F6Y1QIz6bUY+Jl0QvPclloDRJ8PxOi3T8J7
Z9QHdzVGhWjxnozqsVJgp/La1G4pGQ1/OVo4TQ9VBoYG8DKNUZyyd6Mrklct8osIfBdFS5k5avGK
ljCam1K+V+qgG+aftdfMPBsWpW7J8Kwl26cCDjGaqAgi+Nzh6CSdWVCjpGYvV7T5mXoA0BQJaB9q
jvEuNY3ZJaio7xlMpBMBArnphpp25bFWw62zqXwTNDdxMJ4sXy5d4XnGlqdkwGrYaAQCh96Bi9da
jAyYvFAGZMbp1tapGPNdCy2xpcA0yxuk5dYGW8es6syEuLVnIQZvWFPU/Q8RCXWWpNDsjS07Okgc
zTA5tKWdONQ49q99TICAHHRkb7LYHOsF/Yas0J5ff4055avLiWPKAVMSSL6OfXI1jVEJtWhI505k
ajV9SpoZAELLg6JMada4J54hccl3KtkaWu4zgATqGdRtiXUytRViRMsxUkTcxqysZ3kbUrrRrNKL
d3TDe596b4ulWRg5A9siEisrG8tpHZu2DmFR+U/9iJtYEyXz8p77yDrtAX0aJPlPA2Oke5+4wl5T
tV4QZG5GpJiRFVyfgEK3VmCdnCgzP9xCn/ZhwCUdRH72kysqBWmBKm6OlwQvmYtK4aT19AGxPPxO
FGf6GaftC90JwyruffMrqhp+V4MvEh4rMT1Y8It/8IlRBS0aHO+F5XAnT8v+S9jxuPMbob3qrSve
fdqL1pAVWmupiljjXg+RDVnKn748p+PqELS+sx7J/9GnRAj/WiWxTv05DTdmbXDrT8IihNAGBO2Y
oymcvDYvnwIU25vGjOtiYMX5GUbJuBJDUz/ZTUZZJBTgDTyO/BaMpvpwFLBbrrDWrtQGC7SI79cz
Va027xM5wJYzbLWz7YiaGkwmq6psSqgEo8+9QAEnKsekR1UdJyKeNYP958Rx20uVmu4n2L54C+Fh
ugV5pm9YA3gvOqbRLQ2980cOGeT3gFJJrYZaAExXZZxQHN/57P3GurP5Xd6NHHrgR6QCWrStf9oQ
D4dFiLywHXCDBCT54+Q2yilFH8mqcAVMBARdJYdjH+Tc5iNMELu+Fg5835qGhzFUzXcE+YZnkFm/
VYX2Fn+bi5xGRw+rYY0HqlRSuzoRjjokA4k0PMnqGnjwfJNssgp+WlbRPRfG1NlGRZF7K7ym3HIT
Bq2H2quyEnJqb6JltDJ7L9s+NjdlPxL2z9Pc4NLBtR+lEkiHjnLbKH3j+g4Z3678beDK4N98Hupi
+LD9uGXMaE7ncegMViZ0H/vguGS1WcUAIuSxCO8pnQXnOybOe+banc5CHeM47oKJPZxxn2/jamBw
15OI2ccGTWLLDkgXGzax0r3sEiU+sro1oHqls+vZ7+roUHbS3ONdnMH0FstUQwL1tWBe+oDReb6R
2uUH2ky9nGqnemrLAh8f1Y7S3iUUw6ymxhjkNQESTlk0XareudbIty2kmbHkxznkumloK1ZTSX89
GeA1mxoCkcwcZkme0bHaZ3V3gHeabgR0AlJwVo723uDEThsbgIsry3fO6wMTZY6tSxXH9TkPG/Or
jXS6SqOJqHFmQ+6gjXJ86YowfKoEuXUsqahqTYFgBRzTqmHBxsK818y8vULILoFmS/qrl7jV+wkm
p0nXZB8Q5jUqDllMWpMbQ07q4SmwiDAJk37Z4fLgY0W6ZW4oEcBU2EOBvkZjkd07Q+S9WL9pxPAV
fk5113zEiVO5C8eftGPsltoTcQf9FKcmAoZORNnZsBMf0qCxllwiImRX8vIHy6bHNRjYRxxRp8ex
VXgSC+B2DyXF9avEK3GaBHbJdbNMYMMBxlhPhgrrVdIk6BWsVib/VUgHE1P+Q1eRKt8MplFu+D/l
Q6mlzSpPSgshhUSF4ZXqbQQSvuXRcbZF0ww2ipdXAMf36+nijW79Mttldznr4w4RemDawic+TFxV
HqEeJt9/IxUyFLSQg0I2IyTQyNloRW/b+4nQNI4GwLYaSHSaaDm8B6gVUC8wYBfOdMyjWtxhdisf
EHz7o8JGjwtRzPYnW1ZWgwBT9TPVVTbdPAjyw20YASOnUZHS4kXpkDxnH7IqPCVWUJIiyKIHxCy6
xkWQb3FUJz8yyBBX/q6E0FTQn2s2+G7hUJr1WuZl+91roISXU9RqSKcpk0GPGj3oJVnXkOesIvGQ
F111ssHYssdEwV3TmLiuK32cB3cj+oaXOM6jHda4qtlAbpJHIFgZusnSrkPzuLMtPVxnEQd2NtEA
8+pcnMyRLVk1oeTOBiz/OIUD6rzuRw/A8pm3ZIGSj9Ac51NBXxBDwG/7s1HK8JfQ8oZdbrhiHWAF
PmGeplI5MEeyYNI5Y1iqdp1fsgzYQUsgHYKIdpo4e8tl0Rcs/lPvOw+ci82n0JrrG/soprqxzxVn
tjFtwOtEobgPamLja4ryBNuW72snyfuMOoSUSGSwBdSt84MtYf1Ed3oHknbZGX2/KXD679gpsmDd
ucFPvdJVtYq7TE+3GkGhdjN02OSJO41Yfdp2HGFHAPs7whA1FpEadcIDDsL45BjarfGb8DXGKLZM
NQ9oTlAG3ATbBLNP79kkS219zzIbPBWt7963Tj4mR2mHkKZ6q6DFm9+6N6XHZMjbn7FPLSN27UH8
+E9VWf4LOluJ2tnCNv+dkvLwmcVvcfs/9nXyln3Uf1ZU/s+f/iWrICd/s2ZTKtKJ4qhuo1v8klUM
YX4j1Wg5um7YZB8QSP6QVYT1DRMr1lhHR44h+8gP87uswv+LrK1g9qkjubi6Mv+JrPK3lC2GT4ms
gv+VqAInWsSav6oqDhVadjFfNizRnvpR37emdlAV4WsiVwtdfyna5N4iGja143POZPs/8Pn/LZHw
6wcw+ai4JS2FN/NvMd8k0bGrla5+BqmgQ5hfCo2xTtoyFhkFlTmGs8cO9AFm5zbOGm5tZTdVAAMM
PmoK71Mfy0Bl5O+9jF64mn4kGTw03z/+6du95bTE59lfCCt/DU78+jGlBdhKOA56zt9z8WMPv5ct
1TgDbTwVHcBGbZfkzVp0+S21/Helmc9KvKVj8x9Ekf8me/32BUnO0jb/rss39TfZy0lkmNZNaZzD
XjtUA19AVl9EX+wgVD0iLVwsLbsNvb359x/4r8kV27F0A6sA6x8PmnJZOP/6XLS1kzmgSO1zp/Rn
o6ItNQm/pil+/X+yeHwP47D4/Ajf/k6I+At14r8LQsL+tyLt5bN4S/68oBjzf/9rMXGcb3OUSFiW
MnBlkkz/YzFx0GjnZYb3maCq4Ov8XaHFay9N08TvqEyFrX521P+xlKhvvHMsPRa0CWAP6Lp/gC1+
fyV+wT4AafxfXhFCyX97aOTMZsGjj+Kr67zQcjbV/4lCVMvSG1IKf3YVMyvipXjXZx/dwK0QlW9V
9GFz0gjTFxFoPR8/Yu4Z9xatrEtr6t9joyaA26fNHRyfTW00JKTGecSbmcRcVHvyI+UuyokN2ums
TesPX5ICmoNO5U8lIRyHzwSdTbq6u1Oiy5wBcdbvwo40XWARpTOpW2oDC+tI3OQruEac+BB/ipkQ
VnYvU13KdRfYPyt8aYtaGdfWr2BlUTO6gJULLKjBojY7DpLMOpGKvw8ga2/6sL0S3fsMBkpfOLKt
IC+fTWtvGh8ToT2yp9nZtgB6J7V5FBTGLENw5xtg1Y2LlQ9FuAe3JgUnYPSeYSmr7LXrxlPIxQEy
/vhs5MU6r5OXPCq/G9rwRVc1GPjAvJmaDXoBC59w6/YsNesjEDExVJjKrjbGa6rrMFIhmNK8naQk
9LF0G76+lRzdVm7k/fDKccf3aKAkSn9NeQ8Ki+vfRYZbbtDBljhczEXDGYo+k/DdLtprBgdtpeej
t3Skd5bmCIWtbW+YV4wNZHKDg+0RlKbDkLy4QnU7xyP8TUqV08daxVw0KYOqxtE4RL70yJPXtMVQ
71KZlEzoer7CC7tSZKn0IEW77whGp7k3caGc/9lW3dfMezFApOlycONuR+tdsgqochrj4tIbZ2Lc
jHK75IWk07Kju2IRN9arFBaFQZg75cR9PDUZzdtBdeavmhEWOFhqIWixtLH96qW+glv2GNaI3Z3U
14bR/cithBgBBRqRm0BGormxgS29TAq5TtH7l2rghuhM2quF7EylZ7cCWJCBtgqfUD3KJQA1fWXA
NskqWzvY5ZUDaHmo++SSRHZ4rqruroBUNGGicgfI2B2W1HVSt9W1bIc7e0z0PSD1fK2miLu7dDgc
x/ZLZzA4M5vwxkCHnG9UMQ42TyGGsFVdD4RVKuBQEEHdNGBw4GFXkf4XnQrVoUgw6POBdJC/e8Dx
GiOGNKYISeDEaa5a2H8CEK0P8ANOToUoW8jq0a7qVS3c4VTmWGmyIThQRABXKC043dJ3KC11cKb6
5BqIiO0UXKuS4ra0HfRF7zYA1pOEnoHsxQ/Cn9gsG3LXctvTbIyt2rmpFitKbA3vTOj9bUp8lLn7
W5ZSPVl0kMRd3UEMTCV3uQoOMj/eCe1hU2X2TYuKZFN0wVcZaQfDU91qCpAq7XimGasw2jApJ2JK
/trVInEM0uAKaw6WmIlNnPkRl+iycfFFFvuespMTqv+2kd6wcTVsuU0ZHkqbyzEqbb2zudiFNTap
0EObbqRGAn0MGEUjMdcTBQTs5lRBuPAOQ70/CpEKsLjmk2wNnvv+pjk2cQ8AastssD/drKs3TQTk
u+tAEWhkWokEksWoR7FJk3rfVLzcRcxlTE/Ca0GwY43QmJE7UAuDXjFSDO9R1hE91DpnUTNH15rd
0PLSWq3LitMKIs4I3+34v1k6r+XIcSyIfhEj6EG8lrfy/oXRrZboQAeC9uv31MS+bMzOTuy0VCzi
4mbmSdf+cfL0rEfzAW05O+bmmCXEeuOYvEvrdKAj+H7kfIZFlQebyXjU/bDasQu33I0uuZQOI4Kk
IuI6W7CdezfejXX5EWZpumunnGVgJYkFY/EfHSpzunknQWPHnlVABrUeKuN+8O15K2y6ZkZIeM48
oL6F56ju4zfyzK+V6tamyiEHusFGRcty7idaitrl5I3YBuABJPf2pN/CYNrM8dRfsTSdXX79F7Gl
qJOEY4s72ZRXWWAGKqbAp3oKMro/0DXBum1l9Sx4uCk35CD1Pf6CfNOVeJOq+o2gNF+9VLsbx5h+
d9t1v/pO/sXTJ7ib3ukqtB9vaIOatdeadEryEtvtOmgREeIMXGM15Mk2mZEKOt6U9OU0bwQWNqIL
iq2D5EX1oE+SiuIx8KEsvH02kLdjx0KmAGiQyxVdMPcTYPt1MP7pZwfYQ9HfibJItq0pdzdIUBY6
rLVTFxQHbVDh4GAvyjraJ+aUfoOM1gfL2jee+zKP+asqJZmqKKB+jRPBx/9gShzkUpHUcBj38Q9l
Z9h9wdpp6DwNe4n5tfU9rIbWMeZKeVYCu1iqsa3nxqdxPcC0Uqg3cChUigd63Qz9g5OAyoi4YUuP
FZtgPeWxgeZP9siQvic+x2HgP9E/fT8OcqFjiUrJtL9zmaBJG4RFUlxjeXLTPniUDevnLqSGELJm
ur791Y4GgOe64lqsqV3dNDVkveUhH/2vfDEnFj9fcUqiKCot2pkoE5mN2A25FV0Iv84tC2U2hLuY
kuS1mNA7Ku3vsYq4V03Z4Qo9rzvokoKAuRPEQ2igo3Tm3s/DaVXgXd4TOboVyqW8vmYeOUKohXdX
dBhqy4A9iF+ftZP7x/l2AI1k641D0M1mx7N2ZBhsxiJC3+EbZOoWlA6K+1oNWEdSO7+j1qyDKAuR
wfG7ZjWGiNVptxexS/4/xUEjW+Vvl8S7GYymTVwigAa6tveBbF7DhVd0ZVcjRlh6z9zOl2hDxZOX
t6AX6JJM7Tbfw+OGr9IQKXL6FsKhfMqDOTwho7JHj5Mv/PCUN2M8Tof4oOB3bIwdBAe7TSWOuP3M
O3nFMYvHKiONrKXk8Cut4qCCBJmNfrQlJLxkgjm9PZ9rYax/SC9Xv6PWyC/0W2Z76UVKWMnpUxWc
tK8QCdj72ZRjkCOK1ukohkuueTAde7zaydNQZ80OVCKLJZxTrD+ab8fHBq+XJbpEIZyvQmXsdAsc
hAXfAs+0P3NWyf3cfLXD5J1Mk5HKYlOUJZ68UlzC3giv+1RN7H1mBp0IExHrKsx1rL9YNPfbBiQX
y0f+dsvppt96Z+yocJoeFUVvW+USp55iVLUJpHcLf21D2yGAMjqjb82/bpvBwmiCaqtswk++HyVb
9pHbtv2ME1fsSsR8ePrNdw2dP5lkdG6Ua605Y5iFM/6lRGDsQv113TwnWXL0043FLpmHZQbYD4ty
JZ1brFxHpM4suqeqxT5YvJcD3rLK5sVbGfPGi+zQkAS6C1qPsatxQHcYDoOZnA7CdwdLrGZpa72K
GSVrbB0eDkWtzEg1YZboY5fqcdXTukXHc7+1+5QPOLPJqMYQgrOamHYFq3M1BiCEQtzIa3brW9/t
npxB32dT2P5xCItggpAG2nqBrWeTV2l85k00rJOEkZIEgi7GE/eG8zjocceG7cdQM4L+ylBuJElB
q8C5lmjnPi1UfB6cqDlGORLSdFSMWjsZL7glsvAH8Acb/vBspQl5prLHVdi4j3Hultc6xB/hhl38
lya3kgZsCBzY2x26MQuy46ixi0fYJRp3qdtuK2U37PCjT2U859DHYQL9Qf6t+CYccTxOG2SncJO2
oTgCangj308+FA7SNhC08bhd4pzj25+wSsvLrJv0Pm3j3dBJIOm1Y7NtvI09VYalhB4VipNZoFNo
q2GorIuC57B38OHWMxqgVRNKM0XvUjoU0BM3FltyfpT5ZN4jORH/aJGmHSsENU4mBRiSRlAiposn
CVwt6sKJGm/ApbOq9WHyZ659sN1a7ZO0+nZSToWy+x3q5isFpkJj0qr0lH90TPmpBuRiV4Jg0bHZ
xrdWG1iXrNlJoBUlKJ0il+U9pv/yOR8h/apPMTC+8uM9kn5S+8pZPuOi0Eercv5kvqpp0aq+ksJa
zkVKAUeKu9gbD0RHg10p42TPUhNQa3q2XVoS3EzvMFUTGZ7cn5FEVJ1C3PH6buBVG33nGbgflrvN
dZjwC7a+exH+H8anYJfXZtxoKDaP2VARnCFQWAAw0xNEaMu6H6wAKEo1nzOSNut+SFie83GRhAEA
3bNFIsU9/Zq0fIRup7ZBaX1lxXQg1/CkF/VLw7NDNjYLcFozqqXNo9HqYZqbzZRRtDrMDAkNlbHl
wtjVD+IhaLy/yahfIqelFEpOR1b0gAcIRBM3omekyZ8G5NVo8dS7X1pvIrPkS7v3FTpsE9740Avv
1Vyn4G4ZTWUUnNyM0IhcAjQLUICwJA9SjNul9J8FNtjDiL69ETQVEwbNyFdEZX7oxcGNbCScMgz3
ZE8pHbOWZhM1St+pLj+m9shwOekf6d0aJNuC5GG2xki77IOEq0XETbLPWghrneEpkwAeAufoxD5s
7so+DYJn1ysvunqggN1eZRDbrmrEb+XbdYkICV29647gIN9ookIkF/Vv04zxWpLHrOZg3gNxyzbJ
LPL9DeW2ivrsyC5DHk14WpbKAM5laI4iMkesNcg6G0byTNpgEUFRROllYh1CqLFjuIrByrvgdx+m
qbrlqmgwmRWeDQXJtuuopEvFPz+x4kdUftjN/VydXLe2t/Eg+d9GpuB+EiuDvLSj9HCv2l6RF3KR
GPLlHQM9NHzudFyb13nHs+Q6UfFe3zA1CZBaZno8Yt3UkLgxPgGDDjysct3fqVDezuqTU+ExmfU5
ZJ1Bot8UssjOKEw40X242FVOQ17SeTe0PFfEJWZwyiLrQALy5m8eyBMMMIaoSltjhekQiaqvQgAM
TKc4wvmBq9Q0c7ibo1dvSo4N3MtVX0fJXReOzN4pOcCZwHv61qZL+4+XrGKF8AVbixb68Z9FYn5T
dBwNIW1sNCT1FGEPkDUHWnrRbukcok57vximVM47GHcLwNzZW7aJAr0uMO9sAL8vdaCps6ZmmPaO
89yM3mPI7H+OUv4hO9oW/mi2DuCAdZJya3BD6n845auxEZeoroqLtzRnegXgVs22Iq1SBdfED8+J
l6kDZ+efIo+5luRfWIOtXTxW616PPGrN1xKGFTdL/1gIUb9R3QAceZcn8bL11IwrGYnQsdV722Sv
w43YYC/W53JG+7mEy4no8OuQN9FalPozDhirw/FPGbTmkhvqPfFf5zvVsTtiWGfU9JZN3H2lJcD2
MOTlFMOg3QVF+spQcxy8kdqnulw43kJZL8hZZGo6R0ZrOiK7lc8XeVvBR9g4w3KaOjKDfkKPp/Je
C4fqGTTkd53BEamy9iEl8xE52REQH/jgW63dRG6MiVev27CJ713TrhbRdqcoumadzo5RSdKRrjIq
FEbQCBav9AVo1S0DfVcvFidf4XCNjlR+l0LoIuKcX8RSpshI+doWkkajJvnpvPwNBFG0yVTjbQpy
+KJIiavQ5frcxjYPd4Lzp8osj6qr8Svz0UYpXyN0JiHA9GpFC/39BEXjqZX13473TXybLsoOoquj
PqJJcfudHLVBlTZERHV/MxWPZ902X3zLa3TQ5d0LCFSn7hTiR4hBSxRzsPIn5noKYi55PDu7ghre
TJNl9uVCZ1NP2cJSLq+VH/XrZOk34dCFj6YnhcIEUa7H+pYopl+C9kQ+kTCat00buatq/p67ST1i
RXukFvLS+XFE1NrxDnQuVWPxt6SC51LF04MM5DnEAT7q2N1mpIOX6hA4w3zyeudnGTVIAIrTGC9L
6rLs8BjXZULmjPQcraL0QvvHAaDbxnBpNIGCJoBBe537wwHxMDkAogEjA8jmVfWQhmKKQqc5Ijio
cj7lfDwBJguOfQlWNLDdDa2i0OlTG9t9fxoJkvUSDOrUF+bqhnQqavxzQ3cnBsLdcuGX6y+4TRpf
rDpPDifZSUanaVZbHrQamBEIIKc4yCqVl2Eov0xbBGtWqo/pjUE1+lZ4+JkHog4+7kl/rKg0d7rl
EOcI2741kSgcgk3T3NqNPZqVBF1BainVHR4K+LvjucGQdpeNAPYxdJJzX9GAxag8R/dWG1B8GWBZ
acb2MTT3DZzhHbWelGm5D303HUn9Oie4D7y2yseqCFxuViHFa6k5Nzb1zliduF0KrrD0XCTnpXx0
yRzdUuubkB0dtxuqG0V+mxyCCZ20omNH0jxI+Wix8/KABRyAtrVQ5OpyQcn2lF3xChHXc57GZgEP
NfVv1lD7l3oSz/lAXmhmB782HdD3oE1GrAGvsLlYU3KYAve+YEmK4ax47YE+Kk+XO9p3KNNr++bR
Lmiaj9NPa/QEKaKIvJQznjDx3jTmOruXXAt7VT8MfXygQCUB9lbJ0z4ZVYkpp6NUJE+faSgfrBI4
J3iW46Dsd7+b8n3u39MnDODFP9Yuhe9+QsAi5+gxfF82beeRaHD/tCP9RGoRh7nV1jp2aIJsJbai
1tAEhO1mXHmDjokkYBs23E1PvEkekkZg78eqtXI0cXVcSyRhiBK5qSSCy56efKe1zRPhrs2CJVbb
0XwAj7eHwglv3ieEw5aOInN4dnTlPNNjNt3zsbbw2FO+SFN51SND3DJH4olyDQLZ6Y+3OPE58MIP
b/aDgwzlQx9LTrznJs2ib7zl15YqsGMXKWbU8XEZovJQgpcg87NoVvPJV9x2Zm0GQCLDQn1dDJop
7Yny6zjvNpaL+0+bKtyL3HsqRLdX/jJdimGb+7azT6Hw7cSSPdmaeSMfO9rJu/bXK/qXuNfMUAYX
3UIeiyzftCq1T3kMLUp1TCn8TM0CFrXN0JwoXZ2PzV9+8nEfNeiUIvZXcxXNTHmD2mbB9M6qHVtD
wtqasvdbYGvcKd8/xFFKOJbHC8vP8hFH7CKzmerIgu+WGFjS4ThvDqn7R7MWO5Q9wgb7RNozyQ01
N/9eJcNNa7ViZ7MuSmZS42UueQ5QRycvlivfIT8c4/OhroN8HI55aJ8eSe06pVMv6imLGu1yVySm
vgzKuuDgxHThUeGExYzKu7Z8LJaYxnXGr13mWeO9sR1ixJl738+3zHKo9xXlOigdN1NtdwiHceP6
GW2mFWhcPK5eP7l7Ewf0UAOqH+Pyr0kYPZbkptbEQYsmIInJLzS6e5xetWMlZ6nTu1J3Hrdc9Tq5
Y3Hng/b0dfIQUCV2Qnb4cMvswqmCEFtwG/In+ZMRBNiPnZGXVv7qSjb7rKVOQkuYXlM/HJdbl+R/
/4H1uz60lfNaTglXsQEDfBCPOVvNttnSu5QeXS+itQxjnAcFaEqxDJUz1X41Y54oJGDdRWJAaU/U
bDw0wv7KPfYq+iOVS3gYJbAlr6m2uiE9BsD7YOLJ3TI7A4eW/ikL8H7h36boxBIk3JmkNVuc+7xU
DaFxMjOJexYFkpeK3Y3ptLg0hfx17Oq0VPO4tr3oDxWhdDCn3T+wQthKpJbHntEvtFNzB0lzM5B9
XWWh9zVEqb9T0mu5F5HUS/oy35kyUVvbtincarv2JO0FuB8VCfWSUNFuk3bNxPOk00cw7ydIdMNx
DGv7Gdf3R53NFNTr9o7XVH2orPQOn823O9hP9ESXJMVoKpPOXz7XH+rVu6MXZD7Pt/kMYHTwtRAR
0+Cf/1a3acqWg9LQ9iAch69rFeFZy81ytLOKQGQ4/gad94YQaR8atlq0nJGAzfFo+clfuuDW9AvH
PySnLsiBevZa7GTdurnli3BdxJvY755yj8+Kh1BDnKFzkT9uj1MyeSiTUW4I0eptmy0pIYks3KaT
eIpvJtpSYEMY6YW0Uk0jRmm1J6+4jKADcb/DtSmS3VSmz7ZKryw5p0MTpvQy1sPJivNn2+KGREKW
Mt2qkmc7YplPNc0Ohsd3ZM3z1nJAJWkqUa4pZ8pMrG/flxrEKGHM1cxYv1UD8tKQNHeERNP5Ie3F
VVsmPhBecYircCswtFodhXGGtT269GI0UbGjUimzLUrfgB7NIggp7zYk72bv4DbtsKceBtLDDK5r
Wezn7qaOoQTUZuBeniRXR4XZpmlZ/SzwI7mWBn/0CmmW5XBvHnKvfgs5BO5cYVHSTXkutrtYbgLD
FzRwfmsWYlMIBX9pbevQwjqsYjLYZW4tLK64zhLRHHVi3RfL8ITTlLSYe5E+Ldm2ywI9mtnX1bTs
NFUA5qkuv3poXX2Ug0XMQTxYNWjlpREvRTf6yDDOYdCLXk9F9J4axUbQRJKy0f6v37LbigISKkUw
2gc61OmU79x/iuNsZWumFa7QXK6T/gZsQtZIYUsQpHmaZMvwANWEVDrongZGOi3L2CTgjYwAOhAT
nqCgWVShCb0JZiShul+YMrosuzdh91YGemv147PgKd80fsJWRj+nEu+gmvonoIb8IBTaz/NvGpBU
CSWhwMJhCGbpsZrsPr4b8XLqyX3K+fURDGx3mVNhpm2nczm3D4529i3PzeT8dpvUMY/UqX6Zzn2q
G54Yk4pDYyMm5EnPBbMX64WGyFW4dL8Y35mIRHaMnQ6zLnic2WaGqkvixTNPaUohIRzK+lJLAntl
qp+K6mCPNNS5sKllBhguxJ/Wpo/QLX/x+P8bVfVidw7rdtU8Wnn7Ut9U8TDAA7dYwbVUr7rBBR1o
8duO6cUup+UAc2uJbGpRJ05yO7pGoTnnRf9pccFZsX5914O7nhNFYeMREmNKYkl9Rin0BFkOX84o
zl6d81/aBY5ed9TNTQOrnWFj5tsetQeM0343DXc++qrjM82HG/ZDkrACJElwH2HGWeFSSNYgwJv5
wu50FVrRHaM3HCmEcq/oYPZAGC8Sa1dHdLCJAri7890OLAimOKZ7LzEXc4vIy/LN6+WzSWd6j/vs
XVeGLyn/h+nIn0dGJ9ocwJiNWOP7SZ6Hpfy+ZbiSoaVti8Ylgyy6u0FoPKLNcVX+s3haV4k5cs5C
78sA1TiZ3a9kx0fTSNmuhNX9dYYpX/PwCAzGhdrSijRuQwOPvbhR9+BjJHgND0QyVkGh3k2pDkkD
3AEkxsanyV4wp66tGk+Vn4wRjMz3kpQBMV3ribszHofZgZE1mHWpE2agRVu7qfs3O3ddzZfX9b0H
5ZK0cOjQWtUFTDRreepI1CRT8OS5BJhrkd6z73xh8bMjFt3v6V/yiughoudXOyrZLYmLc17AbvZe
+HCYR2oi6Ty2W1skl3Q092WujhZm6Bzpbrv8mmhON03c7pnzycd5770vMAL47eNIqm2VEg3GV89p
QKPo6PKEY1x/8cZ/NpwsJ6vYG74Zk7xbPYsgFlQOSiAQUVMVm6VZrmERn+vOZngq4psdFeuEyq+w
BjMCVHw4tFD2a1u7Cqk7/LRT7yBklgJnWmh1DhSj+7xq47p5rbvqTzOm11wTDYF6SW1kjKRKgNr7
U0r1TU67fozixyV1y4s9d///jzIw+AVcNa79CdhzgdN79D+duPR3jSpY1rsd7BDKEgkvnIaA6dPu
C1KETWPv4z4Bpo47nFA0wzgi2GXAY38xQdOsLQMOjAzFLulm3rSWx7UKMAOVaCVlOcW81lXxnpXt
kYqNpwiH7paweb4V0S2+LidKUJ2w3GKbBbhoaLtecvnBnrVcNWVDnXmxFaoLNqnt8B2fzTsqO7FG
QCisOVwW97jIE/Y2ZXtDdTWGVtHI3fpRfjQjSLXJi+gIqBQffoEYRUhz0wrnoE0/nmPxidX47OLL
36TBIM59dS079OxcgAyZou6w9PWZr67mNAU+RuJ7owMqBArD9d8U8Y8bOB+95PtTcw9CX+MbmHCw
UU+aCOA3tHcgD58re3mKAyYrS3zRnYq5EVLdpbWsbFe0siHpqd+IphycZV7u7Bgyc8Z2o6b3hPdy
vTUzXYJZVey93N05WV7vhgq/DpAYQdXxkIW/c9Zd43T8Udo8gLHkYIne/aYiUzhUm9ABR9v3P6GW
Z0Zuvu10KQb6ne3ZJQNB0JXud6+mZ4+X8CpuqcFRuITsNE64WnK77XWBkG7feQ1ro7rSB5cLODWA
9wm9RJv8mpL96xKbEExsn8Bzlhu25f9SXuerQpGO96m7gk/D3Ssb2xW0y1uxuHngnXXWyuzLVr80
xn4MB3RmF3zLum/CcziG71B5PugDkIFYGxvrT978Og68K+ppEgoDh5K/VUaPibPorW2cnTPtk6h/
MvQKr5rV2fBKX/Wlf/UN+PAscradEhbDBFeIdlcxPQ0cUCZ0jn6O0yn8q8M+2c9k8dY6tPd2bD58
i6WNjj9U3x1hVp2tMvoJbetf6/SfvkQtc134xyCSThwvQD3AEJf2Cyyit9vTVI0RTJcp86gp4vyf
/Zcpa7jER1dn/i/uS4VL0irCqGVyP4r+1elFg9Sy7GzkP4rgTly/cTnwe4Etjry4T4tkb6wA9a/L
021MGpWMHB3zXgeQUTj+fWAVvE+LS4ylLES3026i9o20QQxUn31wCOrUWwMAEOs6DvlZkYBdpTed
EA2bcCStNKQWvdbXLi63ScnvJ8+KF2TjPwbwP8ad4QGlYENPEaRriBSMAGGbnp0AeQB4PpGE4icE
GCZ6IhPtgJLRPfVCnZNUAaUC5hRjv8Md0yPs1N9FPJ99cClESqYG2Lf9V8NUsiy56q17pyLT1BOD
GJNLDvTMDqwnfu9PwdKenai+rxqxS6kBh2G57zEoBaq5jnWTIwVGJ+JrotDxrsCqiyGKKKIcaHoe
b3rnovgRb9wkofzzWKlLKqg+7ed6P3RcpIcW89oYNjucJTTz4YKAbDbALwtfyjCSa25L4GOaZZW4
ekbp5GyL7U7cR1OR7gLFbCM4KG3uQEK5b22VLRts1ewgHINYi1UoAcgxFwDYFr8k4N323tEE2LDI
JSLMb4c5ZdqmO+PVLljUtjclNx3lljxJ9dP3/uec4bTqO3qF5UJBdzOoO5/99ClLlx2Z2JsWt1wZ
EZ4T/pmDyvEwvMS6yKn3Q8kr4S4xbSO48S+8iCzj2pVT9h1VjwXzPrlGj/dRR81snt1ZVlscbudP
O6OU+eNiIdNFw2PbyQma//DQeu2TsrX5yASd16Z05oMeaYGfGofyLIkFz/LeccfN91VRPyTSto5N
TxIhc5r2iKnzwAaYPgph/0l0yEtYL8XWE1R8By1BDzl28Sm/9RkvvW2/QtACjtx0T0Ta/pEunLfJ
7RU5V8U3avMzxnYWgpNzB3AJLZqCADw66liOv1ZZgpLwuZmVMdlWMadr50bAKwcErcBqX4uQxBzf
KChNGPm4TZJbYkxU8bVtnF2UON7RzXL7HE8DH9BkPVag2zeRUAPhVxXgEquf/HHu9nETvVmVEaxP
Ty7Bq7uAOuiNZDonIqKfG83XQov+V4/tM22P0Fj4Yckrd/yKY3iphVIHmAPUodHRJcik7q2uJaJ/
w+tQidL6atkucEM2aTQ7B1x0MwHOtQfrEM4MLwmu/smpEeFnS2rlYzYURNn+8hJpi91vuVgXIcvv
ZCpfcodYfoOO1fA4PrrzU1hO9rp0VHzf1bQ1L+zQzzlYhDVfXzb6nuNdbJLfEx4BJJrsGlrdNcJK
uh0ne9OnkO6HFjcGC53HwYKNLLSCxNw02KFahAUPNCI4AXqBqqpagxMFay4cfa+zeuejkpxAT1U3
bGXsgIECtFvUF1+01qYq8Bal9QuDSXLNhgn5gRNlV0E9qhmVWcNEL5OFdyuhHKuE6RpOfIfzJDlW
HNtpo66EQjeib5a1bjJ/w5yKpBXsyNtd23l4D/Vy9oy9wqYD2cCJAs67cGv9FzeDnjMWAEgy9MM1
v/FnJbxPLAPc3y3anKPZIDYIak3lb+wkb3SH2+sm4leRTvrD9QBlJrN9jTq2DpSln/jQ3/Xi3ExC
kEKH7j5S2bDph+XQN0AKyNelaKZ78KZp4Hn3dfiLoHMszMCBx3s9b/0PSEDBMXP9Q68djHTFX1sv
8cr28Jm2U4Bpq+LES/Q5XmIQKyUhnrxc5HnJg/4ECnpdurAUJ2pDd96A0ynWZthglyNofaIl/T3L
yFuP9e3Pm7tyT1EnA5RrcNfxBt6JYPiO4wBpt+PYMEGy9m2qQVTIFaP0h3YrkoZJtyDln4lDXhdy
Xakahl3jptdG/kwSNl6Yct7cokM7DICSFuAA4vBWpAtuuLgo7/g5lhWiLRdYnBs4FA3ovKF5zIJx
4qsJZXMKBmrwwkfLIbs2JLHe95ECkidHQmjmkS99vs6i9IVw5S5oA6gWMCYT4EsIdyvkGH6kUEJT
oNlFtyHug2V4buBQsNMev3v9HaGIqlEg/w+vdr8AyfUPtmYhMFjJTw4OImG4DUF7rTGzuJtSApFj
NprIqK+Kn74awn3WMBXkXOhdi7d0UtA9ssiVF2wt0vqeK+KDlyjS8F16neCtDUTLkvSPjHIEB9J4
2JVGtig5/fQzUxk+JpcC1Cj8nEJChvnAULq0Q3KADvTA6OozTvTroeledQZ9yYI17fS5/+DmvUcv
yRDurDSMnsucs71UE3uAlnu4bXXDawu08tJUBM3JkV98K6+eB91ngOS+qSYG4DZgxtHTtOuSgAVe
GTHRW/NR6nyXj1FzKdzuH7iEFyEoRUQNlxs0kq0jQKDVyyThxiUgrkMkZvxgWx1Ch+exU87t6lea
bdv55G+LEMGn5lZBmI3zJe63oy2HNVohxb9zP4BixbhgWD7QT8SiMRWPAw7MeeT81YEP92Si7EbU
LXLquBUm2Uc2wy+zAERROZ9FT0o/cA6Gf7Vg2bhnlVnfHkRrLSOBOctW4LHw/XAuRw124nZg+tYJ
ZkfX3LO2YbPuB5IoEDJFMJ+KmfquDombOEx4HG+NxV3FBnwsjn1/mj3zgdwhNrqcGcJSEpnSy44z
hqZicDFrF1Sxg3nAfyDal7IMs5OZQzrKCIiavKgPtshe2QPubHyRCM7NQ82dUaXunQ2le2tgZuAr
xdRgBKLMzddRshTa1Tg+7ZqlgJcAkqwKtktdaC5tHN8XhNU3Q/Q20Gi09TraDBPZwpxJ8wtefyHZ
fhDzbvfGU6c4mPNjUHT7sBPNpS7/sQ2I117Rzutitvb4EvqTExN7VHMMgrdHMwgI7V69sr/zXZbP
mKce6FF5sHDSHMALboi+LRjKClrtaz+49CNHNoS3ahsM6pL7mXX1hIZs4wrk6nQ4KZwlBBDK8c6r
n+ZS0V2UULPcj0F3nmYG5Lkpx3daqJxtjTy0naTFX0iodreKbc1Hl1XB65LDZlXSbdlO0Wwz+HBi
QySclAGyHmLMSc85MW8UWcF6FZRhd5NYRXTBWBAj3s6vDXbrLueGamcHYU/dwSqdBy83F9kZZJGY
ajAMS5a04dI1j/lkP2c3f6yRwQedNn3GJrAu+i+74W3U40hPyKeviOm+9rR5L/CDt1ZEnMMbP1iJ
5GfHja2noPSe4UOz0GvNDdBg2qc+3MSSo4E8G7IXJSN9i+3eYPJFMrpp2umm0xKzFNwIFX8S1r10
nrnFQqDFDPpD4qnAKOs8dDIdNs2EWcDGur0XDTOR8phJZ6vjzZojY6cmSp4mr3od2Ndj7MjvXake
VAyFrdRnk1XzFnTm3aCYEQeNx9QSXOsCRuQF1R72qysYp0jGACDpTQEYHkM5NNEE4LF6Ihj4qsYJ
3COPF7vXoS6KU8H1rPYZ8Ibr1GHZyks8dNixh8MwfZkSbmq2mCNQBFwRQf8vrsGLUSv12FE+r6bk
zuldgEw1iQhWuZ959jU1XH3yGBJdo4I7JfqLq+MA4SLdw6vL2DYnHF7lwOWK1/jIruYEyy88RgHT
vn5F9TsMg8v3CbnRqv86hbfVmNi2/ujV6z99dIiqypzGktODTCzuBVMysbX9NsrG/CkbFBuxCPR+
NwLM1OkFxn14CoSKN0HvsueaGBdcaKMLzFxKc9RJheTIRzGyVQzxvbYVXuU+bYmlN+x7k4Z7vi6q
s102wfkm2vCvZe+dqvGeMZjvqqmOviUwa8CCtMwgDrfIEbZpNnkjN+LMXYCtht2d5QYczPO/VrI1
qtrpgA6I64f4zlr67o/nvLXE6Ldp3+d3ErJ3g8/SyygVyjzwL04znYN0m/oKB5HFAjBj6FoldfDu
dfGXsMJ/BigryHzP2wxtTSUWfnbhw2AbbZDJiX75H3tnsiM5kl3RXxG0Z4GzkQttfJ6HiPCYNkSM
pHGep6/XYVZVK6tK3VIL0EKAgAayGpnh4U4nzZ69d++5KtEF6JdGoqimwWfhm6xg5c6NPeNgBI90
iGq/fagacTeQ+HiEtXsh1GWWuqmG8o2Zt91dCAjR52mXJgu8WfdGOgjObMZj2VbeatSTZVaW0doy
Ur4bo3eg8sXnVvQWJbsHw1NdT7ENVKC8I2L90vmg7HHXX3xfIPkJa2WFdE+us0zRUBlIEL5jeJ6m
WZvK4SplatCS6NHtSqNChp7sGWmsIwDAdN6y+9KRMVp5QrnNbUMvZuGE/otQIKbbXXmDglWswP8z
ZFKXaSCmyaJuLEyFS5u02Yuu5R6gV4T4OiO0GTZzu+h4PLkALWkOVOtPmcYhUHIC00hKmAVtyFeF
3GnwNI7+fr8xTZrB/SQEjcQphTKx7Lr+BS0SJ4OItmbqH2F3oJPnEBg0HW0Wab8FMf4XIYti7tao
8H3aceyZBHD6TVavRJOFF/r9dHBBHeoy2uY9c98SDc2tavrvsmjTdeEQ0YCBxs4tZ1OgJ5gM9ORZ
meDDw6JnsS/qeBObNLINeMqJ5pxojhuXHO9aXhtiBoy0Wek5ktRcIAGLmKMQDA9xww6LtU/jSTrq
W1ECm2r9DwOp284vECmUGj58KpkvtCvflR9m86Q1olXR6v7a7Mx8k9KneGeW6N+BS2wLFtwgZVzv
stquRaQR8ojmpBeJfMiLdNhlOJJpx5DcyYNkt/VOecjtJFvKMA0XiqKg13CWRkHQXdjJlyZOyCjm
IvInSqccBU+q7OEhbZqCTTgnHJqD6XhGVhnCBYrKuwaJPB4X/0TonL+heCW2OY9HQCntC1HbHcGN
E/St03airDmFUPwiDey4fVJ12TGuUeMHLdbMJUanahmXKWI7G01cYngwxfvp62J6v3CM3F3khtHM
05pY1YEB+EBIwsVR5X4EhpNIr19yTEQDGQMmoUjljJV33a5ynBdfc8td2iOTsZ+LPFe4/Fq2CqpA
hfGylWmTzHN/JDWbUGisAAc0bwun8LWtnjL8FarHjTlGI2AcBS7lONC5H4K7QC8PBekDKQiQXV0Q
pqyplPyjWs4rd1zaXtgcAl/TNqBqH5QOtm0CQAiSVfUCSQjzjm+rM80Inb1l1A8evaSN0UZHllGb
xkBgbZzRoopzo26eTzq91rOY00e7pMaCwyAJoEIp90bsppuwkszVo3dpyaUDsmpvahIHhXgi3nsm
8JVgMfNfmIy1tH6sg6bAg0InSzu/w3dnZZuePK8FWteaXTdGyRj68tiZGZxYujmI8u1hrnhfQaTn
i/8V5/LfC/T6v2hcnlLA/z5cclV+pR+Bsm7ePr/irMm/fvYwTz/6q4VZsTVokkhlASKoLiwdAAb/
8isQYforRxXqD8yjpmuq+x9EBM3+xSLImgcP+4wlbO0/QJOa9YtDG5q7weRfTIDKf8bGbE4RiL8C
ACYeJvEcGpUthnuTRdK1nB8m559MzNHYtbaKOWZR9u5DWxdHD50RMsjh1KfpRVVL9GcJPVJlauKW
70qD6BSbnJiz/Jx1c1Q2Fhp7iP+vQwhBnqPZzAbDMh0U6AwNaHItsN2eIr/DMtm6hLFEZJdin/Bn
hQlRIPU5zUeus1T0PCIw9xHEETu/bp3bXNQzK6mO0MOog/GYdkVMap+6J8Pss4zx9w7YDMykYv6R
IyIMrNNP3+h/4vE21T/iCH5cHdfGwoSs01ENd6Jk/GzxHg2tjWmf1gulUeulksGR7L0dAuM9WBnO
l4jE8EqaV+we71FlIHhFL5BhCp+nOgJ1N5cQc9jUOq++wzML8s26ZqV1beQU5v5m64hAJZ81wJey
r8JkPZhOjyNUrjrAUziy8icnJW7dTc0zRdXW6upn3bO3ichoyQm68VQGcfec0g2dWXp6KA1Fzg1c
GJCo77XWuDLcoVpi30ImGGM5cE6hqTz3RCUGrX5tI4JCPQZIyaRmCAdgD9C/E5p03XCUanBuGXIa
0p+FsC9dFS5ZArbdrNAmuR6EZcWmY0Mvhk2DiNsQmpyvIFpx8V+4Akt67tLLwJvVExoQGPK7N80T
CterZ7H2q+ZLhgmBdhSQNqqQKgZI1rqHwBWXunQfFPKBA7d7EYyNoqB6dqspQ8INvyvHvFq9tTaa
YuE1rPBjeghRk0SyuK/a7tpY1aGFTTmDlEmSYdZjmhDuk3R5s5WfQaILsB4KgurGAV3MwFQhrlcy
bJ8S7GSAsV36bYJmPEMDlLvzdFK4GVW71nwKuKyiWSBTnBQBaoeBEY3a+t+NLT/hWDXgCfFdAT0G
f0heqGLfkpqR/aglt+lGgYt9qNlFrSCBnsZUIlNRAhBwsLHD6KagcWIUzRv3dV7BVJFQEH5OQ+Mx
q5ATNTYWriY9wWTC9ToIUOwqwdBSkx8/fmcTe59Z7h2gw0VLqzO/2cUjhZwMbJnESyk8R7Wm3A+D
Bwodg5BjIxSLiAZW+4j3aDJB0PPnxsZEh/57BZ/rWnf0N4S6ESl3SQ8+HpJmM6yyUXu0UQpgWm63
QwyiSRnBbik9Jh+kQRKTT99u7JwpqngFxsAykU67de4qWwEClM5ZuUlQ1u1Vq7wEBXBGPjxpmdht
RZ8oJ991NhgZqmXkpNqiNHAf6AMjldREYOe4SCza9MpeTHiCUTmM/E+Rx4Pi8zTNCZvm1JTmK1sn
XIFyb5bVJHFKYLn48uWqRkaguBTXfWgsDBIK6K+dU3/E9ZS0lNzqNbMJmFFQwsXNMirwngTBtx0V
d3i7dkqiPDPCQk4t9JvgEhFVYTqls2D6FG9Dy5qXMeJMAyEPsEh3PqZ0gvgQ5qwUw97yeS6yig0e
OcXRr/SrZZ3yBG9PGeXIu+NznCT9Dh/KkbPDk8xKbWa2kwoKZaHWoAO1XcVB4+V/e77xZhbB2QZq
vYhbcTJxD84LhdAt8yOu7WDuOREz3CT4Cq3w0Qi/KZjSld3azWLUnL2mTsBa/1txOn2pQq0iJbo/
mw5k/5JTN+sJIVCok7a4VZZohZgmgCRswinnvHmmCcAxB89VmchNzqx5bNu7QLE2tAx9FJp5s+Z6
MCcd93lQ3GBzfccDiXc6z8vAOYGYPhzZFEozoQOCyAdLmVcE60QpL5WIL4i5+ty/OWWr7i1Pu9r0
YpdNYlBlZdkit5hSBaWYOr5DsM69fY/5iPJSfvMATIsNB2sbj0/YJNuiojOS2kYBtw5hgEW/7hRg
oF+y7LrzKm9XcWx9Fi0uHNiMa0huKBUc7hjIpgsE2Wjr8sLAKeRz4GJtd0aYq6Ms52LsVgat/zkn
QI4pJF7aw6cb2Vs3ES+wv7JZoMj3gDczszcWrv8lQXGsSDb9IA2Wgj+wIg3g8GeFZOOAcOXMLMEq
B8iULBG0v4u4ZOnW5P1oeF90G69lqV37vkB4yUgS3WVAdhQcvnJVN85ViSEOIgxjfdJoF3IH9rGc
FBIVC6iMkH7RqVanbj7nWmVW2nhj4oZLKtoaZIXrcLPorIpwKzgOn02otXNLDf4LutCPXfNPNYcL
Y8iGtqNDSjCmLOSfag67D0s/RvlIPwjCp2tvnKZbWd1zU1yi8tPhlEQYBX5bTEoWcSput+D0MaeN
uRIRjILyvYj6s5HopwTTcGrHL0nZLsLRXIZhv+d/OrPY1iuXXqhuii3ZGptWRZ9u8D0H6nkiYpZF
ttORPg4mgfdhtjb8Rwh868oYDqEaX0qZb4PQ2AG/XCKrXLAXr5iG7fyJ5CnXhTow+eJg1ePTgYuh
dyqz4WBuOaeIBU3pV/W+4psQzbCuVoy6r6VMyFuM7wLkoEWgosaXy456IUWN7CCCMAflc3ID/uP6
Rf8jxunX8kW4pqtTW9qq+DOhJoQPPST41hdKyyCCjgmpo9u+JAV4avVAUSDbdJZYp9TYZaXcBQGx
Spa5SP1JxleeUF8v2sRG30OxphMur9Wbf/wOxR+DZ6d3aKgcEx1NJZ7bspypAPvpVohbz2VAklWL
IoQmK4hALivSoUqlJzsqtfb41eQKiRsZJGb7UqnWMmp6yZmMVDRPC57rxkwYMr2aDAWXSH6r9EPk
TY2NfMyWWjHCw6jAqphPfa1P4O6Y1ofVzu2ULWrUoJx47dWwGdHEY8yzZ4TnrIqOBXKYWdryqJM0
9p5pKKBw+xExUrigWOxtFXkPapFzaEay6OeUFI2h8Twp5ptRPZqJ9qKEiOWRTsh5DoHPexZZ/tWp
rTHzDfICBGRJp2a79KxjB4gS66Ok/1lmzYJOxAFu8TyOkQ8o6KPjBB2JqZfs/mZ+SrsyXBCJBwBR
y/+L51L7a7VrTLh5oG0cOHSq6D9+GXo8tJqVaNUCJtM1SViCciP9jjCwmqxasIxJTIu9J4Y20BE8
bFv6LRgcdDYYXZhj9Z9kquC7DJiyQFMY9IORZ+D5/3bI+s9K8gkA9pe1AyuQBb+Jytz603us877N
LDNGlZx9Ygc5xW0xa92YDs5wHhLjgUSojZx0UL7YyHg810m6HtVwpVDyULAWRYs4PaW/eMsLuajI
z8jifgFCf1GF3RwsvtJN5Hlyx0uTUaeG7IqF2TK3eXVRU+0BCPi5sr7UMD1KU33AxPdtqShVDV09
J6r6aXoKqfb6xz/+2Bqkq79+bNtwXaE5mmXqf3pOtL4pIhnwsTkHIWABGGU/RCFQUtXD4Gcjvx9W
YVitdPgORS6WAreVQ66747K1Omi/y2AeleXSSNP/QWfgKD9Kyt7v+h8Cy/4b4RT/R5hm3H0/fX+L
t/rtt4yJ01vy9W//+vhWy4+39F8mae3PbYEfP/Y7J3GCIZJiAsvHNHnYOJf/zkn8BQLiFBUO9kzY
Ojf4b2wzIiZcFnHHFeJ3gNnvbLMff0VAM//e0QT31z/XFPjjviF0jcpBF5ZjaGzObBxT0+CnVbnO
0XF0cGQx/NH+b67SvHr1mwdaTNB5SvG6r0V/r9owojbnVZLfufKs09cng2phYd8FqL4yfEybaHmd
8iEtHo380RpuQXdTR0qvS1NTma3dgnu5X9vefHCudvaBWNbvD8K7s7T7H9f//7NR/vUja1CSDHdf
GNfTP9xsgm/1b0vrX+7RY5bWX+kXY7+//NCvd6iu/kLmA1I6qlGyUKaF9rcb1OHW1W1LpXeluarJ
o/D7DUo8iolDH2YfP/Qrl69i6EucPTco4xI8X0JDq2NyA/8zXSt2I37LTwsityghK8DaqG54Jzw/
f1oQvbolIkDj+NdE4b1S0bjoo72aMmNUn1pEBnS9jpoiNkAHHlOzYdyUY4S1oFOvJGGos9bOj4VB
mJnNwp1PlXRYqNlcmkya1fSm5siwbeoDOvsbwDgoz5qbEynWUrZhiiBGYp5vl41JT9uHEVY3g5jD
bKZ1NaSnUSlw+BIp22htSsSnBh7dReFO152kwvxWxMY2sQssaUInLD18rhOM2k1LQJ0VXey0v7ZV
8kXiJBoAj3IYQcIhGklySiTJ4nb2FvtxBJgPAZeT7ETfUHu6uY9SKHtJq5deRndhPLJlV4VJL8/b
OX7SzYrIefG85s0sq33EbNZu0/sq3oQyefGD4SHT8en1XVvsQXbRGyDu+SXwKZYH+GF+0cpDaJP3
VIFo38cyeQKr7z2qBb3qPm36M6nw1qpI6upYeyLfeHl6PzBWWubVA0ePV6VMb3BPkS2XL77r2/NG
URs0fVxM21TWY/GAkEGZNTREZ8hsfIbf2tUc9NuAmI9Sw2OIUlXhOfY79J8GjmzWFkw5DAUTakVL
meyaGT4MnfDzoXbzFdbhOy3H9TJiqrLfhR32C8GRZlFY+bzPctJOCtARxMQ6C00CC3+k2+cwWbSq
VRPRKpGjCu3AmIirMepeGAfJwNo0ijdZo8u3qmPgEOXsoz1JHSJwkRP1K2mlC2+wbaK54o9gfOKI
BVmpIFM9TxZOp+VkavafRuftq5oMhzC21hWjZVyQEg1bBYzCyM4hCuBFbH6NioYyPfGe+qo+pgE6
mITOm4772DTGZ4Kzdj4lPmeRpyTkvNh52TbDXbcNzG9Li9ydE2XpZtTteVATVafS5GqE+ybs5Iih
lzLfA0kflXPVrj9z8lDoyjILVqEyut5nSxDiLMx9RPlRfSsmRzLj2BkmGE73RgpAEv1C0D8wRp8L
2yWtpHgiVn7jqMkmGMajSzy1ERsnoh1utpkf3VDDVxbC1sWIugnNBrk7B1Hob9uBBCCoe1t99M9G
3A5zz9Y+WrwL5Am/AGAjvjMfARgBnPYr/8h8ap8XWO51yfwpS95M+1i4lJxJRXClX4nJBYBblzeD
VgBfbbiDQY85Jp9I24h954P9qgb6pUTCwMA0NzZ17rx33P9LnPVPIUShskKy73Z7LVqRkvnZawA6
TNR/ESFJSJX7L8dU5yK4jYVz8IpCY64n9kHW7E0GOuV41Tm2uDw7faI/GRFS5ch7KXXl259eRBZ4
oFDKtlV3C0WxzVTG82FXk+9TaIvUti+aTWt81Lmxq8j+RA5VmTAyZF3dK0l7cob2PiJfFGrXm9Zy
qYb+nplljUer3pmgX+byiYuHHnbOaVmdZ3FLiK54d9VwGafpW5La40op9bcqwILk5q2Gf33ib+Jm
CTy6kdzVkcs9HiTazoozPl1Fs0w82dledbNj0gA+ZHivKzt8GisHqGQt0p2wvCUyqJnWMaiy3bXj
+kiDT4RErPOJjQPmq/D9lTmWaFdhjlEwkLCDEIfTHzwUxaE7Sw+uRvmEksvXh02XX3SsTVXo32RH
5JJsDxXGDHTxcJP7beul2xaWpI59wVslfX3gsd4EhrrrUYlPP6l15tJBwC7w8VtlsNSHcN2Ncm9r
13DE8t/KeY3WO7rZxotpDhuypBCPV2iHgcOQOpw/95hQh0C90KBZp9ZabzImGkTe4UhhDjkuUunu
MhgFhHee1XZL+x412bDr0mw/Sd/UON2YTDJHcokI011O16QhF9kPoNpwsKMDcmo62IHge0oNZzEv
x+hn6Tcp+NIaAyz50zwx56YCealYQFSw4aSEbiTA/9pvL9wXNhi56JL7wdIc/Dse80VodZtGz7ZD
li1dQ2zjqW3NYibaXTARvFJ1U4bdkoxVug84lYL4x9XynH6bFIRG8GerBG9N1p0U3HbVc8vUxUcZ
qfo+unBznjjdUknlGkXgPZqetd/Yayd86tLwEBUdklrkjBV/XROtzXUe3G7ZN9aCptTCwQDplh64
1XKpQ6fsxcZDNpJn+dmuXYFLkGh4cmSdIf8IMmBxAul2KBhcp9reNIgFDMltUD5HrM82CmlCxWeD
Eh8JclCBbgLxOxasRDobpGOhk8+y5pYZ8bPRdbBM6tfp/5dR9hzbw0VRjbNnG095ptzzrcwtsKUl
VMW6Ty5mH10iUG11lVxKJEhuhenOPWSOffKb4GGkvVox0lXz4QYN8pTrxg5pC4sM7aNW3SWIkIMA
VnXf3gbHf4hYRGOjX2Q18QuF96JL/t3Y3hShX7QxOPi0/uAeHEcfc2GELbCxZqXUnlRyNvQecwi3
WE3jSFavRN68u6SF9Hq/8DX/io9cD5/TVLliwxOiRbSlEScazHHX3hm8htJ690YBmiNSTtaHJOhl
bKq1hnMD3+4urICvgBEzGEs05jV1S1ABKFIqE7gdYsucJtrU5/Tdgx13R3ITcTet9aq5aw1Jy4VH
GlywasZrx0HjkstrmLs73JN3o2+yiPqPrp9i3euQooZkwQFUizIUXd1y8PEPBauMr14d0y/1BdDD
XRw6J8wVW7sY3hCV3MX1Seb1mxIFTzQvXsoqAiIo1UuiPgf5gjCnPaltRwHSxrcW2dHPhx1b9R2s
2qfBCa/TM2PT0rAz88vjtoOgvsfLdcF1SmYL9C7mA8Y9vjmuvnZ0hP4eF/1310NvCcdDno+Pogye
IjfeJWbzGpvapQdVR0ACcbZHmSF0NOhRkp13cMlPA3GIhmJYiwonQu4jPlcWyINO4ag+Z91eum96
va7HowfrD93ffEpoTZptVuC04KLUg3IHpelYqvB7CjrRPuMUi+44LbJ9IdIjanj65dI/92bzKKIo
oL/ef6MJfy3id4cGZ4l8Tdv3tOWRVtHebO7BXl19dXzOR2+LeRry4yi2isDYEmxKOvJNabybPZ3t
UH+oA4XPxDMHPYrKOOwqOkCb0WzuJBDCsHAM1NsKoCPTmJsl1YBBognY3eidfkoXY0PM0h1MlDPL
+AiJQEeNCz1jCUAWFK67YdYL88tYVnl1qLw7M3kzOoASgY75qJR3sokuSKs3U5yYH3D1AneL83Y/
RgahKuVJQbwzjNGF8IqtUt+zjR0S2d+Cwjk5Jl83MbuVdc8GSHyZcsvs9mZilsjTmtXluwqU+w7q
/hArmzIQBzcUNxaQ+9in2hb91kZ6yzz2HtkzRubhCSDUpdHjlRmMW0+nZAuTS9+xdowmWlT/BBAM
sG2Vlss8/+Cwom5lob91khLSqnNmGAXa0SFaa9WD7qEsSpDDzzJ0QoSiHEgF5++ca2kOzJEacUjC
6Fg1167ZRFnwGQxMsIhEtOeGnTuLMDLpIrMNV+jy6l6fQW0c9rXhbbUKr3xHhDtvkojwo6eWm9S3
rrj4dFY+Gwm1N66YqN/R9R4oOlCk8gQi9ddAnTKdo+YmEb4EQurKcUPKkb4b4PpJaDE7W0CixUgY
DyTjiECgqakauVCgEzHAhySsFIe+jcO5a5dAe5nGrEo0N61VHCisuwOYIRgleY8DKTeIO+BWwoqJ
Ujw9oOM/aBn2g6zD/D9aZ1qrGMT8uyoZmGyGiGD18tYPSF84groT5RJ5v+sxjYg3ptXdKjjjCaSj
dZ0mpzQDZEbamLMi03KTAaLMsWLQsRoWquKVuJg5ZRnyBJk9B1ocJyuTZOpUQ3fHwWvZ0jGe1Qpn
GyJtgHFq7Ztn40c3qNFVApbVGiOnBuitDoAw5cAbyQhcqmn1UVkMoVtzPXpheqojHtagbV7KkfnO
qNNmd/mawwka42QOziy1eHO7mLLCjY994zAIswhMYwzQs6mTqRIgvs5WvUBdK1GBzxnf+BAzDakv
x0HVVm2T8zDOW714DD3jW2uDL9VTAcXaygwtScPC13EcssRlFJGKG2eMV4qLCzeqfSbkjI6WncMq
BWNgXGR93s7r+luauM6hF0Hvc+n08kmQK7RCW+c5nVwh8Dq6CL9NAS0UEXO/KXv6wBxK5KYrEm8F
wDOjPgcl4Hicc5PCtFeVRQSxwRpaooc9m0PMgJDMeeEl1DPQ/WxmogszA1Yc9iEsNkN/iFssLehe
JGiQYklHtTtI7c7Oi+jG6Jv62WaebI2VucxCIJlWMkSrQTGahQALiAyxQU+RomBj1cbT7b4rObei
YdhfXtXscZSiUK1wWygJnBNXhuRAm9yLStqRUUc5MIvFhAr0h2s2iWV9IyCIzScMTu3qDk3jli/B
W6kdCn/JY6OJKD7koHeWRhZ9+p0LghOVgaOhFo4w2W8aiLjEX2MZ1q5uovYLywHq7rsu5yUmwVC+
byPwxqXRIgrpEgAcrsvhUXcVBgPkm6I5Wau2D6dNc43LRP8IUHZsmM5UW6/cRvrIqYoFKHHPUe8n
LLgoHRw7rdamWJPuVM3hnuhQstO3ps12YozgZ7OdThla9Lfb/Ehd+e3ac83TcH04sn0qG/FoY6EH
zx28gWfF+e5uAw83WN031TmE/TwrNHZ70WfWoYskNEFXfrGmDme+jZSjj7sqGtTSaCTLwcZxVFa/
/VfuOM2WdHkqQEfy9cPBowvf3g8mroOmQ1UbZh7eVLoBbqgMICDSi2EESFSzPpkbU18F4V37aDHo
dINc5ybxwRtWUXsfxhc7cchkNDEJQP57z+PEuhfuyaI1XrgJ+5gdfYDUyB59fGzYJs8B9+au7U0W
NOAQd8zYaVMmvnomF5dJl4uBLycG+o6O1rhxBhtDkFEeyPsMF0OjfiAUsBeA2Bc1eIFNgicZjkTo
7ocxqOcRKZAjNtcjvufujhPXbigTb0ua4bhyCWvpXTPZhH5xUyTcLEf/AqSuXHlpsl5YMzbkt4OP
gnu+ZV4957LeBcFTp+f2OhbBB7lc7gsxJo8GWtuvAoR91Y6PthFuh1HObRt8L8OQgBOKt0sxT6qG
vpcBc90BeSDWi1ebzSGTClU6U8z4NciTL2odyLzJa5XEj7kpdzzeq6wa15leVyiztGtnmuu6ZFpa
xceobY+4h0FKlxaaEGUpclQo5s6xE+ROlftQKYM7LxJ/lQi4L4bloEjsKjBbmbXJSl5ADdfoMH1O
DESxD+naypUPD9SqtGkjh9WXNsb2nDwLfjf6EmwCHasgvWTMYuEMfSRwA/yjFLOUnM2yTYaD5fLU
wNWceNLOqhvdjf1adM4qzuS34mavTm88VeMRJ2wRt59uLD/LvHxm41hO7DnfFEBw4/u437SD90oK
L/N2mklaQt+BfEZeVYeAPvbnSbsTAKH1QwxzVtY9KLQX5n2txvhgVEjgwzHpk/fEIsnDGpcyQ/zE
OddeGfJIM2rppd4OmcVTUa1jJfwuHeNkCmTJaG6VtPlszPDIWGmLf7wkq82/YzVBUxW/+iFyCa9i
VDzxHCBFfXcxigI21asU3sP0pwGvA5PCXRxfoZK9M0iickvrY+mB8q4nv9WPaWYkbTLm40NlVVRL
69GaGf2wwk3CvkqvM3/PJ1q6SMvnRC4crbx1KnKlRjzQiLl3FYEp2VyX+G0c65x0PDVgXcgMKdGi
OJMZP/zIOnMd2+SQoUWh44+NJJXcPVn8SnwQ1v1qrmEQ4IAz1Eu/DN71EUNhxUHY96JXn3l65ugn
beRdZCmm8sAblmWQbMkiZSqp3uKCxs6YOktsUXymiR9Vpu2DokLvVHVEUQJE/6LFquX3SKCMkbEX
8vJ1KQTAJ42q2Izvx8bdtqq8D6S4DW2wKEA1KiVfBn7SWRfG70bsLadPCvv6EsnyvkzK546cNcV3
P9FZvSR8+aQZKzssBpzYaXTquEBLZddyqZqCp8PJ7JXIaO1l7bsWKPs2MTekwFxhbI8695yL3qsg
ga6jI1UlyYEWwYebTaqYPHjvOgsc9/CN/3TZdlybFLoRQQzbDBzC9N/OiEbZCefiPPT+qhh2aWlf
VSdh4SESOKhTIICWtTGTlJOc87Zwqu6IAK+WSBLrnEqxCe86MGyWGy0ru4HqZKDIs091Wu6ARC1K
zBFSZeBNOsE21f1TqBDgXUTXyDE2Wm0v3eTB4HkmypqhdDZ3eKOpCVXE4Dd3yEZri3ft0e+Y5Xm7
Ib35IbRYLbtj4YBAyEhhCGUPR1sLNrCqWmxxJDYmzNVT7tQp0srAwKZGT3Wd3HtmTLu7P49l8eyr
3GWpAig/M65RZlLM1lOv33HvG5+L42mQR2tVPJSMSJlVi6n5bm8GDbNTilKz5/3lvQ17kTNYlu+w
QL3jQUcbOTEbJoA8RIp43pofvi1W+chlh3ZQDARhmOnB0LpZ7ZXFvNa4VrgZFRkR4cNRakBjPkOR
eCrz+nmoom9baXEeGukj5r4z/bR1SPC3vuu06FuHgNYp7RFS2xG7/LdRT2Jz212oHsyQkrdMBPhh
ElIVamkuNPfLaPB2dEV6EU7wXr0nGelhisKB0d1N8iK/d05ysgjV46Om5xDPZrijXlTY74DeHmtX
2fmKuyua9FX6OlAOZenTqSss7lOEiu9VxepqBO1xnxGEwdna2MUgPHMAWyHpBMDQhzvaDcQ3xEA0
7VPD+LzUzSv74T0Zp5gOQXU7AfoW1jQ1e3M6+AHc02g+Ge/VxbOnNnINzOX9O1PYy+GPeaayGyI0
BtzMJKIB/E+59pMYDtUQCqYczdPYvAjnkRCg1N0mGUeOLukyTLoaBupIfsZNv26RjPWORR6xvy+H
/Dkcu0ezFKc+xjtHNtOsd0BAAvO6GJwkbdk9ChoKhSRWiYtR0wjtCVUt8U/MkSTl1HLWEsPv/Vil
92ZjbGQm2ER4xFNviS3no4Xtgb4hxnjQzRtUZIWAqUm6o2zR1lhSvtPlTQzOK8LoHtvgw27KaCUq
FmOjsx+8BOaLVm1bUtJpnBHmoMA7xFQQUiW2B+VHvlnWZfdtYK+KSlnG0l5DJgCDFJubglYEudqP
WRYvDSTA0y2b6f77QMJU6LJdYkzGE448rhCn3LC3ue88yJLYGbZvImiOprQ2HfG7rPHUA9CnZ0q7
TUCiW3520RIatyovJf30MgTGenDqo90lAdIP1vneH54oh3kmJ4d2Uz2jBP0kv5JxGmo1o6gXbSru
MHtdWmUKZAbGy1TIgmZImoO/IMFErtMCAIjCG7WcaaE2JT5f+ogzk/4OnSwOWNqSW/+s+Cou2zY6
lKH9gMMBYP/oCYon+PkVlEh/hKRg9hXGtxC7VeZVl7bdQBGH1g+Gm2TfFCRAZCyItERnyrO5DOMu
ADCU6kuqMpT8jE3/f7T890fLFnqAvz9ZnjfviHq+UgDRww+PAf/6NzOEMH9h/OsYFk1n0tR+80E4
5i+kp+E/YJpL3ps+6ZJ+myiTGamjeNCpUwV6BDHpw36bKGvuL46OPGFSQ+Cw4I9/ZqKs/1lXxG/A
VGCTC6nZFgFyfwoeLPuuHzIDFIspcrkm31auYs/U5pFkBcH8jcTTH3DAalS3DSfnIYVLHwL2pJFU
aKegy/vHPkDQUCd299ETfUEUBblD2PeswtjQPzZlvBc8oLOfLu7lV+nTz1mNxl/fuWFQR+sGsdn/
Tth57UhubFH2iwiQEUH3mo7pqrJ8V/cL0UaiZ9C7r5/F7AFG0gV6Xi6kqzaVSTJ4zN5r2zaSyn+L
NWIo660c1yCpwaZVL6xgJJNpV3TVNZltPPxtMgSuZQ4BK0jEUpETPqn0EYM5GDE3PM988NPk8+R4
qFYz/yZj1rZenwOYM/kvGdNbpesn008XtG0LcQTZpxZ5t1crpuf+3wXhFvvZG1/tCF7IuGJl//wp
xb/D9mzqT9jY0kGL4BAhinT035+yRmK+RG1hHFCJ6xNk7urKUIm9+oIgzoZzCbep3zdrWotjRg15
JFm9Hb32Zz5jpQ2tEmVhV0ORlNWLmzTzfin9Yj+uH86safOl0b54bJi6+TlqYBsQqYPDJAn+/DHu
Erp/ytf4GERyo3nkPsdR8l+949QmTrHMhncYXAEy3dTwb0vUpiaOx03kDQbTrVyBtwht9mvD/LD0
T5opIaMMw7qlVGiHkgk47mV1FT5hW9CwGCvqaDdN4fyWetRcqCyprYoBfrsHL535tXmdfTz+nRi+
VPVc31IDo5guBe652cAQwuowyjwSTGwQ2G2jQbeI7hEO3pzxf3rxfPbF+NQl8BdAwRUH3+Adn6Vd
QnXQtd+MkaWYJ730wSuXd9mpTe921VcZn+e54S9rllNTgAJbfTEtID2mW8R3j86ZsVG96SZGdEn8
NcZr/KZbsbWxi1xZvwuM2aHh/NVTAVqdFT/m2vYorRHChw31Onj3V+W13anM8bupDo9cYqpHemVz
++fL9j9CWpQmnqM8S2KRQgvi/OcZS8oiWkZ634DHBK6vGWF8Dr2DP4cYpeO6gUEwE09kBF3yBh7T
vvANB8nIBsAylTj0ejrebzXQBnvmisNJtFyoMoWYS5f45x+WAdC/tDE2D4sPcwUBjknKpbTvz9I/
5FuWq2FaQx36fZYtnA6BOVTzRVbpXhgVNQ8QWuNYir4OKGV+9IUxPc06OaJ8OWa2PZ3ddAQwTxbU
Q2oVH7PVq31MQu7eJC9uQ9ZICwkXw1c6MJZKjENMiM/1/mDOjvi6GIOBfGQSex0Cb1Crf2jw4fm4
rcPKQcJNY0oXlIarT2KePohO4IkeCY1oQ29rJpN54cGJ90THjfusEQOzYD+kuxxwR6/KsUEJEJ6m
fZndpT+DFKXFNZOAx4ENi+m/jgRZzFO7xe6qzrZe6j2UFFbpjvU1YYccmBZNC2lO/VVHxodcuXoj
hoJru+Q7kMpiC9ux3YmwrZ+0CSg1Gr3uHIO09HyzeIhctvZ2wsSOx89p1NlJhc00ubEvLfPR7VAA
7x1yKIFLE6KFFdz1mdUy/uyTz1kN2en+xnD6CrJtk10LK/4oylGfisYWlwYL+7ZquiQgZd4/Q67I
d7+fNOEn+GcjFHh5HaLLjw11BsMK0pDizp5igu195j+wKDjXy1Tu05CN9riAGIE6ymNlliWYAKvk
zZTY1xoGQccnoNibnip/G1EXPg+ETAVdMf9C5YVNynWfGzn9dGXzGEkvvo0J3zy5wPO56fNP6knh
NhYycciOzELERhpsE2rpqYAoFGunY0a5alZfGS++uC22hHwu232a5d5hHpH4G57RHu9vmd6bWUwh
KDbsT7h1O3Rf6TVCu8vjGF48Z370MjWf67DHWbx+1Wmdt3C4y4RWPn+/H1xaDe0FcPBNsKpjv1wl
n87iv0QCPSxV7ApbTp0D66kEJnoqD347HPksw9XpLImQRDdPRHf98Bvt7Ipk0bDAjQwZUfKZl9GE
78qt4VZoYOUTHH2BTyVTy6OcLQbNGPF+nw3AGoqN6yTzyj9Id2HN/njrdnRwf37K7yaJf75JeMip
Ulh4S9d0bWH+R6M5A7LN4HamgZwRzLMeJfBtwk4IBO3NncP52bd27uxrJAkYwGyMYzZcBxyAiX3w
uCnBCfPuKyENsAmmI3HRnJxqCChR4job1txkgvlNjvKdOyHO+cB2D+WN+cceIEJPYZCSkNrH+sHK
ytduhoPfh4yfOT6PizuTGfh0v6sngWPiz59dYIz9h/jvfsApdImeyRcgUCn+pxhwVOpi1wqTADzz
VeiYqQpv+ANNNiDG+NzJMT0Te5BJlwm5G1rBMLMXJSTzaZxW46kr3edEQvYyk7HbgIRXDIFop9sC
ywyTBIXLs66+Lq740kxmcS1mxil//gx3ofq/rp8lHApYGGbYTklD/8/1k4XSNuL0NMhDVjKe7ld1
ylEoZBOFUX3Li/qpgF1DYE5bb5ven24aLU3d3fC0Fy+5yH6qARFO3yhNldkUJIv2pK0As5fW2gWu
R4isHOsop+GUKftEThVoA8/9bCygHpWd/W1pe2Da0H82aWFe/DH9gQSR5MPWfazd0V5ftd7DIi5T
g0DL90Gs3utXvA3fon7aJY0gabJky2aQBrcjgyA7NWY9M86BOgNVaKAcRB/XELnYzvGhNzgB1pjc
1OtZ/g4fcWH+fxwv9n/9JDZvPCUVQLi1kFf3Mv8fr76ZGiJysykONNUeppKEjpYl8EZQPwZpPwMJ
DMen1rDmp94yAjB/w5tvTPtUG/XLdGgiSDONpfytlZuI8urJfFDkEEFiNTIkIHtY4QraJUimGaZC
4+9QSasPu+pvDLl3MhzHoCrUT5RJwyskx4iQ93DNE7ZoVCcLGRBFZ5Sb3Sm2rD0vK475JX6VwAP2
mL3Z8rid+2At5a7tJwZIAC5w+NZw7RCijLAc8FykO9bXYj9I8+8/35LWesv9+5a0KSZWVS+GIcli
9d81tjNOVT9FQh5YZ/NGm6ZvRoZQIW09dzWUkYJhifO90snEay2XrdEm+pT5z/4UqdOopYRlCgx1
hXj/+UeT//ujccr5pkCLbqNGNtf24B/XFT3w4C4Dh/ZosEBaF1B5bBDXPMi/wEBdC5cQDD5afaLj
mfbCwVtIp+V4iX6q1ZOjtPtQ6ZQ8XDR50JDfNW+pM473LhL1M8P2b/Ga02Yu8MsWxq+s2RCQIoPT
2sTKjMH/UIt+2DeoPuAsm49TDMS4aFJIxkYC3or0LxFS0f/5YzuIrP9zRfhkJi2wj0efFKX/1J1W
D4TJLUtWv3X1WnXwahc2Bj4hH7SdfYAQcT6lRLQUfX/RslRncDb7aoms92nTANY8VF2IEE+CTcFL
VK7gkQ33UfGzBgUbupI4w3R8MiuzpxBESx0v3W1EuyBRMw+qcR6mDvmzqfC+D8lw8SLnwyspZe6n
i+8X+pQX8jSUWffmz/qAnvBimoV/TPCy9XbuPZfFcC7ZCZHeCrJq8NzwpEL7ySeuZt9XaiD2bE52
ZIeJIOoo29oK+iNU0/o5mq/SnohzNclcWFsAOZB3hMTIDdAHfDfHpbzYjr+Z5hoLgd0d3RkYdDuX
1vXPF8Fev+R/PRaMHngmfHTmmF+dNZ/+n/cewlZDjrSMB7ODzMSkgAT0zQTx/xRGY3VA5yNgZZOt
WzDXssmIvkQlkefNgkvXH67loScvF3WG3C2F4QWjmOyL14CQJXRFkcm0Z3dLO1VRdthNa5D5mLks
Zlv1hlCsAhrmRg+qCSlYbIgi82K0JGLAsiTpGb+YYoM96+k1Hozw4joeYmMqSI1XLA8JsdjUzqfF
r3PJzrj1erhkcxk/iH5k3goQ/WBErUVa++jtNDuRyyQAuGa2PP35O1wpF//zHSrHcYSL+F/Y1nqj
/+P5tYx2tiYYjwcC5P1gUXW5kz3EeVMiuIFMqE1k7mh/PsKUnZGrNXOLMCbyZ8CJblxKuDG7jIl3
IOpabIFCVoTCTXR8AIw3rdm+Zm6ynIoeGfSUVRbbb7c+tENbnokLcbHXQiWcS/RMbsjWnFHossdu
XW38xECpH61w7IEItCWJVmWi3udFGr5UpBUZSAIWMBcb7XboxHFEe9B/Sfv9OZLE7eQ+q5U1cLma
DMUklR+Z1CJ+MU2H4Zfv9Ixc37H/2keItf7fj3bvI6UJM1UxauKNz1Y84/eE9fL1z1+95Fb9ny+f
KtlTlpIY+xx/9Rr988sfxdLNHcXZwYbgs400iNBkDrMgthZiP7MGGA3iBNW34SNu53qHxkvhARzg
BojSv8LNxOE8uuZJI1J4ghBpnyshwsfGJCZ7gcBwSnsan0rN09Pk9tGGtA9osaHvXVUKjsqJH8Ft
v+Rj+q1NuuY5qlrA8gmbfRE2SdBPjmIkgBSgDRcmATN2tTGKA4hPXKDZ5PW3gqUW7nL66YUxcchK
E4Zl+cMvffOqGzDOhXFRdc0MZSoghy2y7HdakSOz/ky12WTsCUldY8CynIEKPdA0dC9t6zykwK0O
ubSirVm5xX52mvEUw1Lc6nlpgkaKn4QwuE+/PxsZuHteT95+wty8Ew3ACnYDBumZkshOTSQ0Dc5T
SP1IYmYF6a5NbsrEQ1U2y3Rp7Sk93r/RpgXnEY0ZAPSUjUJzkSpitBLT/5UGKTP1PF5jzpv1sSzr
pfp6/yft9gsOeHp1ZZaE3PP1jhGCr8xV0YMZQwLpcgZBQzxUgILqr/fP6GIVhZFbMZRbwiO8EUBD
awc0LlFzC83QDe5/0DDrt1F67eNgOPJkhv2O1pTdq5/BVXYJMYxY7nGtE3JeGBIdvGq6hnM4HE2m
JhcRT5AGbSOYlnR3fytCCl4uTRY9GXNXH42OjWpsAiCJwtn/fVEiKdMzyzf70Ha2BYO9wsnSmeJg
ouoATpm1lwizhpEmmHZSU+6IJ0XoXBDZQkoxU9j18+Otvo1i+JHR2o6lZ710WNXmGrzjwJO8sdWj
AmP3t4/uxRaPoh29K+nBf6s4Hi5+IQn6bOEEm7RqlBKKV8+UoGp2xA3MthcYZvPsljgqaaGuyzDl
iF3N9AQBXeD4KNk32Mv590+fWFgxluaKoIhx3PqYdMgSNkVLQRj6/nfJumPTV8hBrSQ5369MSY/W
Mq88uzXQeoryfAfNASfPzNTkPtBYzA7YAZwF30+nE9Fq3qmSmB+6coKPYRwTv/rCZXzkg2e3Yg18
T93pqRQMakQygRONOVr69YK2pCSv2B6WMWWW8wQM+c4Ii9e+C50977xp5w+63MsKQZfqx/RCfnx6
Md2+2FuJIPu1zt2/85I8RU6pB2VQ97ToSFGPo/PPJaU8fPQT8ZYd5LWhx3qKUzv2nNfaaOor6KrL
/XJ5WdMys4CNgNr0pZpyhNxjuzM7zwIv2t9MmVySeg5fZ8K31/v+fjf29BmHZdLx3qlj9FFtV5yR
VPGWmwVb9SR+6HwFU5BfX5mIt6y0tfDBdEcZi/bGjQumkXGXVaPWqFca45TNnyRKt5hOOB0ss2LV
1Vcc8et1k8vMjT6q5kpGSjCj+CVNESvtrsgGlH/rLykH99Yhsn7O2h8KTkdcyde8AH7sz4pnus/+
qoEvL1jAXy2Y/0ddoP90lhlrgiPfSAg9FyMNOM4KRfgWrgDR9b8g3MLnqRV3Tm9AVi3DL3YYkwjk
UVh5cLaDIs4wp9FaBIXNUKGeNFoNdyZ2IMVs0hNr7sg+fu2l8bWzvAVHRVnoI7np2dH2hvPsaJgI
JNBcnI4JSwVpLugdJs44FkRnBdyGwLtzCn6flpV9mwsXpnRJD2w95HKt81H7DNVisE3PUeZ/h4X5
Ho2jvrgLGSls/BSC9l+5hwcnMcfq7EP3PZDV/C03h+XBroD8YUkzvHD+Nipv3EnM4tXA6s7KeQf3
7EJ3newwKkRTdNQ91utZUdENZELuHVl9Wr0ZPw9rfMRCwBlt2JQ/MpL5a5A2kRQ+Wj3GEuEltL1n
t2cEnLuedykS27vajbNDMG1eEaXc7qWr6RryRJzCO3tMaqjZSHfaMNGzSHbQCBrJNODRjga0ZiiR
5+E5IvZFO0+hnxaPWgzFblnGItzg08oIgq1eyTq33lwg8ptYJfL5Pj4QHtmDuWO8NISDHib2GmQk
5u1NpmyI4beBC+kHWuCSLTziDPJd77+tT3Pr1VqzRqf4GicYr5iB+oGRQRdtjO+/fyhTRYgny1g8
ynA5i8ip97GNN5d2IWg87R6xzY2odHGmC2i32/sBEBcjiQlw6ppkeAMyUB6d2D7QKVOA2DGgXuA8
BVzenUvEzNlkgXD/bRiE8x0hhc1zEh0FRHGDxV+nU7AFizO/9372xYrMIxeWAkka5KRr6wiCDzej
SdRni+Rd5vhInG4IYdSQzNeLUR4khTs/IWkoonatbZUWI8LwST7kJKrcv/n7IWgTYE2+cLMZStN4
KVd+72K+V6lsoVAvuyhitONaTReAxIJOaQt5ghFNmoI2zaubd7wtmzB6YPd1VGRkPJponDeIpEhB
5Y9KnPjHNLbGITKY79adi8JvJNpUYAr8fRGt1t85TX+EWlQfkzLaMrLeJFg3CPuufrUF4+xJu+2h
9lt+bhGTsEmTvzXNwd63fTEePTH0JzltgQonQbQMlCd6Hs0LNYS312QPk7s+kWKI+bIb6l0OyGbn
5VQVaKmG48Rga7/UyKXSdXCfFjI7YVt5py7tHl3ykh0zPCeSWUtdNYquo9UMX4E9LmkfX9qMhis0
HbBS8li02v6Y0+L1/sEqa/jsY3N6asCUbPuRsgqS83tvePogZQW0i8UGgU6EQsYtHJj7N1t1aAkN
Miw2uiXkHENMsYU38yUZKRbq2v1VCvlRqOKrWaLkvf+WXBNprtBXnFAVw4dPjehlylAevxamsN7G
Cf0gwarZIc0sKnOTaMJ2CnpZYxXirZc6i3GyNAIAtZ6NFi6tR39VNBJi+RnPNTPAefob4kMccOg1
6I+N+Ikq2n1qqd2KVE2BdsdxV9Nc7Bh7OieR+ySrZGuSc3yOsM0cZLXwMoqHH21Z/tSZu5nUYHyk
w4ENV7RRjLO++HCJNrHZd6DElX+dSD2PzBb6UGfpLww89lMxfXIq9l+iEfXZjNbj1mToitsGa5ST
Dt6xiFKMWO784Nvf+9rtoWkN/UuCB1K4VbXvxApIjjCrzZ5WZ+nEHQKX3NiPwxHS1/CmwOUFTdZ+
wrHm+Juz7po3CN/zhONX1J7FewA+vYNZKXAFJ1E3MIrOAKEfDJumZyLI/gEe/4edtJ+ZSKOrNyER
0rQsGJ01EG5Gd8rDT6nT6QaZRrEsIvHKIjtx1h3GjdT5JkS0zXSYbUTnTE86/NAOD4BWIfkKmoeq
q5Dsa38qT0xOPHSk1EWx/4tIHjLqY5aaE2PPY7S4K26NALclTl6IEOyQv59FGTBqQ4uCXop9dvoA
LhugnG/wMhrli9/75StVKXV1LB58jTS2a+zbYPRocyvz6++jPpmxUFhrdJjHitAnQkYDWKZITP5q
FAGQIu4FCZqTglRnxYGc2g1uM8KMFqf4SSL3HpCbf2UEfCbRqT2JqivWXG/3Go3qDHUGs46KHJJr
+bcoyn4fEmhSIyutv0e0WLN7U06hTiVmy4wn+4wVI92H3hJt3QSZmF8t4qiNETws/SvDccB6IfED
DnfRtgSVQxJzjTvE2hqDnr+UYQe7KnK/RnXhX0fb/uXJb4hg9YOZ0wS5RLnQLqfRIzMDkDk1z+zk
2/q0cIYzeCj7bZal1SnXPkG+g8IfUBuUbJyQuzKF+TNnfcmAIN/HwFJGnqVLlSJA1oW4WG5/Y5SH
bndknFbnxGN3mV0+8tL3jvDQf9xPyTnNbvx3MmGxnMyZ+zlybj2AuMm2uVGPHNbMhvPIJaWS3cAu
6eUZCEt7qnNewbIocVV3YYYjVBP9mcXx1fVwJK6zoPuvGBgRnMDj+FcQsurEbLD6CnnbwD+uq8ti
YaxBbEZsNoVMarKJdeOuJ0EtsUh1GLNjCu97a8S4RpNYZO82HoDaTJu/2e8zVy3RbmwIX1awq/vv
tdTVzlpHI/d7yfVA9C+21MwbAfOF96hlnvDE6eAS+dYh4Q4OCeU5+KDXAVARHF+V6ZfFq78gP3U5
IwuD1zj/ZnNtCMMkJstQy37i79hUHsnYPvuryjKbV8m8Ro/xdJm6/CNHcruhcVGB58T7WRb22TfS
j9Zry70gzmY7zFUYsH/h/LEHF/pZswJ3YzlsQRrlp6xK4TCDjr4WBoo40w6qMg5Pnj/i8QiTV7Tr
3CTVV8Iu4ldzIpItdyqWhiqOggihG1cKEUf8614q5cXZVNN3PnB46Kvxo0mn5DFqy0DVOj1k0HNg
Gjn+Ee3pQyR63uaLvDGXiyblfk45Q3SpXgyRfXTrlZTJ8pG7oXykuP7GLJ+NBMXP/Wgn34fsH9uR
R56hq886Y9cmOP1r69JMjf06t/J4r0cgwRN37pF/C0eO8Djuo3As48cU5Q6lrPNgl614mwvPeouQ
7+KK9oqbZKwEZb54CmOPY2ct3lLVLlvllONND9NfS4cstcEBhsQh/TFG5fv99UX5XBNd5DzXnumT
GDYjblxu958D3uU1mpvpINOR1rFzAIubRzaH4VXPuAvbmnHIukfy5vp9cehjO7rQ86CqL1O1FvvI
nk5N1mGjoLq/95H3QXpVOat4Ysz2zmxhBQ5Hys91qpFP0//VJ40mQd9EYVHcRMMPu9InWxnQF128
/w0G2t99U13lpzmrf0lXS8aOfKFT1vbndEkPPduaAE7DauXlCwZ5fzacZHnoFmNf4LnbybYYd3QD
EJYSsNZrs20IUwTQuZwrBujpkON9342kbO9JOA0vS58eRIp/LMuX3TCL/AtmGe76MBdvaa7kLfet
d4+gUXOdKTnm0+zFYMcQyl4QCK/HS34LXTdwm59LU4VfykEd4S2wUqCOyZTDGSpJuBwHO2hERZck
+JFrUXxHiL3RqAG+RlP5A9PgAFNdhWP/CPl2xtmwWG+iMwipG1gKI/LYYNvGz+Us6hFR1VMSRmHQ
VhGmE4PILWf08TMLED3nMIGSOofLy72KZOsczIxY5553oqjBRwxj2wV6MRWPfff3aCWYrg2sSuQe
OZQsEljqhD80630a6JAMOMq4p0nicF/FIkgzvWAe8pMOS1zW/fBaZYwwvW7pGVPZnC5ZZyNfvNJx
MlMwylNhtM7btH6pnpd9s8pquTFPPs1uHB19MNyYb7AFREOCKjbX+sFd2s/ClzK4H5/8vRTn7Ysr
b7bb4GFlExws04yyo7B3+MXip8wLz9K2+us8Z0j821+tWbukDimeIV+fJ5vMZvYJVLOFO28ToJyY
s1GRNSsv24TtGVQEKG8Ioi7fjMn5ZSBHsEXUnuv5TeYsGhpqkEMBF7Y5RBkD9anIy6AfZjCnMHWP
fWetPEJU1wUvxAoHJj9F/Euyxr3BZLX+b1sAURmrVu7rQIxGdBg4eyt2KESPzOgnNK98P+qQXbcm
YYK0sy2Bq7e61L+MCBAiSONDDnTtsfVM1oGxow+zXj4x4c9b1UURuCybJ69SCMBMDrd7PYBZLt8T
+MT0wXAIvs99g+lQV9DBTQyMynmxX6Zm2gH9xE7mo6QT06NHqzqMqwDehtlWq/RQYqLpnF6cxo4W
Ta5KQwftPvA5IqSyjgFTGif6fN+bd4OOnrxaPzriAKayvJWiyzdGE0+8tZxuz15ZUIoTmpnPy/dx
NIPIHZ7dVjRBRgL4NgwHE8Vf6pGH6H2XE3Uz6Brvue6pmZOq+tlF4XDg/d69T0P/hOORYiZ9K2Vl
PZT+8F3j+PWwvlzTonis2Qs+3dsxYY6Q4w37a0myU1CY8jF1+o8YQc82nWUZMD9b3STAau9vD8JV
rMfcq55HW3qnyUXsj2vvCcKgCkRrFUePpAh/CAFIWOc4G5vj2H0drJFqIZavU+z+VS6kofa6bg7L
SPaTqhlitZZhPg4VBE1UO/evETLafaCqKmbAdyVSKebsBawFgEjy0Py6e78rsAwnR9vulGCaFwEh
JweDi+6EawCH/dm2wMtCIaC9yML2vVKCQo74j9+ak/vfmPmSWdCq16GmiY5pn1zi5lDLwb6Ql4qj
rCbQqpq2BgrSMMejy/nCLKI4gfk/k38FlzRe3olZsR915B/LxXd3E2kdQL9RoPdawCpOCJy671u/
RI6oApjMxMdXtEdW3DPJraMXDzLtSz/h2if/+sqd6e+WbPrmOd4NWzhRNoZjHyh4Gaf060an08+a
9E52MMTl1s9JgcwAGuFYyvEiraneVrG2gq6d3iITagEey50KMW2gLo1/awlcnyQGZwGMGFfGSByK
gFtSgMlFUt6WzMqdWtqH31KlerWOGkQY09VzpLcdTNqUqHul6XHYUzQ7eDVqI9L5Q3KMfaCM+mJJ
fjaHv98iN7fW4zNnw3Mzz2h3UnvaYnRF75V39gMNR7rrRQhshLytMRK7MVRxgOSeQ4UWpCGBa48O
xN6SvrvV/voYFAUuxtxOr4lKnhnL93tlunJnF3+FAJFvNq3nJk9EeXRFockdjBjIkPBwVNYYg8Ux
fHD9jNzw8rpXm/p4WgDCzFPiYqBGX651agdwdm6ECTCiK/DFYAshjcCfX/ij4VaMqyxivaWa9fFL
1wcRmGUEfIUnJZqL96WCw4lTEG+NNT7xvH5nBIsEpamYaC00hbEXk+QqQFQxaNmNC4sT9AFPXdNF
ZysyMG/APhEV5IahqR2qM4dcpc5Pj6qjzLGFqvedL9ODKseYmK8xOzSJ9+ytY31vVSXb44oCXxuL
+//g3tMPDk5KYyDPxG091FouWeFpEV17L1SXv8ykwh9K9svBnazwkrsDzODBqpDe2PwTyqKVPtPe
2s8uwRbK5Ms/TOUvtQ5lrf7dtqo1bq045skhSqpdaun4ZSVC3GdkBeTR9SMCGyu3AincmVy4l4YG
bE/Wr9w09giYSonsNhT9r6qLaaelzG8xqY9bzxiNXQaj6qAFZ+qEqHeT1JZ9sVX1zu6kCmRBOyYj
unuPk2XHe5E9Y7aCcPliHuZwmnbtaBZBleXt0UUKDkyGbjhG7BYdJ2fE3Riah5k9FzNzbZySPiXw
zrL0vjDstV7NEXdQHVjhAIjb7+KXZocq7Qes2eWIbGvjWNq/kZUHB4tx3yn0RkZGVXzK4DiOLhnv
0ajFgwt4AAJwTp5SScz9yDp4X/qvfJ5or223fbPSOb/6DIZJoh/aN1uE6kx4yV8MHA6GMySfzYpT
ikMSUbBz4ozzBZ6/PkmPjU85mBQdQDMHnaFNU4NSmJ9nGcW7VRHhxPL9p1UP5inDpL/1QhsCcp3A
fcnGdDd5sf1Q/EoYDeJlyXkERmek3umJ405lHWAFRxOIpIXxBEYVt6V8rQmtC+5vhbYl8s3zvV9x
N7xNlWfsANH3+xI5+p71D9SCguvBliK4v3MyeJ+nSEL/VuNb7DrZBTo+/FZH/L5ZnDRGZ2h7BV4/
rnJhZxdJ7tdZjuqXzsYw6Ov12Gs1ThM3uRk4Ej2XsJu7Diyy3GgnIs3uOzaoNMOKbOV2SfZN6Y0P
RHSDG3I1XkKbhxp2hZ2447k3y+epoviiR7gVSWs+OGnV7qwhPN6fbQb6w66O+uhAQFIPGdpHIuA6
76o2z0aUj+f7OWNqfcsAD5B5orqH+0utVS5YHPI8ndUNiI+WNOiBzpR/OLeJd6LhbZ+j1gBRit/f
1yDnB28inWgo/24GsQSGTG4sFr5WDeKMqCfmxbEij7eR6x7KpGn3ldORZpf5lKFyDcXu18Dxojsa
E+Zrbc7EPBnDI3CP8BKl7q8RvccmnFH9FYVdsTtcykc2JsiqqqR9WgodHSoE59w2xOXJiWtHDjwa
YQcr7tSan62acbLrsN9GYzqzKc3+BtsQBzFmrY2cO1qROn243xoLBApvXKyLS37W7i6SbWrvYoSL
RSY5fdTgMD8ZaxcffW9dxsT9ZYmCHYMdRbv7dDVdIKmhC/rp1pV9iYG1MIxfrtTFxPWx0cGAsr+f
wrVNCZl3bR5YsE+wsWLh6OtOXaGE52AgrOjBHjmZAfVOvNO8n23lh2fqBWPgkF+3LLUdvhmLGM8M
tAjkbPv8YNNdMW2qKlpeMyYj1EFIPZH3lzR4kMfpwDHlXmYxbZi2M6rp9Klkt7UTieEyVbYJhMy7
+hauZnubDedg+fWlaiV4+YK169jVrPWWmoKCm390kQXmUf2zj5zsyLWJt31tfpiKZ8yS3YcV8ggr
ebUQzROshLbXExFjQxQOBwZewyFLBslmeNanu4TQaZT+2gNKjFVbXxpV3+q8dq6Y6bW91dpncO+8
AhGxXrFC+tvZal/bSs6vtcPdlEx7lzPFH4b+Cyb0XzliDMzK1JfKhrYycSpxOF9Icfy4F2H3W5aE
0kM20lxXzjEu4GUNcQq330Ok6fBOux8UBGoXh1IkF9KQP8uIb6YkfTbK8mzPBKs9+QvIMjTpe7wp
Xwg7Dh9tBC07nYZ/kwBb7jnRrP1URV9GIHjEWX9HaGWtjjx/NyA9NjV5WEovREH1PVsBxxCHhYMc
vdS+FCRiNCrWZ4ZUnK+rck/0xWukBLslu5xfKjSC26H2/fW9gi7QSHAFtmJNMU6/w/WwsOZ2YPNw
oAUEeIgdmsqf2LcrWGpkEhaze7prn60FVFeN2xzk4ni+34ucnMO5WBjCr7t6P4muRcX5mvjeX4kz
DOAPUDgirUq1391iO7ouVexwK37qxTUf7W/N3C8Xi2QJfAY0pDIMH0byN4932ckIRG+Looa0q8W2
L73yCLlShia+3jsNuZWf7s+ITpITFuRhZzEX2t2vmwaPwkcnOV0QzFkU1dH3Q/sHy5l5rHdOq8S3
/8PcmTS5jWxZ+q+U9R7PMDkGs+5akOAYJGOWFLGBaUhhnkfHr+/PqexXUkhP6lerWuSgTClIgoD7
9XvP+Y4XLzWWSxoutl/c9QsC1xBNBQ9bMq+JePEutE13lUif4tCyznBMrHM3e+t6yjtCPPTo0ro3
yNo+RIwwHxKyCk5jPoj1COoge2wT8/GqgMBwipUH5Rv0bWaxOh1OB8TFgHx2q8v+fNU4hL0DS0m8
v54HJu8pjwtlK+GEcD0z0CRQYqniCfLcZgbtHbanmDi8m3Di35fBgCevLC4DTf5LpU9PZjPazy3s
Bo7mzcbro3g/zFhSHMw8q4jsi4MXQmlesf3jayWcemfP8GW8CON6UjT70I5CYDRop5tCvm9TcCU1
zZrEz6zjIPtX4mKMpwx7FkzKLMBXC7BeWPaJ0ncKTH8Wt5rBbpI5zl1GcsKFlMMEbWOOSbUZL53x
1XC78tyYpbfunVrbej4Nh8Y0Tp3KOuiz+qHUveHGcKL7uLdOJuvp81gPzdpAzHBuE8ARs4bWlSCN
m6RonxsAUIeF4YZUU44sZThFXTYXX2cUTXfXjU449J4iK3swk+g+65PibM7TOxx79Tqylv7kfZap
6d572HvBaoYzFL/Bco0gXB5LHaxmZArKL6XpanIbusI0Imx09r4Tb/txRNYSQa6vGSRrUmueSwFp
L6XXBhX183UUT+OGuy0ZoCH5KFX1cpNQZ36x28+tB3q/8up3LXQ7CWQQt0AaExBKaz9jXVn1y+LT
FuCdNqifigW3/IKO5K6ha30oLSVtmnz74JrwHTgFfbA7zYRvo/VWYObDuLbUqKqei/aomfJs5Mlj
fZWkLF0SKFMuA8CMXC69urM1G8SGOhcnQ3cGUvEx86DfpWUFy0Nf1jxy4d4xPMCKS7ddFpfhuE3h
4Y+SI3aGLItE22bNEKnbdJGhtm+LXGC334nOju+W/oi9almHbmh/puNjZI8cJiBFjC4d7o54GyuP
OrgsFaabaaQZxfH/DDbmkGqCJlVGmpOhWe55QhW6mikjKCzYw8nwcMhSQfQhVM3usT9viI6ZSSwF
fufCNeIsop6PJDFO5Pk4XXmHPqgo93D0mlPpCfF+UD5/MQr9lOvIacnEyt7bI1e/Qej3RY5O/EB3
KWcMFNBRD88+i14gSwGKrodyWJqcZXEsRttMpJIEm6y6wNbAQa5zgE1rjrQlwJuuYQUV4fhAngGR
DNNgvMBb+dKQHHHthBpCQz/WDQZkD3vahpXXfcG+MwexjKtLLcEX9PlwgnDIqJJXX4V+hfDSdEw4
iMhnSOeeaBum/u08nJMIPhMcqs+DjoijHiPjRTSdoqM8FgiTTvmg32Ak8AmHk8MhmuOHvOHoE01X
jZ2J2hJjtDXauA9UJzQiqvbOZ6g1vkNq4tzrfubuBkmu9vXNxcb0MjkyPlzvgzjj0F42Xn6offKt
DU80e2nFZ13vzHNvD8YtwX9xFd+E+jw8TuEYHpRWOhoyDXNfQzBsxmhqktYmmcpHY8LCgbf2Lz6J
tqs1LCS9HSNZ8OFqxr08OUk5bMwK+QC2sbVRsOBd+7lLxwHQtz6bE3QgNuPmpRmmryPnLiJqqZ+7
XJikBymkYeKhtBwMZ28iEF7bcH5WYQO/HueVfQ4bfO1J+KnQrhntMjqVCzSALmvyIKJHs55pWDwu
Oa2UTFO5ocSu66OR3SCh/TB5ungmFnW1jPZGuqV769A1lEzkH8bMujfTmjsPy8ExwS6yr+LCwUcm
YbJotsaSZYCaLZ1bQy2CSUSmn82sIWKgVg53IFKGdgatBrtv5Q1pt+ZWaIN2aaODT6DKWBP3E8V1
v22np5AG5KUfi3lVjgxQ2qo62MYy3bsJg0vJWLaYpxNg5Gw1WiqL25CBE8MLzOgZfdPiNTRUDgb9
sTpHIRW0Kfg+RzUiUivMLwyqpFncXfsyvmT0+20YsDDq2bSWnp3C5+vsYOIoQY4WPr8RacG3mxxA
MbOxurHXlm9+NhZ3oFdt6e/wEjuBjKFed57zfH2tlkyWtQijbKvPcD9WQ1EtJyoiiturMi4pHW3r
qvKc54B8HGktm8KprD1hD7dymujeSM74q2nh/rXZ8RsNIUwyuvmt9kV4Gh3G1nlgePqxjlL1SuSu
M+1nDju62WMJSc3IB0IeM/+kkW/Ld+e0BuICOqCQFS56WAx3Vuiz9rOUW8g2n0hE3nc+PdGyZTjh
Yt67Nronb2BJjVLtxmI08M5tGcS5kqW7m1hCFSjHtk18ZfNeG7xh3xLR5YL5vc6g8G5Yh2vl6Wjh
XpqpexYNR8FidNEhe/QpI9F3l6jmjuws1uRoBNaVKx9AWZT+e/x0xVQ8+Y57V7ktaR9UBZsZgg2J
NhK6S2yAIFAl3bU+MdjYyVxCct0MMIflsnQ7Xf2NdvCXZg6X2yQzHgmgaLfajCvYEi6zVmGdrcHf
WIjSDzodVSBRg3/resSJXu8Dd84eIESD4y4+G336XA8SzV3YH7q4J1m1tXiSQ/8v3x6sxxAoJQFt
4VPhqw4oC7g5gYA2I3mXYplBZTDYl5nGAVEa9PJqJtDtTaPGF8vsdABgXlIweF42Z6e+7l8L5WdE
ntCvTGsGc7QsRXeM1ZmcsJ/ERqNb1aRTZ3JkVDC+1LhqN7Fl9gdHLIBrmjw+lmP6+TqzGcltu1hD
GFEeWOW+qzwkBda9Vtn32uQj+UU4tyJLN18PXv1FY3k4OTFjCbNLXhdRG/dGZH32xr8WYuw++XF3
TFW11PccghZ/rl96sewWdSiMQiI1ZJjmDFiidTHReZKpfyir6QuDaXmYklRBUHTtmA9QyGuDnkk2
sqzZLZ2xa4OiLnLn5EzOV9RaLK9MihH8JCC0lLRKjlq1mXCsnVqlwkQABduxDFka4v2ccS9cVYhX
6SZhNjfk3Ax4KKOGJQ+dWFiLCogpm5DyB1R9s8546E/V1G1HzzDOsRN19yaGryqJECp5CIVGiZc2
G+J6R4M2DcgHFfSs0PFE2dBtr9sYX9F9nu4qK+NAGnv5/TIdCyUjbmOKrrEZPrCEki+LSwzxltr9
MelmUGIQkQ9mP94gw+2p0JRkNmohJxZIjwEeDxWiLBdis5L0JqpbClKB1/F6Itb9gqFJSiROYjpk
t0Vn0gfqoBtjg4qCsQV2ycJV2l+pZfshzESA0AmMnqqqPB+tAygcpZ9Lq5amlJo+DjWKH4RX3SEy
k3NrzuMW5aH9asHNsXMJPSsK96UXf0FFjEN9tLw7OUINIvUQgjIQ/7Ndk7aXG3H36Db2X1GvfyJw
M72YsW4+M1AHmS3Tixe9mF7v3svBGDZLT1acjTLX7CftESbb9fGzLy3IEg4h5ifdbauLpZONe60d
cEXpRP/Oz73Iyj1NRWuVm016V7vNo9n0/hpV+Fcxk16Qye5x0hzKkPhBL8HGX2+MLsWrj4zLuowk
YKon00QEqWbB3tEz8pvr4qNxJzp9aV+AIRKSq2StLjoue3G9belAOL1OyXNKcWwVLjYydMSrkWFo
MLoD+gp1f1WLc8sIArG89tIaXbIvhD9sU8Nsj74+0BjUBjTs6otFsD+eQjWyTDvOOKlPjn2svZbZ
/C7cdLM5PbRaslyuQvBr1QF1H1L71S01JFTY+ioz7f0w9taxDO0aCSIWbJtm9bFRkXzX9y8JRw8g
QQxbYTurqMcAWc5D4Kup/iDNFy0NtwQaHszKrU+NE7p3rRfSNpDaSymGYlU5EQ8AnaQzRyFCsu10
BDxsGzfV5BHBblFOtAy91jjAWExpPN8uc/qh8qL8wviQMEl9nE+EeruEv95ct9XZ1z7ps2x3YKTm
82BLVB5qo+og3aySnDYn6cL2TSnGh4xC93L9GMY0LDuDoxx6aybhEfl5DyRvAXRDR78pAY4V5E9n
sWudJrCIbAxuvEm90d2GaWwHUdk5d7Ckrlt0sejIhJYp6DwGuPCQbirThPbduN0+0wb7rsKskhAl
lnRZ8WEKg0QSAJnYff2YNH4SLLM2ou2DzUXWqXbJUn9Yo0s4jL3hojAxns1MVrcJR1bdldFtpW4j
55PH0OkusyeGIS26jGl5RDiF6lXHNSl886wSOdVfk+0iquiFeGDjbu/9CaKFPYn0UFmCENmlb8Cn
0AQhj/A8O4/QntK7BdKP7zQnVrIMz3FR7YbF29Bwzo4l01lNi63ndjzAoZI7wr2fUVMzs/MwTYRp
aJy7CrzjDFsUIwl444hGixPbZ3Tx/bYSHAbrbCoPebKc8rTPT+W3rgc2oOWDW6CxqsP7JfS0p6KJ
+V/WQn8YQIqnfxWmNRwKE0Ge0mZGqO9KNKRwDcYzj0dNt0IC6vehEc0qZamzhuLJ05vTVKNpdRA/
Hoo60S9tUr3rhhADtZE9+b5Mz1meksYA/m7FNKG+2NrwMAH23PhM4nZoUSBxMfnbElZxn+FSeKrj
Z6plQLSpTe6cWglH8LzXkwHCvS5Ai5s8gU3o1t/uRSPGCClSWPAjf2KNKooeeVu56zQj/LLQtYPO
AvCtOBywFWy1Dh97abAxRZAHDm1VcBJlNqE5s9zpY0HxNMn2vgSd8u0VJoT/uypFQqH7mlgZBnqa
63Lp9uzF13t+auHcRSxZawY00c5PrWyHNGGT5dNr2k71g1FABAGTcrqWRl7oeefcnPJDWKNnTCZM
XJOeinPZQSNI/GLaJSPuFk47z6ZvOFuOJhoDy8IDsLv3xbpzlIsmS6y7bJDOqk4jQfyEE6BiG/YU
uNCp8ua9zD395DPkuhZg14XMeokxTRHcIZOj21LZqAvsdLQyS5Q+yH70S6mE6ABOtEBH3HHSw5fU
Kbxt3qK41jsiOa6HOJwl+sqh43FPBMsHgdrMcTrI5PGJ1F/ELuQudI5zAEl6MgrRP1I/nGmqrAZl
Q9I1Gi8JAjSGfL7OgK6udlF7tua53dKPylEQ006OZu0204Cy0UrJoLAciXf4eC1Vi746puRC7Eog
sptBv6QjTSOrJ1VCGibhhtb4ochdLCwxuaNI7HgQS2ndiepdyXYceGbM3EOUT/bs9uh8ga+bheWt
MIJ0By1NvxihPXyqu3ateZimDOE9oFCieemCzMaZ8Jc9FfkdhC0y8nSSxqxu59ROHq46nGGQpJHV
T125FSg4dsuwnGPLXy6j2QyAv8VmwrAWrZwcWHCHz2EGld+b2b2jHRmsXfokKz5rCEpWdrjEN30v
VbQrtWjJtCJMFQm90bqVHtpf5VQ7J70PgavN1Ys9x5ukoTWgI4Jy3Xw+tmlfBfTxX6aiUT5ReYrD
rPmGJvi3aGD/7RD0H1LSf52Wpt7I56qWbRLFffdPTJmKd/rhFzQsmALeD3+1REMxfOj/83/zJ6O/
KvU7/3//598QrydZE2r2r4OmlGH2X+PAnh//413SRkn5H4cu/1h+6b5ng5nqz/4NB3Psf8DfEvjP
bfzl+BWhPvxNCHPEP3RP2LC+MMiYHmPDfxLCDNKowPIYvk1hBurG+o4Q5v7DcenGE6KO5/Qavf7/
rsLdN38vF/DbVfn7199ztt4yJzzhObjiBdWGZ/Fu3jhYNc80EQWaYeBn49ZMJIS88A9277du77cv
8cZo7OCb9a2JlyAp+uxV8daJgqQGAkoEYRJPf/DUv40U/PZqgKh0Lg0YCoVS+M6S22tAqHudRQJW
87os2e6LU1XJIIsDEq2eVG313ff+iyv4U4ihekX8pwbmSKzU5JL++IrIkttGX2SIPWy8EQwb85sK
RmRm6LgZ2eABcifWeFPJaGfH2TEp5AWuyF5G1l5dbDkiNaszwn2cx9+/s19dCoOmtEHLSPAO3/BE
jNRmTLbMIcQa7aG28n08RQRsDjeR+q5b7znK5z9kyxtvXeXXi/Hda6r77bvLb1PJw7WjSMtApy3C
ITX6oxuJVSlJ41h2NWd1crXWJRJ4jjHQRf0/+Np/dUN//6HfIBV6L3NES5cBlWeKsiU+xna2//11
vYJYvrfOqw9JbDC2Ct31LOftPZa6cqSiJkDZC6u7RS9fS8/eE01yzNIL3e0DQvkzIx6OFaQI9NVd
RHfULb+tyf/yyTXUJ3n7LlxdsDHppgMZ682j22KxNrOsDQNnfO2nJchmiearoFeYk/iDH7WJDxrR
LVFypKLlBhiCQb5rsIfFXX/7+0tivSWUqEvi2g4EK9cwSb1V98V337uPSyqyxiLE/3bD4Wedz8Xe
xx+YVQgmHBATtJprF4Gq7j2jjQo416/0YQIOYx99DDQ9tLolQl1oJkeP0cZghHgfGa8LvkWeWT2l
eVn3BGbQ1RgJwNVoVyLvYWY8DjL4/acxfnUT8Sh7pnDwmBv2m0WkaevSYUYaBr29BKze9LlSdP/I
cNWspBl36MqCDO8MNvGNb4uzydMl/Ze4E+vfv5W3Jnd1XT2AZ44wfct2nDfwkiJ0eYAnctTdJuCU
tk0mufPb4g6q74bsjsCC3RD/4f62f/UQKwoRchLbYBt6c2dZkWeEbZ/yEOtP1IUBPsvNMiXHhkK+
ITSnWMivjj8YTbqmoD2mo31UEVh6pp3UipbiafWldjIxRQ9ERCcIRtTDvyxixQk6QM99z1hzE/q3
1XJph2QtLecR4NOOCHUClyJOwDlD3Yb8jCXAYRpM3NYmahco8IEgM433JUX8hwfqF8sl0x3LMJBD
8unf5ndrtY0gBkNAYKYgF6wNALQgDb2gNiXIIfuo9a+//24t71ePsOfCWbFdFwrM24VkiZE8a71L
hyvM9gaZzypiKEc+ar3S9bnJi/4wLncA5AKoF8EgJAazcBOpyY4ctsk8HEaGDtIoTn32cegiZHbp
MUXArFXJyzxPxEsTVSiII59vG54kaA5E0qNfwLK0NP7JNUYO5BOCgmJfusxlW4tNwtkvS/og22w/
tswhMnD42bAmIW+NzG9luvl+NsfNDFiCkTuxDKiQuEHUN6wn6ZpYi7XsxZr/t5q0ZqUSVjoCA1xC
JmZguS36bxCIsI/3sT9drFi7MMIYUY7cjtF00b1577xETwgKEJVoW8fFftCTahhrSCYddAfWUfis
dql5RrJC5GO6zqLi5LvjJuTxI34F8IHczR6DFd4asezYAKPd5LOASEBy5Ymq4Zj2cCt4volZR85w
YxFrkpodbnRt22HUg6zBsSU9LrN5BJC/Cr1+Nck7cKt7deV7lIWkbwUymramChdoo00uZGCSVYTe
htFpd2AVxHLcogE7C8M8e5FEsR7vPIzvvQ+XBJXOVERPsq0+smNuZvx1ugKS1+18MSc+mO29K0hw
hO9163bRQ3iJKvupqTuCw10aD/Gxq8ftksb3bZnfRfj73I6EDTvaaJyTh6i/9Tzt4LBAOnO2b9w7
D38J9cCuihIgoCMPkbUPNT/wzWfG8XvH8d6laksWvG/pbxwKNrlyhnQjdjTns9ZDBglBlQW6cr7G
KjCQXU99401+C902YHBjN68SBVEet/ua9AIYruo22MVZfISltCeSfKO1w9bAS0Fhssfl5CyBAD+R
6k8QEndq5UfCj7+PKkWb6OKDYWxL7aReDuw3RtPu1uenuTGSuha0AOGeufeYRfg73JKWRrRzhdwt
+bjJnX7LcYM5K1eK3ScLEzg7Npzb8gArm9v45Ij+MGvLAUq40Q4HsLdrrdIVnGFd+7M6eJ7S0tnX
c78e3RkdMUVLgu42RE0GVzYH5sEnalKxjzIclQMz0W5atWWx17WINrwIhq+wEqA7ZfcxkMq03zCn
30t4r/TCthlnW+1R/Rcx8n3zlcwdLgQcSSDoAyGc5y6PN3PfzvRc3ZtiyjlJMrGldk4LAjNdsnt4
S/VAF5L4GSLOD11DygTbb8nNOZOdofXcoOOy7wgEE7zVAlHtcv1TVoWtSkUJ8V0sfIn5SLdPysCt
6RvazloAj6CVkfIVymjehLZ6oTxQV9TjHqOLFliSeWZTBOVEcReNiInZn+Fn0XJCi84q40hYTpzr
lTcbBxLdD9ArwxbRyUrTeHP8NXTs//y8mA+WEG2YUivktGK0sT9M+PoMFfcRgWvFlz2PVNDRvB1j
NYL1oaaY3Fv6btYJZYm+cvw6ZnIJpo6XgpWmbubeSY6CxWgqiLuDwgHFpeGd5DHbuhk9Ygbe2Nh0
dJv733zyIO9WRnoUxgTOLEZzzW0TZWujTV46ihSbuNmEPiO+IKJMVoQV7idMLH0mdyY/WdPEuhUv
v98kfrVF+ORfC0dXWOi3Vd6C6jlnzuAHltcyDiMPrsRHLMw/7PnWj+HYQqhCg5Ay2wWQ5njgiH8s
4KBq5igYUZA1+PKKNN7FfMKWHkaUV3dqbatMdntYzIks9iPmBaMFH4/FseGuqPrAo9YNefwWMlYI
Sd2MOl+cCN9bIwkYxhPCdYY+sFlYWLz+vQtunjHhOqVm/f31+gkL9O2D4EoDhMAZ0Hpz6umtNC6L
kHD4KElfwulWNPGGRKu1AReNwuWM7DaYBMEVRBvO/FPLom1UvhjO8GmxzLMtePBTe+8Z/Q0Hxj+U
c9+41W+qdqoM0IguJ3hXuG/eXu60c4Fy3GccwBLMKjDw3rw2whi1cX3i6HL7PIVsuY22Ub9FHRuT
JWI+VZyiGvsW7s+Bp17picksbMRRWmQOwhzDXbQXhFI5Tn6a/Jh8NZ/RFslNdJlnPdyAJtrWlb4b
inHTTONmarAsWYQLsXTM44Y9ZtcyviLz5jTCP1k+RSQk14X2OMPySBvk7TJdj55/SjLrjFD62Lfj
OonEMesSGJNsz216j9Zv5Y4gVCuyxELIie5wMwxkBCMW54Lj7j21AGfg82dozVCl9ky3ZBpvenLU
ehYDr0LK7Q0bUtY26oSoVjDb5+Gn5Bj4b2U33KivtM6pjUq615jDgEAbQ39rS247ih652EdDX3Ye
tbLjahvYsSx17a3GJqKhGXcQ0/sqe4BNngcdwr4qEpi5niJbC7SKk0efYvDOvo5etrc4KNvD/KB9
gu5+CyxkN3IBBXPQDDm6U1MlJR0pUJDCKRgMMhTQ0KPy2pRjvmeAtIkBPHg0jIUR7fopOmpTuOld
82ib/Y0T7kWd3qjnS8LcDc3XpAkfcjveoOHPtJvOz4Jc53JX/qmj1x+O3slKo0M+n+cux2E1bnu0
J8YQ7SD2rXMO3TU9B72j6u6epItPAjWE5LFVW2NIiJgqGuKR4MlHJx+3EUVZQ30IW3nT9f5JuvYq
b+PjZPVr9U2MKHf1InrwyeWN8m2N/E79gGQZtmVxo07ylv8I6ovrbp2n7tWiryso7QuXBnlB7ZTF
0JPsIxSCFKhc4T21I0sJplGbKVyvMzVloWdAE+QuDB3nswP6oXxF/0+dH+3wiuBYIcyil7shz3Ex
5xvNPXRsInZ/YzRyl8hx4+vG5xbQqBMiutSA/kTuc8j5I0RF6pbyot6mz2JjZ6z6zMvUAxARzUsg
NyoGdGDOfBEFGqMnjEoEylHTEimF06aZijvVqfJCdnox7YzaOk7FeKhlfLSkWKnTYZxk94tEgYDm
oORQW4nsvuSgq/ppoj9SSZ8R0GxaXew1JjoRP2poIE0kGhBzcAcvFDo2EdgaaeS0Y9R9q2YUUYvd
dBq36plTKy6oZyyR2UmyvNpkUTeE1/k2EgPG0iSrbXoP4xFFbOKxqE550GrDxinogEXuDd6DlQu1
39T4uhK+IOpBg9jgeXqS8WXR+7s/LMFqDfthjXN04dDsBN3km6hC3hxafUNPB64PpWWkPaoyrbDn
wCQbG1IgAUIU5iywSRY9ui7v2Ja7DnxRa/kPv38fb+matGcEXVWHtib4VE9Xp/zvehJArvVWt2Y/
6HLuboq7MLJXIXeohEry+5f6ZcfA98Faqm6MAaL1x9cyRT7lFhIzFPlUgRqylKpHF7Z8mvsF9DRk
HX/YENWwdhlqlVPzMWEo0bj2vrS1ze/fyy8rhu/eypsdZh4LrejILg9gzFxcbGNI5+qPaec+/f51
CKv4+Xt2afvg6PboUrCj/fihybDRAI1EqD9EetQWDMGx7NsVoU4PBdGPNGAHs/mo+jTwoO41EW8a
ztKxJS+x9gWR/moQ/W3TYJCqvKdsZLW2zKPuP80Di2o8YUilYTBPnxxmfhKDbuwUZIh50w0cOLDg
clUMz9jxXuU4VnSZtFOaJcdJdgcBD7WS/b73ULmqctvldFjXLCjQvQ1J1Z/g1DEnspaJR6YHScrm
uJo8CXZl2U2THRLnlO3DcEAPiJ3btc4VambBebNzkwcK0YeOJYm03wthmDsT+T4DRYSX/bQyO/0V
sSPS8kcthpKVR2WQxA7KeBehYhy9T2HjMkhbLqUhL1PPppQU4w1Tnplhpi78R0A0+7lkP1uI0IJW
mk35U0fqjJXcoxTFG4dX1KPEEr3x2bEECibWCJjeXXHsOx5zRp/SDB9mE8wWZfpcvxJwsyonbcNm
izVMOy5RoI6woM8eE8N7xJT7ahYxu1QM9n3ZO2xiUM/2tt2jgo//krNjrVRKViwfcQ0ePYfGA4um
RuOni7QHxGMfGSvf1FOxV6nMlUO5ZTXkgTfaqcii97014hzjtAi5AqaNsnx9CRulXFiO07up5oiU
pMfQK+HLhcVKUNWoM6NZVqTiMtznfah2UBdFD02vb9l3rYzSqEcgZ/qMHW0sqBnA236rdvFG5yDQ
NlsJ0sijJZBjdFQrT2dpG2iy+xmtIjc1kBB+jc3ES8xgjghqZTOt42OdTtusjR7UrkkO4LMxlSu3
H2AnE2Dl47jMjLVdMzlVL+Wn+6hoEfgBqaWR5ZLNIxpSiNk/fTBnmZiDEI6m05FwPHAKU4WP1O7V
QRcT4Ltw4uSV8fG7/OROX/QYCVCKhSGlRtCWh2LyPmksWHk5fhqA+pP7hc1xsp2nSmPwX2XEWHwN
iQov/Wnnh/a+q7m37JADMmprmTz3VrQOcyxMngzUOagVT6DMHlP9ZPTRbdIOF4twvWuDwC+OxAOo
3kHKlqyqetG2t7Xef0K6dRNPw7NNONhYJh+chFpP2aEKv/iYZIyIlZtX5vd9775rLMAkc7LvTO/B
FtEL/ktUueGLNE3ikXr3yYFWYfd5UOI3HAnFpomgDoATN3HYeV9ml4Oh6hFQwpgzUUxORkmDVCQn
CwXTzjBNG69mS6logjGu7Rx3VxnW0R9encQHhE0DvLpttf4TFMp7O8P7X5irhJak+l3MoY7q6EZz
69R1uOhjpz1Hn1VpljTtR8IBb9tBe+fBVxIG1u3ijvwPzn4d5z5zp0kDgTxdV/hKH4m13MKtEsTd
UrHbaPxYybF//WE1/8Ua62HaZUoI/Fv/abrU0xYtZKe7AZwTDgPIAigJVeOrI7tN9Qx+v6gbP50D
HZNBFtuDZSHM5kz445quY3GbIaPiJEp5fgHDqiI75gvSHVVMalv13DrVXiLB+MNL/7xf23S5Pc/w
PYfmu/Om6y6xTjqOTUZeTWzCIjGCcZrniIl9OXrMFh3Oc79OjOzV0j/GuJ4nDyxhXIBlRgVLOyDi
3v39WzJ/qmQEuxpiCV84rsGX8KYTjsAi0UxMGMEy5WAY7bM6T1StvYdfFvD6HBMZZo2YtqnD1LGs
WEATsRSSEKMulup4+STbajoh5j6y+Ar2EEe1ge5GPPxh9PmriRBtZCoe1+EUb/4UIAC2JYdM4AMW
4KRDZRxTRXaE6hXPFCcYi/Hn4cdTJ3cgWoE7cMxdsnvVz8Fqt/r9tfvpxlWXzjI44wpYPNy8P95I
KD9REs+6HxTG69zx+OnDjZr4qEcxL/+ewv5bCoVfawu+lxb85/skS+q/viQfr0lo/5QcXAfm//Wr
8+P26e1v+B8oUTBUOsa/lijsq/LL0H7svlcmXP/I38oEzyK2zHZBnzC2Ng3v++wy/x8WXHDPBrtM
j+IaRcHpto//z/8yXJQJ3F8qqMIW6hv+r+wy8x90kIiioVXF8oE+4d/JLrvOzb8/RQjTcF3mrKag
LeUI/U11iZxiyGNcYVsEabuhz+guJ8R1rOJp3nUzjAk4E12d0At1t2Nakb7e3ox+uEdtPJT+ba+n
9/WQ3Q5AJ5NEEsvQUUSO57G898FkwZISeoUJP70rMrmJluQ9iKwX0dYPFszTMB82XhG+Iux+sf0Z
iGD7qfKGndsum2Uot53ZrYzyXSIGaCR0JVyxFUV+7xP/V1jGto//aufzd9/eL4QG1xStHy6IRR9e
BcbZDALdn8ZyCRMUs7dpgiayhSnV0sFeRtzLen1JIt38EoU0UcVkP4Dqic5X15cumNGhj75oqeGi
Ho6SR5EZ/mEeq1sySt/NQEJfUl285At7Kz/RWEutj+9x/qPcF7250+NxuZG6ceuGc75vReSuMrtp
H/AWRDRtj1ZcESH61SrkeEDveJenw3RjJjQdDLo5s6SadwhRBbs8k2ifmA8USv0mpol9CLHyr5fO
Snctxyd8JiXE9GyykCBKZOljs0GbD35WuHEgbbraWc9KH42K4cvUcKVgtQ+FA4JYpJp/bkLdP1sE
oooaNDfv5UTRxYkXke2RknA5hl1LDntDBMKCzdBF7nsI0RSupDs2NHJwhA25Ch03lo84WbwTdIR6
0/pJBmlkNG7HcfkiZu3VckLjI6eLD9EHH4PHjdacNNtuD7//tq8z5jffNmB57Dnc+gbHV3XM++70
2sWthfFqDrdO0pHkmb3iiscNHTLoqfVi2c6GqnSaGRdT9cJZpkU/V7z6w7ztc8SIfmXrqP279aJP
0Y1PpY9YjoHC0N3FnU02bF8CkG+Xv0b1L/D6+osxwuE3O//Rm6A/GYXfkHliAjKLnAd4UtpukH4T
AD7d1HFMM2hxtFVDAi3pZzApijajM1GRiLsY5copOQH+/oqYbwe0Ao0DVRfLz/UfVw3Cd1ck9hpz
1KHRILePeDox/AalRVtLw4OpQftYz37i70af1K6kMxgq+vZnS3eTC+S/bZq6+a7CK9dpZRdktaSz
NHMiHYXZvbfj3jgNtnEJ8Ye2GmOusCj8w+R99iQgUkFr7mo1+P0H+qlVLQh0sWkG68g4CCd5G//h
VDAmgIDgm2MYA73xRjOxYoWTMpch9i8AsO8XK+kDEygbTCZ9N2Xzfs6hckRp5jFQmsE8+fJDZ3gG
Fb15QdI+royGr/33b9UU1+SlH+5Hm46OaaOh5v26lvdmOS67yredNrL+L3Nntty4km7nJ0JHYgZu
wZmiRJHUfIOQShLmIYHE+PT+UHac6G6fY4cdvvCNYvfuqk2RBBKZ61/rW9sCPmRtZjeVxcUuSSQB
NZ3hvsuuB4y9BqZ++cdiJms4ueO4GRNidUXq5ce4xh7VKHXURpj3mKhr4oca1Vmkr7eGjnGmAcrC
5FKopchhYs/C3nipHL9YmlHtc3i8XQzj0S7Py55wWOrZ4xyymen2V9LxkcAya+T5k5gptdPVIW2S
dINXgj4fcWXyKirj2QBGUso2OqY5MiEe6VGnIZvm7SPNiB2G7NRbkRqbA7ORyAxpu/dT4y2avS/h
uKRhaTyox8oJ8pR6inR4bhLp4GsIn3rnm4RqoPT2LSwtmoOmk8dsE1PBE7ygewDkySZMx+f2Z7Zp
u3CksU5cpq2NghRWkJiFFVzuk+HLtMjDlNGJTw/xhp6GVd3HXxHYrFXrauB1uKZH0X9xBtt6BBAo
PbQv7dASmovUYxeH915i6XtPJWGQEBEBz/gpZLQZ+2RJ5OXvM5n8lXTqZKVGGKlpUaePmHWmdHyT
SWd8hUsaWcvMr0amv33lfjrMbWLBBFXOZ9ih85FT0npyzf6ctfJsSfEJdH9dVgifhTEhbAIwIpky
4tXOUKztyrx3fCVWyHFPdc94I87bjzoNCeYS9fI039lqtZGQlviyLQUUzptV0PSVGbTwlADeMY5Z
oknJzSpqHLlUI8MKkuuOOcNa1ORwiEtXuMMjj+N/ywQ1hnNgQmoz5h76Gs+Xu8wgXjWLT9XGtzKc
KQUvdfNxbiK17SlEitPpIiLGVABYjqEiY2vEFxkO84ra07e216+9QaVVxY2pWntnWVpxnZwaupA4
F/FFjG279VX54MFHVIVkHqwEebVcQivsUPCzwwDSY8O/ZUIB8hBcBmVUGdeHiJhKeuqbsVC2w2+/
GVMBc8EOHcaoDH7xORbbbklXNLPGX1YqXTKBF+m6bmB30bRFMngmCvBdmk67VpENekfJ37CIthOk
jVV9qJrwzRYDKdvxDZRHv4JgfnQQwFqzLDZtCNWvpT4vsPOvvlnaVaeU6ogUwtAcgQs0PemuSh8P
ChLc2m+BzWPi2RaTv4OT/UUWbNuYYYv9zP8k/HUxfPsuVGUCUOhdz9BNajVBpLBgrpSVwGpC3RAO
qgbq2WqOxSVLlqrkcuvmqAq9G/v39rKm2/kfeuibAKp4yr9Jt15L89XQ0nOa6AO8qpB0vMw6d0c3
6Mpsq5OWzxers+qN47ePRlE/Up3uM/q2br1btTvImvkBsu4xc6fuONSkvA1QL2JoblJvfeDJ+qaX
DUTcfaGrBAMK8doulxYSh/VNhSMv1+lvNAM5GzD0Sx7z1S0b2L4GAEYDw3sGaJkmq+bRGZ5FSJJa
TdNHE070urvPdRGfPbd/AAjAyKWp3yFKfY5DfMR11HBXC3ebtqoISBw0JTCkpte7PfhyXHUFATPf
1u610Dp0WVPvRBYB8mBe57Jp3IZ1sq3k0HDVGHJLSIqLH0kL2NktM5OPyIC9X5Dkkqaq98Adnync
IiqjzEerBHVSdABDCkiBHvKSnkYX14TD4rhFdZ9MS1wPSMmjxZxlB/rtWM+Fyak2LLaiJpJisCkE
Y+7la89sxd7PMq7mEMHRjaiDD6lQx7gXaLn1MeU7x1KvzMqTgJaf79ier7ZBPHEQ0Qd85FthioHh
NnD42NUB1qRFwDlFsTbgPGMjynazJgxNLmszCvcOVuDRmOYESF6NIkrfa4mFP0CVhuzhDbSJUIgL
Gk2L3W/lxCnkIbVZphIMRIaeQd2AFJTS7BS0LV/0PDbHEOrpJqR8iw2SuA8T52CWPSYeHIHrTqW/
vgeI0K7+5LKkO7FT7IZncctG9Ujsdt41Mz4A0VdkhCo47GnKIDNUO4uAB3xDt1nzq7+IwX6LqZMM
dAL4u0a4n1GpKPzzv+bRwt+h6XgmipiEdA4Uxczbp3zkJmRk+THo4Qo/4ndbG3cZsYvU76/Yt5Fb
HZ17tZFu0ITJxbYGdm1zeqjtGVyfbt5r2QfFzeS/2GpvxrWWrIeRz9SoKI/QRyYj91qRD0Q5rF8C
cUTjiB1D5gtnlttZ+J/ozUFYqPtcOF/Z0BsB+6ZDj28kXIAykQ1ytRkye8u+eW13/TvtO30UGUcc
FpeoUnvyX7vWLvFTdObz6JwGk5uvsmTEfr5ZdFfzyzLzp96k9Usbfk23xXlYnXqi7twLwzl3eh4I
1hiE1LZw14rH3vhOwkJbITKeHKP7bKJpM7TRb5PcSToYUONbbkuGex78j8yRtFl2fNGJ2supPnB8
GyfxTNU9XVu9dsuZ2K5Kp//GWZNeemIYVrHgn4oU15N49gsZrubOiFdD9TuS6gm8BNkVSCRrb5Gt
zJzydicDRlqXkHZCeZRO9m3juIoh07cTVEz55cr0SS+SIw21bORNcnDo4ZrrvIa//rzUEiuPORFA
6MAX5a/QmgMIT7Jn/NGNM4SY+uLTmNfaCt9qyEQv3QANgJKxeE9oo71qJnBbVWKZo6UXHQ80UFtt
QrGjDplnXNvYazNr7v3oj+nn76MiBoiCW6waYSlgXRQLGim9LkP965TpJ4oBrRgeeA9g4iButj7j
KixCQgDuLq+tl0K35ldwpz/VtK3R2FUpIUlBxqAr/N2bq9c2629ZQY6Wyfy9K+JX2TDQjV99Zqwr
HoQLm0c8ZtXEDkLtTbNCHYKqEcwGjwHDrnYkw+O1SUU33AQI1fr04kodS0qCkc9XR90aVKAK0T/q
XXIkAuavdcznzJapXrJa54P5Dz6tXmu2IpmfxFSv6ZTQKMSLXkfae4Le8u+UMTGelUdSUaJpCH2y
qXJL1ssuleYK6xbHSxrTq7Q/8Bi6Mrj5YcyUbFPZ7QfNRW5v6BcjLucpHOdNZzgbzuGfWgIOgHnh
k8wabTFKHlo7xKYAUKFuxLMYGPi2ZfcaY6OsIl1f15prnKf8teuA6kWy24VmdHWJclPKOHKpV1dP
dGgO3b2TUZTrLK24yq+mgPMfETMqjpPpy3ftR5qdCBzmwLhsw7032vlGTXYcGCXidSkjP+CUte7d
hbfk8VSBh7JfvrDRK89OZfy2joBHzgFwKBodeNAfjEfePmWypVXjuAWCei1DRnAAg2H/0s87AIgy
hNrFUHXIUq4sfaJrMfMxe3tFtLHRj5WVPDGBwctrXNvUfqxUa+5Sy1wPcHrWjW6k9AhwgHWMe5lQ
PChq98UhRc9NRzMMbD7q13lYLEe2chNp+p1Zxpw7JAbOVn14AOrnln7gfineNhPzqzAsgNZ5qFbw
9D8oyiUPuUoT3BJ2T4nnJJxPcpTexmMAC5NG0HAFbrfSnsKBgZXWvwq40itvrGllcsdbpjB8zTGz
/gb9WR4TN3/Wqvab49KzjBwILiqB4kFd2k42xStZNPafE+sbbUXK5WFnSOOxhmUC7bFeSA+k/qA4
rK2CWoFuVA+aN34ZNW+8GHHsF0nzs2q83grmxP1IDPYH+tar6YRp7f1Cyd2Ckoj58oFgNW3zaLfa
b+7oH/PiP4kbkHTlWzdPfWA4EqFiwk0p3zIr+wWI2QR0LZwU+6ak5eGnwuQn9OsXPCY+dzuFUnP8
XUQ5B/h6o5H/DMzcu0/dvQcqqEzbI7Ahi88E/IZSf7IGuqJWPEyQPwK/8WB+dnCXbGvxxuzrbm6w
uiYGpBxQve6EmTA5l4W6IMfdGNtGuYlg3k23dNKPVv9QWMkHue0PRuU7x+++nVj/aFX4lniccHIN
9wjFMzklha31mbvlz8hbLGRznhCHwHuzacPadiwlXNUMR0bXkzuBh5ZiL9AX0r998WpLrKjXfsig
5kOZVwtBRN2RXQDVW/TRVo+dfJUVx9aLDEDiIGgArgWmbB6LApMPexUI9/oXNUbNLscv2yqXHoVo
N9WRFwwDf1mFzPyzaqNjCgzHmIuSpzI+TONhIvQX0KqU/11PBo7AWGygr1Rk+JnkxbZOTDEulpEG
FMOYr7+HU+PjVA5CNCgr5URFtR0EKpruxtplWKeSX45/n6UiMFxy/JM6GOPMdx9cq6Tu1IpXxZQ9
ZhopxrxN2VymEIk5VA1F/Vxp48E02GUaxvRE0ZyzltnwW7njS1fEr5y7TxTx8mjXxdUkXqoco9pC
H33ysuo2mvbOK8g/V+YArS32VnMF+cej3dWyJ4sNu0SoS/VdlrPnl3IJLmAFb7uGPuwQw4DmfBWA
aQEXVW9yyi5+VPYb2KhiDqAywa3DvkZrTSmGz78feu82p1TD8dRn59pQHZEENZItcv4klvPSTX0H
CIk3xskMY5lHKXs3Mb1i8dSdHL8yYXwjfxkrAuagTB8MsKAi8ZZTSIJlrceeCAKsyQ1A5dYtxuOM
YSe+oyg4Doqau6AorGfi54iJJsXgI8IG42NURA55kGb1In2aHefRB9waGtozOfMpKJOJ43i6pRrO
BQdRnushIg6kv9BNcgWk9KetLB3PmNq3kjT5NJ3R278yQKsY2K7YRM6RVRw8vgKb/qeiwAfX+aCR
o5aThrxX+o1YO0X0of5VYaeZ02XMLDixlT613LZWXkBbsdiP9WZiOF7eXLzBsz6g0i7hmWo8Lq/X
cxnNWXgdyuiriZM9VS0beiiqVc4hT4uS395IS+gKdCtTtvg6GQ7D7VrqK0kmsjFZY+qGxjgv2fsc
pgsv4yz3HQ0az+WwOPR12R9ZaU9FOn/1Oc1ePJZuFWG1FbmSC+n5l07SeqUbtAzrzs1w7S+d/Hcy
/8nmaOAZH2ord0p+NfLzHSz+gBamP2kWvxvD/JQOYwXOgccFmO6ucPFrhM/kAkiYFQ+27j1DhHrI
i08FwHPle/GvpH7R8/Dex9nBVVVgRxwwksl6jefxLRyfnQKDr9LghnQtex6cBm4RiMJmPK9o2HOO
FDjyCPZo/BM/lVH/xh2GfSBRJ8T2dx74cFRSy+W+LSTwCMWWTe2cKeLuo7UR5Gl/Ii2wqajbDeK2
yYI4C3/gqXmBGuRNpcOFXo8bjBVKvwBObAxKgxzry0mqaBVXBrVZPGrBIlwmaET4Wmh+xJ2clOZX
VdbHoRWnxupfdMP4E0KBD7KStOHr35fWSArnU+0F+LJgMQ7vWUPsEDyAHL/6UudGLuHMRf1jhTN4
HZITU9ipMcBVHH/7N6XG4zRhLpxVu0/b6YShAxdnPO3HKYd017Py5wUUHYeAxWCtROT+eII/Qq/T
Jfa6FiRZVrFvfUtd8d4o78vsvZ2FbMnTcAvn5RdpPwk61BIEEo/PK+rWgzIfpqIeVkVeAhYouA1d
v7/471OVLENWWlHKBoW+rBwEXAbxcNfWYQnCcbLb99GtTlHKxqCmcRcyHg8yoL460OC1iC5Vo1+s
TU6R8iYkJ9yrxTaaTu7WgW85JXx4DUVIG5pP70Oz4qDnoNRQb+IOsO7rFlv0bNKrnSQt2oi19afy
MHnmtrcSunjCu77SI/Yc04PH7HifiukxxMPfqWZTR/prQ0uxE46fVq0IG3kWw9niJDNj15ZUtA26
vms6Ma1cHzh+inV/ig7R8CGE6ewtYbyUIzsv3dW2PuVuGAGLFecMGtpSjAGGy3CMVsaXpOUKBqJd
bLo889lZjfVWzRSglJb+yPnNPM4NncK2iHdi9KxLtxjGvNm9892KIYmNCWLIdY4as3tjOTS3DYyP
J/roHzN9+vSU552SqFNX6kjQgn7r3I9vRTFP3JSPOVbyTRlmPAfaON73PjSzftTT18qysIiVfhp0
nZ6e6qWRLszKeY1S0+3BP2Fe9szljJVw9sw77XsuFy2gilHjBBJ/EC8Y9yjdaRnncTb87EOkKZ+k
oGYPi7HYlZ6UT3VVantK7jbuWMGoMqX2yXOXyrsi/Y54+uiwsg5u7kZ3RGaWFfK+icL0lNPafC1C
WDW9l968dZgzGCts29+MDESRTWz7BLYGvBmM7wjq4w/Ip11opEYUZPg0U09N+yEiQDA13SZx/PrL
55COwqDEFYUBdDBr2V2c5P6pnyb0zHyInz1cTpDXE/NkOjlFRmeZMmga9MHniDfMF9nrE/bPTu7N
LNUucN5skj6G8x3yvNGm//4n9cYeHvX5GsVjcUCn0rZzqHUviSfOLC3FH0HaSowyPDrNhETj4neJ
ZHXNYsLKIhxYzqWjr+yprE9WZvvHFq0cqSW/15cff/8plo2G/8iFXIjqOET1w+AJhNc2jOcHS6ff
QpjuAoC9mlVXPGTEVc5/f7hWX3Akx0rXtEQHwE0GTjHo11rNzV3bpr9JVBnXjH7HDnjMqR971rU5
bQ+NmXBRsT7e67F++/u//v4g+nf2++jXXHzyM58k90kn71AWmAsKoQcyWn609a2JsGiIwWufyin7
NAYgxrZO4CdVcOuYdoaXvJviPfE2Lm3eS2jb1Q0NksmaILCDg5mujqmiw7nEX6J5sBs7NbAuCI8+
jnzirwz0zjicAbl70sygHQ2LgzbB4mGk1oPkvDrarjJuTZkND0U2iI3MqBaDqOgyopybtTe440az
EujP4PA0jxPSjGG8mlMol4XhQ0Gt8jc3db6TJp7IvbLjnG0uo1a22kZ3gySc2yuFpOad2xgfzF4w
as/6Pc9GcfaQs00ByK+PYfO6xpjuvWnqSSNT/+TkGL7DpAmPOiK3m9XenR0P/iHzoaSjn+9QpFqe
ZTJ+6BbfqpK4j5Ffax+draJb2qsQqLmxr1oykuv2CihdeVIxR2DJVJoKjwrEv+4O7S6vWJtjiRA9
2vC1QyTN3KUDAeTOEWS792DPe78Sb7UXOUcnoqamc33BxRQTfHFYLzlWe/tGTgeJMHqH/cDbjXb9
pDclbDovC2y/JTY3a+4Cp1uaKQztobenu5T+eEI6IZWqUDnmXnj72QPUQeLnt+shErZjnOBJjuNd
P6OjddEIma+QvzHfGKYvt98hnrLFSzGbm35yEvTZ3I1ZQVRQIc1L9RBmkXzASomhJsqtTcE+uZaZ
fo3sx7+3nBzH7l42wF0Q0Zy1w5PyyCoFgwQ2a8IYIzCL/Mr2X+5iCeDYjSVYOTjdXHUQmXJfAmWg
ZrXyLJ9mP8rjm0Grt5pRpvcjU9YJBfMuarojMaHwHTHr6JOkCmptcCkHd7V12NaKM6/oH/xKvXhN
rD21Q/PDZw3XbKhelOPYB1ok3UeTJ8nB9HjqU4Qc1aH48vPufV7QX6MbFmt9LqcVEwXt2NLIyFWC
Bu5V6JDh8sPIoMvEHGe6xWnka4W2n5I0u/z9kS3cPp7gxOWPsWmmF7/mFtC5gKvab05w1jfRaIkg
zxyeW6N97OXKkmO/6iPvvRhmOonc53T0DcwI2jltkGn1hNqKcDABARPLBrcT79OGKUkP/203tLX+
GIv0XIzNA3cFi/pQefeGv7QPF4QiUocld0RzmWvYaX5ido9cHeBLC4mCZzmc6NM5O7fmcBr6YsC1
oFt3iZbkx5oqnIHGy609qpNWMCAWAGx6w1owVei51sNgFMkvSHWrLQ8ZeBtg3W61Gu3oKMMyPPoN
+GnOXzu6FZ7ipWBZZuw0gT85JHPAKhpGre+Y13BeDGeCA0r/7XT5p0Y02lomvQWcpJ1j2lg3ww+S
pjCughafHed8aCXaPYOHc1Y1MXCudBP/Rfhn8byF4AmscudXzI8V1Rd4qwk0WLxelzMBtbjctu4C
6LQSYytbP7lWPIytyeQWNPUT8Wbkjwo3d89MgdOD2Wwzp8b/QukASd/uaNJPCoXw4EbIO25js1IB
rlZDHt3Njv7IfdcwneqM7Rib+X0N0rBCr9jFfWrAXmofQxt/t9BgFaaDuuphdunm/HhUXP7rIdVf
8mkoKA5jgYncGwGEc6NosItSBd6KTXYam2CcZbk2FGKSxQCK108PUt73Gvsq7s2hyFBkuvpYaN0u
zTP6KId4Y5JwCfpkusxly8CMBtqWzvQZbb/txd1APSY73JYyROJgdI2UgbR/cgOxOvYySmrzk4Gx
hHJF8eJo+M2bqkd2MxzzlM05I15rqK9jUXzksJuyJvZ/2iZ9stLIf/UbgWuQJkWI/Nm0zakl3Uct
JXWD6pfilfgqc6TiNFLZqejLZi2tdN9bQ3Nqa9HhZ4YrYekw8rrR2Tgd6qeMCMnkKtsrraBtubeK
V3yGWkDJngzy0LPPaSQeijqzfsaa+hDUt6rKwqeSoqo7QJgU2lSoJs3ctveWBTrV8vDMi4lpnp+8
zfO+j8heahaw2kgvf+sUm0VSO2Jty2Hbdn39w9t9nTPdehmUda25UgL2BxQlWyHSKbqRXvvGTjdE
+Ig/EH3RHEak6PkemVXmJa0AtArDqwxbEiJR0h/8IUMzkGq40NG1UVR3PMSjzO4HjYBPMc04MsHY
e9PRWmzx2MVsjqR4+fn2N62vNmp23bVGY8Q6ke2VhCUxa48ub4YK1JimtGQ4SI7sYb0/hZ/9ZDnI
0jglE8rtfCiMyN4NPum4aaQjLea51tMxFPQL8sANfXJY3Nccdy9O0W89F2eM7AcgDbATum6S67B2
EAtM/9kbh3Pv03RKIG5PPjKEEsWW1DUpuFKTPFd0Ta00Dhd6M/Y7M/XGjejpRCsyKzlME1q13vmf
daw2wjDZTpkkQcOceXSX00Mymt86A10bdXOf1QQw3eIPvLZtk48HMVc3z2k/SdNVIUei2MQaymLT
EcB2DY7UeMbpn9CKYUv0nxN2GxXbHvsmX2ydb2U0Rnf95JH/Yn/FTZSs2qV6w2ra9OI2HgtvzwbJ
GstrMrEygdpUe6RQbkGxNpqWiPbwaqgKmddaSFmxeR+myDuo/+8DuvSehhzCanWEyd7EiW5mJ6Lj
3sqDf4e+nGCOQQhQDEOkTmv3aPosbZi8nHA3p4M4dlbTrIYuuu/GvCRWvalx1Oz03o/3zHs2DbDW
nVWMI4d9tO4IrjupoF/Pt8s9EvaH4RrtXSzwLeAfYGffyBtpE/JShDKJWHSY+l4ym0QJ+5kgXhC/
Q83BOEKO5IEdBaMYnuFUPZA+ZxxSUEdf0HHXFEDpCZPBuWFg58nOuBZi2vbUkO+SUfPWZeu/QSqa
IG2mB6hA4tSimRyWffDwrdNKJ8GXs8teRfVUbvl07jTgquumQGqwrG6bOxZ2pzg9T8hxgQRs/mDO
Xk4Ltpof6NJcu3GJickrnaObVPuoo3TBHvaUdf0ZLQRXIc4WQrHX13w4Tsn8yiuPTt+q9eR4v72E
f26kVJoS4geH9siIyWLItziRWMcrA068qDBp98tEV1gRRvnx5VflFj1zlgH0svYr5AE/4dPij+k+
I2QjYxmq21X2XpH0YW7SVSrkMcN0aZ5IR8TUEAZqKmKskhgzXWvu9jaHxVVlE6Tw8uTSVsw423rJ
G9t0ewGSKLmN7Y9UJu9ABNo10mEImrV80QT1sswtFvEmqFrOn5kQB4vR2lYQBAnbuQ26wf1tjIRB
vLAfhpmDMmJBiPKtoh/Wof7ADtRdW26o1m7yKDxka5JM6G3lM+REE+NjwrJKF3GhyyeUdaRyo/hu
2dCkCq8lMaQLbUqLAo12pUzI1G7qEwg17Y3bM4SqDDbHqVNf47DfV3RWIOQgcfjeovFFTA9ETPMC
y7+bRjr7/tTZxFHVrzOrZ05MNnN8nmLuXIpaFRw/HSuYO4RPAMY5bOMg6Lmj18v8N5OGWoMet/s8
WlNn/E4B9UeR3ZtJ816H0ghoWDUDacL3AONJD8yuycIPNMzXRKgal89N1/0RKwcdRKKm9odd8Y1i
S8n4c9XpbAr0sRuOkKyfRnog1/4o3+3RYPod5tuhw8GppWa7bxL4DWPng6tmlsSUNd6bPqprxPEp
1yFChkqtUVW8u8EwiEUX9beH/RMxT1V7Pr83OlR4oo1PssyJ5BfgNaSd0HyQxPfUC1rHGWsEAnJx
l/RQUBp/XOwRFr4AW9uxqaNVj0Prqam5SAn4T/eE7uPbXA4XJ3wH3jTck9ib85QFoseZBU1hE0pe
UcgDFxiTkdBfuc6iRGk8xaroG8LITUsU523wJEYX4uinsjp283eLeil8jCXTyPjbK/cq35aWGs+9
9e2L4jIoJj1Z5r3K8NXIRcaoUtobXQsvE/BnRoWM2tLYXalmIbRwLm8npjqWGB9p/Xxktpluyhzf
qojqQ9mat6rvrcdk+ULykrrhTKdbXfN0Ak3wHSzXes+qqNnMKUMQNoO/wo627D4OZuSyeWpT7Gwd
UAPcvtSg+ETfeGqsHfATMF8vUYe5jfXTY4JqUv3m8LGylWfEQZSMZefY2zNmADSJmAZ0U4xYULIy
hOZ/10XUkNZpEjhuhF6SLuM7gKYBChMP+D6b77hADqnZjYe47g9CetoORXFO2kPbMde0G1c+rMg0
MLJx+quPnInSHq57WiaCYYFWm2xh3Lr7ylscp0mLI0Om70wxvJXpqGecwaj8lEG5c/cmC+sJYMAc
UKMkEAA1jncbRmv3+El/EnPJn2acR1H9mGHp21y6eAZphSaUmvsFmdlYvFV0QXmpOWEMVGrTpnQW
sQVH0hfmtsbghiUnkCJ9aDWY7D2NBE7JjjiejWMZ9VeaWbdDPb1NbVwEqfs2VdEfOfPxuJX+i4T0
Qb+DsXGnPL/zHwVmNLtyjLfR02Bdu7nEeWWIQF8KLRJB92hrRyv+ky3UpY6ZZVk/ZBnz0NbJwO5S
jDKb9n45Pp90a35uh4pm206gdtP9WWftZ+2k4ixdjZvEG1HPM8WRZCac3NbFt1cL/9Iu7jxuR6zX
iEFYNMOdMDXqIdieE13TtoYhMOy1Or5sXf92B+Na5w6qhlUhpIDcO41stMA28bCAw5atoFMP93Gm
nfsmtA9T0rG77QtkTlzZuq6rjYb5JqhnRSKrQ/KK/QvLv7lPLBHfbL9f23R1H5hN8GtZuOkSofEZ
UVGRqjE91436qXT5npn6Q2bgZxE0vYuaU4XWWn/0yWlWyms4WL+bRjg+MUEPOV/tvDIh3DPJdl0L
Sgi8Vh83PoPJYzkImhR1eeOIkzx2pfHWOsNwMHuK9fokc8+zn10bG2pRnhw7BmMrQW/ABpQ4RSbC
xgRWq6+KAM6uGvzXiZTRqTbqeTsYCzkULxK5a7mhpUiuS72AR2R+JTEzskhrlv5ZxJMFO57UNImb
k/+Wcf9scYvfEoMG9JmC2i2j3MHzjjUnXvhL0yturlUMGPWv8/f/dbDm/5oO+v9jrmaJgf3XuZrj
T9P+TP+Sqln+wv9I1Rj/IDJjYpKG3GlC6PynVI3xD8O2/AX94QjSjrDy/oP3afn/YOfk0dRmGqTu
mFP/R6qG/0t3DEIwukUybonV/J+kav7NQ89q78M283xrOenw6y0ZvH/y0HddrGx/ANJRlT96fgbE
MFNb07Iih4uFiQTAP300/1lohf/eP7nG/77ekp/jN3ct03T+LYOfjS3K2RhSr5qeZuN7EOe5f5mM
77G46+3hf/NifzNl/9OruZ7h+rpuuGh4//ruXKeRGmkn2njxAubzS7TX6vPCSgrh4ffOj2w5MBmH
1rq1IY0+1TEv9a3DgFvAjcLy/L9+73BM//3dk1qymeCAcCW86fLV/cunbUTYOLXUwsvuzLdGnCIG
6UjJZHfibW1gQCz/2K0JJpREanvSfQLbxB1ZmB4bVb7QxnmfzV8kELugdmhlLEXggj9LYO6VWXKR
tvNganhAfOcMuflrisrT7DcbWRl3cmT1RDzLmpesn/Z6/9R2vzrICTnLjTQNLOMEF916a7r4oX5M
ZtsuNYRV/2WiKsRLuiYQuh7kCSiS9qVbfM7qPAFbWSKvuqVA42m4vfp1pHNmx5yXewej61C2w5XC
V8yDzeaqkvPMs5rKI1btCul6eQ8xf3MS3Tr32EE2q5TxY141m24sViHTrCTjtfDxW+a3s2D/aahM
FobE1K2nrqNRVa1j/K3auLjCtY3Bm8IZi2L5HfE0o9bH6LCluHuLoRFGTIYFFOwRa0evB0lG362f
nD0o7iQlV62cg0l/sRnI8lWBo6WHBhyKKWCgZYgay65ohUrD1KoNMv87gaAiQ51tL5rEy2yXdK5p
CENnpT4STjoz9UXMugOTCL8i+9mB4uiwr6eJufYmfWPziXvZSzKbJBu2Bqg8zfuoPdwb3HmqeuE9
h9kj1mb2sCsFcsqIfqzxME4veQTmhbeuDWyoAJJRDxHYPGtqunzqiRp2troNn96Mq6JpTgne8pwW
7YJdq6HVm2inD98GmARZg2j7rnHrVp65tiaxifgqll/BqvmqmKx6oRnUwxwIQ7FN67DvLlsDNlg0
p/jWto7QA0ENepa2Jz2HfWIOZq4X+tU2mUX7KgP4gp1X3GPC1L7z+VS1H0NywqlKRTNm4sZtmfrN
ASLgmvgIu+xz3WE4agHZl989xn99Aqivacg6pL+Gs/nf2DuP5caZLVs/UXYACT+lNyLlVZImCKlK
BZMwCW+evj/w/Cf63Mm9cec9YcgHRQKZO/de61viKstPh3ev4H2aYE7NzZuYPwknYzzBlWhWWzP6
AQFEWgRlxnMzcJnwvlBprV2c+JbJpYq6HazdOqvadQohcfneUHMC4+eW9yEBS8i5lxjZp6a4X5h/
bvjEJRGCneyCcDVKG4+BeYPruXm1tWZzt1wmnsmNQk/eQ9s/e6BNkppztyLsbz9XDDU0hB/FYW3I
IWsRtM4LbQRPy39opj8x73Jj8zLHIW0UAXo92usFvNBGAGfIdhY7uySNi3u2lvw/dPcc9OyNIjm5
5axN/kyc/tRcxHmzFwP5AfyXSf9jIp2s/oy8sQYqwYSLL+Sy4aWs4mKV01/rC15MDqc4Q1bNjAfB
09dWKZBN9Sa14Ro4/hsr2tbV86sW42/weERu55e2HiFuYE1S9qWN7H0l+dM44x0wn8jocCVvpD7M
SwQ0z3f5rmHqrebGr72PQXNK4PLUjrXu5Y+a0Spln0kk17UmZN6aNn31ZqJG1h1h9uUfBgNk3gNj
IhHE3C570zg+evazydtVAlmKEWOUw49sOcMTNFzn4KgyrinepbixAUqCgCuxEdX7hvb2aDLg5LoM
Igbm0aZzUSZEPscO4phYQvqcjDcur95NCHkmSZKOR4Vunb7aaklfd6ufm9zNfgLSlKqvuOD1L6td
VvjfBf4wp3evM51WzYIH8J+Eus+spdH9vjTpUmIZlmt3uVG5DxaxnWEwx+EpLbsTs4CVLXOu06Xk
ZAEDSlFzDYv0jXilpqHNK/FmcC9m1R+PiXg4vlXjW70oMFlLZf4zcQN63jHlyZITt24MuV7WcYPO
ydizgo2AWzlm0dFaKLalkms/Kug+sAIy0/RstkWktGjpV6Ju14KYVJitQSV3w+J5yGOOXpjYdn5h
7RqiVjkh/q4bvCielPSishNpPGpFmPh74IpNF0VropGx9vCmtNmNXyQJEzF4rkn+Y/T1fgi5gnlT
SKyGXfhU0vqhRwbLfrlIS6ZXaiK9tFoHEKuXNQi14ZrW1qGN3CORCoeCkXvWVJvRMdfLBlTE3e2d
o/m5ck8d0GGNOi2gN1YGULeS+jja48EQ1nYRWE518KGdZmMQjdvlHHNstVza0f+WztP/i5r/f3Wk
r8qMSIuv/yydJb/wT+Xs4CyHnhQsjldpUaDieP03KT/4L5foeiD1MJa40Bbr5z9+dMG3qKcX7gFX
tOd75v8Y0oXEkU4VCDYDBtTiSXf/f2rnBfH9fxR0YJ3AbSNEo4amjqfQXMrr/yifeQ4xq6pvgK5D
mpnJ6D6cFouFN/nUR2NCu8mOkHCgcL2jZ7q5/cjt4fb120cMdB8GFGKn22fe8kf+9WNjKcBPDsSm
LF+7/YIdD/oa5P4q6NS5tZLqtdOW95Rkw3oQpn69PQSruDU0wHNCOVUwf9VZTdDZmGZPXlA9kh+E
rUtUx9oGL2iDq9/Edf1tRSYJq2795ORKYqhUI6MEgaOWdk78LlAvZhvhez82oXRICv2r3bGugndK
2BKHuy5Vxt6i70g/5JPWNVk1AL1o3ETi2KWQcXRk3CeF396VcEt6UKqrMUmrnZiLYxvKjteNgZfr
hJuhOA+BbPBTOekDDs+1PwXWkzSs40Su0TYNqnKP8qJhvEc7bjLdvSKjFneJTnfFWKvnGevdxh8n
BrbMxMkuxOuh6iuYWHGJhAwvZVmYhM6fGOv50GJZWfqytcG6PieJmImqC8Q+yVa6tMkRdGZwVnFA
Mrux6KYy4yKTHm0c7YbPzLgOo1i1zES2klYaBUTrA621agoP2qfAFuSOTu+D6LUCZuVTY467WVm4
RWlGTfetpFdGpbDn7WCAhfaotxjSTzNeosxjPD9k55zGq9tJ5+iAPGIUmYE9LEcW+rhBFJ7knPHt
VwOjzKoreHJq+ETsrLHtd9uyQqReC4IKsQCudFG/NuMc4UIa4nU0G3cFMpVd6/zWnX/oQ5Sieau5
bKdfQ25ikjIoQ/Gaovw7u5J5xuzry2iSAz7NwXbgXLWaANyJTu2nnnIi7C/kJe9jEqYlcsSiZugK
ZJrJAUWtmteFknfW7M4cOcqj17TrGF3xUtIk0IXDvv+pW1WvsyG6BF18jor5t0nQFLtG+9cyae6h
orfKgLqPLEJz2vlivgq6RFQzdJ7f2at/206MpLVQ75W8BDr/UbA9aYo4d21da0p9TiooW+heNW5z
NWnqUFUbe18HhJeD1ww9GzdV8c7lly0FeLJs9gX1D2ehggaLiGuUai1zG2/WiIE8XBc173WXOl9y
ktndVAXGY9VWP2IOjVOrvv2x8XeuhSI2yh3roE3FEJaT2+DQt9UioSvcewcvMm2KweqN44x/UlkT
oe7v9pM4k66NAScvIHFxrbfS+iiwVO6t6MXx/ZE3coTsF3VHSyj698tDTM7XvkjKX3616MIy9zp1
Crm8sgGYK+rDWn/h/sHRBd2qR/axb+r8Ct8SLLRRe29eIj/y2nN/iFDCB0fQbEABlSd3FsNiSkRE
OiPgh8WAeOpbpoW21Z2gxu8b3yPhl5ihMcxCeByL28T6M3CrcKVjl7FFfxhSdZeF1lfExDIcmueh
6xTd4OBPvfTRPU3vzvbotTeEZoaOeQ5SEzHMRDXd9vUZGTriuIR8KqRwksjPlY5hgychamKXhdbL
Eeg0xXPSDtcScnhoZb8aO/k9W/EXyzcOxXIGFcV9uUSSuiEsedShnI7wiHbaeTQM6oZqsun8LeoH
NF209geDMUz25oXCWJ3BubGML8Oo0A2PtfDfUwOtColpuyFzy01ZNWp7G5213cpLVLfJZchkqXOL
TcOOxXFwPHXEWO2Bv/Oe1OY2n+dr7NodnYeqP90+wruJOmfEjNX0z7FHrMRsipzrOHzGMuWbHNEy
e36Km345MyT7YvnNKJz6UxjwoCb3js2Tvv/MJw1ykYjLOrfC9qSWBz2p45xZpE1ZsjrpjXIzkHHd
YOxTdwQyiSJ7j828t+C8elA0WutpzrytA/5hXQcV3ed5XjuY17dY6d6FDjimhfYrGQGnykrpEIQJ
LgZlnlVbRMcxGJu1UybfAJkaGpYMyVT9a3SgvFqcEHcu0X25Naa72edtLtKIo8CHYQPTIwyQcSqT
rpxWNFI3/s/gvTaQblvWExwl5KwKa2k2568mTeSOJJkzWW84TDhwmhGyo37qnzKNsz1xEmRDi5fX
D35Q9UcvxQUhVMjBRCb7cQw/PZRBXIn1ZhzU8mI1Jl5Re2mhP9ScqtZORR5ZWFYPaAShHXCA2We8
mtsyqz98Y2ipTQnUQ5QFGuJPELbfnZHsw6SyzhVimGlwe/J763ldO9VzErr3eOLh1wSaoiF5sAaD
YXdXJJTBHApGj56ENXt6XZvvnpx/6bFPd7ZhnFVjEIKRvY9R9RlOjBppvj/EVQGq3nF3pgjOEftT
ZRTvMjJRqZLQENDx6G15BbC17wlENnXlA2RgPV3+UGCnTHDT9CAG8r+YYsRYT6J73XS4ZjP7nX5J
ykCgfYVk+plLjlF5j1w6up+Lp7qKnM0ULPHxJADXwwTj9DSKeN6SOY1Aru47rPDjxVPqTdQzZnU8
fVNmXpsuO6BJeXSB8JudA/SvZxgQbKcyNzcMJQigLD57eyTyNmWPkYl3zkRRvYZ0ywuOF4Jan1A3
MlBluB8ycIjjtpWA3yHkdBvse9u5jF7MAfq22fHvw9LDUZDpq2tE913/nECUIxzvVUn/b+58Zupu
mGhnBRmBXvPSg8owYeV4mMGqqO1UjdcKhvwja/ufGVKuq1Clybz+6dJgV3NHb8d+6tat7F78mvAB
0jzp7QRY7XOTRtX42fv5q67dX8Du6K5VIFtSXCHTsdPRkp6Ah1XqZl5FdoaWA/3+MPrMJtrsL8LG
uY/5BwhIZiQ6oDiidQonwLoC9cLRsIls11jZjf/XmNNvhatu1c/gd+L03Wbmi0nKSfaKfhkklVfl
ZWez+LQzAC6dE3sHaUJpaapqpalQayCyFDU9Opcw/egLmhuxLTksY8vF/cg1Azg3zopL6iCI6Ypq
W2IvGPuA4bTNpRaYu9Rmw2cN2dhqiZJtvVcbOdZaSCoCbYQHM4nvLMFeZiW7WRB22ptbbQpnYyQO
RlJe2s6lG9Aiul2nQn6O7nxWo7jG3qCx26EX7UlbO9td+NWmOQmt6Fhdzpn3pX9uRnp6gS0eoZJr
5qcxig0Y6uscaR4B9Lv0RUo6jgBKv8qombbIJQ5yQWz0Uvi7VIcvw2R/m371MTXW1WZvChzj4mbj
Y5FweCfG/UTDRqT9yAbaHcIsfoWONa0Ck69gPWQSxgrO3oHhKOAdlpexRuKyPP18rHrOqt03XsV9
YaSXNrA+wdbccUJBlq0dxuvGmkz2H2z62AqmDyhda1TPaPA32kPBCnLol1Elaj1mzgbR8uMspxq1
n05Wu94cr4s1YUUWC7RvRH+QIM8W+Bcr687oCr4adR7NB9OS+0mWb07DnDSwsm1Yd0+eWNRRme0i
8IcOjD+ryX71rIROXJ1LGBDF0BO8aWz0YFyiOUoP1hzd1zL9O9Yhu6i5j0yLaaxJ5jm8hyP7MVaF
6pj19cnmGK39R3uagHEHCCDKhCJZEOWWS+IvkX5q2Z7KPn32rJSksW6XM94yKkRINj5Gq3d3XVeS
/DB06WYssmkr1UwHMTP7zYjfYvC64Nj17ivD6nfN76wRuX507WitHK/bdyUXV+I/UqSdSTYtMDqv
fTXQoyuMl7RD0R728BvJhgZbR0+ZMxPduGaqnzunbpjy42R2y/RQ2u3v3jXvCIIBeWoTjV2N3lqa
1A2OXHot1qNR9BpvwK9wcWM5U/rCKvJUjEClybcvTq2oilOOmfng1vYmoWpYOxkg24zCfkM2u8YD
6G0tb6LRb5cPZZxGTG2Ha2KUuEGTsXoh2TPZARzIr4BnrbPNb27ZF0iTmLzszTayaSeRUif2+DZN
EYycMFS0wBsG8k7fbKBq/RZDhT42v7PGwjzCNdAnoV3GHZ77SEApE0wOOGgMqpP7ahuKE2HLKL0r
Unp1effXnYqIxqaRUQUMAWhbYWabwAeJw975ViUSQUtoPbkWraYyz59G0+dIY4k7KOsx42UNYqAh
vhE9UXlSCVD1sUGyNfYFZo4lycbFM0lNgTFSu69kE+jTGITbClPaZgzTl6FUcAkaeU+dR/GT5W/Z
LFDWmuMBjRlHFg8KRNbWxdrAxLF2gR14c1iebg9GgRcKadWXNRNDNs0flstL7UTNtkzS7pQvD1WX
75WGMdQa88/cQ/4XNaZRE4+SkD0qlax7THiFA5yGbpi/cKbaTVbyKl13nWtmWE5WkLXRjKvZZv1J
qgjpWJifcu3SirQ75i7Gp8c2ctfk5t2gDOrBuPrDLYoTPdBXq81fJ7vC7T7tAiWeuYKCradj64pv
r+c8xZqdZN7PCBacSN3ZWyMfQ1PQlG/ROJANXkZkXCQ+7LeU6gwHB75nb7r2XrL3hmqi3awehBGl
F0tazx2xy9u2pQeWjO5iMQXt0mOA8JzEo/DY1W2jH3D8+LsKuQTjkTB7+MwHJEYRKK0QONA2niAu
4+dVdGOxgVb1cGeHYo/UFfI5lzfqlBx4WCYApqLAfRCRpVDpivQAhJyyBTUpJ9ajCpvtRKbwupIV
rcguHdajIemU559F3RMGoILgECRe/ViXZX8pdXOEaITsIc0GhI0eYsM2sekb4IJVrbqA3kk5L6I3
++7J/+yATsFkqayHcZrlA3KPbovABmtXETyIFKC7nIxL13C4ZFXa5D03lmpadLURxtAx9b/KBtZS
FJiPQWrIR1wGJOxwMkSDhnQqcdKNQhO1iHlMjkrOsSL2hEp/2omMqLuexLUtZJlDqCn9xsZROLqS
/pF/A/nmPHvHwkVIlLttf9DNS2jXMUPQ8cvJcemE7jPbt7139fCeCSF2uPJeh2wYHi3OrBPIAvpA
83iSnve3YUFcozYQ+9ZlWB1dZN1l+zHW77Iy9UE6gYvChGKZWRmCUKk3FJs9V3TdPdr1H8MMx6Mp
2q2VR/B3k2pfuuh2yAI6+OXUX1LzOjgFzMMQrTPO+SfZjebjULEImBB4NhSZDqbeKtrMRy+tEUDR
uxZTx/kpdS9DjBRuKlysfQ278RxfqyiBqgxW9jQgJj2F9GZG4BrtMnGmbFTrnMMXBk0W0UYf8/IX
AIGOMtP87dHiPtW4aU9ewenH0SOUjKp/jzucfYHdbyBEmuguo/dKk9weeenbMImXwAqa3WBP0SGv
8E1EQXC6PaT9UJ/M7DPTavx2e4PesSf2GUnyJ7mIjQjU49atErQUXsGmX+9hGJXvkddgL0fbafg0
YsLCI95O2eK5g51ita8xaY/fpSEatIlz+ai0y+3qxFyJFXUUnoh7L5i8Y69Cf5s8VdEjtBL/yYuH
N8eF54uZcRcWaXnWnt89TCP3y+Dl8q1LLIqK8ZAbgD58O3MOeTt/F8vfZLJIdFIFn6+VjCsM45LN
2B1HmPKbTmjzm+ZQoUT0O4N2v1Fy8NZNw7RzdocIOgvCX1Ai35CbzLt+ZqBixI3cYX1yNvM87jM2
/CfVjh4iTVj9cduDK0ANBHKIoguriyE2eNTcBzjl3kNbY3xWojhkyXaoLeuC/z5C7YoSaCoKXPV0
CkHfaHs3cZ/Q9KVdRCoEMIs2eqpd5kp9FV3K0dP7rve7F1VTpeXCfxjM/N6lY4C+Un7EEoNmC21a
4G+UuvyeJ5VBGsyR4vYdrRFmDwPTr17vQBl4nPZTiYK/CkfEa31/mXOnv+iQ8WA+DYRCt0WKljyE
/0lgyUXMdT8gno+LTabTeNNZCYqnKkQQWoPFxMVtrpPAHDbo5Ix1bWfmNgwDaz3lEAL8CRxXJOFs
1j0h761fXNtgfip5Sw5hLZpL0Zr/PHQK5KQJWRKH5Dc2DnsfMGK63B6Qz1lUOuVLIavHviemIcZo
dUGT315iQJHjqmJkf8l7//niEixwaJZPLcLjL9yrHaHhfHp7AN/wAL31ru7jaFcV3j8/8K+PGIjl
/hBdhwkxG94BzDBheVAYmu5Kmcz3qrLn+2TMaYxVQBYzhi73Vt451xGTpEIzZvlZhfmV53f7dApb
8GfLLyEiPamZEDhb+g+xGmdknfz/V89lEk4WAEQkyUoT4QjA/NufyiF8SoZKpFu0hHJnKvDponRm
qBhMmL3FTFdgE72nPbJBceoeU+6bs4+t8VwUOOkB5JFMOKju7OFZ1qvbh43ZdudkKgcaUK5cV43X
oqESEuqMsqqzebx9RUCxIsnLLtfs3i1wzKk93z76n4fA42wpGsdDcieaczZxpY8FmHN70mejiOHY
VEEDA08r1B2GrcAeRm7HQZFqB35fRmsrz2aOk4jJy9Eqz9mi52rnSDMa5tPbg4rx69uoa2ESKcba
rTIgM9dHrNzyntl6Oo7TE6rVlWnNxuvcYXVNA07X7jVMy+QBXlzw0lX7Onbn19LDVmIVX6SVZ132
apN8stNjOgJRrdj9s+ipp9R7jd342cYfe3VxW78OOU/c4aR+MqHz0Q3D1zMxEa+BjjNcm51dEKYZ
aXNBDWislVsRdFin0Ad7bYYL39CXxr5vbfpktL7iDcnnNRr/tD5mIBkhJtnTea54sTTgmaWSQ8dK
PL3jmdm7XcVEGSVM2oU7f4rWNp7sEUxj3N471oOMun0dGhVoW5BZXW5ckhjD1hIRlE1N8EYe2RyP
9a8qiOS1DjCcwb1YJ52fXsX0Lrgaj8Eyy8xdfxf0Rfbc8/I9GxGuEHbtX6aYrgiAsFO5J7htyT6I
++CuNdRTq0kfckam7/Hscf7QK+U2+SpGe9jFMGK1o4JdI93TVDLXjx0Uq6U8ocSEY1lDaPRzfRAF
iU0kUXGWj7xtGbXk4NYRLXH0P2VCadSCR13ntLzQ26eQg6m3B3M+A4PqgD8BPcA3YmCIeUEU+zWr
/uIlDgW98jdxXHckGKCjZd1cVQgL12jHp1NFoKHvdm8pVOPVWMycXmv3bxXbr13XB1g+WCQdsFo0
g+h20xTCp9xffD52gvQRtePKLpq/3P7mbi2QLgdqwvwZMNGae5PEvCj5Gpz6oACdr/3OXAcavbnD
yc1zin5tD6baGO5GxvMfnE8w0LBdovaVB+6PR+WQg2j70FT6sNz7UtDGy4Jma4cFtvgxfJ5rgMG1
Xf+ywvGKAfCmYPW6tNvPTf8wAQ0AgiQ+VUBQlMJAtnJIFdBFsHMD7pYQzKVbauCYc9qvW52pbWAh
YimjXu4zjQer7yt72yjZkWRp/VZd9pb0FVgVpPeoR5t9McVQDbULUFcUd1E1/wJqd659OT3juSMG
dYJ+VnlsXW1BMqnioJYDnqxD4b/BK2BVwEyhM/HQ5e3LgFJlX1oiYoaP66AWxExVMSmWzVx/wPja
13VnMRgHiJPZ9nCm9geXu4gw8gJcNWUcRx/kn4i5P+fm7HGlMZX8La0CMoiwCGMzRsj/FgGgQu7A
TTqwh9S1bziedn5CGGMFbcvvqT2KpjpnRhO/TW1Yrxj/s0cG1oQdgUmiP/isblXoIiENcYLO6ZKT
IKy1irL0OC3jxahSvKfwIvZOofWrVWN67HMJz4QCtxz88nVEz0pMk22z6PXlq7Tz8ohpim738l1b
xk+6suJ9kWE7yipZvAblUF+YlP69fWbZhX0fzh6WNBLLIJcgVYMuBGclRgw+xru+S6ZXjV7uuWDr
vX0Ge6c6BGirWUqwmTrl+BqiacEGvLl90oXQtHyW+K12fgAoA5/EadGWpoeVwn6PHUus3M8aK94J
N8QhRi55dTYA3gCeFCa9bDN5i+lMoDgzNZhG57VsR2wNyHlWlZtuimWhYUoh1u4k80NTVE9u7Lkb
rHFisT+9FiGK79k8YkYLNiMjSiZf1DEzw8ZV5NHjyClLRje5QOtCFYetQBePXCbxOQtHrEYB2n7S
bcD4+aRv5hpZ9+1TJqxAHCoaTm6jFIgvzfhs+bnbd0ewS8c04bh++zRoek7YfXBtQ2O+a8IBrtCA
IG8OsvQhrB4406sdfuRoY5L4sK0iq9k0ie4f2mz46M2kPg3u1D3UYdA9SFNtpUmLhIFIs7593Szh
GJVpYBEGQ8e5kc99MO9iWPLsqYneWvZdbGr3Pmmzelf04wFCR8XkLKNRFRYvaYlWPsjAHnVxDayq
3TsO0p1+bNmTzXi6C8JPoBA73ETzqQtYOg3tQK2JRhyoPaSiqwjYSL3shB/+DmUaXj6JpklZz2nO
DBnhC57bGeCakC9dNjDCWUjdXzrsnkZu1saPi1dlRRX2NM7zadUpzsT0XuughARN1kgwa6rmT1oS
wf3toV7yQ8F37AYqrbUfFP2xnWiHMp9O70uzg13LUqTTiRU+yO/rrHqcgMFAmKeX0S8wSUtDgjRA
HVez69FfWeshju+qhglDCPP5WMJaNJJ2fI6GpH5t1b3ZyMemLQ5ioh9JCU2xW6s3x4CSXCbFnR9W
AFVJWctlUqw6FndohwNQ3GK+M5oGFf4QeheTBWCFeXnd5IN7biY4F6YPJHwMDzUOZ07p6QkePrKF
FK+qfa9DX/PaxX/9Ub1QvHTSGxl5g/QoqV4eYjlcZuvAEHvnm+EbN/1XpPjC0DL5BChHi1fWa0EL
skyt1aTGI+3CVyQJSPFwRXqZ+oNQDyP185B2T45rXP1Qct2Ou44Li+MS3ZFB79u621MLpm4zMNHO
t32d++veQswD6b8eQP47afPC8fqaVHR2PPPNxVaza93xDRLmF6pjZ88fVQjjhpGgmuK7FlBEgBve
S2/yfueN/8gmOVCH+dEmihjukwS7ajNG3QJKKLZucey1tbWFf6XJnDHHq36jMLHfQQr4W/yAyaFL
ocR1HaPRAddu0thPvuw/AsHkr+evrRt3wapG71ZMMq8H55IGB7Y+j/apnjoP9V0CkZdlPVCp2nad
EAsC63c+N7/r3Gm2HQKlVYKuTkeuTV4vSIi8MDYQMeCEyOgumPtvI18IgYRkI0KBrlITEmsjdjZr
68nP53fRpekGQsXJwjCMEOIjKxGJVq7PsNt0722sY9tyzP5MklnTEPAERtWs21q+Bxnm735AnJvg
rWMCI39TXIMVzb/MYmAIOKT3fWIzZcbLFyMtiScbSkTz4desWeGHq7E+Tql7GGD/EKPKUj0gMrVp
gOrGoRkrqX2bPKSdTUerdo5xiLjU0rw+PSth567YjFexOT7QIoKFkWCPih1EajEKg/neEWSC9+mM
UHf4M5vcjKGc2bpswB4hQbN+6/2iE3VQ8bGv6ev1xjhe0tzeWkrdC8t/gY2/G+cYD6+K/+rI3hVp
+tsM7BNUUXC17LGZU67jwVBsRMjKJAcX89fcmhYLV/sbtM5jElbPheVAjm2TI9GzxUmTdrVLM6A4
nglECzIrNCLbfwwmG+8NyAE8S1kJQx9FqS2sdzUufivjt0GPF5e981xPzIdiBk0tTlZYgmVe/YIh
8w5ppA/5YyWRiarBX+v6I2hlRgI+TTAMYD47Feqh8lfci8c4XA2AG+0g2wY9vaowmyOIjbB9a2LZ
4/DeKxfxZ1m/hyk7PNMoY0I/szyBWftvnEBzF3FhpIOeMrN5NrLyaiFVGOm7MpziOE0H2C0Q2zrJ
E16tHe02Zx8HObEDuElpDT04sFAPXktwZ8Wc1levbo++PEFkEfTW39pqr1WcPXIbbnqbgGNSKeRS
U26yGn1jq5JjpMU1pQFxCvp9a3mPSFEBC2ftPlQ5TQPKDrBJF5iqXBqLxCn+CBpooQDT7mFkqG0Y
BV9j+yyLAnBjEPsb7JmHvgEnbWuqUajgBMVmW99kDGE1r6CoyTiPiEWMwKei5Oo2snP+GN3wMNDy
Q98g33z0bZwgi8NkByFrPSg0OiecfAj56aOLXXDRNg0p7fCCTlAz8DBFX8zxJdRIpB+UpEP6s2ho
OkZXS651ujJooQf4JHXhbbXFybZ6T/Lw4Db+R1m/xQzOt8EcQNVSQ0kZ62yyHHYjbvK7qTbb15Qe
RTucp0ybAMeCAmWI/MniTUS7jRMudKNWEKRURfMOmbfJwBOeQ/Gcp9DelaM5yZWkSQn7tx3hHmJC
xzL2iPoAVklZJWe4jueW2T/sN5cYTDQRMSERJKF1iJ3GGhVtb5FUC6UD6R6Qw4KcRfY7phjJOveN
eutZyKcnPaXbgfpwldCpB7YQnsusQ4oVq0/HoQOEfsvVaLSYp34R6YjAvRtfpAJl7i9WFbseyARx
+wo/JdUNyXW465zzYNoSOSebRuZLdY5ZE/ZjaTr7sE4vKeclVoNF1q686GBBGqucyjwJ1LhzLPwj
wx7IY+X01RpOT310oOrPTrObU2HF81GYUX1ng2RjbeZEH8mRjOnJ9U4pr01lmMzjsr+hUN1dOaz0
cqB3w+JsVEF4KrrpyMA9BnqDWzzN2lPkxJvQcuj9l0i/jZlEiZKmIZJaByfraMarAuNtMWTipNgF
8J7x0e2hmfzw1MnEWLCTZGgaMSwaPJ/idKOwUFaK04CxdxW1TbV1Sozit28YdHXXzNXBppKKaLEy
Zf0yB5TM1oNcnG3/x/JwvouRhPE5JHF9dh+LjKBcCpQWQFZpnQwhyORDmWXBjUJ09c+DPzNaqqHP
IlzAc78sS9sCme8h8ZMl19S0mtMsuubk+3V9aGwQZ4u53F4eaMv/85ForPwYkIUZWGqX5+C7oKrQ
3F0mRtD2ytPto9RR5SmETM5WKL/TKgN6Ms8Owyz1LQ3jgPNywsVubzusnOdmebh9NDRzTkQXWRmx
iM8yKpMztlmxF3o6hsQAnyIb8P+gN3TOFlu33NEjfo+HyK9WdjTzWAyx2FWV+tXLuUCIT7cxvX17
6H15dqzMOs821l7ZuXf4D8z/eCjdWZwT+2y1LHYzi9Iu0O14/teDKf790fK1pL5zeZNOnIPpqt1+
wmdlO+tRqr0q/efbl1Tp+Ke4P9++hQbmP//C7WtGRbczaFuT8hFpWejO431XUwGBcQhPLNYaXyKO
KLNqmXsFdfdAWkuFlaBFqlFBv0mNxvq2mpnXDFRkx+iXzhq7urCiv2bTvGdZLN7HwUERNDfuk/ZL
ZGHanS5D1a0MXYOVQpZ+BONuIrkcnC0bhnjqKabXGBizD0Y+b/bs8iSlRnLNDFHod1gP7mbQHmqv
ZWR6e7hNUBnJxyeG/sqn7oe83h5y8ChovBkjoUKYxxVHiPZCakRzgSi672QDv3r5blq7nEcy9ziN
zURTePmJMCOhMBJNzHRrAPDpV5/C7VIynzkfxcWl94p46wNy5R9pMDnMxsmX9bsvkQ14cL9Rkjfh
BWMlGYBRSJnv+mgS8nLTKf0dL/YMQASLGDiR/LPpA2yPElw16MYGRCCevlfPBwKSooAQCm+HUggT
tEuxIhLGFHKoAvB++q2qzvAq0eZjD4rdc0qm6sqt2SwYawumdptIWPtsbo9zac5068etlzTYxhug
CNJ7+G+Szms7ViVbol/EGJBAAq/lvVzJvjAknS1M4iFxX38nfR+7+3S3VKKSlbEiZqAH2YwOUVja
GzwbXAWq6BZayaGS9l+kewZJDc8vraNvH3nUDY0nO1XROpuY8NgfHVUWXEnGonun4z6foPLN7vgh
ABa7hR+eURH3GjUSb3Z08GPs+HhbeH01w1aSx7BwtxxQxtdjig4cZt4qCGr2JO68NcX828nOICss
euyj3ZWZiq4B6C6rJp6p+1yi0X3FyZwLOAGq+hotWwDvY1cwOn9z2B8x2bymGthVF4Q8rl763KmZ
ZmrrLPttk+ImLO2AdUwYkHxSz0bIVyuE7i5+FLbIqiug32sUodhWxIXK5aQWf04J6zEdN9ijEiDz
+QI9JRMyHLuaLL3UeJqb8SG3woy/3rCWhVibI3zGCKyuTv8rQKdbi6c67DIKmkaTbgdqiYqO22/P
4O5UPbQWkINO3ABNaer+xavvocgfRkJ8jhUOmxKoMLebiI+PF6/2P5dfgJ8AFoTJZ6Ui8ZCnPMfD
dOgzXJBzqE9DgNTsq/0s7QceD35zR93zwHxozeG5WfCXPTUaK94Rxwwb26oR9Xs5zvZ6mRozSyVw
qGzEahoOmFyrBgtnx50aBxKTOWv6c0xw2svmhylPPnGt2V50meNkQp2Z/5U1wbk0z7Bp0iOzboBY
ICh2BxhAm1q4VOVy5pmtRco/9TZh7z86rPQ4k8FGCIpiqvImW2+jCshrNI/AHW39Kz/cXgzyNuqb
01geDFrxY/jNnXfaFUMz3VWbmsJARu8CVpO4xnX6D7j0a8OMAjlmuKXWuJLmHKzrapGunWNtNU9Z
gsKXxTVollpv4tw/1BXbSdmue7eGhGX0O1jy98j5bWeSJpYHlMsM/1WN+VNa3UjUbXpGziRwBl6O
84zWdGmfuF1nXDG0fnAsCmnpbcjUjHBk+tem5EoHf5l2E+66PrMsSyfwZlbOPRYiog3WtGD8rLn8
yGjCsBPHa9Fbr3PcHasSoI9nYQ5FlHM6/KR5jeOSvGo79AR5hvQZRfGRa90mdKaBeoMGWN1n4jL9
GX72OGtCT0EPsCQeuFhST1Ilt34GKGnUSA/IUtyeh1MUJcZ/MXRdK//MEGoxNHmf5Wz/57NWHBNs
KgM0eSAa0Jv5S0dKNrvqXVHs0DvYM3XPCiBKk7/KvBLlYN0xNySrlJeiIimc/2L+mOJya0/Zq7Li
B1vhh7YtjPQUCNzx61HfPjneIUEEIyV0r9xucVcWpJag87SpOe78wgtwfkUHNVnWQ9Km5YbM/Yl3
dHbXmkUsMzirl/I7KVtnmxycMYk2Skf3rhgRgaBRon5jd6TTBnXTdL6r0f0Z7PLOJNrQa9P+dK74
tNyEIs4rR1h2sAcuV1F67qP+wWnkRY0WeiVLl6yY+1U5WV9J3my8rl/aej/Zla56IlVRNeW7lNc5
FnM0n3Z4Hqr0oYvAoxGv7CCJNSkyOcGLd0hJFifImU8HXiSvTq8Iik1Xp2yeHL4punyLuZyQorSI
5rIGShLnyDLuq5l8sWJXfmpa1hLvg0Dcy6Xpr5mN/5uoByIZU+4lmAou9YR3F4dKjoI2jZCUYQib
JCTi6gdTOd1tjnwngX4xQ9qv/YILNblvxINzK/RTNDoQvsPwMs/qM7T+qcIm9TVPIIhksE9aaLH5
4lXzjqiU3E8LCZ628Zk1Wf6TEvO1ccid8eRXFF3PAP6F7AuuVrTTpETHkDeIjxb+s++5f8QpmvU4
jCORzKS6kStgvTXC0fX0M0bUf4CPrZ0ma9rJ6blf/qhxP3z3rUtJMxDZNRdaxqqO0zPlBUzXGTds
w7lWxUsQjtHKdT9MW5uHNvOePKN9rEsCdnXOoF0KuVZO+WWYObUcBQnj2M5pHEyS1wbdjndyWa5v
mD8uLjC6jag4iq3FugaiZnQf+hwNlI3qFApM74F1dpOYuFw6E53XBOhQruQWAAbsE17CvP58TNWV
hmg4cW5FfQyqN8SdQ01W1r+XU8bic6whQzCAWwxn3DoLk/G9JF7JlpOfx7aB1aEYcWumITtrp2NU
IEmErvfBkcM/E65HP/mNQxvXCVuTeijumidhRZkfA/P0h4+Nib6EMEsIgkKncMRzHVg46SM//g5i
Bm6jSB8U6qHwwxdFaRSW7OQR24m3GuFebmTBW8dsx6sqHlIX+w9Jydbs/qiGep8nWoCXjGZWMUJa
QcvYeplGfZB6EkzyxXvKvgFK5VctMXoY1ZtwzEPe4DgCB/ou8+KVjTzbduQORmlcJvIUgTtBg8Wg
hHoypJW7Vh5AY1YT+64nC3upDL3xi2HcuWED3D00bwKSdOp78R3QkB3RnhW66hblj6HgrZDFVXl1
xIesp/g05vODZ/b/uZTb8fOxOBYe1fQFLnij8Y5jAyNI2hMUIs0NnKKHlTba54HF3IFxaeTbZnd7
42aDLF5BWx82Uv3QhfXScJVL2IbvIRwtx7P5YCZ8SWkaIYRu9TvTzR7Iaezxn5EPzQjzG3i5pY6a
neBkVRnnB9h39jV96R9R79koz/0Cgfwq/PxoejDXgshVR7pvKJXAFsozp+2QDeI+MsEKDDU/V4No
M4FUaLoUCcqQ226qwrNW/7SU+lw58etcmd1BGxkM2t74kx7FCdR65XNDdky1uwrjHh5AhsSBUk8e
OlZ6bb3rlPue4xunsItkWUq7i9ds/ahC86BTaWX1xPUX8Fvfmf05CTx7bbjVD5VLkv4qbKYmdsxQ
csuPR5BBGMyddU6ZIpUJXywBzy7EJaA85FVTPP9TxjjlDUcDryRbvbAynw1p7qxIPaRliam0tx+C
0m42UQ+FoEh/5+WzEK5B32jcH4L3tiZZ6moyrEiCxczKUYCfkwTA2f5dAAImzHEQGLTRPE6lBqnF
55661X82V9M18vEzELFTG7AondjcrAiVqF3Ciqlv43eOSeNax/5LL1Cq3eyvCMHtUmdoBCS8tfrk
lvWuQOX5pf+Do/zBTCkLN+RIeLfJ7/Xs/E3VnG4CY3ygfHzg/G0vTTLlXKAXkGXtEbSPB8xG0UPv
VkcLG/GRl+tEp0PlXeFDolLDHg0bGmbHoKAIp/1PNAjYQ9f3yP1AJoh2yVn53OQY55Pojq0PSP/c
X7S+dnaHWTqlGaYRzmWuqUL1PI/04MyosohR/swTkHe7PNR/XmzwpMYcC57DTGmZsHxG6qsLT2w6
ybOBwYLkMN4Cr85BQtYgl4lC8qERhZziF17cPsIHEZ3y3keE91uvuEW296ILtLeuqL4rv3pmvYL1
vBqe0J2x9Qfuh+sNWzVXGdv/CKoE7T+ofuF8HtA5kyykS6MBtNB1dIBN+OfZKgZ4kxt5aAOg61bL
X6QaBnRL2GXwL8etNQD2CnxaAIOWEq9YTDDviD9g7N+kDWEfqxy+00aR5Z9SE2dFFnKls14sBjUC
NV9TONNGBLOMuMG2I4WGMjaRW2vxyFbFFyMMlwLBG6BUmNZ1XgEw9C5BVN8oMMQYF2ZfRYXdsh2t
S+kdZ0HhnDPACyrGYFUI/7UPpXlOPKa7LKXsPL+6i0xKrifZqsT26PLbNJK3CYjVAfHKTS7sKt7j
gYmxkbU4Vq7exeZwxt2b3fAfErjuFzkQfGQQjDN5u7miBNj39oJrIALbfyWsk1Q04DxdHMi6xgZJ
PBHyBkupvsR+k+sWQAZUtJP0+JtizkTYcV8LAiPVsBlk9K/zNQ1xGH93ZcPDXwcPlVM+ZTTAUl9I
AWezICCIy61yvlRcUEmkt2a7F5DTtkJ3R8dMhw049Ic+ds92BOVw0OY+JzRwLfiukUPi/zJMzV1r
cS+Z3fmURHb047EfoAaDkpnS386+HOAn2I+UgSh8JoDx6DiDLI0yXRqakJXO2jXeNtR0HEZu2K5T
wXswCH2Eidn8YctLgj9hszSZA6Z+c6+M+L+UI5Q46wxclz7ZbF780VheeX1CbbDzgHaNchNYZYIF
IX/sYRKf4tIeN1NM07QHfZJH7xoWxl/Xynm/OIyMcenaifTBx2TOJ8lzkg71Zfb1Tz3OfBXneuRl
ZqxSZbD3MGIKlAxrM3oG60YAEStb1ortKmT+lpd258Z3d6wgy9vL9DNDx63aHy56+U7SbcHlAw0P
S9oKxyphTEDONClFh07Jr44N1oX23gxsGS+/ziMsODu5caoz568wnUevmX8qJyFBQ83CesYX56BI
raOIxqE2MO/EAiE1w6V9mZLhrfdqKj55TXJSZAEPCuZ9snL8F3OWXABQ2gG3iztzaS9a1IcpOBcD
v6JU4j7iiFzBEU8wGnX/+XkeAfnnZwos/UyqgHy0F72FITzDbHQ+s4LiIen6A6Uw/q4JR44b6tG2
fmN+yqHJduncPXlSHowRPcVQ/VZOiPaxJb5sqT4pJET6rnZhZ/9mBrACLuf7yRUF/u5VPAi1K8fi
W5lUebPzcMgtYXWaoHKQfvnHfy53TsB9w1Se2KtuhlBDbRiUWUTkKmoOCZkZglKmu3bT4KwzadMJ
Yd/ssXtVcRj94gc69lP95zmQ6tIJnbSW7P0iSoLwSzukwtqfKmv5Ow0BFwgiMWffTwlUFZXedYHB
+IPpiQRcYnHCsEcDcCc2TjrFkGcUQdjUXKnx3nipfc6qhKymmx18TUuR1OESi+GFHoylA8dX3pMB
Q1ZmdE91HHGVnUsUeIPaumHLz3sks9E8pX5M+d3g3boU475y5nyXFB67mphbVV81uKi6Um0Bdvvo
KcbZFJjxOyNYuCM/AsFd2UouCPxNkoMlUZZ3lo1R7poSK2XR+X+wi9p90M3AxT+5wpE8jvBuKqVP
wF054+sm2WWEODaFgwuEgMMHYiwZwoC1P6PWTqOSbH3JCDp4sHJ9zzHW9MRz73OjDAviNaFNapM3
7YGCnCcbN9mq9ABJRMlPQon9uUnQGG0Wal0GELjm4bbJFOESmMB9zPUpAwGwYvu5ToO4PWHOpOcJ
MOxmwFwkAjshBMTVryR1tQl5AW14VlazmbTck02quQobwKMn3hLFZDZBG8WayuIpEtkBtekw2tFI
GBUCFOu+g4xwU7oO96cuy7DO2vFOo6tiDvnNPKCYSTQCIJrxkeSClJLdo7qnjSj2IiWDOSNz62H+
EJ37LMyMLVyR3UIH+AlS3Trro3RDILU9xkF6dgMO/rokKQd1sVpJ1zw4hsPgKdmUx9IYT206ncn4
xxc/qg+z9sUhLGJ3w6eK6mrQcjA4AgMYvXPsObIfqhjU2cHrjGORicCPrm1E/MDvoZEisvqnptpP
lr6kDnvLSNVElmDcmaErj85Uw2dtXEJVFadj0c33CP7qVkBZ5aZZftARcfXatHgocahTPJ0fHJ9a
Xq28R+7NxXro737jek9urU6Gy7o+GbEYjsVHZyCWD4obNXvHDFN6ZW7TEVRB2sq9ORqnufcWSqKx
NjtB8EYmlyLA0qU1O04wlztnpuLJ4DFYezOBFtjPas0f+bdOpzfZD3gtIv6GEE2ksxTTRdNTZlp6
q6peb6URxkeZGSvXDweIQEtnmeo/ycXvcutoW+6wr/vnJqODd2xZMobMeExgScHydmkayuwffsRP
u2biccghmf0TzoYvv48+C3c2N7k8cMu1DZTautF/YcnFj+MPo1Hi9GuptllkyJewUd3ddBmPAlnK
vTT8s19U16QUzkY35lczh2jIBa2FA9AEqhTCz6Yy+XtY0RcYMrQgiD74kmbaXRJekRrINl9MhmI/
PAoHbbHv3+SoGeZ8zH6lvbfcltEaIO7G6h1E2Dg/dh0iN/dgLuM1WcSKJ7HvF5Ndkx5zLGurJil3
GNuR12q01CKCN9YEmBdoDsz9bhVRTbuGi12RuhrsnZ2H7zFve/4UBu0Vdfds1ewc8iVTjhWfN9Q9
CLBkkmsaqWD0sh3waKipa9Q87220m0M9Qlln4WJujd49MHqOa9NBjejgI9QLW3cmtrKuOvdd2wUZ
b+XR6VCkB8vFWN9HbbL1qXaEu2q/GfmYXvpNEITWIQjN4jIWNX7q7GNw5urS0qo1ERFepQ6ntukk
vHuCj14KmEGKSO1gpoqZrptpfbNxwtU53H5KG82xvI7VaaqYkPvWjvZBk8/boYbq6vNyRzIGBJEl
P5j4FHmVeT4Otby7Tf/u59lHk7cQoArUxzHwnY1HmN7KoFw5ojqli8CXuC5UnRZ3k66G4uoV+jzi
3z74LG3PVul/RQNwXJMF9NbhYC5KCgTgGfvsQRelngmowgNphu1bqv1jERx4VJobKjeMj/ZQ5uJM
uo7+QmwRkoHlwL4FUusAjo41DxbYlDB3hbdzVeVdTGFS+k0zH4MB6PPKXUBrAXLF3FLCQY9OMXxE
ufjLy6TELRpa29b14bGZ6CHdgvgDoqiOjk4pdR/0Oxh040Dd2NZeYNoBXOsslsW2Vx4NKDFDY56a
sCLKoCdKN6UvozE95k14mQhU3L1BfJvUN7PFxnvoisDdez3JtSW3Qzq+N+c/iGdoEQTmUH6qJxCO
8VGs0xnUiEdSOg5+jRizhbA4dt1iegwmRlztNl8pdv4Lvhin9x7GwZTnZDwCi96A40DgytUd6456
Zidv7oUXP6o4ASuRU7XRmxP0tuWEZhi42iMlpVzvw13FiB6agm9XiiGH1FFIhTUdRjq9xu7wI23A
HZ4uzWNvUhwx4TCOBQOXU1Jm2lvS2UzGs2JOQivnqRqddt7T9PUf0Iv/mgDbaT3xvh5DwBR2qFfA
YS5B6zuwzAwA123IrOpU1I7Qo9AnTYqhIN1wi2Vs6seL/5iPM1VWBhemfOjNvee73wnoaTMSIb6P
2t0RDJpRfCPAd3EijhyloXecOmrL80ULGTupce2He+6WvjcvIYMmY2sBuaBpxBuVNTW2FZgiXa2/
I5MURVK5u7j7iWoy6CMVpNJp7kYBdUrECb3KxtHTfYiiQQHpKO6588+U8uT042+m7WhHmQsP1oCg
3hj4TxTEcuDSTebj9Ql0wUuC6r1Zwjd3iAeXP2novbalODZ0Jpa1/zT2f1AfGvQMDKR5+RByCya0
cLO0xalOvTdl1U3NI1cS7wvWTklwZ8zGD52Wty7DOmBGDduBSjhssRpvm8v2qSOqOLSo7ZiGvxCK
3WXznxpJT+A92CquEodKM3b3wXQeLeclSvhwpfbO8RDGOzMk2zDkDn+KTxC42YEm0CshTuqLaUlZ
5Y1BJz3Nz7JC+6FGdBu2fKaWalnF+9Zf1OXhinA9/cJCP+fhs5XzasIoDbbObhlTgpYNIQytZAbB
Gwp2ZhPiUB6l6uaMSJoowp0DE1yQr1xph4OZqnmUuR8aHcJVotDOaLP8ie3J3pQZBxN/2nosngCR
k0g0ATlylNFZM/T0jHjdZS4bbM2xtNd8B35ny7hHdlFQUAXkJ0mfwskYsKxCZak8Lm1uUhCYkqfB
s2ecFe4DVRUcH3FHh0tPzxr3WCu61E5X7fjgy23Ak+36O2v22l1auL+wzDZ0T828xCquLAS8s67K
NzbM1F05w05uEzZCtIPe8P7+tU10Ydzk3pLP/ynmWyr0iCEFqY2k3dXPKT/czhjFSVEcyL+DQuma
LbqYAkqUZQzIdvCWZ755AuX9tXgx+QvSNExFTWRO305JDcVYUNaQheDUCtf7tIOKgKI/PImE6l6y
uvEua1K1T+G0NEyVGIyG7IiOEa2Vwf0BGyWewSb6rxz7iHTGnKLTPQc4H3TG+eLnOt9wsvVrbeKZ
tuDeDTYrXODP3rviSrgycqDIbHXx8BzK2op3jAV+FP/SQHYe/fJnErpZjZXDV5OPKW81IID5n8DC
h7eo2RoZt2WfmxMfygtbIaAITbUmneSy9B/5XckTx7H3jxKs/cgnO6TjxDw8/ks6zIMWdz+XAXY3
DRKnT0dfeVewH4lqRHaHBiRuvz4lIPtkppGibPl5y3R+xJN1stxxDbaIIEUl2CInMV5iGxe7RP9Q
a9VJHhhHsPGLkWugIMxUl/lu/p03H42bf419/FTaqOA9XTaboEp/KFQu8F2xUgFAWe0HI4K/aXc7
1qAfYdSw8i8SZ99lL4pSaYAx9XAorOAAKgLyXuit4bUUGG7tT7/yMWbw/o9s/x+lguVXIr3v1IV1
FRQhWNxwvlH+ewpVnRzayv7I4vDaZC3fc5CDILNpZhPGHQPfW9++0ZdFVblX+ISMGkz8AR7XgJ4k
yz2MpCr2UunrXOv/2kh9zZMAvhJbrCjNL8lWE6hVu54NzhLmeWddsA/P7eQd/AM7BDYwYQ7OtCBj
va1cigExX44eGPT+wx1Ju0AwOje1Va+BVhaDZZ0UCduIkwLzbMGqcWl9iErvW1N/Vs/jdyzyS9rw
dXQNxDebtt18UM4pVe/AaE6UoHxUBjmYrsdF6Ay4keLnFChQ3rE49Tz1WFYwWOHePKp2sPEqUgDQ
5xRVxF13ELUa8etXW4e3ITYM4OizZsIMir+wDsvjXHtvLSMaZ9d+smPv5CHnpon67fpljcBEtzW9
/LMfTRK+F1HFilqo9sZm/3OuuttY2OFGRe6OfoHw5MU23M2O9HUtcXSiXBLzcnYWxbe2Yrayq88i
S5dHD/nZR7ZAWn7Hp/3Cj3WkOO4xYV8F+hyDGv5m2D/tpi/llW/SjwmfAoerx+DCXdLprFMWz59h
z7fSlqkDpyBuyBhU5A/7hAzKSJnQx8zeKuKvsbL9JN611fThyuy+eHXnwL2OfjutZZL9DORu1k5+
r7A+WHYKl5R67hVNMhfJodz6dLEUXkqIF78Zy7I/KTjZMlqH0Iho64iKp2HG1gC9qjzKcSf8rD/H
OSo9Xt29iWKL/cJ5a2NQD60ZvCXaCB+y8bXycp5l7lIiV8viz+g2rb93HB5ZzvydJt6KstXefCPk
f6opdnGtjbXDPLHpa/tNhxpzZ2czuNS4+ShKhCuf8iFPKUcNjvhIj1gmkTfc+OoGbn1TcDSwhnrr
2CIhS8kummrS+qsK+946c+pw33uk4mXYNRgp5pc5Dr/JqKhdE2TXpOI/MTLGSLM7Ee4qEerGP9Oq
2FODC9uq2D4mQ74LuoGbfRWmLAcYA0aTuIcjse0ALwtEesxSmkioqdpbcfzeW1BX6PABi7lY9j0x
4vrIPjAXeKjT9N9WMZXO9LstmNGWRoGF6pCjMNMzDAqmE95F8cXc5KiZMsCZYcttW7g9lYODxfmN
lZXL0fKZIb4G74GO5HoKHe52umQnT8FD6ggqA8QLT9+ryPSGzUKFQNaYZ74N8I+8b6fTVKbTQLJt
HzrdMDBHlLK49ucEt2wt/GOpguFZtsGtMGxqof8XeqZ/WuTzn5zz+VQ2vMBhwR5c0b+UnFthMi4G
UYaTqZdyl3mLsuDh1XN9WDp9id3XUuvlVx3NzucVk/70hnZ2YzBtDEOCKBdTu43K+XFGg9kMwT5i
8oM2w01Gl9nJH5pkCxfHNwCyVCF1lJiqS3TrCI8YGqkf0BZkvDqlh99MVmxXxUYColhVIW5pnkZe
J5a4FS5uGeVTkZcKeSzYDkR4xWzSAlvo5qxApvrBtYwvb2J9NdfcRsnjgboFRsmfDPMU7SB6h8fH
pkdowbwFvKpx6q56BNlVzTUUAo1zHPEQtP5U4DCLc65UMaY0AZY1m2pugZJf0BY95mNdgP4ScbS1
KTpclbhodwbOWatgbujTat4kMDYewDR3PmwlY6FNwgYZNlmEr7wBj3ATbeDjJ6Z4m1MFy7Hu/E21
qLENJqbSEb9TBYwv9y80dS/fWQad/00u2YOluR5p+FAQSzAnuWxAW93N2wIv6iHBpEliwWCfqNqb
qOO7rmLjmBLA1Vxpe0ZNELs7zBDxcUwBixc2TBV7xFHZVB+8Fji3jU1CP4ayaBLJneCtKvVboPtm
U8IXIsB9yUpYTWGavI5VgUI9OQer3Dp1+5CUYDFibO1xJd4cymfRL3KOoGthM+pHvXnQMbsmQyue
5mDpByF4xkJoJ6Aqq8W4nBguR21r7kaBf0ByFclD+8MJLLmpCvt5TF3QOEJcjEpTnNL/hhEOO1gl
FxXGr2WmXGAdw1uZIqkol28mTofvONVPc4t529HVuufxVzpXG2WwG+VRfSsZVLYEMt6MWF0iMp7g
jsuPdAlWWuLEWfUkDDZSk7CuLfTrHfXTLy31tKQV0j7f502xN+AmrqKxv/hsspFB4t/CmB6scGoP
M9GZvoedy8V1a3X+uZA51VjDT0sMXXchUoPwtoFq5TqpkH95QFJMBt3Fnzk5sAM/GN8wPPjK2Jh8
TMe6qvx7ifqpoX+yKvPFLimECeyK5WU672UnkwMqwi2mM3hTggUPUaClzK9iHI6s8flnEne80IF+
021zssXBccu/oYaaxJcJGo8UTxkWleWqYoGBAUy51Of6qHKrZqZGs2jgASXvzlK4M3Q3E/xbbfwr
vRHAijP7/Ckp8mxfBQ5Hpr6S+7NFZfdkXO2GYCYUHbviN8LNErOnC1vUuamu14kf/SO/5ewip34q
DfG4LLRkzjxOhZ/PRAeTZsDVMMM62eaGeS562JmO0z/NaTmvKuupCmS3cgky6ya4B1xgQCjK+0T1
Ez4lyJ2Y7J6ssvuccoOF6FIv1E9h8pnjHF6bADBxXEvxVtUGw+SQHtM5YAE/62kbFcWW9NkjxfJk
wWww6a0q2F3E48I9nE9T798CBFk8FCW7ZUVZuWH5P37i10c9WcFTb7bExIT6bJsuRIxX+JGXf9St
zY1Ffx1+Sh3RWMqjTUI73latBYXTkO2L04y3XiPmYOw79IDSziah/JcgiU7FODkfoa9fzdF9mUTy
TO9Me4hgKK+zkQIlPA6HuHf9e40N6pLkgV4Y66ehqjQeK6hJk6GKm9VJ89lLkxf+yeHT0zDbwq6C
DN+6DWHkqvj0rZ+UROS7IHN6kiTVN4O1jGAFl/HEarozTql9lsfyGYnzUdOZ/llNVC+l4Ev2LPbK
Ty4pG+mE7a0Oko+aPr0nHNcYvQPvVaBe8UYRDEqem+GWw2LvdPlnMolgee9UZ68M1LuJxDEt/6+W
TpyDKLn+x3V1sRs3eBYsm9gdkhm2JsRJG84QMuR3xMJctFowDri8q3J/fo1Hj0oHszw2Hp4wEpjx
K2+f5GBSp7z5/385d+7JN7FQ/e9fZk0ZXJUdfHYsN06jB8499RrrcXa8U6b8hsCpMT3bnA2OXxJN
AeC5B9vRbcz2PUltGFgxSZ2Ar1EVKe81yNz0pUrYSTR1cZ2S+a+lerA3CPQbi29aIbINFvO+HVJG
Bw6SLQD7PRumBHfHZokFpBtAdaNHbSfC1Ke77+qi2BgR1oySaQJsnLUyjfjkGBpIe7ZMvmH2mTNI
AEBZt31TPBfWQcSN/xA1nwQkw0U+f5nVdI2yOAObh0N8QEAsTUrxiN/VTkkyR5KErKctpmYcDjn+
3yGwfkeM1iJAQgumExrSq+jwx2qZ/ZPW+GWM6hbGPWozTk8wD9wULDoH5bDroJ0CnKcvGG/Dt1lP
uPY8Cg6U/SRy+R7XZb9XZJMgSRFb8qLl9zB/Ojlf/NR4jHrj1zDGZFcIZBZbv5vx/Fd6tFgq/EBW
X7+HZvmnkuqgJ/PVmlS/VtL+oACGsA8mz85wHDZpI4A0bOCBRtSpqDlaAQc5ViL4Txv1RAvSeqid
ZOEB1KvGUd+GhUbIZBwn9MHZo6q3gl5gDGsfrR5/iyDcMUivrKXmwfdls7UwK6MAtOvMHItNYVsn
7TqsWnsfNE4KWwMbsqY+KKHdlIDifu4KCsc8WJtOuAsDvP8lFgzBzxsK/9J0yS+F2MowGu7VJKai
sjiiCsJvM9m92/IpYym7pnOMFe+YoJkDzEmQLPCnWiCmcmfeAcl+8qmsW8/h7xxIrhekYbL4qWeU
VXPjrdNhgNgLpyqqH+z4y/JRtk16+CgvBIDvDfJQMtgIyWxsqPzLiRyyiznFflXWb7ycPGlpgxnU
KPPYoI2j48BnNa7VIokvLgsLKs/QemvSD4d5mO1VlNUmd4HIJ4JPytWBo9yN32y09La3ghOdFbiV
4X8hbZbFhg+ez3YajnnbXArAhSnJHfAb+rHNrLXNAKTDRxYjzwF67VBRZ9CE7AvK0CZLHj/NdKWv
ZuOf2fa8O7JNq8vfyJdg9TDzd+oopo5xbLGLTxIRqXkaAiZKolwUMRDd47byQk/CF1nmwwi6d0BK
GXDdBD6/g2Wbu6CNnsopvdd5++CgYUAYuiexdU3IWK9Cy8i4ojv35S/r2HhwbZdSWhNLqVmAqzIx
sqd4G2CDr1uXkw6B6GX0xRH97L0P5M0NfIwtxWeGEYrKDvM5ieujzEdi9MHNcQvwO+ndATIsau8l
b0GSt/Ibc/pL6D1VNW8jxFw6AUpaA2K7/fT96QamitCoITbz/xpB8oJ3oXWGvLjmTFin/lxsQSrR
j+KaW1BA79ACfMrKE3EjCIvDVswV3DDBbxfhdbGkeUwpwOrt6k0T+HOMIV+bM0g0/oIrX6URpqL/
Y+9MliNH0iT9KiV5RzZ2A1o66+D7TqeTTid5gTg37Jthx9PPh6iarKpuke7p+1xChMElgu4wwOxX
1U+1uypCBql0WFNHsuS4s+xIE85otVWrpyTOvykQoIGlMBBqkgc1MFh3+nB0E3vmW+7ViAogFBWJ
Q/Y1Dtu1uWPZ7soZmgLEI9dzUz2y1/9JKx1gmzYO80pBo9ctit66eM/VD7xU/bbaYNIu+m0oHhpq
RGc+QwKFeH2QDsYEXeTWEs2FwNY/6sHJr/SlqUNEwuA0pxhYEkvJdeMcwIDhcB/uIitCuILPU/kZ
lhZjmwa0NCpDTnlu/RlDCMJZxQyKpth5mTEIbfoNjZvikjrhq+x5tNssoRmwqoEDUYG6gOkgUrJ1
ndsbMdBuY+fZO/m6Ck28OXQGJFqbOp+x0KtHNr9yVl91eiqaWlDbGPOedePe0gj+clNA1vNg7HoR
4tHo9aTGygzTtIc5zeHIAlicKDNRPGMxxspeCB9Wg+qCXXMYwwSuBrlmCxmcCaY2UKNtoGmwNSMB
GzfXIimyTQTERE2yizZqELIyWiBCNXkhHE9nYOt86GBRu5hyC1+wwkYl+/alpIDXwoPuVyh3Rkgz
kl6ehKjDSyuchypvH6gJILQeaZ+cqrNdiwl76QI64DAA6JKkz9lH/O9De114REgKmnNi/FstpIaF
cJU95kxIVk54mAgkuyJN9N0wiFc1RGZUckZrqopY3CR++lAFyU7t+mSeDeE8c634YsT+gQgNsreF
RkUiax2Y4cFyy3ihxJYHRtEsN2HGGRyGQvEocD6EdgoSOMN4ljJ7Y8KDc1ITMduPcMS/4fge+1hr
rRrKHGfgBFExVsR5xTFLA5Ii7G7ylvwUvJkjjKxd3yvpSTWYrY90BKZa/616RYa91VxCzyDPaGKK
RZWuzRFTrNPfhdVyOPFFi0CCrbssRhAiwDc40sC+ChLrDM5vxYD4ozeGah3j/Tw2GpaPGLw31EJ0
EWhaMzJMU23v6PBreOVa8U6lauGrGBZjTp5S8Czo2CovPRO+JOdUeExdzYa61dE6tCdLFu46T8RD
bAEa4fm/NPOO27zPnYOxz1zoGNJE6vqzrBT5qWyTLxTAkPKSaKsUUXRMk+yWGjz4ap/MDiehuU2Y
duHV6YcgpFa13KHTcqHzcpPXLs41WHXabeHU6hExhcRic+f1WJUGG4XbGZLvMnQJ6PQQ1EjbHQXr
e19Xn6lG0FoLXW6xlAvCGMIe92FinMAgV/0oJZmYxkmukR43lygpDnkaJGeRSuDCblisywzPn6Go
D71U1APJLMmQxnnUZdc89goWsEEv800/rOkIog8Z6pObVl9KBzvaFxQat1V6rkX/AUQ1PCvleyvh
3Suo+JP5BqZiM9fVKFmY5lQcQMZqOfJXXWX8hInK1rYUJa5Ibr4JsiwejBfuYfkKb81Pn3BYt9WP
HmbH5BfjdsXzLqPmth3JdgbBt9+4dGB58qGP5FM2CrFrsglk5ebnMeeOn0yVOELBoWf4zP07bWnB
G5orSgtYAm26JQZqlAWU/9G74Mlf9mPPivDkLSi+dA0xWOrFxRUQfkpymOQqLmMMmSKjOXPBinhO
UU9Sr42WklmhGpIE11E7q/qGrQlvXIArwpWePT1Or2U0voJ1xvylNdNGc8o5WWzzYrodDUufJ4V/
NVrLf6zoEx6h5pTMsRamYkMzRWitdRfTrKfpHMV0Y5MPXU7ADVOD03dym9Vp94oVdlm4XXjlEZ+c
htp6gWq1EBW01qz1D6nM40spnOLs4QArLLtgZIt+KAI1vuhWkWzbeuCigJJ3+fW1PslixAJOeHVy
+vXX6vQ5wy8uUZWOh1/fKO2CoqyWOvl8GHhgWmKlyAoIx2Bo5yJlc0hReaSwCdVqlX2JmZwbfPR7
Do0nMCNvbRTAJAo6c5Y5zqdnKxWwE9wfwD2NuVeqxQo4710kKXfQU6hmNmN0qjJ5WPS3sUN5k4QP
NYansav767xXtHlsxcnKYg7S2PpOtXPMZC01ZNxMdlJpOSFAHBsSuNtZi9jjueo7wDqgTG390lEB
DRsv6ld9Lh6y5NKR9xaKe4pDe5nntJOK2F+YhfqR9p96fi6bpljkwqcaqy0fHKexF9yiYCgrlNfV
uCiiSW8aGKIL7JGget3P1HnEWbJMIid+DSuwBx0KdU9ElToD+oV4fnl1sPOLXLvz7VRsdkxhXKPZ
x6qtY7jKlJ0PNc4xukUFHYihJI1aNQPnDIxS05Uq/v1G7FoTUa72QUmGApTYWNsX0PLZuekj9cXI
v0r8QutU78i6582tDeLi0Ef1Bt8yrpNCXZiS0pTSL91lkasHqTOKQMdgop7Gr20aVfs61YZHwxAF
7zC3+wKfraOxV3KHEjaJjoJgiwK0fz4fVTgcPCQ+Br/jue586S5bUzcmq59L7W4nERIZT8rYu9UU
PgHzk/5VM5xPPatuBYz8pawEr2d6N2KCDIYx4ZDShWdVHJGzlgBq1L3alBBi6NJngKXAdI3GsaLx
WLpPSRunW1MnLplYqbwahcnsn++d+96uC4j8lHoIfyrFTJyTP5uZvcG2IrKuHfYaSF3QPUF7rhqf
O5pj5M2hDV+d0PpR9NEgyIcbCrV9CVPkIKDLwTGkDKwJ19g+WA5VZD2OHa/MJPUpudKD0StoDzTI
VOfZuc3CgEeUeC7cQXyntHCROU/OKc4ydiHKWWedrQiyvBp58ExBHXdJpeMOhZS2rA20Js3Wdni4
9qFmf/T4zWZ0wnBeaaNnWCSvUYFIEpNbn6Ee+ctE5WGlFdW+o1TWVnRm13S8BCwEcgxfeoNKw4XE
BOeOPa0/aa16D/GBUA+pH2ubrfoImoubJtAeayT9LDqfyWv4SmtHSUkOhpgQMdcdg4kEhppvgmqa
yxQFTY4PBduzhTIKZWlEzgpEA68r4NG5pmdAuJtwVbZlx95E80i3uHLB0atlNyx2WozPJ9PKd7Ua
fsgBYiQP0lVccVqn4Ncq9b1KU8tBIzPGTOHHZLRJ8AW51JHmJQYyxFEl491mKjyzXPHRfo5Y+7dm
awD2a4tlTUkPoT2/WHs4X2eBU12KsqpuAkJM39nP3lg92WXrkuBR1zks+MVonga/bbfSyoKzrWLQ
9skkgqfP3ZUl9QdMUpTQK7z/4CPQ7OB8ZKSO6TwLJ+hsI2zKTxUjYz/w5CFLkZSsvxTT9laZYpNE
BT1LcG4vEnbYqozfcRfJtV4kB/CJbGXNijuQZhMLdb/M2iXrnJTNhuF4shwMdgo5c/eVadQWlznQ
nxCr/aqwUmpZXNT5SDqPZiTl0q5qjI1clpFD2YGQBBOaNrVBMVHhzkgjdip1o4tjqRHWzulGwTf2
1FWKuRzV+AR68IWyRWePHu/s7b4L134XvMTELRl46RwxIxI1SV8AE0pJpBKWwfTHzTzSPoB4UudS
FPY6xLiLSEmUOuakgM71rVN7CCnARufIMcfhSIIIaBr3lGBVbzMNqg31GRzDpQrMZ5+IJf4ZZ5MU
4mbFPVbkhKlx3wNllODR+GIMQZ5dHdX3FzK3yUr3whUdDHuN0cVGN03SKqAyyqC+ekG2HWW6Ku32
7jbgIqmUADve+Gffjw+Bw22ZPYTmjJeujdYpc7jS1zdlae+lJo+E62AWE7mLOCbJiiNm+upoC1y6
Lg6zaldDpplHofwJVFyc7XT28INHy00WbdVDIMywWdglcBPYiFvTMx6GAGWxkwtrSlJTlZ7gMqj6
ZSuxjKCRg41eBhr+6VJktHV4z8KqPi1NKxeDmr2aNNTd88Hbjg5d22EJtBa8Y13hpsui7tmGNlAV
U1/GWaYpLZOmTzt9fh8MYmguSRKv2jO0f3Uc9YQIufU0Khsa13rTWjaY0mr3NJ5dHE9cGtDSUuPK
cVX5LpvgWdjx3TPdFc/iZdd09zSKjAN7vAuU7KV3N1zrxR+meEjXvwFKAtEy+J9GlU/73icvB6DW
GxCxIOK5TXFNi+zbU2pSLuRwDS6HqMdcqkEYcQm3cLY17ngMGYKl+bJQLQUaMVdejiWhDtytLExz
yRSfE3FZrRyHa7toLSpGVQ+KXlPtYjs6Ay4v0b68F4Ko4QF5dtkxFNurg+VsBOV/0ys181Bq56of
bmn2eTSmOHvFRbQoLeUhZSiWufRUVj10uJtaWZjey5JpQ2ItgfaavP0nA98xVZOwL7M0A9vZt3c9
apYTPQ0Mev5dyvFasqWM/Pyo4cid+YAtKrK+fdEdtQE8eUCXvMMhiBnFWKdPbODCTZ8npIo40FJy
7i4z5Oo5Qm53NZMA0yn3nIIUkS8b9oSE8GM7jee64WBxTnEFNxL7sIbxgV2CbyAMYjSg1xsPXzhV
wzdFv0kSKIe/BmQDXkHu7ejXlYnb0vPPjYxGRNUexxrVTKJB13MRCpESefz5Bk50nIX6dqRhYRk4
PKyZovyY9rhLHVl+JVMlFMpVmVrVLadqfBu3FSmvFsFbpviUfU4GpuXfU9eq3ywvQEPXXeUZEwR7
46Ao1iHezVk7hQvY5ngLabYHbzITsDui7odLh40kw0UvDkAQCLI6ZV08WeTelwNO0QeYD+dfV07B
kxa+x4+b9y9JQtwF3grxDnYQrYoAjp8xOqtsUk4+bbcWzE1Ntx9pCmD+pRTiYOg51E2oz6EXP8dW
UK2SMkWWZKPDZKpmbDOg1nsiBDbncBCKRpatrP1TkbignbRq0+UF3XbGPGGhzJF2/QUjb+i9lXUK
dFXbqeGFiQ0tsVqWPwIR1NeD0oRAanJQyri9F7aos607MpYthfo2QNr9Vh0g5HWp0VkDNhPN0FhH
VKaaJNOnsjSmn3VyqZL20TdftExot264sbL3rdVChZSKtul86yeLHMAZ46IyM3xuwuGu5X3hLQea
6K4w8CxU96F024seZeZC19uUwpwnP2eK6424bVNYmO1ggNdR+pcIIRmRiNxKBkbIithManMHFFRe
ktQNJp5kHZbm1MFxqqqBMqIqxgepYY2XvTLrzFVYkGWodJMIoMu9rMD5zMACqd5nFKWWwCUUo/dX
dAve4bnMq9y5BjXR/mbgXKMRbK3jjPSO4xhoE/KxtJk6IYo+mU34mqu0QHH6tTZNO+7JmWOn88bH
Li5fANNdBgcndNQfaw9shNVB7XfDbIBABrzIMNzXdGU1MB3qIbrLHFOXUl2RltHAQ8zqXGWbDGfF
GLwOWpkcseKSitCBGyjipS7OY1MaOysduNeB3GwIja5ERGqZ9HNS+fXOzSJ1F7esHE/WJLjoHl9F
SKxQnbRtFddcVD5OLxGNzsZ3ex9rEi+m0YaIfwHIkZhnRGPB2xAZ5Tie8q6npb1g86HPLUGEnxv5
4JPNEP6Fc3m3y+3iTMizTdOGKXRArGhQn1Os4aHH3YC8+Skv2k+rt68NTrmZyGuan2NqBRFTe5ew
Tat+DkQD1Vx7yeQniJ6XpCiZehjmsrC9uz/0FOSF/ItNIx8krqU+iW9Bsu44rhp+uvcFziaa5LC2
TCa7yDrhkSJDbzYvMSo/hh0i3gYDc0RRua3AS5alYc/VKj2CJH5PrXzvNzmmn7Gmki+0iLh2JG00
bFoyqE9B36IBl4fCsy4lTYSmquL9r0K4eT5CKTRCWLc4z1AnGInVTXB2Rn0dSGpDgtAnCHYgdLJr
IwfMth50W1eO2i5iiWEOl/7OKLN86aAkHZLK5BBa9OWTBgMO721MyYPlroXvEfE3sLuQ7yXGgVPD
S6MFGWZCeL3K4TXdB3LYhTXlG2g+2lrvBv4Z3g8tco+hFrFjijnnZCOhQSdVGRPLboHuQCsOtcFd
wHk4zMGKJnJY5Mqz0fVw8/JkZo/sVA1QrAsxKstB5MMCmmtJ2Cidpz4QaC+KEsZkWCt0wR6jGXk9
Al7g2jl7dXwgBWqfWqlteAIG66YKbx2Wpr4v9uEoidEiYNmyfcsD7A6t4SDRu/w6qTyXLQ/LbnQO
2AFYrPFI22iXPI0O1UhB+/aL0Y41uJuH/DbY/w5sOUnctu6s6anfdMZ8Y6fJB4lVCbfR584jKPsj
RnN0GXM7ZSNpw/G0qSBYmRs6sY468PlVoSyxxpWt51VyLmTz6fgRHkHVxUSHPM4g16uXvVEAI2Gy
SB9lubNYK09VDgGOIVN0dHhVMHdi6uElLkT+g6GXWZvm3UI7ufUpcTacg+SER04Oo0ZIVnLP8Ufo
GW2GLcP3OVnSwNTxQi86GcO2aIAsCPvaho3ckJSNtxJ+7sr0G+vmFi3milj9GMQ08HO8/qF0nOIQ
VzRUN/qofqg3O6BCtTI6a1HjZNzmYQC33e1ftOKABaW/QQSDhFUH9CpPHxJlog/UMuPVrw+tnmED
oO70oHu2ue1g1XNl4vJq5d2uO+X4jz8C1f77h+jR3B8Mu1//4+/+8XV2n+LNVRnLWXAAKUGefgxx
KeVY1bzl9fD2628sehK2sgup3EOut2OsY7bPUEpJSgdDQDZdVKD5dQoK/+mPiMLBf/pw+uyvr/Nj
feKxAJbDKwG3WwfNWhrrsa0njqOJvReazbyU8fBs9pwIgOd3WOkp83arnjmsmYk992lvq8XE5GMT
204/8dK7V0kH0oSqNma2Hj5LP7mMRIvA4GjM/LvpRFD4r5XR1Iggxs84FgCconLYjSMpOgxSw25I
pyJA0U1eNyc9mlVMCqNj7FigBjG6AaVCMIA9XsBRKS1IHckA9gA1B8I4YSn9LqzgM4G+x+k4WypS
WQ+T0W7I8Go4Tgc/hTEzpe3NeAyCcNnkk9k5fOKhIVY6fQx1DgS7oSpDrZpjnxfMRGdCXsMiosVb
8TGclO7dKzaSuTryXKjTNlB/q2H/xGp5CtLiuSu1p7Rzn9QRMlFBSosO91cSJ3g8KJILdLbPBuiL
cPhIC0ZzVvGd5gB5C6haRf4Y2pwyB36E1wjkWO+kxmwQUggwFaADiTuWPbWzrTWtZxsBraxWbrbZ
H2EWcwzo+nsdaSslMl4ixz1Awq42jWM9a0Yz04KQTJtFEx3856Ud0M2aYA4xbUwYHQ4YAxWoLuzv
NgZCTwUCjsWVp4bufvqfOFXywYQSV0LD6VNGfr0kY45TRg5AhYPkogZTPkgrNyn7K4B+O+IPPBna
dyPg+hgiHVxDYcORIBxVIAtqZw1Cj8HUtvW8O0XvSCPUGCyBsEAVfm2T8QmVqpyljg7Axi54HXR3
ETfFW0nmemBTuChdfnJrTF04AfEORVoPqtI/EqIwuDIJPChhXxx+/cF+10gWWWBvDEdJt/loF4dy
+sMBUbf77S//9tf/+LfP/t/9b2L1yYCgXv31P/j4My8GWF1B/Z8+/Ovp3tbf5a/v+fNr/vU7/rr+
zk/39Lv6b7/o+LR6/s9fMP1H/vyh/MN//48t7vX9Xz6g0onw/yNNbcPlm7LG+td/gF9h+sr/10/+
5fvXT3keiu8/fvvMm6yefpqPb++f28A1k85vXqO/vUTTz//7902/4R+/HcLvz6D+zlgI4X/9vr/V
iLu/24auOShiqi2YTtri/7aIu7+bQjgQfDmLmq6qG+afJeKm+F0XhmWqpmtzHWiC3u+KAU3wx298
SqWBzHJsTVdtlQTY/6ZC3KWMvPjbO739+uM3oTIJtFXVMV2Hf8c0LYPP/1OBOAWeDFVkCXhNxxDa
2EO1bwSJUyzXbp49tg4gps6rG8YjDFxN1YfMkWLTsiSTA7Psl9w4OaEyyhyXIqBFaXAdTBYJMNFC
uFujwK2N8BzCpGSNDOpqBJO1php2rtf+R5hkGwyXS4zfJHQQIH0DmBkpswfXRhOLvQK8aozFCyul
Y9Iky5GVYKm9g3V3A8dHZKAlYSnpoYoLwTjbojynzNR9qnZiQz9ollTVKmSrRbRdj4mROzM7EdqC
dg8HDHzrXPw0/3EgPWva6M6MtjqbGejLPgW6UY0ws2vP7LZNq3yUifpM7jK8xLrYFtFEzBFsoGOa
CBCZscvG3dpxEvNhKCn0CmL6eLW8P2PxUHLSgWrH7EyDA2IYdOYi55HLaVSfIYKLAS1iplwoG0vJ
D2EGGBrvHvDfXpv//yX8Py1h579dwue7vPvNffiXVT99y99Wr2KZv+uWC5na0fUpGsxy+0v3XdV/
/KbY+u+2KVThmjZUGsM0nD/Xr6K5v+uuqeIfELrlGKywPxcwvoHfbdURhuuQ3CTzLIz/zQrmnuH+
yxq2WbS2Mf0sk2ccVmXN/tc1zPbJbQPMF0tHFzmT/FqZlZRw6FBhZ0HOQUZpSE21GY1QHVAVsEgu
oY9OFadIQvK1AnOfK8Mm7dQzLIuTZpqHRDbHgMZfh/Q+Kya5DVZx63P2Pzh23xvN30YBBpW8e6/r
llbMHj+7qxm7TslfqC1gBk/ZyhLzmjYHTdQFTDeddGF2+gU6LiHJ5sk0OBuRTZ1T1PntlzrPde+h
U8zvYdwxmHvD787zn5OxQeKoGJZAEc++AfuuK751F9fBUJtPDYOMfozgfFQPPjQkfLgquCxsMlMP
Acs4p29M5g+0cb7bLRFIiZWeFpJ4KpfDZWPaS1dx3p0AiR2sAEeasGNORw5b0luglATsopSJK05E
jhERiRbXIymKl1eLEDFqnRMEPoBkFiNe+N7Zq/Q5Vj6m8UYLRjbm4GVBtYthHXeWDolfHKMhfm1E
uanNlOgWal3YUeszBv4ZRwp9D8SpMh/ZD0Eduz8e8IkFpXx3nnX2FGNJI89bMzA0gtYDc436IIUe
i8guXpnp3buaWnBGql2g3vzU3+sFmHetxWff5MqX4uHe0fuzGTH/H1z/NQyJJOQ0wlrBT1/odzh1
b5HE+8icYHDsq0//NgcquBTKk4UBc9qhiNR+iRXvaEr3LQurt1LZ4xQkpdzVq2oMdooJ2rEO2icd
UWMGfv1KK9ubk9fqwsvB1OTDV+0j8TWdTBdwoG6l4F4X9/1BdfB3R53ol2HJVGfEvBm03FjNKHvF
KkO4ZHyzXU2uFZpF6ei0FjDeJGVX1qqwKV6rLQV8JVkui+QrbqxslbQE0vMBIBetK4xu482oqAxr
INJneK0Hr91gKaQTlX5CK4C5URb0C7kKDgezPOns7vH4L4jFgmcxy7fcVc/qrom1d4rObzjL9jLv
PomqYvSU/hJ0zBv2faiUJXS8niUXuf63lcwpC773PYqT8OXnr/KgyDF2gYG0TD29UzM1Gk3jwiLa
aD1e3dp8EWO3Kbv2xAnx0SJMCm94O8bsprPiGjLtmWG2mOcO0Y5mYAKgIXLivfmKOxaVqLJt1EBJ
Ujha9VwlIzthbMfHATHYUb96jThoSDd8FR4kLG7my+2lphOAIxhb9cmkFeIZ14xLorYPUdp/kWVO
5yHuWEP8BNJ6GXLmvcFwLaJxympITrSuBVQfQKmt/0SjckRApk2dM42TGM8IOzcN14FHjLVCbpNZ
/zRSAmQlzbtmT+jUR4I4FscRZLjQpeimty8uvPSkB9rUafUFvaVmh0H3k66/Krb3IjsM83EQf0XE
7HOt/TbwZM0G0752o33oHeuWj8XF0su3sNevOFIBCip7TgubLtJeQ0WuxvpZSe1PwxTflTsB/Akh
yMrbKTG4+s7oflTlCZzaV4ylYu1bEDzjOngO825NuIJ1GoBgyMiRzToHu4hpxzA3EzY9NEjbVPXB
zNEaxuDK0nXqPRUHnCIBdA2jE+L96FeG6d0Y1NQMlylP/GgxxvP9BpW51CkRNDOJMwbchvA7AboI
N7FlotFP7/dPLOoL4/5rFmjkIcyvZLSf7BzkUT5a3yNL2avujm0+Vnl4irkfzko/uCb4hyzP21P6
sxZTZ4ermAu8uLtxYO7hMBkbHPcM+GZZW+3ZFMbzYLnHos8XPHsITOlX2x4+pedtK805G5nyEOOc
NdjBEnUoH9oJE1QTDcWz1PRHTteX2m6vdVVxtvPSKyf2lZGbExEepJCzzjSumcL7Dr3hruXy3muo
TzaKWeWjhlIcAyqIV2b0r8VbIZqTW6c0wrsmwCyVHakGbG6KR8Fp7WwKJYs7vj0uOLS8ea3VT9gb
Nwzk0/onHuvPqMhh8mtmj4fnlGWqJPEmHqi4uvm19Sh8VqJWWtiMGTN3MLloBtoHghu9Jol6+m66
ws/wmsf9sCJrwgnf4WtbMDUlAT4mbI+pCVdCKyZMZPkRRyZpZHmY3jF8vbTNMiEN3REiJwZBYaLh
DwqaodM4K4ArN7xX70AoaZsPLZ696Tns+6vf2we9D790ptRxdPOB8qM/dO9RI8+c7mVlPIL3bBaq
5tyiPLvRm4abslfxt6rmUU+XRqPfOdbv1Vq5UqJ+gxbykMP/bxKUOMfmCRUDWu5pVPTCeq7DWCIK
Fb5ORsYxSZ8EYNTWoaB5KggInGOl1PBjyUui4i+qtLgWcnyMCpgdaoDcgTViUCpw+u4stDsx10gH
ki2kjW1qZtDs7nOkJ24WdHKajBEPqryzjyMGt2PAoDGJ8FuV55AyRnLg0B+d0l24vnmttRs34TNV
vOPMHDjmFxwCRKB/Kh59U4L0eJ2WREh89cEqu3omfRcQbJ7vrJr8ANOkARxFfbU7RnXiQ6NzbWRC
G0VsUJhoOyvbHy6O4nMrGeej1mJk7zE15h3+CK1h95MXV0oW0ZEn+UKZsIJVhPOt6l5TQcVx4nv0
1hFmkeGn07rstjysjq74UhSBPxrfRWJ2xdyQx8FwEGXL4VKSl5iPU6G9phINLHvSKuN7U3O/8fsU
FhJiQqhWjG/b/BNfxdJWo7dSrfF8cImoOnEvJwo5YWXvXVj0ZHoZnPd43E34A/QlMp9qkbXycxRb
tEwIHnQ0ReqsGUXKl2ra3shPI3/zlfyxCdjegDHku+kiw8XjzSpgk/QGfSR5s6NCdGtgNiWHDmSm
tyCiek8yDd4QN7ciDxYj7TWoH0yigawoZOSndo4KDJVu1rADxhFYMOXafvDllcZXhVTFGLbGK1le
6xLrTO3BXxyWfNunYokLrIMXXc++Rr8/9sLDOAvhvv2sOu1d8QniVOEVMCI7UobcLSu67lxcbsq7
mVOnqeCcdgL/hYQJ8LDuWTXARdnDqxMZV6xHZ1WUT3r405fpPXYPWiAvqJOvosJXzObpaJF7GXsc
R0lIWo1Acel3B1/vEPSIPnZhg1fGYWIGrQ8IP1nAKGOImVSbtu4esHmZYfsdUUAp435fBsT4O2NL
1A2Nb4AiHwKcDq1dk2pYeDMkJtoT15M9kzDV2+iSNUgi46wXJ9scoOJJysSylVPox1xlO1gSOHND
7YCGeHMYFeDaQblgwPrUkTaHDHp31PS9bihXkaUCSaabRwkwuF4Dlpem2spNgg+/q47pgO89iIjW
Gs9yyiuT415ZZYukFbIZVsUjBTSHTopDk9KAYzknc6wfCIafHds69q33GFGT41X2piTZVVk55Jco
IHBgoMWb8acme+g+Wfmut1W37J1kMwjC10y7cG826OX2k+nZLxOFHfP6s5RsNSyVpdaNV/KkAKOz
/uJF/rvdY+E2injuGNF1ULIPDh7Y6ryV0dLf8zSm8uAFxdFlTTsOYY6gNi9dZO0CGAG+BjO/xO1v
qhYxmuSqdclDOMHCozAkxdwZNx8MLMrNl9eJ519TdvW9VD1A8AWDRcrP3FjeaFXfBlVK9hVYVlS3
F89ucbgqC7dFzmzrc23oX0mYX4CBkaQiyls2w81q5XMXOPoSThoTdJQwUhJ0+Q3Ntm4o+x18SXrO
IChqgpOAnkRnglucTTY2XvLi+uTbVXcBFve1jzk45HVRzKRmndgjw3sG7hP3Bu7oNoUs4m9NJcK5
4eiQElLwElB65nT1sb9CiR28poFB72Jk98ihoxnPyORRyRltVTiaCz/lNBN3wVmP6XT2fKXlQEUA
tDUBILk+HDYTwcQiB+1qgCakWmdLUaYK1BWde/RUvd1H0RIkgQnxpXXNlaoV326IBG6aA20cbjpd
5vkPI1Wy5r6gos6kMEkZrWImaA4n7qqhMijlycfGlEnBH4ngMUrEBxXl3I3928BJbVY2ORFpkriL
XwAg38S7WpYvWJ1fMxMJoqlU4paBchWD8lFRQ4XpGY9PwU4FRBRBweKFyHG3FWl2jQdCMXGWZ0v0
WsyJZZGs+jbZNYGp7PHxqmvZCAx/QUPqAlPPZKVdwJ8dO9EcGE3hSAXYQA8XirkOYwN/ZrpEy7XW
hl1uKcK7hlKP1rqCcXfQccX4OTaNQEXNps97j1uVjSjvFgEhZ+Dsi4wuJBn6rIaWn3o7CRMBNxqR
nhy7dqDTKQX40HXZ3keaF+zSxAxn5FtBATCNX41N8lSwGU1KSTe8edGy/kvRtGxe2Dpk0/Q19IVC
0zt77lijUNWUzaqt7TPUi1NdWKz5yrS5CzxULveZxgrfIoxXGhtH9iraMibEtQyaTZRNKwjFODJr
zrvtcBGuhld5Kq/wqBGegXBeF5xK55YtYk5l66yq7o2Wf3kusCWQdSSXK2NuZSyZCgwPCHnMrUBl
FxbUxrkT0lpvmqrgB2WPWKS1pRbY3OJU6zHpOVLTuPFRjOyQB5cnXJC7Bjlwxn2xV/rL1ovfdIl8
rvlnuxioz4AAtAye4kBHDfNI4g2wssMAXbWp2xMgBHTxtD5aSWzS/KY9xQOT/0Csrbh8s9zwPY7+
D0nntdw2skXRL+qqRgZeSTCLonJ6QUnyGBlopEb4+rvg+8Iaz4xtSQS7T9h7bfWeOVwdwj21A7m+
xBFX22A02UuM/sZCmLq1W1Yvjf67kEuyW4rmMJnpwXYJajPhFND0m39MHzVf8Yd9BreF0LtibM1t
7fWwDr32KQNjFPZl+UNeWxGSRfRkdCfH44GYjZ0ZizOqtmd/Nsw9folTVl7hwa0Oap+ireb+QdcD
4homBUL+0Mji52LKD15kfiuO/wY1NRn34JyHLSHv5Me9aFPBkQXqjM71ZeJSQt74JqGw7pPcflkK
P6B8fOpjJNb95Po3aci/5EC4yGHj6NjIhDyNFFVrOtE8sDHeSNnoC6o4lPb5YJ4IISSvS7n3rb3U
h6Kw3DtV611i8dNoXONa2XQ6Y2pXu5MeJAWykocpEIB+rHuvhbHG6GrZdXb6qPRcbZNymPhglbuF
R35P1WdsCmbrJ+gVrwPRlEu/4P6p06PO6cwqFcWEVTfV1pQ56sRIzetmBrU4PiISSQpzvCtr50RM
ebO1e4YqLZ8o0KOk6PlcCvpedB17nPV0BuP2OcbjL7EQH21QIfgzgNemRsEIucg9dFuBRyXnvUNX
fcomKP+1uixuyYhFmvuJrfS2Mqp2VwTWap2W2AN7e5MAZMq64NdtPej9GC8NrCAbbyqefBMVAwCn
PfPGaUP89Va19h/T8R6S4hqwE0BcaM5hWQUorcvtXFGKIin8tnSNy9CgBO6i5jOawMzM7ZoOopdD
UduCghfq+DwgeysCmtL1+5rj5D8sa2hBcPY1AoOCGH91Vdt3ng1dIiXbFJouKRplMF7AOV8GOG5w
1RykKA6lqKhRNiZyA5AEdoCNJqLT3t7RToObnXjtcR4+/JzQDJ03P2UJuDafJwzYmnicnjGMNOyn
Si0M1TOwaioXY+j3xidgpxBpLvl+SC6PExLf1pds4BmOdPFMdlNwLwBhI7PfkJXAAeggEG7xnxAJ
oV8DeYgQ68M+zd5ZgD9zqVEzDeUK8ocGFmO81tNbRGJgAQIdMPgwvHuDgORYx5eKeerWm+WfHtdT
2OZrle5izu6S8bPKvTtBBk6ZDng1A31NsQFsWjCim+W+KWo2ksVwRn787Yy/Mqhencj8yiX0lbY/
W5Y57w646D68Wh08p3F2tgVWdmqoc9ykpnCz8l9P++0pz83XvG/3rDwAmwTFc50BeSmRHwzmTz9O
/cXzf0VufPaLIi6ynK4OLlv0w/TspnbDhLpI4A3PzT3hDQ2RNO4fQfOshz+R7PLQt5h3ionGKOMw
Y4TMFSjae04sGSYOXTMe21CUeXTKZQd/pcDAVnsbiLnfPoRUO4m/BvOipXgp8tbcM8h8JCM07DJx
MU3rN+5fjQhOh9HrrXS6o1U1F/pPCG9ItdiSGHZm7FqUT8rr6z19CikIaX4aUG1YfZ6/jLOHHxtm
etGlD4v+q2zoB0XTXZfC+jSykzvDjcSQZ0czixY+NntYhnoLBoYqY+HSiQdchNPc2Kda0pyO8csY
2+5Vrl5ThZc9zKoUlAeKw1zz7OJODS0WRsY8tLvExrTOrLwuKAxaLDbsG4vTYNDcmeXo8ESKCS7C
Qj+dn+RkXDorf+hl8LloNGcts6JN3uJBEXX5bosGdj3vtvA5Z73Wd0O75JbiqH4DeHNG6ted0YA8
9xnB3EMTYO9aHckvXuSQwczPd1VLWSaDQ7xA1dZjoLZpybC05has44BplPk4LIj4xbOQnwY5ZYim
4bCakblIx9FGwsqGlu1bzGsqbSv2PTw/kjG5K5L5t+RZr0El3pyueE09l2gUHJKkmPyirrm0kfNr
VNYlSCpSiHF/hBg0NmhkotOJcyjnDe7xM+TqNLKwPHdY6Xmr95lPMigSK95VrnIshb8MpImdtNM2
tAxxq++XY69ZUvc1ghkjoSgouhsCsOhYrWkzYv5NaiAI5I6Bq3L/wvQngoZDYtM6s3fq2vnNinQR
ciY/98OKJHft/ShnH5WSpiFLwPgEPc8SqdphumNR0x7wsv+ZJ1jSpuTzMXjZcA8KmS3+QhhIGxzy
rniPLItgMmHc5+hyNsmnmpA3l1lwgBlO+HC95kExX8sGQYvEG7Ek3vMywQ0a8L2MPiWYMd5PVtSd
cniiTsU5G5uI6qaXycM/C9ruZjeoKvKoPtZrsmGZvJniL/IOsux0RhFNMDTAH4r2OMFfhVno7M8i
O3kBhltB0KNDxgHZsRMxVaPzVA6++tNDm85Ravkqt99xDRGBmfwxh8w8xmLmXpbgZhwD5U3dMNQY
I1iyTR28A83BFkPY87Ce5GpkDCK/UjzjCUXY3kzwbS/JvYpIpFiyYkJZotb+6xz4vD8TmWAVHMMN
Cd7xznGs17memGlIciaiT18W4zYaJdxCV3wkbSHPGRr1Q0NeIP0Ds6MHxnABlheo9FN1jOzpMlrZ
Y6/a5ygowCgpYpV9X+uteAs8PBSkI+wj+JYh2hvqPA2drrZJZJ2GaMdnYBeMlnvL5PecuC9gquS2
1EWBOYQW1BquZQksVgsU2hhZXDeJ7ofhFPTmrfBBo7DeqmE3HGVGnlCqzBa6yFKFuVXdlzWYvLld
Pc30qvsuVvmhNtvPHG3YOOQkP3ijH0Yod8mXSsJGYxgNGvVbKdaFVE9BidbELIvksgzel502mNwL
4xYMIttnpi5ArmIisrqnOe8MJFNesHHb7s7pK2CLoDRsHB/QHHNkbIYfhU51XPNlOa0V1jGg736E
mn8wnhObSakzBJdEF044dxRmOlBvhIRiV2T2QvoxE+FRHbK8QrxinLwm+OralkcZRCRXt3FNcq5P
Mz7KJD7Pft0+8jdb9aIZQNdrsNa0K5d8Vwb2C35gdSDB9q/vozXcTkhsuzFLV2/YDd3pp61GGjBx
TCYkXv3gPRmBH7Z98B6ZK2zABca5a9mp7Q109hsOh/+ciDgOq88O3qKTA5vN05KqVyMl7nDVFFDn
VJi5icveqNazCNaKj5Oy9m4bfS5dd3URRoGzALah2vIjg9mXl8UcZv10Sy3nSCAW/Dv7XrLCr6Dx
M+it47vKW4MdCIqZ0OtbU/Stdf+pgvtFZQznEBjtMMQdWXQRESVEssOLwRXP38bFz8KzHU5SQRiN
C/86FBjBcTFB1WsU7poMCeykpj9mJy5+WZXhHKiPGW6RSj9m2wpCUMuA6PPxOOTOW9A8sA32wzr4
6Z283Wvx0IF043sZcXMmr2mhAnT4YDbcbLiqrn+V43BA/PtSdE+MYlPGXNApmka+ilr+Z7fi0dfN
51LCiSmH9rR0y5evUFCkJeenZCfrarcE61DvZpddpuG7xKPMiNMAU6ljo+UbCiO2l4G/K4ZkoKZj
kzP1XDG4g+PB+ka5soqUuy+bqDRljjCRezpSxmU1Xbj/NQN3nWz6qyiGpurx48VluXFH+TY1HL3+
jLRJ6LdEJgfXZRFd5M8MAK5IyB5t28fH2tS3QNs/DFcfh4JSfGm6BT/Hgjf32C/xeHQN/yuYfT/s
vccm7oczZ9PZNBXxZJ7zG1QEmXfe0ZoYmY4JURCRZofjZHcZyhrM7yi84ZoG1RriXBgHPxB35wLg
IB+TEwtdTHFLhTZNMERlz6pY5a6WgCDWL4X23oKF7q4BMkHAMnzbjg3S8tmVPPTsmLdBy3iBrmVg
gJFoUpVLxIbCRYMWBJfRk962nToszhYjFQX3FJ8Wy+mamghS6A8OFLqxPPsDwsBynT+ZNb9nHpQJ
R/pvBmYAPPfvWU4Hzl5hdpo/HknH5szYTjkaG498y7RkTlwnN9Etv1WOsUFUDiVdI/gMfougf8kz
/AS5Ia6lOz8befpFU7Qnc+9mxzwtKLajxv4QwiIWCs4lnkuTa7I3mhc5sdQkL40gKSB2EJrObuHb
G5QtYQQdE6GMYDMWfI90brVX3GZj1PvOdD+Nxjtp0Lm70qASap1EhlmXuRvtMyyMM4jlvvcBO4aL
LTsNLXboPidI2SFvOLNSwC5g2xbyhkDQMQ63rC/S8LhZd5Yl70iqxqbDuz4CzQOnfHby5RfQgJbq
kWOdfG1Ted+uEd86IkJ3qmPtUaQP1jReW8PWB7uWf70E2SeHTQZyVuryOAk/CaVLvEZtiGcsvY8+
2JxLHpM16dBvRfa9NTf4LXq00QExJdMwIKT1dugxDv7o3xHGGmq9fJV6/MmmEh+GeafH5YTALgk7
VOKUhA66w3H8Fiylpuy36Px7+kihL2Uak9nCDBoQeI0VELAMjYdFMV5sO1K813UHgQds4U4w+4hC
+vXygITmBiWDRUghsVDNdhjMOxy273Oc8+zE4prL9s40o09d2u+z7+DkLeabuVgMgNrhSGh0cUCk
f2uQC6/roA217sSjrRUrzCwzDpmFt8x1rbXWHY+jMkkiCx5ZHt5NhReC3J5Z8gzXtuvvY56V7dwz
aohT/8LA5acdynMy5K95gwYjx6TF+OdpCtSLCzrE77sXVGXPuFxImRj8K67zs9VyMfaEMXuSb4lg
izBoSVPWeGFJZpM5eXsIdMciaBmGGcwlp5fGYZBtdoRJdauKdS5fxMB8MJOcT87wYDXxidHpc1UW
TdjGJdcfu7/WQsoyUvVuqwqPpUXpkX6ITlj4p/CTDdWvFlACE4ZlS0+8rQ8Gd5Nk0WdEieYC8+Xe
hwiauMsArSLaSwt5gIAlMYBGPbg4+PAVcHHMrfufM7Gu1EMehcUDWm0MPyRzHLTD3Bqh79aeQDd6
tn+dR/JlUoPzBKzFfnT5bgrKUsMKUMMylUZazJKpiyhcNBmR0SUqErY5+Z1kr+hYCgbveoQxHUEB
xGnaJi5BPcEXgU/bQIoADyjWIn+iPcjim3bj37r6b1jmvWf+V7YLY3DslKyq3UdzbqYH5LX9Bt7l
GDEzyv9DPfNKEzQc1GRu6iKAsD8zh0mme6H9F2HJ517B0LIin6QF6hnDg08c8HEdBhajNVYcZRZA
wszgxDeK7aGbzjMa/FCbWRR2pvciq+SlMeejTyPIFCRm+IivwJA/CEC2i+uuKdzc/pUb/40qCL/o
4/bSBu7XNPa3E5OaXBL0uxsdGzPcrJmBL8SCqRb5Qjy+0WtekOuTJFJCcbLSGR3xPyme99yl8jHy
4Axa3VgQqoUekcvz1aHkYNL8scylEzZR9opyidkp8EHD8m5+334ksnqHVZjfpZkNrHZaYM+b9n5w
xBJWvnWZsSuHIG6jrQMGMTIPVsTuDfcBoGefgUxbqqMPRLJuJeEjcXGrmupKRDOABUjlXV5wQUsU
OSX3Ni45IorK7oU7utvl/K65KMg7ham9U2nNcg6bXO4yqxt3cnG+aBh5+1xNSFWwOurT1VzTzx41
DpzxBirzDsHVTY4JLpXUf0+ZPbJVVpCKGZjh+UTF3RvttsyBaS/siCO3h0aFxzma7fIYsEkkNcbY
gpEGfMipTJjhVsAq4UnUZ8U8vF4IaUWnUx9LhfTTnRNAdIy5DVeTHSAIRpUEgrCiG/2iPPm9/RAv
3Wvc80nLiNq6X5aO1h82QBelalcxsAJqCuMejQcTk0j4z91sio9OpTGZbNvAC/Cx+N7R29ck9Kwr
Kxu7Nt4PHqPcWncaznARCt9bFnzQFBxMnN05vysCeYUQ1AznEj9fVhNjNGf5LmMOcCILjT2C+Y7F
tD3O0fRHjuZ9XqlbVHNN5IHz2unolUCxT1PhRCvR3dkLPm9oGNLXzwr088kY+g+wu8eOO+Z7cC/2
DJ4+aa8iEBnAAW6P5W/M8SDpt7Z28Wu3DOBEOqL6mUYY/XDSKpGEusJ6bPLXL7G445ZnPJzOH6bf
X4eEoIO+IXYGnmWfiz9GEP009vAXcM8DnN03j89K6GSFDHsje8K+ACNP57tWBrzVnZ4uciTxO064
0AtomEHsYbDsnI8O+ULbc/uXuErNwHlaGm5j8qSIOAGg3dTjA6JlNlwN8aVLr1+cGtDLZJ8s4heg
8FP+pFgAkrwgUSRCtY7oBAcO68iq/hQTzvCCuZ6HIEvlwUPlsQi2xArP8wCNGWn9W3fEkq1CutQS
xCd50bmEAlGqdSow/810tCpm8HBXyaXzUFUksxXsiJVjY4nfVYxwxzBGs7dirt23+G693H20aliP
3JBABVOP5pw+OYEmEKQ+PofcelCLQnBrMQcbpUSxQpVV0v1BG5THCgvDXcGu27Sa5zrl7zVjIvBi
Xyf7fjD3vagMcFDuVzUItvm2IS8SvEg45rFxiGgVhGcahFw7v1Ra0TH+il3dMhKM9yn356GsmVcG
Pbxmkt12aSQ4Phq5W1znxxSsWJnnPMacH095oPcJeaNIqJNvz7sadQY/2mUuG6wqk97xznVu37cz
5va+wRU4rLYeR7U75GrPkUtph1VN0N7A/iIjGZ2SQv1pIEsqhOkQC8QZXEyoDjIIzTX3YGxdqJum
Ywb5F4rMK/lb/GSowyDvtDafHt/Tz36kPzrkp1szJVUXhGYdcpStmDJ1107NmygKeyeW+eYa9d+m
iVgVsevs10UGk/S2ss7BQC6UR05gXPRUSPk3IJ8KA3lprzMQ+NRGHe79hOw5p+r+1pSfIAseA5PN
Gr74a+tvpMcvjA7EcALzdbMooIBtYr/GnfvXQAMZ5g59Gw7Rt7YnNm5x5nPLzIorBgVVjQY2TSiN
zJyjA6ouqWrrnyqIF31hGgztQ0ZiC0ePXDKcX0bSxIwRc+4z9sHwkWciElyk6BGPaxuzVuRAAxXi
7/DY09xB+dnnc3OsOBwZ+cGQ1q51Lgp5JJoaXUHtnzl1AzKGs3zb28mpcLuS7TH1XoI0lLTO7aD8
ARdo/gRrMliDutODgwi+que9Keb7HrrTO8X6blwG6znSVfFcuf4+Ei3BDbZmEbF8ZIOf3RfUBV2w
YhCC2LyXydS+g3UriXJ7GzrQ90lq3elSXrM4St66SDb3VjwcXOuBehHGvnyKB5sXb/nSKV4lp0ny
o+sZxYejoseyAI8A0CDYyQYHnBxA1ELyZiqcZO2JcpgNrxkxlof9etfbN0sqHGGIJvI8+orxkAK6
I867QhB/jVYv9ews+IDmkkELpwOm4Dk9m0B6XBZyZ+aYDFmHpHh16koQmpU8j7icXwew5k9N1uya
KZt2jlfNe8IBi9cSHPm38trshZHJ8qoJxmny4EVw9j/wmNznwZscrObFtBb5OsUsF6dpfuI549s2
b2PRnmQPRKqdsew5RoAPPulnNmyM8JlADfVFTRA9lgYOlFPiMqrtWV3GJVYXq7TXLD6enkTafNEg
BbFEBcCnm/X/8VxPXf79E7ZGdShn78EUorugTYOL6XkDpziRjf9ehOUaCqM0v45XX1TM7bWFgoPC
8JTmyNaYW/aXf//i34uyXVKB4JJugSmweE9dc7i4I4jsfy9FFZewruMMfJ6AJLT+V0yeLgmfqHuW
zLgJoNs37IBm6PncPiolm6HvwOT/+69Ir4lEx8Zyoxx48uxFg92lR4sLfrxdnknI0L28oS132kTc
x+v/+e/fxJb7IJt4ObBIPgs3XyBzFx5cfJkyuGns5WaIu8XE5auAy91ACPQ712B6k5PmcRt9a751
8IvuiqU62nzLXKGQXdh4x/cBnb5bYXizsPSTmpaDlpHEBEVJ9gD8K7POjeAL2sHIek5V0F+jRvVX
oZb+GrvrCg4xMDphg+xQ/5n0zu4KVILpdtKJ7vrvpWW9xrIYzJyBSM+f9GkZWtYV60u5/oYRNcNR
Ed0bZHN1r0eCEWfMf93CYqfppuQa1Q6pxFLInZmxIcwCY1zhtmSdyoz1sGV1e5ODfjMRORuqGoky
RKpo4mlzNOI+XhgD0TAaCWg00fhhMdFdid5E0x6T5n21Sq2vLmJpIMwcIeZcq700KfXbyhuuan1J
ogT81CTysDSLn0yM0OzK7xRxAQANIiwzDD61k9/YlD34NiSnMh6Hl3iQTBaX6A5LJcTLEZI4IlcS
TdzVttek9r5snPjJk338lGblvkTPff/vV4x1resEjE+WR5VpF1aE6z40uNofIG+E813XZx3oIS84
EL0R8MCuNV7csJeXTfbEjuPAztQJpSrIT221/UzLJ+88I/ouTCQsOmjjUNolhV/AVgXyThFmxRiT
yLwZMk/+BK7Rh/ni1UTkXBOWcRyvKGrA6aVIYzxwgMRVMckF/uKn2c4Q+jgoTLOmY7zNVupCjZmG
h7J0q0scdPs+G9a3qn9LKaWfUhCSWMInn8uYrQXY8xtTBjqhVajqa+R1nQ+pIVZERhi6r34opF9R
mDpOK57LCQlP1zGgi5LED0eHvdQCrwW0G/Dz8giuZXoP8PNvkQSjl6GuPyeeOLge9grFsgrg4Weq
R6bZcRD8/wXP4VHbc3z0Lb5YPYuXOS/fXBBbe/CXH4PtyZC3NaSH6vbM6j5sxarXrTQZXFWDugHH
1q+crWE3Je9Lx9Yn8p8iVCSgh4AVdVERbCaL8t4p73U8xec6mayzQnUAkuUazzjBJu6gjU7YNxuZ
e43mgTWLSSudtZT+R8VNEYLPcxBNVmlYq7EIy6AwHoXrPpUukyfbRjdikZ+BkIDf7h9rjfzEsz2e
wD7iAe52PnaG0+j/MsDrVxXu8JgThQsvQB2FS9xKFNF3lWavjr0sP6KmwsguozunoftNxIHCPt5C
uvqrdDOd00HF90tAGrORj49LH79OiSP2jd9/2M5kHxLHfjbUfGMp/s3sMb4EAklhqY8s2vRGla13
IsiUaer6dRTdnB8iCzJpTgG1LHmyW3oS3ySfEzfmUJ+EdWoz4rk63ff7mRwCEiXEtiralMxWk1Jv
rs1HY5iMxxF7qjE6303ATKUr65aoTmzJHnd4aHopGXS1vLYKCkHlPcBuG1n298NunkyyZInOroHz
1AdL/Whl9uSC3ew6y69KOMCM8PrlHiARpw30sewpCGOvOVl1NFwdqdvHqaDbaxXTD21/sgHC7S0i
UGZ9Hu3mEmM97vvd0Or6VPrNFdsRkk0rO2axBErGJgToDn43TBqgisT6vY3wYnIrGQnSqvaDR3xp
UGm4DBo1Wey3dyUT5M29SpfiYaZ+WkMX/D1IF/WQ9fsqiVyeq1XMNf0XIQDfej6klg5JBzx5lmgG
C3w71p8FOKSDNec7ODo58CYOU+ARjHAG66DUvJ/7+G+ZJE8VPyHkFkY5nmLnmhezwEDctSc2SZnb
PqZeaR6TLH6y6+bBIbDJc/nsZJ/kWQVhMXR/5hp5qFCjCMnXIp2K6cc2JavCisS8s2o9HjLbOs4y
uiWNPuoSR18n4mpbqp2/cPkmpJhsR6hRxVizOo8IxeqYwp2inZfDLKrQT7EUSpcDErKtOZw9RVcd
ZAES4uyVORfmAFf9uOaT4dQ/A85Iig/zMrv2cWzUUy6Hb2+0LpVHYCBROmHS0AFJvz2wQdm3JfhF
NMkpMh6vxZCTXQgn+MtbC3Ce9NSFzWWGbMA2ZXCMo39hzoJpO3Md9BPYK8lnnEiCI3K3mdkitLQU
pox2zj/hB7YhqnJkAppeHAXCsSSnEdwa0e7r1rxK0o+8UV/9ApwZ+s8BX9RxscBmzdkO/6gROu38
kY/tQWYffTnHZO4Or8JZhcioxJ2UxZ5pvfraPpR9BV6v+cGR9VGvGnfoH3QDsb+Dv0uhn7v/ITlB
iXJwokUfCi9mL6V0cqI3v4+88lDXMEHqUtxpICO7xuh/QFA1jGL9GGTKzoo4pMCb/MmgghEuy9Qe
1eph2k0xZpcq7kOvGO9LlyWxbqenNJbnqI9AEDXtr4MDtCuql4iI9gNiLo3fYajfS8cPwRZyHO9s
b/jRJO2h71qV5Ub/nk/kbERmF9btmq+z0ucGRpeKvseICOYrnOFDqQJahlGxrpiAOphkHcYaQ8dA
LICVihcAfcSgQg52S+R5UpEZRopvZ4AYlqwTNHC0ZCqRRrSQnTzINjBjeBs1iEQYSJaDdQvGj1si
qaosK3qM2ucGPS7rmvhhnPFHNulD3b+URKrIwXmRM2J50iG6TE8b34Us6uNKs1f8naFRZDoeQ2Mv
4lmqB0Aond76U+wz0LHwAccEv2n5BfCPZ6n6tdz2kqSLRfo7JAQGJFwfg3UhAQIXVh/ORXBpy+yv
hNN+jWsQGGgFT3nTlQe4xh+ZDczJXiBJC4QKWlobu0B9HRttdfQdevF2zcRdqIizcaFyt+QPJ/WZ
S3wkZw6Bm1WYAdqpuzFbXjOCEMNUY2Y2gsYJA3N8ne2vXIGZyer61SnI4IjND2XZa9RN9daU7s7t
5G/8DCVQH5oZUX4JLEGgcNp7g28BrkPvXFjELneOEDtUEPvh2TQK945t7qq2oClltcchQvw4mtHk
lWMyLJemv8zmK+DPHjGkqLYN2DNGINAK4pzpo4asZbQJLmkP8QatbJq4aJXKqXnxPWa2QSEJWPPX
Hf2DYVovfV4/lAzKsiKgZV5IK2cAGUP2jAqsc01MrrJHguo4MN4FKJ5dRVxf8mR5Y1zzaLtqFTPB
DUeOGOY0nwjs9Fdg4OHE0ozdg5QfYPQJ6PoNvSVKSQx+XXxp8mi8KiMm1G/DnQllZ6KFwrmFNXxA
74Tta97OqcNlml5oNqPe+J5mAwKgi7Y9yWjho5LEUHc0v2Zy7fcRID1mzPpxFPjemASnF2GrDyPV
D9IE/Dj1/ql14/KEPx/AGcE2NCLWs4FZ6VDzxdU9iKHoy7Pm58WxJoZgzY53aQ9K0UW2w0zGVNVd
NOwt5OM9dfgLepl3s2akaaqJuic+t3EdhE05fUA8BXGYey7oNuPVIDKAZN+UuUlCLxwbMVOu1g2B
28hVxKTCxjWvkp4sdCFHsS4gssBbToGcv6RcXhjxWbhZ0pA4bN7WGJqHynfoQ56k4Xyse0Q+7gcA
7rHv/LpaP/YlfqmmnU8ihgWBoggrCzJeEuwOSwL2vkqr/JaoCSQwIdhiJ3oSvpqsuLNGGy4zYMel
0B+yAHahwXVwEknw9PWLzljuQMAEtdbS3VUIcGK/nBl7XmsNJ8tjwee3w3zs8uTLBw9gYnnYPPfA
8M8x46jwmMOJBBfIMHNR7oU00AaX3MT30DJXsvEKFcGxyiLzZxImmUbBfJxqdCc9gM9wnu6Gqs7u
W1WcbNyx9ZyOyNDNlnqFcMVmZ7j+ivrBnktaxnvsg9IRRIF7De9DYvvtsQk+gxTOrCo42tF1Q7yD
lwiAD8GgJT5QZFMBZi0PvW1deZ7wM/ptd+hTc+/0A5cajhUclejVzZxNb97tyU1c9onZHAWMltq3
rg213kaL4MWdZ+IrFu8O/Td5fyYCK9JNXvMFkmMK1z0G57MZa7ibExMAIFCHIE6fgd7c3Dn9Lcfy
xtnTscoBZzdLMEiWfpQd2pSK+r8vn5DK3FRK69ghEu2SdufNNtL3MgUckJpXs9C3qFpe8akEu4WJ
GJ4M3IIRDk9tADMdJVBbQPg7wO0sBfuF5Iepm/aAE9m7FT4oqIqEvKzF16lRjdJ+7JQWRAwDsUe3
cSQWHWe5aREmKoNm6zOpoU0CmGnG+rr4VKJtTdGSL/PJ60E25GXnnJSIzn29Bc+wJrpPUWi7QJPY
OAHkWNGG/nhY+u44Tx3U+rF67F0ftlNK8Q5lFX1eH1+Excu/f5JOjmYz7khRcvKzbmBejpjOdsvk
/J0Dt9ozpTAvJV2o1z0aRVXfqaltb6ODrMVykmM2HAIRw8Fp+jc/apGHmnm+h9HhvXcuz23KlwEg
OPXexw2ZVs574CU3WHH1KarRLQqu1feBUfreH+3s0CyV+96v0ddsqqz72m2IRInqHjHApzlPbF+r
YblD3rl24Pxy1Nrl0UvkgZBnfmK2PZLPJP8G1PQ3x/e8V9N/QWw8JnnyJhNHrtC5DzcqcaIkw7sj
EnUhG6nZas6ZLXbBhAzX0dlFDS7loSjNkwWQ9M3T3R/yetHfrKLuIvXoJhn+G/bRAczHMVicI0hZ
00L0Q5y0hD/F4q+VUBRZNb5sxqGgVanqI03aYGpZBFkV6bxfKC3YMP1Im92diti+QOwKm9ZhSoL4
KjYzF2GyTpFZsjrqBxwuOX/SNOXPTBu59ToUn45Twy01pwxJebB15/5sI8kKY7MXIXUGHKR1qrfU
FsYlDgpjKGVYrT1OPZeXRhY+KHGDzA0tzR0j2J96rj6GQPmXWHyMkf9pSF0DMFGPM41nuG79Ucap
NdB52hcdi2+NEivob3wuYZ0nM0UjK8WlmREi52e6jDuXMS66WvaybsHVBRVzN/TNnQM7Hblxhsx2
NP6zQQTc+kXuemaJnEUdsVcX7geXkLrsZqUeAZdgTlwFb21s4kvsJEsIyR0IJn2ztvkhjEbqrhy+
S1LgkQLWxWwxyd4yad5PE+lisNMHeL7LufeC/0hvZkE5syhIVcxDswjctgNw/hhT4NjMtOuoo3fM
+J7rcryXIjs4hn7IRpOWxWO2Uh+DtLgoh8euKlJaTVN9/o+9M9mNnNm666sYHtkDXjCC/cATZd9J
qaYkVU0IteybYBckn/5fVF3gux7YgOdGAYJU6lKZZEScc/Zeu0yhnqLAMPfZWJzalkLFDd15z2V6
yKU1nVLFkdFBNtdN/mc1MY0de1KKltDK2X82lmypmJBgirP1EIkX0LX0Js1e7xzPvGPesJ57vYmZ
UeGwpxUQ5d7TXNndNm19dKPCey2zDPNCYLDoFpC7HBeGjGfBNoDYNE6Jh1zU6fc57Jh15iXd3hzP
tReTAIlhCj8itGBkh2l9zmPSrUI7sdZwhn9nuZ0dfN0+ErAVb8Alg0tMalIm2k/ihdJuejeEsne9
ee777Eyleo1HJhCTx0G7tZuVEdJVhJhBe8Ht5DrCtFdS+FIYYIXcI8DhMB2oZVdorbPM5dXx4n2d
cOX7FRZ1GP8vlN9kZQo8unNGMocDT4OwljjVd3ouot1UlI+9kMMGjwjW+or+fEFKE8c81APxtS5p
wjEtCJYA07VVNhds+u+TOT/Ern0shUti0KzORcLpx88JU6vwKWzDdj5BIznQR5S4eycg2C3pylGz
/Cx+oBVan3Mdbu0Cqk3ooe5xgIb1SQb1AM1/nAcooYPpi84TUIIU5mdX5YQa5Q/ofJcxifXYQKbd
aSTElPKls7XG9GXsGKFUvfFGZyBNscjY5L57nKFQR6y7cVDbMoGCUSa4YAjlhuClz26FEFGN03lc
pp7hEHwnhnWyyuEw4bnauxtr6gBmKHJ++2j+NIJjRSj1ynWrU1m4QLI0lyTAhyHvy/VIDtgKjrlD
wJF6cHIxMkJFAjy1HhJboNWB57FLlO7JyuuElsyvZBloEldqHHGOtjBBmcNrExoYYSk+siAjYYQx
qHYfuv430Qsro57oIdD0pw2byZWazk6JiAuwqLFJ0LTPscy2QBlC9gy8eEmMEh1O/5G4k7VwsMnn
PSo6P/wdtxCedXXAR8hhzWY3QDaFmLN9rky6v27Z/3I4NOJ/YJJGgBt7KXd06jvf/PSYEyAEtNGF
KeLTV8GlBdzMjXZjly/4jYQRFYunXqqT0ZGQtqK9W+phzxmJ45RDvlIPb3UKEQsq+g92lL/LDCUM
AVWb3o0n1AVsOY7YLpONVccUC746N3mq+ROEX8D6JcjrwDP73KB0Qyrvv4EpZZ4mJaUMntwHXwMu
0eVbkNufHPl+xXn91BdFjD0KOr/VoFzVpYcrzjgkps42XUspEZMkgVAKgwALoZMb3TmuRIPaioiy
zA13wYy2RKs3kfpYx7xhiUl1kJQuH5bh9HsiR0GE+WIaYIIJjzhdE6SLeAVCPcKAnllgniz8+LF8
cO9sQquk3LqKpQnTyp6DCQlgxCIhIr8l3PhTUAEyAZ7f4oiCF+6V57KGMqFAhbI2NU70clowtAPT
WqC4mL2Cao2pzVYq2aYW3ZHQo1SPIB5Myg3XheeURzc11TlQnFtbgxYo7usVmlIaruwVCIUwoLuo
+0J0BKvYxJlIxsA+9u1kTXprSa0S07ZK9gW93lU6e/GGcT2iIFbWGlEyzUmTWCbjsS+QCFUwHNeV
wazfibu9h7PXHcCU264jwYF2uK6wH9lV5tEe+tKO8VHavnej0RHulsbS6LL9hW58CAYib40qHZjN
IucREPVbi2unR4CMJyfb+bdqmTuWHqRM2nC0UDrOP7aF7j8Vf4CBtneyLHco7d4C7dlblJaETZbo
7yBYbJKWMMzc95icT8VXXJqPk8dxHQ/Mc5TGHZhOCL9ECHDabfC0trCPLlk2gyWHbevZxqE4lxY5
s75iBKbwes0Qj7dYut4CiY3La5EXF4Nxlzv1sbNZaBufzXtKxwWqTNLTXKEENExujckd/1Rj8twS
fniDwrq1HF6Age5cvwiM8sjZBIH1KHs1M3p7rns0RGD6MDPAJ9xFqU/RP3oPIXPvnoKnFOyQaTu/
iwBljeWNB2ktGcoIkRCi5w+p5Wx9r0aTnOHuVSF+Zs+cV5KcsAaK640mWGbtwbRclWSF5Z6t98bw
ziopb5Ewc+evADSoVQEc7hK/CfSvPZsHITwt0CIHgYrBDGRIB2LKEn9TakbxCAQe2AxfGomthIzg
r2wMuoOLDkNzfqRgb7Z9E0F+Z87Peeyc0jTeZCk3hsqayyichDF3RavG7X+NabkMouxon0TyS4sJ
yilhS+GhGmke11UbnBTDumBZ/juD2jFVnwz0NgMnn7Wg0ZW0Y74b6YWQlBltU+QKAJWofiNYI8Ax
eICsDuBm4Tc0wR/zLPd1rl7H2LAYWHQIaIOWEsd7d+2G+OCDHh2ORtm35Zs9HGTXQ+5m7iKkpVu7
I1thEXBptbjgOIZIyzkOmBxXxGUQu0CnCtu2KokhsLajxSXsEG+19Ix52KZam06E54Tp1ECoNrsZ
3aQ5Sh+9iOAdMisRZzHs4TS2HKQTJFS140w7qcmeBZchexyjHfdG4NO1jIAv3VQi+KLzpGlec+be
T51HElUbXCMdXpln2rjThzWwBgTgBhU38+n2EI1XYXLSD3wD8Q6W4hCxKltg/ukl5TnN52QzwC7D
WkCAm7309iJcmuxn4AjTk3bRINlFcFPUAylmdn3MLCfYuhaFLCxRR7HRtAExjpFeugWdfHbqAESW
Gmm9wbIhLY5u9bJ92aMgsAeL/25YSJlJF+gjS8SedBJUe8vNOg6ly4KR7L1+KDbDXNzRCt1jBPsl
RvpoRtzeNtGSbzmk60qaD75gBaiN9uqHJLK+xM3QbhCqHeExfHArLiKFim5EzU1Oyxr9u35l8S3a
DCN1+NrRkj8Rz8J4rQ2/pRcQKNbeqi4Zt1AMboGlMaTykKVZNUOCiXg/0YB+cqpfNaSOYz8SQ64T
JtcjGo65FQ8kJfhE7Rxqm20oF7RME2mE2yi9CzzTQMpdkws8YvHymEnfFxlnJl+M56pcFLZAZJAu
ywfXzhyePaAnIflHRH4HK88c6jXJxLX32ud4j+MQCQvHhAiGbeSzNVKZWzFndF+Ue2DAbyMVO04U
QheWll3eGyjwMYWt3HD6TJX5W2RQ+pUvv326iTdF78WrUpdPvVS0mJdr164l7Km4THaJDsl+ygzW
d9le27TqDjLplmwKuc/t6HfBInyCPH31nJ4sBeIRqMhjAkrmnCnZHH2FbpFttXT8oxH9KgecK0Na
f6MwsV6l7WERiGEASxRRJW5UqzV3ectMWqjxKckQHtJGwcdGXipQmPlSg74mDoP7wA1v6wh6o6n7
/lyWrnNDy5lj9XhVjW2elDPjdz91MunvLaHTOw8Tp4lD8TJ1PduLwSU32E1/rEnpDeryRpGFRhgH
XUs8yq8WiVrDaL0p0jcUnrcQFh1uItZ7MEINI/iHIJfRXeG75RpPJtVH6x27kj6djqd0zzGBv2ZT
Dpb67SXkr0snmbfwxCi1HP5MUUBM4nmBlDMO08VzRgqnAKp25uKusjxGlFG9R0vDa6MY/oQ5UlW8
Dpbx2ZRIajo7HbaBZcFqsc10lcW1tYE2lF09k4lKllv7lJHZbV3fO2aZX6x8/MqHad7SZGN8QOj0
yEtCR/CYBNc4knov1XgW5lgfvORquOMnTYvhkQWYFJ9QpBt74iKYlmlT6Y/BbWe96NbyTtquP6n4
CY2R7cGodLrBB+qRpiJQp7Qx58pS9peyYsJfMDwhEGcublnqiLZUSDUICjvhNWnxxtRbLvQnJqfm
W9PXj9zVvBzJY1zh8QMlB0o8w5dgjTSrGtOQR0MA5+cGD9ZLomxH3ow5egnUXWZKtSc/XeBnsQsL
OJf+0fLQ4jjdrC9+rWxCJLQ8ddU5i2PrrPS0hK6VR6suVu3kbyGtMDdOFKdnfwHX9OlhSCakI83W
nrqPUKNQTsf4TSJgI7Boa3nWPWg6Gu+N/zRUTw6ooxAw1E3X4gudonmTRP2dMQy/Ub1/SHfm2xfx
jm0t/til9h6tlyziHC65tG39GiRmTfHlfwgSmvh19MtKOg5TU2v4F3ddOu0Kl15AoImgnHo2X/bI
U+ncZm1HPmHGyhryP+uij3+hP93brf7qI+vYsqvj465I/RP4aidtYJyk1+bHfbvSjI2VviqBI9gQ
zkOiSKMK5Ms3aqfnBOE3gH9UVwolsx1eStlt2qHiyG9f4ywgYUDhhbPnp0Gae0U2X+q6MLBoYpdB
/Dl2Huwo+D5JyHSGlwIgEKaTMP7TlWr3/+mkT/93wLAN8/f/zBdeob2q/tv/WD+s/ud/8kmXb/qL
J7XEvyzTCYQphAmTzbXA9/6lkwr5L2m6DBA9xxKC7Y/PlBXqxv/1351/QUowgZkKx3Ih90g+9W+4
sCGsf9nEPniBH8A8xXYk/1/YpDwKD1LxfwCGMZ5wVBUQUPgnHcszzf8dTsrxa+xi6YO47xogWqwY
0DTDZA1ICkduozBNjnNyMDoKQIPQizGhCYkRcdouGZFo8MQaoM5HYMA24KCKvdTjFIBeruSUpUps
3LBLOQPYqzCsFldJtNC/JuemNCD0BQEVQNvv8DyYG6YNZK+bGeXBEJAgQD8+22BDKRhba9huSchI
z184TcRlZzkBZCoz6+PPm4kI5WMwcS/pnh5qAt7QMqf7jIIPfWH0FhUNSYBy/sKh1WywJqijXr7F
9Tj8KQQSa9Az4b5S5AJ2+Eu9yvnuwU+opDwCHs1nh5SImmZ7IeS/3yTAJ6w+9PboOemGT325gZ0P
MSjRe2dukV1kjDvE2LEOTXou6ZLc2AsuHynFuGZIhQe21k1+A+uHKIElQ2x5cgI6rXXsH34+SJO6
Ov68FzfZXTvTYagMUR1VQfgwAiZBKIwYDkb/2DW4peas20IPHI/eWPw2wbtvso6zjO0iJcvcq4zc
Z1GBpDCjt3TKJ/L+GrUSwMA8MFWgp6BrWkvVYzlGSGcpYicK5x3lKbCb5oGuqwXwgxImQ85oCXU1
u50aS6Iaxg5/0hTtDKfHhtExgWDmuo9ahi1UWNey/w7oFTJnRk2wcwN5VVlCIJ4hDDKoGEd2DWe+
pMs36CaY+8FnISunw6np3c+Rl11pYzbwcAmuNsP4QNlp3DTajHZmkwc7IsvwzzcZcz7x28NjB+oW
g5tGmyYG+5r08iucgcJELjPz7HHfeIP9XLt6SXYdqeXavMG/xDBlbD+tTAJ7qrSzG4rotayz69Dh
ZeyJb2UcDu86VBQKdlSOKxLhXeLcqT8hQBjVrSVQqg0QUHaE+KGmgX3Te9mjG3MwBeJI5yU2D60i
XohZVrLOYnvdtcH0lGGhofc2fdYBexdj74j4JmIyc+/enzB7jrF4q5GJ4yTbRz21Ql+21jafD2Bl
iBiJ6o1p1q/N4HyU4PpvwGP/xvSGIz7SC111P7AErAa0Pjc6LartNLWM1Ws0GurFjTBeta5ZYVTu
bwl2ZxzLED7Da0bU5kjVRw24dhr8bmlzSrBVzvO47g31zF1A2yZz560zMmnRDn0Aa6o3dP5mfGp6
pu9kp8AvvDZYNf0tslW5ihp57oKJ6r/xlyQF51m7rbXXnXUM28WahRkfgi4q9YYxI2cU+goWU4lS
YT/nFPqYO93txMvhV5Rn5gDeIEMbYefOn7pJ7tPolzBze40tmB6Sk+1LH79Kk8uQzrr5HofGZ5d6
8ytgFJiEA5rTeoiOXkDkFAg2i3FA+Kf2kp5iLDMukc2sr00RxCS6AZ9FgMyhBz+2idLnIIl/ySws
T+XUWyvt2nc+akOZEIrRiulCuKUN7JTXnaj77KxygabKrbZgrDgSohURnKCERbsJvsnE4KF5MScS
eVqw1MBhuBLNmEaSz0LaIIJAlHFgbXyUfs2oO+evU86HV7UgIdFCrRh97fLUPktNOF7vlb/8KU13
nTEQLLgcLCyYIyzm8QY036XFFUGZbx8CgpjBvldfTaQAA0/DeqxrOiABsIGmcx7pmsFebgI62BwO
C4scHr+mtzv4O5yoSNhcRLdyPOaREnvq6TMDA4hGgeeeGLPeONWx5NCFUqmWEE/ab3N0KIYGmE+W
sJkggFkQAsotqMxfLfCPAa3vXjvc3CCBNkiDTwwf/NW2ns16Q0o0z45veqe8Ne+CORpuzDR1ceSt
ROm4+6AoLgAYPnzkmGtVki/WDxFcWyTVE1kWuzDqULmjbhvi/k/WAUWZlxGyiz1NvthV1KwnC1KQ
hbTELO1+B8WZl5PNBxg+1O6hu/jUKUvmCTqj+FW4ySVYkApZ4e20GJ9ds70yWusOC61xjrLpNBvp
A+GHT2U+iw25DsywEFDiEkUhi81yn9QoIqrUfmFPUfvQbLZpUEYbZTkbg4piHYoBO1zPWpwMCNdk
wnNRrmUOMwVJbUSLdn7PxVdffcyD/8eKyI/1ofphjewOfa4fE0BHG7t+gLIC+T4gLVtVUAoBRCac
VM3a+vDGHnGHJO7SNe3kmJftgyFvQjHiZq4yZzX29HpsH5hyrl68QLNYDF9hmNXoIPG3VjBlbgaJ
USe0sYcx+Ufnwg5YWMYuC5S5hkODqr4bDikDROR+9cruiDep3Tt+s7+BGu1vUyNCv0lCYKCNbZHD
m9OJXAm4xHGVoErX3sdoDR9aGM8yE9a2pbpcHgol1rNf2uqAmtuNrAo4G42cxKOcCBpn58F+MFwh
V2ZuYdfBCDj7w29v8D4Hxkn7usX+lzVXk7HXqnf8kuK/n45SPxCB1Z4aw0hWU1tCk2ADBdxKzXGU
MOTRCooPOusoBxHCI9Yv7L0VD8lNWv9G3d+eefV5jQPabAJhaT21yL8ROd6UI0BTmfYf8Hbe087D
7Dcn3eY0RBL5v0Una+YeFREjTDPoHgzYyAyGsc4nvXgdQjSFEXoIekkH2qNkkNESmVXxPhikw1a6
oeKFO0SlPvQqRK/Vq03rOmh7HMaQQVDfCuZKsBqrlx5e9U0Rqz26Tlg/Kr6zhrG7LpjUuUXfRqp1
gGMFA4oJvBCj74zdMeXeTytxK2tB3VaWT1MHoCKy/HxrEz2xKo2nFGsJStbK3ArERxA8yphyGvlq
nZOtBUuYeFb2jXYiE7IcvlPUtk0GK3KSzj0xORNAlUVzxkR7hUZ9h7BVcK375EAuV9myxiMWiDfY
dWdpUy41yMwrBYgVK4k94b6ucQdDPtgCfH4MJ8OEo4OABN7QKkmhlg/gzG5a3/uG6oYWHnU0emDR
bcSPmqoSeyRdKaxW5mru1jNwEHshdnpsAE/ZxMlNyTuFcPfkNGO1SVjUmfMaNKAiGa3dAdxjkwS0
gpEpdgkI67K6pEb5xPWObjIH9RfO9JYivU3xInWVuLE0TV+AWtOi0ocKY8DL4+8ZJkQYKOA92N/d
1cV4vKbN7myn1KouQCBeMo0beoSqUSv/gBgRnUn+QGhnvUa0zqpaDGt6qeKUVvYf4Th7lqJiX5Ck
47PfznKdpl1y9IM6xaKHcNLyDq6RwGE8xrxitDVkenLzd3QzcQuZQZFbCDsmeNXESVs9ppnWiWrm
3MST5w3iSxtD9KrT7WsHU4aZJTGIg4BsMaStuQksWujUMqdM40bTk7tu1KQ3fsjIGD60eWMwjMIO
iMAZ5MIq/rBQD7NQIJMUKi6O9MhqXMwgQ8MykBsxqmQtjPsUxDPXHbSyBuqf5fXAOHDO9QZNOULc
Cep8HUlB2lSG/kJuNXg6XVuNsWoTqdapg1Q7dPvw6Lo4XT2T4SzOckSAyygHvssMy6q0yU4qUDs3
zcnSw/s8zthpqJA0x05UNeh0c06DVloe7Jy7G5MFc9yRLlrZuekmH5oPrmSYv+ie1nEGnCwdrybq
Kqqlsd+Knvnf4EJ5zjdEeHZbhmwYTRfNM6Hj/dC/uib5gOCpL8ou+vNUtzvmyjTYCE7hkFk/xXLg
2ieeCQVaDnsrQ2rnd0Tkes4fV/enzrjP1C+h0SNXM2LEVPaYVP17pqP0Mgcn3+qw2SZWhoAlHc90
kB1ipYSAtYF7OMjahxbhjht2cH5N/TH7VgGbun/vO8lwLjDFr9C8DB1GwnHI3NtAdAUiRVlvjSCD
jeQ1DMPCUOyV5ywBbkZCe6Q++DJFpOaF4QXWgmLANyzUru4wulHF3ZGeY/JGLX/0DkkXvzp6EBji
aaXHnZYAwXBfJ5QPHKJz80YVpFbbgwXOASDoFunANkRA9zF49GfS+hcWyfG9C9JXAuXAuAQgcas6
IC01NV5iMTj3UVccGp8YYUvsuzKgYhiBr451SG5n0XU77nEqMH81qsC8tXGprakx6Etm0JVR1qd9
w6lmWCDwxckrjXrTGrFYpVlS3HlGHJ8WuRkw54orq/+MZNLc9UN+wXDxZQQa116wC2d3vqvAEuOb
/IBoG5yxxRCC7PbDzlNiCaGHthqAR70ZBladEp4MjeM19h0D3QV9dXrre9vm4Fb0w3Q/5be6cNJH
Xb7388BLVM23rOnD0caQc+OPKYbXoMiORfKlQDnSxgqAZNSuexbSJUxjxLBH4VkRHbn8588ba3lv
0gEAkMxP7LO5++dzf7+rnbR7pgVJFN2scPBqTe6zNagBRiv/+fPpf76nE1Fwcs0nuuUY3n++ovYR
PW0RoXA8wLL8n9/89xc3rkhOI/PYv1/588NGIfn+xHPwOyfMMv75DT+P+OfDv49CCRoEeJb+fon5
83t/Pv3vh49GjpF1b23+eaT/PPC/D1NOzXgY0xlGwvJE/Hz673e7iwjD0IL+6vJE/fNc/HzoGqlH
LxsNT4Cg/rEzftO6DzcEor5YynsNez3d2nx+VXds3wLQ5dF0pkssNOnsJS4vI/RvgwwFN0HBJBKl
zSqpyTjyCkpVXKP4Jg2mR0lU4jsK4jvsPPd93+RvHmF65vxrHi15Fwd5edtRBcHHqO+L3mTu26lV
BFMfp4cK7n/ehDYS0GgM7rxKBvfWEPoXYYvDz+eMHrQSBwnFWugv9nq725AxUzymrk6RPD449ryy
dPMWBFIcCC0PHqPW/DNk+bv24xqNZOr8CsuYM44PLujnQ/zze4KhqOFNo9vVkdE8EV3e78PpWFA5
rpCpF8/Ehxo7jIXe2ghJ8aNVHu4ig7FD2YyoYZU1P+j8tmZ1uu81eJZAzXIX4XK6T9vs0FrVRJJB
Ya8yRL5EB1V3HCNOdteSjpC4zXpgGLdPstZ8/sHHoR4ezlZXYrd3CVi1K/vNGMD6dS2AOdTP4jnL
PFwKs18cF5tQGYYvrjnARHaPsvaCO98wW+bQaJSSytpNI8QKBk7gvaa0Y/HQ+F58t7qOsp8vpoHr
HHTJVdVt8gyfBDZpPH/r0rxvy5CCz7aNi2fk9+mo5XeAVWeONSRdeH0HqBuvFFY3MQqWt2QU0WbM
S+PYp9pAiuZ/m9BZcOWP6qNDWRnU6LGDYQThaIIbwR4llwNIDNCnzz665YwUJL+Lqt1oWzF+R7t7
Z07YgYswNXbzKMS9C4Ng5dakbJWeJzZOaN4OSTp8uWgVLFMiKh6dfS0EXaUa+q9NHnWhJv++bG1s
Xa2BMY/ZJydee3jhWVlPriH/CIWusQr4oXkSD88jOLoYzep9GCUf9RwwGYuX0XRpbSBDnTNsI3eF
ERcH2dmsfrWsHq0sD+nSuR0Zs8m7LoynuksyzECMtzg238qyie/9MDlUNkj2SZbhevYs61T7dB2L
3sG9qUZ5zgz7NUMgvS1lYh9NnXxms0nGdxuHGKQ4SGQIMjkBGrk3rbWJSsbrSeIlXhF0b6r9W395
Mwdec054LZoun9dObPAsMw04i9YlgU2MHCqcujwRTwzgoAXnOU35a8pttytJPTzJCkjiz3tBCsak
L8iaVKz1mc3fHZewYBy6GXjB4lthdvGt2Q9Hhgm0EXhyTOdRMae6CIOkgpg8VAcZohlKjAoDBV3b
mYRvs26oLh7vO6ys96OLHaHtxudx5qqKUWbfTD0nddz6zbmz4hdIB/ZpamGCpjEk6ib22O47AqKn
Gn8DiW0tTvykmKoLkufoUbiLIysCVV0k00cv0/o0uip+sJjDrJhFpbsM1eO50eoKcItm3oB9xZjb
14x+1aYdUzpTdlrtp3mwrpKu9zqfOO2ndoBEMRl8WAuuddW2F5CkiTjSItug6nR5O5MfS12UFbh4
Z39jwY8lNjOVG+SMqLC6sD5T9hpb6Akvckn6TGoPYRipuTv0qpDhDDHsO0O8DHi+GNh08ZGs7uAx
1wNBAHNlcCwoQ5gStNkAU20gNzEnH6ntyN4Mto0EslnFKI5DjA1xmZ4aNbobL6I4zKP0Tx+hODIU
eKp5Mh51mkW7oeQLsgY5f4bcbS2DymBK3c1YwPwCFdb8EMy1cTSWNz/vxRpUnlD4PLvaM46l+TnY
MWVi7sNwpMF26YtKr9kc6tVQgE9NYsPdCepakz4o1x/Iz8kS1x7hkmvRiA+mhfMY/ibalJiPOEgv
YWZ9ODY+MhTm09WrN2lIG7LsUvWQZayfwgRoaBhE12baxrMUxfu2A72BzmS8NScMa1Za/EJj/+1X
74FqxSVvIZuMc7xRWfdJdadJbXFKwGQIC9LRCM69LXiT5/G+FPN9XBOTnS5vCstdAr/gNAx0cmXj
elsLe89p0QmeJmZyR16/RRIrT5II112JkLtw6/GyvGOiJl4OykzkVXu2EGQ6Ql+4GlfJ6BW3Hgcr
1PCxvapnx7mkr33L1LzGMokvvfzdtyQdKvfD72osGmkB1J1g48QiUKtO4mtoVtDYZR/cxA0gqDS5
azCUbJBOOGi7PVCHYSy3phGyJLeXyhu6TaeGX/D0qFOc4slM4eN0Ho0b01F/5tQ85tQ3kyc/CARy
NhihiPmm80h/ysF2odZKDThAhwMKvZveCe4Z6tmVRZJ4oelBRz1DizT5LPzsV1HRMQ+D/sSMNRzE
n5y5NwgWCY23crq7gK49ZUW8tWoHKy4gOUK9gAAxIAHdgFGz2cO9eCwBOwT2t+MR85NCHYRMmg3j
Nc/m60gfeTbXhJP3yNUIhGnqRbge5KvYBTCf6dflt2cEMyAcVUiryObN0TxkDRVycttNwbX1UIwb
GW0fr3dYSCYqAjxZzoI/EJ5/NFPzGlDR0Hlie3ZDvWlmWMhQzyyRvMICY/8YTFBe7Exm58qTGNDP
OyHjlZzTzmQySrFEuRF1dOjm8Q6xwiMpT38oEwg/EKe571HAM3cAl+ocpNSEFaTqIP2pW5MqUzmQ
bJrlTElBHjLKoc+fD+W952LHo7OMC7E/VcuuG9kITCrHfqa32Kwi9eT24kw3uD+HePtbnN8cS+0v
RJQZUnIUqybWLjgtULHVqOhWOsETzbd2UxWP5EHIVSbkd9LqIzn2LM7lwZzxyyZj+uzYUbF6coUb
3A0Kw4hQu9CFeEEswcVKG+roHuOWT/dJuT5YWG9vTNYlz+8DUujGjMl1K2GneQv2VI/VS2Am7sYO
Z+D6UXGfxRXoOD+lYVebrMrYKWLIKRLJVjOV1pr7zYis8TwA9Tj3iFk4Of1xCw8vrI7o1o3ofTLo
in7MwCFzUrCK5V3ndIdFydxIBIEiMSjKBEK1xEcODkk2WjjXreL6tVAm09WhlWF+KLZoyfJzRo17
5tGiHyQ/udUczBeNGANJOkyVg63YyLBdQu8ADv1UDrueh3NU0bhpSuc5nUmWwlLAnh3Ie0SDxji+
kKMX7wXddRo19rvqbCSMJTqnTVS47kFTnq1R4QMkqDVOIY+mJvcV5tkUP0Pbhx/LLGpTPNSWLkCY
1+faJTCJTiJWNYa+N9Toc1mfBXzFtexCmmSD+Xu2o0dAYujaFz+o8vLyEPLzyDpiIJpwdqBxdmxS
PyDCAPPtuNSaRmJvZqsoX2IHaaAUYjgWBIjfpJZhH+Ya5Dpft8YEkN8QWyfAkqBmYkGKDiID55wl
/ZVLRx5A/30x1oN1Wxr5XtLSephN69tI2KUSk8aVMWDJq+WpluhEaYfTduBMeeosyFCS6dPeVfVJ
JBoUZCaj7eAN+hIpin4UmR2GtUbfsu7OF8+13VVSATavsxnUjQYo7TQXPySHKBQCh69aJKv1kszR
tiNFmjDXbBm+JoAK0Zy3uO5ObSEeiN/4EyEjnn/nof60E1RhQ+Lh2mt+u5qOatMTuFHYTbfGsHTu
Fq+IdPqaoYZGi5zAbYigWzC9Umo7iGzluchwoYp2LwRmCKEOrh2E95gXn+0ijY6lqw66iCNWr3kb
RDOe0RBuLgJ6JkYTw1Ncqd0a1h69EDhYR4SpDdMrnyvIIqqFrOPkLtIN8GWnGFe+Fyd7nL5Hi1Wb
UeQNctlm3aXcdr66Csrwm9oUcufPVr9DrplucXc52M4BpcAdBZAgV67ipkrZxMiRGaN1OKefXVw9
5IYvMU0jV58b59t007cOXXlatWLvDjyTqq6fbH+6iLh4a53gVRrFWaU+LcCK/CqypbeWgoMJa27b
5OWDp1DK4jYbb6okeeSiYGjmZPVFpslHFUsYUHdzA8kh5mDCsMqHAuqSxj6P5CJZeYQ9AMUXro9L
KMrPcLZ+BzQhYtN6paEtgS4z2m08XW1/sFY2kyksZZpu2+gfZKHz88QFv1KL0I5TfHZj90ZwyHto
EYDNUfkwEz2aRnTAB9bv8rJ+hCTxkNJbBNhRHosufysaq7kBl7Ex5XAazf6qtY8oNoA2BMfQ2kD+
xHeNZLBohbuPZ5wayGfhK9bg/AmNjHaZCO4rQNKrQSJDDjtmKjZZVhUztg4hAiGt8dr162I9tsZV
EVOxmuk2Bo39bHTqXXsxYvD/Iuo8uhtH0iX6i3AOTMJt6a1EkRLF0gZHFt4mgATw699Fz+Jtanp6
erpKJJAmvogbBqNJQ2p7zEtrxk7k/2Fgk0wS3xHhYDvCqqaX6eG/NhF88xpIUFnieR/knsakZk08
A6duMjOY8+5mFTg2vSLOTxatfxsvW5FjABlklut8ZLTgWhC6u9HecKnEW+vHn6FFJWE3bi0z2ndu
qLHihHyTXvnPoLqNkvIJ4tEYrPBdgVIoKTBFSeQsReUgTswloH4HCZWhWOz5xQgyrHlDXRx2eY3P
zS/zcc3wNn1SjUOkc/4rVjWc6ZJm+hAvg8lLyN/0fJOnPSNy+98/+N8v//0PJmXOS7dVIASyKTiq
UaNFr0/AlyY+J8fEv2GF6cDKF5IDLDMbhu/g7j5h9aRrE224jWS6GYjzr7Sx/7I00h+axO6Wywvf
qDhqJcSFwVq1DYqvYQXv/ngEsO+y6CuyFIEOdwBDQ66+zNwel0OuYyksEfI7AXZEzyQj/NneH3XZ
th/o23UiB9WW7qY6CNYCP/fCCkN+U1V/cwPBQU6AahHEdKSUEJKOhW7j1+rKZ6gC4ZYrIiET8Fky
/9A4TRK/GBtY0vlMtQCoWJXN+IRc2R86xzoBqdSfvBrGlhG/Jbild1nD9UEbNfJo0EuSuBO7Tsrm
Whk6BnafbbLiRETsK3rG17vI89H7pZT1kTdquraeOFdT7K8IoNKHwoldgY3GcGEcRGDdRM6r6ydm
Dq7itShDf+N1HKElzpyulM+sTRuG4MGRtAmJOv+rKM1ko0CUdFlTXgznJ63n8U7FrJqZ9dEOQFTj
ZuJAZ40c7bromFT5d84ojOvpRZryrhqPspigGFfwq3+YsGDKLt4AETwGnUN73WTRoZ25qdI6pPCD
vGTwLlTqfQgp15VjbETQoo1jpZCI/FRPwRppyvIRMaQiF70NKr9a1pr3z0webmA9m4n5l1sorEE+
rW2Hl5E08027xdIJlkkEINHqTUmcV1LDxqCkCLJN61m0B1FgxXbJcctqgUePH4wgUGTsX60srtJw
T1Vl/eRMXJgMUBRQ98leiQh+hEESlWJc4dVy0dfxW1TiBCEWsqn98sVR430koUdb8K/sRurN3AKc
509kdRuRwEEKauIMTbx1cVmyAiAr+BwL0E9aQ7+DGCvXODbpGI3ULtWCKw09vwnv3KqzxTfIZMpP
BP0t4FA8hwxc1Jh0tDmnxObiWon8CZL0p5imL9myyNYk1GBrqw3kDEoXqR5aYwwrN9TelCQwTmo7
ZONv4+EfdwYDIkiKOQZ2Kb6fH26KuM0hyuyh1O9NFe4zNZibav5X8vU9I/Q84h4Ol2kyJ7KpgN5m
3K+WhlWvWu+v5rbAhAU9wOGnIWCLIT4JQVWYHK/0zuLtk6m/S0cfVS4Xpzho8uvIKbayoY5w/uu2
hLlXgTAkIRvnvRqxCIUVgqFWYfksR+M5y5HqVeK+gb/AUspyZR5IK7nLHGrKPR4TioBH93eUMKdn
o1CEPfY5lvGA66D2nw2le/vYKlAlOj3GRENpGg44er3CyDzpPfQcNJmLVpbTD4yol6CfindPcyfS
gE60jhpaPeoslSffSAhGjW73Klxcc3DRW2W0r6MIg81oOe7ecLPuYkRTvsS1UP30UO5F/uNaGbnm
2RkessIURkJpdNZqx14UHnN++zMHJoh7RA5nZqlH27WDHzk0N2xV5XtiQJrl7W1P7RjZJ6AhhEpg
nzcDxFAHBtkqZMJLWMz6ccHILXQ7S25hdki8dFZasOC0wnvxXEbUSu17vHA/wFJ/BDTLV+BpSCVE
APaW8LpLrfiyrMqofrh1iplw1bgv0uOIV6YS5FYwQ1v0nHuMIeB/2zK8lGMkNrboICSVNiSdoQST
5NHRmoI36vKvrNSZK7GCPg1AOUFdM0Uhfzc9NIM7P4D77pnpi7OGz0uIFdLqQc71Ecax1prqSVkQ
/Xtg9xuN8cGHB68qBBr0yGXo7goLeVMzpyPZvBpSK164JMx3kJxobRuyYTlE3ELGnD9bXHU0mCfy
0NTxztBT6hXGHfQa3Iy19jnJZB9PT5zojq1vg7LH90soVm3xBGlr0Tdn8Fv9BjloUUMi2A1N/tTg
i1RB7M23S1hKRLXoCGcPAyHaYgduIU0v3YxyAfS2s3Cn/BS6jVqbaczzGpuvaQpKt3Xjo0FS2g+l
APiAX7IXAPHBCwOI3Sa5kEBOYSSMysKRWG4Hp6E2ra52ugWt0gkxiwWvw2hry8Ht/bMnc3JAPjlD
g7wEY+/XbupiDpiKeaQFrnZI5Hw+nbDhcYo8+VMg6PfyP8pGZrMzaltghYNCLhaFhBlPW2PvTL9G
aB6mofqcpn1v1B9dLw75gJ2gwzSTUTg1IjcBFUHpgXi9oV+En9oXt97CAUHetV/Dr0XQQUlds1sq
FEPckYYrISAO1gMR1cdX1gKJPeJExfBfhAaFgBxAtMl9idrCu/z3iweAeUONKtgo6r1EI+qXiRTy
JLK1F/cKTymztEmYW2yG4yGgX5Z2TnRQkqNZDKPNsV5VJvRdYydPZc8wWetytqGiQgOfANYZ0bEZ
ByhPuZNh37DfIY6YJ1/g4/HjcxCTV3YTEhGh2RgvRlD9S1CxFd/8SgcDu1BSTCfy4UHjVBsKmpqV
qEgv5W30M7b//GAGETCeXF6dtgOuwmPQhYZxLjNg+BCOndSWdKiCY7M1DPLqjUZRDjlpAYe1jqGC
x+74HHmqOZfOQJZMukd8hyuDK+eK0MSwpsQ0WM85u6VSeDVKAqkbvANEM+DllJgWosInVeOgv2HX
ANig7eaxSweqNeNAuo0GQx68baXn2QWdPYarKkEL9+5SVMa0UtqTa7k/5BbG2+gwBNOZ8q4g/9IM
T88JPkL/1R+7E+dpRvKGTcXGaFE5OnLXr6IpXmCswVmv4H8qdcsBlcAcYmitdePKCKxmb3sOFO78
DQvYO3RZmAUJeZuCIVp3DxX5PVCQmIRdiNitALEvoOklJhhamntZ2vColFwDOqpJlwNtBYRBR7aA
oZAbtKXnKBOvnco3vcS814Q6oz2q+4TVHSxnzkSG7SGvtnU7u0f8Uw1BcvvaYwqB5GnzCWD5SOVr
QMQmqbzg1DUSPN6Ugdqjf0cp0MTzrKDMuWIgvnPPwC3H9Bi4dccxLiDAlhpwNkzHmvirlU/lkka5
0ylztSNNpHzQaW/v82LYxY6HO8vKgDsGI3IJytFBQINsTMteGZlFCSbd5ywqJJj1c9E5F5Vam64B
tzhFOEDRTkneKvMg2/Q3CjF1FgPtQqRk1kUO4w4KUbGyGe6d//8Xc5DBJhdIKI3G2jDA5NqEbQAD
hb70Kien7RjTd9ICBWgmRUw5peRqUjey/MUyHchNMkwacvevnG2AWYEVowa5zaivhA/T6e1SkeYZ
Z36sWUn+G4UyK6H+BWhCS+VzZIMHzaqfB0c8ixVdi/Y+ZNbF9ZXPHqwTCwW/bSFLb+cOPV3AFARl
ZXxN4vRH8wgm9z38GydIXnRykttQdylWCZtn1yZPGSQ8Yl3s7MzkyzEIk8kivZIIb2HoRKumhFTq
G+ecDZ0ZO+9BgFm1qYmq1jNDbmxrsBZwtHfEz7EooKw27TEY7RJsdWIvZOGTBudEmPsjPR3EQR0k
dx2y5lEP7srTjbMzmXylPYe9+jqLARLhfpx0e2NnkNHsqHzUnHaWg47fhN7Kf5HT/aMc16HLKF95
sG3WWDVDbNJ0l+pFh5T0SKbJPuTM2VyfZ1Qy5D8Dlt5D1QFYxkFk1bUjkhVGwDgGnWoLDFbKqBfh
VM+eK2xVgNQ38aRg+MSud9Lc9AvX2I9OAmgRIoZizG8uHGPqtd252qLz7qbEU5Djeo8j3HNaUZw5
udO33b1ApjlHfs6hMA3upB66RTPWd1cviuc4+k0ZdUZ0IzAXd/0zetpXZcfWLZfxSVTEnjnoQoUK
9RPl4rikIgofova3zom8gc+kVI4zajeAAfcbfLMNpW4gKQks+//syaSksIKCjkX3alfEbri3QtRO
DWgJbELa0Kwnk4OmXXDNpTwJ/3Hsc30BPGzXAXGEeNah8n2dWG9OpB4pLWCbGnuOZtOGMoAjqOgo
auydEdi33G3fGCX9ZJGIdxbSD6aRClQC0CrqWecC9ZeqTynmyFPmKsYlC9tjFIE6VT5Qzyn2gC8B
HKb1wVy62FdQQ2sstxoh/MF4xFSuMIWYc4NYyiuzequbALePa1IobvmCt2N4Hhy43TRQQLTwgXVz
5tsNPTdcA+4wuwqF4glVDyHW8IE+P7ygsA1z39tRSrxxk8am/1ow0+ATETU4h94C/ZyYBDAa0Wzt
BOM6HTTNEF3ZFawVFeQfPm5ASoXudgGChoq0F+VHDbdeseI8fCWT2qw0s9pXFkHs7wp0stSDYgfG
bsTevu0DiX4+Yw6owVxi9GTo5fg4SuJ2i+r+yU6Fk9Gp/waaQ/jAXaJ3OQ9tGF85zm0xdt245t7d
2FpnHu1dKEJMyilnCB1kBCuhFhOqfO/l+VYaNNC+CSySOCR+OQivJ/uFLALuJ5T+JYMWCvA4NUXZ
dABtweUnl7s8xvQkmBrj1ATDYXqYqhhm34PGvrsq7q9WT6vUrEENfzynOq1hzEQx4lBIL0DC4jZc
9A7coske1pE+LwBg8Lmsy6fQyL+MAQ0U2A6nI6s+lgX21tzkT2Ra8Quhyj+DATx1iA7HLeCKvmk+
l4rzVBzVmOrr4iGUx6ohymrhkODApEak3h5x3ma9rZacVEuqLzfEiLnFTUunaanoiStvMwWE4sRo
XTSBpAC7mXN+/9OzpCyIGcHrm0gfKK14Ch1QB4Hn3oC4w9wKyXO7YLWaeGB/90rYQDWODbewOuRW
a+dVijAjXIUsLu6JKGbzCgUN1TSXEUz72CCrIRP/zMEFC3eBYyW8krFusPgWkuNAilcyyyW+U+9d
CvMCy6RYGloSL+mp6L2AUQ3FBWhXVEbNQxkzWVPdbCxr3G4QAjC0uoXvLKIRGzxbAOijmOCdAw1N
4KdOZ+ltDreGkXMf66aFcxM6y6Ag1BrbOKBHC4OB2zrPNLM+6QkGR8/pofEDYLcGF3RbuEtUGNDk
15ydtDzkYctFWzLBoH2bt9QLP4JA4clu6kMTWGunB89idJ4PcqzKtmn2JGvW2MLkfs6NcG9r+j9Y
ot8Z+9xKc41NI5sd7Uf45XwdqZ/ueLdnTYttfV105qpo+0dtUDozJGrXvZrUqywSMznU4/j476cD
691jlk1x0LvZoyoAXLPPLtIWiao1Vh6aZjHxM1o6QB81ORsN9W/dl9bGoNKxcID0682hRHs6+Qp4
27bQbhZYjYUlWQ39uD2QOSYh4PnlzmNCuGyS+FxzVju3qqcjezo3SsOkRA1BW1BXmwhMiShO17BJ
r6yWfNFtgxTd2rs5d6DVeM7MnDGCJJe0rDOXGU0+fQdirkjqkw8uGHOH3/BSSQuaS2D4i0toZOhU
WnFqp/I+WN0+7nljMMrvuA0RuSf/v4Tcc8UA8KnjPpuY8slRnFWLJ4kWrqOfXQrTn1ZlQI4tcWIu
PKZ2LGHhDAgCC53EBsARzvzmtEIaYJZeAciO38wsga/ePwbfz48Dv1UjzWfczGQANAM0jzJ3gyaO
voGaCDzhMjJKWwsdlakq1pZ3AD7hCzq0J9N68LfhNEyBs4n1Zs8V8ztaFSj7JJZtsfZzBj2kR8XS
cmIU4JwztIMTTIvvcHp9ysAqhBJiQovKeBmDHFSO9R0TIMCgKxZM8U+ZYwHSTIk3syXjxtDckq7W
GDqXSbUhhTvGGvbxbdT21tgJOObDjUSx2oAhCG3OCiKZbrIcOPmjgE+Rpe3C3PoRYmoI+mAgL6JT
UqKHmgkPkyzEKorEMxHrO9m/S9vgDjPKTq56rWbSHg3H+fv3XGoLBuxigloWc+ieVDc+6mJ8SmrZ
bbKgOnRxnC31NCAmZb0C3FxhP3v10uDXrqo1jkwY4n21nSyobgLC1jLb1MJ3z3A+GSd1xhGGP4g0
BpP0KDUY2AF1NVyqdxRcPqvRAP5XEbLwvW+uosTlzaeh8tac0e5TMt57us+IZGFz10jXOdFRVAWL
Q2nSZxkkR9JfxqZDJ12QpkFzZJUPWJeRTsxTovd7abNSRLr2i2vd2VLBw7r2HUXeBlifOXc6GNCs
Vwmnpzmf9KQujEXaHR4wTEYGaE4mxYby7gGu5g5O+2rkhdqLfHpKy/Sq+yl+dYPRQE6MbFMRXY9+
Qh50rjdARH39ZonRwT6LlBhKtRJF8BuY7DaGbvFOOz6wqvkaOnrZsm0Zi1Qu3jNPhI/Y6bfQCWvu
KZgK6ZveSUQ2ZuB0+mBrYSFEr3PUYoyqcx+bT34Gh9/7zTrT/d8HYOfWcxS4C8kdZwtWjxRKP+zd
kPcnSqydUXS8ALibM8djlJJcMPBj3vejPRou0Rb60UnGgL0xKBRrYvOieoI6XhcwtJSkRZvy5D7y
EMplrcrD1FZ8tDXAtzB68hliwV0k3cY2uLVEJWA1y2mLyV/S1bycfDIg4zQxcM4pKuN4AEU6P435
cDAKjiRMnee0uY/LDR4c414u9WZu8Cm2jOhT8UJp4bA2aD/MEyp6CRlsi9kZARqIxUkpjAUY1se2
+E6D7iEd1tW0JTlEaxZcZgzkVps/4X6Qy8FI//Wp+lQw5PYV2irt2J9lpl7YbOEtzLKRwROCmvCe
QmRcxo71T7fELQGXQIabdhDjoVqXNaEZnn0dFBjcHAtqtH8A6UrXccKNwmxx7Y8Jn14yJgZPSxNA
dZRXxJpgk1bTI+/GYpfGbJse+yyTT+Lorf6tkVRbSNn9cSChFzpABxsOSQnYMhy2qNZULyVsqQR4
1y0tULsuIQVvtWO7m5TBqIEKDRYVL3wWOI3qBCMl/OGUG+MJQmGhdT5ezhmp6uaCngqObpVr7ae8
SNZT5QFrwlCujV53BKi9NabYOEW1dxC8JugVy7It7bPT6G8TjhESGxp9uZO/q5NhNxYURyau/237
Fe3c1vg3Ju43ULWPLFZElc3+DKCLFR7lDe7isE44UJsgZX3E20VtFMG+Hz5bX1A9FGtk5G2SUrbE
MW0NN9DC/NMdz3BwzEt2+XZCqnETdRso0VhiGmXEhCumSq5uFb7ZY3UYQw7aYf2PSkL+PTXJSm8o
9tA+LsooX4dObENOOQwYuxvo36VJcdBKGt2DnZfLNyBHP38OfA8aSfglZaGtYkwJQttBsDthEv10
2fwlgDtsV9lb4o6Ptk6piBu+XdhK47SIFK86WZ/fnDMhCuGzx718SSxmW0XdcbDrA2PDF5yJu74E
2hPwSXiSDxfZVoie4e0ZakYIF4N3iq49d0tJK0anLvlXNfo7Yc5ryxWaW/EGYM1Px0MYxvPujDhD
VXjFzysq2m5tNs8osDcOMLDJ+U7dDmR4cNbMcufwji4QyI7STgjL6NpLNPjfHg5/zMwYZRwIE80U
/yTJeJlodopDJpf6cDNM6KWYeLEspRVmC0Bf5V102S8MpnWTwSuqm+niJgyqKKwLchKidjGcRr3e
cqK7urqCV0tMFqlkETaUPCUGKYOWNPM4sb5xoaRDrViFJZkuGwAj9zUBSmiB34lS44SQVL4jW702
NYm0qIr95DoYt3xn3/XaOaDQAiPFznNzvjIUxnkR9tIvWY3YYNxnZo0rVFPGjcTpqVxakGeH2urz
1gWV9+sG1XWEr8wfeVp6GGvo77gWfvvBlOYk2mzJGOwGyGmdmqjMSSrhJ7aPJlAclSf3SYvscA13
ltb3YtUYrOoMMqO5OHri95DflCLL8DrlR8fVzzhclna2Q6h8dEF7hCnI2IC3teVMTLqYttxKHqyW
1wNBalVamraYnI6BQaivbfrSkEyityHnNNNg1gyAdImP0dM/1D0gg8fiIFY8awfbDn9AE+1TJo1O
6J3tDqKOLAnOCPmBXYZwC0c+Y2bvNXbFQt1gJKog/gT6qRbZJWG0VIf2HQfuDVLADo4e1Bqz3mJ5
2hSW8zYJqLu1yzWDCAn9NMGCQuBnd8JtZFJaNrXm479+y0if1nnzkY+8Hj1a+9Lt2x9ah6vQ/e3B
AWz0gEM8l+Rlk03vI0v0cj7gNWb6NjjimGrFI7J53qN0XWXYYRzW8sJnswO8tg/jkj6o4NttUEW1
9qjZj4GsdGvTCEhIJIBxFOMgyfLZKaN96zkTQqkzyszCbFU71XMbsamPBbtWkBEc9s9Tr23HVvcP
PF1G1B6hwx8Z3hLaDgjTDOaKiuO7oeevpGeW87bg9skzXLGPNqdhwUH+CzIgJjCoAKAsJvYZFq3f
IvMeJQlBBA9rOwDia1FWFWpZ1KuTkWif9MUV4GjjL99GmfHsnrN/fRCo2Wk8vYNPpeBU+PmSJX03
0LhkTcUWoPC66gKSDoH/krfxW2gW73XsOBjd6bZrir/IlkemZbhNmc0T18Ypw4K0k5X8Z+c0gwtO
Q3WVz/karIq+klyUGdkea328aNhbyVnca5NFV82bfj6N94hlwRgBsPrBSXWSat6uu2FcOEQpDcCN
np1beR9ieko8KBX14D5zMz5bDSys0h9uQWfcMQgHi1ov7nW5IVyPb3ks5+J0kk7+Oewh35QUJSdx
vcscrV8he7OnT+/tGK+Jvz9qKu9iauRQ4tRFpuWzagllZU9UMnLsDoNvHX5rXQQfTQpZwOEb0mr/
7tnlTnTtw4yim+XrETf0ConuVY04L8SYvxWm85uoH88MnwaPq6ad/ogs8KHY8cj4GuHyQc7Rrzs3
b/aTkd0/Q0ZJlzqnwNTX/zo6tMigAE/wI3KHnnXvFOGYwXCIy9K64vIgaS2JWi0dLmPgvlSqtDCs
bKbGY88e8jfPUTZTOVr0QGaSFGChcyit0yz/BXvd1ZaIsmGrjpgLsMaU1n0iZUZyOd3wEP33NWlV
wX1c5wsrIwz6LGuLeHDuhKZ/wcti7uIc3fn9S1GWG0Xroplkf1GDivYKRvIvzXqoO2q4tX+46IxD
FKmbJd+KdHw1spatNG4ugf/pjGzoeh4jdnuk1iu6pxiYQC6z8eFiV0NAXs6rGtXFMTrA/BKJInoa
B7flEVpnEeswHYUpo3iICHsGlyzq23ZWQ1oaLvYlIosuLpVOgLDoNg0I82Vsee+mpR3KeFh5FGFB
TSDSmVgstUBBbokZGkT+ivc0kltJlA8//9IOKv6c0uUeVe9bn7E2n3kB8JFR45ZmhB9B7AdPrezW
PAXrGM3NRKgWJYnvDXM4SGzsLJoYLkOCNcqkqC/NBhQcK73KqKAMm5CGAmMnc/wtgA7ftDbbWDOS
sk6xdnDhzDW2Gp7CaAq+cmPAmmfy6frMOyf3xuO1TfWBEUUinkph3bKQt46OM4Tk7NVpI2wfVotD
mNpAuQX3zXLd5x9VnnwpJ3j1Xe9eA0BYijdKBGm9zYbDVLTBBi8jczdy3nnEUceYqKEuXe01xH4U
DfkOul7AESXf8LIu0TyAKkwZY22X1ZPRXaa/dRyvto0bXxuuwQp7z2xbZIaOF9Cs9I0LKnidJPFH
rjzAFZlaZoZ7pZfzluXuW+y/FUBn4amYD9ioNA71BgVB+cV0y4/W00uo6dM5MB3GIs48jpZsg1Ow
xsT7hLD/UsfxVyuCJ4jmi7LnC2o5ABWc2pZRjt+xrdgWGuqOW26NAZVtJowlTqoDJ6BbwQj9nNh8
01qfP49oAQHabzvY35Xuzi0VeF1Ray3S2QvPIgeIa8nsoGr6t8lhYjk62GOdtnwmd8f8osU3rWG8
N629ZCELQy4Yc0laFoynSA6/9FAA2de+qzp5TqX1K4m9O3V6xAxMBbjLAbYmRa5h66DEZxUlMt4K
039jJlOuCmu+YgSyPfNDnpNO9zHUhudlUrYvlmIx1mn6opmC/TV3qHIhAGC1TK8TcvDom3yFud4+
CU+7+pyWrMQtMRF0G10nCm0OM4dsQmzmILDibvhWToZYgN92N4XAwDPT5YVb1qssRo3OI3wcPpTw
hMZBfhbGjWMXb3Qj+pSOLPemk96CQvyNJljGXo/Y6GNujfxf8PCk2klV2Y8TfaC0zKIIyLXkFrfj
I6QSxG71G9Pwm8JDPVaUAsi6OZv9K7MP5u4ehYBJrlNdH+KDS3C/AGkUxXDWrYLwKV/jJGCda7Wx
xU+qczEJHn2WKVhxCIoTwem83btwA1ZdxzXFG61fZ0ISdpx2P1YJbEsCI7F+srhjL1BH09XAtAp6
7pOblQGZNuluCVzuBH2NOAGbPxGni9CtPjIt/EMrnIeZCtWTFlzRAvnPDOcx0UuDW2cjUuE8KeMP
rwdN77M/KE1psBK6pXD9VFz9PHtZtwQ6fNynWfrmOng8dNieCDTx0iDVQ4OYcTJi6165FHMF5KU4
qgQA1cqP6Vrgdcbcxbs3ZlAIgqx7WKXGz5cqiJMczAMoB/zW6H5Q5sCK41vFuhSreeT+S87iYDWw
CkgTngTl8HpU7EjWvpHvXeCC9TYO0KjBrV7rlC8d9d5apKQd6R1nwdJn3XPAdrpoJUKdeFUBZTAF
VYbxAI9gG1X+c+z43daYFw+GbNjYzW+jLT6cjFnq2G4I9N/tNqu2FG16/AStWoDEqSja449UzvuQ
92RmnHw6b4UMVKyZBhgLp7GXEPJot+hqKqzUpUMlyiPDf8qEdRW1iV7Wx7gH4Ppb6Utof+le65MO
8vngkXQTHJ5iSMQ5OLmNo70oK/61i2pde9yy4znZk1baCkJuR/Sf6A7dF3pumpe0lV9xSixrxH1I
PAhfqusxaLGYWxUgUdDhF/xU0AWxNiuZtIscg9ERmAkhAcIQjmlFxIoQGQfnA7UJ/TOqi21MTvKN
ns23CjzhynbTXy9vb9gmHZTCJV5/LoXcP6KKNdWfDRPhlGBuSr680AZoEUIH59RoZ86jDLmEFdL/
1GlDW4DcWfmGdSk1qz3SyNXqNspbYrJUdkTN0qRmU2yYtlb5FjQPVAS8b0ToTUMWlJgQDglwR6ei
As+onVuD6S+R47swGMciHKdZfmcmg5bQmi5FY02HfJ4461pzQzwdntgBDjwqnqKL2Qdbq/RfQvJO
AIhg8YoGb1cZ5y9a5F3ozcae6vUMwa0A0wV80c69q8yud+1wrdqJgQcfFoSiE25O7iEEEJdG5AV8
oie0MeOfJMAYo/a/9ZDVgR4QpI+l9lyhKYVgHNoKgoseMZ1JNGYuTX1VM72dM5+7mmTE90z5wkQz
a85BZ8Gfg5SBYiAgaOK2U2b0JqK1sP07cjUvgOGGhySMm1WI6BtXr1PgGSwiolqP0P7MWnhPiUuC
lD0aJnzQryJL3UpkHBK8KVMmtKFU50NybQxYOpFg3A3JTUzxZ9ZVR3gO567jVBEE7cHuqXUpBiw0
LRuQ3ifAfXeVSri3XRXaoQMikUv0kO01F18l4hHNncgLGXGUoAWGhgRqehjkldudNKEdq4lDpT8u
ebpoiDDMU2x3t94Bb4BUDMDdPqQa9S05hwGXIlbCnXq4J84YrQTZQXaE5Kp6QkPZqLgINPhnPfae
bYLPVdXdrbEjOoT7t5qMxyU11HuB0Bgz1VyaBb63CbU15Mh0Td0URbiU7daVVyOgNGtkt15O3KsX
8B4wUZOIX+jQzBR1j4vCKciyhtJapU3810UR9EqAmVYdAFwYJEGoBvqVQzTBga5iNPmzhM4GbDS1
DvZEAMDvFYt0a6/7kXlskhLgDkYy4Vi7Cd2wAdX1yfUGbwcWr6E/nSlRSoZm6v8Zmr/WI8JPaavD
aNTnHahzlqENyDMC0c4Mh3QMPGZapKa6cFe2l+wpdWuWsvLrDTHk6xQKOsa1SGPqywRelTp6tlPS
ylKdc061JTyXZVLJACUj/o0dKTZGQMtC3p+Rd1WBDO3ObFQTA+ViSCl7I06Hg9Guj0RKqE5iKjz8
GGFl7/pueBTAWxe8NSvcH96RCgoO9wml4ZVXbZq6TddD5eDxiNY0t/KfVZGuMF91vY/RtKCNz52q
ESOohfOKYw7802bdvE9eZW9V3jUbJwScE//0Wq/2dhf7eJMoeG9N4sN0jb73BQV3kfMKMj3lTsqM
oi0HClV4fwV2qq70l0FuyHXHFFI0tn9t9dZap9VpdONyV9ByOIueZRr+SH875xBso2yW1KTp55GD
sWVOT6Xkp9Yc/da11udYtA/aF8TSbkObFOz2fyd4p9TXZG+5q8Dv7nS7WUnrUzb4PdIRcaCN1c3A
0M/xi47Q6JNkuNrj6JupuOMPWG269joKH2aAEkv7AroDzbIMKcnqPzItf+AaGc3A2EvFUtrPSTIb
GowSFOvM5lfuAPnA89ykbz2zit1ANdCyHMU1AZQbCQMnaclVV6/jw1S1/c5yOIcXZAG13Dp3Ls1i
KT/YzmGJ3BA2e7JlRNnqCAsJVhjH8WDruK6AecXwPzU0Tlmii2iIqSkMqXYhFJqVRI1HeeZiRCVJ
I4iuDXQ9MMe3u5UyeKEHRnBryJarKAtpBFHzGboTXP7V8Nd02X2cDcNNHrirqhLkAIz8nzu9VBUW
B6rbuLVVElJPe+xG99PJxofH3rIw/vyQUyl4gq9x5NPr5bh1TKgJdcjSHFDMuYoD7zccktcIJ+LK
b9XGi1DjI4USSOa31N3fsJnKbcldgt14riXGmIvVD4xGenTHyCB3IGm9RPsDgChmunDf01bgYcbx
vI7CYIkETDiVP0xJOy8XggB8RETNUvSi0xu3qHI8blMPI7/B5r7sXfevtsNvx23uTo5/KZ5HU5p6
0UiTLR0v2zX/R9SZNbeprFH0F1HV0NDAqwSaJVue4viFsp2YeZ759XeR83AfrirOqZvEsuj+hr3X
Hhs2l0Nx7FPJBAheeRpMTBuKqvPdhSfmXi1z4VdkW7R9Zl8pWXdJPb8C4z+4xNx2I/Fixdzwfp+c
gRFnijsA86TDtJHkUoa4nw61T1WFO8MyDh0hs9u+Ic3Pdue3aRizXdYvfr2wWnaZLLPghFCoE+LH
sDNVqEDbBqYOKxQ4s9UaApiom9E2eJtq55wRMncW1UfqaEC7asnTlDvahdA+9qgjRpCh/bICWVMj
4n8frBwAdzMtm3Cu4blpKJ7c5reNglRzEaSjYF+2MbxpyAdEHpT5K9T0GEVLiAkdinF1EthT/bbn
MTASrP5NJwFRQud1nd/TCMdG9bRW7Me2RC5z1cZDeUo5FwcEYVs9ad8LaXBQMGKKCtqHpJH8q0eL
MRxnwjqzSdX4CoSmOY1O+7dy4mAnR/VeBa12jcCEIw5xN0bzHrWkG0sIacYA4J41Y4U8hap6kd7A
oG7PvTCDiiBXFANq2rflPrLwl4QWTX9bLESK9ntDgEYUVf2ByOkWSBIDgo4Nf2dyborVEDsKtmfo
XcdeZDulOx+sqKWXFAXk7dp9jRWsbEQce3M2LmN4EGr6ikYGGKoofiVj8tWgSCGNbrx0MNoAf30m
aoIF6ranpOOPDUZzF45GciB95W9A671t4GhEmrl3TcHWEhu8buG4w/oIZsfuphsW4/Qw6wLhQqiT
oCMfKOW7Q4hpPuvAULRZlnkExkXI9acHpl2A80X2JUSGReXVbW96ID41Ht8LLj9Q5E7OIeKsshdx
6lrxBROTVUSSLuA/YporJIMQEpJ9YTImT6lsmBoLpYXMtRIo1QsITVgNj0mjPwMzW/eNxXFoAWfS
zcmU6T65POQWvYYDIC9YrPqOEKYP0YJh6kNCNQziaux1Z0RfROZIimMhndUbUuETKyd3T4RxsJV0
CIX2Byv+d2v+Im8Z73a6PBGVgJfFJC5sLbQKnUAfjslzLAzaegIhdcg1gFQGVCul0+8toR7wKK9A
mBLIV26+pQ1b9nUW3py1pX6SbOf2wrr3FNWKj4lQDI4wglRbJyuP0VREpzIIr4K6Bk4YP6lWk2tM
FlByLOZ1v26pYmLiXESAnB10ipURfAHBS/zW7Wmq0OuxGueD3xtvbLyZ/sWPSNDx/JdYXyASbZ2Q
OzCzCWIw5ExEQmoeZpu6ZMBIg34n/JI276epZbo/ojS0LQdxMkpf2i/+rTXR4i31BSCK6C9oiZAU
k+Cc1RqjyI7+xGGzMcXrwm1YrAuj4e4U9F1+GePuHZIALE8j+mEgcnKhRPqDoKhS9FS5iVm86QWB
ohX02jTA/ROX5D7Rj+KuYJkyo23H0HSYbPFpJPVzHSevUYjIbFJMq7j3TI/2uhT3yXaKBxGTTlWc
zZggNvKC3uaMYUxsPQqpJ7gmOJoY/njwt/GDBNGhNMreq0JUw65tHq0BUzOfQITMU06l19x0F5NC
YfPtGBPqGIoYQkhqfECKwakUDuN8yF4d4cWezUdggim+c10mlI1Lts+YZcveQefm96r/iUos9BnX
7ta0HbK9jZ5PHxphL11pdossPuwwC1Gwx2IfG2KPuYgmO8Ewn5rDIa5DImj0nT4QCGQl8dNQV9M5
pxEq2RfQxZ0CppPyyxlr89ZWzdEMXbVjeBfiXUCZT+SjH+k8clUyfJva9EV1rn9opdrWk04Czmxx
08wjTMzyiYss3kiF1zCpitqXM1GMSf1Q09B72RCTHQ+zF7mlp68/L4E4K2AL0utTeRja4WWQLbRT
ORb7sNZJVyuIfAwVxoEiOjKftulGmh6ZD+BjsheZKWwW3Cb0yfSURfgnHrXlYJVEAcysB8KFOykv
ez8KXHevtMjwIwtUeybJviXmLx9Ir4tA07EYSCtQ/XwokBBOXJPJj6y8jjygkxXNFTLjYtqFAQtl
3pMial4mM0+fhoWBDOLF2wgyFUNOxqjeyZ57V057C97NkB5slieonNNoP4066VyFSaPrEqumS+dg
gl08NE1M+kwavzPojfaYLHpIt5D+jN6cvIoHb1MukU2MND+/heyQmCCTvdkBCGvBCtRqwrVTEJRU
x7eVZLCZKVPZkYxeu+LzkE1bfjbW5N6kyxex0slR39Ntx740YR84bfSnNHA7iOwzM/V7mwj4nYI8
DWX8iXski5V01Ha1pevd08Icd5c3pJNoFtIh0nLqfsqvAX5wIFvDM6rsDcKO+oWTzBeljYklNk4N
5EePAD60UKLgs+VQ5Yr6Sj1so5yxo6P5oJpIrNI8rDwoyUhrhaDB3bxxq1KwEcZFPZuXUL9lyXoE
JsZNwq7YpxZBokN3sclkGRC/7NsweS1wO22MkW+Q38VHbINxAnXbpomXdW1361F5zVlb0AVqJD85
YEXT18gVR9MoeBsqylm9mxBxp3rGMBZx/vCJcK87YO0mBpPtvt/YU7MT6fzcI8xm/UEyeNSRzyNM
AmumjnGWaZToBcY3d8jMMwo6w867fbGs6tS8eUfogtOyQUsrRnRTqzYnpnsFAHmb2PYSZOcSf66l
+omUwY3DBIvjgsqMMTbnwnvSV5900CTxWpnthQSNM5VdtvhI3woGYkExJri6MsOvbh0DjCNytaZo
0qvuhPe17uTHIJwHQ7sSZVQfJIqCrOE9ExgAT7Da321MRcwSkV+GSGwxCVNOF6mZkz8THiKzhByD
BX4J/iB0khcCoXonGY6DYsQRVX/HGcl+K9riwUyNP9PCNKlg+D2z8Sc0F8xmjU5Ezi9DNd6qwY4Y
88fjHjPP3cRBtid25OK0YgLndTI7aOdNb/4J2vpYkYEOQkFrMQRixFgQZweCfVBJAWkniKUj4oa4
sR8hZLH1QxlFLlRPEvis/L4PzKNwi2oLKDZs+fyWMVhgyag4m9u7YdsTEy73s1vxd+w29K4vN0uj
NV608raYfV2KsTT46CfsqMdlb/R2vV+9MXTJdYvhvHuowK56k3YferzyNQhF1lFTBhIn7HBe/Q1x
cyWNw67m1TFMeALj9KZZRuL1ZW1tmQpwly76TLD5a5R2nHT4+JHYa+zv4tk5LtF7Wxf9QS9Thxn7
dIf+7u5jp/4t6uYtjgpnH2cdrpxR7uJEHHIdl9xCpcceMbm0wNM3teTnmBlT7Wc9sWs80g8NWUwH
8o0U/3EBvmpDtGhQHZe5MZ91Im+ntPmxCdXZVI0NOxo6EZsd32zALEDbgIYvWiAFbNXwX6yEzuUP
04rg2PRxsXFm4peYP2IsisltRQvQZ8zSbbUMFytf0t2su4xyqp4bdzBYpyWp17npy0ycsbRFfQQm
tOpwuGnzqhOHHtTSJjdo+bMz7B3rClx8MxSJSQboNmghImBjC7dlHt7mVAMSqlceGicQd90zdH1k
NGJ8kctwQ63HEUjGkGNDvEArZ3p9/grJWPiVhtCH6QVJpbmOlj2KWj8gJntjG4FxnYO7uebVaD0V
zNR9D0OkHZM++/n3P7BaJ5tVP9Lm/pqa2I/GkgfHyeWOqxn9qApgwtRusQ2y4jMamQrAvFE6thIn
VPWrtY7nygQqi93BwWkjGuda4JnMqbFbout2or3mUMaZ34Flxqf1ToUB/YtyPo/sbzsxzqZkfo+E
9RGVM3ObrLm7LUHUbTVrO9QEfh0tj3UF+1/hEaNaQWwqmg9Y9N2xjK0fnjd7K7pk3NZDcYVU/1Vr
BTY042lJc5gPMbd2hGwBJ7f01GyR+jDNjk+p4DB/pCzG9IEG20GEXKXDRVO4wnBcUw/o+cWQHHmo
d4wtSoJOE3/LySB3dii/g3U+XdoqZgRguTcD6CalCoOUErXaVqmMvWQO0lLS3faFidZ0QWic1nJm
Ai2dPatIpOJAFJjS0WCUaDWJwm39JJsejTyaKMLcCHPwbG3dLMXSOIINrdLSx4z/mrawPNZlOLl7
H5hbdmGJK2tCR1TbIAzElGMnmRyc4gEoPBZeq66j8ZyFFIXJHO5xHj2klDSsig9Emf6KEbsjeEDe
67rpvMuPQ0fxmFc3I2L0G4x8zwizwZwH2BRcxaTb7xQzA2MEDpZkbFr0vr0muvvVMSHj8cVuXCk0
cH0yPLoDV0gx8IeLqC8Prc36utf3hgPplbEJwH3U1+7Aeip1y4kOO7mPDvRwtfBAjJaVn/69kPF2
tlmk72VDdmE49LsoVLu+zKFD92xgkCkSXMBxaVnud9tlRJcVrIkMLXhIZlHsXYCMzORZzI7iBfrD
Jm7ogTlNnUgNO55RonoqgNLj1P4QXfKjy+yKUCs4VY68GanYYwBvPWGVFbljOOwB2+V0sTOuDMYY
Hl4dvG+a6jzZ6Pu2yI5d0vXnvNfQFHUMKWt8ug3wSkItHFBbxblt9RJZmvgucIUfcq6ftU9BN2OJ
G7VvTubHajW0E2+OwnyHy46skj672zmMiT4jAE9V05+6xbcpCnYZirpoS3ZotBv07DFncYPnEShL
SYOWy4wBJKB1EumyszMhBYGGxPGr/Ubv6ilbiz20oA+ltMkOhfD0aBOTOVL0rVoHFtgVbkrwcxcU
zXKTjdbdoq6nbSg3ZH+wyWHqtQt/d9NCH9WEvxpZsuKxun3qWONDXmt+WYewz1ZmtXJKf7IVWprw
RXckw7KyynZOO4rHgKnbttQmYlpNUAw5zKXAIQ08gH9LZC1+jJQ7xybt3LVLPqFMnxAF7+tB+6Wd
Mj5DL5ahneDbbOXUXcKozi5FDQbLacPYrxI1A+9Jhgtbg3sEWwgXEIkehu3+7sz5QApsKDiMDU1U
XkPWWokgkgD5mRDFbtpmEcvxwW5nwvV0gdqsd7aJQfReFgwBcm189YMCYd3jI+JgXxFZwXDHMBsT
tmj/YvWGQkNCOk1X+DSHYEufA2YU1hoH2vq5w8RF8NUBcyPrPRtiZK4TURCw8dqgsSrwjOTfHZM5
LRuewaLmUNtLlMO1Ohp9JbYJWwHsMejWjSW51cRrkuCK47jEuyz8sII4J1QjTq2qd66WVMeR9jpK
DPvRmgf6zhIwUGXdIxuhJPKmMDHfyGLXvkRrXmwAlfwRK8GkwxZTtbMOUNU+9mb+0wQOPs/0ARND
fOgUESIrIFCymT/LJdBhq9d0KHV/tsvqD5gaDaMtDlRyqr6Zflle3Ni6x+onP3dCoXSqKqRBa10m
wDbz1+F8g7p2XfTq06oU6wt30j6bXvuoRiALs82CqXbEW7hkfhdHW/Zn47ew8BFo03iLqaLQoud+
ZsfDU+h8x4XKvDxoogMp33jDEQNBiyjL+/KJsMbnucIhsi7ORmEaqMlI0mL+xgTIZfarFnVxoZ9q
aeI8q36pX5xOjCzr0btFtWXxwLkW2zvuEX2hYhYOStvQpawhrqG8TC3kv6Gbz+4y7gwCJ4+prkcX
vX6qJlHj8igPMkfsVplQx5jqt1fGWT1jX6F5pWtlR1u3MQqpLXlBM6rOkDPfgaRs9fY+jFcgowMx
zNQqkwnuwnEvoms+UIhp4I0MpRbGYe3BSYiqy4VeXUViuqd8Nvww7bMHbF2FH7P2TKx81fOw7wrK
+K2wZX9bppqpEk8LPY+L6wAYD3Poe8+YbF9yZexLSdPBlBOudz5gWu+qlynt/7RVnJ6KYWz3gPCp
i9riBwoAmy8WS0E46lebOS8sCTapjUsV3UodaQD0fXYmNB3M7fofM3gIhZ78xU4IHf5u4hhPZPWU
qdJ+EAOCuIVTpULnHFYzj0TrHuSC3XVd6hvpDA8CLparADnEmWW/oCfJGb1MEIgiApEZCtyqDBtO
Y6mP2YxWU1sxvK4jCaqcdW1f0B4VCsa35uI5BvsR58xXKTAfxipMP9D2PiNNCY9JBxXDIUUSHIMi
X1kS4l02jP5NFAlJllVnMIcMrcHWTg91Y3w2Ec8EzMxxK6xVXonzexMM4m0CCXns2zzGfyySI7cv
cUsuE0+ABiNNMjOrtMChhMHhtexVsQ90RCB5qcRJN5YUph5rJGZFVMth6QUSGo8dmI84NbK9yZxz
VUTm+6b868QKJOW4kBu14ArMxDHLpv45L8TGCbrIq8qqe0nVpDaBac0ehGU+xzJdvARQ+dU1EBdX
zJh3WmmDmaxkdQSF6XqFaCY0+7ENzTFwXkMzhgji9KvMjl2qI7vwHarRrm70a2TidlIawJI6yo56
FDN5HBGadGPcvnZZxyIK/ihzGr6U+pj7LEbjfVgN7SsREpjKMckOoNB3CUDzV+xWk186/Gj/fSmI
laJTzdT+35c45/CeBK/RksZHTl0LHuvOWPjX9AHqLA3lYkUY9GRQbCmGrvdYT27tQtNdqy49L0tj
7ELbmI+LTrOcOVWP/DyETSPG/BMb/35p+vQHgR3GNSJ68ZV/RBMmPbvuiGsc18qNqsOTs6yfedQy
yHxErYNzqrGIg3iBC9t+itY5EAt7skDvvDmE63GRYQ9weFM8DeX+EwDjW36MoPo8j32A+EVj8xsW
8a+km6tbT21AdyLiX7LdDXk6QEQGRLESnYKxbXZra33qRjopK0fFhEwzumh1a3hNhjiyyORwqtYX
bFrOJliQSs8LnitN9EgQi2bYO31TMj/N2Qhkarn9eymTGsFJbsA9cdlKoMH/mzIoJCLguW3N/vHf
Sx8mgwf4KmMJnIGg1FxtO1dhdUT74yOuCrZmbETUU/DR3KW7L279UwUGyRIkNxiZsM6MuYQD8SQM
O3RUFaQqC74GBDx1tPNiFzHfJ3kmPiYQEJnxy/QiyvCW97l5alR9qGU2n/69MLF6Dka+GQNnEYr5
MsP2RywjpyFkw5JKCvHLtZd4kjJNvXGksnPKsjXPnFOyc/Pw4BaUIfrQGiAcq2sIOG5f4Fbfg7V8
KSp9esDYSu1jYeNBjc/ijrYa655Z7/smXAUNZXdKEt6rapEHWVrQTvP0ODjhjb3OeMfI+trqbCSm
lJV/Hz8wTXyoOWZPpHKruAuvi9U8LzDVH6opuyZ5Mu5sl/lO52ruaVIGS+qwfTJENL8C68RMSm0D
Lq0kh5aE3Zpg76O7UDVSIpbkE/kipfiSqBEo2jeGNWLSl017ZvRZPbRSPevacFIkWYQbiRaWSg5U
ySSWS8bniRLMDY/4Vn7FtOHbZLQqnxvJeVoa2LLtNwZuhTp4fanHfTajU+yVurEgTF7MdjrQ+6bs
F5H5mWYQnSabq58jGHqdGZ+7OHxDhzc+85CVSI2etF6vDpgN9Qc3c5+xDPdcpisZlAIW9mtBHVO8
CAVzSIuyny7DhhliTNlwzQtP69wvPgaMuoqSdJIOQFQ9PpuCNI/EyIwToc07S4b9rQ0pfOVoWDvN
NfJL2tboOqye7c4y7KOmMjETx+aWuEMNlJ57wHHxQWpccJiM7qkfWutgCP1S5un4lJL5eg2j+RaS
nbfV0eZ4Zj6O2M6XmSyJhPmfAp+RogdttPloFpb+LMtmr8DTFTCDT3kRvIiiE2dQDcd6xknSIy7f
Q0e5CFhsHsSKP5rrPswGP8jZgk1V1AFqq1n6oKLyszYArqxxiOyRCOQC0J8Zdle70Lk38HBr+gxB
WRN3g4Bwb2qJkuMv+UrIHj7rURNxZAaD78I988Nagm/WGus6ZegqukrwzYNDSfToRpr61kJ9co47
FlFMmf5Kh14Rs3q9LcfuvS+Mz8GYtYMBdowBCwTNFL8xQVpRJV8WcMVHO6rWuXo6HnRQwJs2wIUE
3X3P9AGPAIY0VY82Chqkq+MSs1LP+DbLSv0yZ+yuPSjfltvwVCnjtUOzzfiHeYAq2H6UFS15mSjQ
0iWgQbLA6Nmm7BwVU7OdcEQ+gaQ6zE0uV3Mi8leNiOIwmQTULzbgToeooVkeuoDeGMOC7rskngCE
oNRgSrXmvUsviDhf3Tx6wUCSU4po4e/RG4kV2pKte2wwmu5tlXJYm1lHTIp2G0IhCc51PwrIeX4D
tCzBCfdCLNLVzk7lGGrXWI1wbaYmO7g93Tr8Lfb23YFd9znoGJ7nBGVIThSv7Iyj/e+nThTIKpTD
MT+A1mrbFyuum1NaYrdrV6F6FMNqjkuGYk5XrLr1XEJlY4oRUDbiIsPpVqyG50j/jXb7OdUi+9i4
DkPIaWSlWFJ/FxFTfZ6WlNDwR+Ucc8PRtr2BoJbeI/PjyJqICmTmGRcPmpzYWs/ZJQTb6cPlaLQi
ZZOeqg2YdY+cV5MgNiNd36Rrk5fPPE05K1lnwW+jTrGNHCNraOPNQbOxftMZ9f1SnXsgNTLQ95OW
OaQRYSV2ScZtKuSClCQfIhhwKJWh8kFxvhuW6+zSHGEymV2uqC9tBKTLqkOgR/pxjmENF8jHmmEa
DvVY3WfTUCcJH9+sY5uVofveCR2OjKwpydaJT1FkzzIungZ7OS0DNtC5x2PQ6h64xuYImSc65wcc
NK0vAaki6HUfV6TRY2s4NpsgGyiqDLCUSgKPgoiPydy/Q/sINRuHovrGtIQ7a/4SQ2oczLHbDKN0
iSgAaCMq1JdGOKDB5trCWv5GDgMchzIk58mq6aOAmlUhC1bVaIdmMkhnzK39rC8ofCqJm9lxPtMZ
nh3x3hQFd0mji7pR98mBOy+4oZIBo8NqctxHg/vxn09ldg+a6fgEe4xeHbPG1epHkpiXg4jboy6I
QEpykNimCyJN1yiaxe/cfB+cvyzHKDx0fOQ53S5m4EKPcN7r49PwNQddduXcRovdhu9tm003O3R/
EgtVPLUGQk0N+LRs5/LLqAN4DWz/EX/drILlZL04v4LQfeTeZnuuaYsnex7vRthfhFzhG0snf6yq
E2tzjgiLlFL2p06JVCgcIZ3jltmgGJBcnNe+Fid6K0xndLxelwYHbOWrIwq0ZhFaAy31UPsJiBMp
dbELMYUD0IseGT7v7M5h2tsTagpF5HmtxYKJAzgdqYINIz6NFRXvFLQnEh2wN6YieHRy4xluLiWx
lt7LHLqeU/TmhYWgRgnU/EniQfNVIz8Cy7hrCVE1HLHINNJXdw52i34a3Y7zqimnk5aTzt6wvjIi
829NQpU3Tqd01Q8bZKXtHUg5uwYctOjjVwX1hSOt+LTAwGwrRGA+lfgWvdhvmc640ZLA2S8aJoqo
zd+pavSfPr3E1ET/CddNq/0xLKgjCafVvmL16YcZdCNATbq3YEXahqxgM1d/ZJrTenlpEipmxh/K
JrGncuqnJEpWYx3RVBVs6I1orGnfocUa+7g6JzWACxOhQ5SUEGLcmn1BM4A2hsiPdKoqd2l7LGt6
vUivD92CCUybeISWMX1N69UQ331Q7e7bpUDR30DVpe/D32ftpFk/W0Y5IFAN8UOE/SGxGFeQTv/V
zajy2TF5SS/wSoIIByEyXjOhT6+mi2es+tU4CUE9CHVO8gQ58pPTlSJvXv7UWQEKhn6eUfzwGEg+
zij4hoVPkpNsO2LB4CsSia5mbo4ufakJsi4yohoiEk6G5qfKCAUHeR5tlZZBo7HGd9RF8uoigtfq
bxDTBQcFKtiYCdCIb/FCmNZ9qYYjk1oYOx3D2EbX/hqR34qf3FwONQXxhNt0a0rnc431hLTFqiJq
anZO2sTTsmKb9OlRCVZtWCcjjIPVL56otXhnZgWkOD8GnQU53mpt3y32SxlnhK2aNIx6w0i7K7dB
3LxasVERqYtflzH1EXMCo0ebTNWsM3BmDpREiRYvfrUGZVYxkb30d8xxeK8szWCl4KpbmKPonZqR
1nF+a/HFMZ2Z9lAnaJYXdcwhwYxll0BBNXikdB7ahBSxUb01luan7cQDxVcbaAJ/ZRfjPxnmiztU
pzxApZBbN9gB3ZOrsBSkEohB0fV7t22f9fi3XQMkaTp1z1XxR6+t19BK3+LyNnQ2E/H8QWRd5RV2
s4+X8mjbCJiZpw0BwV5AdI6TZjKzBwdiQbB19QvT1t/Y0iAngcC9M7Nkt42wzDMTNNAiU2/pKSjh
YVAc3J0m+VxU8M0261Hv1XViYsyDyk23yOmxjaIvEeA5xR7TqrcwwS7bJK+aFT/Bb3uL2wwS9+9l
yH9E2r2HRXsnBwdxKkiZiGEzocrpHT4d4DFrfK666Ijh9mQgVHKwcTBJ1S+Njn1EE4+GVIxSXC8f
S3CjkuaeTTwJAzfKA4oEonQIGDo0IRac8dtcomerRUSiDUW3lRKjjhn/mVKQObrgGM5G4iB0+Ei4
chnPkF28CdOz6NCkxDrOOqUR66izBDUIBNzYpWgfwxHVUBizrHRkdjESBKxxo4db5sgn1oZIIuz0
uMpbuf2qTW3wV5YdE8SRNpptwccsy4+qk8oPijuwwGcnzP5oIHcTZ3lHecJitdxrM3GgGb5qD5ie
7IJyr4/ulu/6jJPXZFZCjPdSLC7JKdk9kt2XjgZIhcACR2IQYvVR6jkGs3AFZYXxh+AwBKiIaNu6
uWOIkm/etHgjXPj1ZiMQlHBV5F5FUuiOjAouA/bjTltf1SpJg+1GMSsLnzp12+g589tEOy9ZcLEC
8mjr2fWX8tT0SI+xSqF9KvjZ07U5q2qyzcRba8+XYVLXQuO8l8GfEdkPad4Pk8QShgQbU7PNjcVe
45Es3Ec1LkcKaPCKOVpnVJDQkd4ltom61p4hKH5qc/pG/CWA3YhDY3HwII8YFfAAxj/DLHZiNRGm
sBACVZ8yK311pH4j067z52gGbMHMH3HNMXd56Hnw70Xu5F6h0l3g0lDQLPFzbyiZUVhyk+O+ydrg
syuQ8AaNBCuoFuYnaQjMg3O8EQgrcsIDpKAsJ5ZqYAclv+KCzNp0YLClVUC6GOnfLAthAfJ9B9RR
+JT37gt3rbF5jSJW/7ZE4x9eNLv1jIGtbpOIdz6zbN0qJDDwvQdlg2SPMURTrJwqKBc7S8uIjcQE
NxDHZ9WIKMuYc4mribQkzMdhjcQskdhuJbPEYUTrNcbiLe1hASnLK2ciygEtMO19LGRseVbGsjS3
ordx0r/6dGH53LT5Fqvpo9LXdxqpvY0Yg13iTNEDKHcNDp5gQYclf1KCgPjqYsXYRr61SDiETtPw
r2HWIshkp3CnXidThWscKR6bNU8hS4B0P5Cmamp4SQGVPYZgY+YUciEg7wwaamv4pFpzBk0BKaOI
bqninZgYeSTnyArXX/57accGTM368v/f++9XgSU3RR9GrBXXbHdFD3BS3YsmEVhrEZA4Cxf3SVXg
+Zz1ZRy10c/L4i8pR9HZCZJ0LcNwJC+QpEiTYjGhJ3GymyaTFtMQ9CsZeLYalcamcxBEqLydt2Ul
53PJLtYaZ8sH2fZRt6TmyhSvadyTgxGN60hX0fwTNtHucikMP6Pm386mLa8c34z7Nfk6oOr9DWtK
eYMZF/uiH26FA5d2dGyoJ+uv0KWa+zlM/BLfwK1LAdsSgpd/TxXrfpW9OiRj/5YdlREe8QecY2Ck
i/QYydL9YA9rnRuMB1WyfOrNRN8Q5fEukA5ve1oUj1ihiJxXndj9+zJ1zM9uLhvYdTDE0Fq81G1w
qZdwekdo0+DqMnVjw6JOI6zNOfEJZrzDZIH+pxAHMCoMwSRmDoqE98HQg1/LEP8KZMagM2fjYfN/
lpHDJ9ZYmKva7UmzyYopwv6cwba4Tsg3gTToftC05prvhcomt5rbSiPbZFoCJjfkrZFd+6iTprOL
JPLrIp7Og5WiMecqLMLEuJYawW5yORmIzzycfJDM555fxRAlZkMcEtth714Xh9mJD8SK/Jgrrhg/
G4aCiKRVBL1bC68yaRbuvEde6JPu8ySLztpr3bQLzJa1RLIQ52IlwQtBfSkcX4K55sxfa+14cRRS
UurJcG4Gj13RlpjCb4Rp40EavxjtLfcaO+Vz3aSnkcsFvEpt71TXhLsQxB/c+J1yUnsjKNK9XLcb
NJqPNmUwozHeoR4zzyZmbHviGg6PKlF4E0KykEqKJmKqcO6vGWlh32AHb9HGVdBbrpY+HbTG0b1x
AQRWhJ/VotCSLcb3APnSKyJKAstyKkBjvDDS5KWAGzDWLKfSkNbk3+/ZmYEKn+Q0ph9pb+7qsnb8
NjOZq7q3Oh+STV0spGYbzJ/cENj/BEPNA0H7NkZGuC/7SCcuBOEL826vbqvdTNAQypsAsgbuDjqW
byeqDIwojv2BJH4/N0bxe+C4MaRp3eKS9LUgv4ES2Fh2tNqOg5NTu+6pdJmYIn9hnBMAi/hOWSF5
qPDecrv7I2fa4oRebVcZeIlCFrqC+uVZd/ryNBFOkkXjlzbPj0bYXbohLPwI1vClmEzQTM0IgiF0
2FlqIbXZqMGGyIwjpI8LYRiQrhqHMLmhL8//vuz6I6Y2iv1SPc3SWnVmfOL1FQs4j289jc6+7Kbg
luFe+O9FdeEnGhjNxxa4iWe7elKQLGEHG6ZnMRIB2AbHZNfkU/4YMkGmhF78UlbDrs2zpyIhuWJD
/8KiVrizH3Y874IkkA3bnBk+bJ2fe1JNHFlQ7Q3FSW9bLaUe4et/L9kkcj9dOfo6T0hsMY2XCW46
vFjlaVhf/v3q/y//fg+sIGbmIUDYKUoy0KYxgRqloeyo4SCeoNU5J7zkILITMuxzGcGbbCO7PkVG
gtbJXvWkJrpVDZXzMSHwYXYl3tZq/YH+e1HZEJzgtR9nZWr7BEvUseejHraM+DYuS4NLatQC+TNb
CsofZs99zWIiPYEutXCJYftIpoljA7EFHmSrOXX6iNEgLJsTjkJMN6iLXQLqzgs8YzKtB6tAvGH8
j6vzaopcWaPsL8oIuZSUr2VUhoLCQ/OiaKCR9y6lXz9LnJg7EfNwCeDSHCgk5Wf2XvsOijccpdka
twXOx22MKQBFMXu2ri8NOMkCdUKDUn1mpXQDnbH57w1sagv1Ot3wGDs/2PP7fSa9VWq7MBjX2XI2
4fkciAK/SEdnyAnFn1nj+1sk8pxJbBvSSbGdfUwcAgxJUZ2yJmOfgEjfNXo+1ZY382L+5Ip4VpRp
OZh3sihTKht7BRLnMz8JOl54zgxMkNXdznEMtNl9MBoxBU3/UwMRu3bSfB/R74p0AAgUB4v1ZqYe
iKuF17VFKLS1/eYpWQqUNeQoZnZ/yjMzsFEwMSrY9pV1TgeE8zYFgrTPXYMArdSYGdqA4Ehm/Orf
PFHyLFH1MtmQK1rmoCwlwc6GsNvLm6bhT1NUihHAcRoHRFNtyN6T6l6RLJSxEE5S8N/U4E+6du4R
zhxmVF+eLhmfW+SAO/pkTPKqouLTCuMPuyNxZw5RR1RHL+V16xVZbMK1AaHqg2UzW6QCfgGhg36O
gUjO1iLEtxLNMaPgm0JBLK2j8B8RWxff788Z5ubBG6DjrejFJXphC4fZeFr2jmEgNB3P0p7v9S8M
o75mxMlu4iF9SVL9Y1bg11p8p24tBR6z8Nga/peRScSp4VdpYrcxugk2TaSO0Yg81blHBX2IkAV5
LnZCp76SUbi0eaCt+sfz2gAOcXiMe17CtL6zETjEI4XgUHssLojg0LPx0ITB5MbjEV7Ax2RATLKS
F64TQujJIMk8+QxnhVOpse5Lj1RUzrGDCstPHK3sF2CoS9t8qVGYgg6oEaVRwcFUiDYOSq3YS895
HT/6RcsTToeB8e0YvHRyfZnX1ypJewKu2be4/MyR17xN051Q8lHRk244/I9tkeSwCw4kC3FBm/wZ
ABvSNlgfHbC3xO3TQHjqX62zx6QNHyLbO/Iw4BxruCSnia48sqoPkATvzWx/WNkHde4NSh9G6xJb
eIpJbDfFNdJi4KsytxmS5MY9BhTcF+QCxcX410y4OJrRxiWR/rC/eHVpU+eJqx3s+LPsRIRVkV7A
TtA3A65oBpdFbkRL3j9Q19yh/T83uXhKhRkFbiqYmNbNDTqJg12aXG2Svyp/IFyS8PK4j/CH1P01
RTk05eIiufQ3pilvszo12ctTZM6ms9CW4rtm8kQHQd4ePUPVE5RSXN0qfBLK4AgzBgaXoXEI7RrB
c0EIHbWLFzHTSGIDgBAvUEF68NBzAUobYEGIpZN5Jn8NjMDr9Cm8mwzQlsrEuWMyb7VjpMkN8dFY
5gCahRsx8N9nd7HSarHcGoC8nubnrEz67Qs6B5is6jIKaH0a4A0P+A/bGt5F1xzI52Z406uNCe5m
nP1HVAO7ypUYukX86dXi0AlyFi0zAHVxnDtsMY1VWZhX+WEJHA2stt7bFqbEgnwAz4nvVdYcfQwB
+EdgAvtkLOIrJgPde1T3DTDJLRk7DGuWB7dYfqJGnCDLoTpEXictH1waaPxsfOxdJyYBxrgYcKns
ziK4Oby0i/83Ae8wW1+iwHtlNJ881QbE/OFbk6Jt0hNO/Hrt9NFpnGXFAjpkcUfo4EZIpMdk7vIA
GFlBp8uXVwFisk8++tdNFJp/SMHyrUsJdpwjDIToStrLWMsXnv/PLer3MXyfI76WdXm8I+J0zdwg
VbIz+V2tFyB5QAUF+suUA1jZKMSN1iL9Zj4uI66JuGUCI9KdP2B9jsb7jsKcGpqbVDiMiN16VRXq
eG+jZh4t/rX2GByF3hMYWdqhKynGX1aEeFDbTXosMpdfQjs3FTQyezKmc+joD7/iatFU+wTa+YE7
D2CAHGTT/XgtViAPDyzUnj8L83MUFDFpkJyADk9i5o19IIv6oiv3p8CgxwsiNrNkfO2U5YeP1+hQ
8fBTs/+VtaYCI8PasX/0CcnDXAZSLsMax8QSf7IX8x8loWRiXYLjOSy2S9IRNtvE7r7L3K/1yiPS
4RAzawM1NH4M2JjRdZkcPTyw3cy8n7LmmvhsTEsE1daMKZl9Ru+s0ZVYqDflgeHHpxii+zJfZRD+
jPaZP1JXCUSRpCkA6fx0C15QB+3sLKEQt8v4McongJfvwqbkTHnwbWHoUXGv39F2xnu010zj2+jo
D7h10t7st77p0mKFdDk6SI+28GGCrfJiWoJrDrxBNdPKP3F3oSB+09aAsgdfHfqh7ym1eTzG0v5b
QHbhgDb8PFv99g3bgOVJYGsF6FnylIEnZsN8SZ0M4IOLYjm/lrdSK3YsFkOxRl0SmsOUAPrZpqKz
luZsD82hCysCbpwzy7Hd0OPAcwuJ9xNw874z72vWNdt2sbBBm9UNE40V7TR1O2Yt9fjQ+B+CS73p
0eL7zzNeIyFhxhK5uELlqnPIPngzzngj3BE3WPboNdGjjWkiSQfo3cx2c/XqLQ06Lx8ljeyvluo5
4wEDUik9jEBESjVCWnFfE0WOaTg9ta6x76P5DUG/vQ9jvC/Ic+uBgL4GihxzVdLEKkZ/ZUEkamR/
pn78LU2HuRjJ9ymIbbFq7qggL4pUVLzsLJHEIcqcJyC6bsgTTnngV1IPwt/yNDCiFZgs8vizTsEG
2BmbPWkdGjZXhVvhSKlOpXAubVkAkQJcvBkKfWnd4qgirqiZzNeVBTHDHjkMxt3vY2WBrCtt75wm
/5TPwKaczNc2HsmNtP76eRfkDVyfLFKvejEeoGKl2QfydmZuQh1TnX6n6AFyjdRIToJkwPBfTrju
9F2HFHqN63ZMdLC/L9a/aIb+VGKHbwll8PITxJgSwjhNGWAyMZ0RGLQs8rSFaXTm1lEmkICsKs9N
Zt13TzNyqUnS9Df6G3A/5W1TviydAlkjAXhZCjrHaa2H64gdbj/Zx07VL8kkPy3RNKfGjrCBLLA2
p8J/KF3GYBJetpWaf8oWnMDkjDijxhXGL91THbn/4jifMZ+jdPYcaTBoMzQ78eYwGXi6fJPjGRJY
CjOF+Q6Cy52b+rDXCVo9z6b5b3FMdVDm+OBq7Qa1E7M1s0Ky7mb+Tq4NGqzuz8sA/QSlwKfIshvi
N7xzkfhEMAIfIR8asbkNe9zpkDUo37wdbXGKnFScyD67T0K6KNeI6j3/fmOtBl51zSUUkS7uOoag
lALKhFs8uOPJoyPNxvTQlzo51P6SBhT4K7LzijBBnac4LINx1J+YfqGEywZ0nZIvg9fG217GFjTO
aWdSCPeC+WPqsZQH/RrvazoSqOgFkjId1/hIQNAFVqSLfRSHO5YU48sSGn9a6Fe7ocVLX6Rim8ys
o9FE4leir0EwCkZSJpN36fOSGYE0GDdkiXWD8LncUcwn264tLoTtJQSb0q834HlEjX1ldMdqS8G4
86Xz1hhhzUxPIJDluPKzJwJCM9ADEXVinN96NcAEHVHHVACAonL8nkZUEaYLpjcFdUVJxtZmBB6t
uU05yGIfsUkeI4SFq2ku/bZAqQyi/dEZs6fCQIfaLX6Q1IBPm6J/tetfp3/6lxcf6WuNSKAs2vtc
ERG+QJUi+XVbzhURrMfEN7Pk4voMHXR56HN5SePWO9QLooW1b/ab8QdfbkZzRu6d3T1BvV3tA+of
Y754Z5Ulg4/Rqc+mx8bm983yv/d+P/z/vqTJIxihLcdyUvn4M/iNq9PA3j/tONGHmoV0Zi0AHNHQ
9fljK4CEexQMyPJB7Tr7MeZFlBb7h8HQ+hSjp0p9ms0W4ld2SMqWwpTpS59Z5gHLtLgHpp2eVgzU
7P1hdaYYYfU3MnOCLmYontTVfSiMfcyykSgnHlSWcm/9XJcs8/txpweSQbzhMNkx8ddJiehwmB4q
37awwTpAEEkU9DjXuVSwspAbAsZpSHBn1djoK8qORL5ilniJtHWbNs6tY41P1PUwyE2yi1DZlaVJ
zRBBzOgBUAiE5ztpVNdBNE8dV1QLndxpFR01rkC3C28tRqPbUKAcxtxvbOOS9RHuqMa2jwY+ZNyl
2Xfi3Q8crUHVe0CdbfkEovcLo+1zXgMDWKzpX22MEcg19RVWoGP6k5VYkMf1YzSm5klFHUv09U07
hMyAqvDPogPsfzSmwLi2SNuvvhWdsBaeISXfiQQwSN0Tk4AQpKl4CI8YFbDvpfBO4lvTLEF0qvSM
pvpujPuffJqcg1hX2OoazcgvNQ+yfbUgVFFiuon8+TzA6kGg9IiAitWi3/OgB1aN3wd7pAVsiLVk
0pPSGCXPxiAfqTMQo+j0PSf8E+bP/bwicDt2SgRjZCTbDxdUEdfJ6Ib7cMHQHFb6j8rYDKhFH9Co
34SZwe6pAtxgN0fLt05VBzNtYajeyuZkrqEhK/bXMcrvoXUvOpnZpHXXrE9f9bAcrUbeV+Gdj3MP
GEH1BOjg1Y3MkfvnJxtSVmQ2AvKuMFhft+w4PqBpoIlYxnoXpZQw47qzg4drUsyGaf0JnDrA0sDY
o4DWbMkWmlTVbGKV7HzFxq3U1hP7e5xoEQM6InjLW0t6KN1wa8n1PJ14+G6MMBVnht/VrlaffozN
pVQDEJpw5DM9GLawwmrTJsZjmDp/6zksCXjV9gnYBYjMBFtbmB7cTK3IZBRKoaHas5AmY53fd2WS
A49tB6hgofIOuSlPwzpK7UVTnn+Hqr/v/X5OHafIV7Ba8GlUlqdvZC1vLb9ODi74WO7XddgUO/pO
Cvd7YlFKDDMzqOF/gygtGtCWc8uA+f9+PiKt5BBO04FUwny6kd3cnM3UOQ9tVh48E24RtN+ucd9x
c8GbsXaWb75QWCPdRdSEVBuEYCuB24Bt2aVp+Sjr+d3OzWeL4Aiet6zkiFnNMEFsfr+3lQn6v5L4
Foh2nJhJ3O61BLpdVYUkvTip//iErZOIUEv+Qj3hdJGPCrwBPUpTCXR7csmiUWxW1nxmalAdVLHG
gI+bac0w76B9DHqPwJ4z1CGFdWmZEJd8v63Jw7FDTj9X4kTEc3zUcebu2CldyEGajHS5t1X/YrZu
d1qz6DfulJKpJBpg9dxhRw1qT2fOCqvGvYk3lO4rIjce1d8qacOYT2viheIQJx6bp5FGPUW9wFwE
EFscXRakdYnw4eKCAG20XQey0TyddKWPzE1uwzDyWfKTCr7i0JGwmHtiuutz2fc9mSAqSQ69z76W
4vX8+4ZvWP/3nrN+ncLotoV2D0Rv/fD3zf/7ut8PjU67/PGrQ40y6kxlH20aEWLgXQgyabynuHBw
W/9vTNuQLnzu1je/n/v98Pc91J+gQmd9+v3I5gD478vs3znvAFYrKSwkUunqzVnfNBjJztX65vfD
EtM20X7AjCp38uC5aWBjPd6mqovxg7XQvcaFgcVsTv99E2c9HtX6nQzfroJoUE9TVLPpmrrCPLO3
Nv5740XmSwIPeh1TrHXCxixdyBTEl8MvwWeP+ciA3jS/ian7yhdRBaFPc7vMSTBrenyLjK0WZuES
ETw1LU+LCZ+JxQszHuzuLmBzB+oMgYlADBl8PsfaPhALhOZwl7jWcG6omUweusSPLW91Wj3gXzbs
Joi17+3jpWD19APMmk/G/rsiqC9yvdumS+55bV6NiFa51fskb26XjPghMfMPPFlcksxYAtf558x4
7eS4fGWV6e/MJbrPmYE6g0oOgyZj0q+tQz/lK5ru/Pt7eH19Gqv+yN76q6/1vR1C6XMseU7DORAC
c2Ukv1ObS9y2F9LCcF7vbNz0zB9nDm9z3Pbxu+6JcWDK8RfBI1M9jzKrwTNEmcS6N0cU5kkubbI/
g5pAlIfQ535r7tQsFLgDshcG+8EGBcfpYPc9mIPM/9sWHWcR4I2pah9mizkpxoWFq7cliKL5W7bd
A4P8bpfyx9zEy3iAKnAOW2T1ph+/26+4HU8MD6YMTLKReO0+8n4GUEB3wIX9vVgsa7PE8knDcQ3Y
Lb+Sn5KdRYuzJlH5F6c3uu8HUJF/fW28NQMIxsHSH1Vc+NjDhrtW1x12byt+iIv0gH/nC7Y+ANe2
wbbeEoPn29+xCyGDiKLh0PgPYnm3vBYa2bKMW7vKb1r5REkHZFrS8DpG4R0c32Pom9mn0qAXJ1g6
PiJFCwp4YgfgMvmexJst+whSTTKHBnJJ2ksd/WAg2pmuxYVhTx/lGsdYtC+VwtWA+ZZQzNQ+Fv7y
J23FTR/hiy8rCs2pQ+iUuANGAQrE30V2FEJujFlrop1cs1ky0jKTFW/voCyz1Lo+728QmxD3vcQn
NS8XttMDK0qgnCq1sEeRqKyQ0Xa4pmDcUCY5yUivVBN/5VGD5gj3R0UMBJtson+c9z5m3tRb6JNa
D6+cKUI76G/r3sdlqCFMzN1bIwRNW4HfoWa0OJNZiSpqrbbhCk1YETewBhj0msjvs8opdsqpDmU3
fNtNO584nNk4QDNTkh2vDY1Njykqq0mVQQY/uJ4CfHGsnVT+6HiKOkVYnz3DcbOO71x5XNYw9ioq
/sSjYRyUOz/rRuSEyhFinhfHkbjrAzB1e1ODR6Emm+e9YmAXGU3Azp6bDGLervBK4KpVSC42rHiM
nLib4rrZTxFwvd478jxmFJOkydEeuZkx8NbHJvXZ/ZeEbTk+Y2I/o0ORD8LhBrTM5rYcU7kbY3wH
Ps3ZBkVpAriEDAgnCSwtsbpEfCO3e7GZZ7B5YFZqUsYGvZ0EeepGN0tKXOtQcQgCUcILk2MezYd/
jTrm2brB4/fFAGGcjWqJrnaRQXD27uuGrk0niLKj3vpK7PZrJIMPSABbpCQLDIuQSOjSPTZOqE8P
hjNxxUJI3iJdPvkkTEDhivdGfXKthUEigXJE1Da5ouvpmTnEIia7dAqHY5hUNkdwcqpWUDDRIhbe
HXaFRCqwIipsE9WUXB/KrsWM7QrfHT+s/JloB85LBNIEkto1dohwmn196/h4qbSv1X68IyOPKYzs
9l43vKW++WHVHRfFzDCiZepbTvLHR4mTKPU2shDeThlzqEnZj17+7WtCqeiIRhpZXHa6fZCJQpjE
cMj2wOsM5coVneg34iV6CPNbNBjthpEVGX0hvqv4pu8AOesBdTdPYULIOgNGtGGD5Zs8eJlvHfoP
En/cgNr5gbFtMJnWU6lKfNp29FqZEQttc87YyW1jx8Q4SarWxrRrnkiWnPcaWa3s3lKXCA9PvCdK
5Hsxzd8yJ/p7Xtau++AmcxpYa3lRAkgw4dKKSUW4QPQfE000igYAZ/ZWeN59WOd/7RRsKwnQT3BH
D4NZfY6299a0LrFBFdMuA9Pk8Ow4HpKqznlVRf0z2XCEtOp22umAyjHl3RAnCucmPyPDp9ay2sfR
yK7A/h4lugfklcpg0Vt47KuqvyXRJo6WTGfB2bChEOTaTFtZkGgD+AzRZOelQTo2u0JmP/EsX8yx
xOMyoi8R9UIGhilBE0yHFkUtKgufMKbhYhveEyDO/MZJrYexr69u57jHyeyrvWdV92UzviNzIYeI
DQp+cBbDtbljQcoBDn7nQEV/VaUpgtLHnd9OMEMLUrR9RAzSYk2PaSYLqHUPHhtH37Zf5EC8Kbfb
LGJ2KLF3Nga4V13a0/t8kNBwZnwe7qXJcgitBOpTSaxhvfDQqnvuO61X7xsMydEksU8Ks9/lH1My
G+gpoVym01RvhpXLuFgAOkU53cfzihEexjNgTmJ8JJuZSntcJGcuuDqmce2UfTtHPPIX12S3GTWs
8Av0RelZkzwcMhTGO+uNlzwfP0o7KIKiLvt9LWmfXSiJnbMMp6I3GTqXOwtIzvp9yJuvewBXMCS3
CG0zf6oP4HGT7TLBvipYax6SivkK3a3B7Aj0YuSIL+5ycczMu6EKXy3DTHY2/gxuanSRBglQuR5R
zO2dnhSxIlfVvkEFBHDtkLmgfefio5w51YWfPE22dWxJe+WY8I5ToWGeauxhkQfM0fHQWhP2BGu3
Nu5FEh79DlNBn+V6bw3DTPfIJowFwXsaQ550shRhHSLwm4o4C6RtTCvr7nuklL9pSfQyEtpVPwcP
FZbGc+RM9FPsONg3VP1uGfOb3lpxEV56p5Mu2hU12y4pqhdFguepnDoIrpV8XTgamasLQm/gD8Ld
voYdFFzm+ihLlgonslPgVLbKnZMZj8Bi9ZOTQUSKl/61RA0USJbZPd8xFJTBad3sbHTvkKYI5cRq
dwjT5ru1+8CX5rwxfXg2cG7ZAuqHpsIY35FuzaxGne2OPYadZSlrX6pib7ZsNgcAFrAMkFcBzGUI
m3/tVP4JZfY1Z2PEWK96HkMVXab8j+GD/ahQXjEwU/GWnmI8DOGqDITKOFTZwWDZFzBQxP+t/XzX
G8TZCgZaG2f2yUaS/qk2i+0gWOxhi4mxSLTVvYyZNzXqW6t2QQDAIUmsz46UbapyuM8Ly0nAWN5u
ruLnxUjUTdb1lwmeXwDm1DoW6KyXyeGGipDOhbl38Zh6FpN8dxFlBUjQt3Sv4wnAeIFCDn4XNhqW
NI0+D17cXkksn6gRmlnbFxhJDAU9ix2WD8fW8yMaMnxHmAW+Ma8u+3bN5i5DJsYmA7belAjFDcLx
UmThfvVDrX3No/LBnzjQSnQEmGF5dRfum31rW6AYBk5gy6I18j69rqoP3tBi5OnCp5C3m+EtLzjM
0QpHpOiY+gzhLiJw5qJV8QeWRnSYO31hgvDkO/O1L4iJBz+ruV38u9moJcNl47HvHRV01EVnpj48
x3KACS2gfb9iap9a5c3kuI+hE0lCCMjNrmabV9qLbuaOH1rVEgchsAwgdZCIINMuJGnhxRA88hwX
3P36AC3Yt0wGyEtlIXzPZvrXqCKX/hluRnS0STJnz1Uik8hrHp1ggRpdYlNOIl5STmxQWPMxd/1v
+BDpjbCZc7oWWo0c9QkrI7m1kA0iuTLWEpLqu3Nh048LVDbZ2UHtOS81oy+7nsXW8tiJWIP8VIQf
koXdnkRnbEuds3Fj8LeZttwXUGaUdZujYQgoANpqSG/rtk7w48DIcFjeBq7UbL/xpqdEBj8TarYt
nW9L2cW7UxFY42b8GHXmnwS+zLH44woHOARqsMFoAbiL+67w/6RFr54s08JOnrb3o9eO58Jvq+vk
s9ZhYE4EV/7pEd25WdYYqIL9ACMvyKZCZcUhmXlGVGnRHAcEiERji/zJFXo7zeA1geTwXgn20cuT
P9McDffgtMkIOCIUgXgTYw6LMckUo+Wde70OCHoDkIaAnmzMHWyXZIWNPvoYrlb0YM4rnL3lglNB
kYV9sOSNh7AZBpxtHOvLlClsDd3EBgBx6iZxSIYk8rUM5tF1kHZNDzA0DeIRYuysnj8fKziGTW5B
OdJ43yK5bmkgBOxWu5JbZxjRnaqANDWQD42GkAxrqn0BNVylrKccjKWeO830I5To0ldoskhXccR4
6Qa6TKODh05KdbYpMHEjOX3ka6gKHPeNvB2iGXH6Va1mFRRydK4NdgiGalPnK4vAgdMMl3JbYWTd
df0/2vgalHW6LZZOkmtdYKwGGi+5TA55gZHRA3Xdx0qAV0ea0E99UIUdaQnVsFW8sBCNiKUM49va
Tc/E52J2ThyyISY8lWN2bhsF0BPGKT8eQosuJ3HAHUfFUyUfj+yY0UJk+VG3rDIlPXA5k3pm4gDY
xJkQRw9UpvKLu2g0jxRcxkEUoIYaoziPuMD8hZx6J9nSfSwnacc3QkBRoweAwxyGRxCEF1KxH+Ae
f9Zuk5KPBO2ub+obNkmz5cpTx2qyqMMHVOpJYBooTQbFXy3sEEbrvD2WjIaDMBE8DlX+0nXGsDUT
l8FjNnFkVis5x8bhhB0Qp+fRGH2mhRJ+nBmRCQCKkPqvRQWsHjRGml0yjJ+mKqHjuo6NQSdbsoNq
69eq6VXQeqPcWCymFEpKz7oWTsK4NGkVfPjoS7XTe8cad4Q7S/USvg4z5oHINZ5HA7TDoPUKwtTz
wYTZIVKGeNb66Cab83VOHwmHYpHK8IGBANo71V+Z6eMz6E00akv5oBmi3Azmc7TEFYkjEwN58wV0
SrtLVpq3ME1GmASpw4HzXyMHP2m/6CuFe7atR/h1EzTi0phPnXCOSd28xqH+djEo5LEA+I25fXYY
b04acFGW/R0nk0w5g+xi22hIZQuhLefYKhJ0DASSYWZPG+/kdRJpbs5yRaD9i5yHpWCXXbGXUrBH
WOjwGADU8aHtf6EPOiOJntOkflc9r0SZGVdrWbM7+StSw9RP0i/YbKLk32gR/SPo6zrtzdmaTwQA
qQCt8ktbmtmR8XAMdcMPKoQPe8gf+7BAFWcA+Q0qmP2YCU4wHZYAa+xHY2YPrJB3XuLJra+5w8xC
Yqao/Pt2JP6KiI1LPbMT1d4MI5MHAf+33tWJwCeIWmtP0gvKVfohiIE8ErwVyYOmyLLZp+c/c0uC
o+2tffuIoHGMgqpA7D8pQtCaksqbX4Ljotwzw7C3RI69iokZnkgLkFgskPToDmeH1Ra5U1DC5Xoy
JUWCUy29x7RK6qAOH4smPemmoO5FRtxyv2T9BMLfLNSKSg4RpDoHat06Zq27RDvIgu0BOe9nCf5w
X4mLVznYyaLZJNADQWWh7uyULG1nlsmuZd3BE8EmIlWKTWwV0R6VP6FOEQ+JOZuCmQHZJI0Upxg7
76Jtp+MSU/PRfywDN6oLoRx58Q3qvdtBxtlOleygbYTSrUViJ+Gqt7q6bRIx7KKSc8N1QQF03brs
n+8GkX/DqAMUgFzdEQ+1NX6QhC6CkfOUuKTmV4nTJWQCjESndVHR7OL6sooMI56hkw+Bzc3ct8yN
PlWPcCpsvL/oEuGEO6zgsthUm47+la6d7R79WJIthCrzcFiop8XUX9CqrWprrObperF69E+1IuDA
ZH88AkSp1r3qLLsoKEd1S5ptfxQ6w7G7/EF7B/0HpB9zgQgD5BAFXaiLmyjObpFFEnJmN8N+rNU7
hYp71GFChqX1HrJxTikJg8YhjElrzk4CnmaUy9qAAj1IrsC5JMZNMJpLqHV0yZHr0AHh/v7Cxo2t
VSAYUzyA6FVD1OGcf47+Wso8CjCXgT4I4QfSkUAeLGALrdP8rLTuHdWidWGcfgAhs8PewiKK1cum
m/po0+bRoyx0ek3pCmM5w+HXy3uxzseckfyEEo36SnfhPicJ/tjX7l0zT7dwBsytQMiQ+B67c3vF
F4TozOGYsf8We0yttICSJZONz5KYI/heOWQDg9j0Frc7HqsMm2MxH2LMqnOxXwZCY7o1yKmy5piw
8pqwGEabQI98SG23GsX9phgGKFUAzncdlNnaXRkqzXOxAFux+vynle0bzvZT6jItadNYbGFL73Ot
DYSQ89tk8/zyHfsEOegzBtqpEsRv2FtzOUH7JJAxZSx3x1X3Mgzud4c1ascgcj9JAOm5WTDW8S1z
W0+cfDT6kYE2O5XwA+1I01HnfoK0Ac4T/e4L+j/4lXJd8Xhq54giPxX2B/Dh+4piJ4jq8O+7ciUw
mTJuLhpHWrUCwOs0OedIkFBQPFiN/5Jk+j0eETviupObtp7QMEjmiqmUj6Y9MXoS6+qcWUBT0dZm
DES2ovAQPE0yOkwSiaOVNvJARswzNx6lLUELdYjAJE2Kq23fuGtcghSDddDRwiM029k5scGaNRws
XB+lw9AdqiV/YGiK/Qdpw69CHT0fxYcEUZGbgmrcsqIbPWu5jSaiCKxuuhiFHE5MpELdjMEcU2h6
1naEcL1ntHgbZ7QbEwtDL2FQ1DLIPcZFj1RU2H+ofJebvP7o8rXcXMpx72QPUcUkKtUPJLT5XG4S
rYbxFyPyNybktyJh2kK/jmJpTt4G4ILHyBuPxC1E29Bf3DMDx01vt0dDm/kduW6B6WvaL6e+jyLa
8Akz7A4arLsvrKLeJePs7Uzp3fC/7hhagz4uDU5LFZORNZaP8wrMd2IhQHGiMUFwdIgwumxim0d8
F42feUl92BPhVUTYHG3Hlatq4Ow7KPfgt7JANnZJK+pglPrbgr7VxIzgSMWbgXlQ2y8daloi5NLT
SCwQjotd6+AAz/1Jcb8yBVQopm3syyM7o+30Uwi67gG8sM39Qceldt1UcFkKVmfduYMiwnVMIIBv
1K85W0sOpNHdrwwMHjmrsDFPYBR+SsTXz34GwkI6L13ZFUfbkD+ZgTte4vHXJkZEcvBOxJHbUcTI
Jw5fSR1lh4TjHI3ZKR1aa5sK8FKmb84n5o9kKemT69DnhpBL9t4M4b0DvCx85R5zQ7GsZlCZGuiJ
3A7tm8jR6FXsiTAthQGmgJfYM/6owvvShn/bNva9uUx/3TwDqY8tjqbQ/GdaFHUwDNjwOlh+mjvt
AS2tewhqosbxUXOHjimYwgZfIBDkc8dRFbhgJjYGJ0GZ5czXsiQ8ACl6jw3nMepgwhk6CkZWQ3IA
z2GGwI8YGPt7s8NiGV6Jk2UF4iCI74z2Nkq8DxtENwwWeSUD6htf24VQ6weDXXBQz2z3/Mm6GbhK
WKcs1WbOmZHO9KZOg8XfadlaYbUmUfgEGS7ZVIoqB7GV57AEriwquLKbmB9RTCrRhkdyl4AZh39b
nyQib9b/kBE1ezRrW2PsTpaVVaSRDfUm1pIfELPuYYjq9BrF5udccJPKavkbm2wrw7w/mTPrXZNR
Ov72ecTgwnu/bwrqmjNSIFT0JU8xNOpGriHCIIT09EEYOcZpllG70VPBzKzmtkiuzBT8g18zJjNr
tuPEhs3bvGn0IRTzdax5apJQ4h2T1vg0OZYORgURouvaKyLvlFRtyw68qWVVGDEMdIfCXwPDnGNU
uwh+R54gcQVvn7MAX9YcX9FG30vilNE+wMZrfD8oF/xdUuvqgCr1b+Ya/4e9M2uO3Miy9F+R6Xmg
djgABzDWVQ+xbwySEckl8wUW3LDvO379fEhpqqRqm+nuxzGbB8mUYpIRRADu1+895zvGNkfhKvFM
Bi1XdWzsLQPvm+4iE4qcniQCBYzJKscPvU2B1mTGRzQk9xxBjxr60IVdRcORGIty3xvpi1ZN+kGY
bC+oj54QT7pLesKwO4MqPMdYX8oGZIg1jONF+56bhr/SxCh3Q8jVO5pwH1dNSmxx2BR3IZ/Xpiyn
dF26KcQczFZBmp2jZBsYQC7dgqOhLk1tbbnWXjThxdVaYjdmUxQICE4bU/4VRLzbLB+WmeridZXd
4yW/DJHjrQr5YuUjhEC/OPsuMgvLgGHa5fIjTSp9GTgklhs8dVrrWquyYe2oZKIvYn3cEm7oGJhT
Adzga6FjW5b+D2mbH0wQYeuklNKFFm3LgOvmzoQA3UB5J6X+IC0yOFOpSNlo3qH1TusR/1TfIyKQ
oryQMTJwhEeyOQ7aGwiPkOFOBCu0lNGpsJALwbNZM+gkBC0R2pLrTfFBiB7jK50RtgqDE7g2ZN2A
3qcIM3bXAvzoFH1ofJIgC4S/i5vwXLX2tS68GTsElsRh9hNW+SZr9O/OUELPBWiFacVZMGRLt24e
EFjgc9O1Y0mLMI12dRnIexzAYWep+znoADKd2hkGlVCc7kfHO4kss7jrePyEiMCfOOa9hZyZOg85
xZ7+E+hLe4JTj8B0iZbuUrfM7+aPDBb/ROI2RyWkAuAfo+GMmXLKaU5TRNa0wEyXaDjGik20worB
mPpnVqv3klb6Lh7L14ihx4RoBpVrsrYquCC9yXwf+cOCzj5NZY3TxpA5ext2tMoRRll9v+4aMd3T
rp/9FW3xhDD5RxUa+xA8/sU0jbuyyl7RSgVLj2Yw4lmCOEvOxGsLoZscXtupcXZ43YAORgiU84Fy
0yfsWWoXoqzEw0ix4lpWscFA92bIGHIgwI0DhEVzibYIn0Og38NO+erOwqjDNZNLHh3sC2AoBYo3
AC/AjuCocdGwaiDm50ErLQKoK7W1UomUjck8W9bVMUxc7/pKuVhOPT1BsDnF0daqKnsDIBAFU5Yz
tu9L+07Oun+jM6G+dV7GPRR+9qAIOACYhMVl4Uj0E+mgONHRrxsafTsGxk3l7nKCGTi5aftGBWR0
3qtZhc5lkc3wUy4NJscF7WFlyaH2TTawdDhWuT6r9uKlHsB8EHWzg7c7rODQkbIRgdiVBhhUp1SX
DoBajTx5R9Ab2iIiUDDRcyIjWYF8N1bYPKxYEIx2Mygj4MBnLNFGfRgKKwNjlGqrDMLLevVDhnW6
mYCRrGSpn+lYuetw0zcYnQgwB+elCiDKKIgh15zahlGqT6TfCjPDd4TpvNjYEqU7szNZr50yJb5l
GAyaR1uweOCy2N92WuZREDfjzufT3VaMmPJh2jZB5m0JrN0FrYcSSU3lCunDDhvHlX7qyAEMRDkO
BJwAPacHhhuLvmE8yzP7SOpmSsAADYteRfeVE8tlTRQyTQf6YeSgWhvfNHAMlOyDJs15nEo/sKHC
pE/zHwECTSqnTc90nX7El1IhJL9eXYVoPweLI3I+oLbSLvQ6YbsVwTMcFmrWzH4d4RWupnnMaccl
pTK1yMYocORPjEW3giQKgqaPnL6yvdur0xxBQGWj4KM5azG68uBh1l4YRX6mBiJQBQfYUrTpTZZ4
2yubKM5e9gc961/kHXiMbgs+miFfjHTbtIHHu8NdgjttDWRCw81ApmmREGiHGMcABbycUGdS/sNb
mqbsIizT245Lkapw1Q4Uz2BO7EM/4VYjWXoTWR8D+A3gGvhjhIfAhTnzMq37g13T9rYsZdOfFEiL
cVvgStAMP/qWJfLbiB2e+Ph4r8Uej5AU7/FoIHTeDc14FxGVsMyiWV7o0qhKAZQZih5JgU2iLeCg
JWL4JK2FdBNGBz6lC+2GqYcFIfp10vJY+rpcJJxYtYxT+qQn2srWesQELCZ6jAfV2HRmdDclPO3I
z9loiulZJyc062Pg3UZ/qGKWCluaz6xv/jKoxdrOPGCZ2bVktgrLukIUXZnAMFnHRzd57eFfrmL/
ztXVuyvAA5r5uLKs7p4Df0kqDrfn1Nmr1M2fpUV+nqMJJgKSZnvQwNCriBU0Zb3yXRR1LHyXqnIR
y8OFy2kUxCGRUtgtOJw51n3b8dsVDU2rsqmYwGbn3sN/w5EGOA/AqDYiZVnla0FjBwWfILBiDd6D
KFooNA2qjcqPEAw7CCirkM29m7W2ikrf0D6sUgtBpLcfFIyrscEbPtKsX8H738nD/HsmiYSEkzwb
MEMX7ox/TwP0ynH1gpKSs3UevksUS3qdv+Nr2MAW8ElzCU5t7VmrCTRLpU+nuqusPQPnqSfPjEBh
ORL8jkNhn2OeNVCLbIKSK0LL8wq8Ul+HPfwRx6/vB814N0ASw3ZJ3vUE4EKostdZquqaJk9jbdH2
R1YpzR69QNUSdObhpnDBTW58iwZBSNYxvHMWnSAWatV0qH40PXnLIqYvvWdrLKiM5XqXExL8Kc5a
totPP0f/9usv//b3f/+39+F/+p85mOzRz7P67//On9/zYqxCP2j+5Y9/vwvfkb7kX83Pb/vHX/vr
N/39fOuaz/L/+lfurptv//oX5nfyjx/JK//xzla35vaXP6yzhsXssf2sxssnEPnm58vzO8x/87/6
xV8+f/6Ub2Px+bdf3/M2a+af5od59usfX9p//O1X0/55jX6/RPOP/+Nr51vKty1vY3rLftnXyS37
qP/1+z5vdfO3X3GR/oa9TIGhVK4rdce2fv2l//z5JUf/zdQdRwjGF/zLFerXX2DoN8HfftX5Lsuy
bbQgyrBsU8pff6nz9o8vSZYXpGJSN3TDtO1f//cF+MuH+M8P9ZeMzPOcMKH6b79Kmxcpfv+w59/Q
sixpuEq4hi7plSoqTr7+fruAkuGv6/+j76nlxOAYG7eN6O723gwRYQgDJiz2FLar6cMwi2pXioo2
k4MoJKYn7Hcoe9i/yZy5tWI8inxAd6PTW/KbEXGCeHZNe+u63pUd75aUDSVWLI6EXC9SN+74IQwt
DYuZoSmLxxaSVmMQycQeM5tpjaA6iMg+l13xYRZXktjI9e156kB39DVOAjfXlto9KnL9aFjlXZKM
DCbGGpJjyVtoefhImUvBfU7PZaPOYzIe43C4TDmtd2aTCBD7DtMoXTwdoemCFMhnlH2o7MbmIp1+
hrKDcY4mzi/1xiJrs+NoWiZYCLkyTQFyJx26k8tUqW9cThQGP5d9CAFre5RG9xwqAkFDdaYSunft
q2+kI2majVw2Itv0WnLQalqJyXDBjRNTTkxHj95UMCDIMXhl5BCEHFrn+dXrpMVeNB3ppZ0ANY8R
FmZkSBnM38ldtHZ7kUZxwl+chuaLk49Pc2K7Kqdn4X4fG/dIMu+zVo9HWYc3rTR3nd5dcq6LNYln
HdzxlPQMtct6U3bDUZPxLS2xzSXGToFGJP82vJE9RwsqQ87fH5vR3LUm+dR5fym5PnFunX2jv3DW
7imi5XMciOe+QzSX3SKnQi7FBSvbboVtjYV/OEo5HFuGYaWzn/+oarrcgzoHNE9ykATgbLgl4nxW
BX2EwXRWRnizNWPn8xvO34Cw7Tx0tzpzzy256FM7PWdaewlEe8Efd8um/kI/ZG0m0aHu0d/AeaCH
HZAh4P6Iw+TGuYkBaiJ+SCvct/WIBaympkGsgmMl+hqL4WL41nmaApBq42K+twkl2MDXPKLVOGtY
cuNs+u5wdkYceNK5ygFtP4vUrdEfnm0u/PwxMu08K+fLUkBohMVAMWuTb2Nwybzh919DG4+2fifU
cDd/OHizz1EgjigrDuxfy/nlcCiesUJ+yZxbg+TG/dBZsKJc5N7FiZxNGEpOdMMTuJwzn3sz/Kp7
8p/5HUUqULf02wGtiDVE/Lm7IM88x1r3nFTY3+Y0nmG6mz/c+UMCQcJFH7gvjDcMgIv5lbPooQWP
uBjVEX2nthyC7Az4edPSfhKTcf75HAYWz7UphguQn2dHS25oZlEbhoh1tSh61rt9VEVfzpwxkCPc
ccTj4MzNarLp/rTw/rGs/XkZc8R/WMVQUxmWlAKWoKkbrJd/XsXAHlk5Fn+oUbwbhg43v26fgrpY
SiP+cmNBHTE+U009l1q+79x8F2jWbkyTL6xMF1XFN61XZ0b/b7StlxS9XKv4K3Wx0tB1I+8dkSaw
lhl5Pb5a5KW0HeVb2LskDcqDSBj9dF7wNb/4xAC2wuDhObTVa/Fc8I+TsoJ0/QXC5Zcx0PgBKpjP
i+W8RgxL2wPdk+o60R04SsaBxDG0aciueWW9bT402J0/Fx1rXrryUl2dDKOXai7zMjAvXlWifeJx
IJcNeDegMq7FLYsRWqdh+DU/t5ze7kv53HT8v3mBYiy/Ui3PrJ4iXKMSrKEyE921mycTyjJ3/8nn
M+8if91lLLY6l16ikNIwFLvgnz8fOwgJ49GQes3bA2dDOrFOR19DPDqq2jvg5xc9C1Wuw4Fzn/CF
7Z0RdSYxhyhgeczZUHptfJtrZYDxGqAkbDdTzicyVK9l6BF5t64kNZ05XMCfAEOGh878ItzONwNd
TV9p3+bPHxRjyrDKfW/HfI0wPXGhz0PMpBBkn7L5jyZOv4ge2CQc6ZNR/5w/o7zvnomOuck+2kwi
fsmzgeav9Tyvl1gBb8oNbhCZ2X/SrzgS9EfnZx7xzT6ZujuteZra7vrzL3iWlSz7ifSC2muOlA/J
krNoiDGt3/7+UxZT0xCspkGpMSME15InXRThl5OEXx7//PxccyExPDJasttVWXaX/36t91+o4raf
+VwJ1f9ayf25kPv7/yOlHhXVn27p/1DrXXpqvNufa7yf3/B7kWeI3+i6Y9wTrrBspdusPr/XeNL5
zeHI6Djz2mT9pcTT9N8EFZfuug65iwYPBpXZHzWeJn9zTKlbfI3K0XJt/b9V5Oni5/P1z+fPYRty
hQF53XZt5cxv5a/PH8nmhqub9tVDYQA+0mXC6wVnm2iqymIQEpJQVE90kEQ8beGu9qvcde/m8g2t
0CmycKCTcYZNN38hdppRujAZrKtgM3Q+UpYAnkvjVA9BSzS076fVjh41EQutPLEmQKkMo++1Nq67
Kt0xP6J1zOwZcCQc+sRr6jNNFWDqRHNr3btVThpxSO0HiUAgqDlE8aS4OFcJb+BMfDQL3OC6Hgka
vYgVTW8ZSNhNojtB5OhWgeExcCCi0c9oyJizbEICyQ6gXlqiJJqnLzh1BVASXeRaHVlscZ0/WW5z
bYrmqlfGsSj7b3mr+h2r7aeQT5rGltXiS8j0+r3XwUe4A46EhucTUUC9HG2igUVFOrrte0dgnmvd
rC4EwewCo+vWk6u91XZ3NT0Q/nU6hz+S0VaW1qNDg4PUFAFCiUwGI7Sb1YBaZEXqLTacOkwei4GI
tKAnkEDknLLT5pEB7B4+6afTBZgiCC7BwY7kApTHgRYCvICwjMiPDK9dOMBlQiPlqWqpA8LaVtKg
O2gBvs1R25oaqWwZhHl00AvdJV86nEF2Qz4uEGyIwP1eRJhwSx38iSfqI9mUP0zTnDZRJjQSy0Hz
N2W2lNOQrgakDMt4KAl3QCIEd6N9sOL01ldWuq6NfI9v4kgaBRwlJ3KWypJPcxntFKXa50O0zxrs
wm7AiKNH+gZ3AR0FTck9EwXild4wHImjLxHWoOfej1NQb+iIgZ1RI4V/Q4iBsLeDcvqVMKttT1/s
2rZAT8adKf3kIQmH5yTwqpPRQ/yOrqglNhZWxGIynwAvR8uoLYoHDwmJVwG2agcDGMlseEQKt3Jt
I99CKkKzY82xH6hmiEnFzDLfIsFWod+GuJa8ZMh8A24vR8g7UXqPBDGNIKwNkrYmxK0IkcTaQbux
1K34SAGj0FGj3mQTO4QuUgDixLecHV894j/pgRkrFX/aoDco7V495H7YdXU67KXCqJ/YHdFd8Zdt
+M4uCtjmMEchpVkEaIjR0eI+sfQvHTYlDZzkA1z7a+BMr2B4V6ASp3VXa9gHmOtmpNjBjr9HL1Bj
/Vx1gFvqwdRWnnhyplSthtj/JpEToYCGf9p7O5i6zPegCyyJrN4Ow0idPdeTon+ECIwIvUu3qNSJ
XDXHc1kyOE1pq+27IF5byY0gqSbozq0AcONPyyKmO6YKfMtoT7NDXRmbxKcZmFIQM5EokNWg6igl
oyARMJgzh+lgDfmPyiORAOopOZAu2qVU209JN9zrLrtoIpzPUtaHKYU1YE/5N2k39Up1RTrrga5l
95lHxlcrNbnGo46MojVfh6B+7mamaoMmJq2yq061smqq5guY+UjmmXmSrF2RFb9aAcTlTjjBvqox
6SZ+edVnfduUPw1a9CPzi13jY+PNGF7robuiS3b1mu+Fgfcw65nzyZbhzICbQgaQa1soTsmz5eez
iIN1zqxDPLHunPaW0lj1e3KR8yhaNzXw5Np8MLT8FdENgaZm+oSwbqtD+0YDAj0W8sPKtj/QMmin
HJMHrVJ7HQ506xwxEKmGUier7GPjNcilXAexB435MID0L1GW+jJ4gAB/QoiE5t3rXjAb0o+MVU6k
nBvR2HZOIlnHoT5Qb730CNbvC/NGAFF7EpJMe8tpyk1UxcOW2YBYVnaYHtLYls8gjAK0zc9RWP3Q
fLoHJvlCMYsjVmgy1GEY39HH3lekEKVZezGU/kL4IMILotxJGVnWjF8Xll7CwDb6k/uezAF+QaBL
DD/iKQvOAD65fSWRUD/0oWEONxoL39YOXqltO0cnIKLz1moa3iLDeq/LGh93nzOGzUBFeZtQmwJK
39BZDhJ6D607eAgkLFsTiVBlQVq6pAmcpOW+kAS4hsKcF8JrQzr6hqSuxybCfq2C8d2kXgdqVGzI
Pr+Os58V/4qL+q3dR3m2lbZ4EEHJMEvRiE6fS1V/jMIeHvDilHcV2Zu0bHvcEYaXHS0TGlnoyhd4
Y+ZG67l5E7BPO3MePDd5OYKWMiIWbavbYOQlwoDlsDBmh//k76g86/ves/ZpwGg3c53mmMQI2Hs5
MHRgTlbBXV3I8Gx7BZ0WC1qyiViKZj0DQpXU4Y6RS73Hx11gA+6B9MOYQb4DBNP+3la2vm1mcU6b
WpfAc75jAHhIJosDn9H2CIu6/WiCmW6C6mgLoEaRP7ykcvZ7mxVLlR6voAnt9Mk9gqIAIZhWL6B0
wHhgvDjCKxpg+hysFHEXlK1lrWWfbTAwJta9dJFY9mMfh1czt2wkpY9Fq/OSwk3InLoH1Ar1281e
7RoPdIJ1itZGU6DCJtAM/f3OHJM9JOVwKVX+bUqmy+yPKiLMgShwSQSzjhp0/aVFpiT9I3sMAS9n
kb4ROiwuYG+HSncZ0maniRZ+blyjmsiAsjiHgskTCdepl1x96qiATY59VryO4fgZFsnWMZmKO9mD
14U0D0YgGQLWai9zVP/xmx1338B5g6bA2SpJreLoUn9QrcGpqyoFCSmrwJJXj56fIkht1Yvfojwa
quGBEel7SFil5yd0vDW3XQndYM/oyJGL2Y3cjPm4RqfOgvKzxrkyIl5iEbW46aWww3NLCbXQrelU
Egi1IGbrM6TKyr38NbaeeiLD0hIFtu7Icu8PVrVOaFZNOO03wm+tNXCUKPbWGnKv19T1HrwaH2nu
RXc0LKKVb5dvZr7JB5Pp4tRdSgYxS4QEzDPTC21+cE74joA4A7artIegHC8FUv9FldshYKX2vVSj
QsVkI8TQJ4aTY/SGOPmtB3xjFB89VR0esunOZTC4TJKJzB9HezLK/J0K16tg+06wNHUhv6q02OBj
RBTc3PoO3W0uc7IAk57yJY6+WV78yPyN+G2DKXF6413oy7DKniLIpbr1LSlZKqNYobbXnP3YYnij
m7ujqn9zR3Wf1sbRjfPvtplh5s2uoaaOqQRXwlz4pdNJR0lN9S5Topjq3Mk39kgCe9dHn5oznSih
qj0CRRoKNl0FAGWIB3tk5QlzvTwv142uheQAIGiAjncxp29IytFnM5AbRfg9pk18yDRsnHFU4P+h
ERW14aV3sF4iXf7eSRigSFSf9DFIOe/n8khPiFHbtIFt+9kbAx7GK3Ks1q6TM4QL7MHgCtdYxhQw
AOIXWv8pp5pVsrvI2kASj1qA42q10DlHb4HkQCsj/Ea58cHNJS+fMLTtDFnR74hvIHDIp5nAINmA
yzY9tL4R2wpy++IAIQs8kZ18adjXjknOcEfD4LP00AqkXbkJx8Behh4SJAxXzNBdZiSo/ualfuM0
PdkFBdo7aIVUQ9q9VXGNAsnrEmhjo1jeEupFTUGW31QQM2bWICi8IQzvweBh2skZK7emrHA3gZAw
RoZiwqQH6WguD0AZ44OdLJSkPXqEzBg3fu19RXWxz5kl7z2bflJMhvSQFXtWHc8MmpesDFk6PUgD
0EAJWu7lSi96e5kKOAGtXhAjhT53X3ja0etTAnFbbvZSa2oo9vn3qrcO5CJahJC0H9H0HSNINiY/
qlS/eEF2BE5sIylpafiigdI7gaU0hxBoaPhSWlxRbc90jcWNxh6kGJnixWYpB2OMDrwLhVryauMd
NCCi2mXbEKqCg62yk/4uVWiwrbaCiWFkNK/Ri9cGA+WpM/QjXlv4DCAolgRJIFnW4KSFIscg1d+N
wvjShRNdHEwsu3BEQVt55icaMSjF3MkPIi7fsSn6+8Lkjg7QFqO0pn/KO2tWmaZttdIw91JYAPW8
ujs0SYgylonYi7Icg/Zr2mw7NROVWvclbwGDl+WydutsxQSPyDdmD3tNh0sq0gIUofAuhjZ890Kg
JKytySqBz3QCgCLRNDMcYaVrAoIwivwEQivdpg8dU7N1bdrvXUI53IPeWfjtiN065r/cgEviayUL
gzWofeWslJeShSCvaCjeJHl6KytKCUwdhxeXhcwWj7ZPdy1r8ZBCOn+Gmr1uPVcdOCPoWTZ8s/mq
a0Rbu+PzQF1JTkyabrDhYWttnWyt0h5kyHTi1DqeCi9kzRXv0bCQxoDlPmIvg/2AiCebw9CJVabw
Whe9WW8MgwUfmzK5JvWe4Ip7WlPRVrNRQMYANZx+qJBOkJ5qpZCWmh/sNGjq5kKCGN3hZCTk0obG
qsiyfuk1w9HgR1XYKjvSkNcRETA75aePhge73xFoPblhX3izclFJjRFBjCUam/o6Th690bjremc3
Dt5p4HYkM7zFdBzNgJfszlXDeBHE/ZWZO7tj3furadLdCoboOWgYd+OSDQfZrLqZ92U2ybnyyOSy
irnXh73LwRoKC7JZT5bJdmYP1I/F2ZtjiqIBaXmfX1DHgBqCvF+X0mekRc3jGuE65SZYezFnXfgt
nW2uRObdeVp4X0Xl1nM5445T/NR3BT4JyZzLSb+IXEM0x1zbwJ2dtBIUcbSKO9vh1k0Bp9naLksZ
LphpdxyE7vGYLQQiVDSZLYCnyfkGIIt7qUdsoyuvWpmJf7Rqog+S1F5zlOVYo3PUNmb3XiflQyfs
4zRYxtHTp1svu0+MV4qljkkupKgPt61t0rbNFGdu9jBRnWj4bRi9d98sebZZYVapU97qcLgaDNHh
RY/Ey7KpNLK8r+OgWrCGDPQZj0AZKb+hchGclppYUZpL0hENpaNWawlfZme9B0+CXNXI2zuQPLDX
0HTmxk2FPr5uj41Xx0el6fEZtN6PmaJo1/AVG5YHHRxVZY9Eo9Go34p+eK1ib6W75vv/b1H+J9No
3WDqwcj+/zCOPo6VP051c/vLCPvnN/3epnTEbxLlPT0IQzmMpOeG4+9tSuX+xmBY6Y5r2RbnBkP/
xyTaNH6TrFaGKx2c7ULYzj+6lIb7G61OxxS6zr84CRn/nUm0pct5SPPPJqVNTYssU9GiNPiJsB14
F38eEuST7oWubQW7yHyvBozoBcqywW0wUXUztMLlP/wJv5ZKoQUqwEzsz5j6cWq4jC8CdmDE0PCc
0Iv311C3e+JwIG64Hla2KoIl0uRTv0Na4rLRc1AEY/fp45tEej8dOpQtpT6PARVcA/c+z5xDntQ1
RDAq1MihOGxwCMFmShM6fk7lHKfR6patf4fLG4+Bwso9Rd2jIsKJciNYECuzH0vjKbEB2zHxZdCC
yEQLwUphc10Cu8SskLeIczEWWLs0r+6VSh5jt3hr2ob0CpsQUi3sFpKKhAmQuPBUJ6QrKAMPRQXq
2+xe07lrpfxK7Op6gFqKWdjErcah+YTrCDOnwGfaF863Jgr1Y5ySPBnVr/roAgCy0vBaI/VjIoMM
z6QUN51vFYGjkGOZ7KEigUHhMx9NbC5M46hNMLrPyeD620ZQB+nWwc8cZr5o/+0hfS/BQLIJ5T9K
3n070EMtCmoWM2pWaWsZUHQ8aEgIzw3b2ydAHlkkVpozQB+uOTShwaU6IMluKRq7pMjQVhwdo1OS
P6mhqQlRBI9SRM0rPgP/oE/6EmsLVuyJSqjv4RQKtEJuQ05K1LJ09tObD+D6hKxv17RI3LDWAnMo
PLWmb0TsG2svnuT0WNRMbArN0egY4nyb8pZQB7+hm2RCJ8BBLX3SKw1nyHe5X0LlYE0tpk09cQ6W
TfyGyz/ZFGXHTdYlE2yNEvF8UH1Mw+wN9PslSBa6VIqOnEZ0B7kb2mM7hGsVcdRBoU2WodatLCLd
1pbKo6WcbV/wbbyllRGzC6OBxqFZa0dlFAce0nBh6n6ykZ7NwSbWvjDpoeq3R5AzXvFE2yQ4ehRI
Elb3CaEdDV3yjjhn6svOXFNNIfOAo4FpXTy6LT+7LcudheiG7Kn8WZkDWOjcexrK4N3t5pOEsKEA
zLTPzIsP9CnqUxLZ6952610CW+Ngxx6kS8ioKtNeEfyGiMlbY124JoS9il9DaOaj0fG5tlb3OjXe
tMWLkXNo1vKt6sQ1kCHMtWZ8wJtNY4j0Qio5wFQZnbKYoAG/tWOiSLjtZeLdmV0EfRiq7TGl4rvn
kaAB5oRYDPxwC1LuUPSN2KXmnNtHbPL3rMRkVTnoXQn1OLVAjjbdCzkd+lpzEZ5LV9KCthXnWbZw
y83DA8280xg2L3Cp9RjlF/KhYK2sq58gcOtoXND7nDmXvWTbx5VJxBVhuoH3TsNGYPFATdp7za5W
5Noid+y3PYVLNj1IBkGHCEj4AkTsNVApiwASGNmMw0q0xvtI/Rz2aBJo64LlhiTFapTfoch1txLE
0GGO0BJAU4kcZnoIcoNWWeBfekKu/Ujf5rkTYX3Fjh/1LDBk8tFNQaxSVdobqJX7wMZQ07ke5zg3
yDep5SjkhTQ505DoKlvHFUZvdIFHziHJoVakdw87PdVeGmrStd3BnLY0ZxcEDPB7u3isFG8zrgHy
BNTonFjKZeoDrlWhIgePYOSABaSilUYkzVVD6+p2UT+DITwENQQ65gTSNmb6nkc50Q+YGtDWLQw/
OE5ixEDHXJwBhKNvWGIjKMJ3Vds9AzV5LktBjIGoMML4b2iSsRQT6EJHTGEhzAARTgTkyfoxlDaU
47h9HA117zcak3aRbqum5fdkUkxFZF7Mkg6jwpa1gcz9XGXmgauULwitye+1vdPV7sKmpX9X+oBb
W7tgbJXKnUaXjbNY4Z86i1+vc+itR+6uHugZjgUz3Sgw7jIy29y2XIyCVbtKe2Jtmvw9bVDBlzhd
7QD7d6oR3VQXX24vr9WIuE/viCxqJxplaU8kVxPH66EljrRiFF5oBwxOyVnXuNKW5MiHmvxZ9nMT
0wd26OYW+CSfLMSIyOvRBGID8c5fkb1QFLTcvKx5b+itIbvsH7mrPgeYogsEQ9yhakXd0BD7COW6
EuV3v3xwSuObMIovGRsvgiQgZCkkNASJsyjcbQrjau2iC4KWx+lJQOEAOuiEuxFCY1oCUsBhX6Sd
M4/86cN7OLckaZJ64duHcpDYUgHlZHp/P7qgQbTAxuyu5HqeNUp6pycW5RfIlFfhSVIXh+E9LBUz
PLw+LbmGoy1XPWYHgLHVywRG7uAXlPE5jqZJ2TctqG5OhBZAEnsEePtRMbfiYvjj1mLpdvIQUl6q
5dh2g2Kn+xktUQPMP2rddj8dwW8lWMgi+q1NtnfY0G1rWjm+A+V/wq2EKgO5v8tBD2kbZzO92ma0
7ZgezeAzja5e1zSg8Oz7NinmpjcCV2BK7yBWVl2rZt4Dp5xpMlZ9k7Xfqki5B6vu17GePMIW1Q7u
EL6NWC/ilpbJCG+bDv45wHm1Edj1T1ohITIlmU+G8rCfL+LQZk916G577C8bvS6PdjjtDR2MgNEi
FnGNs+raeNV4aHurkaFpxefshPj4/TB9ELX2UZGsgTKqeY7D6C2NiAdMg/7HRKptLqCkjEMExNIT
2ZrNmXOa+aNNNdL6nPpFa+RJ1sRYqwkGBobcbuUO8NrGHkKNnzyOcePuHXa2dZ50K69lFFCZX/E0
eUQlIcZt6EGsCo8DoOisR9wPZDEb/gP14ofvOGhgOra3QU3rcLZH1k27SavSApvHgRo0Jw0nxWks
GdQ1kmot/G48OI++rUMqHaqryaxqV3u98/BzSqd79CK64HtdFcMCwezRKyuOPZO7VDoR5gXF1aa0
CGrOMnauQtGftqZb5fE8he50Ir0cvTiZZxsX+bLtVcEitfNj6eGe6Qc61REiPb2byRCUD6eJeSVS
/v4TOWdE5RaYtM9sdSAUb9whzYSPEnXbuCTvr+UB6+jj7QFgYq6udYgyDJxWumntgSDIu1IHYtNF
L1YPnWDoxvBBkihpD8SqVmb8PMAEXjWF+ZL52sfYddV6cmhhETkSEPFqLuCtvWD3QtiiTbDL+1sV
ixMjJ5gPOLnugexc4dy+DIE48+kTWqbad5ecdNICmeVjcfdp5nPQV+BpInT8LXFqWPJ1UulmC+dE
iG0c68W2/F8cndlynEoWRb+ICCAhgdeaB1VpliW9ELbsC8mYQDJ+fS/6oR2+HbYkVxWZZ9h77UmR
HFY0eB7yF46FVxFCy5L5e6ztPcXlZ52IbypUbh7WSbOronsbJf8qK6yvAY5xFIIHCpF7HXYn3bbJ
Ecs8r6GYKwYPMr4O7III4YB51z3a4Le3vHmHaeLUGgMosSbAdUCsLW6eSm6kWbDvwt+DOmntqt4O
dvBvYB/y7CJtYGYQifc8QvBkKfWw7oYrn3TVzCFE0Irfg8lWV2pJeK+KUXpvm6Op6TnCxn1pXeOd
SKTh0+jbOaXaOlhOk51p2pHYkPJP3HTtZcm6P5OuYLK5vAojosagyW9stPI30eyauFc30pBsD2hG
1UJE6yjKt9VoPUUTE6bYbQWuSpz4IDU4hXKv/2NgEWxoK8gMTn2IuK9p3PhPC0CMiQaKaDQIR6yL
y3MSDq/AozmAySw7DKW6WHM2nuWxcd0b0VI1XF0yz3pHPTFfx6DzJkTnHnVcM/2ybPsUW5S6ERAW
wCMr6015GIm0oMqhdXJsj8GrOTDl8K5uuuaQkp+0GyZx8cdfOS4cINVBve/86TlgtbpBAwvAl/8p
PyYtlLGxqHgWK4d9tlDLkyUxLKXRckgdHJyj8Zx9JTv7mOiERz3pL2Dzl4O6NqKjvs37d9+rum0y
o0ImxO1XFkwT+zx+tKEGwFv4i75lU1kcrfqLvKDiwjzbxuYc5AcSVxGs6oUZOtHonev9rSsRvQX9
cbARJthR+FoF3AiN1s9wmVHyYyfYtwNsOZy+2PkpgcbwhlleEjSj767tkG2U4zN2MWVK9t8Dd/sp
b6AZ51Z/HYeZ4Bjfucva+XYghGHc60mYGGp8/ctjzjjyMgqOq7TsNbUoA0yBxexXWCaUHGGVH7Kg
eba7qHz1qK53OHTOVCIUoCTRb6MOa5VDJfRoe3HyaLzwHXrDny5umBK7EI17bUMzTeqdNb4OTVBC
qKBKUREClsCkvCbIAKmpfxoIKh6DO7tgrD1kBuldpvttIlbKVdf+MT62KypYwrvn4svEFPw9/dIm
TuIZv1dhXoT6jtrI3EL76Hs+y785xVE9hK8L8NUb9Cy4ElpACKEpzNYoBMcwp23yQO+tnBVYMFTi
qHKfejJxb6Hf2L8QTINSA3m9VJ2LwRmwLOvHHDtvRhNvz0dXWyS7RmzFK3vZrdnIe+My9lpaWx29
ZHl3TJthWhyI4MRhaoyNeLZBPOM2JGvSDJJthcGIiuQ5kwhmAsI12FHBR6jYAsgyk2SaLuMu6st3
BeV4G1jpv2HdSzgL8R84i9L7ECpq0mCd5/tM4Kn2N12HeHaoMWn4RV9tu8HGWAuZUMOhydGNe34d
XHTKoaF8lZ2sqH4Y3MbHFMu61bYConOqqjgMBIWufrD+ZLfJPiVsDSgIifVJh8klySIoVKJ6lmHm
HUhFENsUABFg8pgWES0p5PLppQHDfowVINfYNu/atj9aQo02Cya9oGS87ab9G9SlX21U0XJJOCJe
rKCnFgoSCJqdpUFIQHfuNrCKi5hXxurKnqiZ7uJNIe8Jeb06T8KL8BJ0R9Vyhnz31ndNcZIFgwgI
IMiQmhpVURWSWE/xEMEWRYdPObKggcqLWR58GJW6O7Z0dYmmUtcZXRIdnE15GNHTJOVN29nOgD6c
xuQVxs+jjhqQ0bZDTeazO64f6hn8aPxilDUcyc5UIEYpiuVS3LUNnr4guayBDrkty+46Bi65NX1w
V/ym0R8KnQmQ1hEuaQmdAm8SSZI9EOqevVoAfLICcjU5CBeWHGcETPz9yLSIzdQqBOlY9gwUIiLK
H1vkTPi7R/eSlBmrjZnIvEK4DaRwXX+E0vz0blc+hmFx7h3reyELcBtNmI24mHjdFWl0RbkA5+8T
m2TB9zkw4X19iCb3b206BwSfMrv5/yE0CmTaokOmA6iwogYVAelnmwHmAfDgPQnm1dYbpxE1nE85
5kEuRJqxRTAENTtGwuem6c0f7lEOC7e29IC1VnckgC6/BeIW5Ah9iBFKfExV+TX1FGiMC6j10amg
A/Gu48zmQ+Tyraf2HaHhHUgre2XYHV2KmZl/kJGP45PEiXsW0UVkWogUwvCcOxDAXPKDuQjPcyWy
+4IpJKUOvmdLdvJlH5y6Of7jQWM/WQFQ3BCPJ3S1hdqWkCX/c7Fr+7xGuNawD8E4uRGQe5PskfAC
Cs5akn4WlvLIB/OboM2bYjwIzc9cKPZRZZUC/SayOY579zFFkfZYifi1UkG+Z1Pzm0yETehmr0sv
eZB4gLYB3uMmFfNnbnlrIiGNgbscjM+/iJHO1pnq+IKs8ImUjNcUu9pGh2icm45iEaBLcyhRWKRV
f9OeKHfpyi71Ve/fwwn6WuoQ4Rpb+T3G8WI4RfIFDcxioncCPKK5pShwLP/BE/olZAHvT+IqYvkn
sQsXLodob6puTnXutTfEiXesd2StSLLD3SldsARKcc3a6d/iJq8uJUURwziibPk3rRmb0TAysCoN
H5+Mq6/FEz3ENO7BkBLNndOYNWFl7yNdkBmUuT/N8MfSY7cNUxLeK0n1GwRUq54QfH6z9rMvkRuN
owj3JiZRCy0W8hINqpMt/Y3Jz1Zr/gkNGRC7Nk5eh0IgsMj96VGyF11cG8EfEkCwT/tkMkdgjdN1
rtrwIUh+GpfczdJUn32aAc/pT20AD34Kti1qq5gFC7u6eyZT5zql2ZVa3OUzOn7HY3aNMkzjMr0E
mjlNsURPFLhbdsh83HEBhVjGIfADNO0fQlIJRs2DkEbzpYInWTnRS9Nk2QlvF36Z8CfybD672g4O
muMbWE5oscF36H2jcp9lHL//T2oplfSOooW+mRfoOqMW0WqXulclgEY09VDulacvKQk1rVpevcC6
okFzT3SW6SHL4umAVwBLDLMAK1Ck74bsL8tsfvF54i1GYVuZFThgeP6iLqVfIhYVLW5Dt9eeoHvi
BZd8OTETvOPm8zvtIUIU5kldBCwKZ3Wx91KwIRlzo1+hq64h+LwNWY6Yg0EZ7OqYmDIhcbVGUQpn
IQbz6UXvKgVNOxrrnxjL/gHy/8rj/L0mve0txV1ixfSSIgiPVtWgzJDjUWP6v9grdCtfU4nlILZN
AmuxmFp5kHVfrhG+gGMLYDeNjMqb72vAKrX+6qp8vI/lqrQyzD7C1A/QZdHLFpL6h13GtUUUdGr8
9FaXafHoxKicSi498gH9Za3km5bk5rY+qiwmIKZU7/XKJ/l/o94ozpM4SS51ychMp1993vGN2uSz
9MrXNgQn4Ghu41lC6c3S14pCfVNoC2LpfCViQm3tPuYBj7udHry3mNAV0kFnwlanV2QY/s4dmwF1
i1NT1OFYblLd7QIX5SS+K0bpLBsQLMlDlXkEYE1WfMK/TvFB/FDFtfJiksTZE1fwrvCiohhO0Nkh
9TTEUeys+q8bNHwBMD/owbBRoM/ba15+LpZbmfbvHnCg29ip/tJXcg1qvxvXxoATWcm5jKOXJczE
k28HZ3vmH7AMXXGNAzittQ86OBppy4t+HxS6gpIgbfTEI8MojC6gvOnWByguJFE9F3p4tAZCBMds
eu9H82zioDoFgXcncsU5EGU80Hieffj+Rxg2p7FePhUW6mPhTV9tY9yDalCErGhJRtDxRy2qX5X/
1rGK4g3UH+kyczgK7wu5dq14C/PkLwK6etONk9w7Y3fp4z46VJX5GEY0pW1l4BXMC7QrO36Pxats
OGvMhN7G6YG6pqheOkanOvABKWvrdwltHkfPoLk/NNWkS9YHZNn0wev9ALAw7vFaLc+O5VxX/8q3
xgsNUzwnu4iIR5YNBxpn8sjJ2d4jIpabZQQBU64j8apma9TnGNDQms7gpT6KxU6ZNRMGDaSI8tuE
j2Xv/eOSD68+nt2XnP8KG1X/zqeOtqFatimpyOhIiXhcnKSBeQRnCk7fIwuNLxLHwa0toHwhM13t
qCNvq5Mz9GpCxTlpsuc2a3+ZhScAmV/mMX4z6i1WVNMoYXceazbWZOnrlEHp0DFYhDl8mNk2BFPh
QL2RIQoeCSyKWl5l4heeSouFFK+wPfkvZh3ujmPZXpogXDa5sMZH5lb2xmun98yMXzRSZwukBENX
geQgLB6A/+yx8vMNHIIu7XE4GJnXTFnQsSBkfxSLtVyMbMrHicTXKpfrU5Jl26RJ2rOoBXr06mBP
MTmL3bts/f5E4JxyOXhcIExAZWB0DTHooRnDgefTIy+dJglRZYQvqHo6a9t6caiOFggZm1H5R4U7
HvA14xExF4IMmwj+IjDQxPMeG36cXTZwDKjytsDlRT2AdzUfrJEnn9ixcLDfQoZKW29IWDjO/X+W
vyiWdNm/CY7xORiyq+xhZ6QB4noRUMMohdu/NeMFaLOL5Mp6Quv0J+sAQbmr7iy2gd4s/P2E1Cz0
NHAjn6A9jBvBEJZ7eKXJT1Qxof1YjMWHDKNvD8EaaWIDbv5IHjsw+uxwrBy4GTsgJPePTj50l4pS
uvC68wRraO/P5bifMuCfhDHchAvbbJnh/6FrrQlbL1I+68gGjRxd/s1MPfEbEWyNqNq1YceOQ9M8
O7lkhFcyRVyIBJVtcU47kZ7BOLzAzLpmSfqtS3rexvVeeIyQ1eRYhg2AmAIKwCYHT1taDp3XSNWH
3YFLymtQtPgxw2wgt9UUvUpHqhM7RHZCgwM0yXppS9LGmg7j7kg71Ltk4+E32XUdgU/MChkAKeLR
fQM3AFJQOv5E5A7dZVb/Zn65aj+ho5CVJx6GINjXEkBMNPOIxwXxFHE6E9G8YltouBg0ZfYPQc+3
fsIT7bQa8RvaqGZgMgTPD25TeSXf8rXpoHsJVbG1VAwG0BjClYzCN77JS0P22yrwwWjDL4Yn8OgF
OBt+FH3apkSy31uhs0PPGjy3KR+y0lDWYOs8DNqHIFmJcd9F4PEoOP7CFf1vMfhq0pbpuyEwTfL6
7HwP46DTsOfqpYkheNHoOXWxrW2SvqOMg60YaEM7zxsPzQjN0VifCXwYfvgRxwaQSp4/G4g6M5/j
zM91h0N7XyyRXqwJuRZSTRey9+oLCpF1JzXuZdZnuE/G/u6b/7wRmaWOiI1Lkp+OGPchoI7qMzdC
+UQkeR54LcRE/y3pIufi+c0zwrvllLGJkyXpsCWn8GW9C10MNwdmy0wOgoEcjYIiuUzR7TKmuhgH
sXIrZxRhkQEvLP8ubnFqCG0M+M0uqFsSHlaTiDv39rXPQ8zSfZOCTiSuTqG9OXWdeCxnJ9o3k91s
Br9oAewyuHdiyS64QvRTiPBMZutabltoZyKMTTmrq3GGlWIaAoj0IV5s78Lg9zEViTmmeh6umX8J
4J7vvXLMSScZeIUqdJjsGh/iLjzVw8hQSfnMhWgEiwQS8ZKnLzVJVtu6X2cgEOU3dRK9pJa66ogU
BqP8BxElz7mNB6FbVarWvyCorYNHumg5x0yeGIMEmFeYy0zsoqPxN7e6QYop750JUyrktWDASB/H
353NxGbs6/bECYzBmHRLpA5iL8YfXYTZ3RAKmMfBIbK6r8q6axl/BlbYQJqdMSRV/xHOu19MoZFn
Bm822ex7H0Z0G0pMDwkjyNvM+gh+AKPpyDlNjRhIYLOjHYcffv/E+jPZ/fusWX7aoEBM75GRgkmX
BwWsfgjTcG8BG4KkiNLSJRMwZd5gG5tWTgyP7oSF2W3tksuQc7ZnlHmaB3WmpSgQhGuwANK/IhTs
mNHc+ZlyeDlM8dTCUqjJubbC4LlyYN+TyAZpCrfLoOHDWqZ+U8yRR2zrcRVNB4lG2x+KBEUjJGmy
W8fhXsrF3VR+jBdfEHma5SAmO8jgnq7m5w41tVmr02ZpzTbviOe0g/6Z9AiXBVI+7Bpdnsgm8E+q
RFctLQpc11j6XBLes2No0jEp5lYDxa9OTmMDhDXssGXH7ITlPuK+P00DBh+FxEhUj/5NSgnbJCox
1wk+vTkYd7pGFpyRK9R3pHgurlo2iiaDHFRUcTopObFHiPExoyuU+cVnyEqUrVv5PHdde6oRi29K
z0V2LAmNS+rZXLUqh0uC6WBBojnZ1tUZFXgvz7lWc5Xe4tQ9WChJz2Xv3tcgIXZ/zIudz7lEu9Yl
AOHbkYyPnon8ISic36RudexXCLZ3XJoKb0W1i81E6/fgk/HJ3rS+VtJmGpmmbGur+YG3ijw7PmBV
ygZH2+TjkU3gbT1yysYaFijN3dnCCiLb2NrWbLApbbvuOA7exQ8muSuT7CNsUaP1aS6pEjdQX1lP
Ov1n3gDwnJnbz0HzlLrAGjjr19hoFH01au+QQXqgjoMD4AdDDCSXoXgYlHqel+ZV4MdglDPto0Q+
m0R6e6fMrg1CFZ5I6gHPtZKt5aN+5DOxmdMZMYX9l92MhbYe1CTKu0dr4R4vrOGXT6LF1gTli7Qa
wJCYa7KZnLmoDr6HCgYMIiDNolEcmW0Kpu1VwzPHn3IF//9kkt+idaH/NF+Rxd3lpTARfYKvNI1u
SvwAnovVjzS+O4tHPIKqjn06vpmcFWpcI4zp3QrtaeFBsuHWqkYx73TUoeSG+Zg5Ay8MXB89piff
z6440ppznZCCy8pwF1L58DefmUefEoMPRIwjuV+EzSeA7reJyt+iCMeWC+5/m+S4MLvmOYLI7LQU
hqSFa7bpVO9i1l81UTCbIGtJlM6797qnA+eKLoFtGhvx7EJYbPJY1PGjHUvK7VodO66TpYTUYME+
7Wz6hixrmLU9BM2aDZiR0JLOFbpJ759A0sLMINjWwtozs2mvERzcHXJieM2R+ClTFhxtToSnA2FJ
e/+GnMQq+UKS4eNI5iZhb5yxlc7/prmLxmhifTQyF0h8O6EetPJT1nGSJiGEEadwgn0AkC3w5bZd
6aq1RVRwpstNTs4GMgFxw+309IQplqzZYfIIqRkJFKlBp6J3LcBVuoxcQ5ZjhKBKVsvZvVcUpu1x
WSlXg0EZFia5JJP8KTXSYrbTFozXtqomqE8O4690/hbLjKiljX66+pGC93fptyfZefPBFBL/BITc
u05z7xxGIdOi7k+O6mwfyvy7yKJLbXnzGRudzBYIpojYxiA3SLip6+1+vNcZVAQ3d56b0XvJvLDa
LGFf3Qq/HI6TWf4Y6redAeg5NNllptl8iBQ5QBCJX5qOKLjc73fC7n8MH9x5KvN74BTJk9d3uEwB
kXqRzPfRPHq0ekbuIuF+jWPSXgqleyw6vbm4ClMMOlp1tViGbNze/e2lJHXEPbTkxkI/HNblqSdT
dQebuGT+ri3Sjzz7Ceni3S7T6JpIx5y0AetXGuSsbBblsoA7kzNkkYF43jQ8Tk0+bGuGeGeepP4p
l4wVl+AjXibrFyMdwqQjxClUHO++i2SrtGf2TYtnTnm1WjOLh15HGy1YDhFku51xzyJCxqGIVGAU
Pq4LUrTgVFJ316O6g4zYAyQjutfmD8yx0RfNow0M/P9GhjXllAplqxA3Pi4BwZKDPyF6HMWBh5av
WGvv4Ft3q5M4mKfyVz8YuR2IM9sHqdMyMA9yHBxC7uOGiJiEYedObwPjgcbj7aZesgEWp727X02q
Yq7bDfAuffVqZFKDp0HxdP5rFpI+v4jpTU/5m7dgwcqGwNmamdVR0a+7/nSke0vagMgAjpsKw1eD
k2UfBr+nrhF3aHYgYKIvvx8hC7oIhaA8fCZNSSBNmSd7vxyvZJUEBMlWbz6H8o5KLIHv1odnK013
HsksPB7oOKoEAmA4Hnsx752aQVmKHdRbEIvnGfY9BEEA4VHSNxZ9k27jsyKH6ERyeHRJmA4cekF+
WAZmcbHxeiQqeaLDxjcsSqb6zr7OmunBM9PwKIzB7JkOJCovfGJhiFrbvmivquLSoQPhtmgci9tW
RLvMHcSV77j1KqJxO2TYVtyy1uRhnOqSFNWguM0IQDjSGBFkEvpXOTgXBI+E+LTTT8nupnGx1hV2
S5QjCUfYx/9iXIrWqDh8fsFGq5CHImBuFScuEYyFecytxH0uxuha8JOV8NDI0+Pi6Eb0RzD7djY6
w3wS7lOYcpo6mUCtjhX6GEvGzF1YXWyW5VitgTjiusHJN9TXog9eosnpyD5C5FWxN9xrVG8bFaXm
gD8LS6pHxoWb0cJ6ReefLEydSBoeOkIEtmpMUPrNNrpAvnQKyYZhrAPEE7EPH7A8OELL9DYGdzsr
qXI8xYs/PbUhy8PMgyCtupwNZfqrJNN6nibr3pppX1q9fhonMjMIL87BruFUiqPsQQXM0rH1Msjw
eFnGVp5a/7HCirkH8/yPDBdnnyz4VshreOHHP9XUH73tEesHbGlH5rq1E8J1kQrgQhg5ydkXdpuw
GJnTJnq6mIJizyY+YNO0kueC6i1DK1LI4lfjFM0jwWWcfnX+7iUnFfnlFZIHmVK5xyhtxtg8JB5r
MN87NxNvPXDOdG8UMKxAFu8CkCwhkqQf8Ujn1uSdyuHk2viLR5cvkuYdUL42xJXf4hCVEhttC+pg
DAZrN7h5chxd8HCk2TW0ec4wcYpzOeUT1hx4o+VCSoFg984zOfA1/EDsR7KBW5DOjLbPVo3y2ZPL
uJWog2hxAqYJjO+13ROi5r4pYs8OwaKuWY48tRQifZC0wZwW5YMJsp/Wja09kGRFkACtQVyasx3R
adUgSHBubNvUxHtAxsGlL6IbJzbEvykuCayiAiKy+1hOrxhObRC4nDA+M8wkw49nVQSS897Ve6Rs
7SYOe+fqA065AGzaOb4UH7hSfnsGrmBL6u+QQINmM2RfwpIycn6vM2SNnWEZMRDnCK7oQ/c2YiKB
sTpa5Il4jvEsBuyPufWepMmxH7B526h7F9buJxkg+THgJRHwkUBqMwIjD8LB8M/cO0cdrLhzxmHX
dnXEtv09bRd16FrEm9FijTs3D8Pt3CDGczs0ES4IH2LK+m1TZN9lS2S5p+WFC1pe/PUXxMIftZ+D
p47NLTIkLtptB2I6OpLAxCWjR0xQ8+LuGmn9Bsf23Ejj7ibCPw6i5cvbCB0zwbgv1DmW7MyJr0kc
PIip+0sbcJ7GnLKDHDQYgtRYYRL9EwPd/+qCdRntshQ8DKyYJ8VNhM9uZjHS4f2MLtGCxLpJU/aj
7K8modcPFixs0K712cNNHnv9iRYvpoJjMc7E9GHCtLOF7692e8NH52xlKIWzHrCV74h9PPWXgqTK
25R6DomXhGfNAzJ6XvdKsttsa/5iqLB/8bowMMcfahVxfy276h4Yw1XRtUdr0U89O2unuea+5zFd
hcJt3JabtgxJ0cuvhZeRepIxvwmW6mPu8y9v8uYjz8Z4LTpJvCNRsptmkQ8qcl7YM4jzmJLxYbMH
K+LkK4K+8I0MI5EzYCZVXGYBZn/2v5DW9ed0fIVnBWq0Q9WL2Mk/xxP1Ovx8TGINjCZyqLJIQ9bw
vOlYVDwb4Zz2DwV5okwF6496IDcB2UK/V/SHl2rKcV3PGSIKprWcqfRN0Ue7UPOGY9uTJlh+JZNF
g5cwKBs52L0+JobDz95cx6zy9VX4Y1uXkGI/9ItTQLYLHn1NPaje6XkM0siblwW/4PKiUZfvQ2aR
xdIyxJmrCsS49O7poPZFwjKK/JU/weg24GOH1b66cmGK/xt9TXFcbMiZqNy+Y+T0yE3N37BgKgG3
AVmcbC9TBv+TTOp6o8v4c5j1Jfcxp1k1E1fZi+oQEF1HMugQ6o9m5ijM8AlVU38aSRPY0pcU0Nm4
f4sBQzqKKueA/J8LDJLF0l2xsVgbTIswjogGObSpuuE9bRxUPmMZv7JQRFeZoXcZgPHyZNYQeX04
uJVCI8h8f3JzpnrBj2S0dy0TxgFJAvE4Do+FU6Qnu0Kn25BnwCCEzBQ6qYSYbU41zL1I01cRWlfF
b6kf/ZAbO23sHu5ubWpY+UFCUAMIFQZqy02ONQbECMiAXa+OcULFd2FqI41JijWsW7Dkj4v9FKqf
Qatuqz31OAwheuEoZceSUCkHIWI3hpgvSROeGlSFAwnYb86z1zrZSa5UKcvx/k5t/EC0JDW3hdlk
jtqT1fQ/8ZqV6mDo25gYx8ki2ToJx+QPVh14hP7Jbz9iVRqn4DIyRoSVHS68D7jYphYFIxlCIE6j
i1tim1XFgWx5Hm9fpI+8kwcXp4qNW+yP67FcysZ3iHv2sfOSr8axyafFNONH87vnOn99DNJH3Vnd
ycN3c2C6RWQObKwa+bRnD88K7CB1ZdwSYp5wVRTuHQuejaAHd6yFwG/FtpfH31hbz2N4c0oc1s5E
vQt4dsKgiaJn6/b0i0plN7J4V8J71FAU2IcQF9sV6gthPwuTv/YaG+c/IrOu/bDuYKS+1DSkIh0Q
y5NEv4+195euyD44mcTyE3fo5pMVC91k19Bisy/i/yY7MzylmOIYTuFla6nPOmbuYaehqNDMrAYM
NrNIqUnKQN6WnaKvxCfJdhZgw7qTheQY+BMqBH7dISp9q3MN/Bp50ASxN4WjeB0EHynX00/wUcRF
14Bi+lnjLg/qD69PgqubQe5uVwwPYEzOBymas1NU99LBZrj+xnUH5pLITyPfUYRNUrcos0reHevY
BTiKLXWwBYCMggtj79f2ex4X4sBg5z/PJe4KhHpZBrcuHA9SdGcn0+lT3kK+mIiYUeXImSu5c9hZ
IONKPPte1Bl8II2TUsXsErrwm0V89GRB9dtJZYGpq1wJfXoYLxhwluRzmAgoJOywoaBCPa2QLMR+
q6/1BO4kZPIcdvN9kcVby5A/zS3/tdovaWQInOxezbA4uw6K0NlN9F5J/sRYM3qdUNCpLEdyEx/t
lJa4sCvmTDh2cqkqkPachqnDUsEUscsoQGRb3FA5XmJ6EO87iQ0xOBiUM5M/gYdwz16+sq+dFjme
q27U8jhvXLTWNSELXGNFdmB00DF93puR0zGJBnUbFjDSTC6zj7r1Xh2MAjtmFRzQCXd3WvO3vf5j
xNt+kuTBI1rEG1/f+WLpwQqovZvhvyks/zJULu8FdWxuh4RdlKgeSdJ6MmjgGLKJWyk4Xy0uPbVO
bxmfh2irWdPBj3/nDv8tk+k/YUA/hD4tHnEE205MT4sGhkMv8RWlJXFv9DEL61wC88aH0dZvbuX8
S0oFqepr0R2rURV8qd7+tUZpXKdh+ugVQ56xc8aH8rFZJ0XM709h5X6PFju7eobnLHAw5DKcjtxj
/bmFLuRVzmesS30S6HrDRKc43vFaVQ9t1a9wfTluI6pdeAt8mjSoJ5F69S43lB/dQA8sIz4qKBfK
MXxn1I1yLOPh6iAoDO4EUCCNKIRRcjHanBgPqt9NHtGmd9knUqJtkLrNlY3PFihXsCMUUB28sdWf
cYjcGy3MLbDUPW97So4ys1eLCoOeKDwtzvKFY/cc8UngOCKQhRTTyySc/MhkF0oSUicNiYkp2zVw
KHqAcvwKsQVGI2/DYBEQWhirPiS49vzE3wfd/D2RoULgAWxMfwU6zlxc5UA03dgvb7oDcDDJ/j8s
SyXIgoZ6UxHLEGbWb8y+HwGXWCjtzyEu/7XpLHYO3FzWR1fY6mQuBeY6VPk17KmdpiBdjq7BAb/0
oBIo++xtWrjkfHrNE+aa54lC9EDzqPhoSuLvgDX0tX8j84KsSJrJRR7dqTyoqcp+FSSereKxBJP4
pewd1D+dewBhti747Cf4oY+RV13yGQvMpJcYGA6ChTzKr20kMTeP9DvuwLdF7VhzwK/6xVsl7C+v
RATIzIrL6UTbYe+TpGlZzvaXhkjGHdubcD/DLzpG4ChaFdaXyY6/BhFdgpmkzhwHiYz2aV+sjFIW
BNk/vaK8m66Or0vzEmPO2QqXRUrmx9/+NMETyfS8JWv7vQrNEVHsgn2keUQJ1RPC3LgPRcSfXk3Q
yIo34Fp2fVB9wgSxTplDsHXTs0rN54+gYkk22T5TmKI6TUXCdHCEWNfQaAnUt+2ACyfv2OymDCdN
sh6NnUOGpX5o+4YQQeXCE8v6Pw4jxvK9yAQ03l48wQt/ZKGHOS1G/hl1OtkN2tHXWGu198La3RJr
E++zNn9Ss/EP1KN8G6u49j42Ess2KJM6+8EX881bRaxgzAlKWOhtUbazF1J48MP5qTcEZ3Q4XXaF
CfZT030NftAfHDvm6m3O1VAiRSCryeB7wn3RTMdBsB3ze3Di2ey/q0kehlo9ChKmRz19jKRYFW7J
cqheEXjAN3yyAPEdotdDuXrAFIEdY+mDA2pSstfaLNr8Vkno3eckOtgtIXakAW3b/s0axnVWpbgB
QSu7HiYq8m5QSlovRbLYT/7MpHpsVpnC8LdGKLstGu+/zF6blbayWPvROboe0CCTE8rZBN9ypCWU
fXNhdxOd0ClH2y5eFOb/AKsssSWAMtfwjQzj8LKmy3ZD8cLYGU1sH6o9prZwaymUdK0PmcSWX2my
8sWYBLAj5hEax2zP28/ltnXC1TKlo4sjGb2U9G7IvFgtmAEqShOV6SHSh95FQ6DRmuC6rGCJsbzr
Qs6D7i3HUcchg24jTOiOibXjKNKv0p29W+Vfyfbbonn8yQf1xksHfkuQlgfk/6zQdHJq5jtkjYw8
fQSX1A4c+2FKau5k8M1YJ7fCzKb1GO5lqU6iSesXnaaGPX364FMRowbxt10I15/uEgea9m8myf9H
3pntRm6l2fpVCn1dNLg586IPcCIY8yCFFFJIeUNISonzzM3p6c9H26hKGy5XGeemgb5ptEtOZyiC
sfc/rPWtNXKiGwGOdyhgDGR8wOo6QJEr4kBatLqEZ4bovLi2wZaBxFKZIqFJZrFMbX3xh5DDxK3v
E7NMtyNKcLXHJzsoL6Uz1Z6aNkzEgnKdJEbvcaAj4ykXY6f4j2FePhmDckFmQaCiErOb5AP316XK
N7ZTlHUKos8elRMtkd1jV9AMkp1sIiaVsT45Si2IFcGpzKSr11nIG5ASopLEMRQ1TT6LGEvlwY2J
wS4RkHu4XZx4WeksU3phJKvE8N8tWyKsnAV9Wri1nKxeZ+ZoYJh13ke66h3e0IJ5Q34zASGRLwHS
g+VZIU5NPK1hMKinQryqPRvSecCZRRI2oTozkXknzxKw+oYMXCw45TkzB0JO8nWWYvfuI6I+yeJC
ET02d0RVLG37mDidfIjIlfZ8uiNYfkvVdG92o8l1MQ+o0XKyY5gyjJZBEe8aGwLxUGLZ7LAa9w1D
SGuKV1Glx54xa7ZznTfeUCJEyca2kHe5pe2LMGhXNiFSqynuibC0GKsGMyXOHkxYfNXNsMpX1/HH
uzhRDmkIbnioXAGCI50nLPa2JMX3QsduMWHjb49ujRAYSVPxreBvJybReDM6KtC4nfN00MGYrXEB
k3FNstRH1UUGb5r2I2MUgIVtXb+obXxtB5U1FAkjaBKfBl9Sixl0tsiq2Q9NhCvVXc69/kznhd5A
qACRBPHFLro6m5jMVQr5eQlOzstrCy37SNpJTkilrmgOtZbNE1Vg2O/Fwm5clnGBcSYThL2aO33O
vVfaRmzaUuNDSQifLqTOfVqonxA4LW5/pvMN04Bl0k7ERfuiw+2pe7bah2tbHzkTrCuMOn0TNDvb
QC7BNuQODRX6XVKgMpppBojOF8SCb4Wz0+zgnTG1tsEVzWU+WU84Bq1DqVQJ1vLkFNYM8OczhX1x
/KKH2U5VyfDVEoIjRM26l1S4rQmxEgJrzYqdYeZpnvTZIxL1hgjKeFII/I7lsClRpMzpxHdjnDL0
NMQxxarE/LbY1Aq/sKrMwZ4xUXsKkgW3+WTbq7aQZ0bf1A4aQD/02PJJFEC/MdmtsNsymusEK5TA
APMfN+XZrKhJK6t/yHFWbzPV3Bi1w9WuDcxEgmdAiuPOGNlZFLP1XYbpfcZUSXOwq3c6Fk8kzMZy
UBrM0REfmKGTxVLkprVIWhKjE2vCcYh8ADEMjxwxjlmPVYXcQc8ymkdj9PJ4HO76ABykCls/Z568
bCebJshNoY9We6IfEygI8jBKe9cm1TebfY8V9jc3ch9VIZljhlj1Y8qBMCcyPu8Q1kv7e5CQ/MLy
CMcECeQF8g5eETwEB+1CXVIrDQU+H45uh8BC3rxvg2OzcMY4hvokBPfCUMhFBLSOkL6PeoS6VF1i
bkYZ0CTDuku3eSGMjeZeNAPOl+q8MKPBSe68dtF8gLtG7YXBK7Q0gq7gOKG6YntFamoE4i2pYMn4
bEG10iTJlznDTrSAe0q72bpuRSiSju2Y5ewGSz+dzxCxfGXlk6jANQ0NE44upsckxfmiIARdTKVy
jJJZcheuy0l77AA0osvcKmrxiIfxRubJHj/cEX+JsXZV5aq38T4gbTDV6sljRGssLeZiyMnKva8U
3/zcbw4xWUiihScUupiQ+Zi5QNRK82Sdf1lju4wh4a40H/lEzngHUqNp7XQ9vYbIkTbkEn5xbtio
7hVuGqQWREB91YSNLqU+MXQbGmiXksxkc7ae12tZlSMGbVr7+r10NcJzYsdehAbGJY3kRytVNPIh
QV92rlwhN5cr1BnFdii4+8fCoChJgpsDKQmP/drN5PeoBMYeTZ8OQAnh8rtOmKrXqsV0XqYji2Pw
BMssatfUQt8s1nPbSAGiYNATuakrziQSyBbAcDgorGoZwITqUxa0YEUNxgP4azayYvwVjegSU3u4
xM100Asj3yV9xttVUuuOSvami9cgR7StSNT29qSSG2sheLaq9ZCS3KWXlFrhkyLkdWrwhQksKjDP
iYTRfItLTz/C4UKmP2pPtR/266nqmmsshmBpYSEBTxLM8qZhURkgG7SctOIwsWfDXDPbpyB0aJxp
YFWPAtmhjaV3tbH0+tU0IoWwhmojnOgFj6cv0+7YZwgPSHLU13xne4WnsyHdk56fHbTJjNstgCKq
3RuDjXc3XfVWLrAEGzx+OiSPgU6oHZZaUd8QUjS7Xiq3eGgNT88JYi0TsQ6QHIXDk+Pb7zmry1LT
1fPYJaekIZ3UbQxkFFm+GkabgyaTm4zwq02NB0bRLbLCRDxdzBo9Ki5Ijg1/50alekI3Z8cz2D1k
EhmRA5JYKNYNXZ6qAl0HAvoPcoy+rNoxKe9STOBlfafC5rB0BWeE1Z3YKyDmxXZr4EunJQfK70DO
U4lSwjJgC/ZdwcRKMA5dhjB5iiQls79QAnd3JrI5u9YcjG10Imzi9jYKodpEvR5p02dMpBG/Ubx2
B4V3HdFI0KJqLEJazRTD+SJWAhUbGIgEWRNQKEpGQWFnyt2QZXMYU0igHN8OV7qM74Y5VzQ5GLOr
sIYBio+FAPKTIukKtTE6cj49D7FpeVUafHSVa5wSJEwQLadDM5ivbYbGItax4Zojvk3Zmhg9YwlM
l5X4GAHnltNLbrTQxeowXiqKfcOVWWWwWsd8IqqguJHVQgiEOe054z1hwQhEyQC+a4UqhW2kIjda
WD+V9XpMBTK7HLRboJusjygbNDd77ezRefj5/0Ror+GHtpuhkWvcOB6wZwZk6Uc6KqpnCN9gxMC5
oSUYo5SKgyBKlEcpHHMrQ6gdSWurkJvbxzRQzlOGe7BnlQLWQKdsjABC17TgjOwIgYU/cmqypGNa
rD74QX0ZFLnTGBmufLI9lyZziUMLc3SlFYDQUookpETCk0VjYwUxscSo7c7003IXGXO1z/o7TqNb
rdXZXWe3303/JhLMbj6qCZZJaCCitsShDHyVKj2YNhld7sJUySCXJdlm3fjFUeucQtX+ljQms3YN
06TW2NuOmXtV+O5Od+SmjqlcYi2LL0Wa7aaWey6LGYzVUXgwxRyDGmg+Jk4SpRmleZhVq42q5O9y
YvBliXCLHW2lZ7ASCtGjJSjs0uNEkauwsB+qvnnnPifetFX84Ag9PTzCpjNXY6di5+71NwT32V4f
/N3AwtMaAhcHl4m3Xc0qEMIsSHAcVlwX1BO9UnQU7AMiQgnCVIYgxE0WnOOQgy9xieHuC0BpBelC
3sRiag77CXZYi8q9lsstXn6gyxO2M/IjLAoBSMcC/dPQ0bq+Gwgn70BOcP+lkkIUcHg6pm9xF32b
9/X4lVmsSb4oDxriI5xJLeaLmNGymWfTimjIxBvA5uFiTcpVGFQg8mvno46viaozfKH39rAYKgp8
6CT2yJRAFVCQ3IayEj4mPUFkRM19B9u+DuuNHhftbqQeGUeWBS2uRvBNjcs0ynwO2hcjtDDnBE1w
6U3+V5/m1BsDZatHMZAHvbzOp4/enIFw3oKs6g+sJtXNODmfrsa2XVV5LuOemTmc0jjRx6vSdgz8
bD2ZI6zPNKbnsAZTpFPHdC55QrZVv/jN2KM0iOENp/6LtNPqVAbypmO+Xs/2BiNnCVpnjJosLUqO
NRsTnGHsjhg8MWS6uHgFjkZ6ZZF3qdIW0LypUx+DEmyLT0epzDN3/mWsoo5uC1avMso7343UlYxt
ELs87/Yk24uS4sMJ8WhVeqWtejaQEl8agc2zdDbnTi0VJXlOCVEH16AFkIFax4aEbogLjgINqSVQ
l9GJgHkSBVBZj4kz+Cfd8e9EWVfY6ZToFOVYuGFwA3FuimApS5AtNt6Le029pbTzM2BQAxKGpiKh
krp3JQ/DPCfSmsDcZLof7gXFM/sQNhtkvS2I2DXutKjBejC8E+SZbqGxp4gIJbZGPuJDgPSYpyTT
EQn42nYMVxlgfs9AEdplEzuroe1gKyjTfXkaLDu5tMmZ0p6H39Sna2gVbzpIoMLCV26XzJ2GpCKI
BiUJFn/80j7JQPBek4A85Uogt4N5KwCHc9EU1gglcLyy2nKYTeWhFyFTCsyTI2crrkDCrqhueGj1
TjmKcrxLK19bOVP0oFg53ErWnVMv8/Ng2h7JYa8EWLrrakLHz1X1ydghPhn2sJsAF9QVchGHSXiX
jFuUs4inEcZs3Wn8NCiSNrnAl7wK0PIukLNFXl/qkNyTWgBPWlRjvk6c9I1rxF3CtpRLSlQ6TkS/
NEi7SB3ig1+UH1Ln4c8pL4fUPecIXNU+GAkbJLo5z7v7KUmd1YxfGODUMXyGHySaBs0ag6OxTOL1
OFa3RA/nVQkiuyJQtwjMKGGyccG7N6yBLPALcJdBvtcYSAU6RlhfyJUMisdwRE/dwCddaQq+hcHf
sn3qtlJM11aI/KLP1ps4+OzUGKKp3z8PZgNdwLfZjzkLxwkjTjPznnoEAWOxSAv9Bfl2v23xjXpT
3bypM5Kar9y+mVExkgDKMAMUjTUC8JFFPQ9irTxgi/WEC0Saud1ZG4zjgPJmiRKPL3JQrwc6S0LZ
qAuSvsNGbfk38N58YKgdwBDITT/nyURdxjHpcFXZTGktO/qSwlJ3EJC2UxjOGwM2J0XNGIeq4KTi
Es91r1Ul+3/2r9tamZClklAwEL64cAQ5uwAyGCiZUe8l6V0lPiCRkbKIgH5rjNUbYk1SQiVX+ICS
g1l3sAcyx1Kxae/zPrBXOfRM5grwLGR4n3b5U2/6qzITwx2J9QldFTbmao/gPt9F5jAuS5JJ/MhY
5wN0JsYLMZNfCRYt3dZ407w2ndUkDcsaheQDvmXE+LKxYCfTkQQdI+SIWqAaQzl+OQyJyiglpJRT
euuK5Egw8cytCWGNGmCILAKiInDSmPH9ajWIQtAqjGIxZEWzMXlUOUxWLJhGVITAk1mF3MOEYhcu
bW8gYAKXMood5y0pVIK3y/qUGhPFnoHceKpRk5Yh0b5jusHfle7tWn7hAQp3SEAPWOXjvfpQpTDJ
OpvtURRZ36WaxzttYnYG2yPZYP3Xbq6ubgyYo2+NwMsQtjfa4pZFxtwNVjI8wJA/aAO369QHfEsq
d4fDIVEFSRrSxMYvkggQKSQklXGRExUrJVRfbFe9A6HzkER36MXDLSsTMqfSTNkO2uCFcWeRk24u
bZyIh15D75cmr8yek3U38Yok6pOJXOMVg5IvWwCbcPA5L43y3ILvXZs+hUdssbPubMOlWqRybeOC
TUQbeA2JOHuuUfSF1rXRIIFErOG9Zm/rEhc+ielo4OJ6HdToBDRb13BV1+XSN8tu4WdjuAwkNFqf
JWmtBeTmusyUnTJzPbJDcIXWKaViR6yxriJTbYddN6udfEi6TjducXkIvhGy8HTHXWYiFnwW2EmU
Q1aqxSmy4FQwkMXAUczR6vAHDQeMieZHH4mvAJ4QaeFFJqgOJok+YJCmbJcQjUsPtWS1H1uFkgwP
ozoqnNINL1lliMU6m5u0rXxic9hPYcSbg2RrtpYD+dx64JMWHjHaCZlFIBpgCJb33/mefNpNlh1E
gsI8tLbEwFRbLfO3fA8/CCfX1kgAN1xJaJo1Fi9lzRKnSHRxJEd0zduseZOqW8vmUJFeSEBs9hXP
XDdLqu8BJHCvHgVSXpksjcQCvjLrfVx7+p6ZLvqlQrmPNWivckQRXkBhJ61LPUUuQ0UfUTt7i0ih
hh627PepuEyH0OKu/NZzFW9gdd51kuQtvgIbhEenSm9tpm3ybBstA94KUXzuNN0mRUCTw8cJ8d5T
janLTmggiXKMY5K9QAYmm4k0fhS3sxd9Y9tLOU2rfLIsCB9ZtxM2DrtQHAeYoHs9D8TSRLOwzc3p
vYSIvokIe1nI6Klmz7eqyN9caZI15tQWaFXtM1WFstcUpk4O9f1u1CcSDT7zsR7e1YblJvimRVPw
BgWTQcB2Yd/xefjLAOMpVzre+6zL+iWRN3d6WdZA6axPOyUdJAR2F7gt7n8NP7GCrh1gCMvqkG1X
ZlWC4X5DtyqERypGejbAbpX62oSSMcs0WYok2cuE93rbqbxdWBpQBoXjkyjVp14w45zYCOtpOwcN
cblN+oRQqwh3cV8QBq/gny6C7tiIDyXrQLnozOmCiWGinUyfCm5bD/8lXalO4mRVyVVNLuhCM7Hv
F91XB9IUB4O51dDdcxZ/OT6CdqTXyComDXmISpOsRIRhEqpIJk2lL7Hn4ougAIOGsdLIHtmgP3cW
fo+tFWI9JTu7HQ+e3FXK/OK6LQeqPbyLDqUfa407WVfx6u+1HZeOnTguT3TyUg18FjhaHL7HxJ4X
PWMftEaoToX5Hgk0UFGLpjss3N2kBF7Y0tZPBoIsuh3Yz27w1ttBdClEwJxiMh8mgpq9Qo6H2JAE
pcx1ZTVaRFAEIf/6jNFE6YkEEgebRPjG0NEerXdHn5I1SkaFFUiEvHOeP4XgqRduRVnTrQcc8Xui
cXAy9u06DJPbNDXzpsFdDzywFdFHHEi+vnRS22FSgwqw76duS0skjY+ixmce9TkOe+Na+1T0qdkB
+SrHcPv30tISNxN5sMXzzEpozAEMIq4F8pmgVuML2AycVQRdHa1iuGLMPGda5pVBwPQxLL46k+FZ
lMLyMAdgSapBUIaTuyfNT74VJiUDwvhdNhiPKRLyNdGSvA1JtKspadaZ4tzomO/RRbreGNYp1m/5
YFnBvlLNy8TifsH4hkUO3sU2qdV1ZoOczmrnDtjABzY1/AVK+M0Ka/1gWdlWYU/uufD8QHs3mACQ
xcYgTBesbNkFmMmzagVIH111m0bO1hxSnqWEOABGFWfHT/Gf8lB6EyUv5lu8xNME1ybOeX1Q8oHC
bB360qnICTfRHvyGWGmJ4JN2Qu6zLH8pA0hdBiEZ3ugwzmutB1VjjoPiROcFkdmj5eN9w6R/AQRX
HCZyWwLzNWx8n+NeaZax+dgHXXhK0b8gzJuRYvFsDG/n2TmOZl1VgMY3B63FZpME9Y3eVj1kqnG1
WyXfDz36I1e+Kkj70b3pA6LxSjxozTEeGrFQZX6XDnhLILbeIcB/gjqgLweZvBFN1KR8akrzTWIa
RrDEJhJhHWjgPDrVcXPpw8pjGMf0iBML1Ka57REBYAiJcMmLu57tM2cF9AzlmaFBvDel8tzWwxPp
T5i2zEgBvquVjGzvUrKXFplWm/eh3T7kRXoyJHW85nbdMofhtPo7bltfgGONt7UFrAF52rs9j81j
XDcL6Bh4bDQL5hL8MxEolpdKC1XPs2V1EYw3CqZBhUbjMKcRA0x8PDezsTuAsIAgRtRSW1q9D+1g
EFyobkxehhocp7I7+4qmkiblHpx2emj14rUj5xUp11pH27JgbBMwCcmXvtbbOxYB5W7ecbctgZ9j
Y57JBo8Xf2/Chvm3n4dbtqJHoK3TAtEV+j89Q9HBvc7mcOvrBqufadabxsjITXmElJoum1ixVj8T
u/9SyPb/suBFRgI/v0f/gmp+ehuLtv38MXnx5z/xC9LcMH/SVRU8AsWSahiu9o/kRX6iAhHHAO3q
jgHX9p/h2orQfrKEprquZdimxvyeV8BtPadrK0L/SVVVXXORxegCa99fSl7U51zTfyLN4aYzOiJU
28WMr5oghef07R/StUkJgE8UWsy+C21tVjeAzsNyqOydUyTbtkMvVrrjQ4e0MDYYT5PFxZqK2UrW
o3d87TMkQgusCr1igTci6YGtJmO5kWBfrRs3lu1gKeImExWYyfyJiEeMdOSXhmN8ERoXThMfIqe8
FPYlAuf4wwfxB6G7Ouj33/1yDi5zwybb3AADaMw//+GXa/1UOKgTmUCLkYrkHqmNxyD8GEYxXkh9
jRJuieyUcKKclMi+/oY74jFUqmuWlHujjp+U3t4OEuN6mG4MNpQ0aK1/L4DDOtSWghVHbT7SxNjU
zG26nhNj9FDDTZZSVzX3jSworJmj2Q3xrV9RYS3//Dd0/+gXtE2eFNMWhmrOwPoffsGqVgJCtklT
EANmMC26D0d7R5NwGqnXGExtyrS4R5MULv7877V+G2c8PzaORcaJ66gGD7djkE364188uHYYTFBT
F4WNbrMZXqp83GTqvm/hdY3jcbD1w2ANZ5VhP8rANbHzJ7tJNmr9XevEZuyCVYH1NpYv2KnmbJaN
LKxdr+OEbasXkwIInyeaC7bhqs9qkYNap0GeFSH6tRrds0ZA74QuQJTtqyZZwI1y2FehchNwLZhP
b7RGwaKfLuvG2HeafRi0fmUfJ3tYq+ei1B904UCoDcK1pVpvWpSxdsjuYiIhiI9Yt3PomNKfIe0T
oPz652+e9odvnu7qQpv336r1uxgBvzNEOYOYF0J/LgKcHG1+qBsM3zil9e55YnUasfMrinHt8DZE
3MlqFpwyJWRUyvS4r/daKsCDnnuj85Lq8c9fH1mKf/BYOcIQnFocChwLv/10udeUCasw/IqpAqOA
Kp5asw3tvZLIkyaKQ2u8Y1i64Ld+0tz8Iw79b+5ovAR9d0dvoRflNVPDJ1NdE+W1m2CaTrQ6mHzx
YoZoYqJlDU4O4e+6tgwWBWITNUS6G1u/RH5BBk6swtdyzHWLaQLbw8HA7ZOSB4IO+6qSb4DFQDYx
hRvCMHeeRXZvcRI+dSI7sK9uBuiEWd9sNcWdGYQmwp3pCt53l6ccXary6jA8DYp3t8+gf9unIuxg
mBcrVTHXTVyeoXLu2VcypjUxYSkb86gG9tZSyyMKw4uahrsseFWoAEwsdYlf3vv8HQ+isL6DI1oi
2/CGku41NteCDqn1MXn2kpTRDtq2tSRRWarmHYOqjZMke/i6O6t19kwd3ts+5Z/ZxI3D1sZejvEK
0foJMORd1FjbkIS66sWuu0MDHR316akTyPzb5oTjf6nHFlJ9y2tNGlEf2mA0HnLF3bSBsSLybr2m
4PECenorZWQlQBSoFRJNuGKRu2Wmc3AiZDWYtp102geyWLqt2H1OfXnS4/ocGfGmD0HbtgmYjkqe
lMh50yr/zcVPmJ9aO7oooXYcNKyeLKpizVOhQi7CArkkTjulF8eicg7poKx0P9ngJQcETgp53yOP
QY/uYwzugyeISCgKjuw19lkIYjxGQx8woDX09Wcmi3u6uPXU2kCbpufYCr5yQHx++mCU5pqJrXPV
uuIeAfdjPBgbfyofbQZdoW5sYMMz0zHVi4/vlJ0Q1vv4u82sKOQrBN1oZQn32lrGrRZPQYkkyATs
OjmbZAi/W9LcjKNY6zq9vp0dJ5BzC9uwrxULBNB1rByGIynb3xW7eplYTU2ac2VDBHuuYStu77rm
hjPhbPgS31H+rdHKe1CQR2J6QbPC5Qh28Uu5EoJnRCGNCD+Fi9IOvxcyJSjwkhPJrvhAxVz2Fo9W
j6ZgIqwCGCF9vjFlR6E8AfQjgNa5skN9b/38sQLVZdfmJsnHZ/iP6BT6AMm3vvVxnSkKcysgi+Gk
PiP13xZV9q7YMMZdEn3S6jHR01UgQzaz1SUL0e0l/nVwo/cYS0Su41pr43cVqkWl0d0l/lvgO9fS
kicM5gB8xIUBYoUgpjkHYcaQuN52DvdEgryyTMMN21oQZvq5D/z9BHi5e+slz2POpCGvkIIyKZXE
cgKRP6sp1Ev3y6qqz0wrHqu8f84VLHDkh/Lgcq86Q8z39loqyUN/sBKQHrMevTbQFqdHSX5YE9pn
s64em8x4rj8tC35hWWs014fAORtue3Mi95KQABKFUBUp9ZkTzikf1UsRhd/DguqGWIkn5IUSZFi3
JdTi0JvONdCjr6FCfFq4dN++vVWN4j5tWKYRY0KS4je29nS45plav0lMFOiQpiUemEBTnwlnu2Yu
8XBpuWF7uVMMybrHGEN6P0oJgzqLoQWkTE39chIg6DSS73P+r0fZEk04930LmQejiYPtkIYFZEBZ
VTn9to8g22aEzfxyo8bsMdWJPWEoVqqTPtawNWKX5UujYf9Q7TOReF+maq3V0roOQAXYk74TBLPr
yTxVWJdrE+4epHZ7NWXeNHDCOA7dLFKOJn7WLXMjnX5bgCIOCrZn+sNkQSCyQSQDnC78jgFq+Zga
t8aOj8NUn4ZSOfRF6qk2czoDO2TUPhsi25pBtyM/4oadgfEbJi9kQAv8qigqnNuY+19GVHlErlxq
F2mjH6ziEwPvhxIEqKbWpPG+WVFKuarcibG42rq7AtZ8UNgcEkZner0TnWs9QVTjrggrXqsmJKMe
fV81bqIwuqgRXJX0tWzC7dDyHdPUPYzcpa7GD5HJ/hcQtgU+Q+vcg0BO3wlmMI04mll4wv68RYu6
iyAbpQSMuDF0WZAm/nDVUuuedLF9yz3w5ze0sP/ogrYoay3qMFRnvytsszLuY+CP7iKN1aXfPDu9
4/kdjFBmamietAEFKx4CCdVaBWjotKu+vRjqe69cjQYpYkA/Q5DTX2oLT4/r689/4qMox5pYgvbn
JKh//tP/R984v5B//Ieaf7ww7619+80/rHIkY+NFftbjw2cj019eQvBZzP/mf/rDv33+/F/5d2FX
JlXRvw67Or19vBV/e/y/D79tDPkzvzSGgj4OZ5tu6wYJWI7pUoP1n0373//180/4WEn+1Fw6RkHR
nxf13Pxp2k8AdITlOCqVI6l5/8y64kcC7rc2dzmujc3N/StZVy4N5g+dE0eGqpv0q4ZmaprOi5x/
/kNjUXYm4Gk82ofJGlBazAV8cIVaS7OULIeC+Tk5Qwwx8ZKSK5x+d6vXzOX/QzcUBlcNSbUcdzJ5
zKcDp2CXrsUUv3Vuw6ycNT+7YvfU6PomlM2mSPotQ7ODGzyYItgw/fYU1CZEvCxnHkPohvBESXQz
dZKY5EKqiIGTcV8M6UlDVOlm2icd9Cmd/N3IBWmUzTHVERqCxQ6/i67HGEGU0NR4Ul7gGGCKc+gi
vooGnsyW2dpSB+ET9ki2mHi3vbkKcAdV4WYq4McWNyI/sOyTFoMNvcvcHT3kzQkOZfquI7PNnfs5
hzhTs3dda1+T0UUUziQU2FrRqQeBStQZkdhYDELtHuOIDZeaOK7h3zSC2m/7+J8/MDLTbN2xbU0X
1s89xw8fmNIaLcdS3B2iQbJOfEu7F/SQ71UwohcCB+lpI9cEiy/U95vav0XxkZXYVAGk6YZtYH0P
IKKkM8bkXupPJrhPPSTpWqVa7L9IwPo3DaSwf9sE/fqCIfJpuuVaLt35b58wItHzsipNeVD7JxQq
9nRfhziVBJAwqtQkwCcMUeYtwQ6XBdAslEXLSjikBMNCR8gi/mTiHXLKo7Y/t+qNrM2aoTUGkEWE
LAdw22PjF0SNWivZvhXGU9UcVKYM44dJjZWibs54HHmnsmJcaICF2msMS3VE1+c++f3RGI6+8a3C
/qvl3/G8U4Wd0+AtSB9N7vusOs7PRPCZsYa0QKQy31k5/V4OT8L1IVygq0OH5yJGU9KX3MXlu00p
osW9Xh+j8gkyBSvgl6Amn6Q6J4a5cvVtGYwPRKasw+GeAtujASLMmCBdnnI2+TCEKKl4iSjbPbv/
KuBQiae4LDwrgDk/q6NRCJc4DvDbeNY1QmYP+p+gjFQ2VxqXVYMIo2QAY5iVF8qQ3T8Fhk/W5FhS
21KAUqvF3+W4792nBJuSyBloEt4+9vW9XYmdqufIWFrPZF8Oj/6IL9pLlRuwGFX5COB1BvTcBkTp
qCGWjYkEZL6V1VADE7+ddfcyjl/wv2wq1borCkaichMTWWZXpqePYoPzTdXcQ5t3j20zp6RXSJtR
XSdxt6xI8ApJ6xqCbKOk2I1amM7ITSZ/9HDzLeGm1AGVYpUx3Q6YIVPamkAbG2tRMbdNlF+e3790
4f0H99ktSqLy83v09qcX439yc+7yr+L3/5H/kbciV9Kf3IpF/vZR/PZK5A/8ciXaPxlQF7i9SHl0
cEfPVc0vVyI/Yc5kEOH267SUeujXK9HQf4J+oZuuiktBw8nNOfLrqHT+EWchFhib1EZ0QM5fuRK5
+X57J85nlanPNyLDV5XhyFyU/XDEDoozxhj3Os6Y6lABHlIIHejxrNfW4HWP6aMCRxC8ol5tIJgi
uXDZ9iSoKjv8exsruFHLaxiqKxoX/i156UqOk5Nd86XgSX1MrIuwdkW0U6ulhYexYr8BXd/YmB+g
MFrMGfEu/XAHqI6reDarbZOx9MLHHikKzHcjAhow5fB0lppgLftk23scf4GFdnjaIUuA0l9UGN2c
lRTriaSgYVXjL3SbgzT2Rront7tynA0r2QRsQOlhAFpUq4OiLav4M+q8Ie0QICwF0BSARtk3BbVw
TBv0ivDYfMmVfXThAsHpCbHVvDEdkah+iwVuxIINDY4TR6+w9TzBgIWTlr465kGBL/oG//pIgNaX
/4gauSOo0UEVRJzMjrYz3hrfSNPCMxKupyV64nWIjEoum8wrNg/dFpMjp8uCaYf1haJJyI2an3F0
s4grl+xuAliUq8YzttHafaz1JWzmN+yLO/Lt47vyoG6jOZ17W8F42JSALXEXLhDX2j2i1hK/1BoD
cKzsKFc6Xg/UnfrJfrdSBE6vELOi9NH37/v2IdKuhnkoyJr311a2a6VHAojxThSBifl7BfOA2C0s
JoKsNtAmoTdq9OWe0nEJLW3h6YEntIV8wyeJiAQNpqhO+cThvQI7qmdIYdcj69pdO6KO2DvMlGCj
AAlmySyX5mP53fjC4CA+stN4Tu+LsDx2xp1LBAGWtODTaYik9u3s4hddsY4xxsHI0J9Hued2Maf4
i2CLfqUCCvrrXcF/cEhuPovzW/bZ/P54+7Hm/z9/dEb+Dzz/DArlf338PXyWkg/942/F19+QY/wN
r1Dwm9Nw/uO/9gf/j7Lz2o2bWbPoE3FAsorptnNUt6Jl3RCWZDHHYjE9/SwaGJzB3M0BfgHyAWy1
ml31hb3X9v9r2VlgfTMtPDbW0gL+T3/wX+QEQg+yHM4gzxH/6Q848ExBa8BRx/84MP/THxism2x0
LhyS/w4yQnT/P6chTcX/GRKbvskGioWNcKRwWUgtFen/Og6Rc6k0QbNo2MmwjiwTkl7vUjQMyv0a
01fU9kxbFhsy0/b2RUNp2yWTTnfmEL4LwzFvteAiDyo2FmG1TC960HHZJW2C+sEDPcgv52GEZ/2A
qdl/MLfZlBkPQZDYiCDQrAbRXul7nfYL0q/mwzU190AiDfBjRJSmOf6AFOlZIsufcHTjc+7TlBBD
lm/8vDsEZoX4LXb5SeSr0skhLSU1Z2IMiNvLHfmR0Ecyk1I5CwyAWS4+A0gzr40AUN+O/u/GNYcN
Eq997eM9m72ZYitBOSkIqYgKOe78lsmq0Lk8BaQsDmP1XY+RPmqj/K36PjkUvrmD1ZBdfM9qb+4y
VY2RjqytcHy2y3s3Aq1WNF1gD/KHeMDwYKl+bZnDuQ8aQIWziUq5DOZ1Y1cIAaom3Lfw33ekJ8Kk
qtSvroTLkYEk2c/2NEOCyImIIq5KjOl4IsOu31suHtTG7hP4Zunn2Ju/hNFhXNd+v3HQkQZT7mxC
4ordRNrPs/8RI7naAl5ZttgvqW1Ux4J9IZvvGYuAlyClBQ4D2x1MnEDK7Vg7ctnp7GxTEQ3EBj9O
ux87eAG8/mzUTXRM3HbeVUn6yeTL2VgNYMx2aIyTxlCPtB+0FDtwA9DbOVi+eNIBrGG6w0Oiy4uR
e+KzKJgURcPIC0w9eQbaGKSm2ITTMD8a0QG0GgEapZpfCLVHPtuSbeAwzoNgSifp+9cpc8dXBn1A
1UlRhegXupgDotL0CFKbGeQU0btym30Q5d9tCeENIF4HtTCp2g8yBj4ATO4iFw9ma2P9Z96K0KKr
D1FdABNlPxVk+uS2oM+stMIPKfKLsaBFjX7prABg3C3NhNPEA+csnGfG8t167kZEFelZRvC4Zcfg
2rUw6tX5gDyPy3VAYoIC4RscbYnjkSpdKn4BYo6fq+GriYyvbjggcGseQ1tgbSI/xy2nc0XI6Cof
ql9THgCYc/9KY7qLcniPCoR3KJxWFntLr6G37uJj4wzPBPagTc2zx0iB2BhqjDlDDtC+UI/Z1L9P
ffFj9OhN8luUy7fQSfBZpkhk5wuo/zd0o8Az/phm+jmB/LB6f97kJlTzuPJJ0Rvvkxt+4cL/E8Tq
Mahq4I2nOXeBj4VIYAJRbQrJP2vP7iPHRosodOx+9wXxWI7cVw4uZRziaAJdWjNy35isuguacuap
9BY4KSo2CKI3r3duLrC3PnlzYvGau+V307mPmOMxsiW/uRyfk3JpRYR98d2y3ZlVTOC885CHCKcd
dhRkxlxSswTUhWugRhUDRmFUJ8WsexrcN5lTnkHyCTGRrCokyntIiCuhZ/fYMFLNvGTcm1ADWmbt
uN92MoZJ3wTug2sATIRMDE3WaqcdHxkW5bZ9KIkR2rpk22xrDh5aUqfaGAao75wszRljK3kBNmaT
tntN0olq0iZGkYHOtoyrfBv3+yGaPcyLTBnCpECZrKr2OEjQAmmpfin2RlQ3oCMGa7wHkcMhbIy/
ohaXlx8HDC48XJzsOv4MKYkQNeWazqyD4njUgOd18lObM25XXQHwlMPRmuZHnALzJa2zo9KA3XIW
mqvI6r4oW/TgiKt2hnc3rCiBkoYlRc3/3Xo/eeP8VGT2bFnBHVSX0X9jbQ/6+qSJXwJsGTEFmk+z
zBgI9Z9FM97dhW8xafAcVm1/RzbRlFYVf7aXwXdH4nAqyuZc/ZLqa4RR+2q547Ub1LDOtAlhBgQM
KnwBraX5zBwfRFukDx5RjFvXrvqtlM0zHwNnR3bp80zmwN4fWe0pHHd6+PCr7t7L4hVqOK1olJHY
GClIYZlaKfOI1LPaab+WjJfs5FC62seBDCkDhMwmaWpM8DqpzwoC0dw6I0AnCLq4Q8mviNEZVn7z
5HjoG12ZfOQVEFSvIo8lC6y7wXsHswmW3zRaGyMzO9Ds1rgl6a3d6wKZKbq8HxWarAabSq7D7lJm
jvUDABLHGwp59iABGVyhfiYq+rc/aCJZHCAyMSEfbAP/EIHXsA/IXgXpiMp15p0dFuCZEk6vHo5N
61OcxvIvZoyOrVfxZ07H8VTNTvzUh1CUwCA0xWsPYSRMB4DvnnxMAuejJBNqOzjdd9n5Bv4EIS9V
gJ5vNIpHz2uBpiv5PBMcfJcTbhWLhV+FawcBsZGc/H5JXoWcuyQCGX737AyaU3CB+Laui4QruQ8e
iSqe5hbFXvo4tlbDPpF4GAyADUuQFELgaBx4W+Sy44Rv41snr+iGK09gBJ4qihKo7w3qYzdB0FIu
BjFA6n1dk6NKAMWYRGzJ5GdaCCYrswttI9HoZmPv7hbuL9pOuJ9F/GA4PQkMTfhgq6n6LOHFMzch
ijRxlqjFKPhpVT4+5Cp6H/0loS3s8qv+JF1ieAKTtQ8nuR0xJhXeINaD6qnp/+rm3Sx++7VP0hkx
kajwCdiMefKV2RwBQkyHOq7vEyra0SOXfbbIOs/9Q203oNYC90PBUtlnPd+V4bTlaTqbEfnqvRuu
w1tgLbSkeB5xi/t/IneU8H86cyt8sRdYSfawwoxDN+HLk+FuUrmFldZn+mQqPDtF9RZ0LHDAtbIX
qZO/eVgT5pz0SPcJYZ37DGxXPH0qu9xFjL2SoPRPoJEm/W7j8N0w1IYG3wXkL1nO1kS7s1K8o3dZ
efeU4CtiXKXaYssRZGjOol46NWsz8qGcenTA2ptPQN+e0jR9pj5MVhVsx3Vs9rxhXvAu0KIfwAWe
XL9zT27PXd2PPTbR7jQmVrNvJusom+hMfGG8KUihukQHvyWRybbIy3VH0gV04W4zUo5Ac8kP5LQ1
6/z+hkgbKamBqBcp4R4K777Tc31uPJOPeZL7m9piHBjzbqAlcFl4c9U1Q0D4U1E985qvQw0BKpaz
ROJKfEifMZeCKkpUILtKJ8AXnF+4H/Dsjrc5JpALhDwEcb8AYurGiseE4NYmP0EsMe6xcfKYhOzw
SOG5dyGSGkXcrBU5gEcigJ/heuKLt9cItdjoRowNMysA1zXRALNMFBhf+dV1nNBb30a8m1nIey04
5Cd70i8pe32QLOkqCHE/G2bMpQ8l0GsHfoJYVMT7SR5J80zCPL5xYtIBd4OMnXHlpCLcVojkr3ya
a1xYfep6VHv5Ni00WLLJ+GgdWKaBEd1w33Ub/CjTSgzEodalg82VscYA16mLf8P0L1aOSmkcpnbX
WGBfREaVmZoLPodMYI0EdRuz/NuVIeJ2R/KENiHpUBOvGXv9ykU5fG7cVmzmUR86eFRP+WS164Ek
0LPIMoLvLOcQkTe2qhAMrZsCNmtQOuWVbB4m0anzasZpddKaiWmlUT5YiIv75ddBHvQq88kFagow
rvytDDla5s7hlO1xza1GyQ8Y2mpAz6/TrZEg8cgH52UWF7qMcOP3xKIUbf3U2q5xKFyYJAHD4Ew3
6zni1qsm42+ScAB1EKPPfot8WKcPvcCI3OKB2AxsNDyem6tR41L24XVsxxD0ixm3WOnyMD9PefoZ
ZKQFak63DfL9xzlxgWnViv39aO970XTXwZHmuj5OmUePAK1qJ5VRwC+RCOt5mU1EOiP2ZLn1PINz
w/62OAMwPFqXvi5iRsE8806ATV7bZJvo6LW1uviUULygD95HfW4/1xaREfw7K781wDkHGdPbcGLt
DBuGHxa/XZn60L/nhyy2xDWKh+FJt+JSKNM5dA4uH2KZDvEYszwKDzafgi3sebnOEUaAuvf6vd0P
F6UmJBRdVALbD5ydGTBHsdIW00ayhEJo+yTdvFhPPl0HgYiVr4cdevGE7jD6mpTJbzRdtCqSzVTr
lT8mUXF80usXR5DQgvUxZfhFIwv65Ty2xvM4j9Zthqp68PkJ7bpC+l6OzzyXbzKNyVWqxsd8TIke
rcvkZJhEaVQNofdSTge245BSjcxjD2Zd53nczyB3nv99Sf0vDMRHR7r+k9GCPUmEqZgfzr+mCNHR
GICIjIpwvkzlIn4OQ7ztEFJpHMcTA4Hnmpr3xqGkzmFiQfxCweWVrLv5o3vE1hDReIcWYOleYvMY
B0XJTC4A+ucwfWpYrBV4X14XyXzuednGcQmN7Hta4d6thx1xa9deOARphR14UzsiEmjdWNC++tC7
9ZGT3Hj+2VQsOGr/tVLV8Dj40YNTZEdZOWg26lkcMuRNfo32LxzJnIl7o9kDvhjXsjPsTe7wa2bj
3e2r2hpvZN28VP7U77muuDJC3L+5bV+cNIZc0enowAYzv8VJgyeW03RVGO4byC6C5Obgio9y4ilA
D50ibNpm5A5thATkC7Oz36spfW54tad/XwQKJIZj8qQSUtJrVpZGz6WMf+/YJaW17Um6h5ruQrdk
sltl4FiiLqHdtefzSCh9j17HiPEUwHaGKdf9zMroHmHQAhrFD9tNuMqEy/upq5rY64QQbiDlPMWM
I/ooxdeipL7/+zKMxXNu+q/4yv/mgarWMx3upk4bf+Pm7vzw78tQFPM+0OjARcmLidj8YYsYhouB
t27jpBHKAN/oT6jb+5NgcYgXCdHqJFNYGbrQ7DqNALSo6Z90MpO4npGp4lBveKHub/Tk9Rynv0CT
gloXfv3gQzP8tdRiMk0FgKSpeCY9lnlMO2n1ZEqj27Q9eVempsbo/DB5Syqsck5wsMy6Q91D1q3p
4Z3iHsCrCXFg09ppCy+dYE8TTROtiznvchxvq9hwww8YO1sL3qHIwuynrpx9l4IbCdqsJXRu1Hsh
Fn4kh8MRtplNXqSdnZkLsHrq84fGUPKxwyTPCaHQsORVc9LtG8l50TuOr5aM6neia5Lj1L4lw8Ak
yAvDV6NT7t736JL+fcs+wmCvC27x37dtV5c7ItbweVGbythXr3ahIJf3EOfiulevanIK8uAnyDjL
t6lIQF3MgBmTvqCb7qebVdbVpckEIatyQdhE75KkxjXdXreOCOECZdaye3S5xudsGNe1gXY411A3
PCpRyna/38WGagj/7a1rSNm6KXOjPGh+DwwGgFaQVtq9+PCdNzZirrgJ9PPoH33uwzV9yxIMhEvW
EH8LVRd7wEmwtpSZ7/vQvRc6k5dswiRYxwyOAH+xQWNyRZipdQoF4/thICN3oq1SPU2nNTCFErri
oS8bKu4RY3Re+XhANUBMS1XGUbv22xg7i0O1VMeKLAX42bM+A+r+M8r5hmMWY862LzWKqlxcynZ2
uShmLjcnlLh2YWCV0qM5mNroqMLkuep19iE644YmKMfI5jebQBpXCD1ynynmY1NEQGjTWvvUNPvX
RLHv70TpfXTF/FjDvfE7iI5TwVtrIs1Zk/rjv8RNPUDeU0cMOxwKQQ0Griw+m5ZSQyZM5NC99xij
fKDoq5jgiptw2icAuydYTo9isYvn2V9Z34mbwVM6d+/uj8FCE/EzEYhNm1wyLL9ADTQbY1SeV0Ow
sPXL+MUhrOQn8oiYM4Xa+26TnTpv+LZcp36Z8vGeGNO0Q3YfkP+lSBLXprkHWP5IgIyBZB3nRx/1
e95GJptl0j/oKXsLSc67GG1L6AGzPDkZxOQup2Ro4hmK4hAVl1FfQVdpSO/dIYQ8DbmUmPYQOEem
Q9xC/EkFLnOr/BDsSFJicsdzuJ/84BJX5PAMQTltIo/0BFBWdeDkx7DDSTTaKQcLWolrI4doDVjA
YT9fHYCz4P5snnLLii9Chuo4OjCmLHs656F5AuJSX9gaV4esIc3dqSd7oYj2Fy5JlxklSuEqK6Ft
8VheXMrGlyhP/WfHMciZDNxL7lPhKcRkKEYAROPghYVRhqsQGOcFS+y2/DYrs3rsHczUkTXjmtdz
TH4Ic9Kq/QYu1z/FYJenpnAOHrRf01QkdDKE+6odWEhzAauQbUmbQVgIJOoKI/5jUqd95jb1tyjV
HxKJh6sp6wnpaq52o8XVX8/A4ZzOv6Zkrp1dGdmbrIS4gu76KzDZAzIQMaAItt8k0Z0Vu3T+KQZf
Ehf4eUjC5Kzd7N6GFh/Y7AZGZ4k9KQA/e0yVcNbD0DZWcT0y5EogR1gKygcX4Wecyrd6JoRiZBYm
auexl9XaZWuZpLZ3H0s6OcLijgQE7RhKmfjdUxMR5tZuh/lI54oh09vYHZHk7ZIX7plA+jTZP2bj
AlRAzUtPUmAk7Z9RgZ1IKfzySwvbf+xmKyJps+PsYbR1GonKxhwP48hINjRDeAUmY8+sOYftxM3n
4mgSDB9Z2Q+QNWfvl2jxfRtB2D92ytYXW6tjm5EkNomGFwo4Y1eCEF5ZxuQjC3Cg2neMxIq49rcV
aCatJanzMwk6fRHti4wFZmSB3UMTMmbmoXHr8HfKp6WrkHgmUf7YpTxjIJXnvUoLUmmiGHM2KuGL
V/aXqIfUVsdnKBzihd+mH78n5TzsGTBgzk8vXCwHEVGGCEsbyHy5qgDirTqvRWCJJ78aZLPT0xQh
kKL4gtqQM1ZiUynUi9XhyS9sEIvBHOwir50fwy7aZVY23vgU70XXyTVblV9O6xDi/idMBrhmDThE
2LOchQGu4tF7LGP+BNbrlZ+xpV+MvZ2cI3jAOiFZrovvEvTZTkf2jdTwFEOgv0ms+CPz03IPRWAt
vKwgeHraFGAxjnUFAGeee3iwlIgEFSBltSEI+sgF8XJOjKDp7UhF+A5nzlmhyS4PMMUSwEjbH5MK
aXleusmBOLdRUmzm0jEfBHpESLCkyWFnPsSO+dUpq9qD+jmbmUXdDwWTfXizlS1Al3BctrvgEjKr
OKaWvdfEp2/mHAu+g9ZvQzSzvw5c8G89lvo10CFmoMTFbcLO2lvCeRgN6tWxL69erH/GUf04Nejd
0kYjHWARwJ4D97E1rgigiV8aTBA0PHlsApj2l3thhDcWKu0qs9nYB330bRskRAYZ/Hd7xvpEC7Ox
CmK1TUvv5lhdesbaewBF50ol5enfl6aCcCEDiy1Tnz+a3OJ7Bw43zANCtwqcoTqmNYol69/RW+HH
qg6pjQcwXhzwOhnvObk1i+gm3fPDE+dUR19LLDuc22ZvJ6TGY2jOV9exrZODldAr4qwCezoiMNNI
uaBAt3Q9+cU+obeddl5Onzs5HaDdIv/FRKk50HrCqL/h+R0efXY/lQlyAiwwNkh05q0J/UYVRBAl
gzA2XemvZDFy5lPL2l1tfGT5L7gbKHYwpxcZlVsTYNipKLb8AOxC6mYQZsioB8M7382+VejIvbes
ZOhssTjYEGvqLcwxpPU+YmG8o/Cz8iAGvQroeYBF5k6Nu64GWvIRwMG2kLO7cwAAPkhnmWLMUL6M
rP2KJl5zLMVfxhiTNdhrXYftrm2rSxm42EgFzZK33CPK3wxQJZGUe8FqyqM3lm+u9BE7BGAqYwgi
jgdel80c7MKivjr2U2sg6ou8+bMp6ytYg2E9ctkRKuP9TFy3xzHXH1UZkubE5U0yvLWaIutOdt8W
WpKxIyC43uiie4Q2VjB3Sc37YNtchuJciOBrTovPGETDGeIMQEVife0yTCD3XFUP0nrwJIRsV5AX
khXuGrArNXKOijxHzZ05RUvKOTxS9sYN28I/oaj/qAkpZmBmmJKnFDW42YmdIRSQrkz+arnrr4YX
fff12Jz6Eos1/81hbRwtcFEsGfkFeCV2q0ffDu2rgQkeI32htoTUkYxdRMgjjCDdKK/i7ZhfC4/8
8MDLA6hwzdmobGsv5/6hYzn50nUUpd3znKKRTmcAVE5CmlWUPEDvIV46piSi2qXrl0eXkQnYGudK
5Cf1aoQYYlG9Cy7KOlyiu9zHPIV8Zw5yQRMVGbr9inMsWaoFffaV7I9VmGGyHr1rwIAmHgihrvBi
boN+fv33cxl5Az6THjCeDSJPBctjEEroV5r5mI1htR0TpNIkDN5SgNiz1SlWrOQMU0a8UL7du7l9
boz+LbfKVW3HJPpEvbvO0Kgukn4LUCMvdN6RyscCL7XPRsfgWeGLIuvXPrS2fsNJR4rEhLbREQy0
62rbeoycpuWS0NaGSBDMAOSbJNULofe3YjSuTo90UPvjL8I90nVylSUz4zaoYfQQyRKS/cWhRvbV
DAsAenHOocas3ttnpgw2pX3qhRvscWt8V/n8bpC7DMZO77QMPvSSCWkEDXVsU5CtF6EipFhWdfiS
hT40O/AUihyJDfdnfC8kCZAuD/doOH/tSD8PgdOsrNZ+MivnDT4zr6mjWoZDDEgEf4/X3PNCIyRN
2VFNkgvf1PgrghYrtOPtRtU/YRsj0ryb8t0ArAbuSvghDLLMBFFkW9tuCYyr2ZpO/osatDrzhteW
X+9lR1HbkUpNawdkJC2OXs8sCFhPQxQm4QKDN+FOJ8PSirhphPEGcXVZH4XuIXenN7PFqYbphghH
k/CInVbQIWW082TjnaqJ+AhB1xunONQDKLYxzq+NZ9g/0AGp97gUHKHEOit2ws2IuTSTdpN7kPni
qbb42Qlsml1OMEatGI0y6gu3PHe2X4POH6APOw9D0r9rK2i3psFsODbtbX7z2+Q3ccPFbq66s8V/
XmpdIicqd2kOnh8e8mVosntVY4kxF8CWbvfKyiiX+mFejyn41wm1VkGXBwu03NhFkR+E8j4iuyYp
UFSELcm99P3v2BneE21BXsXt3hjuJzVuuTeFAT/E1JdMpgRlxulC2twoZjBnSaAVcLnY4ZOfpGes
BvlONjgmgzneR4372kxwlPQweRgNfKjOe/hoxpXIKUmTCMU43zVBnK1pwg2OzTfgjvpMH4xv9KXB
nH5hMErBTkJhlyHxVAMPlu2aRE/M+ExU8iPRT6xzUoZP7Zx5l99RMN9w5FsbKTnlBos9Oz58ymnP
jTEXlfWZF/HBMvylmMStM4oP8PHBTuYt2+OeKpIuDy8oUGhPhF9zxQdmGicoDFmqTtIDSSM0T7pr
MGOVMgaUINZOKr8h6wsAluLOzB73s/likvu8iswk3KrYP06BOR3dPngz2tI9Rg2NHSEyD3Xhu9t6
GrDNUMMn+jZ2gpVQ3QJYTRgeh5EXHshd2ov2M/GKAyHo1Yb1xzGv30Q3GEwmQJbFvcrZhFgma0E6
ijSjc4KydDGMX3Qvj1nAhxDSUDYg2x2j5MmppbvyaJ+MZnwPevWeTuFXmiTgvlk9p64+ZmF0Jpf8
70SI8h0J74NS7ZlaMgICDqG1ghhpMlojgXDtca+wmWXFjgGl2PrW8xywwAmilIXUChuNdzMhhmtD
oRuYwqvdxmIbjS4LBxHCTLCrYwN6faVyIuowD3KeO8Zmnvg7Giab0taEHVThcC3t6ViWcO8agQCi
hxTI7IokwAjf64bd9xKHweCoQkMxCDiToOnOvm6fjEqA8KxHtZNttkSB5w1K9wTLgd1u7C9OOfZ7
HXOTUrrNQyRdrq5ZkHXAm54nf8yw+U06z3DkLkUwLKyPgjDMg2YVhhdLnB07WXYO6bDOQ4H8kHzc
TWYmepsVlI+I/OEvpdNx9CkW8xE1AhQWf+VnVgT1f5kpNSAlU8AXW3B0Lhgw7pfME+k2j401h1QC
bbMeYHXP6ArxKRlZDgLZm9vT5ILFMFHnGS5zltpzvEuR0uoQFf3ENIb3wJqxFloxUhMKLOhw+9SZ
syc+gVuiMYg4nN+kWzxZFi63IMfVvLwZcD7QROZZsA0axgiaPdjJUvoGDhhVSVlYONQ7hmPzkJz/
fckhpJ9M9IxMeFE+IIhhi7QOyXBRI773vliGTGgGjDQ9FV61sYhuAtlSp1v+MmfrFAkWZa7nV5UA
kAOrt1cD3aXnFtPal8Eryq/8rpVztNkesjuJvuleONZYfB3rILlZpBGvHqrCT3915EUjhnztm/p1
0u50izvnsUJ/hHqxHRGD1tTStl++dZriLJJ5sP73ra1tgBomHLR/3/rW7KxkNH6XEIi2GiJ2NUTj
g+sPn8sSgOs/E8dJSoJrbNjkbuUOG6MdQF8WK2F73jH2gq/R1L8me/mLLDC9ZICSN2C+mdYwE23P
6zN8KoBwcL2rbZT9m9bZmU/w9Ai4s39T8w40KCWNZQ3bDPQOHXyW3MupIDASjQUfvt6L9sS7dszA
2mQfxe3bwBqkqQeCWeRXncQvsWFFO3caPjtRnGZmPE31ol7ZC+zGsg5Yws1/Lcu6+5DOlZud+yrl
k5MtY8Mgu49MXcOevC9BVQm2HP2Yo25dW+7GWMojYa9r1dod0YnsQjK1ZJZHpMGXa4B7f8LmJKC+
rcvRYpvJ+wvO6WREcm+V3HyLBSIaR3tnTz0qsu69tOZLW3Vc5441rRsNWULLY1awamU9S9WGDcPP
DuBskNqqf0mqCybcj3YD1xS7a8qUtOK8mDkhi+x9TpNDPi5gQB+1k1akHdXmhu4eT0CfFhDEmt/M
Jz+MrCAsEPfkbLKIH0A4+X0KzcKoXlLjL0i/kcV5QKLX1D7h9T36ZIO7aXCZKlBgVRf9TrJdYGm8
hSInHKHARpEJdk62jzwteh5dTEOoUjyCDZp3oxeEPyvCKLxgRqObPgM/XpwHy3YGeBUvwcLVGsOR
q+CO5SjnaiH/ZjMuTCjpGI+TgoDP9EiR3KyHyC02FDrh2iM5Fqk4OFH/0+6sT9PuYsQt1ratxVYb
ehf57Qunjd52JJE2wRaMDF2epE4vxpmNa17v0tK9piMh2LrVZ+Wrv/WEMxS6x19c8eCvbDwits+v
OdDzY1rXzQZsNEJAhTIEzmbp3Bizm4Rz5WDdW4+RrIFyovHp5QJDHR1H/uYXQ5+iFpAzWm80GfOV
xo0cR3Eibq7aioi1PSbS/Kqs4TbMYIirUb8zkPtDsYA2ocad0cEAKbeuwzmRZxjHmEYqAtS85hCh
eyPysls7k2/sgqiRZwasRNAz8qCefhDOOOzqgpLNzxfNijvsTGlLPpxiXWaCpW2RiJ2p624vFFQv
L5dbfvWoBHE0s4HsrI0dARnomaU3zYSK00HAMfvE1Udu/THX5cdog7hk94xUOr7ZbvnQjQRZxQYA
ns5pwke3KDeDqNpD5vT3afCWfW9MUlX1UoloAAOcPWinVXvbJtl8NDhDbdgQCAPNv21HHoNZ6XfM
5PnW0OHR7N0Hu+dHGNkls9KpvnsqjdTonqgmngMjvM4GDCNyZqeXthA7gNHH0gNoy0a5RLYumlM7
hk8Qw6t9zJivHjDRpuTJVLXdPzBuQGAuePS7kCc3oVKAQbeeqDPeAg9yYwn+KBHFBj0Ei9rHqUAz
Kev+o6UdXNWm+hMdMsnABI0mgZgEimILxp/jPswy2g6p+IxRNCEVjnj0hcIc5Lw4/rcua2Oju9Dd
h473DDj/kntNus9Rea3d9IEe/tUWztNgBtuoRSXJtg2AU979Meh32LwOT7n/bYXOQw1YqU0KsaI6
AjBTe6d4Qh1GfytX+7mtCWaGmrD1DcoQJvuADtx87RbRkzHwI+W9sWYV6z4M8LjlEoXqi+4ZuxYD
Y8a6KftcoOWAtpiFrAcTeqTFOxa7+TtnMsGq/fBBI9oSGLdh1QYXzgwIrqjM9zAk0tnWDoKFLPqk
K+OD6pSnUiZXooSBYwKZEG99Nez7ws5fo4xOtH5OcGlAM3+qqnU6DM4GyoDcRsOhyUl/TwuGVlEW
J6ehp5AiRGdTC09dgi45TFlBiGmqv3pSqXZoXph1l9avLDfBHXbAbOryzVlMiRk78tocEJrirvOm
Jy+VL54esus0Fgs5pT6MTHcTj1ARtGwc8pL0Cj9qUDlUP7wKqv20qk9NxfsrTOBTts20Dlov59G7
nsxxOy0uiXlkSKDG7TjAZ8+d7DUncf3Q5YQzl3RtDijx1gi2akyO1Rgj2wyp4AkZYdLTW6s5a9+Z
XATs6dObSBewHm6IArTyEg7CwhUVo6MYgsMzAHKnn5FhISREO2w3e68D80CW1LsLE0GXCZJY642Z
zBfH/1VWU7LHsAP0OnytaaQl6MBAHeOoegp/2ohXU+LhN0HUzjy7m04Y7wYu1kuXey+5cK9z0EPd
Y46Owm6zvBbLRtVLuSQihJE026z6LGZvKCgpunaxL81dhajK5khZYUaMLi4NYB789r2EacNAdQt6
HHI7WlmoylnfnpmUYZJhP8I4rXoMxGuBfn4VDLPHEARyNTdOA19Zu8MT+S7LYDY+dT0Tc3+ETGOr
XV2z1ufD/Ut4O1WZej8OCYt5Y3uxa7YTeVTUx46ADlY24h76VczuHyMKEc7o1EVkPNWhJ2nC1HNq
NO8CrL1LqgDRT2ThmSgjG644k1FQb0nnEIfxi+4JQlLGo7bTbGdVgInHyYSN2ntn0Tpyo00yM5oZ
6nUcU6+MxYmIH7G3YoI0kB5hnnxHnZVuSXqG0x88qEDcsoC3xrL7GIF+zQm2fEELGK3ZCtfrAWeh
mvzw1Or/5u48liNH1iz9Km29xzUIhwNY9Ca0ZFCrDYyZSUJLh3Dg6edD3raZO2PTu171hpaVWVVk
RiDcf3HOd1R/9FvyMiLhwpUK501B7ubKHUR9+vuFFwAWpAD+i+CQ0iV1o40z1meYozfAegm9L3lD
9K/VKaz5Iq0ZkrGoavaOMRkSeV/uOh6snbTD86S66mS2uZrXf3+ZuhlqIPI/VhIlzkaZhn3qsozS
sy87kAYoDankn9jkPI4JUV95D2fl75dp+cdi5seqfbz4XQp42otg8iKsWVf2SKTW1DANQ5dWHhE3
bBhKk2eDbsIyHOsUWJqBtU8/lvrTHx1MNsGxyyK7pD8fsUclTDM7h/52CdCpq7OcH6PpG7FBQ7D3
+ESS68kBHFcXTEw1yPdZmreUMQuw32Ni5DtkMmcX1UhL8gh0z1UBgLN0r37cXNFl381qvnSS2as3
Vcc6tF8jARk/9U41d9+6RkFBrrWE3foRS3mNcI76XfurD5MfAzNUU3FhGOBpSRE82GQ1b40PIbp3
ZEs8zw4HKYhtOs2I8E1WZjYWi3Wug4fBrjjTaXur8FgEeYeDVL0HPKTYAd95pNHc8BPL7ECk2EWz
TeXBE0ydkpemycD8pNEr8qy9sCvE+bXBt41cjqS0OlKONDtIVZvAQSsWAknQ89UxB0pY+mRnXLZG
pL6vlg6xHXYYFTG9JZsUObjmjWfgdy3zstymo/vbp5HWOVFS5p0XJRXfybxXTXfuDJwvI6UjblwB
wp5kQ/z+ZJ9Xa4Sb7O3Hpzw3750uh6xbWcc8pI7CTfHpVBDva1YbVF1HtCy0M4jWtPNcahTyPeUq
o7Q3wZ2JF+bYlSJafaFneo1CfuLUoku2hf/bHMx9K/ZMpMFwMYwzawLOYy64gmwlROZgNGMnu09h
hBf6XtW88EzNkaca5MdarQRkQcvusRK2A6A/dpwf2cP8DrKSQ9NCr2smxnK/lnfoQt+zFMNOykAE
BK6E4JyTzdx6F9vdxwWOjbbwDg0ES9qi5ZvHzLrFmH8HPh5BYtyeyJj+xaN502F5CNvwAQEb+0uH
hpShF0Oz566W35A/XqEwQTUbq9XI3mQO6ndMMssa7gUgNTHn7Uk44fPIoHL5lwlKuxUO4IAkOhW1
xLeyTEqVItXG2Tj2ePFcxUXuo6E6Zk71QiLnk91736arX+fM35SaXQQdHY9kTxtgKbJYp+CSgoRd
8dyjbySyLRyeFEdcXtvsHevLNJBGy2GN6zC/N7JuN/f+7znnhvMYCcQDewmlapRzxVEh6a4rZFyZ
Q9JD3DwFCjlWSkxsFTVcLuLLIcyhHCkGYDBAVqAiVewEClsTDQ6NpyeiTycvARIrrj61FkofGOZe
ihLb6UTqWGp1xzaNYsykjB0a9zgtwvse+V7die+gyj9t338o+T1w7r96ZjVO0IIZDfk16YxIZh3q
/JHt59T+SQxYkpJyfBURspmmOVr2c13iII/or4hOJWcLViVpBPN93Bmv8m3Iyz8a80CTBw+TUV8k
Q4GqHS80z2hE1xyEd0RzRJfadHZZyVngK4tUC+j/Kym7Jz9vLyocfnl2cgaK/quxcwQLGGNMj6aU
/Z9I+Lj3Tv8U8AQWRf3UpD5bKzt5Yda3n7R4ZXaUJBR3lLgtZtdEI9qf2ukp6jMykacCfdcS7pee
cofDsON91HIOaPFY205J+lgoBx4VQJwJIltsaxYQaNpDs2UJnCxuIh8WGSzecKfMUOJF//RqlpXx
YPFppBQKqpFnDZm6y54l7fKjL/iI5VNGvb9JqARrFEOkIsqNJwOGxrg52VcsMevpFg/CCV0m6kOc
vBZEM5zE71nscS1zR3gDf4sYtYBLLJ5vYIFp6hlM8NzdWVH1kPsojxt5HYWdMYhqueoF46soNy+N
1Z670KMoSiesoOWx6tluRT74XrNvd/Rib1Wh79zcQttUVCcwx4q/9rdqrZ9hZr4hRmSThvPAVP2J
WcbRxpu1BIt54/Ca5Nmt1PNlVuarMQ0XlryrnmNxT64EyfFkHoFazVe0t88EomDtITBqNhAlRAAF
LHDpgX9i+fs5TV/S7u4baMNuKdJdr/MDjxyjxWLjMWbWWXqwPQLdfjLeNCXI6ZDScCHyjgOXGocR
mjLEakLdDw2i0qG9Y+tPc05ZiyilE8ba91S05eDmm3CJuo3/Hbb1mzc4J1/zUU1McvTGpv8Ks/Jd
BA1AquYxi1mftd7XJPk2xuTAgseGA4uc3TUtgy3oB+zlG+vYfzBagh9kQ1IUv4GQC5NHOH93fGIN
hPudHLujJS6tQo3gjN1TEC6E3PjLNfjpexdUOG/Zqt1H/YxXTfEg1eHDYhhPS9anITKrxRAAKOUW
eRUbGlKN4oTMW8NHddpwrHBD8AoU0WdpYYFjBI5+1c/YhM/ianIiKSN9SQLzKMavpG+xjfBnvscl
X/09cohe8DLOHJ3yiFTN15QR0VSwb07EiFbMI6OXk6lT5hrOBQBm1GaDe7Cs9lE2LK3mXCOotg6N
5e5C1zg3JVLjPphe0xx9tiBMKq3yfYME1+4RqbtSnsmJY0frARWNwofe5YjwgvDVyHR/ZxRkqgdI
Hsuqv8uKieTuMWR738KC6h+FwSsFxjvZds1DFpmXyGEoiN3oqfPl76wvPkl/S8krIiaKdiUaxUdo
/qokQwMBDxkFU46Yl0syjTDwk3NzwofEcWYOqLaLaBP1oJCL4J19pUdWPBkravoVRqZxdH3xwiri
Zgfo6Q3ybqhx9PcYG3cJSZ5mNTTbavR/vMkyIfYvYUEwDsuweJhgs2woq99ViLhsMoOPqc8Zb0So
S23dbYP+6hcwR3jn3/OuwzHwndafuU2fOwf+F/SlkQkdOOcJujvL9mCdEeUrMvyc3WAY7Ltrgh7j
bt57Pl2DQPTK7gblO0Ut+merGtYZk+Aw9m6Jnh48s3gaLDWthrxdwa2mBFAg6gbe7lwwv8sS+73O
DEyQFhHT1kcecKuk0LWOUNT3LpULFoIPC1b/SaRix+gbiFYZQmnXsls7HdqC0Qy3QVoeRseJfkag
BnlGxKutPifyJjjSXoCafZujeve78gWvm7kqHPNN8shC9pzuvdY660maj2JQOx4OUB/6QZL2SDGd
/TjASNejFsGh1UejybHyVGjThUVa+3oMGuw1DkUHWYruaokG2bo1jZXkSuPEpdDXcEbN3kMNAuUN
SVH+h4QtmuKWwB28fUZm3+LK2gEfLzEZLdnAVrQZG3WTPepEQ2P8r5PhLAqY24VACGUk2PwJdsl1
Nq17OWB/DbaSZRCDdO5w0vJ49jIIdvO07c3GeEA4RbRH+4ToAr24G17mYThr8sHRe6PgmEXS3rNK
e2E29BAgfRzdwAAshnpUIiv28xflPqZu/4WIwrqlQ+euy6BbsiOSM6jyYR0Tj0BezaOsvD1hA9Zb
l52q1DAPtuV89liXD1lSXjFQxES2IFqy2CRNpZbXvAv/QHGZOT82bYPyhwm7ua1rfd/L+cXLaArw
Zl3GvKdNLhEkG7jR2uwnTCrj0nrOVqnefQA/fJ9NkqC1tvNxWX+Hblby4OISbNx1TcapSa5ER9+3
k0pcoZrFyBfba4LiZ0yIDW3NfB0vPgeF/pbFIRzPGZzuMU3WoqfY7LOfRnc/xiJ37vvgRJpTulMx
vrTWajYlLFCG8XcVR30j8b2pTj+Z1Mb1yCuIv7bL3wj+7s/cNnzwF4Nzq6phB5vwjUy0PnP3JI+w
MLUlAD6TDA2w/QcVSEIlO/c2azdcXJP+US9OzCYbLkNikdNTRiXFIzMWclaqVWk8OeRF7jGyvxeI
1hmjb1q3++V4yW+QDegt+amajHI7Zm1PiBtrlZj88RAFXRsWNKtrHVs3j43OaJd8ei0fRl0h96Yo
7izzxutLtlcBbTdFceO0mG2COl67liSPLWETZ6PXt/Izn+ubSDgg3F4UB7tKuScaakb2ZMXZ4ayw
TWpCNQQfKMt+h3h4UPk/+raVQ5O/BHiAUIRZ8CNrVG/SDZlPkcwZK3kMYqPcT+H4HYfiXBgZXOXW
KtYgJhB32S8BKvIVlwj1jq8pJMIDDehjlJfZWjY5JFv1MBgUiNYwoFYITQJ2YUBNSX5sbPqmdMrB
nZC3dA4Zopk7P4RJxHr2FeWifHADB+kW8l4+pi+BP6JHMuv8QkhHjb09+Sry6dvNeHspIE6VSQA7
bS3FK1j+TMsK15pBGHTN5x+W/k8h2+DR0mpRCH8NNlDFXLHHRGBCdzxQPwxIuKRBPGcYR3JtMrDA
FMStk4IYFDgBH537tLeJPIq5/rFEtOTMzC+ZRX9gDcrbm5VRIBiQ3aFIYw1QHy6TiWZp3WJDoOIv
B6QOfnLzEX8wIlhE1jEt8c4f+Fk1EaArMaTWpqseqrF4MIfw3g+s7vT3y5x6z25Lmoj1nbicagoZ
AFKdGF1SQSoqvLO9gx5pSwoZGMxGZVuH9dA6c/yfnPX37Ap1knOBtcXPlg17y6N8RxhHc6r6+rlw
w4KESjBwmf9AeHV6yjQOqCH3EQXDXKA6DNsNs4O7Bp3/gYxpyClL4a4m/elY5fRC43ucx79gz+Gi
8yZ4CBM3Oszekj/oDs9OM73lTmFf8vjJcrXDwdUhjXJKhqEo3Hr2ksg+mAlYD0FbkGQjomSbMDKL
2bSdI/RWXKk9QJfB0avKtOorpkmTHh5Mj0BSKFPTRvqW2edBpr/GhpUt8Z8IHOIhWLtIRfZ5SKhA
5PDJre3EWE3FTLbEzpoDdZ0An5tl1p6n5Yus8whEAvrWUVn+3Tg0AUdZfPS16s5/fyvo/NlhsECs
J6oMYim7ifkcJhiGiRoq5TlcJK8irD86gpSnNOr3XFjmKsk7b5stu/TJwk02BDMVhYukqw44b+ui
InGAEUenoG16/SXwZIM4ydtOBlO7CZ5ARL4kgJ/pmsAxOIZSq6tI4dqIrmLVkfZrHFnnIB++PMRQ
tDeBOvmVuimLsaEvYXq0VkyjnCe7NnPeYuyodygFTcYo1eswdES8y+wZXdqwUX35hUvSXSX3koHE
ZmTeS4b8yJib8BCvV/qIOXa+CxznTU/uLSMq6U4UjDVqf0C3ZzPFNlDNjCFRcU6F0Csq4leyfDLG
TzvkKB+jr0wWzEOwG8aVbFFUNWCI9n5pvoWlyaCqBfhdSRfs26UGD7VqKxSI84CngiHuKQzZaZhj
V25zZ2xYgNny0AzxrR675tw2zNk0eeulmWwKp2epVNevnRXa+L4RIiI73TQIltYR1sugjl6Ic8I2
VzEny0qxXB/pjC3eyz6wF3/U0qgfYo+5DSkNH0gcXYq4vawn1kbUt2NS+ntgdjf0vc5v6ZSPZCm9
BnVZH2MbJnpI2zcTdps0pA3OqUOiTtnmMO6gvjbzdDAm1I9+jOa40BFm6grXU1BXKf6/+k22Y0FH
QbxJWnyI1vuVRMBV+qk8WvY8XZ1k3ooqIxDVcrBWhc0OCHO9qmRyFylg1EEX0okzzDY5F965MSYu
1nzem8qY3j2NgpykcatzYBDzn7WN+WQ3FqAo73fdGN1r2SBiQP9wQ2VDsy3WTSnbbRZX3aHOW3HF
OU37RwrxK7re/BxrjNiZO9db18tdJDxNzkjVwwsR8Wl3up5UDd88ksbqbRyXz4tZ2JuqoVPkJXih
ZWLZGRMwGYXOIe+Km5hnpuL3Cuf9Brq4fzOIxuGGSDdw8Ek01MnZb8dfgRj7+1izoze9A3lxM0uz
5Lei/OAqx1afxqC6gjE7e8tSMY0nJJa0wbUxPmUWEg7aF1xSgb4SxfHCDYchKLXFLtHRNs/iby49
802FT0R3j6sS4/auDFiqeHYF3ljjmQgKIwJpAT+hNX8jZWofaISwYk3BWa1tpMcnwX7z2vklgYZV
8zIH/WtQhM2TCwUC22oC3dU+WzSqLwPCiWV2Oh/QYptD0dwbKmVI049oQ8vxGBlGSCWKCqoPw4Mi
xUw5C1a+JuHba5EdZMn4koBI8KWD1tYi7kSJ7zZibF/59kERwGX4VYniYro0hESvR/aE+EjjcDdu
Fg3obmrbE8EOfKwIVKG0/atDd4ePosUmMBNeFhis48hDZ4zRanxKOKwMxMc7loHRdoh7+9qTGnaw
sgGhRW7DRlDdp5swEAvcZG/1jDBUGm8AoSCl6TgU/Tk6Z+QkDaYCkJiPtKvYmWbXeqjjoaL9sj6V
v8/tDqSzSu/6gbibcmD4AFflTiXERdUzsx5/ckmblvNzFaZQJbj0sJ4cjdLGthljTcwfLaiLl3n5
ojqEc749lHsvfbbIftGMNzaG1xY77nZ4aGy/RFzg+oqQCY/ovIaeSFCg196amPS00BaYIubVVopD
etB7e/Zo2HsmRlnj/Bld8iKdgh19gF6sbQC4B67dbnPlPdqa6RY653MygQ4oQ2va2gWSvUZXx9Ac
Xz3ZXVRKvWB49VKKttaqsrOrURHMYBODtYA7LHKDMPSUvbKPUUcsbT6QWz6mBkLIlSMaHvlpCnem
CaWAKIkVLrkaLoRLM0AaTYq+8Wb55h3xjJikZB/ew7HIDo7fwbgZ271kXLIJDClW3Nqg3A00vOT+
EPrQEB7WTaVkxrr4FEn1O8DTQEyffgQjrvESHcDKLqyG64vmgcfO2ZPUttaeqE5FDjstGaxzQ4LA
ZcS7bwwzAT4aDclQk8Dkzv3HOOTWEwCCB77r+BTiZd+g3mAoxp1NSl5954TMybBsL1QBLMW4y+ww
ZM9JAZkNW8tJWVYPI+pl0ZzxWn4kY6wwk2U/ZQvWQkB1WumS2AGW/TvptCbymJmTF9kxfM6LMsRR
jdMP3p0lHZTwR8+Sp05wQieNuxcG014rJcwKEgzG7k4eVTZBOi1leQi6+SwI0CSNlJ2dB49hE9rx
ccRLvAHO+yra1jlMke4fekX2M7FP4dEbqVC7jOjuCk72zo2NPzJq422fgaAPjcE/GdViBowB0EfZ
Dw0Md4Mr3cuoQFF0UfI0hYX7UXRPoWujgHAyBg1h/S1ZiBKNVDq3fJx/e7h5kBoi151HWES9b/zx
2C1twpDCMwsLdq9dcmp6ZPuCoubM/H84zZ37FTteymONTt3QwzKJUqjtWUXJ6ugUJVkOOrQ3qkue
mRdwLvkRoU46XPsjr15g86L1CUwgN6j+9Nn8GU3xbogCaEbIXsypjo9DQxBviSTXgCPWfChDkiOC
PnuT9hZT/ka1J2P5IqKZGf/ff26bDKS745VPavb9Lb4TSii3wJjKl8jr2IG6JupiG9A8Q6SY3Kn2
YA3zcPIpL05dV1yoBTjsQv4vRn7U02WuOHSrEsZrqmjnpy4iy9Ou5S5AAM24NiMvcJFPmNvJowwu
4P5Zvpt+IltAiI9PB9QxcXcjqff1tkfRdJZsxHNHPDh60bVWyUEW7MdNnYkTdeC5LamM7Dn/M/vY
R2bdvA0tij9GJqAboQs2sf9doWYfSkL5uARv0iFNnTjgeBcZBNLGcp0abnsdo8WME2hiufi/4QQv
vyoyeqGCN1dmwRfMHcuTWvS0lNw0MeDBeVATyAdCfMfEUow4AvGaGfYuh4BkEVn57FprNkfMGeqW
H2DIX+sgNjczYCDbJ/6xiSF42X18YGYw7tHxEhrIunua/G+QRKeMZYVdCQcOPwN8P8m2qmdUmSBj
J4E0ZYGce8Sq95jLzOKnrcNvzK/dOizZw1HLvXRl6/FJrE32UBN2DjvcC7OLrq0L9kMBjahSFnZZ
NJxalCYralHW5XFGERbP8BwnkqNrbItV1109hOLbMTPnU2cb0zozoapADNhNZscK3J5fDYNwr1mj
SGyKhVs/wFyb7SBfkZF3wD5AfLf70DlIPid8gKi8etZtsINrbsxhis2jaXGJziOKlbZ+kb4yTr5C
Ai36U4IKhR1m8mea/uSEsG2WID+wasmmzQt3h4bmWKbdqizHck+aMEIJgaygU/20c2WEyuGtH/vg
PD1iSDHvw9by75vU/J0XbYyxV2wJupnPaStOKM2TZ1BuEkcmzJqxIkxFx/QBalJ3uNCgW+pLNpTB
IWqj6jnzWmRY7oDcPHZZ6XOuPTVOEj8lArH1ZGMFSSO5imovvslq2CZK+3v4gwn2fvik7mdjFvdZ
7twq1KlrtkE7ndvQnp3pSVO8xXg6n2xM989IIEnBVcmFMIltIKoWWYm1qecUm2CMlSlwIPIJzmBU
t9zcghTSrubuCgiXnP0+3rOrPZmovquxtU7Kbr8jjspNJuJurRF6zhryFHN2Ajx8BrEdAg5MYsle
+9rE1V8FWL+IvuxQqq0GAq22gVsXL92QvtpRDFzM9Pzd1CjvFeAc6Vfii9lAi+UVbcRgbukvyQUH
cTR0df3m/iR9krFQoiTvmhbDadyYJ1yRYxPMv4Tt699hiyc8jPElErOjdpaDJQS+AeVywEPMlHgH
FmraWQXSzp77bmP6hyyeQhQDZIcSfnGp0vQNJRwbdRSntBcUIU4d3snMNc/pFP8WU/TV9Gl+9RnY
bbKxxnfNkL3lPFDFcxBH4hGbjXGOJdJ7bUbZ86TGCtkmrqWMm0vljvdiLwFXukp2dj+9Kxnxwavr
djOLced19vgoSbEsTal3vUXYPMWy8xzWETszAXRlUf730HIgUjG1QEUJCSbbc+Cmdy0jD7YUxJDG
pFn0kgt/sClCIl4k4b45kXiVlnYPekrum7h+ln2QvUV2Qbb6Un6HDuZkMysPHLQs+YV6it3iUcMl
aVHL7SchSe11emo3gOA5OPqCHOBjLuN2PZu+cQccEj4AyAZR/Th0B/QxtFBCQF9KNPkjbU7TK/5a
dh0PU0Q2vYiy17cwATMQ28XNsRpjw92GlgPi4KYI9C5F0op6b7wSA3/i9C3X7QwTCPW7vpa0I86E
jcGlA9m6Uf9nrPV8SHXsYQr27A2yW3IVy8bdQReJ0bAOzjusylM6BA+jyL3rQJDzukizdzMgAaQj
5thhvRP09bCtHXrlVrgQJmrHOlvTByp5m5kVHLQcSjim/GM4ptVTVvAUwlawJFJ2IVDVeTVjvKyi
MLGmhP4yT2840sDrh/TtiCkQ7mTn/AAvZbgbSKelIeF2MeurOWCPIjWzW9lQ0X85qflAMT+/KB0u
iI54aze92iZBML3HkqDxnoW+1ROY2lUAOIzRjM5sgqtd65njix+6oB+JBO3tct6SYhGx5xn+OFyi
KLf0TUUOTucgbx/TaQ9cA2M2i8PHyXF4u2CunUhxltuwbW0+cp1zX4SCKQRxi9coBTRl1C9Zmozf
foP8zyly63VsFVglW9c3bHfTAVIA42jlYmgOO++WRhjEGANUXylEqQKd53c46s+KwehrXkEfDpgd
a0uXt6oTw54UM3kW1VwQMEY+VF9Vw8XxLznF0Wks7GCTzuP0iXPlRJB1+9IhKV759egSt+vJvetV
2Cf6kdDpRjr7PrYF/bDSz2gFkrVmtX4uQ3xwjNoYugh0JkbqsUsebXms5dMoC1JJ5Jjs67aj0jbI
ocxG76oy4GjI9hyuj354VoUPdpL76MPL1Ecz56+e6UQvjag/FNX2kxXjK1w+b/aMZcVuo/4ri1d8
bMVXqyu2E9wap1AK/RQGxjsWh/j5LwH3v5uk/j8JEmxJ0OL/NSX4+tW3SfdVJl//Fyh9+Y/+yQY2
xD9AdkjPhMDruJbpCf7on3Bgw/L+YUqJoMDzHZdoSef/xEra3j+AqsNJN03TFoJ8t/+NSrfEPzwL
uXYAWSgI/v7R3/AWklP+M2eR0JV/BmD+5z//W9kX9xVgTPUf/758+39JD3E9B8ocfnAXFLEXSE8s
2Q//ggaOxFiUXmy+d60GuZ3l7kPriEdSfi/K9uK7LgMyU8L0WglGxV+xFf2JUis6FCZ56qtmTNXZ
MNzwrgji4ILsce3hXkXLFD7Zg7SZv3l3MauZe38KjZ0XVRkOoGM1mq8Jkc+MwD3ksz1xepA1r6lL
yHrr2shYAQziWfioR2gp/kjugQNS/mQ6RXACEPSFqr/C4XUrWc6tFYaJzb+8if+/VwVn5//7ukho
zhapnybJntThvAH/+rrgWGEgBzNQlvW9tj3UqtMuk8I9ukb/ouOITAtHatQISNIwGq6KvsYH7g+3
HlHalvSlaBVaSPUcQIVzlzsb0gPfo1pdUxZxd1BhXli+U5sbFhMcecxqX1PQZmvPH/8ImWCxS98a
2zHX/l+6nNIkIZUVzhrFLtUQ93HBS9Bk6N90McdXWVKCNItGSdYxNallAuRB/4SeWKNN0ATIU7cy
3TJus5U+e8oxr7EezxAGSWaALrT2pCCTuTx00m+uswk4M53z8xhy8sXI+dCrceVE7gDcve4/e8d7
81pEi5VOfi0Wmq0PJGrVkm07JnCrhuxLx/krg0NqUtIkdLIu4C1NsnvNR6hlZcxCagrBtxP7a0YV
Ay+SoVee/jNL/7VI6kd7Dh4wCxZkS7X+MrQdVl2KP0H6+VHGFo0McRdQVk8WU0evVMMqL3AIpNgH
IhvyPMvbg5Wgn/csbHb2ON65mumsni19LAei+Ax16pLG2jUO06yeOggfbwTjAAPEamyhDlYzHqdp
sH9ywEsHSD2fZugvUfFMy4gLZbzvhwUrwoCVvlyB42hvU5rrWxf4xU5MSH7QuW3sKrz69fxmQe/Z
clfZh95WbBVAX+JRW1ATEqFG6K4wO58SwC1b35w7pB3zryyNDiXRylHgq31lzUs5hd5pkO6hxyQ8
wupvZ8AKOifKtGZKV7ANNRYKDw/Bo3KKPey+TIbXmgTvldZ3NgP+vd8w8ooG/r5skFIst5d+YRpb
ZjDSPM6/2tF/NH15kEg8cRmD5dEOOv5g2BOhjgFWeyxhBWo9e9oi6cfvz5rc1FWLDdbBGGXZrL5J
e0xMjX3YZWfdkTVuOOWlhisAheTca8xVTYcRBUSZf2LLmO8rrJj+gCGYg3SNwnCHM+e1MJL5aEp/
se/wcg5hU8PvxtIj9KT35BOSUJvCBraHjDFTQo/HxizEDZaBf5gRPtgOu1MoNeji2AZYMM8rCwMX
HFd4LmH8OxiTi5PdVaNtvk8Z5t2e9tXSUbdFZ0mxGNeHwHPLSz/3aIdV8tkXOc16bLa7wgv9TePA
kPCa7ptlA0DgIsVpycsubWLvo5KWz1cYW4yk6M8qVbuqZazliPK+jIKv1mmGrwyuJsI9Q9yl2R3B
geqEdRPC0tQfCiiO2xhFJItMAE0joS6MDU+qkzumCg8dSZB2Ti66pH3YK6N3UOT03nGpv69p9nd6
Z5w7XxTbbsA9P1TG45D55z4AKloNJVLlIji7ffds2wVSuf4+in1sjUU/LZLEtZNTl/TIEVdN471O
Zn0aJ/bsGfafTR12BmcBLfa8IDcc7OgpSrsqx4WOD9jeM8t6qBL3XfmleLaWMAfRs+kK0y1iPdz0
A4U8/zlNIVkZgw7Hc14Erw3bz/NQupcmZgY7Tdl8s4vopY5NkEgLXilyT4rmGkBsyaIPIU+XjY8o
h0lhNDOES9nGxBCwrQN2p92sgg1ACgSl6VE6GOxMTMOdP0WXqp3EenSSXRHrbS8UPuuh+dRMgN0p
/ulHTszcjgnnwXiF8OSmCJicrPqmlXSOqttRE+gVBT0/RIAAmnXe2sKmTFZHxAZXtEgGqGgrhQsq
AzGb+94+cppym8RYmcX42VTsLU2rhXGu/U1UW9tGECUvI2cJ6bFzLMIJyAAYbe3vtBjBBE6LfOfa
sufhzvWtXd2Zeh81/hv+X+PABf9geEyAjfYLm4W1YbTTrAe8ZZsxe69FEwPrNv092cbnBJs9orSw
3aIWsUHn0Y8Op7FMFpTDNh+m5pQ4n1UQssRja7jWIYAENofJca7lXUCpfmmjwUAmXfzOivI2Bf4P
VH9zVzoC9/VqjmofgUUqWBEm2V9u334Q9PJ+QIhz5vV30KDsu8aj10oZZsD9svbomK6hcjn5GnUq
CQA74QVZN2nTHpGc9Sdb35J4brfCm7N1rXusp2YKEMJvDWwZzrYpjJM7oWyUZia2XZdOWOqtjjat
vTeGYjxmCWkjdCkHbY8tEF1wHGE2xYivEJv6dYufJkeqXMLrreAsu0KW+wp+0wFYM1sYgFWVh5w2
noqTjbYtdUxEynP5PDfPo9cgoifkib2dAU2RUCMkgGOC29s3Yus0E096YjVOgmdOlP2hb3DXNo48
OgniSY7IocfkCKKMWF74NH8DEJSp5c7Q4bNtuEuxk+yqIofiN4TjviCFmZna9Iu4KIt6gC/YQiyI
K9N2hgQC4p/+zGpS+65KAv+isH2kfPiUececF8Z51+2qmeOh8XEBGgHSfVcAslEDXD67rb8LxMxf
AwVKSZT9exwNl8bokbG64080NERjubAgHY9gSqfPTpBn/sQ6gJak4dxH7hUhzOIQ9bZew+s6cbjc
2VVbkmeTsWc0iGiY2eCe3QRUKuE9XGdZuOkjPll+OriIXvwSspqNTj9aTBxT2b8q4tZ3tuG5iwzV
+2hFxJtiOM/5cvnU1UkNUXVyll8VXfZWTGCm/v5WpSP7mLD+r1hTNU58bdz/Rdl57ciNbFn0iwjQ
m9f0vryRXghJJdEGvQny62cxSnPronFnMNNAEyQzlZWVxWREnLP32gvQtu6XUE2UCfNHrvORS6wa
26arFxA0P1FthsVQUmvpRg+G/kBvFWeJegCxAA2z5IC63z6qA0A0zznRLaOFqZoyz+IUm0+wOudF
H+4vd4WI4dx6qzCZ7Kzl91Ovrvb03ngv8J9u6ajMiK98MnAJos5XMrDeYw1Vfu+F9OxASqJRl6ss
MnmHy+bzjVSk45SefIW39Qanv6QvOz5YGEXKQ5J2dGFm59ofxoyGG3edki6XQ9+hSI/6aL7KLO52
nVbzgS+bUfQveZpg/NEZ3W13vrhkY+4ZA4aT2rSV9RLh09sFpjEf6+K1KOrhpDaYHFnhW4Hcxr73
0yyK6uTNIR/hMPFFsLw4weXaE2yLlKTq+gRGsbHC2w3fK49A4WiNs1t8LOpDYfFdIBKc5uKUE6AC
7s19//rTfH2C6pyZDc4GlBApYp6DDw4vwvInohwIfGkMPKYDNax60GocR+0Nl0CzqRNYyp3XM1Wc
IGwl+kF9nJ2orJUJFmjtUtchx2T5oE1n4oV6gfllOYS1xXBrleepy5hwqN8+yZx3n9YSGQPx3w/E
MC25hU/yO27reNfk/m80R68TDAEg6NI7+Ugt1oVmFGtPjCiO1V9AUJzflLSFVqOtHwMuJavNThEs
ks8N9Pb2c8+0uwuLRIwlzYOpY/GmzUzDcHFXRdb3sHMd9BE+iBOEe6Tq1uSts0kpgBzKhNmNOgLr
eRIWmRCrUm1z3eDdieSiAX4Jufr4GsFP9fpI3zO/u1SlwNllo/rnO6ut4VHKk9qgxw5o+JOLwjWs
E8QxDflq1mLu45RMN6Ki/NsZI/EMtdOc1J5cHm0NQLIinChQyQxnsdt+SzvmflM69icXUDSGL7zd
Zd3lB3U3UH/xzy8O94UQ9SWUbPdaLUOG0dkvdCBqPrTyrH548YvaP2KBano3R4qDFIVvuZOKfUNp
h+E2wqzG4Ixsj/yaCUYj8cGW091mOhvxmNKBBD4olgfVxuon6+YZ4b42kAznGJYwZCBSgylMtIN5
UxuE2H/3qmQ7DUbxeTrMEfVj5G+ILuYJMX03LBrlSKYAh8DlbnXYZCdbWOONWtx4y/PsOw5/5zBT
+1+80TwQIF+4Ovnl61nqqSAm5A19mrE3sdN/PlU94PdEJyLHbJiUo2PTbMnc1Ui443TZR25n1b0T
zeXj7OcP6jR1arHH86t/Poug4ddgyOsHODHioUHAo57VxITdl6Nb7kvgae9WnG6qXU0/89J0TXUZ
A7LXvS6s/u1QnYO/8vdRZkwflklMuPoH6rnqGf/49+qcPgUfEg3jDs7okb5xAg4JoTJzwg2myaPF
JOjgjk6+dzv7RwCL9KKhONIBblQpWaezBuQ0vaRWBM3Zx+eqXpTxKlkBjBW7zKqM9Shehw5yQt5g
nSUWIDpYmX8XMhHOuz49YQiXWppvEhH9wMhyX3sVwyocQmFOj1OLFRgUIqJCiUEw1V4siM1b+AOA
YZeYtkQ7pUlzFSFppVruHp2uL7dViN1CT6N0ZyeYTsosfLTyMNyH4JIu4Pbzf9vUswYQptb3Bpyb
ygTUW1CER+ry6I8ENoZTRPWhQiy3kj56YNMqccBSWk26D8fVwIVH5d2Qjdzu6m4nxH0tC1YRPW5L
yZjdDd3V1JPLNI73pkNlFhpEBmLRtPcs8n53QuyE7UCjmjC6NMjtsTD5gz0gCbnk85idmLUAP0BD
jVMZURx19ws0koCgKLEdZ9b9cRo9RbbEH+KTz0nSi+GIap30wSFM7R/5NMfIufCsCwGVGVWl08gP
Cg5onyJgTg0xKaAQ9INVoAFOrf7SLBs++vjk2XLbugG6oKBduJPhoRIBEDF/JuG5qZ6lliNZylgP
28vlOY+auKTDVFwirUWdGk0oYnTcRDNafGgMw6ry8ICX5COkybswvWzd1Xp6aIf55sW2dclQoTLX
wXGet/m6aBLUY5o8zBpact5wtyGupaXlw6aCIEF4KBcEB5ZFO36O7C0QpUeLzJ0V4JF6a8wtCuaJ
C2OmFwA8SW7G0XwuKO/us7jHU6W59QUsMZJcG7yr8Na8y+RsMnJIw36GtZGtiLQFQh/Qrte84Pj5
lemz6qyLX4Wh/dLjCGVhVWz1JKuOEFqPfu76qOF4b6wJTtaUTqwEJIUiDKejdKxTsvzodCL8tF7e
vI9RkMIXjbPMvh+k9rT8n0FxP3izvNHObA9Ojy3Wc7HBD1XwPIwScgwHzfK5zkXz25bXKcGyKdqw
gxrVerTmBxY4uDTWjaSlm1unQmOZ5jG/v7hdnV1Sbpjbz1dB2GcazEK9GJQ+iIatRs+LtgZ/cokA
YqMF3ydfRDudLzqaVAHUprKJkCHTGxc4Gz0kULiUGKSWu1KmVe02DzUIzEnB7H1YU1YiQcwgjzHB
FrowV/8MPlmy1pRsCWzHZWBMH05EiFmZNLsKREuNoPdsxRn+lcIkwgIBYJ08gIRFDox0bOtnFPCY
S1J0scjiCQhraQiiKpbPWR+nn76LZKPvcdWHJWk+UEnQwP4JMvLBQ/fsWiOsZagzTjq8+KL7WC5H
DBnPjkk3P9WZ3pcxgav0c4gpWDwKJUKkDOxmwAyQVYe+neELDFbQXuSy0ds4I1ksec1c5wEMFXeP
yD+kNjDAbLnz6IgtrMgKFskHQVJ82SoKaJDZ3uJlQaHV2ZMZuXfMd7aGiD8Q0iD71Oaf4avZQSRu
zEMgy4wpQllt0hQpS7g4al15MOpRHsCqf9NC6661bUJNbNSo6PtfKlm5e+GPwYW1VHDpuyz83IvQ
jW20CRqoesBZ+l5Rkf/wq+mX0QVwYP+10aNiJAdq/ntuXmbKhaUdv55BeeNsxkl2rAWVryjx3+xG
BBtmA+0aRITsuq2V4rmbQcMJq3sTZYkua/leZU24HWoiGy230BEXJntShuw9dKxXkeEWlTr4+9Ah
NNid6C16xJvZA4XfvL51aCQwyANSruBGGh62kgqMXybCR02DKFHRBiRDuGupRtSn2NesPV3AzdBH
AQAVHKWVzR3AcZP70MzIfo5gdcZhgW0Wf8/g9vm5GBqKvJGbLBxE19pMywdhzCNGWWT7gOVb6pxo
kdJBeyLmfmMLd7ykbiqJMBb9KSuAhMny3MRYHzFSPY4N7DCrwm/EbcHRtYsMGqTrufW9TXriehHw
lQPE0n5sHdxIM/XJEJ7QygizfmfaA2jigZbbNIEk7HIqbmOM2beKnmzvLQXNelYju/Db7iR4OyZi
uo2rA5RFy3qOS+xgqHNfvRzW0TDIkxuRrNyE9pKhPHaUDYs/5CGh62oR0cEIoP6HBZ7iTiFXpJ3J
rbo7e1hRNrZMPoSd70VVdJcw11u0ZBmATZcBf+LODnTgDke7tm0tVmp6OFLYdrzNWEUIuuLkaIsO
N2hlMAIFBwNMvhHpNtPWEvRkPXoEnhB+N8zgj3NBxaCTS+s9ay5IbJu1ZUPrYTg3su6pNRlZBmqx
21pHlRNE3zuXcrlE2NaEY34QHakOsSUvSWPjENAidtVxJpilGAHXgpMWZ6KQVnVCeTyYumCtBi+D
udxp0lFYTvr3fEF78sa4bYX45gsj+VH02d5uGHhhp8xbc/l7FH3+JAy6K0FHndxuyplA9WErBie6
OF4SY/82/G1kwwlEhWCldXqELLSzW2pUbpLjv5j40K2Ab3vRW8lVI3sBcSB/EopMYJNwZWxdvAjr
Ep9Ph1141SYI9oxlUmVOExmBBk3lgW+yW/Q/hnzQdlVITzSlqrfuu05e1O8vgUBvqhL2Q+Mn3yfa
YKwO45vsmadUnia2pi4fWbkdhGT4aZ3xVmX9n9hCOKa7sFlqf54uMJ4KJCyQL0TkPSc6pQnDi/fj
WDXwlr29HbnDwU3cqxbwxa56/pSjVj/JgWF5Aty07bxgzfWgnSZqmrTEOoDMs2i2vmWfWZ3cZ73m
QDQesPey2Mipra6Qj/RblkliZYxEzs9MXgaqp3aQPSadOR9CVKBrv3uuYm1XVLoDW8+B5CiR7+RU
r+zwY7D4gFE2YXyttm3SQmPNZ8DP80cfs0aCAxeunWXA6VP9PfZ6AYore4h7TN6hDQCkidNrPjvR
kToGxG8kRMOSvx2L+tcyNDrud5NvBtUSkztDd81sVJpcGpSszXF7FGQqmJWU2xq+eU53e1WNjDI7
G/kF86MgwjOhEcGuWyHXQ7NuguybV7JAHtHGoyYlUpOSz8bD9ACPH7ULjTpgoLW7ib2xX4XE45iA
fggrpKjgUJE65QiPpBzvJrLH91rrbjtDo7RHL3Xj+mfLYcnjLh8jsi8GIOvnUMc/Amvp+nV0PIYg
edQn8qtIjkmv3cxSgqvrF7L2dz2anG2dh5vRAxE1xvHJHbxvNaUZvtnzZTEnYUh9m0ObchgfnOkb
4FlliO5q0b7Gkfl7pMOwckqfUcED6uXjNG0p6UAsn3/ZVhuy+BknciyqP+qqnZRfEifSSueHX7oJ
tMeqryK4ZtxV4mW+OYYePYRlow7RA4odWqwcCQfnBoOBODXjl0SzwkvFjGo3C52/jaX55ympgnPu
seb0grO6xdM4JU2pYnLxedtfhsPP+b8a9z531UMyBsamV+T+LUNDAakUcbUaPZfjPlj6JwFuQEqZ
3BbUaIr+m3zNNAC/Y2jyHGLAmsTkHdIhd7tV05HtEgZBsfsqx3zVsv5x7mutrp7y9eg/Cjj/4/PU
A1/L/q8X+Me5r5dXr6ye9/8/93/9aV8v//XT/tO5//0dqH/xP34Q0p0InUJnQ5+u2dMWSkEaZ/1W
a/TXvllyElwUqJmgp5mlN6vR6tMYlc2pWWoswjC/AZJjpklXZho+nMpCQ+ZMVzLRiidcJfdaFc/f
IuGa244aywFWb/hSaNa2mjdaWclvEnIyBX6lmken5pu8khWG18waisexza5ZWzFNJR2JrrDrfXNh
wKwHx7CIO6fNRh3xGAM9pE8iyICZCTSI7YobZDUbOzDh63j5RxTO1onVFG9paRSn3tQI/0No/03T
/ddUr6vHaRpCUC9Ik9V5MY1QiLxsPlh28BQEgiVHAxGYGRcm9ab7FiVte0j1ljW39og//23U/OYR
p92KUgNYc7tinGtQU9ah67+7WtmunaQWFx/0wWvY2nBSFqZdW7/3VgQDC+NHAkaaokoHbEraa6OM
xKtpypbRXqvW6vzEL7sGn5leurmcXn3q2fbyfKTS3ItdP11B+40RVOXTN630X2SaFY9BnY+30ZH6
Kihk8zjV0eOcBjEy5K5a9TZWRl/LQFENCAFdz3yTSYAgnejjraZ3G2Kz7GeG4mC5OJpLRhAsYN78
sQg36jfTi6g6xbPdfh7OWrZtsulhmv07jB46xF/t2DnpdGsn7wld9zYz6ZcQ8MVU3soC8JmoASu0
jvgEU2MLoH0T96P2kiERiwBdPvbl1Nybtf8rsxzzfUpbHORIl5D9F9Ssx/pEz8x6GoHI3dAsQDLF
1EaFOYV2NvzuOz6wyrUJHwum4qA3TbrTOpcGHn020TWYfwv8w93ZkRphq4LebwpbjsFvSL4VuQnQ
JdLROpnePT2rg4eB4D2FlNgFJPwGTDH2vMXvEickfoFUvFuYQmPPre7R+UEqCZxj3Vfzzs3ATVbo
A9ZTRrc38UbnEM69CTMJGF1O4AMAc/icCas7dKfgmhLrElUTAg2ICO/p6ME8iMVInoCtv3neg/ro
TVqhx3zxnHhp578PNYPfQJvrNuSO/jTwW00OuUQ4kls6WADCe0r9aFOTb3pN3b0MSQ0U6fDNmugK
S1uLb9Mw5mjQqdx3nvubBvk+ZWZ5GivNexfobEb7HY65c9LJBmEWy9nJT7xV6QzROmm7eqvrs/Wa
Bt8cKxTvRkzEs25JMG3L4ey2+YaAF7m3kuZAuHX+7gfapqob/9l3RXLnwPJHQcL50QdLzgVDaJiG
5jns+W5KMfyUWEfumzhwn5yGjC/+yu9zIcyj7OiAL7qJY+CaxFwVyJJdalcEC/J1aObCxa2NsJmQ
4ReyxeWdkbofqV4Nb6yoejECg4L0tXUor73pHr9RmpXGRR1m4zPGruEVhgfYQtZRgI4ZSplO6RjF
WhfsoFMeXChVW77eEGn5j7m0vSTeWsM9Jf4nvViCnMfYuM1Eob11w28bmSSA6SS9BL2o7rTU+qN+
WIUCFJ4Hzf125qYASsl+owbB3RlX8cUCXfOWpa/EBLevnRzFOUnlsXeYfKY6X9w2DnEc0a/ajWlF
A6iQDnWWxrpMy2FU/vDxPDWETj37CZC4xvb/wEw23hI7cfaGg25bHeI4T1GKWj8SgyYqYHf9LUPm
0EiAFN3YRZcCdvGdV+q/fNH4byhpcAJ6XbJZ7MOdnnhvkU9jIynG6Opyx37Th60jQvE2l3l4dX0T
eCuxIGsWN/6ZDBzU6plJkMPy4admXbGe74obOUUs+IfjVGLN8jwb387cI62HisVaSjvUQcnybrLa
U0MgxG6uzdcyltbJ8igqaaK0TgM5tnQciVSr7AaYCvd2nU4vsV1lkx10j3mhmCHf4pVEn4B9JtwT
CLJLEcMxE8w9amCf++px9Xy1958Op+XV/vEUoVF3/Xzxf/w79ex/e1hEfHKuUexD4OmnRKdRovY6
KnLcytgM/9oLY0GKujoJfhdwlY0xc1/qA3nA/BqhAYAqimp+MuvVazDQ2mWVX8IGZJP5vE21p84F
tU+AlMlg5C7tzIZ6zgl1hbfRDLo08dIICjWdgZ5iwsEi0DLSDWbx3MGbk9pQ/Pm7B0LpvSEBa5ss
D7otv0e3dH08yUKewPYcWgOoOz/IyeJhkgpbi0PFwIsX//jXYdIC6R3v3YpcFtP3HqrCM096ImkB
97V958cErZhjPOFpTmixDSzn3WieTlZJPrkvA1zSYXhB6wg8N2oxHNAHxTrZMPK0JDMtR18/9utQ
vT1W4wVN8qN6/42Nd59BkrRctdvUsF9Z4ogNQQv1J1ZQsQXVRp1rhxxu/SzvUeoImGJL1LtvH9Hu
0g1Ub2Q0faxwPazOf/3+PV5QHwLw3lRNtWXjgd1ew7fp13HUzETwLh3OABTtvskYJ5aOo7v0O9Ve
vvQJdcpB3PyppU+qETbEV+DZSEIWjYPaTMKls5giWWKZq9cbO4kIra11wCfYacXB6Urr0LcgegXo
pMlxQCUve18bLYE1wdj7WiSBB2SCKy1OOUW0IbAMo6qMTcRqfyXqDlNuwzd1WOJv1AYs39+9MvC0
owXyjZEDG9ryI+K+B1gxgTAHczaHJHnw0q76bn79FNwEcmtF2Q91EatNMQcatbPlolYb38fQB5Pr
WC1XsrqmA4d877IilkN6vfx7UWtj+Cuch3soW4RHw25rTtT8/260uCyPDW62OFraglXRn5yZnGC1
52kkpq3c+FJiFzj6Dq4DMoh0SCsywXRHsLC+pc2KNKCopQF0Y+E3t5R5aU93n6+jQAzqFdU56v4o
ANXJfzzHX360rKjtGgzXIAnz4aQ2U9//3VOHfov9WkpW4mVKg9xoaQqXJv6hzz11zk/1vW77jLoZ
4bift5lW1scg/WPlORjjVnjuia6zi3iEjs7Ymoc5duuGUHpRUnADMn2q8uQwL6Ku0G2YOU7NW5GE
5GoHSUWySBrspkDcTy6Yr68NyCdMitpMKzDojbMI6ZgEbbk1AOKeJTzUszW3D6UBKtyv2+qCGQdZ
S6kZG/E+mN1wVpuqInOVVmP5DoLL38G7cc8YU7wzADzvc08domwD8ru8O7DL1F209Gwsz0hILT1H
y0btqQetJL/Wvm7u8ZYjpuuSLZUyY6UNESSfpbT6UJIgNJX1vph164E59X3SRR9jN4p9oju4moN0
PGh0TTeziLEflF12cRI9hOuLiSsdIgdRWUCKcfkhBwv83pz6x2ToHRK4I41ga2w+NdluLXNYWaUa
WVcPQaFFPyNDdzfj1IxnlmLNw+yYlPeNkaYk8tcDhuF4XQ5Jdh1rgOiWsP1djZ1yrJuDh+5nIxNw
QbYQHwXO2guFOOwgASFDHaWou8SGzhh50t+pQ7WZnP42dxkeIKTdrLrT5hAWw3CnNgaOUhLMr6io
GULBsqCdzPWN6YoSpW6FbzKeCMENTCoSzG5AsEPn3gR9+dJP8Xjww+LOoqR/cA0CXVdjNUlK2LLa
xnWQXbTqvze1LfKLobW/EGFTQF3O62GK/qmKN19PpRwDkg7wEVKqur1oS8VV7bVt1O8bSuqkSbUX
gIdPSJIJZWOJh+iQDbQUMLSL/dRrqBtPc0bqg2HQc210twVL2gP4Kupko0+tuHyeDFEhnU1tYy41
y3ypXlLzxRtDS22tOclO6+lzAl8gg8i7i4IgOtYBAZdN+y3IUbxRZzmZS1HFa03/bMdgpSvgP3g7
Yz7IuDlOcIcS6oBJPvA1C7WcFMglCbEp2/iSdMZH2xHNhmr4kC+di0GnWBcbHVoCA3FTWkbfF669
0/TW5XOTJzQ56Hag2A4RvwjN23QT0FWwfnQhl9IQDt0HyVxc93NGzCyQnxvgto7hpSeoVfMG8BXe
sWV4GWZ/RxG0X+lmaa1F32snwx7NfeX6pypJ+8+N3iXYgHICSCjzexFKy+4bOjo+XwroJ7rHzNOW
Pb80L/pgx3s1sbAbG6kvVamNmmJoOjfhrxmHOofn2QfE3EE4XCYVysP7Ne1Qh6lZ9tsgc34VSlKi
phyfu15TNPs5y1CQMIwHUIMgYi3TEjqxqIni+2o5r4ZuaNr1SY3fak9tYhsKUtbMB0ZiFKx4Kr5B
ZKopwvrP6mVA+fC1Nbp7ryezMs76xNiqfylsGEk23xSKtdA1WBeiklFDO5TENR5iccRehrsUPQsF
R1w2UKJoRedoXo2qychT1Ghvg5DJjUaehGsIsXLL77JASRN57e8pSOQpXR5Te0U30r5JZvKuGwZU
5WD+3CW/qyQS3d7MlsQzoIbvcjQwOAfL0KtFOz8K8YH9ayAPlhmkGtLVObK0DqjFxn1upzgT1fxS
zRtpznyP835G6sukEsEZCyKCQCMEcySKYCoC+6ynLf4MNRCreaWJyH/d9aQd8NFAeIwW1LLaqPED
2pjcOt38wyTADgUmG2P5RNSDWQ1dK4zLRWqRy31mxcdukfYMyyYpFvmPmvUwg3GPiXtQ8x19mQfh
f25Pak+dU4dG3mwqrRoPAH7j5lAM3WMbN92uaLqOJr8Je1LtWp5BvCuRULQ5kL3Hywi4PCW3GMrV
njoHzLBfe8yfuVR5QG3ajqG7XjbqUAt9CtQT+q26o8u3tWXeIenzNiiS5l0R1Xdq+vI1MU+Ru2dJ
dgF9+VgEulzHfVzdG5V+m+imUAUwceewuouidLi5s/U+BtI4m4PPzQk1T6v5jz1NdwhopBxT7AqY
4ReeDkkgKNa5Nj2D11mFlhV+M0yKxil3npFW2bH1Ja2yqPNpSsX5VW2MQFw8uwYP5UPOSaLausfu
SeGPJUe8iObEojFUe3rAjzM8rHKz0dq3sUa75bfoQHDOwJm1x8Ns2e+eZ/GdtZLh4NcivqKsfpvI
jDu0/VxeUh0kJevLNx+1Rg8yayTbNUzrcjdCJj9lCEtXlj3AekjqkX454BtE28xjHe8WycwiJZip
s28AtRyTP4U7HoaE6jN66vjexCG4RrkCBI7BcjUa4Rbj5ztEL+Pgp7XYG7rRrpB/JncDFJnH0s5e
CPCtvyEIM7dDPj0ZPtkdXZ+RLowc1b80WvZ3Y1riu+2W24i2GwxYMKDEVlNr76cH3JOrFmH1Wx/2
rJYK2lpBYRLS4DTvzVRpq9IN4DiD9FvrAHUI2iT+ChTQODzJNvgxxWl/UUfZ2Id7qMz4qCNSYrPZ
ezexm25yw8PDTfzK+0LWHB/MYHQ3ulaSO5dw66vgfZnjvd96yINzAFpRqL0WVS/pqofeRR1iRtib
aeA9cqGlz6moNrY1aq92O4Pw0BYcE1Sz2uyKfdJP8qELaARhaz7UvkdWB/fOdUSa2FWAGnjIYu2n
FjvfIx2gRF4DA00zb3hxnFhsmfh417x3g2OpPzLdrO4+rV1Cp1FfupW88joPM54jlnLJuhhgOZNt
4qBVmIxDSgzzmYjxjJj77tbFyWO+zLWzHMF3YOuLW1aXYPBo1I4VcS/QvOivT/NrBuvz4Iyyfs2D
/CJiQzxgEatfo67BjmT2z9JPjkPj9NeimqNdGXOvKrXOvAeTaN6bfZdepkm/ltpzY9hUrN083TqG
NE5JluEMqaCyTvkzQ+LC3vFhvbou4Sg2lb/KLcxzDZoTFi4456wndNYtXmtJzt089MEr7xWoCxGR
o3906oaMv2UTzohyU0nfLOzIrhZmdjc6wcwcGdNmkfe4M3wCSzruwo9DFD+iwsY3LRsF1bJvtouH
nOLRsR6GCZhBIN+jwqO/WYluE1akKjn60DzQTGQRZF4Temuiheo2zPw2s1PecNOMZFnahrnqY6s/
4NfzMI1L4zo9l3n5HLlN/TTXRraTfivOjlYLuqMo0kVV7kp4Nj8D85Sks/jFEhyZtdCLWzv67kWG
EBQ6sxufkyx+8nHHl55NUTqQ0UtkOM9DoE83dcQQinLJbpG+Lg92okg2bY962+rEEwV3+FRZF15M
w6awP+17xGRre5iM/TA4eFesW2qa5ePn5TXjXiJBRMMyT2LGeezmjtn9w+CSplfhwriCtc4oFV5z
O4g+N8Ec/XYzOzjV6Q8MEtoKcGNyhGcRPzV5nh4J+dsXMYrHwvDjn0YbvY1u8Rhanf5iT+6TnxCn
5LugsG3qYBvaoxgxkNI3E7hMS+/hMyLFkqs8YERpTbxy+FNeCQ7tHobJR3Y/ypuX0dTXwsh/H8EX
beam0NClM6t1+atbPYQKPav2eqYFT14I3zXu5IvZLhwyjB3MlF/KIpIvw7D16eA+6+ldJQbzyPNJ
KR4xrvXFlJBbMxWQveN9kvvag9qkMwscCnL95Nw7BKgC83Q3Xd9i7QeU9GIUxYH2SP+gHhOZcWnh
TJy1YjoPeZXcRVNIHI506Yx4Je3h5TBy5r8PCC22WdvrV3WeSjB+jx7DGZG5AvQGm8aDnIKQa/m2
AMjE84Rbicl8mNK0DgoXU3/zgp6je7KXTUcu6Dr2ZixWo9c+lZ10kDYM7+qIMp65nRbWLEEus0NI
cB+e0tB1C4wTdXaEa7zuYcOf0nbCdZPJqzeBOd7YS/Mb7/98AfzN3zA4eFE2njVrBkyjdkvRjWe1
p3vucDZG849VoOKJQ4+kY+6giOLALR7b0v48oo9RndX52CE2N3N1UuDSHhEEAPzpajItJbzXeiXZ
tDuwnpquUSk/uo6wxgnlxr2bdMUGvBC3muUQZMd0D9nKPNlh8qZO5YZLujneJzKrhHah9Mqh+meS
WMjPf2a6A7jm0ox2uW4BDZoSUhutrnsy9SC65bhcQ5Mjdcpe/JAeYsmzOmfwFTxyBUVr9ag6h1qU
uVQI0HqKyXY1mSHEBWQN9eBAGes+M21InTw4JNFrFDOFSewYjRhLdOH4V90OvKc2zedN62nabo4s
+xj06eJxafUz5CjEFstTysb0nzo66LM/jA/qFCQwkwEvLA9BXPtPZo5mtY1cytOk7ZHadaXzUKMx
gIBPMgkKwIxIa9vIxyP2QfJbRtwXAxku+pBM6yDLKjAkmriXOJh2cdJgqZMY0wqTeDca+uaLvkDT
DKCKlg4qsDRc/+alo39jzc+SuhTD1hTYDiOvOJehHZ2kZ8U3wBkxcWsl6WqnoZshiGDwwDdhsf4q
pDC3lTV9eGFZ893JqH2fkj9DCkvGYhx7zw2DWmcK/85oi9fUsx4cOb13BtHL4F64GLDU9PnvlEk6
KNX5Mcg9gguc9BEXoJ1PZ+aCsIC97DSPzmuQ2um61xAYErYHB5PPsoznZ7DrtyFEuRoKtESWhmDK
06G5R7ZrnKF2pPMvJIoO4R+1uelPfua9jnVN5hlKwBk0FrCLD0eYu0qgfdf7PnnKKuLAZnwUBRfn
XHi/nDmeDw2ILxIv5C9bRsEBVUq7mfJy74P1vLOAgmMywiia0IkN0RAiFTtPo9FTCnTJFazkh8+k
c1FZhruKSCyo3in+XeDC2BAzCKqA/LTFh6exXueu25+NkIQnsMMAR33ceKK6DagG0Y0KudfHaAlc
+TAKOF65bVVEOM0PmYmfuZ3FVlrEG6RuQX5f/2YVFEdEXa8RZIHViSGWhgk5v2lIVvV4pbf2a6oZ
BQLNO0Qa8AY/f8omJ9gnjXNHKB9F7PlAFY8w4tB+GQnwYPlHWm05/opT82nQBnNTRTltpWC5bRc0
ziefvk2JtDxxsI3UCHvDN2dwUrx71rma0bvg1AE6Nh+GpvipdbD2UTaVG3fhwvBh7/tM+zWeYwBZ
K1YYe+HIox2Mzc61tATcH6QP31g0F1gvuukP6MTj0nkzRlHfoWb7AWeN3q9h/Fq4qxcrZAa0hBcj
07BuNlTjMsSuR1W+YT1n+0RuecOmMsudnNHsVfiyo6n9kwxlt7KiMt6HhXOGg4JxeE65PdJtGKkr
uKDU14nuVVCUzDtnBAyHDafAK/Oc5EG1h47/QybeArR2RyDmxjYLS+/WC3Er3DxbeZH9KH1WyjKO
70TRvY5en1zxPNrElhKy5FSQ1fIBRECVPqBoQW95N/Cr7su8+llF/n7wDdxgXA3KDDJEEH0LK2C9
P62R/O6LNrviygEY2qZMPCr/eaTVvSpQHh16p32oXP05Lftk15nx1oeEXI2UsFN4eFa+X9j4/BXT
tWfqP8Oa5WOqG+WGyMLHdKyvbgPUjNy64aS13iYcMAoXJd8Tz8apXaNJ4u9vkuwzogjd0NG85U30
LkAHHC2gcPTsg7MGjpDSEJw4jcDi0skw4P8Xe2e22zizXtF3yT0POBbJW1GkJMuyLM/2DWG7bc7F
mUXy6bPUOUhwEiRPkJvGjx/obrdEVn3D3mu7YeoQyJqtOa8dSKiexMVUSxGQe8Urrt8+8q8pr7rc
W3N6lrqlhX5DmzB6QTyXySPU3+d8heksSspv86z37GpHR+DJGRgCzbnC79Rfs1djA1a4v1fOyGMz
Y4ZqNSTMHJB3jfk7NY11SWxzhQNTyt3gsDAxhhfPXbJA4H7crDnom5EC1+20hL3BcrNgE9y2xCtK
hUN1YKiMpxXesj4jcBg8hFKMp4IifVMG8R7rk1eEnsOjT/GxkYvx05REG9feN5GLjIn1/LlTWA97
LBrE3IfdOvyC4STjqe7eJNDDfUfAKuf+AvFa4HU2UXKvcBLXTifyvSvJfK4fSjBSj3NhHHv0i+ad
oUkDkpMJAncYnoH51jCaqE70+r6csk+q9MlbuT3j7GjzTTFGVWwRJ44kmw0Vf+F5qchDMAoKKHcu
Nn+o0MhqneaFywoKH5jTgjCSifjn7ho24EOh6P2HNh3eK4zut7AAPuueRIHB+l01EyCEJi+N133H
1JNKZ9KBYq4RwxyKBdKel6+vruDnov1KK83amlpV3uXYtv1My3bt6Plw0vUDuKf7ayjrOFpFaNYC
5xSIyKpcIZ8x2odnq8VZ/GcdOL+AiE9axyJ/nSOp8pO11BG0qV3r9KjmCC7xPHJXRfHQzO6zZ7GM
WcShMqgvu97maNLng0LSxWa450IUJ7MuPsmNSbdZkX+5ZOTqqfPqVSD8fdP+6Dr5pMc4fZfShuFK
OlJlJjvkFsg9zfXTlrYXUGCjSzHD3nBeJUXVMtW3bbyeHebYa0vqn92biKf78lyuUWlytzVizIN2
dAknFIT9TXE1b/2K3I1Scw+xSdte8pRPuq5dZWpRklW83UQDEvnM1NfMykuX31Y6kScNREoRM6Hw
NXZ++dbIR95586hQS0MJ4YH2K1aHpNgdmZijW8zdoyxIFRbmnnHEq1PPHM2L/dpZrAIQBv76eALw
ZiFU7TPmBHwXJXl7IRjxF1PdKrfblaXBZbKwWbNxl/cCffQwkKo2lzrzDlev9+kYv1c1waJJRyKM
le6zOXuyXIjZKxJxWJBPhAkUWJuvIU6Gewc+Eg8Oszkq7kDPx530XWvrpu3CdB/ec7as/u1La1Bw
Is2laQHVpJugRld98fBwQybpW470HtHhlrFQskFAesccKPKX5JilpFmwMYKi5FfY3Ofku5jwQiLL
4BKzHpizketK7B86l/TIyOER0SWav7J1EGOvX4nvPCXJSDaSPGQqmZ4SghBMj9C6Jrstau4iXyOA
neZprYlkKpC2E6oSNIX6k8OPaqeza+D9Z84EXHDFwtF33OqojkblOJjN15oYHrQ1mm4f6xZpraes
XxaNBEFLse5mu+HkrptfRrLR6qnikIG0r+AXrMkfA1S1s5oYcmy0FAUETma73f1soU3QHMbvPfID
v6NCAgcQWWhpKEbsiNEsKJKRYPve4XVJhul7GTqgwyUDcxpOAkXRElvUbNIPUFXsZ63dNaN3pAVf
Qxgax87fInZhjJu21wsp7+cd5Kc/WlntS9IZiBziKDPE8jNkADtV7ABpB2Xi9d3XNNvG7Vyxmoax
yjLUK445evdQc7G9SBCDLKmzg06YF/4BKMddznMgLfkS29mHnnJseUzUYiaWQYnotcMftvXW5ntB
9YUx8awjTSNvNb231/m5EtaL3YiglJWz6Qf/1zLTjxW4H2UgKGp75MkjbXQCaaCQoDfw3mL5sjgc
aH1anSS+ByzSGeh0ZYPytG9qxzwDFRwPE36lsNTdP1z3930b/8kSnySnGn+v3g9akNYMBRJxXYaj
jtl40vQCJ/4kGIfKGw9NUHjTGl4BDpZvGhH82EtrGTvNX4h2z4pLC9w+MREvt4aoKO2Vjvsc1UVX
WC+WyL860b+sMG09dsFZgiKwyrPhMoAW38yTfTVhcCM6+gCmx5ojk9/G4LcIEx2Mm7kitEYSuFV1
+wNi7ujk6hslk8GeMN+mhd8CDKWsrbV24Sofdh5BfSiBhj36wi4YY43qTYNq0SIV3lVVxuZRk2G3
pJ+Zje9jZXMKO2/DeB3W2cBfnTTyrJgL7hyjfkVMtI31NoISvx06e48FjJVVicagkOexndxbkGM3
MI+JWCwN7IPQLQGTIgibyWcCZ/zOeiMaNUTHZq7fLlkxn1uHLNYlfieJPK1Jk0aVHnRG/tvNgqEh
PGErnz7q/lET04haUuo0K8Z80Z40iq3QmRQOovaaw1PzHsiEe6cy8CNMYj7Kgezq3Hz2HIN/CGo1
OqPk2PHq3NhEdSX9jBVTE30Y2/Ks2cUDtNDlzUqYHk7WDlVYHLCpnINK2PjWJgyxNSX2xtxjUqqo
6hq5nSY2qaOnNtaKPYPegozvVN5k7k/bYYJw8xrtq83LUGaGvWVf40H6JK0ucb38pKFe3ghbhobm
XVoC6AJzlL/eOGFFU5+xq57KNXnVDbgw02B9a/5M8uYi13uUA0Tp2RqORoFOZ2yrIeSJkPyQRRaM
qXzK4oMxkXVX97GzBf/5urri1le6gucwfBgJLd411qwgEaDx2nMimKt082lOf2NMBI/69bkkwKiO
jGvlM8NlcFa9ujOc9p31eR5Ua0e2FmBqOxMvfKLBmg7GISGlC0WErJ7XPMW1kMV346yfJuD9eMp2
8eq85Mx/UkwBm5lFV93Ac8/9vN1yepKFuJyafjlLf4k8dU0n0ZJ2i0iWnA5qx4WZlJiv0vR4p1c6
UWOx+zw2eXGgq28Y0TgOCx9x9HXrI0Wy0Vwn6gXlE9EW+THr+o8p9gIdPVSrWUfcmj0Bk7FuPVhg
muCCZhzkpD6MOkNSp8zRjgPNqZFRbLR6ROqZYY9n9TTO2LSqmMF1cy0k8abJUuxYNnB0OS6Y2Thm
aYJTwyQ2LUwJGi0T/pzW8SipypvW9ogcCfThqkzMiu9y9L2A2ynb+WkPSF9NNmROZP5TJttorokG
7sunnCsKhYEjg7xPLybp2ZAtYVf5/YPR+3z5iB5YmrlEB+bU5MpHB7F4B4tcQp5546DRk1fx/GvX
6PeooCJXeV/6bLt7KCr5ribuS6urQDj6n4EwKVwoHN0AXN+MKQ3nDr3C3/+dzd+MQghPTAtto0r1
mfRSC3KHyGavs5eDb/LG9IILe1mzTdHccLsrXBbyC4VSQ8tYbGTmLZGcZ3tPw/w9xhDf42FXmIMJ
uZPvgeIx28hmwdvlOTvKsXqn6/4u9+J31yCyyK2Ii1kFeRnXoWrnge8iy2JgM5Vk6DZJ2Kj3ia3H
aMK4Dsm9S0LgxKCgNUKXZR3frRlxBB4H3AFpM9aGSbtG3dMu+Bytk5pwaOku/vdSmifP/kj1udym
IJCKnvhyW4rQXhzGVrrgCTuNwFru5yxBzWBgEXOa/IZUswlfLb5fl3YCbccXltvhYQGT1fATgc5t
Hks/BeatsSjpW0k6Xud9NSkU6KLnzPIhjatr7K7KSX7VJde1Ult3Fka0dp52bgrmiZYgWyMDZmyO
/ePiLN0FRlAwJWhF5yq5n3RbbnXLOrkShN2sct5j75QQ7YOglwIwvu7bzXIcKK2kDBZycva5OYTa
1L6PLjuwZLXArACFNsQTBCz1isj71Ms1qgoxv6LDG48qJ4JdQDeafPPrL9Pu/+GN//ZN7uHQLQ8/
uHPlv3AYPah9/zu88XHsMvlZ/fyP3/JPdKNj/cNHx+r5tmvYFjQN9z/RjY53RTdiNNBN1PZsIf8L
3Sj+oRuWbui6iZDtv6Eb/+FZhmGDLHFck5h0w/i3/4Zq/L/QjSaLk3+FFCLcMXwTLIXjeuyv+FP/
FVKYdbrtyB4/d4v7g6QzTEOeQ4CQlVRG4Ggeq2Xs3TE1WVZUB+b7LMLi9Y4hnEWejrknDNIH7wEc
qUoShELtlejo3lTXsDGvISk6xkNlDexoOwzYnZ1RTNtyV/oxqCZ8hb6BXKrPid5JST0GqmR4KEBl
4UMl6ypue/AmNQ7lYMyzc04qIG7b7JJpJGEigHkh/Y2QGwBS1tjXkVf09y7Uv7BauhMz3+SA4NpS
VCuaSTgRO2WG5oFwveVxNJhwWBnlCseB8OMnOvlmbyJMCWJ2jVE/V1FuAihHiTdvUE2DmfHLZp9b
8xtWZRhMI5xlm/F30cZPXRx/N+PP4EP1zyWtBqoFiLFSU9xsy49l4HFd24/EIKM2dSN2cySbGq12
Wh3nDltU0NEBPVr5mu3iKf60Fj78lH1fYpPwO0wTMSipv1FQ07F+JvbBXMyj9K9MIJcSq0A+NBtC
RBZK/HBFFdZyGjeVdQegBB1DH5KSNIbxzO9IcrZp+vzcDibVnmZNh4r0vWTkX6OXngjYiARYJ+Md
020trCkUPlENkT04Da8McdvAknk0dJKZNJTf2dXTUG/ZKDrqtSoa+s/U7vaGJl6HeEC2gTvAJ2ty
C+5qn/q9fGMPfk77/tuqvOvoN6kO2ljFhGDYdVAPn14Jhq+q+QptU3hRoX9phuLTNq+UrMk/xblk
IVjrNCPokBFsXCNo9+DA9dDoca+OfbHzsAsHIHcYnroWcJhEPjZwmDAPSH6IxV6ism4rZr+k7Lw4
y9Ie/Y7YAdMCKCZY8MKmU4jRiC9vwKDfjTm6s5RuxpsTmi4g+KUPTwzPJGNK/rDeHYZ9rQ9foDNv
rdklOB36DT3dHDMOk4O5G3KGfwnwvnIg7bpBsK9VHkGffX5UZgXMsPHxvRYCq27HDWc+5XbaHLya
fgL1/8ZJiofO/8haDehiG/sIR6AtX9lxWc4rlzHtD7lkGzyanQGUrDnlzWDcUN70vBCkHFrNARYq
ZYkJw5PEsYTb3Q3ECmYLpoQPOw1SjZMPVbgKDV0/ATzX5NbPQeCjZf+GMCKsS2c9d+SL2NK5oCm8
YlZLfuKhsvdEZ2CC1yFON66Mo6z2LylfUtj1b27SQQIhGG8i/nFrF/FlyOf30nktnTul7JeYdUhk
j3kRzgm2Qd5z5tSA9HVsTDo/aGNNZ6N0i21JU0L6LvVHHUPv67PprGpqYC00SWbgUNGBjKrWZAPV
qh1D1oomn9SKXqg7Sn8eatd+FhDsbeJLIlj2vIC9dSutfrpd+wrO53oPC3o8J2X6DFTzC+r7Rzk7
n6as/oDEnmACSTdaau9Qu6395rhtqNrq3R2Ah+DqYlTo1FlgqWXcZo1ThJNqd9lisLeHa0AmgNyi
7cBDVJDdqiX6fcLU7OQl/lWU4HznazvuUzd/zgHoktq6hDl7bggO/LxI0RrH/Eq9lcDjpNglE+8x
2WjNBtD5S0N1EWTm9Kh8+nJyIdKIbQzDwoWvmKFc7u1b+zqsmAWxl8B2J7t7RbK1jy2HmYnX0Q79
QTNFWCeY/2BQFhRORqC7JPYf8xbV2rTez+nJ7pGLCSYP25HF+uxhrWldxaOm3ko3P6h+JtXHHu4B
SNzXusdUQRfrtiN3tvyowFsTs2P9toV/w7TusawfjAEdh+XUaWDn/o+FmKJDtEFixvyIWDvemKVd
IUCLT34pt2QGU57Wax9q4wyCdhqPCNyxK83dsjFyE4MHDwtDMHQIWonayES31pgwZwdjuqxNinLT
We7yHBxhTcZWVJQXUqZ+RPY3Sa+LLOuRRpZQvtH4aOdzojPSrq1iPmYskioUrnuqe8zUHBZjraIu
AfrRA5bbkEq0u7JrXUmG1WgihGhdDZeV+E2aOLIyNCmOeTtOxDQbJgL71PjpdE3cwN9+tW2mdpDD
+TbrQdva7nvK+bNp++tQLzMPLsc2LqH+hOGCItgu+ogFOCGhbnODtfEo20sPnSUY6VGIevXeBeCQ
zCkf0BStJ1NDFaEb9gUj1QzfRd3aBpzBtem+nEbb54X/URVzd1x9xoZSE0R5LP6z1nUv40nTsWiv
XXIWo7Ez0m05M73g+bXu0h52X1KQKFxLSeB2wV7W7pZQgbhiZburZhMSf6bywDHiLqBbiikt7J3T
pD9On4YIPcDsUkscu/mxyOJTXemfFoq9wZ4JqbEekFE8TL13rpgJ6ab2UWvas50VP1rFLUgTtZrk
GaRUB3EzbyHaIqHtCT2fHvj3YjSfEWaNvkthkD6tiXYx6SanGG8K18Qi9c9EW2L8iRbsA7iaTRkO
NawB06lvKTV2lq79kegSNlQchzVZTgVXzO1EQFidndoRCl/lvTYVsmhzTu8nlpF99ZK9dMgQgOqz
i+1iJt08LwyIkme9dxsuAE6hWYn7eeFqWtfTajqPRbfATzq5mf9eCS3Z16Yk58fNt0j9FtZgPUwa
IrA2fdughS51oCRA0Oo8pQkxdG9rC9ojrAWMC8A/XDOs1upc+Lkf5qTNQbiPCiSii9V2W5xEYJeg
8tdNvMd+OGzsxX+rB5URfanfp4n7a2UCzKIzPTiV/eRWRO7K+ZnxI/ss75n6zQ80NZDmVn9iatoP
vEwDjx66OaAs03bxhi9VxMSH5a4Txj7BNN4A7xITY0qK63iM/8r0jL1voMfOTOvONNOHVPlLIER9
Msg4QSX4bcekpVcNPn9VzEZkDl9Ad67G22UHpbiLFAKLMB8yBrvYK9nKD5SD7X0s3ZcaXuqSj+ea
/feGR+8A7DQO6xpx0VjMYaXi9JRrY3PTDXVkM//xCKfblaDX0DWzHKkvek9mbEOlzve7bP2YgZcv
QTUtSd8eB6oyWTIIW7tVhb5LnuZYoSCPe6ghy0/h2lCSc2YxSkGCa5Hqb67Evh292UPf1DHxZTTg
Hc6uUIttQf2Jo2rwL0BWeNmTuYlyH8qGObz2k5z3pbuG6dhHxUCa9jwl1KK2Fk6E1jE+Z2G2JH8s
dR3f6Ma9IBbM6R1rq7E1wTCICpbW9om1ALYfwjaatsIjgSODyGYV9RBYoB2DIVQLoFVWf89NZu68
aipPBjiMpJx+PavVz03eSsiUMKlq2z5rk3vQEmK+dUVpZ03Gbqz4tBS11aJpl643DgOIKGAmMcCM
1UVFuFyRDuPW9gxSwnvzZ+mcENADUw91Tf0U12VH9ZBj6z0PMF89maAg1ciSzhrjpghTtw6mCZoD
ftouyi3vSR/0PqxIJayrlJJRlx9NS6DIIoQfMsPYSykPIkvEzaBrJtCawrmZPH9HGUY6eTfeamiw
p5WtKsiKjVeMJPVW9s/keVuDzMJwsrkT5mq5h3VozfElX/Ek9Kv9yDT+GTzgZpSmBEuCh4PXfNPA
ZeePdJ699mWqDfdSZp+GhhxtYAmy0UlmQYnEpDvtzA8I5UiZ4EBjvwQGmgvzaNpXUKgv74gohFjL
KNNvANCX9vpbCeIsJ32udoqYU1wE6maSLKPHBxfN/vGrR8SoD3V17tVIicAGF2ubCGYkidjEyYB3
rfIHf/8FxEh8g542SrDMg1xJNnaavAHewTrLA83s5NZOTGashS5Auo89x09XBsAy33WeV+aAPixf
4n43RQrhV87xS05SMoNOkt2WBJB4l2CSyFIXQTaK902lTUC7BmokBvlfhsUxvxgVOEueWayzRjQb
vFCa08F0s07ctXJv6/0zeNCWSAo2eqaVQ8PmiO2JxrnRad5iVb25uv1Q2Ahc4jpFSjZCLvR84q+u
QR4NsjXnWaeOGqCPC0AeezX1zwYG87XxXmNd3HsTJBIsg1mk3IYcJTN2Tp3SDpPu9duOmJoNzJLl
yF8bkQVUHldFlL2WNdzucZsElntNufNdLugRKBRe06yujmnWEFiujT++P01bJgTThnugusnhr5Ss
+Elcf69ZxoTErN2COCtDCb9yU3XECdODEzCaGAe3yg5GA6C54a7O++67XYd3SyP6M15dWLNEfIQE
x5tsYPmkrloNA/kCMOOAUSKi/CZzd8gNQIaUtQz52gnULPNb4SaXvrcfB2Med0tGf7DOKg4BXftt
g24DZ8s+JZos1OvrTYMkjY29N0UKtklox5YWNBMxpy4ivotCpE6f+9pWqHhM8yk1SHqtO/Hhtf58
qGqIMCQZGZ5W0VYNDkix+X4xlzrIiPN58HF6oVTrdp4zPVqMsKIcRujWxd15oFJORfYai+JTMcHD
IViOAa8NzoqhjiPWO5x5EerJYE58tP/CS+4qdhp+hyO51kEG6DXWbIbNlWlBSM9ktFDrrszLH+2W
qNFrqw6NuA5Fi3IJ6YZ98/cXweaAQaRRNESdcbVLn38sa5AhZOPwkcRvoBfsx7jur3t7jo4FBBZp
tdkGseYtkLP03dijghwOyKcwjiKTufXN7N5xSu1Qx9d6cy3ywE5Rvqw4Vh0S4w9KkonXmOXJrPoq
dCeVo2/S6sfaNqM6K8hnNCZgAUZmXep2jrd2SchiW6CEoAM2O9KVTOzQZ1PmOtPrOImwtHEpOsh0
jG64GyH+n/JqrO/7mPgckcQIADh7lHQhUHCg5fEaH3VhIF/S3fuxtp3baR75RUvFrWcXPL6GuDYZ
ojoMqX5iyVvpkBtaoisSg//kMwmU7V+3eykuyp6jgyfz9u9//f2lcFoZDTL/SRrc2tn1l3ZJsogK
IANiZ+p3LNnj3SJqLFRrhVt1XDP/5u8vg+r++V9Gl96xnYEonxjyYXLFvkWYwsfHvm7Wa6LME83A
llVam05WFsq8ed5UiEQ3A7SwbeLl54Vq5V6bijvN5HPNJU+fyd3ar725d1J9oALwsbHqb3ai3IfS
Rpg/yELfKeo2LMyEj+I+w14M7HM7eCo521qSHL3aBqqdHZiqOg+CIflRSpIp+1SOb5IMK63YM/dW
jLBEc//3l9KFJyGsatn5Y99GWLp00PYJGSZrzAZaLS1eaZq8mqOeURtBWZZSxZ3jyeZ2Nr1Najop
SiuB9CHpqvq28eU3wGz1H4ZLOpxk244psZv2kBzRy2NGlUSfBCpfcwHXPjZClTXkeynacGhg1QF8
ssZ2TyXobFJYCLjXZinGF4r818obDBgmHGrz1Qnbirk6JlWiY+mnXGxrv73pTKOPdMl10E4uooLa
2varD8ql6Keo71vzzDP8PvOU3zMQLwQ/Vt0n7bES+5FYswesISIYVwKO5oqNhuJ+eMhIWr94Xao9
JaRwht3RKqvhHCtPnb3S645slI50o8mdnP6wywJISt7DWzrE9S7PCHGyGVTwqvroIdLYCToWIo9T
MlLZS9NnR6FmBM6wHTIJIYPNWLOdkzS/CMeu7vQOdxYDmEB31gHFkA9jG4lpUdjuTunN3s5y+965
Q66YHbVuasO1WFSgGK6jb5jCgn5o59sKWKE9uJfYvieIrsZT1bZUP2WFWGUqQw1hVMAJWPO+WacG
FfMereB42ygsliZweHSdLlqX1SJzI49vV6DaIjcxassU0XIv4JHl7hiupOjdGQ1GDhd1D1Du5e7v
L4D1U5YktbwH338nunR57YrZDI3cH48MGwJuE2LK4LufeuTXDTUId7h767rDl2stQwScxnmZObpZ
UXDi0XQWp04+QqMbL2SYlAf0EwhW+nY8DU21g43Hs/PEZ/o7l8qNKEmu09K5jYaZ11HkWlR4PCJY
N0j8zD/na6WLTqMINNKNo7jsZPhJ1OaEewttrNZxYnfmC+oYpicZYM9BsbIahyE7IEkAqYigNvIs
6iomj8sTF/w72Ysa3cj1cij97s036pBOOg7oDtOLY3TRNOCVFEX61SzteVwIHl4bXwutF4jhYjvP
4CZ4q8q7iuLNE8u5H/ZE0o/7bpzcEynQC1G8UTzG8t6C+K67pQgqJFA3Y8/YjjwTTmY+9HWY1p1l
6IwYc5QKfIyblalyhB/9iaMVDxXO3E7d0nofrnqLm3gmNKCvqSbitoXShX6qVU1D4DX0/vKvNRlf
FTTcn7ZGWZHgvEVW5qSU0Oz9CQ0WiD7SNfKRtcdIaS7kwWybge/YKy8xgbjXMwaZHY3sPu7pEOWs
s8DEEALCpwDivaY9WYgTA9oannnnksRuwbvzCj7nvKVnE6LZCQql0F/EtiIIPhBNb0d6/gclEeYL
5XyIfn3kO4lPUopPrbq2hDaZRhb0yxwqOTMJwq9bPsJmGpebycyviX8FOoL52V206dXgWQ2hAnkH
lXfNQTWhrwxIdg0gaMiBVDGIufS55yyvx3TrwDfbEEmHaLuhtGs84x5D5asw4tdc9PeNfnY5fgBF
Cx3VMPQCbyJ/Jk/rlHZoupktPiLdTYYDxTHXDuCFZOQTdXkAcRaROE6+280CaIHVRf25GmDtRUzW
UpGZyUeLOMDK00MyOSaOsuTHS0It9dMdWT+ELC8pK8uYfXnjrRkkT+COfmFbh2aQILQa7+gOINhX
ltCMVorQ0edLb17DmbXLslD4SIIf45kgbjuedMi+trHrSQa2vPLNnZ5L7G8bxPFgF5p8CsWMSQJt
ihkkrYul6npGEQIEhla7Edfkxsn1X8mEmrZ50v/yEoN0nkptC1oTNQAoOCYZD17emeS0d2I3+HhW
bFM+cG6T9MlCAZXsSJ6tqM4JkwiGnHKmUaKeJ/wzNEfc5Uw4XIRWIj/UXR8JiiELoC8y127dGZW3
Q0fsb5a8dsMcf8EU/xAfJI5o0NlnJpoKpSfcjWztPJrMCKaRvhmtvHyPWX1kONXzLuupOSfSMOeK
+fboBtjkrnGbqxkg20cqmRjtLWudr9nz937ukKhmMdKuUDVpmT/t6ZwRi+FJPjKVbG/qae63HqEH
+9I8jY6ZPyhT0QeV62vt2cTTomg75lrxKpeWLfFYN4+4t7ubyfaolGO0lfo4WGFVAxRNWhO5ens1
BFRq3K3gaTx7sXbNRMxm+QJ9G+gXgATXZc1bpPNu8Ary3pDSlYK0lszq1Wtvk3HqwVBMerwaY8XU
LNfQDKZF9haXKVoefkQMApvcEtmun5hJNZrHgCtbUsqRZVfY6ztMiHVLqjpDDN7be5ysHTtE0mRl
xFJoupOGuot9JCNDK/crIqCN7FjBiabygoUE+3Aocrm7nvRIIl7thDdOt7IFizOcchUnL0tti/Oc
MouqmuoOhFyxB/1BeUwMukv+U6oa/4ZPVDdeTUtGa5ktkdlKtUtrhvuxWxw1BsqMnh2W3+N6e7Ud
B6uq7J1E1ZKUvJ5+S+5RtuRRm1srNh0PfVGRi4i1y98vu9JMFhzXhs9ex+wypTUREf4fgtuHXV9B
YJpjlK4TVanOKgiFPNMjEnqEUyxPEJUp3tCNextnSGRot48QtjGEX7WyA1utDe8AJE4wiYtNqZe3
FkpkIQ+OadHK9vGFazJ9FbWBr6RdH5ZkpCyxWhFiZEdslhqB5Eyz21GGDq/StuP02BpzfrAFCm+9
at0d0IiyTAOnNX8H2jxe6WQH/YDawBl+tNp4sKeGUcV4PxWDODv+8gNv7lY1qxYODu08Tqdp63q7
vwIzZJsASXJ115bl3TKXdOpu9SdtP+y7edDFV03eTl2Ybz1XEe2hcaJNdTcQ2rj0PyfAFvo15khH
MZuMUYJkf5UTKmTGBHQCBgVQtVdZ9kEu9bYrKB952juO7OabC+GesYxlC85kW22nJCaVHpWgnTwX
afrhjEyBoaFhCxBOlH0uRjuFpYHjzXFy7BdNusd6sq2c6abpjAdf+liTzZX1I2HgQwMnHCfoB9gj
l95m3SVN85n5FYnlMtk1DQjsURZo1WzIPRMiYWfETK29GHxCW9vxv1zBoH/K1YvtkX7kpEhyez6K
ol6fCxPKzIKDpVUndls4jZbC3k6Z88dBi7vc5MppQ7/MUmQ+EakEb3nql8Hq9ez5FMkdFLYu+Unc
8PoH/rGHDEBIBlRZrrTzBuM5G69HOtxBdv0RXO/AioY7icxkgyaDweDtOkP2KLXhq4g7Gzsjgz/z
edVysKyYTq+bQLgra6hMBsV8m4jXyF+RIt4ZifyO6SVztdzUC9sE2n0UgwvsLKl3bOoIOY7V1xKr
GyuBeu/ll1FVtO+G+SZib94xjPAglvjpRlyRAx3qKzZgh3zKEa7qmSBZw+KjGKhJ3dg+kGjOSDMn
TkKt23IB5FnAUmbSw+ot58lIWqi9pfQYQ2RPc9E/W0X1g16U+URMaEI/EILUPakODkcihofUX9/G
1I+YZ1+UeV/o9u+UXkO20HFvfQZtSnO/OOFOeZrwDhX2kze9oMVpAhw7xN9pyEcHWH1cWGi+pTtt
+G4faHpe6OPvRYywu3BOeje/VWo9VM14Mv0vBDJXINFHYmV389I/6GpcDx7WUpSU9U9dFt89wVPB
OEnsG1eZ7MQkg2XyYc34m2rMf/6ET9Bhl2a2VOeTdrKeK/59JauoWpSU0M1Yb1MGJMizAJzOsbVD
SfutxALnD7WN1x5VkT0n3fzjOfOpqiiyLWsBNmg1p70bv+iSsb43ds+t6984MWWye3YQMaVE2VOq
7JYVSQIxTz5e28iv8RYQwXb92JhOJ3ryxxv6czEih64xYwVDQsOAvKorsW+NyzV+aRHXSQiXnzFQ
5LDGYcbKddniK6mCf2fuzHrrVtIs+1cS9c4Eg2RwADr7gTyzdDRLlvRCyJbNeZ7563vRWVUpHaul
vlXoRgOFAhK+dhySwWDE9+29tjXDCqDdNGYKcjICHPOSamsM9LufjpqVX2pE9DjVGVuR/oCGgvQ2
zulMsdgIShdzNbQG4azbXt4gy8TaZYYhEmFjZQsI4dOCeCwn/k2H8NzBlDu7lNZaMVGBtaTtpV1m
4Gnna6+Qo4CFiVZpTT4C3ntSb5pdhDNwVf/0dQLZipy4ARuDyNDp//wga1O1yn3n0TdnTD1R8ZM/
fhKCql+MZ8mw7x3wh1MasiVPu3OzLNf2oF3revlYDodWNndO0S0lNrS1s0jcqK13htCn/aw1uza9
UjO2eFHVXTdmtQ9mFAEq87k10nMYiS7N/P2QwA7Cm88TV9EZpHf4O2+brl+3aQ+xLs5Xw+JKV4pr
rbCAo2O1Le1NZw0Xc89pttaOSFFt0cm1A02LF1K9okXPPqEiQSe4K2Mq6XH5qNn5c4QzchVl842W
ElumzgQha2Q1OuImti/rsj43WK20rNwQf5YR293uQ3s56Dr9Ou/RzZLtgQfgrEahzAn9wsr6pfvf
aKvqLG86foWSVTvJlWQNBnM7ASkTTmhNTDIPkbSLvnJo7tr7FlecO062gReHIA9sZeWmRJ5Wy6DE
rl9wPAibqxEt7N4e0UIUMXxKM8Afhgv9Zu5NGHx57Pmt3njmRIksN5a4z+Z+bNQ9mVDUuVqy4sae
2lqP7D24jWvjOqVGSY+sW6FEeqBZwgJUsnHhd7KF6ZwXP81+6Jp5kcjxl0iVraGPAvTklR/WkEC1
6aWX/PMJeYtaZ05rgs7jHcBitI5YdoEryU2GQ2pFVON3c2mQQaEL6PPTsiuogxrHHujH1hKNp/Xy
myLhaGqIEzdT9wol0j/g77uVuvk09VG7nSvnSNbYIVXgfE/KlYagZSKdDMp/mq2Gb0Fe3ecSSgB1
8xFGOxrnNFGvcjPHkGSlv2bsY9RZSJ1IgdJiPEJGghsctB1x0fGIhYWQu7EZSSSRnB0qHdnoZKyr
hj0aYe7s3IP5ewaKoMcugIm53fTSfiaNCuiIPgPe4a9RrEYMlKkkWvbTi6rV6s4pjccIeK7aGfjA
cpQnM/ZyR8TzSgzWa260kCIHWqqtMK+M8TIM83GVt9F5LglytVTyNXRYJl7Syh9t9MDmEmPjwp/t
0lo7ZBWYktIo+RCdkUNnr50qvoEve6ek6Mh7wcYvNIJLlEylV8JKYOk11Z3QsKEXS2WWX9pzgXw8
ohjnb4w+PcOTUwv9RVUJcy9jZPilCC9rrXtOnWm+ROrB7hgNpNcYxg7NXAnaQ71InIA3QhN3mgK/
7f+K/PF4u7n7H4um8kdRTnUUhO3/fP8/Uej9u+Ry9dK+vPsfa+5oO113PxctYtOl/NV/5jAv/+X/
6R/+7efvf+VuKn/+4xNlo+Z8pmw8+5lP7xOpl//+n7JGQ/zdUR2S9XSBkUa1VP0/VI06ekexZE4D
jlykhTaZyDnk5JDY6L+bhm2h4xCGJW1dVfmjpuiWP1L4M1vTbFU1dVNzhFSNv6Jq5He9yaO28U+b
cGAl+mMUjYgbl7zqN3nUbRAZlt0qdK9jeTeWrE2+DJ4KG7nxoOW40yWemQ6X0Iye+809+iD12T4J
ff5z8BM9ZZDkFn51oIcFherhoErqpQeHoucacbr+gwC+cJ/QVjvnQ4oFgAL9tRMV2maIaho45aSv
OwkdZ8psbZ3FGlbv1tdXQT3ZLjSRxqvCqYeKmwcrlMU6bthFN6mPgH7d3pLRLa9SdexQh6yDzCJd
qE4S0hJkd522fGbs0Wxf6DuM2kM2aQ2wAq0v9rNM1GZJyxCcNR0gMvtwJJ0vD6HUU2qdSvPRB54Q
ns/CqFEVhQqBQUE41GXnpgWpNm1a0SMs7abs761oJGRx0jWk6kMnLZYeYyCHI0uK7LkB4nPslE4h
AcpW42voLOKySYcOChuzhr8WogoCXanfAAGT+z51lF0QRygeK+xabVERzapJjeDkAczHGIruGPpx
cZhn6hMwDw0UOQmieRfmE55AC+2jIuJmgT/Tya7Bp7i6U+4DhAa43fPLhk2dUTisbVRS5fAdeAya
0/BbGFQPBhkrY45ZII0OCt0M32m3tcQnBg8t0sBpL5FYDildE36RqaWX0lteSwJwgjCEKrUXOvlB
6SUiYijspr3ja43QMV/7Pbz8pQewALMnhVSfbHZrCx+4Je7xOJ+JID1PcLRRqcypEUdnaR4fFKyF
iz/PRJ2rpAS4wvfU+YBHgU/gk7UC2rKPUPow63e4FJBFETjm2/5emvmKgECsCRK7QdrfGdVwNlkR
bspqpevRvRP3EKLUiGbwkCE+a15FPJ7VGKcM47FBw1pzNqRYtJKBvqWMsh6jahVKc0261EqOMx8u
JEQx3B2073zOhNgvf5lOGvGH/mYK2aCM9GToDOas9AGcson8wn7pH2c3ZMrzV7Qt4KBVOEVbxaSS
ODa36VJaXHYBHR2bpN+pWeMZVXhPkXjnt+FlzpRf+NaJ6N2mIZzBFs/DZG61jh1yOixR1ogpAdiD
urQq/XEu2k3VoWSNK8Bf4yso1WKVFOWuzlBFaiMkOWpypoRnK7+N9WsaWF4olW3bD9uJtDIj5sEo
3UqpzYs0RkaMfG5Mm71vjtckRR8wVN3Cil0Td39DLhpfWnmBofrYWN1VA5ZVpCMJ4PKCExrK4mza
1yJNX5KyGy6DcG5GzlrzpqnHfZrOmaeRA0ybfWuZymrQuP0T+VyqejOyFyjt8lYEoH+shPYt2rHz
Ks83IRk6w6SxYVRQNDf6dR2IDT33bzFRMMASokOscMsclOiuHjo09mn2anV9het8O2YYIQonYt9r
SwRShJk/OUUIoQhiqWtp3UWrBGujXvYo1X5h0o1zgo3HppOfcgcNzygmQrYUT/LKwcM/zw2NLsov
nsK2z+/qBYvd1M+Zn6zKeLyi0n2EfaJsAzCDqjk+aKg28wn/sWOuKhTnAPT3yVzuZ3jhpAqd4zCl
H2XpKNLgmjNxh4wXSZlfMkmZMGg3lEdWOHtJ2KQtamdoziHxRdQRy/HMpGlaopfV+viQ1+KYCsQu
dnnBTEdk+sMslZWTtNdi0YQbzHc6dNtiICwY5KPXhsEumeLveDMSryt8nYbdUJ9lXXCOkxxRYAjE
r2AbasUdGA6nvNUDWTwUtN4rGVLzKPThhpZIvKUrTIaeVhy7BXbAC4URFTz8mtLzFhc30zzotG09
wHFT01k8N+RkAGi30R4DKzr2AYsPiWPaEZbFD4pLsTd26UB8dDUSr2BnORsxbPgXlDccAnbtqTxC
r3O8Fnwbp2y+CYXZw7obYLriTHSS56mM5LcJpfFTDNrPNQdOdqkemtthLMM7lUzxkkoamT/TbiCx
aF2Bal2qB09Qv1nzgkDbzmP1PfbVFoUwurQRX68R9udRox1HrdzSRP6mtsEeas6ZZcob30TrjZg2
lPYuRNeTBcpPJ5hYr+VjGsX7iKNCE8h15LS305hcjdn8C1fLxgKKBqglvTHm+ljBpHGzCDqWgjJ7
a9n2dDcW802Q6zuQnQ1y9mynzQIpvmD5174VQKIE+YubPpbHDllCUMMKKPWWAkjUX2H4Po8j5bY2
LeZfv/Uj9Yp1/dHJuivkaZTrxuimi3GXdgrtWtvfhRl4EMPkuoLpICKMz3DDkmH+TqAGAAAzgYbE
cTGsHig0PFH+6/COJtdQ60CGheuyoV/N8nhZF/re1MVl59Q98ohm3VQsJqV5bxHWvh7V4YJvrNyU
FeIvRBsdUrL4xurFWc/XNQujH2SvHK1W4SOJxMzyHUwO1fjUTkj2svZqIDxhY2qKRynqnAiI2ZND
z3Nhkx0k8mwq56dMzEdq4Ns6HmFQgw0LJO7tsL+dfe0F3uZO7UOs73SuvJQOUaLNQOctg+fVbgtN
38MovJkj2A/DkD2PU305m/KbJLUWMUZPSSkvVnpV/VroJlhHl5LHdZZpF4NBMIffXhCDfmY24dkC
AjNAeK0M9hW3yx5yU9N3phhJt7hKuuCHgSJ2myaDcaHoev+E/hqZbzlY2zSiC4aOOHaV3KKzjbMA
319ToxLDoJVD66MFbb3qOu1JJgGqAkPRSNYcpnMfj8FK5KQLqMJ21lYtJ0J1WouSWHDRDmiA6Zhp
G22h4U4I8L5B9Mi/CT60KZqwaGB/sYXunh+Toh8Ojm8FW2MQyUWJj5eaeFrewJUp7lFoNbvc53TW
m7k4TygwI2GeUq+g6Xk7xknzHMZVo6wqbVAVF+l84YHbRFEAWM3ezCQre51NVVfJ1GkbkTsCTGie
JsXrS18/jtLvDkAHYxKQonhL4YhNgDTQoRKi58kejkEz9cisyE4fz0tIWVvEAlQx8onth2h6j0Mx
LtzSQrtU2p3Kzlka5Fgg7D1D+6HckcqWXIkGk7qa6IuNDTPcENjhpsjxjwaF8JEKECcoOh6ASfQE
tTq2Yo/B0Axky8QRlvaexoBJyeCgatQ/kHFnG8rLsG2rqvYaRaXDWWWBvg7iIv0RObK9Yi+tPAuN
RI0mwHgQRvSUUGDDGVZG/uuomcpVyh4ZS6JKV3eqe7ScYWg/oU6KD4MvmO512XIcVMIdjXxBnTlK
domViquQWhIdlpQ4wbltVrKhdD+lVbzWxkV72DblhTJn0C7UuR4pdNFevNQDJFTI4aP+IFQfLaLA
q3WrVHQpM9qAx9booi0brTrdWrNeY+MFF6QvUouJ+jo6A7kbedibknIDras5sCiY34ouHEv/aDlR
FuMFcCSl77vcpqKOCsumLPtKpyQY1Q049a54nFPajDwGs7aNw2BW6ig3UxNOvOAOTVaxI/yhHq4k
hGj2dG1TCG9qI39cowmPqcnU5FYCmpk1WE48rnCHrJ8nZ8V4QG4CPmFQHBBX5P0zXKSoehbKJEzo
WtPYZlSopAbXjG5yOyjpaiaccb6DxVXIB5gpMr4NQVSXSA5zTd9F3WhMqA3Rstpr2XSl7VKHFaRw
liroz9lx5trlB3YgKMKIbcMv00KvcNCzLGg1jJhGarA2dzbfFlBLynwdi840gVv29KHuUNpZNm8r
8qKJTVCPAa89Y+9FQHMBvxkQZtJDw1VQeOkrxBvZcIiqVIzHXidS/ThPppp5bVPHFhv7FBxvjgwW
04Bf00nmq2wM1N3A73mGyiHFLWxFMy6dwh81oPa4HjZG4whku5MRo30YdfbToOVSPCkppyxjr2ct
Kg9dTpa4bnuqLmvap0aE4ARng1slSZaxVXci+vl2bAF+GAY5YTygh4k2pKb4FrW93t1ZupHocN8q
nZ5FMGM5fpgrhcPNbNfWuLIppGSHLJRQJQYzbMU9CajGwmscbOfacqaaJBnbCPydEwxTeacneH/X
pUE/9Rim0smOMGc5xw2JMc1egC5GvxoLVHN3FKbpq3ZyQeQk+lTuVLulXZvICPGwz/vzy6jHVhyT
rKDtjQrElYOWzHvTNwbYR8S/md5gUUt0q0jN+x9BRxL599TuLPvMdGz0v+Cwk4Ie96Q64a+g66Uf
uW1VJdUPSZHA2IxVzh5nnlN4/O0sHFO5F5MdtsWEDyrt2Ag2g67kNg2zmSbiNSYvxHDu3ADsuZz9
jtZUApIeoSciTDbseIqzdVGGTrATssX4otTIr7cZiaLjzMFwzgOh7D+vCCznfZKYgiLfv/7j36gH
2IJwDSybtOpUSgsn9QBw8qHMSA90O/zX/oiOEtbSIrlT23HViNfPR/uj9MFodJF1XReajUv0ZDSr
V5USdjwLuP5gcy7CxI/cH6+boDKYlN4Qks0Xf1H0EEtB5fQa345KZedtwYXM61jNFvyaCkQPm1ky
6MItuxl6XgQ67SKZbYXNcA+tynMGZ1Gv8r3R6Umnc7KC/iy/Kwntks/vhfzzV5Frogr8rQZ1Gg0j
79tfFUUcz/sa6hsCddcw7gYdhUL4/N8b5KTWpGRKqozITkEbPtoFpw36kR0+rM9HwQp8eoO5FF1K
qWHhZSvy/lLIcq26ZbF2sdael818NnVwecfmwhDm5vOhPr5r/zmUo54MpUYt9hNwNeUwQG+YwuiI
kL6nTkDY2V8e6t2rsfyUN3W6tCxCfY6IAYWrEKzhuHwHeILBFYrgf2+g5fa+HchMJ9rqDDQCR6VM
ZDQgOIRWJnx4lMLsvngf3luqf7/yjjCE5DlJ05H6ydOy0ds11sDTamK4OGnZHFV72H1+Sfi8/5gS
DIL5j3a9alGOfX9NcSxUe0Rjy4kzo0pY10iHIR3hc2dbEkQPQRxQaikg08eeNpsxcEfIki8hJcbF
P2dl3z7/QR9M0be/R5zMG4IhtSFmtnCPwY3rpRodwwQnnj7jd46n0vri7f5gpeMbIGx26Hy+0Jm9
v/4SaUE/dwY9nDw5Iwt9T6zfOmJjzKGRzs8aorqWPn5+jR8+WN5BNFUoQlhZ3o+Zt9OyF2BMumUX
NidIvci2nw/x+z6drKWOMCHjG5bD+m2cPNeR9C3YOYwhAOVE8SYPNXYj6Aw5y8wVDXSxzyztzCyD
L2bUBy/+24Hl6QPEM+xHNgNzFHNVWnAdHffFhvv5BX44T0xJ3ddCzUat/v09rOde0x2df9psE5x6
QkfbTAYxCXlUd0gx/suj2cAX+BjaBn0K42SJKat8qvWS5Rl4FAf3mwL3tIyOqXX++TgfzMZ345ys
MCKv2PsIvjU559KjJAvBm1GYqkE4rv0oIw4AvKmqjsmKg9fF52N/8OAY25K0V4QBSeJkVtKhtUNi
rSmGWkTrVFMGx6tke2KhCNz/5aEclS6OQYdF17GqvH94Rh9ktdGyvfAx3qfR0r94zYNfnw/ywb10
VEtj+hsk9Qjr5A1QHKeC0IWKBYY3lrP2Zx50j/ANyaQQe7tj74ZOcWqyL4b94DY6QrdVW3MWxIZ1
chvjcGYCKcsjVMgGA16TNbrXA6T9/Oq+mv8ne6U+JTwniRimFPU5JzVsism6GkgrylLli1n54SXR
NgHtwWdIEyd30onzAucOjwshy6a37IfB0A/qaHyxZn20LOp0/FSHp6bZ+slLFlWNmMvlxOaABusS
MnAc/f7zu/bRnNDRwrMJUlGKaicTD9LvQPIHd83wB+jPBcJjhcrL3oA0jojrHBvnoWvvPh90WYre
L8UaN01n687dk+bp7QuMtCrzZQO5DDagqaa6FcrpzBFwVr9aFz8cTNctU6ffQX/0ZF0sww5XYMKm
IYpL6Js5NGc5pUQgJPGBcmbpVoZYf359f04Pru/NkCdTUYdaZM8Ak8A+1my/Qhr4+W4aHz4f5c9H
936Uk0k4x+PQtymbLz/XklvF0c8kB/XJCp9qJ7qM/PK6UIwH4pyiL3YIf75p7wY2Tj5o6LZ4tULJ
nJH25QTPbUNOC+0fmueuKdO//Pl8P9rJ8lHbKvXVZfmoU7Ap6Y8gjT2bRf/zm3mC61n2lu+H0d6v
wFNkZgkmFVapKDia9E/KtvGyNLsJiO4CPfYzC81fMqH8j0oVfVWA9F81byx/3AzCufr813w8Zy3B
PoVvqzg9bSqJiTSvYc5WMyhLHWZKBQCcrrJsfggtXn0+2sfT9V+jnUzXKWwRuyw7I4oWL2Ta3rdG
edDUr3bWf65m3GEDJQJkZkPjLP3+DtNrU+tpeSt047WHWY9O6ouH+OFtM9iPLAIJFabByQhjXirE
v8Xu7ATWWicX7dilsULBGJaKXtnhFcgh84tn9fFl/WvQ5c/fnIE0u5vI/uNZcSjWtS2nHx9/6DQ0
wvv8MX11dScLWT7oMRxbHhN79q0WZltb38DJ2ZkS8q61/XywD99x0xaQsCBpSfVksM7JtQmlCWR3
ayd426L6OXF+hGPxxSP78O5RWzEtQ4cCcLonSUyJ/nA5gJMrUJwFoRw2E9LZLxbkj24dpZtlpwpr
iPLN+2dklirO+WT5kDa4BAVhVqDA25TOLJJIRd18fu/EMs9Ov2+6QeIVd875czcHpdWQSz0NbqBN
hxopMVxxFINxvfirz8Wknnd6fa/P6rk2oY1XUYSG+I8by7n9/Kd89Bh129Y5zVGt0e2Tx2hxZAwc
XHBQrePV0kxFv+BBNsV78sVFfzgSGRLSkKABmDfvbzEfvKFUfEbK0xLaS05DVqlAtTdO/Ojk5erz
6/poyTJ0XQXjZsG9ON1T4k6LjQ6rgYtsBk8nngYz32Ii/S8Mw/7OBAqnqbp9esqZO7tS+4refpNN
Fq6HEM81EI0VGWDVf+GFezvUcn/fLCPMpDKiosmcIR4KecuE+mi0L+AUf/HGLav56eSkdCJxY5q2
ytbv/UB90WWaFi0071a/RkZ0i8jmQbfLOyPUL5vcxjmNGOHzx/XR5GDBR7i2FE+FXB7nm4vLiLSo
tICtSk7e36G3poNaDNdO1VxPTtd/MRM/mhtvBzuZ8/aU+BEIUr4z+qwrhwzCP7p3WzUaohhrVN6f
X9tHawv7cwP93fLCLyDCt9empc5shC2ftVCP3VQ3Efs/owXysuCed/KLb4C27K3ePT1KCQYSbFNj
X6BRoXo/WgMUHDUC62WWOeiM6MPguFm3ynidJ+IJ/fidBtM8mNSzSMu2NS5FNesuHKJP/QkflDUs
KImYnKpS2dBEwuRoe0WlXf++J/+veJbvNJ7/f4g6F63j/55Wual/YhP/2xVPKv/ZRC9vqZXL3/x3
aCW1p787mKctPqpSSLSU/yHvVKi4/Z29nuQPSFgx2Yz9p75Tsf7O+Q5VqMWmyTCXs+C/BJ6a9Xfk
UDqbHfufgtG/hK0U798dCTVmWcCZXWyHfyMy308vY6RpaVbddFTTAdEJoShEK1bFRemwHHVNm7iQ
0OPbYNbuo6L1L4zKGK9MEYzrUYb1jjPVvE4s+7npURV88aIZy07/X3OfH2dxe3jF2EHa0uBr/v7H
aRgXcYd06lGNbdDwda7fI98DXxhV7PjG8onasHVbz0l0YQTyxbSU8im2SH0kYjCJeVFCLuTMqhOM
2MCt3XaKzfPCmjQIGSGtt5J2yhZ0zo4A5vyKsuem69LkaNoELTpp61naWMN21wkpE/rzRMBtNYa3
RSH7LfhOuFxD+lirk9w1E/IUy+iO6FUROcBpptzP2J3uf7Ue/PHAqEJwPrD46uqGZBq8vyfziJw/
aavxKIwBNasiklWvpu0NhyW5b38/Bfra90MMOpRrAGMhj80wRt/R5NmrmdV3P2MLcvSu3WlwdVdS
cdZiubV96r+GEKXF8vxDwNlA6NjAYHpY56p9+eZ1WV4L2nZ/Iw/5qojytvnHvy0z/+TZmkJTVQoq
lmkxlU920YRCOYS5CGQyBiq5yFDD24ZgzdzPXmjQZOEqw7DlgVZR9xAq6u1ok34z5sq87/zMPxtb
os3jscjuZkkwU6uiXBkU+y5F4HIRqD+EnxffqvSuhcCwtxrR7mWXbgGeiC/OxvLPSYo+W/JUVBsD
HwXtkwfitzTM+wTyTO8YgE2cvWIrr31av1ahPj3aTXgzjD5h134/+PAyLyur17/NzlSum1IQSUFv
3NXaxU3UOPaFOYkHK4bnFw+8UDdWQ3bBjMq0l8j4nNbuPKErzU0yWrdZmhDAVqnf8RYZW07kqJOE
Ojw1wj4vJ2K1/ap8mglsATeCj9Qqyp+Nnu9j+JkI22ZMKAlco5BAjXmYngtgsOTYBqscR8EhL8rG
UxSEM3pvhzthxzgBJ7JmvprPy+7j/TvuYHuiPI+2bJGyL/PkzU4BH6c5GyXpkeSFIy/PVq1pZ/d+
O+lnDbg20OyrKR6ye0Pd4WMw9iPZ0GfomcZd8FuYgAEoy8KzCJpZLTAy1L2tXMTtkg5igDnzCzO6
IIYVIw1KCc4l6Y3sAVBRzKOjQkeJZOq5ubSD6umLCf5+C7QsXmwQpGCfYKg2r+zJ/m4kESeMcls9
Ng/2UIvFsBmsEf2kl/qyhg7D0SIBD2QDFlJYpvpUZz+K1tJc8f2fzx7wYsU+VMPzCFylgVBxVKeo
WFf0MYboxTHDwoMwIM66VjM3QoCUGqthev3iOt5vQCRuApwGEmkHBmjKyObJ9jHDg6KEuQMpeMwR
j5O3Z48QcJWERYLEUbefVFIamhGZ2Wh4qvLSN7KBcoY0kSxSfiF5QajGiAsJbAIo0qbZE37Uny2a
D6/Xb//yz+V20xHhq8rRjy3o+/lk0c5CEljjd1ZMfU92FErAvoHjPc+6+/sSOFL3kBgtFRnDFH77
/UVTjMjfdQJX6+zUcDnLvrhA/riayN0BCVIee7NZde1sXuBvis8+/8366RKigaamWq4ZwrZUTf/9
HXzzDtREN5ZCzYLrJrLI0sj18nKo+3yjkkCKlHdMdpUqmnsLZn5qa2CijPJpwApat82e/TcfvcSv
llQ90hqXqyY5kywaamabOey1e275ma2HW+dqsHTzBUAaMiBEUVj0u19dFD0V4OjWPoiydY+i9TFI
5/vPr/CPbYbGdoatjOaYdFg5iZx8tfwQuC2swurq9ztsgEXwDMJx7tie6Ptx+DkbIn4NCMsopiq6
KIxpvEpqRMBlTypyHoXmKiCDT4lb9Yv15/d8eLv+sP3hLeXILPgWOeC7388XsDG+qTVafJ3VCsfL
YEKkbbSduUqw/7sqjodrtdWqbTKFV2raG+vchIVV0ExZfu7v3x3m/WURvQrfr69mtVNW82CTVlNH
TyWJ2682runfr/zv9VjGIvGypk62IdseN4S2/M/vrfkYaoncJrWunuPG+Sb4OWszts/h2QfEMNZA
Jz9/Kr9PKu+vna8WMGZ2p0vL6/e8fDPv7ALWrzHrzhXo2Dj1akyiPyK0hdaKRJj2VQ4XdruxR/ZB
6ynwMsuVd5Xl4uYmAOgCswORLz6CGFeoWDgP5BejbrAgzlQr3Axkl3TBOgdKa6w7FobFVrCpUAkW
K1V1TQJp0OknKwu3O4r/+Ivnav6xbEmuDbi7xu7CQetxckrLEtssikk6V/BzQyhZZB/i+hZbp14X
moGZck2YQmju+P9a6dUYNLK176+Dm3nDHgGUi/bKxeWWizBglNBsXaT00vJqzPGEv4C2TjznWzWA
Gdp20He0VZFgXAf/4xaOWyFaRSSJO3ZYRf6l/YOkySk5twmlg81zzbCmF44kMa27ctWi3FHd6Yun
S8fy9BPERpMvGkoXU3D8ME63JpqdtEE1m86VVt9YOVlynbE28wu/Pp+cb4E4cCQMov0M6SXe9pjQ
wQ4jhol3rePCSAd1OUpPj7a1/RACavruQ2WMzqXRYGwR6InPhnxL6GeTXjXiMa2AIGxKuSVEXHB0
aFdYo1HqK2Dw/V9B+S24gX5bzK60rotfC1UDKsLojqAfhutButoLJ1VSIx0CxZqNNG6MiWV4zU1y
hi2x1XFx2RT8O8GGwI4i2Vudl5mu8qP0OX+jicXQ4gmNoLp1ZJ9hEI3hDppgTLwleg5PxezlVxGh
TmMPd51ArBW/M8d5NF9r+bpjTgffJU+aHxCBQXGxEfF/Zk7olGv9oKeoB2ucJ+A/WvseOQ+ceGMG
40J4rTe+EpAGrt9hN0bghWQPssEnhcfBLDf8K1WEl8md7qcHPN5cLMl+9i4hHkzF7uFN42q8s0iH
6V1gsg1UehcoLneCoJsRvg92l2Y9oL8rgBB6s8EF2V43rvi1XBcupv7VrtyBiPqlEkE/GR8y8FBX
/anjQCItwHAJHZnJ4kbjD7aGyhmCR9cpVxlo+Bd+jXqtV4+UBuq7GJtrTogVLno4jF4TrAr7EgN1
nm1swFrEZ1judOQWKo/9efOQEPvZ3rAatJ07X8Gd8e3bDG6C2yrExHhxsoUpM2CGIOwKo5XXFu4I
D5IkPvlokE/D40LAFpKT6RFvRdhGUW9K/4BCn6soZg8YBS14bghPsqs8aTFpPAZtcows66mCPrv8
3SLeI6GfEYEbmwanL/TokBu1ngExjPKGVxOvb1lC64REeMdpQbnxX5XvxgvPIH4lWR2gQ/RiwIpi
DPL3IJvbxBu4auWREAxgtEuumFH9nT0QluwiRx5mFyIAt5/JxUSzQCFxYBlXAEBJX1sCrLALuyaa
1nRv+S7/EwKmgn54ukNq7emK4rJyxPO5KFeK4pkjnPCVzWJog0j0LLmVxMaAgDH2BAmwVm75ZsQa
q+6OPAUycqxkiXN7tEt3vCYdD7ScfEbZ3oZcv9fyjECUsVngr1uHfNh0dHoDGH5uAJ+IXXO6Nvpz
MlCGX/GdyeRMPUO7BHWUvQBlHFzt2wAzCT40uWL36vc4Bju/Jc+7eZaPIljjl8Bus2QNd2uJJ21y
pfbQ9C+KZq4X8xx34vecH8/7fot/EGDF3KxC3jviFDKPTFLSvPKC3bdX8DrBVUaeDbAeqE54AcaE
D+7o8b3RtXVt39T5htKlP3r2S/i4PMTXiPeuuiins0ZZ10A/slUlNx0zJPLq7sCWKDTXHFZCzvfM
Nd5p+Be8RLoHIIdFqF7x3LCFldFKzJv21YEesWTIr2aNsPs1UbbMvxEvxbBKw3WKuyTt3bq6Jrqd
wFzpxiD9AY/O8SpXXmtiDLt1r2MYOTJv+HIWRE1EXmUub3CQfestXE0Yzxs3JX0DeF5CmMFK2hts
cMpMdUW/Jfk0MFxnWpEw5CbHVj6TnEnmpgJ8U+l+2SDlykMGKld4LaACouRmDjfWQe/R5OI6IJWX
xWdKt2l3Fne3RX1vORukgPaazSSkXk4Fa9FfLc5RRTljcsEPJGb1wLaKDgFRSPpOFoepXRlgwq/E
T/51CLq/nAWIxkrhJZprkWeAdUWHgkLg5VoCBoBNF7jywXjMXzB3AIczxSqEqmGtnB5kBUtOQebG
mlzSCihCtsXRD5zncT5olyGmVmJV0Rs8jgfzts+JWfylE5KbbZtH+IvICMOXkni3adMZNyk4IFB2
ykYSKDJnW2yRQc2jO47GJv6FkKBixvaIxNdVgdvCbTqvHlZEclAQ5uihEZziQM50R2cFZQGeSUFw
HSkb/JeOW8Qu/QTH2IZEq4Cb/YlM7HuowusBirTS+foflJf5V3lR3YUvcHitQ/syk+uSelxbRxOH
tfyo/Cxxe6AKd9UnTKI1OSL0Ql4UGL0PIYxzF4oRFkPKGawD2mpsNgrrC8vbHVluC7RAugnhUJQI
Ole9tdQDNBn8GdA4bLIrxzVbfr961I2NyM98saKMQ/Rcr8GOg6DnlXBre09UXti4Ur1cclYeB43T
5hnUKvs7XF5yXQIgT8+Dv22aVXIFXHq6VZ6o7xzqm5Qn74rb4pvJ3FJWUq6sykUfj/rR+hnWZPf9
L+bOYzlyNNnSrzJ292iDFotZTECGZAQZFMkNjJlkQmuNp58P2TVmVdk9XXZ3t4xWSREC8eMX7seP
n7Mz6c9YbewC0QyC0ZO9hdioY1tH7AN8lLl9ezXWWyJfUHyzUF4NffoQNn85w1ZNT5tpA/UAErNu
39aXLnVbDfG9m0zrT77PMk8g58cy2vLFzkkalyB8Flx0U1rDg4OvdBfmVws8l96l8jyEpxDmjXms
+/1SuVpxrmsaSZVnAblN2q0zSBEQ8TEfHVcH8YPpp2md+t5OfyAPmijwGz/ZYeeeEd2JiY3CtfgT
9JBtK7ObM1IbbMSVhamokxU7iVQ1sWlKiJFO0+2sAl85ttV+ig8a+iLVCVfnAnOx1K1Ut5qf5vJY
Fs7iMUVFAhi6fEVXRDUz9QvpqMc/aEZasc5LnXFxjGLf0AqF1UZPh/VBNT4MZF3GI72Xg8TO4ymo
PVSkEieFPvHZQwuQtUUvuVFdpQyRNl+XoanGLjitRXSqysj9bB3ZtgDXq9rxFS6gAv6yHYd0jXiN
6KFqzz0KwZAaSOQ7vXWQdF3f8UCGT1fP9JCwYdjM87pw6jxIRC8mMqMtKNur2Qmv115ELcVpaXsV
H6b81KIDabpoWaSTm96yJxQlFXqva3uRXeROePIkMkMc+l16yxWQSUntilM4dxvFKYsjZknGbOPi
nOR3aXJNiXVuR6knf586O6GqKLniBpPhToCAty07xkubYWDOwxx0tvkVcwZRwExwEjwdPXP1qujI
laO+kSPAQZ0c67jFM5ZHVT8hixSWHvpjyA7ua8HGSmldacRh9/LK3jbRENYcNQUl3OIlvO9iUjma
2InQLQ+YpeLDBZb8XdN8dKxRk6IjVaBzK4K2EXECIMVLFuHU+iNzJxodMQnQacdsfjxN2O0cs5r7
wVjaYsHJxofzDM7c6SwVN2HEccnNES0jKZF2YfayhkjqLH7Zvq4VACYRpCN+LZcQISx0rXWUvEBV
6Mmza7xgRdh9NvojpnEKx2/pNDqleaMVFuklwj4jDHHbedHkZ7O6qW8Gzt/v0bf6oyAKad5h1zQt
XZdu+dpgwKadi5F9lF0Unqcl7DAfxYGiRRlxQPoGNbZdc8cikv0sJt6RHA0xGJHm/qBufEwJOOY5
7mjBrjInjj1NtDOU2mtXlcBPymdF8bfWKSFAapELpxgvVS8ky2QM0+iib1MlvjGSJAhuIe3aG/oH
Bf44HNzCLn1V8YnCYQlTSnwg9uPoEemGP+d788zzxatm2jFh+51nRDLWRzvreaCdk9BBvyqUDkSf
qy4+l95F2YleSOJCwjt2AMXmG7ZnAQ216FE7V29t7CG8JCO3xBFiYDMlHhdochoplMepMA9eJuwq
jXCRJnamBRLe21WKkRM2wRQ5BjmSiFalvRqefCcJxB3ZENzawgzSlhWbCgSyeQVXwAa+7sS3FLG5
1sZ2iT7bsdjXdF++JpGPiKtWuJwYoRmwozLh1V+bsQLQSc7Ai03LMbmHPzjmeykAJ4w4lZTuJZJe
F/mqwNFNqdAXx1oloPEWy9tc8vgyHmQIXCIDvRuGV6jQ2nP0JsfMWeaEM7435m5sduXqh2oAQmTW
7hQ6ehUUbOWTW2gPGo0NHbYs6JrL25f2hWwM1qR3q93lhOyoSbv9F51nmKD5KMHTryPSOWPsCvF7
lD4UuMZg6JM9dMZBqk5LyXbM3C/iGHUPAtUq6MD8BXeWfHX1pifROMT1Y9O4jexaGGSU7DUYe/iK
el3HwITdR1BPp1def2jqqxCVAfZZDvSS17hUfCEigqrBu64UgIzws2Ep0OTcvurNU64xOV4L8VEv
aeMiIuNSFiQ2Y5b1Iiu7dXwN44fFvA9Bk58V2nEH4duQP4zaN54BxdxO6O3vX+XoGUm2Rfqegw9h
7Inu2JPavaqY3YrzVwn3pOUVLeTH+rTfTZgnRKhxd8AIcfF9+zPXnaKMW3DkTBKULLtC/KFke/FE
fLkAyOMzeEXdPqMNQx7l1T4RWghcj4y9F/fPNZGghQuO/qgYTlE8FLSml/FTGsNmoEKcPijKRRKP
eHQIxYOaPY3zcckPVXQrOJxNmUOqeDLpTsfhMn0o9UvV63ZtXGMpQK6B8x5gMc88JXzk3g3Zg2bi
goVoXYDaakJcTgJTBSaN9OzbsfJUTu7UIFYKzIJlp40OmyrCM32QsKPXn2dC3Dn/NiSvkfgsdpcy
OXbFnkw/nf0oP5P4FzKmtX6lnfNxzzfJHxJE/9T4+TcFKP33AhS1VZR14KDpgPRomPwOEMFR2Npp
zSulorulR2hUOSrywsIjKVHBDymSjfoaDGTpgz8VhLIBCgwzJlC9p0zAFKr1vV6veX/oow9kFVYc
3r7lL0WUO0tMN2iJBlhZX1cBCQWzDYoTRtlUunDPQHWdbVywaSgZRc5BBCSGHI0dRLuKwMCEaqLt
j6ARBVh/zn2UVrQE4ysbIxAaRoMMRsXiWtK2HZRE9dXyLqNyJVASyf+muvUHweCvIOFG74GhvhFI
oDH9BqjrqD/Ek7QwETCvIlgqL0r/bYyfW+s8T8dcPtFyO3D0046seVuZliS8cMm1FOEeInnMBmig
2OGiLZVGe6Sk5PlBaoMlfI3F6zR+IK6s6kcyt1U9CegVzw7lR1o0hJTAAtVW9NY5bxHsy9DNivxR
c3vlhAURNgemhs0JMox7XQwmcd9J5zV7jovQTtVTYVw4xNMHUt4eXQjFIQdUQzednrL6ihQNv2lG
R1XuOVKxieFExlsl+5Pg8tZx73ZIKKNng0SNvD2TJ/AnNBryLkADDeSGH5VuvygHCiG0aLuUEna9
ccY6cLtOzQUsWSwkTx0ZhQUg3XAOMLoamgv+GG0XbJ8ReCH5ECLsEGm6Hgv73VwfyMorRkA9DLlr
Rk9bv7B81OpDNAdcLuW3KULBwWGEBX2fR25RoLLNRmmzefJ7CmBcs3ZK8w+GklCvQ7vOJVDudA9U
Cy7+pH9DIXm2yIc22KbQkOcApHIwsrYGe9IusoLXlsNdqRq7EhiwHSFxsyLH6swIwFoeaFMren1C
ztO5+ewjQxyDacj4SNnWSf/JsOSpx/imshNft7fMEDHzoyng8qXUK3CKqveECEp3Rq+43+PUyiir
E9CZx6Dw7lr2UKIn7NSEqYkrmXZ6iYjOcCOmodhEvN4np8XzASgrbtzMRHd3i6jwj9PqYJ2vXCht
mhUaf7Pd675IGISUw3AcWnSrfJAGLCXxmceSN8XU0TpYkbugm+n21veuOk7yoZP8rMt3koZlSYCO
BW736XiJtFcxvSryXqR12thuEdrfeDuDMqqap6EwYrkkD0hb96N/jofD3N3i0KcrvugO5G94A1Yc
Lpsj4xGtZJRmMRbgQCnjaxG+9Ouppsc9usTtnqb5s9gBKBuHbPDJbdcBTeJdPgKFOoSrqsn9P2jC
cVl9EMLyR6nYYCs8P5o/lNVrLn17jrt7K11C+czVm+ZJTF8y4sYtsctvRfWBtpyUneXZr6IvKT/3
OP7kZ9YMLz9EXh+ybb+Ew77CihHrZQbHDHj9ynRr4RiHhBOHWN3zeFZ4Ie/j/GRpbp3d4umrD2sv
zH5k2UuuBIv0RGQTZZdqvkWYbUy3OLtL+mFiX8dSs0u/q8LLNnDjD2ZGN33rORJnvNTw+pkhkOFd
J48EswdZxD8Atd5LjeJqdOJtgXCVVw1Sp/aaEgoqxkEd96L1rFUO90YwH3Up2FYEO7j1Y5Uuc36S
FX8tbir4opJz3N90HNqSW21dV+2o4My9Pliyn8o4Ip4L89Cbx1j0x/ZiGcdi9FdxbxnO0H4zRJ9h
1UAHF/M5au5GeNUx8qbTRo+vFj53Ve8r6S0ZvhXjXesvvBETx1pQFPqmi8zKYyruR+nQTIeyONPS
yC81eY/fgymB7znjGsQqzOJnKiujvOeq0pbzKdDCI1InsXDk3snKq249hgkGBqhRn+vhwmSpJZdk
crRwq/P69RGJj0X01AlMOPb65dHIzuZ84C5E9anO7ow3khASJpvm48oymQLqa+P6UCvbASMyDYVD
Nx8F4aSZ2EOAYbPu83Mme3hB6YprFQmYRQA9Hula4MkRI526ecWXzHqM0h+h8sptFyOICi/5dBml
R3k+N9o9E/f4bGbYYaWnHEB7TjFCeGV0mmomvt3jgBsW52F+ad/FHkV5Vym/zMFnFJZmP0jHarrX
+Y0pIKhB2/rbjFT30eC0xY2xq1YvHz0A9xzTU2Ry0DfA8NA6GhlkENTN9ohOMPpFS+nnQt7VyR5m
REX0oYCuZk/+JB0Xjp7CZ0aga9BhK7U5Nwbld/xHhej867YdRe1xzm6phtwpU8EbS5qIUbUMBg56
UE/AK81WKRlon/JyKZcHY91DhOSrFWm1CQwdlAH/MvHSjT6vqxSc8sgBHy3DG1WvxX1B2m7jMN4Y
HaU6NKnfKohcXwuRmXinw2q3lN/yCpFX6ZizemtXIQ8IP4vyhO6/w9KErkKiQlBCVHZN0pcaD/Bx
ZEVpidPNB7l3EMVFKClFu/J5SV5Y1qqEfO0+FI81GQ2eN/mH2n0zicaaZh/KlwXRyzFowsdt7afg
+1jOvZBzrtk5qk5GcRvrYFvlgzNDjkLKJ0Roa8NaDcEp3skOcfrkDKCOnWUc9HaNeCjwgeQS/WJB
yZ+QT+i+6nAvZte2RmyGUWLHO+qIZjFpOU+qI/4oCmrANqZo5PCtsBU4APpDCfNUTmBbfwYdkmqY
Ch4izkXjsVFg97K1oYH9kWe+U/+hYke9ZXrUX8arDOKh73JQTpUZjQQKxc2pQELWQd4IGD980b7L
X0igMXY4Av5Uf4Yv5SdymTw+h2qG88ROxJJlJnm0qRZQO+Xpo+zkKlp5YFtA1LtC9yhr5QNZnIt6
AIZs/D6GwFVQJrB5AJ88Fikg2GqGCODDiPcIIjc1UPFOBjZc6bmkCIlg8PbFBzM/2k8gh2ixGWIs
XMDD+HxcRMEeT7rVcMjuhpuc7dTmKIDAkpeDJ54SrC06RMwURFr2shRgKpuhyF548hRk7xgbcNOK
aI/yKsl+4oExwUwqTMekNsIJqwYYQPRWIImX4pIPB4YF0Rmw7aS2M/FAkIBYioYHFBFStw13RQcB
GchMqpmgxrrrokBN3XkhXN2xD/JJpP5ATaB76au9EDopAXHrpt2IZ0/lbP9a7Gz6WWRwM5TOag9/
TyOzjdbvgMsj4JLv+sTeYxwq46rLv3AU5MO1AC0pVXzjNlJD4laVll9rfLodEY2AsV2KDjHiefaS
bSO6ZEfcobgD+hehNMWmzd/P3MoHwD556CDapEk4XO6NHqQ18/LGmWHRcZMp1CHqCyIdOSp1QVAH
7EmkgGqE4rWTv4Uc6iFWXCpI8eBOpSMnNoPJ8yhPjJg/KyDC2/Bab8OHCHyI731pm4OTAzTW3qR4
jKIkY3iIBKErZ2A+O2Ywhqm8ogIAw53tnBCIISdtgT1CVx044G7CSTQGtaWSJriZ7DPNeRxvu5iE
PDtdPzIo1NP4uBqFmejSIBzrrEgYWTiM058B01gkd0USpfeYoyBbuHFb3VbQUktnoFis7bkiDTOg
xGEsiZcFvsCfUeRh5dU2ZSMmffWo5/CkHWzDCT6ZsKxzkYwTWxRqq72NVGaGspq13RhlPlEbxQBt
RWyocybExnqXNVgkAX9l0CF3UYyVsEAwPPaBCMw7t03rgoTwgj205mr5c7q1+O1CFijaZsi9b/qU
LHtuNM0zM16lSGZupo1OMYDLcBNdwDpWUSZu5VS+gX5nibt0gDWwJWjUQw3twQidIUPiCqlAas2k
uC5f2RzIHD+8z/vAulv8IvORfQb05UfplenJC5WfzUf4Ag6wxy0ExXZeifFlF+SrfaVQN03uuheq
XVU/xvW2MRL5VfOZEm2WO8RcoXE1ay/Jfe4+yzPSHHiDlJHychcGIQUniq5UriQQ92DtfaNxqtBt
iu2WqxSlLDvCdUK0ERDD2plr4/9AWctnTXlkfpMn8hBMQbdP3sqoD9qicc2m09bAAi6PpCTlWeGB
sc1JMEwb8I17gcU9A8R+pbODp163+ps8DnLvooOizxLt+55q1GUhNMseiMSbOFhDp1r8bovGSY+J
YIG6MPOSvZK43diZlLj4rIhrASM2fmx61MQ0/RCjGjfeOGP4kZvGgYSFvU6JzU7A04k8wYlTv2Y4
qr1OPatVwSJdVNI4ZAxKoHg/afpZ/mLajU/yM/4x5tYS41Y3knxkFtG21pE1yYi2wzubC06PrDVq
r7yKsZy6OCgyKtq2wf6EbqaOIfprmPp4h/CwLX8HdkHxHBz0V1YJdSSK9qpKVdLu6hvKkbhUUPCD
HcHmRbCiGLdUP+MhbXfDQ4h9MD5DM5mnRXWUHkPKfGuNQQLtzERudDOcOvHICOkpIRPHHODvqZyS
HWVDBWyyhVBDhR9cGS8iQPP3lbAHHBf7KWwpQrtjWfcAeTmOv+6E2vzgUiMueoeymcoOJvp6cqrX
/boE+NUoZIqlVxtETytG3vsVwyh07xJfY9dKOXcJBcxTl7nglfjcMxnZHgG1mVHC6CDy/StgGsbA
IjIRbJMjh7ovb4x5ouUQkSGZ0eHohw/PTsje9BxPFclLMp/DgcokFJqK+6AIx+mZrVnPjiw57mSE
EhYkVA7E1TFQ4RiIz5/pvg7HmxgFueXxMMIA9atOEf7fS/2xyfxk2rfMOHrCCXYSH/lvWKAYGSnE
G+nbIkOd9VfL256HRzCHkIyGqYuqSS2i3Bgoqi8oWHvj3GvrbzyVlzS4DUhYgg1RpiCE2aKYW6sE
EoqBtUtQAjEdXuFseiE+1tQBTYw//VnCR8xOJiobDt/wI2G67tShXaisHZvXm3BE40CatmCG5yHl
pEHJkgN+yQwt8suUo9ZL7ZVp4IgU5BdHT1x5vQ7m3pKIuKadCJU9OufVNQw9qkxi9yBSWxa/tzCS
ZkI/E6PFe83eKCHH2F8H5SnP7vKKiCzJs5G/TckFBXQMHZgAiy6j1Xtu0oslIeQ1v/yTjIA3aar7
8+jFhF/pqSu8RCcYsKXErkbcaRwzQkaO5reCWY4BhmHc8+SBWSZGVMCwdJwqZATH5mMWXYaXj4tV
LlbeenvgM81bhZuBgEaQ5Z4wOSg7UnUe8U8vHyr1R7rdZOsrHbZyy6fSXxVQeMMd58c0uVvQjLL6
OdbeU+PWTbcm/qwSzU0LzLsfW/HRCr/xMYbhgU0CRJySQyr6ZfHFGIvDXuH/+DQpAe3pvGXEbQF8
kLmvR14r0ih8q0+r8pyuL0yICTCufRDHfVwfcsklEmaGhSmUBKhsgCIg6rYp7WLq9SpO2d7sY449
EtHSBVUf0uWQGO8W/D+yXS2oc79vkPX/WPp9mg8odV0Q17cLZHxninktpb1xLqDl+AB+K1U/ymcM
3RBItdt/779DFDAoW8SoBzt0H2WJk4yQM2ggdkjm+CRyg7/yQe0O4CnrLQz2Apv9ZPdrAP1geJCm
/dAf8ZeXMncrxOFbz46R+tJEAcihWJdriB6cIuGhri814XcbcOvD7jBrEDDwtz4JQHTApHAtMPRs
jk1PcMjIXaj3Nu1eJCGajjw4Bc2l3BNS4D2yXcBjQN9OGDw2CGQme+OoTRzIEB1OuL/xyptcP9ew
bqcuSzZLfTYjaLkUq2bUthcXp3aNqU1UxjdKwH6ct35DFA4dTHNlwYXzRXA0cZymR3xRkvmJD53K
vgpu94QRhmHaa+vhdBcDEOQHJmlF91hDFQn9xdUhvNSHvbV+y/NDrh+3z078I98o95ol/ide/ANk
bKRunPlSfairvWoQISKADb54EX7Nb4qQ7NCT8BhNe0rG3XhuxmBN95nxWMu+WT+IsRt2ezCHBipv
+txPzypgmlg+JG1gLte5Jv3xje7IvsV+xzwtgeexwg23/YedZ6UvZcCvmcqsz9o1lvetSrsGTebp
hj/Gd+ZB0ZzJz03tBbyY+dGn+57TUk2eWWbQLhg4IsmGSkHksPvBWeOlGYLujTofF1eQIRDgjfaU
kNcdyHDXNRCyQ917iMGu7yNeEQ2tJx7neSORDjgsTPY5lnSZnTXCkPagQlknx+Noi+wZhAz38tad
vzgk+vnSx0G6gDuQzFCEgdoSxPJpTJGgtlXxUQDzRC5xvhr6JcYnRFjtnDq/0KBE9h35RVt71mQv
JyoNl8eYUoYg3dOOGUoR/aFYPDgHQnVNxGuGNV8kF7e2f9StB9HA1faQmQGZuQllDVk/Oko4oTRS
X4Td4qrFN8KRhb1YnFpIsQ3Y9bkWfUqYiFsCoETF9xTni6Q5p/lTDftHXNrTMBEndfpVrH4uUExq
FQ7DbUjfKeLD7uDYhWjCSY4lRqNfEuXLyJ8S3Y+bk4UNyOBL0lmJvJmSixTQwQRsZARN92aY2WtT
vFdi7AxWsFl+lW8D0CBtxbiGk/PoN6gYff5dUC/Y4ZnlGW38JKSADWfktBKOWP66urSYqC9h+079
dXMULkPkkClGxMu9WvBxAbM+qdDEKdIvSO7K4i4jEo6ohc3IjGsBXQqIFMJ9KcWPihDdOk2ThyOy
BAkqO8LkwJsLMHhuN2vCt7G4QATAjFvKjjJmRlowqIEA6GDe6uVQDw8RiQxq3kFvAlKLUFIDwXSb
WkLmE5eb+QMn4SZG7XcxnNp4EkSq/tKPaeMH1SL+Hxgaym/p8F4UqFVb+y55Hk4yPm89AYRM2VGd
rpLwovZPm9rjoHzXlAMsd5lriA6ifhgQxByv8ehM5ruQc2g+b/5JRuth0bxf2cSgQ0hoqFnQElP9
KuAcS8rYEMUnFhTUEcAtu88gpBytGFbaQjeQycLD2Hz6OrB2tWpuoRK6PYjVgMK2rPsJFbWNpK83
FTA98mIk40tsOQr/mrAy+udKXQF2KS3I7bmoqUGYb+hyQxGd1tnZRFQXyuJFB0EhJbrB9DCFV61m
kJOj+5i85XHkdca5noPKpCyNYCQ+scFWisWafTfAWogN6bEjI6AVHbYcmIM+7cbnmsEVNU4PHiVT
P8nwOt4GPBNX19RzP8uBjcB05iW1S4pQzeaFBrvDlJ7RumQjz8h9OFX5N41Bj+Q3hGzhY0m2kiOC
KrZknNvyr1yYNrrc2hgiMEcuJvGN2WOGRvCq0K2fxZ2XJXe0+ne0Yu8CGfbh0FEzt7CLm/ajNVOW
DWTihHl9E2CiyAk5SAnuVbixFh/bDtK5ZTrDjPNdUvrhQkV46uyc4sAMd7Vie1np7jZQkZ5WC9Fv
eNfEzjoqz3mDvWZn7sIe/3pmmYzv8Cq9zbAfLNKUjqp0N8NVeJ+BasKZTnTu4JNFBspi2X5nYcmL
K7wfmaGdw3JASXFXgwJq9B5BYZoxianD0p5L3K4pD2fjZybeY7qTHisNfTlibt16tQbq9tCHJvoU
IYNSOY2oQ9QJJxIg14A/T/a4dJ+9tezkNgGdhPrRsoRR6u9AIAT+nbEiMPxkOcnZgy5fMHsAZpeW
u0ZZ6b1gKbd4ueHgFM2FWySvo/q6NK96dZDL6whFS1C269C7k2rdV+OSmZ+1cqEyU2sb5C4090W6
45+QwpTFdkImsTAYNaX6YIkIcCuU6d6wMrqHSblXRIZj8tGj2Yzxo7pEkGQxMgp7OtJWbPbuGlQp
XXuPGcUO2mYN7y/+kBmKRrr18qlPP8xc98T2Q1pfS/Syp4+w8Wp2oBmvQhRAC2rb4q0e7wXx3zZa
KGGjsb+NrGaR686I519m4ZML7qVTrOhQTun76U5r+L5qEDa6jxTe3vIqpC/4Uyoa+BUGzmzVtc5p
QPLUmTAIQL4n8BbzZEmfqs7NmqMDO5WLHrAdxx+UgIuVMsVwWuT7MnzU8MuAKKbcMZTPuvygWbtT
3pPN4k65F9ne+kE5Di/c7UeeocUidTEiY6gbWffVFK/Feq8lWKjLp4D1Y/E8dAhWQg9AK4w7iljv
kMAICBbz0k6vRoQ+zoxY63Bjccxb+JZ80GamJp8qzQsadFZVeLWoyJrxfcmQFGwPjK0qU5u6iWxb
MVWIxIVcPjd3Tf1syi9moYxWwPwhdljFSzvKvQJTthnZdKebSQRurrdfA2G89wCTlfIj5PWN6jL0
h1q+ocpFjwtFowdosr12jRg9U32fxxsD2KGLzNTsl1vUBOH6KTcHswsmXM3L+X2mW1ExnsRs3GVE
lq+lcsv1S6+/WvGDJLKa9VufvdLlJuQHefbq/rSsXkukS5/Lbpy2B6finT/O2YEsoYbMUef3UHuF
Vitptwq7hXa9NaxiSMpmaBJYfAqA7ORBKctE+yz6rdq5QN+F2pMmUNoTu/zaVKpUBpJPr6YPVXvY
fLD7W9Pclvkw9q9UtfT6JtK1s9x7eBjM6ZGnSJjWWjKGCid5+CyTzyjcDoh7pb/TabnTQfZ7SFb9
e8SbIJ27a4nAjRQfy3vZf2bxxYz9fMS3/B7DmRdJCcscBvqpEe8pZn7du2y+F8JdgFcykHlyexlk
awLGJL2F1Vl/MMJl/YGyr83YlNpFatm7+leV7Qt9b7gucHP5lSl+WhPjByyljmgNKzB6s7ekfW0h
0xucnxNU9Raol6K95G3roD7l2WcMz2eB/ByiYlFj3878D7OdtLx3Lcz0htOK7VmCFzVF+S52jfme
aApd2Ldf4xJ/bRe+zSuN7XjN1t0C4Z8JorenbdXxBwPcuyju0IQmuD3bk7eHDwQLCIcztlN/SctH
BpvbLucPPVSqhMC0+F4A33L5Ecw60FM0wnaLcduey+2Gg5TNn8ty2kbA4imF9T40AYrOov6Dyahb
APNfeF90PXLNxLBuCw+PHBkOZxmEuKmrfrqhV95cnobFidkIi40wUBnHud230z5aPlf5yAPCLcXz
LAmetUfrCzV2XkSIUBZ3jBlpsl1/VqZbOL1EdWAsfj06GXCj8hITatFfs0AKWwifMR2gOIljIMQo
wPCNaGxepuElrx6l8Uw3K2djNHlm6jEtW9MViZcJ2lfPFB1+LNqjnjxk8UPT07cwHWZhP8DlSY71
fFjUY7tcE4lCwdMYPTbSfUj2cAmXa678lKST3B7l7mikVwFbPoaBKv984kuiXgRr6lUwtBMvPizp
LjFvVkiTz0YUKaRvmuhxZQzdjJe5DvUMmzr6DHxlec3kA+wDFe/H9mhtoRIAN14/9Z6Xz1jHwkT8
QuQFhngY6u1NoRIx5E36IHDJg8ef4Aqh46N2V5mZr8kXbbwVk6/AyoNYu2CyfeLPDQn01h97jNYT
X2n2Ik8vOKmXy6FEtGPYqIX+2jtmufVCFSpPcBnxernkiGlr4G8bIJ7Xe0ry8E2gfcAR4WEMqiZ8
8jblFLS4E4m+WO1bosToYIx7/hQVFlZZZ3U5KRPINVa70S6MvaE9psonnJmIcnp/gLNSRW9t9cCU
40MOsbeEgP8n1ljUuHwELCms8CcnSM3Oaf18MVrRDsOTxWytDjnStM1TXf6N1OFvYkYI5kkbNUpD
UhRRWJoCfyNG9cWayNHQ9pdf3bIYUW923dC80azM9y10tEFQkiCeRJLfZIVYZ83vjR5iaVKaWFKV
8Dr/c5/iL3nAP1OQDMRw0KkQJZpHVVQLf2uxtxDloUHeyB+ntoFksRTEEmUuHHH9OSlFU17nPgvJ
R2Rg22kYjm2dv9TT0t42TxMlG1Pci6riLKTCS7LUEVVcISEprH/+ajT9m4v9nVdm0M5OaVVCjQxB
YRy0/tpQarT5jKiGJtzqlZ5TQsxJgBgLyz8ZaUxfH3M0M3alhJEgzaWtPSRzcZ1JYwsMrC+i0ALx
lHCE8rbMDv/50uSty/Yv44gQG1eEcISB8iO9gX+9tCJfjKzvC+WGjVl4xFNSPK6N9DkjX0ATT09K
bSwA3ekEczeNjdLpSrW9iSauS7zkWcN4hb4gUTzmfa49YUD8bQRDHDVLo9mtHF16DZkrVaxBR654
Scmc/f/8Ef5lKpgK/9HZraEIjUzm74pvkiBn0WoIGvt6KH4PJ0LBqal8dVzQb9aH+TwkkJ7TfhS/
awWW64ZcVJcuhzVaWtZ8jdqIOz8RSpdmPxxoikxAIiAdCotQeeKSGo9/c8G/TQcLWQiRjm5FReBA
RDx3+/ufemz7ThlMZImKh18CK0ijijDvhRaitZF5Rg8q0tMtfApbOCXpFIXnMFdu89L87FH//2HC
iwMV3NNVHHq/ruy/Jdnjf1WXj+Kr+6ur4v9Mk8U/jftm4fiHNeN2+f/7v/5PO3z/+LMGDzP7Dwke
3fqHqW8yOvgh0s2sbz6K01fX45VoiP/4JU7Iqth0OywRauMfFouS/A+oodw8pMYMy6CH9r/+F/4Z
m8Uif0IZWJPRC5fEf2r6/D9ryT9opwgY/X9pqL/JX2i6zh7LtMDqETFsZLr+Oj3CaZnx+agNp+ui
R2SgUJHSnzuxDnJYOkb8GWrW6yRbr38anX9Dft3EVf60Efz+rr8L6zST1hmKURpObKD2lwZ1Nf7N
XvN37/D7VjPF+IHoleGkVAm15jgWf2cQ+dvC+udnUBBNoBmenUD8TVJgmbJFxKDHoEWGNlRrcecZ
sTacgf7zUP3WQ/0vb7N90D+tX3WZsBxReJtlFnft/CzZL9WS/c0Jtx2p/3I/INiiwWQoKCX8ywE3
61Y+8SY1uH4RpOuPBTm9zAnTv+HzKsa/fysk9FBUMgz991svpulsWhZNdTJN33mBG7OoIlSOLRKY
j1W2J2zrSH5oJIbHizdukaPwAV1B+CFEP8SsIeeedzSthLoXVyR3TedN8ptAi8mgFJ669vd+jo6N
cerLc748SQl76/xlkM2OwCIGMAnt8ZlE40+24NZovGHMe8I9xEaXeh+vOVg0hMoAu0FoGZoTWrT4
0aNIt4+gzlRWpqtqVh9TvT5pObXEIvRiuiDjbvBE/XOkWpWtb1Mu7MJTQ6t9pseBhlubSLOkgpt1
FwMm4/a30OlQaLBngfNwdOst7NFuqvlzxEomgTwANbUNxdMEPSWjajEyHpUEkkblmLLdDLw4T3Q3
k71pU3koIbFNdEy0JoGJIgRLrAOuPSkdvQF5ekh1GRz9sypfFLSYUhqVoMjjD2enVL0HEBuA413a
/pBJrVoc7f4ve2eyXDeSZdt/qTnC0DqAYfH2DXnZi+IERkqUO/rG0X99LSiyLBXMyAjLmj2zN0ha
SgoJ5AXgfvycvde+badXmZ5mnF1GP25MwAW2o7EBX/GPptkRHdJcrTuIPiLchabEjSUY+6R0AluP
jwn7FkKuNqDlbD20oVqV5kvvoJWsiw2v4uB982huKkr2pEBqhxLArdBFvLrlXeY9jckL9PddpTkm
xXhZcDNP3SmPMHK0F7dJrlKmOpYlzy2NqXZ4ESkq4OZbtXd62oyodGLjm8DhoNF9pUmJ7Tlc1XV+
FWGE1PTYGhqkSf7SI6cnx/62TKIbL2vehvFOoHxPM5Y933kixwJBicntSsS6tZ17J0UJsExvq5Iu
18xDxdyYQzStOdOhwOsxY/MNsc6gTF36OwJ7zUdjPemQfDd5HPe9Gd+QZHTUMt6gTW8YhU6cfSl4
KqkoKM8GwoqK2hLnTpmZJ/pqHw4mpwawReJ0J4M7V2AS63qMevVeMZe2VL23RpQ+BZrwOtk2xXSy
x2zrUdjFdkqTeV4PCFQq3d5bjX1qze6xKu1FS9o3z3Ye0M/oH8gqPMWJJK7QvRVo4oy4u087fRmt
csfTeTTAeBaBsbH7+ugGwzbUOF7orybMjkdeDpfu8tR+ib1mXaTfZTPvFsen9e4l48WMli7ZdUqq
KLnnUW6swuBM9beSmSa5EIJh6mb7siU8vgxQQgzGWcU99kuUKp06+DzwVndd0ewzqoA7Q8AXPU2n
jr86PcZcK75pcPZ2nXF2B9IOjMilGzxeGRi6BfKbNByOgkRvfNGTfDMJuqzxq/hYsqvZP7lzlF/N
w8p34oOFbr3xDQgDSJeK6W40fviK0PmU3sIYRKdIyGf/YHDHjcS+roPx1R679lymxnayrI3u7Neh
KM4xuqSAHrmRPZTJqS9PFeyYQJzm9C6gYej0J+HZF1ju/Ihq5zroT+jnWfgA+zrDWa0R6yEX66vV
iAUO3ja69OI4BD40AF7a/C6Nec2ibUUC4PKvqCA7Ojg/uQ1FcuOl711PG73CLqvak9/K+5C8sbJm
qIGQxtxKnLnmjICGLBjCiP96q/rTPdf559L+ac8dAulI08n9taOZbWHU/P1k+B9VjDdvfftRf64X
KXf+GdH974rKP/xH/69Ee1N1/HsK5H+TlxCTLPuHypO/8b+lp/0bgUkOCVyQ7hZmLcXdP0pP4fzm
4rWh6ATW5AEp5l79b+kZ/MaBibgbYTFyWf7sn6Vn8BuJ3kBE+UI4AAjI/yTc+zOCb6E+cpb23CCg
AIZ2+6nqMKsZBrhbi3VEYDEJdNsS7cocpbvQvjevPfkmDbjTjHvyrkVR92AgXxtCKAJtiieX+TrG
JX94DWOEfUAZmlWzKEkde5UF+QUt+N8gfT5XLoFwAhFSA9OboG73Px2sDcC8tW9H7npkow++Sovp
ZXRTBjM+3P+0IPv9WpziBQnqrv+5SjLKkCqmC1z6aAfmfiyOBNCNeCXBBpmHX56ZPynGPx8Blmst
QRl0qB0wWZ9PiGNL61X7MWILfDotyYW5fEhDAqhZThNcMPQ0mTr+9TU/V7Vck0eLXgoX5orBJ7Km
mflFoBLprufxu4MBmrZ4WzyN6vavL/Ovt4yLCFLk4Zn60Kg/PWGqyb06yQ04ImQqQoUaYPRO135/
zhGA/s2lltv/aw3NKY9rgW2meUWjyFu+l18K9WnusrxuuWVORS/fPafebVK+hsjkBruiRwmd4Klt
QC1AzB3OOSWNz8gF/JNu3v3mS4A2uXSJ/Hxvh0dFPZADaKhXVfCui/TKZFbUFKd8vnVgv0DahS+M
hNVaZvnZvB7f6ui9lscs/+EJg5442CGkzB7YXXnXos/pYmZz+gdYz3WLmKBdNMBjslUc//vhHX+u
0T+x6/pPrRx24AxLJi11+2gzN+wbSbL5N+tjSKh8ii2exkPf0SxIir2n32MiPP76k/zcAGRdAGdp
AWjnw2SN8JeH55dPsu7Swfc06h8rsR/aOsLKyPiPp9/xcR7Rvnao9sPxTYbTxe3p1TKzKTr3b74N
+1+fUb4NFs6fUQ3c2U/PqKHCKi0I6V57JZ15pI05GtNSba3Yw4ZQ3Qeq/IZh94T82lmipFRTvkQ6
hKTk/nA1c60kQPHV8ycBMoha3efj9DqE+e1MveAn2GqD7hgH7z0Enf/LJ/jLt/5pJ66Ilmw1mGj8
ClDKc1SIUUM5a1wBJIDE4NkODux7K+0OxcTpiwl42/5NMfCvq8ofP73ldfnlJjq1EdRuybfQkPIa
4k6qmzezoljEhS3jDv6BsSZV7T9eo7mqwxGWAAGfG/fp0YGPRwKK7l2mqB4B4K6Dfz//UhsutTYF
Mb/4G47s5y7Az2eVc3MAv46F5jPofzKlWXuc2NYNWutxejZVgPzw77oZf7aOLafz368SmJ8eRTW4
norihkexx1b54cbfyuiSO2eR/M2P82cXIg+KazkW0U2f4wnFJARRjvw4SfCUW+hCFQfjLlxH1jtx
s9u/fkw/14vLZ8c+apqUIjaQ9uUR+uURacN8yLq+dNdD821ITAK8n//6AiQK8U98XpR/uYT49MHV
Q072U8rPk4p8JSEouYzWLThVUQckCGmFztVOVWobgAhMFGqtVIAXKSCOQQaDPktErhyAPCWwKWk5
FGLEhOgiu+yOjg72STI9DOa0nfwYvbr/04wbQVABtBAkFWaxndtlj37LEl+Wr7MCiZMmQIJ/jIV5
SJGz5aceC6giWa+TKNVkupM1pwlIxCSLc5xBs6GQOjkfZfQAsXKrFncPkFz5JjiVCQTyXh5cu74J
o6OEQqVvchgxtCU29aA39NBJs0/3XaTvyC5eW9HIGV2DO36Vrjwmnb81w3RPU4Z2SU6EfYd0iZZD
AfszCbaVDjfOhIw0HfbGUGC2HnHNd8dyQkue821DwU1zdZzRTUZcIsn0paUD1qAFRUAR5vl+1lib
vX5rZ/lOQIZR5nNpHl1Eqsw4cxw9MVCacAhQwRbEJNWEzvCjK25UTbel9a9Hp7835nGbT6/Rokzu
ok1R6ksy49SwmO812SE2k3OOjYzwzpXKzW1e7aSqTpVpXxUyQPnbrca82QQtwskhuMyhj18Q4KhG
EcWJkMbsIfH6e9tI9wVcgBIsT2dvruknXeoAVZhTrwUGGy63NXxuIP6GdIZqg8UmGZunYsbBhoqC
I3b8mPYXH1pDaW44q9k5UsGLnh6mslvnA1R8fjzKEH+d+t9MOG5NgXywsVCnoPuYrpdT7xJ8aKqn
3v8aiX2vYZE+tB4GQJJPRfg9dfVVanRnxFC7Du1x4nKYfa1yQDCMik2aM4H1UFPqVImHsmwNhw3D
gGdcUPa2dbaK4tvluj5WaQ0Bzsuz68poDmGg7xxrPJjLudqQgMVREIfNxxShdhLdOfb3hclb0Nk7
ZaQ/2lLcj1rdev1r3OPlCM3HDnFPCxYj3tMKv2pa+i0OThuUymdbe+diDg81+oEutxja4YcsxF6j
1QsgGEawOOHDbx0n3taDeXIsYAzluM/4AELlHZMi+eqKd27VOa6SW7p+5xbRrKW+Ewt/1S4JILTR
NPKZlHnn4BT3fVDvpnF8T5DJkKN5Q+70KimDo4Bf4bnNSwa+TlriysYsPeKSDPLmaNfNUQfhqinb
fa/gtzmy3YNPRp+PvaDRF42AYJ4eRRDdeuFDPb/MrY2dmoik6Atxr6tSQdasg2NJJjRohyvT19ug
HncerRkHKWV8LLvvCdiWv17jrGUJ+5cljs2H451HNsnnmEkTpG401h1bXl3cF7N1bvAPSOzd4fLZ
Gthj2YBb1AV1cP/Xl/6zAkn888qfC6SerGCrTrW7nugllrqltriXEqulkn+zrf/ZLvvrlT7VM75d
ynbOuFK5YD5h4tVJv2qE+r9sSL/8QJ9qlsmABV8TTsXH9xaNpzD4m/3ozz4wbodwqVFgLX/moRqy
E27lJWzj/qUyt4a56SKizP+m8hJ/ton7nkknho2Vs+qnTW/sqnKoBYcrc562woCpKYxtxntiue1r
54GM9GluCmyGeO9gk6+BZ2NpGHZTxUrmqY2MrU3A2+cX3XpqkeoY3/o63weo1QcwWpF1zG3UVWlL
A2/e6MRE5B8QdY4bsVDbmEZ752FGhknS4wzD61o081VCRzVAjWkU0HcRxUXTJgwfZXxnoicZYqyY
GPj8od2OsAwaalVSFY3qi+Y0JdP3IrGPLj4bWCaTHm8QdJ1DcSMjBOBBSDcA0qASOBoXzcU/5tb/
v+/0X98IEW6b6f5DxmXxaxfJFnR9/n3j6fUtf/9j6MjPv/B738lxfvM5BJN5u7BteAR5Pn9vO9nW
b/yuIwJB6IL5+7TxH10nI/iNURo9JWA4dCGYbPLy/GPiaVjBb4vyglM8ZPVAWEzdP404/2rk6VFc
/mHNpB0W8m8t83tOOo7Lu/jHyjOb/XCarI6mw4Drjw7yKgoLiJQwqXrFmi+lumv0DMzBQnTdeY2D
YFmwpqcTlATj3CQoqIvJAgzoDveRUGx/OUJXkXwJOXG1FVwNw0fuxfH0hyElR3FIu/1iPPbqQ7Bj
Kku0n48hv8zQSKdkfkyIk2cTXVwvkJBWJY1mxxhpi6XqTNPrNTUo/4Ogwotqdh8BBeJc9/n1s8wY
ERgl/J4qaB592ButFs6pr+03r1QmlGDbPgReBMoqb8cNwpu7oroEnndx28XsRJIGvqeR8aUZ897q
9txMVnZMxjrfNBFe15lGg+shuXRmL1vXmd/uTL/sHybUI9CS1UdqddHWcPVHGAD27OEyGBrqo51V
NBnaBcPvC3ml3MnaRPVChCgdYPwlLk1Cl98JqVWndABuvgyRWneKMXjN3tquk+/KzCHy5dWMzNR8
KkwJRtpOgD/YKIcxKemAv5tnbXwx6GEhePb8G+1QBVbJvQyqlW1Oah9IH/JLyjISWENwG3dTSXNk
alflmzDzcWPjKlZWQxXFBETN9rcqhY6mykDetEA9/ILlbujEvJ1b+U1OSXDdmd6LTuAXtmbbXNUe
P3BQ3LezpLxLjJvCbDUUoMDfB7ug4eIFwTeM8EC+hQYW1s5/aC2wb4VpwkwNRkEVEZfErQJsNBLO
JYCzoKuCMpIuVZzBHr4SJZM56UT2JljEigVnRU6cHii7OcbqPXZnK0oPcH23VYwn2q98qvRSyFXT
t7hQVG1c56HoVvOUR8x8fAAjIGbmNDMvQRR+ky30PLds0Mu3SJqHMCqwSUWHugfaa8biQ4zJobCK
7m12UNRmSrXnyOPVKEe3Oaiuta7surrtazE8WjH4zv4jI+URQNJCLQl3VlyjMEhFh5A0L05dIPac
F26rEGe2doFTmnHBUG+kLeUWCBQNauWkeXZCM3/Urbiec4XGr1bFo3+x3NJjrNkM+8pn+Bb4Ojx6
xaWxsZl7XVRtpAy+JvUw48INn9LE1uepKb8jlJpQgLbFwRzJiSB5J75r4wGwfhQbx9oK67Ms6nrb
1MK774YZq2YYxy8ODmtlP4dh66GA40tcsknWjplv0+xq9uo7R4fJnWaaeTcxXbkZyb37+avcMVqg
9SkOWqe5rZf/4Ofv+8rYt2mHv+LnfxC6CM5H0zr+/EOzhXBrNfhA+1agVG8kLo0kdy+Vj7l/GKV/
qjuVvfTRtRurV1vi5UosqG2JTZla+SR22DAWypoW1dyNu8yF4dRW403qhwe/Uh+hranlIx/aUy2Z
vrOI2ZuMWXKc4/3Hp0BMIVj1KYXybM8wLszJgaorgbv0+XYmeJIMCP/iVLjmJ6jgqjMgHxdw+339
LQmxRCB7YeAZly4oAKC+idOsBzN9rKPpTTRmvc+8Z0Lr27Ut6o3dOsVejWG5JzPta2bluPR/VEMu
V65jzVdkACGDtDjXBg7qxwG7vNXeOCrGgz4UkvGxfQ66CYdf0R4nq8WILdp58170mj5roKzDgGfb
Gokfc6suPBAw+REUat40vWNiYWmvpgTAzuyvssUENFiXXkLC8CDaRHN416v8LbXBMmc49lLkk0Wm
nrGkYH0IvI8kaQvwzHAm6GLyDnK0Fk13mZrq1mD4dg7q9s7Gl7GiF9dhkISDGgdIrnQo9klHwZJ7
46ofp5fIsZ9laaYrnTHSHGWK/y3A/q+Nr/mUfqSyjGnHCPgXXndbk193ZZE7xKJt7Du/LJAoxO0G
MHzR2S7qgPpr4+bujR1Vq74w4pXNjGUbB3htkkI4UC/ZKtoiFJc5Hi6mFdH6KI3XuCNQbiy857ko
nVNqDKAFJlCSqXU3JS3oMswDVck7ycq16QvxZfCUxg+awnCOw3hD2E2Gs5isJja/hybvxJbmMeiz
XN406I5Ni/5tU+JSGwbAiOyy8sYI0/FqHVrnShkuc3o10MYdHntDPTtK9JhvTbqWJU6xcWRj9HPY
EEnv4fi39gHN8RlGSTnaV6NcI/M4yRCBR6aG5yS8yL6qt+HszVfZBMU0wttp1R4N9qZfleTA8KQv
uNJQYeYM6m+Jaq1j57HqiTC30VdMchO60RdLemdKlW4lZ7hws9arZgghXU4mLA/EtiG+LdHt6oo3
qUzwFk7egt/PWdOnCdFxohx4TP0QQK/cuLg22B8lNiAbG3Ppafs69ezn3Dc4OY/1wUgtkNJmcQic
2EVcivJX2dGhqJpz403dTnfAcn2k085Vxi6wnY0O9i58gZ0XMhx2UUC2gjm4fx5chC5Wz/AcL1GL
SjuxoJOQk9PGfXlUUfjqtvFpUlDH6cXCc/GY8hisV1sf+0kc0tI2ctqlrWO5K5X1GOjNr1NpmAdJ
mPwG/QhUZ82sw8gohBBt53PUbPoe+oyaAuvgYK9qwdS6dc7lBlD6CAiNjaltDhrJ3FypFDVGYSkw
W+ENOpuEbbjLtnlq4/xvfPtJkB9lqvKha/wRZK7Yd4ts1exJ+ygDdi63s9atshTq7uTWN8YIoTtz
7Rl+pcBPPpY2BMOCMIHY8rITM9BVinbkOa30dZfEeNsjxh/ZjNq+pE1kxPaH4fflrc7MWzdc8LB3
Xmt1L07ifcntU10DnTOwyHgSiodoYSeEI17UBuEwAAyYaDqLNmk7+GvWXmAOeflU+n51pyoHKIX5
To5cD6umvJZWZuy1ezQaLz4JeZhjHuai75An9ZXYuarWNKndW2dGzSCGgNeliQ5tFh6zBbUYjJgW
i2omZTutrimfFNYc5BAsHjmkQbOTPFixb62WtMavDmjMCZnQ2FtPbCq7RjAtybwL3bAFEnHV4p3Q
sRxARUx8GfzNMGXMCpz+YNXZe1XH8RWtCBQhTf+YRpLKpzxo/oc/bT5282OX6hs/086F5ZiXq/3S
Cr/eE9eiahcyaO6fdGOxDiVvXk8FMNsJoREeWJCUU8K6KODYTjNHtyjuMaZK59gWPQaNzta7DjAQ
4ODpXOqyuh5odPU5IhKzhgmbJwcAmfMhFPrDdJ2NU7eHeG6q3Uh3TfVV8aDHAXRMCfDRwdqgmtl9
LPtlGzZL3MyoHEEWjzod7ilKikfF6bXrKGc9CcrU08l1UqLsL9gnV5lmZtdo2ovmDKQVp0AnSxqp
omdcvR4j+nLo2JM9l96KwZpu/aAPtj2yJ/ILjOuhTq+qCarvzy9lYYCziduvc0q7G/fhw88vhg2M
vmnGBeJj9lc1S+FFL1+sgOk3yWdg91x951Kc4RL3C+CdLMXsjHBMBkr23/9fTd1/SX1/vvY5bIjC
h0wiMQM3xDTEJtZhCyIWuUyMeAnvAF7cLtBbrWcUbL2+E3HQngvMAMMk9J0fE3JRNi29vGI8UsrD
hZTsUZYO7jsZ+hcGBcFFNqq/TBVVjgiOUU0WiBsX170W8Xa2CtAVSe/c1LPnwOzUwXVWXH7+QhdY
naPAnXaJk8Q3wl9Jh4Fjl1AEGqULvnpt+YojAU/CvaicLRPsK1e6eypN99CMdBcZAxacYJL3scVl
S2l4Gyo+ckfkejUnrk+ERiifJdjUzGzV2iLx+eBJw3wocHb5ZQZfuxLXuXTCG7LBoAJ7EWBkC6dy
/RzkU3EzWLF/E7s1JtSCVcVqeALSDK63zdK18/N4vJYdFTAHJfVspENyLuoe29byS6fhXFDMDRJF
2HWzf6go1G4Nz/7geGztRTVNuMScBQKHrYcdIwxVfppsvSk8Xz9WAQe78sdYhk8dKWVq5VWRsU28
+Y4N+jFr1rg7s0Nf48F0ie7aUwD06Hv84DYMrzkn9qsgAGJuNDYYgOXLNA7Dro96uGeUAsZMVddQ
qFkjD5dmmik8IIYe0/qzcm30bCWb52ia/U2CQvmUce9Hh9CCpX6PMtU9Fo1xSfs2uPF9hGaFCUd2
qqolLA6cZxUbEXwxgiWCoA3vIi4yYMxTc8JHIdzhrrEs4v/Y6pTjwt1S8zs6lGIzVvmHNQ/RXe21
447ZMJPxgZs8aBq0U+jcFx7lvh83z5FBj6qgnXyH9L49uB6GtyHVtJU6yuF89tR9lRfObV9iTZPf
x/gsBsfYGkW+z8j7Xjt92+Bu0eV97olzH1UTYZayvK/C2rnmvHT++atCgUIhn+IQp9jRlo93pYx6
2rY8JeTg4DMhPolFqojjoyEUWEkB2l3EEKQFbLEyIdshSZmyTAITnIFWBdmr2nlBdfLi9FxpkC1S
vXQhtVzi8ZzNc1KeHHNfB/ipFXYM8M+22liy2WiJqdyvsY1XJVAO7dVfO89OcUHl9wUjOmVb6jAk
9k3GVnJVWxGmL7fOiH6at1L0GQobvP0p0tFpXLwHFT7w0Q/Oteq7VcSPU3AkXMlR1WB/JeDwXl6L
PEEMWzakrVANlTVxWQMwr3G2QpSYr2GQn9rEfcrywjiOM+ScvCY4w6DBsVZ2dipimDsi8p502b/m
2jrF4YicM+7fogkibRi7cpdzD69owA8csd79Af2gZXXfaNqc/JHtr2Mj75SVHHPpufzQ84usO71L
JLwziLeNhNmlGzHepzFkUs+g7d4/5bmAqBW8NA2pA032Q0XKPPcmZmqGLFBrvDY92FI/P3JvHFbJ
5M0dmPagMO5riPrjxQ0lDFgZ0vdB0LauwsFaW5nEUIgljz0YVatpp6dKHzwWYtWD8rBbFJtsNmsq
sv0wxMTdNOjNExmxoTvbcSibl+QyMt1xorl4Q8WMVxUbICZ1Wqc9MygzyZc8EOs6HoEBhQqcmjne
mKYAZdhR8aejYQBE50TeIuZlh28Wws9Ib2+Nm5rKysou4SwuYgTr1ztIchk0vboOyIyudi22IOHt
G0IPegHUOGvtDzdXj4x81umomCFixdkPVvXNUyNGxAWeEcjHKPcPwkNvUiY+2HtVVqepbbAK0yeq
9WJtq4ttAJTEzKppXeooWykfZP9MlkVuB7ddTPDPUNXkJ8Vy3M2BorTmTCx7/k4SJ6i4/P5mlMP3
ftB8go7+2rfzD/xc9/o4FADUOpwQq94Z7kNRccyMGH56Q76vc4AZOu/U7dxF4lJET16WvqTZkjzU
TfEGadZ2Dk2GOn7wNXQ76JxslVhZ3eegqZ5mnxUN3dxrhLoe9e7IfGf+wnpQHzxYwJR4ISUZpyCX
WqEhSccJzqnBe2d11vVk8KCl9cjYy1W3diuZuqWQtmbbIzGFhLEWLvAc9U8edEuKnWHfL+7WyEp3
keNvx758cDoV7wrFFz5h+yqQews5235Wo7NLQ/mSSrB/jXKg8CD6Xrpz65QKdy9tbyOGJ5FK8+A1
YPTYlfcxpduVKqZsK9nE3cRhRklIQm8JA4xEd9328ntagmJ35h6kbp+CJpVfS8eDnQODscqsY+jI
U5K1rzWaomM8gT9nAqrtd4eS0aSgg81ivmSdvIylyVww6JYaczyMnC7xEOfWg0RPy6QOSm/yTGx5
u/UorHnb9oYIaEFFZIqObnj8/Uvmj1c+rSyqz+Ka5mwJbYqYgTylz6CMrMIQsDQCqRAPilkoZofk
puz4ATgmbRwxvk2kq+ymgkgm0S56bvDa0+y+91jRG0zzTZgMYM0S8H96gAzSqn6bs3BNIvFWRph9
rai2KCY5crYsO32SvFGfp3N1oNwh52IW39qx2dAba25sL/6+SH7qaO63KFcey6COt1UNnEyYZ3Oo
ybN3poMqiBeb44TQjXwXRzboJgLhrKH9URMv1bC537hEMRXG3vVnyHGpE2yiJHuEnz1LcyFxiWOW
2hxfXXhudhRRlqOkvZV1+17E3k1ndx+oNd6YuZLXRtryVRQlORRs+mXQRfBkyvyliRi1jym1v3Lh
HyAuMIkky1Pj7MROu0vYUmmZeM0SMOMbT4wS33sja9ej44Oe8fI7kdr3YeUSS1eXcKDLnECMiHBM
VGh1LKzrzhL3umv0WloIroZmemrxcmysIXokMPq9Qqqokpx1Ug1P0jUhbs8BwnCbRilt0CfT+Vok
7g9u9v1EaDcbGYKueZneihTOnjleqxy2O03oUCrewhF/Z6nG4igKfLUJeMQCRJ0b5AQ5VVjCpYGB
rqTmqzJ17JwuPjLrwCUb81onRIxEiSL+7Rw60JqGuCN7xdL2atKgAaqR4a8E5LWamlhurZGGwAx2
Q1RQYIkFRf5hROfAZpjVVfD0DKtgdSaZ25za+QSoAzrJ4Ne7jABjq4QWWtDqL7PBObAjOivPvBcZ
1UOsO1oObfgWV+MTxzsyR6OGzB2SjMjchF4HeGD2NGL1piZR18X0iwemqxbefssp2/EgR9Zevi7q
8V2n1ohfoNE7iVXZ1s1exwP29xA6bBMHYFndiMldc05K5vzSoyeTBt4C0aIfbFansjHbu7hIPxgk
T9fiR02Cll9xDJD5XGxCDxOWI4rT4PD6021f5Qb28wDATuSJ16lfagFmD35WicswDlujCh3MHC6H
N1ca8EaEgxdHnHCDBOtcGD8cze5cAArHuNG4GRlJPs0fi2ybRgBmBnaH+QE0WGpfesNjkkCgU5pe
xtYlAHCEA+PNAQgBzU9mNZyDZzbTVlY4sGthrItxsFbSfhVFmWJ59o0j9EvfwP1gVPm2HcMfKf5M
AMMlxI1x4XDWTyGNPWidqDx61k22rLuIms6lrh+C5i4ti7c897/V9Fxg8F8FORiUyDNhkJjmluf0
OjIDZz/wrjJqDLujMQeHxnNHaiee39FxXrUTbbvS+apGXeKvScqdZRLnV+psVRsGfOHR+R4vnvoK
yWbpcof8k+yYkjC6/Fa2WGxm3VwSj1abNZfqUOI3Z4oMFw7IYdxlX9JiIGW6cu4KMb8m1smeIma7
6tuU+m9Joc1rQ45fGcsNLNINHcJy+K7xA1/5IAVnZKOKE5E1qH1ZhFBZY5YQyyQCZyiDtTLpLQaU
jJSOTsJBO+yhdXHQQ31ts8gaHIWT8LXqplsyotttEdO2y8LnyKPpZc7vbdRDXgnFXY0foYcGz/QN
iqlnQUkfgBcmWY3PhUYFIAT7ydLOndtmOUz37LvPs3QmgiFuCV8S8NTyrrt3YlNdxyHkl8xQO8pG
cqcIp4xjj6lQ8CIbJK5VvLDpbEIsbI+DdPVeOD7JZV65II7NuxzUWQT9IiWwfdVF8DRy70GY2XiL
6PGrjdkVvUrwZHWYhIY6Jp2H/J00o5fi4qvCna5oxFbr2ZLOhoEeYZFxqq68nAZk1zQ3hzgEQMTy
uI+m6d4udXp0PYRzcwmhoYXdk4r3DNgSxdqIAgdNotV8SVAAHKZsYVzCGarm1FiVRvg6zvWXPivd
VWeOX6qEXi9NKsLIjecxgpCj/fJstkvuKFVxPiCv8LLkpnWRlkqR4lESLRNzkW6LiX2nAnon0wVX
aT/gtj/Fs9vf2XrbxNGjWefhvkooXKdidraFvQ5rcNuF5ghn+u4dQcRy04jpQQ9WdtsPwCDxsg09
LMFAEQs3ogCb2qTipkak5Y3ikCQNuAbPelcWFYQsIBs39iHTwIlmexr3ptfvbTB4hHZfqZlUmSrk
BGuG+mm09aWvhne344HvWs5vpQkvhuMkwT++MNd95vo7oxNf6Pw/WjJfAJEBxj98Xs2sFqQGefZ+
aV7R9RVbjW6jSMKnvLXvo0RAkR+6o+cQuqUtH55aNXuQf8Bi2zFcVrO2D2FcQEm17yqdl1RzLvPJ
TpMfVdZq4wn90gSjd41BHWldt9UmQv+RUqZgOrPNRjqZo37oo/k5k6lgEJCD9PbqRylHjFNQMlO/
5+xnPPtwFoucu8RIMQWW6hT0DnW4136B6rbH2NMjekgHPcD+PNc6c++w/MDfaLpNaGh3xxgqJnKw
LyDZIIqbYvO1UukNB+thFfI7mzKHeiJT8OlifmHjCIzUODrwohBXV88iHY5eyhrt1mkJzXe8sv0K
ptAMyqX3YwjgNT0WEgGjwH8MEsXUNA4fRg/KRII3Km+qH5FLLpHtFNka7BkBixjxWAcqKf+Hr/Na
jlvZtuwXIQJI+Nfyhp6iEV8QIinBm0wkTOLr74Bun94dO070C0MkSySrCshcudacY8pD5rnirLhn
8jkbt6aZ1DHPIHUlmrnJCIdziifYjtj1nWiCdj73H8nY39RO0741fv1kpp+0sjJCB1RJ9iopG+Cn
bmRCqlU9XaRGILeOw7jtrH6bwh2dOaI2aFZsq3/iCLCqrb32MRE9EGH63Y1kr7AtnyDvJgerYxFy
wAbWxmTSudlzRc6FMxDJMWGRdDrYjE3FYu8P1n2Q+eBty8CCSYY1NGUEMyr/lW2w2WRk/uWxB9w1
BQfWzt0foePwGA32AyJvRnRKk4sokaEFLeEIXUDTh3Hy0ufDbqybe7t2Ya6syb8yhXWZnVTpQcB1
4EEtxYSmMviOHbJC/JPPpXwnWwOHvTXJzluKl6iR+9QS8q3WnNRVZt3aTSduU0/f94VXXUejfpSd
o46Bx4rKWy3Q9s3QkVvKvSiM9rlcnlVSvSyKo7qVob+hceXvHWw0ulPeY50Ar4yfFBcTjUH5p/Le
MYtouvEP02Lf+zUAzNE1K4VR+vYCIvTQ2sAaWlV+qdw6joOlcEETxrr8nlKCzcoIzmCYQ0SMwSwW
UQHHngwZsfh/8lLcVvgnqAlEvHPMckqHNniQvbnwN7vahAc2ss8ohmzfjB3jvwkCd9Vad7hygu1o
9ddAUddOtkwOqVEVmU6IFfMWNJP+kbVITJOlPrtinHeFGR5SU79bffa7dQiSbiCTyax984MnxveH
rGfB115I8FpMaeAEOcTZ8CdzPTJdCmzCeGmZkM7ytwQGVwyF3nWEKlOGNtA0rN9zDufTWMywm0GT
VxYN0YFOyHRtBwuf33KMA0i8C1ql3fBqFvQOi85JO+lf45YOEbPe+tqaGvHw8F6604+8rUCaAAjb
zLYGQ/VpV+2278PpkK49iSUghCONxid3IAVzwZ1FEXPpwxV6hy7h5NBC9frAexDDAlop8Y/J1PW7
wC7tfdhCIc/DM6PNArc19yZtwo0o5xuTW80l9H4NmTnFgUdbGPExR17/O46KsztMM3Pj5cqmH0BL
LImGHO3y2pPavvVi4v8IuXowxLJYtrzj9MxIbgAc6fB3bDrRfZvGZr/sPrRCDBt5xbyLRHesY3rR
46hKNt6z7MUP24GTLDAgnbKAG2dq5ooYXS+45zo4LFn2Jwtbnu64oGxVAcBFuxge4e2SiRTV0TkZ
QRPZrfnFs+Lr3HRYHlAfj400R9cBvobIA6bCH201TPzdre2Sz6xDuvBFUQE3j5tTLyGdppH7OC5w
yY0Fo7+JjXXpjHUVCX14C+fj1kkbZsMdmscmvlF97uxaMGvazsxucov+nM7zV502884NSHLkJ5mT
FBnM5Ok8uuNbKrN4v1RCHnKPBZTIHd8Pt64a8uNg5/DgXMJdaptKphyJn44gk8rgmCri8uZOnIVx
7pCBhoCK/F9zw7ucrRluBkCwk4gfllPco4u2JJEIBS5/ZLb4pSGJRzktrnwzt4GFUHvut3EVb5Yi
vc/ycDkalERQsQ2bEN2BSte3zbIqmU1yoSpOmUctAEJi9OFCPozG1U+zgjZbZzXJC7WMd7KZ84Mb
5+I4eyu+OC5wHNnLiho3iujzX33vscXb5rmoU44zVWfRn/eQPzbIr+qyR+IX9WtUN5oH5buMbj25
n0u6SqU1MpMlJrFp7qQrblo6SRt91aN318cdTPeSBM2aVyKKUfC3tHGJjq8erMatdn4B/L6nCULb
EWi+qwlc1Wgk9p5KY9CDiqBPuyuJfWqfFkGVN5AvF7JJzqZV6HZn7tFihEw3OU/LOJawpZu9FoSj
hDI31EvJQfthcrFa8RUNTYvO9+A2Gl3JdGi91ZJd8QPtRcynZs22n4kgDwsk+aXsv2e3eqTPUJ7E
Ih5gAC4berR0abCiz0zykFDZd50Uv/0R4LLdy+PYimBbJwMRB3VHeTAVBHol48ldJljmE0mVReU8
G8lrQUALj8ZsPxXcpYjtt1FYxjs7rM5J2L8udv2gYlRpQZ2dYu0cLTGqTb8GSy9ec7Ir7+rmWKty
xmN19Wy0d4hD7VJAREfVq60MJ65Nv+WAwbl3wN+eDWAYZwfXQyofJzRDWDvyF9E1T14b9XvVNzX5
ZdmOQcVrgoxmO1u7aWgdnFHQHJx+9U7bhyoAOkFHFrB4AWUWplpdEgaphOXsvBDcaBgydbagtvpr
UKo27+w0m8iXd0nWtI+WmW6EphpdDPOBAt0qA8bgamWEVIwCCsDc9zVBVCOt46x8RpBCmHsMJT+v
zSVbcFE3nKdGkgSWqM0fTANJGPUdYmCypHq8mht2//VuIG0yq//SEHLipJs+IDHOHLyQEFAGVPVD
W15jLbBhx2p4WJbq1ZnQ3NsBuTD24rL6yRWCn+YMw1rSeTuWhKLmhpxzpT4nU956ftS+Yk4HzNu4
wTHJjXxcmvoXrXu0JsXT3w9NmuHFg8UYuaQh1VGaXaYZkAvPjRRWT4c3f//190Mq4YSHBaPWf33j
X5/+fbDnfrkR7c9//vvff/3roV0dLducF2n3r2/868FooggdWnrSFP/zJ6X+f/71z9f+/q9Rclil
q2YO//rGv35mMpb6COz21397mDu5/+9TJ4Dk0gR0hv7bY//5mrUSROyRY9A/X/v7W//1q/9+ejOb
iRXx/z6h//bANuZgiqSA1JT/7+OU0w7nCZz1P7/on9fnn681on+MBVIBrf2bSRT+jcpHgpL/fm4S
TWpS3/3vd8vSxXCxPk7MDE4PUwXdhHO/vUNwBtveI2I5jNzsRQe52mntpKe/n2Ja2QgPoYo1SOQy
YxvvuqgCPm23+xKS8J8kfzJIZdFONe+CqfIpHJzyME4vYT9XD4Mz1ccsCMkx68blMiGJ8Rai8QLd
ZO+WrQ7KX8pP1fpE1rW+cwu5wL0jqa3dlgYhVSqtl1BDX56po+/8QjTPRYLw0xfchXO9osUXMOQV
yS4JvTVEU8Frxhlq1xnapaWaOo7lBcPTtr9683MQ5+l3wTDEbtqbKYT32Xp08uj8nWZDvq1QH2FS
8mRKyMeE6+TOp0VT/BqmbUbp7UuYuctR2pAhFpEHr4R10Q+iJ3TycIfsWNbWzk41vNK1Rd8pN3Gh
QdcH7USPQjzNYU4IcM0IrGzWXVFqYP/6m9rHPReSmgDpzXbukF7MmfWeBe3X4sArV3OeUuMCP3fp
LW5E0ZyZz6BBLRit17m1NQxRCA1aDmIaPy2prlWxrz1LHNWCGHktgtUaqoGXCqGvT3PIJvswWF0G
vjFbla8wfiKrhnAiXT44e+7yW48i3ie2/Z5zBJy5qVWQ95wRhwOnr207DSk7J2jAzH4Ej8M8qXAF
4QXoPaIfzirIyBAlLLQ3aJeiy/sqWq6RAr//QQ3EZ8/swWHiY0OhUN9LxAXs6RQl4xRcZy/gxzH6
QYq2bAT2JyyhtLj7qX93g4EXTzE/MKYHI+mn6HmHatkz997HU/zeJazDwInRS+Acqz5zVxTXNGg4
XBGPDsxHuOE5Z2YQJWTIj3RdL5RliYsmaPauFp2nE1aPkyWcD1Qf9jXCo0XvCL3TEpLfZz3KYmbk
EwRnzX5L0gPkjCl4M7Vub0MLgWXuj9NuIHzehChBBth2GzW05CvamHxgyWDaYlcvYmordjo2ma2u
oGQ6yfKeV0R9dsRIkhr/Y0QWxEHxhB4cfkwX/Dbdqt/IkbVlnUWUWhzNm3iCah6kerrG0z3w+ebi
OuJHU3NmHXtNeyL2DhXhYpNHMl6VOidqcXBKIwxzGZJM36OBLHP/T+hVNhcuQq2mtVeOsb2hyCW+
uFzQWmlKxq756jzTnjM7fVo6ng/eYfxuwrungsDfsS9I1GoSnlZiOd6+z7F0BXA10UIbQsgI4pDM
ZPe54z7KcrQIV8kQDI5/dE+iCmUeCgrpwDW3Owi65IbyjuGDrHwAUOS95xWJSTBl3SnRGDZFRQgU
p7S0aX44HeFHeevcgTDiGKEWuUdhQ6SJRR+sKKf4YHrugLQFhNTX+qEbrDuu7eZQQcnRE5lGodu+
2QtT8Cju7iofe6cKKHqcdJD7YZAkGwzDjU0oiscsKuz8dN+4xacm6Wi0JkW3bGbIztE1oC0oUwjg
Be2SMKP+igL11Fm0Yew1D9S15W5Kya0/SofyB9IKEkZTfA6D+grrikaRy93dmp7kxCInJImVt40Z
0xuj+5smfA+RZWxy5kCnhak5EWDo82Fdfg2Dto8DuZVheDtU8V4GCG7HKCTKqtb9NSmfgrkyl4Fe
zY5WX7At04eYSSqJPt5yGj3ve9T6p6YxEE2UYEU9C1YajECx8o9G5+dqJKoqqOZ27+e3NvLoM+rT
V2se3kqw3okaCLVzrNfJHb84LH5VI35YdFSbCtDIVow0RCck6BHBX7mV0khuInitQ7Rvg3vKbwaE
C7FcjdXsSr8cz17gcDAisal0R+uI1qEFT0btD/F/EHTM/l5l7WRgBgdWuzNt/3v9U4agefPU8uE0
abMKGmibOoyV8RjNpXzKyym/qIrwBn4zVOrO/ZK5BYQ3T56TiU6fyqL9UuRwGp6yiEwPkQ7PDSZI
O+3od+qKoKrE/xj8z7n6ndrTp2Wjo3cqlkdkSbkTbXO3pj/cMOoSJdc8lB3srra3x/2Y7pNRHrQs
5Cl1nTdTkWDGHAP+eIrMZ+wULbQCHXWmaXPDXx7j7GkMAsSrkmWyDRAV2P3D6MyvpqxpMNkeE9j8
ltFL9l5KBDeuS8zuqG/9tveYIoFsCKBdZvNw7IDIk9NXPbttikTIEW99zonBQmSl3a9wUh+9Va8j
ZUwD6QzsGiwFM9j0RwcMHxoamYHVEH0xX6O/5OM9XXtTRXDoavQHyBzuS6PCaxa59dZxiWQkfpHX
Ivbnq6rJr02b4qxY9EgyGfayd19gMw3gPbp0JxCRVvTo+cxfeW/9H6E6sWf2Xd147WU26C7ikAEA
oq8NK/ZNiQcartWFJjCBfSOglXmMjjIC7DQ4nAlxlBLEpmjQxO1eav85wljBxKUrz2rhpCXXxmTR
/uZ0wclbIRmL8M2HWXxbZdg4sYxyukzgD1gjzCUDiE6HzYszjRGhF5BCWnnM+4kAgwFJHkJUuo7I
aaOOdBwv5PUFm+Bxau+AzhCJMW3LlsAsOwqPiyEEt+zUW80dvrNdzuH2Mp1SGkY68+IHiITQ452E
U8hc3syrDboeFxxIjOTwSPD+Dv52DDxyQ5jLOGXSXKMc9nn+qiFbs9xlrMuTWluzJHJZLlrkqiut
2zZkFIJK7COqMvcYxBbztI72czp6N26P/LovQtQzifXd+vanrERypXzvN0r4JaI6Mgw49O3y9KVV
+aNbEWLEGr/QPTmEbWqdkGZtStJK68B/ZqqC9dKNEEv2TLxzRYcjYcA2l0m7j3uSXCbLu7TCJsxI
ha+wTptNNwrQ5VLc5FBatnK4S1HBb13IaiODta1ftmZDSvsCL1XWVHPaJ5ArSG1qDuh0Q6dfm8Sb
d3nFr7t6qq62JulToLozbc6R/hdl9gDxTp9lM92VCfm7Zo5mDqxvlcsBfzY9GtQaH8EyrEsLf8RI
4gh+jTP7u9nUlfxZ1zAB5eh/LXb3HqUdkpzUnOfwXKcMSlrAv+hSTyQlEKeTOb+4JFDThY9O0M9v
VC/Mf2OUhVAzvwsmdLTtYvOjQOneeeRJK6nlXmf2eeZguPcz3ndh1c80vvdWAZ8tZNx3VGsUahPI
u7nMh2uxcuNoQ8/orgY3o/1kJR1kfcrBSfN+tB3d2Tp9t9sJnXUpvI2c6SpU3T7qK7UPh5k9imDK
LRob7/VcPWdBzyWzVMziBvFbjN4DQpvwOBOF66rRP2K7+6lp8VtLMG5tv4/p6xKgGFY1epe+wOVz
tMb4DiEgkeHVg2zjxzwY39vFFRewhcUm0HSf46omdZqQqnTVyRiLMA8Zew9XzOdksTlkdtTDHxHO
D5Zawhvb9dpTqHXHpHW4Xxo/PYpqvPLGWOfIPho/VQ+0GpHAi30QZt4+V09FA+WJ6ZR9JJ6ZgVpl
7RZFBwkvEQw0mWqSN+wNbRrizSm1t+X4q+tJKnHS4FWUwYOLCaLQk7ddalIKm6L8ydACiD5M3J6p
4ilhN6g14Vq172wkIJydp0hVKsEEHFJV3rvofy953hG0tP5LdFl0jhher5+4Fp5UHbmHMLVgyXtO
QWYGxEuIaNl4cRl+xlRufhVxlhjajH4tE999kOdknyqz115Lb6LJqVQmQQpRQ3/NgQj/94PoLHkp
Fz+9UFhQxtaXhIzSQfxp9NAdGkmGaJqsbZN6xF8MgW8EO3zxqG0ujjFq34jlt1WpYB8s8UfZT+DR
bfNY5MiHq5xmcGQQ+Kz/pStJCfv7oahI+RQB02qNbvfi+OGLY5Nm7GPD3bRpWMAlzMns5G+npg5p
QenF2PsS2XmWJvdcGeDrtOEcsr44cYKpf7GwoHAgMdumz5sLfSJEyS0LqZ8V9qUL0ZHnkfgys3F2
SU4kTUVrxeQwGZgxXlRJlPQwqfysnZr+LIyCjY7IE04Sm6W0RJNZtJrJaRiTpugwmZljVsYkXkYW
/BA4+9oWQqnzSawKM24zBCiNp3lTTJznMj9kBCh8NA8J65hPtbNzPZhRXR/QPPJrxp847ErEJ0XA
EbhCw57l1VdRM6zVTvBlx/o+yAmSqvBmE+o5PsfOiM4zMKSQeiywCKnOYgYDbSi9o+GETVQzZDr3
znJjs/HXMWtiWhU3hUtObZ4OBz+Dy+lmT3SkvhAgWhS66q3JXPI0c5s6ldwNNrHXGl+hmYr3+qxd
65gPhF9Iu/EO+Eh3VTx8B5IDkWd9D1xr+ylAN5lLl8qERB6k7eTcajb5IcLeFONlwNOFnnFljzJ1
BzLB1BnJjn/QNQDulv69Hd8amctr3GgkRj4eHC9x7xMPIKTNlbLtcXAyJ443LjrjqfSeJtP0G2+e
+51n1eTh0ERvDdsOiUTccNzQw1K/NlOw65ew30QtxNd1ymjrAmnQUP3IUu+rJzMkC8u/z3MMcVks
yrsDH4LuN/DZbYfq2YrCV6cjEIiajAtMvCLxh13pTpd2wq0utHtiDvyaONjLrUhIhGj5LVqk1GvP
+FboBiAhbDIYBsuIUMsHTWskz65T7l61qBlZTImtRGl4tDPk+U4IazMcfg8IjHfOVBwLq4fgH3fJ
Pq1TjomjulrVAB9Ym9vxVBmX6ERhf6VVgqg0acszCLxjW4kf4FiKHw6N2m4OCKy0bwM/CFnKmWs0
/URon7dGHPM0gyh81w75R273zbkV+m0fH4q5ChHcLTSsGyffBZtIrhXeXD3pictxzMGGeA4b5WBt
ELjEa7eCxI+JGIAu8kmlEsttSgIcRgBeJRMRHFbj3Axu/FC/zWJiyqRW6iakKmegDxkjAx3XcafX
tXdWwWXpmFhcUBp1TjAS+KA1Pz24KTiontPq6sg0ZOYSAkrvetRC1FzkJEsuJId2y9J7BEtz7EH0
TBB2l72OtqpvWuupamd/U5VEPUbqN2ojiLNr5qr5w4CsR2jA6bJrH5SoPtDBM2fK/Y/OI/cj9SQj
8zp4Z0KHR9FmCqLHmoTZqESCCjVJxCPezGhtAEWAd7Ui2jHXXEkq3hY9PRZeJCwHtTbbxW9R+KYn
28Kfm0PSofARpyFrkmM3L8fe6e6zGK9TEWlzStvkjrNWRJYbQTc+vo1GuNtYcuopqhoLHdNeLnxS
dFl0nLb9ifmcNOxRgxadb8aGPvEqdWX/4DWdNXt4cTDlAIZHOkxAKexZcOvDHHyELuPbtGXe7gUc
gt2o++4dd2sCCqqgdImmbBE9EjjVbfqSmUlV9RDhIirRvtki3GN6INHzNd7TIJz6OsSUumDkWR1n
oi8Jwjr5kZofMlKpURUxWDfjNUKTt9FuccksSr+2xjnl6hlzXwsrIuKUcD8EWXzoaICcO2RUg4Ke
s2TnxbW64zRUSKcBRyDEzw3BpV51mH2KUDHlv2H5N0D0PcOOtii6TjK87RsU9F3EwB/6TniIFiIY
LafCEhgjvgiVA1fVZ1sTzw4TjlhFyH4WExwp2Oc5ci6aF3MuwN/U+L1KxP3UXK19KHtzn5V1vO1X
qbB6qKb4DxXd/eCyVCQNHN+U/ZjEwHI8DE7/mTC6PiwyerGG1n6IifOErNpRo22tIkD36qp2J2Yn
OjlkGa+O63wYMU+ySVspr0scq2yrVPPue+5tkZIW2ufu2Zr6D8m+/UJfJ9tN2l7uA1KYMTtWO6ak
OzSIETke3WvUzJjnJKnWJLA9VzZmHNuq9jYl1B6vz0NUAp1LFmLv3wLlQYFi5kTJwUGb+pQ9J0aR
jzLFbtlBFekxvPN3/owtl6VyO8bAmqal/VNqTP7LWD3Rupi4jTj74Qr1iY05ux4pJd74EEfefdkh
y4Bu1tHmWKlUUXJT1TQRsU+1VR6cEGSdMGhiLS3vtcxQ9tXFCXo3t0GqEK22+AumYqlJHEUFlyJy
j2fW8VY7P/1ctYQTe/uIH0w85HDuh/AZa//dMLMV2hH5WgugrSXxJiK92If4D+gRNUnseXYjpuXZ
kPCJJMrdFfbbhBp5O1DEbAup9uRGMLyWoriZhoJSpevo6s7WZxKgoCTubt7QsXmiZclfJetrxmu+
90b5NXT+aRhQgbrCeRAuHuQkZcNVSJ02lGPF0e/pcsfIiYdSfHcy/UCaIDAhelQaBvMq4d/9fMSw
TCUZeIi0qNtQ8SQpWYlkJ87gDdS8fMcWHe0sJma1GdPuLmjNrRRvpoiI2wVl4EZ3RS7Lfdm05FYW
7vf6lg15yBpbcbCCD4BnXOdPQeyfhYBjnHRs7rmL0qisEJojq0Xb+6rQUCu5AJNOp+VQ6O52qAVJ
1CHB2UeTKxTkjhEnDizgxT6CGVWb4hIlfoYuS6byO7CqPTlLBO4iX3lxPPhCab84l9mt39qmBGyh
CjoZpVdigyqu5Vzdp637LQYAhIE031XA61ZGE7d8HHGIdKZfiw7JLgUnNiD79JBRlxXibsyZv7Tt
tcd2oU/my4hIaQyPmyCkVdzLVS2SoUJdAtqB4T4eOc9lXTAfMBV5DCXwQkcpGXPRxEVH3949CIcQ
PI240mmJ7xRerI6Fsj+ncQIC3lkIQCxzX0toTSWv6Fag8OYAzXo9xnl0bPL7pU/q2ymMD1GMARQT
p0LQdiwHeXSqmbQ4VJaHuoVus7iI0OR4EWvB//dDAv/9/3xqaGAiuT7T6FhAOiy/lnrGNZA5n7zt
xb3Onf6Yz5TuwES7jSvQPVE/cuKnRVhZ3X4Mht+Nw+3nzeEv3wJcnpbJqeW22qLxQ2/BphJxpEBy
AyBaRYe0WT1xx3TUNSOLpuZURoc0UP5pqdK/lpp2M3JCoKksrvEwoSUIMgQphfWgg+nGCZtvWsz3
IQCrozd5H8pWty0IcEDUTbdLTAKX4FcvaPDZSQ+zbRgY86OHibS1b0cDcWgST7Kz3kYRkADaWc3e
DtSNSZli23XGYjwPlwApzuIX1n5ks9wuUXpuETrtKnxJXNu3ve/sws51d5lf5yzhzu/ZYxCK40Ou
zZVflnQeIIzcZrP3RdbXzzxeXmY/TQ5eUd0UEd6tfOywnQruutFbd6kENbHlBCdaXuBW2AREAt5P
ZsSgyAGdhqA7tGjClQADYo3GEJ6jFmxt8CkW2aTsPq8kbqL6YngfkaYnsGsUQ95jApGPnu3/0egp
T9UkXvqG+FEiY34M8a+GEEtQIAh1SpruTO6Dfc0hcUsj/DWrwnRban/ZcVNdQnGJQrwy4wzkBZ/v
TR0QcZuRY+V9hR5STDkQStu5P6yEdlMdTZTzHtHXWUc6LfzJpLGKs91T6QeZhvk5uXANMzTW9KM2
kz/TobA6wrHQRzcEWXmckGp4IYUlIPF6dOPmLn6ckbnvdToyV6G9ng0oD6PajY+gTjirYeZeFsxH
U/OUZIyfbcnICRvrjNYz7NcP12IkOLURdUcBT0z33ObVjpzFZQuM8yFTUJpSFR9ollV3WS9P/ipt
zVRwCQTGgHYcTiJQ1ils0jetcbAOzMcOwTi9dR4YNftX47LC4zGL2Gsfs5bwTr98TO3VA1+xoNfd
hxHolpTl/sxrbV/6cfJPUW7K7VzBlEczSZnU3BajIGKNXvFkoMbPf1VhTz0pTmdMF8RkpYZqlcD6
3NPplU09vVpuU1PZOeFGmSC8zBiTnL4YLt1SPZZO0x9rm+S0KCVsrLKLDd2qnbNGFklByHJgmC7i
LMpBCzJsI9BD5peMYL88Sn64hfSP09hxNxuTkjqO9aayoPeqduqORZvB+KGbJnB1nUvff3L9HmtV
x4GcvFGfy3xaj4fzO/vxS5E4j7VA8LiAwEOZQ/1LvqLrdjfYQvz9TSrCX2025AfPWA+N++FbdXWW
Ycz1zilM/s1QEv6LamjQxFWU7zyUTVuIMyy1FCDrHY4xEAZLJDCbO5gyZixJu6wikB226G4cgu8i
ql7K2GvRhSWb2p/cxz6FQMg0KxcT3Jn000bTNBUT5jI5vdUz90UbEVlXZNbWnWAPy246u7p7Qxv1
px4TcI/Js5NMyVbP5PwlvbVLOs7QsQsZHPdcfEsEqh2KR7TK2Io8jL/2TFPNHjqXQs3U+3zf14Yo
zpJWmmqSjU39xQw9P07C2oS97A5jHnTwgVgZZLcG4UICVAYbZeM65yKiQZDO7slPNTu3IW2sC+4E
7x+jRMC/bUsl5I9ozZpY8mtnJn2+yS9ghBnQzMV9X6WcyAChxSlhInPgI5pfyh0zYheGA02YqhF4
1Flj6gLRYOMJ6IKrVCui3LSbKj3485dZPaJTss7AmUnmbclgtEM5Q5rhd+hBucAbtcMnqwjbtiSI
afwsNX1lB6qSVOkhUYr0SV+eoCluGguv9lCal9GId5PklzpMA/bE+F27coAHIKur51W3OpnrK0wf
vBWIFB3DiFNjnyJ+ZPmJYe5UtaU+tWN8i6ElPbTcLqQqLDvbL0r8PMQqON2REqPGS1YHlJo4DIpm
vPH70IfbeSwYMFJ3UltVMequOeUAhs90DARToGkx8LniX/Qkud7xfMs5ekMAGoDlYDSYuXAhbzQ6
5t2UE9aRcwkZdi4r6SUyU1o3PkunFOMHoK6nwhDF1TZ3icMxgT7UHaF6QVKW5N6xbOCEZmhR3Dpl
cNsL05w8Zz4lDWOIwccbpEV2C6xJXPvMhZzdHEMW1YQWVo2M9+Q2abXzfF1wn1Ofki0voXJucp2p
PZ6mlOXYwcXJtWhptOmgiukMF2i5hLmTCYPCOVIOeY/Y7CfnBjgvKiERfPZKqSP53TJLhsvgPOOQ
x1iyJJfe4RRT5iiyrDi/qcmPiMtM7URE9vYQPZlBc+/m2YPBRMiq2mCj4GbwZlgflc/GWy3Ywuh2
rGcxNsKke+Xk5m4jsMz7ML4zzC1JzuRb3iCdw2gRveeDxqosl7YI7a7J+S0w3bGobfAfQ7fyxxrE
F/GVyEZwMJAdw+QNYcAwzDtQ0B3DutDs1umiGdWNmwHHidvogSSchXzjDK0tAwmuUyKbnfyx6fuP
Mq4AbwUuXpjkaoeDfSAMZpVFd6je434/lRwM2wTRBGpmEoXVS+cs8QHsjjlPICXq+7hJvn1albQR
EOIXWfOsO5pWQ7fIbdGY+4iLbW/Z9XuwPCez0zM0/70U2Ue1XqyJ7XR0SOhd1CXT4dR7VFHYwrFZ
MQpwi0UWnk2CLT3AqxT0tIvCLOHsgB4kswlvXWAp7aTJfvkC6IRyiXx2nGO2QOIyQ3QDM+i76OSr
trxT1djmPFLAyTE9IhnFKqBxI2dexew6ei0NDYtUQA4v7NUnrUu1S1LnpQynMxCu5pq0P0xeSTJN
msdeO3gOXBj3ib4X5BlwUFAoPwydSzk+MT1+TcJp3KjCcMIGd1EqD0hO7eL94Oyw3lI/6lo52OPS
N0qo+bbH+Dn7sIrm4kuoGfVkw4qTmNq990gjSY4uuwpVoR0ffEe9EpZDioMtKeo7w5ZRDOMnRwi5
g6pkEPoDnHLQprPI1i6T7tIuesa/7alf8l2fhN621irZ1045bRDfHPGGMN6JKwZhqHLh95jDOFfq
ZPV4sWLsScJeQ039Mke+kDzqRm8XEfg0PM+Olt01SdatVxa7LNCfoRU9Fkl+06P4Ojk5RPSUUSNt
k+sUBMu58PJtvJj7yZmegqKCbQx+vxhs++jl9snPq7tIF9u8tMiwpyLknBfUuwBnolF4DKXqq1Nq
dZt20eOJvNN4Uw4s0KWHv5slIEOaH6srYtJLQW2MhcQ/jhSIG3grF/Aot6kOE7oQLmzaAZgT8ccD
7hAvQQc5c6ZlY3HhmiGEDBSmzsVetpynrW2zkPPK4RYks+iwlfzu4B7tqj7HFue1f2LxP+ydSXPd
SJal/0pY7REGBxxTW3Uv3jxzEEVS3MAoisTkmGf8+v7wpGopVBlZVdbbXGQkH/X4RsBx/d5zvhN1
iH44wzoj2IcWnc8U1C6dLAYyLk6TpfGV2eSDr2uzLYIBoyNd0Gy8MGPy93UJ5L/EsMywNNp5kK5y
dOsEB69cDtvvj6In/bjAhkBnNKW6DzJrWob2gH9E53MPbjKoInt2nqjdsb1i1+djBjaWOh4NPSk4
WRk/Ibe2yvRZ+KXAl2JjvY7kvuumT1FBG760/a+exLPUli3iMhStdaj7uLVgAcmOEX8m3AaEhovw
zhzZ3tC1XOuKmsCDaYOZxOdqGKBD18m2BZY1S2q/MDjQd47NVcCJpmLJNo8uK3o3vb+pPPemjeHz
iLG56Z0+vzXGiSOdPhbYs0XK6j0VYEt8k7qF6/TahOHoa2OxDqcbgBTLsmYahfHzyWXiyq2adbtB
we5p26GwLAyP4YUmJP2uEmpeUVC/gS5g1Edxl/U+NIdI7rLcYm7zjfcRLw0NQ2FC0PuS9IPy3NOm
o2iV6k7SC8myrNv2eU97XcOR3ogCH1WOjtwsCzxOk83mlWlEpUPmmYaBNFrvVkM1kiXt13H0v8R1
bSNEhctvq/EuDUFsMb7H10oQ0Qx/7yHoHOKo+Wyr6oERX7GgvzJuuPT5SxElT3PWfUFDJbTqFT19
QRVLJhnU/W9soTgGyggZE8rJBRmY7nJwIyJmCy7yKkNjPkpoFlTCRc/YR9/psy3TQEOzG2A1e5WW
b5tmxOduwkBiaL3tai5qvY7EBX/mtBwDZa7hVLDDJRqU5njPiKQEWLbUO2MXuRGO8bq8YKimPxix
n6wswjR06+im6qYMKn0+Fppjkra7UE/igwH2hxdmkascy2o70fkDTSr3mUlZn4OeEjUKoYaVVddZ
iaWOP3ECVidaRx4sj/o1DruXIooZJ9A/5HiidRLq6G+tBt+cpHs9W/+T0JrfAAV5ZSa0RWr/WHFE
1aF/a3iQMDzvPas9D4aH/sam7Zjp06l2xHsqqSiDyj+4ns2fBdrATrq+UV5YrgJpD4teqXwNBBGa
X/mop7SigOb1rK3NS18Z33Jxy2KJqK5dJe4bdtjjhAPRqvNsVyDQNxxkjLm/rTMDEYQ24Ff2jATC
94iYBELnUk3oY8p9X7LXbzvzGdnZh/AztogjjV6T8GGtZshBKG7lNbjLCoVtrUaajLhmwlWxGuAL
oAgY8A4wEimR3ywbEECbZDJN6nA0UQhDF0WbvjhuEu99izC3GHsDUTR9ccxph44c8SEqID6+YGDG
LLioMA8QamaaBpfCbOqDl1QfMd8f0RyjWpS1TypaFSxrm8uB1z+EdY8ML1PDplTdF3SLzD7FTTRo
5daEkYS9sF7SBEK5CbafdcOkeTWEG9ugFTaJz1rzEjlwF/QJ5UBm46cepnGtGcPXLnXWdp7E9NYC
fOsfWgTaWNKvZ0CxCHNJOzosmO5oxwS91TINXPNsWPOuKpMnI+fqJRVXU6uYg+qre6HRgu1qPkA9
Z/hDm3LZZOmnfhT70tt4Jtuh0qoOQ0AuPCrcHz/V808/b/68y8/7/XaX6z/8N+73259dn+P6OzJx
kTD+fz/M9QG+P9bfPtXPN/Hz6WbLOiPo//qz+Iev+Len+vkwVraSanT32B3pQWp5x9jakgyYI9fM
DoFiWomQSpJfBU5oM83/ros0OxARPXfV59tGj1zpeP1t19AzWlx/pBc/QvSb7/D9vr//Fgsd2tr5
scIAWyxXqP+4/f2hrE5Vzz9/WWBPBhaj9tfRem8hEbj+VAUaT3n98ffbMfyD6fso/ioqpc3L7euP
GoKmH391vT3a85Dg9we43i7mUf7Px7/e/XrTiN3/ePjvD/fzn74/3M/b1/tfb/584T9/9/PBs0lv
127QfxVuVByAw1U6s2Q7P8SpY2W7oOBHYZeIiq+/bWBl/rj9yz9df8ssOVYL1deHQVQ+6RRNfkQw
/wXZ8nMQaRhze6c7+HSNGpiLIaD0w/U/jUyAGs43Pcs9ABNhYu4m7C28Dkt8jo0pzcFL2D3G50Ke
NN99zXvqqqQdh/PANrGCBhcT/u23XAYZGLDE4hQeM9rpuc9gukNXoNn1t3Ey6XDPfOKSBLR5SpSt
Aszs60xl36Z2+oQ68YjGCIhexayd0ci46MO8hzGF1xQj11eMTvqibJZ94Bq4hdRdAOWVp0PzYRqM
8OCdRUWLUYldO9mNwVqSIgK3Auef8i84iokJzxdumJG/VhJfaBNdmDkvkBxW5IPnN5VSLzzhrTd0
40ZrzARtCkKuMN4AbNE/0xqC/BPD6tKJaKQtr8NuX6Zlks1DzQIyKiLl0TduQvTcgyXgvg/BPWIu
k4Fb9CUWE5kTWd9g76y7VdGtQTx+zmRiMxrrUYSMET7fGt+stM76hNxwmGK1rH3m4Hk96EtTjO8p
SVLLJMF8ZJs0QuJAe+iVs+3Suvniuw2VRkrdGvTO53Aua7NlX1EIN2ZECT58q5sqOCJ3DHelmNZl
6+9HLEZ4gdMPJMb5om17DN5UkX5bnMMRBxAiarHsfZ+2hw9SpJ5IB1ZnNNSYBthgHaBXDXAGMS6X
ZEOtihFPr5UzZ0bgnn1JPe1er4SJnE6gxXYGDFFV2y+UnxgLzyUj3EZAgSpFWzNr+QLNN/0Slp+t
yhefGFXwP4XpOYH9wMBzQSvra9IaiKWtyFyh4Z+Yc0rz6ziE/trs541bpa1D6Vy8zvwqtJlEloly
pRsKlW4pnZWf5sGLX3cc3FjAbc3iopuimTV1+dyk2H59JzrThv7sQvIikxIUoYzPY2dAaCDfc+RE
Yfh1FFbxHMlqifV7QbNlvDUa0jHyYpJLm5z5failXzx0Zk6By9AI/fQUhCoDrb2NiftADTXQQOjZ
Wfc2/WSoZ58SIYa1Z+aIykiSQ+Yzq57Se0tqH1Pn9isN2MeSYsKHc2ncjcq/jZxtXSFgYP/1NRM0
qUFRD4sK0HMK0+5WJ0yziuljdnqPOB0HI3n0isovHW4RDYB1enQiBVuxptyIh1rDSDNDGpsNIsOK
CBNRtqT6VCelZXeeGapVEnefZfVkJlG88qjKdUVCj1SMi1O51/MKpRMCvBmtMSuDZM1MNt0lQfWa
4Yxd5mJQ24a5yJKpPDN8v9m5KSQcKRncNOKI55p4UzN6QC9Bx96kEe7XyddCwBcnAwcqP9Sw0nrW
jNmHFBmCXkCO4SAX9xzT5rLtGAFaO70BETZJ+6BXBSJ1g29aGzACZ4JIW060GoyAxV9Cv8wwH6Pu
cj9HrrtNrHMmPEo60SE/6aL3ntkPfHP24VPqISbBtVgObO0aZl5CpLzmwWFC3KX6ha3FdMGGnh4x
ke3qmY8fxKDWBoeY9JUMQdMmuF6n682ar/Yyms508ttp0eQT5qA5kvv7j9fbFW1ngAi//Pr6Rw1r
Yp6I7qTErDv+/rv577Wp2iHJ9w9lWuXTVsgWtGbZ76/3sNnM1ZT3p7HALmTAZ/AH7Rm4D/oXoz3W
uolxnxhqTbSnbkrvXMjPu9ogUK2Wezo2rJRBqK/g8U5+5qGDA1apBiiwGP8gk0S4Ai9J5x7NDDvS
lNOipGPIhNlLAF4YBDUP9j4tqn6FC+cFzc4d8utoq80aSTOszKNKQbCaJaIIgdW2dRU+Fe/Q0exe
F1Fya/RSLXM2wxTV0HhCD21X+KkYdb5Yw6H9yvGzMKnTUVjaDsfVMFAZ98EhCaIXsGX+7Hd/a22Y
9wGYPjaz6Jk4wUE4mSiuAkRbYqMLlCYGrWTNgRAxMl9ge8E/gKVbJJW9pYEwrH0hbolPGACcyLsS
Pe4KvgPaR3DOnDX70rbfLW3a6XaO5qScekYa1XNppOju7GbHg7bI6Czkhx57lUf838YqSNIzn8FL
2zkPvJ5NYFrvhog/eU52tjrZr9sIjNE4Paej2pUxL1BIb+UV6saajNcmsrjkjDk8nNBZj950hhhk
Hrr2wS2hsNlQjeyxQ2/VF+sxbz7rdYoAAtlx2Iu1kIh6pX80q0nDAn/2WnobVmXQDtCgl0Y0Ban3
m5rUxir0Lg6d/nlEiRnIvO/Lrl7rEryg2/IhylDd+Uz9llC8g5XT2gaOcDIW/HHYZg09gNbMwVi6
NEiiDlgzGmF2Hp4Jai/5sA+TiYAnN7USdxT6zoZNSmPOscShf18G6HMGOz111kPluF89nzJVWeQo
0x0ZJYJ/3eSlED2BWjg4ibbdc+Z89Dl0m7ZP3vQ5hgncXKPXb7ndBpDz28c4re5kpp9c5b8iDYVb
VaCS0333xMZoyZYZCWKcExvaxfT3qm7fBfldQ9L1uvSMR6RT+cr20+fR5hAxKBXX1fgglI0duT7D
xn/IqQta+zz64QsKhkOFC3AROhInTweMFAHmS5OmxyFSEYet8I92NVyaxia6SXee+kixa7Rqlxpp
7kqR7RA1r1WffTbHaO+Y1keWxq8MLc2taqrjWPPlxsI+2g7Q1+rZVjToNR1iDETadGofgQ12h27i
6p/p9bdG2ynboBrzKIX7BhJ8F6JwiEoYLgZB0l28dRJ4ip37MiafFJ0UEp7L/ZRBae7dYu8I0JR0
AuWyHJyzO3BMC9oV64n2yMrPMrmURfw+lKC2hAyg8YaY0rDdoEGLiegJ2SQDAKL2It5pirBp+eUT
yxXZyp1LzjQTcD90P48hodxtKz9pUpy08B49LbgSOCBMx5CuF/GekQhyudAlTNyigzUaLhuWtJy9
HZcWIsima+VZKokJzzoA4kTu747VdnZsmRLndmbvk16bVl7A1SvPP7DOL1rYuJuivdPHpCfxg6oC
LmcnW+zzNY6gskd3a3bRKu2de3YO8OnEuQ7GEOt5tuZNQkeAxrC0XfejFVhcfL72LIqNXZiTVRqS
K1Z5pyKn7074Hr3qlOHPYPvMbqvgVoM/mCmotUILsFZrc4lkISqqdKhOtdUfxultmszlhP4T7Ae4
yDbMo4Un5gi6qFjVBUUltTajxnVMAsRCy9p73SCrY+TK0uFncJEwhpXg05AGa60tV6n3JDX/3fL9
gLOzeJzylpFxW3yYSXVOpxmVTPE5FdgISfpcGbVzT34DoxdTbD1cBGu7/gggCenMXZhGdN0qHsQZ
ISP8EKfYhkz/qe67RevA/GrYR5hRdJJNHq1zJ3uru2DNR56scZZcRqto11W/gFV3SIYUCTW9fwIS
agJaCDUDU45bshZuuY6r/ERm2LYlE47p2Cm0KacDGcG8dFkFZHAeah1ZRfMqudzDkGy2jJep/QEl
gT8tD53JLBY65JZFA/hgTYM+C7MbzUTuXPgDVPv0jqt3gXiwfGcEy94WO1qGiMOmfKPmjlZ9XX50
LU4bz5rBoFQFLRCoJSAJEOQ+Qu8aszxcMiRB+fAwCdrnRl489RMimbF9rAP5heXUW3YVS06QHAVy
ObquvssplNuoxsyJef8jb/9SxKB7hjH85uK2mQk6mwyHnDaD1LVc+2iVW9xUZrhLdXk7dcabw6Bi
OYRvkWG8TB3KJMbJLBAVjeAm8PaVQj7JTPAgysrZplahbTOnvs8n7RWEI0PGmVfA8solHMQ2n2wa
2XdBAelsChjiYuZYRy36yMhOVpFE5Z7571U/JBuzZISkN0IwNHwtyKE0NWegdeenNHoyjz1SduJr
UN8Dzv6VZPX3SVbCIHb075OsDq/pa/T2+mv21fUvfkSoO/af5P/qnjB1l7xzh2C6Hwnqjvunabue
Z9k2SVIk0ZBXBQ25Cf/3vxFXZaEhI8sK36tOxDWv4EeUlXDIxnJ0ATfb8nQXF9T/JMnqGmf7a/Yf
j6FbJuHWlj7rwZ3fAuscuApRVdfxJulS7BZkEbgXGedfymRCpk6ptNiPWXPfOe09Bio2cLDGuFDK
eyfuL0bHgToWqEp++QD/QZ648XtaH6+KAGyApAYNEJ1W2L/98Wuuq4b7APCRE2/6ofskk108eDjn
nYty9ONYDPemJL20jT9inI0e+9Ua5aE1vo6DeDSG/tFnm7VodDjWVvBBIuqrBG9ANgmG4IGdmK2Y
tdJUx1G3++cv3LN/T86bX7m0TMuTQue6bv+WC5aMvLEczy87HZsxrlu+KDvZDwq0wiyzWrd5f2BJ
f0v0xltXsGyWyioucWUvq+4SRP3J9IYzeqhVwuahq80jqLWbpPWee2HehuQexBkINugXY5QcnR5h
Yqg9IY04EdnH0sgeGvQ8DfA4GtfpkD0yW30ME0Lu+pw+DHIxri8BREqJe7zfNLR1Vp6Ffb8323sv
bzbCiz+smA9KFzMnjT2lT/Gt/IPfqjOW96XswXPFxQFl2yejfdXzAnNNtW1s+4CJ1Qa6BS1ooNm4
GHREic5Kl6gsAxefmdYBbc7aC+0SGRXZQrXZYwIeXYCHccgEF8gj8CZJJh48rx1K5k7dEj3aHBNL
cUXiy4LBI4WyrJF/TyPQ5mJctFghNtd7kCDzUZaPYw4xNIqDFp5Dfc7c7MGnrUsNzJAoJCnlemzn
TAagKuxTf0QgqscXJCw3cagfZRE9W+zgq1Q8FjVhsw4aKY/BXkdqb6C397KfqMrnfUfxMHviQ/tb
IY69wRC1bS1rZ9q3RI5zFZuYrEjS42drCqZ+wIBIY77VRvbKZXjjguasyDBtumPE25ipChNzqm6r
VU21c9lfgWkAJ5PiT9yk1fQZWBKBRX3zWsf4+Gyb+ibyntjDnRyreQlhte48UJwT7OOISwnJtdHe
z8VL0WevvSlh7KCIWkrovYXmsLmOeWUOIXuQjIlO7IlHGzxU+pG2E4kpmDy8geL2l9fH4sNmrxkx
E6zraUEeWrHp9fGLdCR6W+ZoDUF5DI3Tdy/ob+YNF5OtZdHRUsiaujs73qOJqjxIwNe7VQdELYje
+cFbG+q9tC18uBXrTW8g2/ESBnf4KnjTEBuXvhgw+c1MCRxvAtMr3h7Gkm6kPuDVHocwuE91Oppe
i3ixm9/p4C8SgsvWXEhFMGlbohGOzphH26Af97lhoI+PZ6hViAily1n6Kn94yLCrEv9TbEvFgzGQ
3flRX5HOnGtUyCMlKcKrkIYPigYGbjk6CKk4Ckm0XDoj8tquc2DNZ8cA0MAaR/kjnr/HQrTbSYUO
I6aSJkmlf5msklZQwaFYjBI548A/Bvlt4cTelmyucmFq+Oq6hrYdIKhNl6PSH+yMWLx8abXFTdPV
u3ycHnPFgewGzD2rZt2lX3oYiBvEnMYijOubULUjT9eS1IaezJU2FiYymjCuVHde5jy5BJPgXozx
Zzec5RVhLqbtXXqdQEMv488QM2LRT54S1V/wnLuryOWIKr86U9yu0ftyDy15xSzxmHYoxfEWlWQ+
M7odlHEbutG5seIbTtp7zRkf9dmgCoL0XOlMYNF689WaZ2wr7HUoXkKNAzcIX7k7ch8/OQK0wWlA
A8LVxOPUp9XOUKi9s+ExTggM0WhEGqxQqWmf41IQGGSwBQMe3S7NGYKEtBzksEbmjHVTwTwKQu9b
EGJASzmlyqitdpkY6ZSvo8FFNobsKCw50EiDx/cEENNhTJfOTPTEcpHlesh4eUGKUEP20MSjtXNP
tWbTO6HlCyOXzWtPf016/mME2gWGO0kzORecyomJovHKZ5K7gJIFH045PWbJnHw0r7ZiOrJm8P3R
C7IjR0GQ6R/DbGfWfLVJQyPFTGaYBC8iGbznHPfBKgl446VVP3STuNUCByl+b72LqnhVEydQM1Y+
pib9jC7zFpkrqhAefpGp9j70+AIHxCoFaI7560RoJY5WXjGs1Qz45OwNr+uqNhRvmF17P/xwccEt
0e3yh7rcoaLgM1HcqmLgbgoOsWO2ycpobjps/kD5+zXCwQYpSVXClWPkmZNwd/3YC1+dLSReiwAU
v0i7e7Mfj2hp7mGEH/LkMtWc00xFTKYKOZLFtDlPqrzFDX8/X+fzob43uDIZGra4Ifgq1PjoQvdC
APfomdEbKgccP7yyuOfgwuDs1ZqEmpH4i6J5moJmH8TkPWgC5x5x7rhRjENjjac25pBt4ItC7AQF
o/MIgdt327ztLvl7UHjnweMTNbDRH+L6qCfsmYd0+owLmZFwap4QUQLXypEsVJxINI4eM1W+zZ6k
wExexWD2OFfTV2o90iKT4REb26vUjU0MOqdKR65bfIMVunLFhneYdECAxvigm7yFIZLmPqmCrebR
m4gTPpYCU7mrz2wdiqzlQHt02RFl5SfdrsfJYw+8EB8hGTxmeYjNEKLoxNc/tglrNjut6+ExmR39
4zTbBmyeF8zS0bTujewGqSgCI7Nmex62DPSyw2T3xSrDv7/18MQoB/icCqgrAvrKqtbPTcx5B1TZ
RcQTzVzOTRUU79q8WkZRILHJU2IVHITXA8Ik3gH1cXNqYjQ1En6MdOyGRY2ulsE57Rd1sdG6WEP1
Ct4nBmG26Yv2Oex5XsxBr91Y3PNkO6BFrGs6J0kUEC9P8DqGGV27vz6xXnLIxsYrzrj0egw7Sr2a
tXlJI/+lb3rQMTaDfrh2qyRCsVbicjYIsvLzOIMtg/wDxMWulBNrU+vfNDXUt8j78KENff8OgEt9
VuO4j+aSpEkQgWfqvcYPdAm8d4f7kwnAsex4/olx21azMndVuumto4NVMKPXKOQgn3+gj0zkRQVL
aeBAAk3Pl9EMyAl6ZkKUcJ2gRRsX7WNa80xEwLi093Hk1+a3lGBYgAyFve4GqPSmZu5rmJsrWcCJ
lGW/lvHoHMYhuBAxVu86UdFgrBhW2SMcAjSyjAHyfY90bG0G1tEz2n2gcQESqLxFbGD/lXq+CrHI
L1sV7q7jIHLyBNoI+hpGewHbQ0tu3qbCF/uIKW5U4ZDCoEa+WfUpmNBvXd8fPdK70CtB4NU9nCya
nIiZ/IXMg4TRg3Wvd9aH3bUvGe3pXYXRNFGEN3GGbOG1nMa47raGee8R67T2GhwOmlnHVC70ZfUE
hQSvlLY6+Wkc88gRxaZPoGvms4jHAfzMtQfKmCJlR5LqVle48DiTN11d15Rj+qJ4LbuKJjHu/zWy
D2i8mIVTSIUgbZ6iAjxLfsWvtOSSQHjI0YI73+RbG9TvLBqsz7MWyYj5xthO8G0lUZOvKGbzxKXZ
N0tBKxc1KhsQP+AVXk/Gfkxf0UQfk6z5MJERoNfy96QKsjwCzgH6t/dU/4EZE286+wVriF8dOscL
LXEfHHIE3YSu/3xQYydAh2Y6b01OB93nu8h0eFYN1N0B6U5pVqyjyJzz0MdNna9oztwP8zJLj91Y
ShZfKJLkunQk7dQgv/qOVRva923cTc+curdkkeCoovbg+uG+ccnU8IjxSlhWl+UcdHytUb1IPFG5
fh4KBhHaxAoKF/qUpMHRzLmuT+7dYKn9aHLy47nj6HQ0vMVchrZWVL5UWfyRzKeyX3XI3W3MKBHv
2qypUh1AK2rMZnmMuR+iAkaL6AjKZSBda8nZMvNrdC7Reyzto+ExzQsIv7D6J2O+gqoW5a2KHocB
hIM53dYRwrexAlUEchWyDM6YgDGxgTLGUBm5WyPjbLjm+Qo5RrO2XdST02wzbyA45hhj2CItChBk
WEJZgAKDdhziV78Jn66PpmtIbx0nOV63T1eYm6vjv1LWk+vT5ZbFrGKdX2qd4Q2LuxcYYP4CDirL
YkgR5aLY0azIPbY5k+0gTp/S+OZaCLv4+JZu99Zr7MfTns2CabH0NufQtNDHecFHDdBylXjFrZeU
Oofe5K6KOMD0rj3Y3XAaMi7GtpScTR5HK6lyegpTONfIHQg7SNBp/Bw0utiQBHRvB8CV9OiVKBIa
dzIH1iCPcuSGzUpBVTN+6uIWgDwbs7qPXiUXOERpB66FuL8KVn+0DO+j1BOCJvC4gshfe7o6MaJn
hJhwIBCUiAwf8BzXNCXHI58chUD9DFgIWyuH0fwfBmFcVvMHWXIZuf6ma4XYaPTdV87wPHRcqVJY
BcsBR07qP5FbygrY5uwMzVjiQYesxf5t2eu9CwH0vbMxZ5YmvAdd8ZuBOUqTKkDs1MO6PnuEPQbC
KFaiXY6uA8PD5O4iioU0L7ybRoP/jWt/A0GHPXtOqQUkWMFlWDke2jkFr120hFkYOc9bD/14aLQQ
jICOyENVe9qKmzbKnNVoK7GpGnmk9+OeQqA5XCFvhx5JF65k6xho0wOw5k0dEQ9iSa6JATBWK+o5
ZlRj4RTC/j4m8OJyJrWdB/TTzaJthOF9oyEsXuD/f/ZmceGIuIeRHYzSeuK6Umfdg4yCIynjcySH
sfznrQ/xj3o2ru2ZhKxL3RKu+9eeDTYjVaDxizcpFj5U708jcsEKWN7BQxJK9p/2VLuWtWaeOSA3
UVuyC17TBFUjkQDwmBE650gov7+sf/Ur/0m/0hIGrcS/71jua/X+R/7xx/k1+0vX8vvf/ehbyj9p
WNou3UHHMizblHyfPxqX8k/XpKHpOVSErjSIKv5/jUtL/imv7U6XVqfnugZ/9aNxyT/p0uRB+SOd
nqcU/5PGJW+o+KVvKYlM0T1YZST10rrkUf96tFVmq7l0/zV4SdmqZ4nVMNWCbmaP/F8c2PNn9/tT
CV1almHyUdhcUf/6VK2hNQmaDUIsNHU0EcSairTyESZRMOZbA+lrlMfbqm8O3hA8xqXEdA7oc8Dg
qKyjIM60D6pvXqm/JwIBcjI+TVLblea0rxJ6eEV8ixGcDUB+Y2va/S9f7D/opErawf/51QvPNBze
gm65vzckpyLtGXxin3NLUI7sqG/aAVusnBCfh95WZSSFpOOJfPAofpOYBCKmqSqJbs0pusfTWxbq
SS/ME/jCC5vljfsi20Fb+BHBqC2ZglqjIZEG5Ro6094iPYXWwU5pBwkcTzlcJ8RVOEBFnxbNorIr
hCDjbJfUR3olIdhmihDcMxJJNQYKEW2c0SNMLL4tRyqFzH5B3rV0y/B+TL1jgO4BOnG5GCxj7RRE
0YvSZn+sdWdcjKzKqjqMJqMhhRa2EUzqDY/wcWW+h1mYLGqdVlCoffIq8V5L5zjm/bkixHhBd+TG
KGswldBEYmGQMeQ5ILrCCj8rDKFAu7MV/lxHENoJTwjN/4G6ZUtP8Ys9jeiSeSmNXR6LxLn1p2AP
snYT1zPwuV/r8G/IBkhWaVgfus6/60ERwiML2PEJBoEoe2notY5x0swYXkZ8Jwj68iBpJUZ4Ub1a
zwdHNhY7Ad9gQacbboXIaaKGW69Kjl3Gxru+jtZ3TcRFpw0f/MFk++0b67x+6XSaTC7Hn5vjfXFW
YRPfo7vbCi5cwNDXxGlv0yDcD6nxKfWmS6zUqrW0B7yqyLea28koL0IfVoVK6Gb1vBr7WE4BwXz2
K3Lmu4LkyxKoiSZQtyfb2KD3kPCO6C7PyIbg3vdKBOj9TRQyFfdpMGal8eIP3okZ8bJn5BwM0McM
SPG0LyEX9F960zqnKkJKQcEm4tYFh4qwIwRlngNpQtdd6YyKxdMI1BaTn09+QDt9tcLwU2Db7CD6
njuCYilnHGXjRp+ZRl9gJ+Drxdu8ZHkJNkZAfevpwxZ5plrgkScQCqE2NBlmlX4rNi2lGnj/wt9G
8+jSjwFsKiOnIkKkoZE3t2hYO/d2nNNDbLTlVDZfxjp4y61vQTx9VNDMq6D/VGsRXInpqUSgwKHU
03Etxy+IYXfon6D9xhA5o2TY2Lby6BVjvJrPUC9iKFmWIgTVZ7ItHcwTdepTk7Fha8QLfTeYq7Ae
SKuhqUYecXmZCwE95oAY2EnpjXaHsvjijMQUBmQGzDKZpCVY3DKAbxlg3Fo44/gtnnPEwWhVi2db
ljvd8B5yvmmKo7PURbDMDU7zzHU/4ex/rHxSqIziLRy32lR/yV3/NnZSwlzioyS1Mne69Yj8Y0iL
C2DAvLD2OKrh8xE2UCSPCFtw1kZkSCX4e7Fsh4ws3frZM7ET5UCUU8XzNT7TVe3Ol/6HMrSPrpzW
bqcO5FyRgeHeW05y68TWqy0zdyGak78oiWSiZey+NrJdR55znEz5qhnRG7sHPI4uE9MSBKHFTmrT
TySXhsYpJptEb4iXwLpUYPj1aTOKQN+zrzwq6OqFpZ7K4k7BsUTh8QjsJF66TXIjtZdWXfci+2ps
SKiTmzFrz8Y0ENMt9jXn39SV4PKRi+AkRPqWHPMu2Hu1ukmSEqdofduON3h4c0b/HHeaQTpgw7Q7
CDZNHX1mHE4xFG6BcQFV0G6dvnlmYX9tG/wTZNkg+NN4ra6oD1mSALcbN+WU3Mo6vLdt0o/ZN8N5
xgXY1BegesdsKvAfxPgZ4J2i+hz9ajejK0sn+NzlwQFq26IvWbGK8E7z4qf6qzJJd2qGFv+K35yV
aA8OOY4BUqmsIThtqpBbeSQpMuMoxxSSv2dvoynH9Mbuz6XtXrWzQjUqLlVZXMi3P0KS3CB3auEC
OK+joZ+uV7l/FXl/X+QZOpPavy/xbtv3qsn/uI/e8l9LvOtf/SjwbOtPwxCmJWwKG/7Pou75UeDZ
zp+elMyDsX8zazYFRcUvk2lhWdJ1SBtADzmX+T8n064rrTk9xNEN22Q2+n/+/W34X8F7/qNSqX+7
/UfWkmUQMQJi5C2Ycf9ad1m2cJkf2aYpXNN1HerFvwyBs6gLOnKqGQMgy4mBK6SODUtVO2SuvanK
ci8Sd2/lxaekzdfAnOjJjze8TSSHQKXxkGdGuTdVsaPPyHmJgieQ8TvkQBgd9+k4ksnSrnpSZqaQ
5ZA0XuKrNl3XHsYcpp8+rC3COmynQ+zSrgSoMQnmRqGTqotTCHRNBSEn0Zq92K0kl5Vx0jbvGY7K
cT1B48JEtiti9rlldfAmfAUuRlEFsZo4RsfOb23Sl+0e1I4Yjv7YQQlD929RWDbtqgndi9Myo81y
hr7oUHr/Non6m2Y6c9k4DW166sOYbGoS1lx7n2GTythXQ3DeiH6dSmz6bnwxFPiScDr6rtxioN56
d3ZrXWqmfUa80eEeJUxmk+y2goBOBQVF7oM5567v8k+wpllAnY0JaSxz1CklDTQxmgNfPpo97BNm
v/H+L3tnttw4km3ZX+kPuEiDY3LArPtFnAdRokRJjHiBiYoQ5nnG1/dyVd2uzKiqzK73+5BpMSgk
kgDcj5+z99ra8GA9DeF46iocBYMJorgn977fd1G5+d3d+y/qWFP/5WZwOQ0bwtE91zMs8XUa+b0i
YCgtEfnItldo8mwuJUfGO2K6sUSQjmw6AIuCpa23UAkZBSIjC5mGN+UTqGAgKOSumMSoCEZdfHlK
VI8blvSRfxju2RctZO0GWxf/gIA2Awkb89FlTjBsOzfLP38f6ljyu2OL7dJA4/U7HFoQiSD6+uM9
PQ/MnxnQBzDoaYYFLkRnPz0ZMv8+Bs5xIH9pTphz/vkP/eUA808/9NcDjDfOwEHwzFZt+dRZ11FS
WAA2BcfiXf78R4l/vk6uyTvUpa3WAstSD/XH+1MEnZpn/L/wuUQ58mu45zpJjXRil/4A3yZZkoyD
HAM+R6rFnxWlhqHd/vxnG78cddT7RGGjlDEsP460f3mfTljqBecdjTwGDdc1zRWd+KEV0UrraA7U
w3eYSzLXA+vgR/aGRIq9XSlRWPdSN2LVefFDzSig0KpLZtyKqjuG0TnS6mPmjo9//lr/qVvy9VpR
iTjSFdKk3Pzj5+QUvfDKONKWXlIc6eBQiGJViI3zbLuXcGSAlNbPLEpQB9yDbLyrmNyPCrBF7V30
MfmLj+5fvxyXXcDjpG8Y8pePLrLRBM85ASaVpq9NSzZ3QCpuZOcuiqm+ljrCW2AUfiof/IC2V4p5
pdSA+2RHm/Fc71TPf/H5oPb550fF8xzbFWwAiIHcXzRAZs4Qfbb8aBW1XLvqtbSrU5ohqWBk8dYa
L5YTf2ZFdylsenIcrubZRxrv2GfYA8R8SjrVPvdZYcbLwXqby/siTl4tM/40o/RYGnTKggwZACFT
l8a1zmGmA+jsFyBCWIet9OcQA7LwrT0khFsY2xcRyLMLGdYt7Rv5oCLOjlVkn+mTkOl3c+H21swx
eu1Vb6yTCUe27efzuMxQhxcThxAYWzfCJFXj8d5oBVzW/NQ5zrGW6S3Xws8sLneeqL7hxgDmw9kM
ZigzIfNZGOKHrXYHA6wiZ9SrPRdHIkvOs8kJhKCtZ4/3mkQO3Grn670UtX3ukHyiyLbOFnVe55xR
6R+DmCZ7Qyhg1zWHOrdPwHZOhY7No0tPnZV8qpc+tBg21DtrBLwiusweyz/Idqdzdnpm/GgGUl1G
cbYnZydy9rmQy1NUNwzhZBdKhOs2scbZrS8YdNkVkyw79b8Ns3HPIBMQVoMBOvTtHQDls1slm4qT
MaIlOn+9KwHAVW8u4O1J7/pFBGdpTuyLE3vnNgxv2tReffoMKz4JzmUd0VQ108eo4a7AF4LWHGOT
WXDw5oHCn0BQZWxBYgmwK7NjiuQzApeVG3JjVa6Lvtq9DLPcjYl17jL7ALQNRD1jAo0NM1G2FmPe
tn37vfSSZw71R3TlC53Rm9vhYK7mCDH80LUE+AXf9ZLaPLKCdFVMi3HoCfnDcOzPMVDl9h1mmkFC
skMAGRXCbDvfdB9HHOlxO8BL7t9eq2uMqx5wfNvSByfGgYazrh8z+S2w7L2WEelC4gF0tA5XRTVU
D8itrDB4MRhdQq3Obk4qT2PvngArHM1Kggr6zEpuo8lgakDyHO1+Iq5kuJsq7yGL+RtUaVD+6nah
AaSX3MEGjwYp6iA9Rq9B2YQSIqg8ML8CLgQeVdp6oBw5YqwMRFpR3sPNkCdhc5GHbDx6oERGZKh3
szTPZZJ9PRXD8DHW9Q++I+p6nhfZXEsvIGXX9C790FGdTE9Rqa5gMZKwFdjfhwSSstS26pkCDH+M
W+neSQsIhoJWQnSLPjvPX6UxSeVtCs2/571oZnjrxifPb659yTHnS7toNfBSRnUj6mTrlBq0zdFi
TQXBMixNb+/0yTuUom9kwhGd0Wg/IWQGGqEIsmEJVGvtRCU3BOltsoLPzCNqu3O7JyG1R/WMVXn6
6UbyRC29S4fsNtCv531xyNcsbgL5wy944KrJcbk9052mo0nx86N6jQgleLZ7m1il/Dve3XWN09CO
zTPbxaXH/9G4E2sNtRxLBxgUlfGdH6tYbAgWJ2QDLnL86IXtlbqPOxmvyOCNHMcJV//6akTfL1aA
WqKIeVkscWH6aSCY0SQH6NwuKTMdeBjqpRHseTN782EW7cFHJqCg1jVGE3mc0+6q1hQ/40+BcC4l
3CsGN6fZMs9VlX7qdXpUNa8BxebrA+9TjYlPPexkVux1VgctqJEeIYvWhnMxzu9mRmKJatlO5drx
tYvdgS+x5U535MnV8pvmZcupml70mZtWldR+6exGn2tmZvKxctZwEHAa0UNRSz3Njk8iMskbJ3TV
7EULOowkgDmGUIPsTufTcOOp2koeclE9xsbwoXvIqfOWBKKJ67EYKKXLALMrjoaLujAF2V9jfErU
TlMaHk8sZ1lPRucSb/w4k2Sa1GuGMDwj3MA6cZgLIdhMCHBIJhw3heCCdU51xXHKXI/oV2Z6n8Ju
aDq296D2oZ8h32JXNdlt4KOfKgSWNBhXowuqmR5zuZAZe1AEDjmOPYhzwUPjRVA0PXGuItTzsXjo
fcDVPZ+CFjM5rMqMuK7sFlk+0s7gc2ZPK+t9LuOD3lXXL5in+rhiXRFGGJDb8WbqIfUmBt3f+uIZ
6SW36isZ7AhXGIazxqKVzJJPu+c5SGe+de2cEATc6+/qV5XuXcqu/yjB34mTBx6YYpy1qQ+zj6o6
da11Vp/dyAKr3qnbaxf4YWd1oSOCdqkl2vu4O7jhtezGQ2vrBzj3a9GrT1UtG65DSkBL3AQPtpkE
BCfk3klM5vnrFRpOcPNUIsYk+Qd6lN38OVmkPjujURwtrbxq2mCsjJ6nyTi6zL/72ETROiC9G1rz
R0Van+8wLJB0tVQjfyXJ9e6b7rVARsGxj0cTfuayczwILtUhFXQHtQjpBPsx6pWrHoQ3aG54oSFj
mwI+GG+0jqpHJnREvhM+BD83U04+9RdmUHyOsfldf6GTiNFbPEtLXrKhuM7duxyxKrJ1q3IrGBDr
BJAm29TdqY0+zowzd8xJfT0hJSfbDc5ljzhnKJ9GRxw4mVFXOM9s6WjA/BUJ7tcht87JuYJzf6f+
eVXwmiuIYnepNz5WMToYPC4BN2qJBodW50mdVSd16yUWjoNQSSOByTwFVMKZo7GwV8Qmk6RVzLwQ
5juLZk10L6MEi3yqqElIHxgswoJakh7KETEisnHomqI0vlsB14cj/tIatGfAfzT9AlQWQbRvrPBm
a8g/B7YOLXRWiMOuQ8qj1pfpTVXncaz9TGZ5UP37jq/+Wvq9BZWFzsVxvtEihwJIWZ/13FC2LlZR
BvKqbKxkpQ3H1Kb5m0GOjvgQxtA6e6BcWPcXFiwa1RCoZXjrze6Ksf4cB+e0gL2UWFQh0uETCFX5
iGsdPVpmnWbUCPm9KelDCKrOr/1IK1mnNfcyRt4l0vVPzx0YpuTostltqh5e3UhTsVwXIrhSpuJ2
Etw0atcNSy6LxhXxMwd2YfC92mgN/UseEkbZn9Ih1C5AwVwjSxtqRCR2z72eTOptkpc85/Jnw9wd
GBR1bpHxQrOx3hISjrpR8dzcGm+WDpbJj9n0sEKee6P+1AfiXwzL3pWlBWmGuPKOANKESVYWRZ+p
5/8cEfjkgMICirPSNjduGn+WNcUAsd2A19AGC+miQuU+alyYdrpxThMqhFp30pVB16IaNgVMqRW2
v1s6RLc0tTbj6G145t59j5JMN3iUodkmq6Y8z0GIsSpDFpw2nlw1/mQTKgumxLIfCEnCbc3GVgaY
lnwCV79uWdHyQlLNYgKHVtoJ8Z/Z8dlA2zPFSEfLgaizHg1CD4HLrPhaK7SfAte9H2rEucQl/JC1
pS1lDt7LRuy0iSLU7mWLCXkirKfUgk1aa+9Z43OP45zC1rUwXSyKNN2vBlpeUmdQLPhM9shBAtKz
rbP6GkYkfOkvTlOfjNGkoaPbyJjwlRNgzly76CD5a0jeiVdcm759tuuURaagyIkIohMF6pbQUgWO
V6+jmNvdmwrJKbXlo/WCTY2T1mk8YrAC/2CMhgnSqtRxJLFFCGEfHI0IZdh4m7nUweXSHmlZ1fKe
RzwStI3iei8GPotC3XIkPkL4V15HFIKmjUxEOJKo35b2fWaei4kBCblkPZBNlJsdIEt99IuFRpBZ
28fcK8ZsLYWB4az2dRINquYEqU9fEon6pCHS2zeGM+NHdp7t2n73iCTH1UWUhPBJqQsk/Zm+xO3t
+/vUyYelq+NrJbOaPx8hZ2JjDDCSWQnO7zDcCA1CsiCxWkebFzueh7zD/qaPAjJfz7AvR+9/pLF1
D4D9NjUePMXBf/cadkQRdsism+yxR2KPQfZkmHBy1d/MlAxCyc+KxGKSxVv9+mP6oeTW15sJWU9e
tQ+x4LlKG565qE9fqDQviSPOZsUNDNQpWrDoR0TJ1L11dsgoJzqItQt1+l4WhL52smugTVjvo21T
Qjt08uAnR0ornARqj2UIOOXOKg84MBhIUpdHXwzQlkV7NRz3p11gXshC/I+9QjHF6U0d32C4k8pY
siPT8Mfr7VIVmhxo27qiHoek3NfXr9MbPagzN/KJP1h+ydD80f/GAQUIH4sT8S6fKuxXLWXTDMID
d0mS5Ef1IzLXPnktfMzYRntKJdIGR2turw11f9+7e18018bmZajdQN0xlRm9tZDP7PimSltYARvA
UXtXHTQbJn4cLlS7YsqCbT2wms/cmxh6yWTKw09y3z57jXehdkCiJIqF6eMAGAJ/YbcOhWQe3+SY
vJpkOadjT1bKFjd7ES6bqvpBcB1c9HNUZB+Rpi2I1YM6jR29LjctHdqeEA+3gk0xoZPvjZdo9j/0
1r3kBkPGEeqON1vEACfLXGdJHL53pfEoHLycDe/aj7dFyygsAq5QEx6EqiuZNJpzM5tOMxJ/wb0F
Ow/mRtOT99DjoqiJQacDi4vAo7pGZ3jXRRxzECKfW02ynzto5q1lqzi1IU1HB2B835H/qKcv9IRZ
HCelOVxWsGbXYC7ZQbjSfvac5cGxy/v3DuC0LdZNkL2xse5IF3hWE1D6ChdoHHsTNTLL74IwbF4i
Mlq/03+EPR23moRiIhLgQBA5tYJo1pXlR15y68uEIivRLm7PVmLQLL3zeTQ7OHW1H97SnmcgCdCu
1nIflAxiB45fHRsenq9bFLBPJnWkTFgACvxxK6vuuez07dc9qPv8rFzUuLaTW4CNEqmlWuqpMQwI
i34vdrX3M5qC17/oHP06NqAHaDhKGaIjRLKkVF3C33UgzYzJBPj9cIUpcqV3OhwEqV1UA6AK+53f
thTk1iYoQFrUxHqjhZwjZGrxyBkHHcJf9F7/qeHr4Hg30MgwwPgX/rqilBxtI9KdMIvBJ0+J8WAi
s5Pht8CO3+KSXVE9BX/xGdi/irFcfqxk6eZHCz6FXzUrRod5pPIJtsrVil4QVH3HICWCNEwh/NXf
Sye2V7vDTYPKd+IlECXOgeAzoobsaMSoVhAJPXjG2MV7XIEIhLdKivH1CNsMJdX5B0TrW8V3Ear5
9nUiHDi3qeNhZvT3wrlNZnJLNKYiNJSgfl4yWV+xBe2mqFcRIUx+jXPSs9VlMjvSrthVJScjmPN+
GLESmNW1m62zOhiPEPmBU3GkRW/wdRo2VfGoSv5OrSGF3197Dh5OzYHcbkjy8B5UB4E0spMqqNV7
RMkDHh73ML0n/MxXK//R0IzgSMuTmtnkxvb9Nacekv7IOqYTAlddp0oSYmRv8sC/FHlxpdt5nTkt
ZqZ7ztJVlUQ3I6quraafe75nClzXm+RlYBZizXvHKK8NrTZQhACWOJipf97M7MVBXeEdoFSWam4x
EqRglsHn1wmHRe9ulFCcE7UNBRnE6UCZAlsAM+zrgU8Zouuwkai6F7Vtnck7I3BWv7DSMPBIvQdP
GNmmNHXG7+yUWkvF4DWUxFHChgJEKUZRjnHQaY+9F5xxQe+NlksYxfUr3E9FlSOVi2sHVXA99eyU
gfZTHUBN3qnqFAVFeZWgLiqH/khBCysn2n5hRSrthjdKOgOi2VvsNW8h6/9fPFTia4zwhzmKozMb
1G1dd3Va/r82h0fCoDr6k9Rysn+IwSlmC2DS+6hHBEn8xzYO9Adt1h48t9onuBWLjOMc3byMfUzQ
vJv3rnOrYekNDumSCbuAS9FAyK5TViuNTofF+Tm2wo3d6E9Do22+rljWyDfk10/q/jZgW7iYnNos
WEQgsabqmHfVWq83hAMJB99HgsK4CTYtQgvKNwQ/aEbAXoXfXZ5LCj5BmaGOmsR5kiiQL/1W/9Ai
QM5T/ax78a4LSPoAfo3Yf8fGMXiXJiCEjc2xLvRDNwWIdHg+q9EmTYc+YJnR2uwWbGzrmJRp2YF6
8p2jnvhrwwDemhA+og0rT72eqVqZaXTrgopaBe03xHbb4fBth/uk0w5gIzg50o4rXDqtA0qpOLui
YKb2VFjyqHBO/djs5egiDnIvibB3JmcqEEKXgQGdSOb1ENF/NiN/VdKOtGPrlFJiVGF064X9XKXT
OlIJaVrcsVz4w1p5bRrkFTX7np6R+NwCDFm2BVUVb2iP+OA5sDfZ5OgL22KzqjyPp8z6CQUFt0a5
K2visbS7IK5O5pguhIGX0hm3RAZQMo3WcRLBMYmJj/XN+04z9l8L7v8IEP69AEGw0/17/cHde317
/1E0vxcfqH/xd+2B7f2Grx0FJ5GQCCqxx/8/7QF/hRveMRmQ6SYbp8M087+1B+ZvJlIFU/1DiwVA
2cL/W3tgIi61GA6rIaB00C78J9oDvusvwyeU1h7/WQYCCMsjlvCPRYSjOWU467a2UBn2afDe4zvq
TGfb1eZR781VKhGzFEoEVnDMrjhlg/1K9I1BHVwI0ePpEZRYNCFTaWxhUS/H6M60so4A0SzAn0q8
iiE+Roy3wF3uSqd4KO1XgMU/NX5gPIzrrET+GLbhz8TWr844w25aBhoipKLT360keHErBcwbN76S
46ToeoKE4coM+MG81+iwtgjJxJQti7HfdE2IR5OpStcxHW8JCNRJJSWS3H7zWneVatm6gqunZ4Dg
VcIS7DEyhhY9j7Ikz5MT/0xjy7ILDDbpgUWUtBaCdKDEafgoJJaDNpW4gwT583Lg7Io4Q3/qUfWD
t6BN1x3hpy3wuAGz4OuM5JvWHIZYw3+Y0d1q1Tq3sSl+C6QdlpCYFL0lGuSlwuDj8VxqPfs+2sI+
qhZmXjzze/wMct3Gzoo4cuy497PXLYqRBRoLtfD8G3wMLof+0GAUgtZlpA+lKX5Obne1Mv2cDGxZ
iNWHkGZZ/70YSE5w5VYyA44SMKv8dZxirqqy5pvFytlYo2J2GzUOV4sASvA8NHUk3bG7Vn4Str1z
sASbsXtElv/UoKuKjHXXU1F4ii+vPwb+tDZqax9inEHdfCdRWah36lofRKpus4TJOHRtH9OAIArI
Mv09RRW6luxUubjw8RssvJL5IxSVTZVgibPEty/7YtW+qPfc5c5b449rr852nTY/mVazcuud43Qb
vR/XzAPX2Bze87I9ElcKdm1n9C1+onY8VL4j7kQe73MKqmxKDlU/PzRuxhwvfi266bH1yOcyoJTJ
7GnWMEtx7xAw8TDNEfm86RJcXMZhSPQAaONxPdbZxtFf7eqxEkDYXft5rmBkymalGgPcaKV2svyX
JujoGNfEqGUnqyW4BGJmWxb36ex/r0ZtO7lPVufu8GA9jALXNnCdMRu2LXGATeYtiVZ7cFznDsju
Ut2e6mdYuiKKe8tM46ADYW+iNKAZR8/dpW+/Uz/bCG8lOaVoeRJovmQK77MeoyR4TD+w9hrutLoD
OZYToZCP6yG/cFBSqYwrP6AN7KYPs2bSJo0O4XS2w+LeVHfT6BJXT9UQZ1uai2vGKAsn5zrNzb7O
ivsuSg/SpaMatdG5NpBC1NgRFYJimr3N1H7qafFcePoR8zhqxGI9dsa+Dst1a3+byELpqBLrnBAd
E0UsyCOeLTBEuknYqEOsdlI8C4Q7vnb1U+fewVdO37aGCCpDuFvjpwx7HNaEKMrxANDwkHDqz1rE
Mwj3uhJvm+iJc3K3DjOfXi+/98EP24rPeJK3Le2rMpkOdQsjk4mEG4EXZXMN8xQSB6fh/3wjvX9e
X/632no/inKCFhu2X7Kxf/zu9N63P6s//ZLNz+L0nv1sfv2iP3xb5Gh/3+GX7+37H34DliBqpzMq
uunpZ9Olf3sJKNnUV/7//uX/Qg/Jd+E0/PP//PuN1DCNP9tJL0XwRwmf+vK/baPiN1d3FEFGsuOx
7XES/ruAT/9NWNJUO6xhCmwanIn/sYuK34RJLCvNN+HqlvD+sYuCqhGWQstAmPmbSeM/2UU5aPLS
fid3kiAiMaDBcGE/hmGDl+SP22hTq/NL9onaP4/Cp95rwyfEdgt8bLTdEoAEOAeLZYeqf1kz0Nl5
c6GthCFx+IuqhreAO7MnUnRLDZxgToNrJjTCzTncpqeWtGxYa+aD2Tr2XeUm+aaBXPFAQ/UtnKS9
iSqyTBo8XoQh9jo7UodUXEiEP3C6M+I59kNi7zEqFAuDEI01jvx1Df7jrq67ZVYZ0T6eZwQcKXOc
EFJlB/ku5+WsjYlzJFT9HQFlZL1jo+2r+IlUqmoxRvEl8slKyPzHrs7sDVA8Av7S+LtDj5TTNs0h
1p75TmKEGEvilns/3Lml/MxeY3fA03w/dhOwsta0gcUogUcVbUzLfjWQvO2yFqCoSwL6FysBmm9s
kZuNt10V5asyi/pt1uN4ZclLi60TYNFjAErQYjA8VfMDtFPEHmHULhsn+qG51YHYpuQWm8RM5lCv
2YIkp+/szknHnJCbeEQ7X+2bQb5GWAD8QyjCiVQh712P3fuis1B4ebs+mx+xtJJo+hnG3pKA4PXo
6c/0q157d2LUjd5uag8uY7M7cyr3Ux5zXA99GgCAJGbTfQXGO99FWXLOy21c5y+zlr1Ek/7IHbas
WkKskfVhck3MARKW/+EVTO3mqzPND+HobTvmNksjGhvONMWW1FDEotxFbAmRWxCSBP3STIYnco8N
bJvlA2HOj4pFYGMUwaROK5UuzetY+busc+ndw1hgs2Gkbhj5CymJZ1mZK5dRQTpa0Tozi9045u/z
kTw18BvM3FlI7U1hF3RTuo+wLO9S6b8JN3vxtHjeua75I5z0+z5DAdoUJHoxG/0GWoHSIQpJCdc+
0ASSOI3nN4qrh2gi24UAQ0h69sIlKN1KxKNXmMSQtvYPkvWYDwM4CwdE737+icAJkwrjcprm0Wfd
asQIOi9gIV4Zm3FspNHb4lZ03vE4VsuqdjcESj0lI/gYgpQBBc76wWBagrxoevZ6bTPM/RN9Bb55
091C49FKI7S1Fly5QBBEbDjJUyFx6r4ZMuRDhNDr4ftfGgwK74wwOrjOkC3xlr1aUYrPuu4u6ciV
D6L2rAcMb2qQbNgZ7Lvejdeinh6jiB7I7GYM7RDFkL68rPMJv65Pogc8ocCIqeBKcazGLj47JjHM
rVcv7XJ0Vo1Dft2AfSrPiUwsS/fo1+LZjJzX2EkoYrNmY1c8ZIlwScKeiUoP8sLcy4YjYKR+9Y/f
Fv5Yb8TkHHSFUyccIN8LBU7/+pVt480R877V+4nHSuykvjRGn/ACdPd/D2csi8DaMDzZdtVs78kg
b5cy4Zw/F2V9/Pof04N0DVSD4OTyVBWnVK9oy7vVGpztS5KJR/i9DWFinbassTcVFWkXwcHqtAEk
9WhvJyNVrml3GVojIKdqYBIWSkIZ5iE6FIyGCKmFI2EMBfPCyLIP3NyMcUaB/jfjAFIbXUwLf0sj
Lj40YwZqRf1qGPX477+q83Vnm9ZdlRf6cqbZj6G+WZptryRgE70KJz3psgohKlIoUS0yfingfQs/
PMSekzLeLkijEkyJoxQQowq5//rfODqEZbbDKioIGghaSJheRh5WqaIuRzHTeSEBE9IsJN9UN7da
Gs9Lrci5pVwo7dEXaV1TlHZLlu1yFLQIqlpGK1BR45KiGiGzc2w8Z9qbhbVOjSxcVCnJdzrQJI3Y
EsaD5XgnDAQDmhGsvCKx75ogOnGrrSoYYYRKkfFVa0O2kUP+hj/8W9m3B0a8EFUQg7ddoK3L9NJw
Ex1dfWLcAQLb7uq3gXC2fdj6A3vKkk6Lt5uGigCQlyhq7KXTMmudJgCOjt3ga8H1JQiXxhFdd1iE
y2cRg9CqHX1YR653tseaUVzqPMS9W234lENGDHO+MPLsIILeXvm1yU0nxLDvYvNoYlXfoHtGdyLl
G+NfFQwgqYNh6+TLvKbkTqISHs0MJ4csdOrOahdUUIKtpHoKgNMww+NZrlvnxgUjml4QRSXRQ8c+
vjMD/MmqNuQZidt+TMdniw7TJXYeYDbdI4SU6ywG3cFEM9xQMBPe8h6OJvYfjB+vboay0Df4eGtm
ayTBNAzrlJGL8CVjMIdtkSQTqM3aWlVo1taWzbh66gO2hJRtqi+r2zAWb7OOEg5OTYXoLXKJJ7fn
FYIklfzMW9LdWztVLB0aJJpBE/ayxDi9zEkvOtle/pCO7T2TG8BrQXoZjGleSKuuF/P4aIKwXEJr
SRcQZdYj3pUtcwO0KZo2rwLNDu9dUXicuUj9dprq+1yyPsN2hmuiBQfhwFNxwFPoIBzQWITEHL3E
UdgSvD1hXs8T8znSgBF5DMadcMjXdSm1J0zxq7EjC02TmKoSN19Ok6UtXCNGwNp1/d70yCVLhb5q
pU3HwJnH+yyfMPm7RQ9awi3JhpFsJRxuM9SbVDBOvujDPgCplcKzymOVvK7vK0Jochbs5jHS05jx
o91uIsO7l8Hwo/XkxH7Wxuu0iK+lq5UHwzbKQ5dHqwxb/bFtfZVhOh6g4PIiMlL6DGxDpy78EVsI
LrHGp+wDNmvzbFWHprEsgoW053nuyrNw0+lJb5J7RpfxVY8JyBUmU3wuic8AklkRUs6XduQ7j+6U
7YfG7d5UzI0gop4pUQvuySV9rCnUntTPENYceWi98uD0oDZ7kixXdUgGqpff50ABUW10EzoAetAj
UikzJ1dqJmbUUfPuxKZz2ie1eXKiks54Y4833QdjXw3tRrO7Zt37cORdr2Roq5lI1MPEegTotU06
eF9t9mnpUf+cBGVGV2TIn8qcW5NzS7fUymxetZUXn/IE2l1vDrRO23U5pe5dkgDT1jQfIlMEYcYC
kkNOHbLjIWqPkSlfyEbrNsiukiNpqS9F6RMBap9FysGsiBmR+pIIv8pEBVJaAyZK2eBO6OgI2frY
r3ABgwNPVD5WW1jL5omohHFflxSuWntwCFW6yzxCvyY9+mYSJ7cdUx1MVtnlTExJitO04nteOcMy
iFWTySYAs8hX8VzXb20cfvOdGEJpzq6P1W5XVfG80tuUMPa8ek86Ke7HXF90eamvmx6NKZhgmDBE
PaA3ytcRKUXAN5RQELMs1Nw8I67YMj+Ev7YNrUX6omgeOMU4zB6MgRfgaNICPV5pTH3zYFlOdKvB
xw2wqy2ld6hMDuSSji9LHp0Q5Ad3zmxNSz/tofDZZwu1TelmzHnDrl6MWtfsyaYoFo7VsyPS0qG9
PsvVHHJlDFInlvgWRp4cg4I5sZeBb12cAoeqG1QPfW9gXdNHfR+Po1whmXV4+umYl8Yxn2Z9g2Dx
6hUEHrh2e4idpj3FY/nkxgbpQfNd6ZnDveLc0sRO2lWEaxACVUALMAtep8p+DNKOdl30LexB400T
s1hi/u7yC5NAgY0oeZ3Tl96SC8rPfDcXZn4CeFyczGqa4Siodac1wdyhZsjrATUUCFu9JzvANfN+
G5vlrSxC/fT1P82Jjx6a5t3sjQuNUdIY33tawI7kQ/St7Q+p98m2TavwVBsVXT+zslYGWRhjPRUE
qurN0q6KYEsL6smY6nDVGuO3WOseEvi9d02C5AY4DBBQrqVrDf26TRrvTqT0IvVBiBPIovzQi2GN
3fRWFwDsunL8KAiUn4ycdgposgVTdR7SpGg35UjY4BxQFkqoHnd6PUxHQaqjO9KBtIch209Jtkb6
8iNUikwme1csM/QsRxYGkBNkwcXnDBlYlTSfVgoO2zFZTvCjkKCePhV1PywGni9gQDH+227YuwF+
AL2KF5rXkinpBNumG2jINeOqEZB2azfazz4HgtDh/RKumC51HWa2IJNQgwi90GUeLysoQUTAWmCe
+V9J7hSz+omYv+GY5wTvuqOFv0i+ZjCgBupe4T7rcxES66G/hoGSScSuKl7woEVTiQ6YR2Mxhkjg
4wE9QeVRAEQRS54D8V/667T96H2d9FE/f2oYsm5brL4e9nBCNddpUD4ZPW2lZiAZrzdtsnatCyKr
bYyZel1QfmqZifHIw60qu58JYgSmOtdIOY/pJoCAFFcRgyglBCukZ3qHhnhYuPZgcNAJm0ViCAtT
/viM3mXJWQPcTp3De1q7CrPUFi+6DRCxGDHVZokk7Sx1dsZsUnTFeKomLb/6U4GwMDZ+Ii6OiLYe
b9QxmMxa+MpsxqvQCwCp2f4lDcedqGNtQ3BreZcF5O3mGRIZE3FUwKoAitBejT2cbEQjqNij7y5s
ricyeRF39UBTJ77lJECY1bPOUcsdHIQfx9D1cbgUzUtnlzfToMUd39spwRBep/CDCY3DoZ5H7Ld8
jABbriQgvGo1YvsCJl1ur5xMPZiDu80N60oS2bad4g85RCBOkPgtteFiKpuAAE2dc+LdTjHeCOk/
pwPvwne/OVr2YAuNLnBpYEgj0o8u62lszIdaazYk861qPM8ZLGuisNgJMu29Ds0fbS1NGHfGi4v3
/Gt7CMP32K63hM6TrNkt+0EagKGMRUbE4jLqrSMVJgW6lSyJCciOjgzfxng+/l/mzmM5biZr01eE
P4CE35a3ZJEl2g1CpCR47/Pq5wGoFiVN9/dHx2xmIQTSAEVVAWnOeQ1eYTZi0eqwiFN5awfs2nw3
eKrIqrNIY5klCSUaqfaKWuhO64k8Ro65dWKFFUa5k8B5U9/e9J2dA5+qXmVqIBVR3QEHWQvAFB5u
FUYLsjoMICI/2VcctlmS9MDh4nwgGuGwtjRZIo1hhTcpcDT0Ofkvdxs7TfWdhkjOBk76ysvVezNH
iz0d2UTaxYPHA4PSBwut3H93fWSbktzdZgmWRDokAKUq0PRjZRcE2prIJKMMOd+Itajd4aQLGWOw
yEE0VstbHPXg7pmcPCA7igxPOrH/9YA2PfoD9ZOXBOBDb4TBVOtLDIKDNMHA89bBvKjJAwwSsAlE
mSskwTv5xyijvfFqrFl0BP87q2LHwyDvDXmCG9LgbNIgu+/9EtdWYzUG/X2KCUcAG6hCPspSHe5t
WmLTGxqsxnTYdJZ6xRPkydFT8D7DuFB3bopSm5djb9MRCGc5iYGtGStTyHudA1PcmIixHUACkasx
JnenkJzSiGAvchoq+nqeboHohzZp6To+o13PE4l9RMKqI2bWcoI3exThqSXC0+Uy22fEC3ad7V/U
7E4JjJsIobIV4pr2gg0AxkHgj9Zmj0W4RdZchpDlq2hZVhqJdTLfqA+csKjYM+RufOldlUy9qoV1
afrxW6wkLLPJD2G9vScqV6xCETwprQRfiRAIy6sdGyvGguELSyttjZ9BzZsXPPrEwIFwjtfJ20kP
vxF2f80R+odzhLnG6FS3DY/1AJk9zevvhtlhUpJYz2P8AkyNgGH20gjvQUngH6Rh+e4L84phDxjK
vruEBVq3Jm6BaXGMeoBO/YQX9cXJS1hsD6n6BhMNBbqAkbPg+RZlDLs4TjboiQSXrOX9y8RDysiy
1Vt5kHFwmF6NCnO/Rdx4X6y02Pm+94hY7EUvsbOJXTcEj8Bk53veW+J1wAl6ZwtEq8bKcdcL7eKH
SLYp7WuOYuZKmjrKXt1rnMSvth5Fi84dD1b4IBkPZFliqRQHl2EQLLwq49qzgCDKwoY/9bep1JEv
jlGAxTWcbD1o0cY33gKyip1vvpugbKpSqpuoLf11reAV0PfxAWbqtczGq1Hnu1AjjNPk+luatJfE
dc5tI3FPDOU33SCiGjUAOgMtesgrjeCiDbSy9dHan8Q32Ul+iV3lQZpVtWlTjCk1UAm44Bz6UBVo
3TYH9E29TVQ5u4Sw6dLtgFJ0DeO1DMAP2HxxfQUGwiOyu9bAlAQtBqQozDip89SYOUsU1Ogim6Gm
KVgmdOxeWbkuTDjRNWKJ+i2Q7mGlQBgjlBYdczJMFSGxYXS2qahww63ic9tqV2kZTE3hQzF2Lc4k
UbgIA++b1xe8ZFm7q1OwIo49APhLilPE7mqbk2oKvPg5LLVlgg/40g0KfcvqYpvbZrwZxvaW+II8
6ZoBCgu7hGAA3u/FOiHd1n+wmDAzEuDsPAvoTHKVNLyfSMslbJcArWk8j/i5fLXtoGc4iC7jCHbT
92/KAQmOIT1My3ZswOx2MSpWvbbbwFoVhm/vKkPdGMQ5QomXVMjKDqemod2mnXtT1bzCfPv4BZMk
VP0r6Bfs746AfIv1kOiPMiM2lYTGTSd07DO0Uq7i1rjHYbrAn83U4M4o8Z6Notx69bkSxogJt/9V
5GQYs1HH4MD1liMeGauwt/j7w2FCxcA070nyli6/jO8pk+tC9bVxR/+SW8VL3AeHbtS/TYvpNTbE
SN6e/WBk+01Wk5hqpELLxkWeZG2oL0c3eVQEIVa+Q283jOGV9/PK/vk1zMiEd6O/1pV2TaZP2yot
cds4ueog7UFs9veWkoTbqI/2imKd/BJDNrV186MfTD8TqzPp2MUqQp8irMMnUFuPWgnZrlDvQmld
2FAiexM1qzZW2Y541SIyxje+33ipyQF5AhL5YFxPTA5IQQYWuFCHL5N9fq+QHgy0L3pgVAvN7uuF
5lnWsnDVWxdnr7w+RF19JFDokMIvgzc3S+F+AE+D+7PQS1dd6VVLWt1xIAzxqIgsw8AlRhlhqPCm
zfNmyR+3K4XprWucYZZjmn4dcvulLOK9bUwM5kZqj0BikcqByqGyWEqnRL3CQA7bHVmqHktzov7B
Vydv3KUl428dj7TXW7cZwiQwDx8zSCA4BJsnrHDhFkyw5zvfKV6actgHPZBoxZdX4UzTyX0Vs5Kr
kvzGCmoAWIbRbeqe9KjC2nvATTnwkRdw7BbdGEaLrO4J9QGvxZsHIdKKyR9pMYLofoP6YsV0Gz0i
2AqUCinxgtfsxOaI54K98aiuVBOg6WBAy6z04nkkD3VCnBMdvWGpmd4jgf79aIZfihK9Yj0E69+z
/l7YE84BRV7QfNVBtsMFGXOMU3rir7JB5jztyPQb0IJxRN9bTgAgfgTxa+nVQr9rIBmUPORrHNTK
SWBwsjhGPJOE3KrrQmMRIJO3igkTSTYu+GGR+XWtNN4UXXesoHOSPw6Wvo8maF0it27e2WnIR9S8
2RqRo0WsZXvD6r2t4SDdlLvhU6W2X3rMQmqlewJhx0wXiDtAEw44KYSnshYqj3bR9Ah8el93u0L0
P9Iw2XZdgjqQw46y93GRKQ1/V2i1uRyt7ltW5Q+GW7JKT8v7RjiHXuPRj1LUL9CO3YYao2UK7GTw
teTMyxphJHzua825AYrBuAh7AjFQYoWpwhRcIBrd9tVXW3jiHCPS2Sjts5Jqyk4aagQWG8QMNlHL
GrC21Yfm2tDLNyUT6VKBMJGH3RfHw34UZO97HHYxSZzumMG+gHyao4rA4Kg6jA+IkiySEWyd5QDg
HqL8YdCaLzKDWmjzmyHaeLYJLtsKOziAwMDFPMg3oRJjc+Pmh7gHRobmAvMETs4H5rsN5jbDCi0Q
lAGKcWuNpB56VJL6FAxKVdXMioALRw/xoHLdol3GArSutmmkWitbotgwxCnzPTKpdtQ7NwBhhyV2
gA+m4rzDLFxmdjnV2hgIZLwcVsSADCh0Dcnt0BWMZEwir5E/WQ2B/F5o3/14J0FpLBQ/v+sxj0Si
XQc5KB4JpH8tAr1bdDK+L00eVctXERAvxLhs7PxUde3KaDttzW4djne0zKYAiBSEMNo4f++gTp3z
o81KHzT92Kzcsj4Rd0ZJPWejLSs3WrMDBp8dtz9Sq8k3DBhfcSEXO90mG6YUIftuC8nQNCjMQ4s1
EyMgEXg8qA95YRi86OWmM0deUgRlmerCZi991UUWugaLQuTbNju5T202m30Vp6skQ6u/ULDRyyW5
3FwZTpa7wYQ0RSXe7tdlkGpQsTpkzjp+doJnV+TMvZOGXmgX8yonWfumAyaJ2ZEkXu0s7SjjUYt4
NQcvU0nkS6jPHlQCaccuXlPxVz/GStqX+ateh8i1aup21CO5HOyA94ihqbbcZptqyMJYnb8TDfNW
ptXLbIQ70tYIw3VEUh3b8XbS7k+i1r/ro/ZKjIwdpMn0yB/PDnnoERYt2VHpic+m3xye7Yx9AdiK
0VUvpJVWAxhLApaZe8wd9ZQs7bHzdgbkt0K1zkNpM2Gn5bYQ8YPM2bcEBeQqiTZyKu+HWl4nzoko
63vpMQLmsHRTQE/KGsF1hkXT6Fcq4Gq9iu9x+6sngQTc3UcVZYkWok9NTKGZZOemOBWZFegKDJ54
YsGC3/HIH5C/BqqlDzXYWPSLdZY9kY+hiLCe3CF/iDJSTSmDIiEcFNOzCieKyrumvPR2Zq2yCZZU
6RxsaHTL0NyRGrvrYV0segYBllv5ppBMgAoWXqBVzFUKGWTS7QiSeC1/BA+qzZjeTNSNUCF8DsBh
HWaMegDUVp3VxHhYEvjt2XHqOFA4BglFNRM8SwbCZ01H5BIrh3RrlBhLxCpfywjASfasKAuVlwle
LPPyvpD5kZXbvipt42Jk1iEM2nTrKyUmyEryNccADepI/GYT31/2/OTLBrb+UimqYp3KKcwMsaKI
m+92aAyTreaU+GCfKQlLxWSGEBfSSY5C/mL8sA9F02YXh+zCYjVEafZGZOsc1/33IfLUnWW02TH1
GW0C0yoXdk1A18sdfszaGo+QYa07om6rrmrkWs9MY1kNRrC29DJbCznu26b7MiAla9Xj0iFFip1P
/B6X4ZdKrR9Zl1cbwpE8TiWruqJmReoSMFl0dROsM5s9eFez5E7dlM2bJO+qi/RMVHZE/3bEITz8
ZkOv4clHB850vwtXG9fGWN8lmb7XR6u4pl4RH/97JND/A9DnD/jQv0MU/X+IBHKhqvxnSO22+v49
S75m337H1E6X/MTUahrSq8IQyN+gwKXOol0/4UC2+B8b1KyGKqRpA6k1PzG1jv4/5qQ/8xPvY6g0
/cTUgsRFnEZzHNcyHCgk/xWkdkIV/QYFgr5rW1hNTTcCYSQYP/+EAuVWw8hnRv3ZkS+wgErQY3px
lCLq1i2pFGAuJU5pc+V8UMdQdzCXolOQtcXx85q5rp8aPnvPZ4VlbUTdEHhFZH6Xq1DJ8oGBe6E3
jkp+fDrFXlM9RhmciNgvR6b2qagU6tFWpqDUXP7t9OOiBAbRsjc9xFHJhmwIltYLUsD2lAe2T6YZ
dN1HOS3J4ZFjSBcp/hjHJMZ06aDVjn1SwklPfMSVdb6mbHRwExnitnsRWLu/79NkvcmHDRbionA/
YFnlq5G/F1xPy57OYr3uhHi2TqX5IJoOEuVHa1G0DYoiRnVSWPvNHdWpVFQODXMfsww3LYPZ0SzG
8UYK6xSp3Vn1hYX+ZFS8egbYzjgMvgzYWB1tLCBWTa3lr1Y7vNp5FN0ze1TbgQTXEpfO9Kj0kXNI
4O+G+GzONSSnsg+QPW/qp0LcH4pw4i9qF88QJCpb4/FRNWsS0vrzGbJNkyWoQQLKisUAEMdrDvF0
qFvonWCXECgrmqw9zC1zcT4LGaxXrspWh7egOMwHkajFIYl9FGLn8m+nc9nNC4tpPGzWqT+oaFlu
kLhKbudDizHCbS5yvtvC2ffoHR9QEI3NZRSe0t63t66pnJLMn1xA2KAYabt3BtV8jSoACKGmPsM2
jnd1opqb1rOyB0vA2Ojbr6DKjC0IqggZUsdj6k2dk+l0YFpU0zl9Fue6LCvMLSHkp7n02fjZVzEF
QDKEeld9VMFhTNnAq+14ECRoD6rJBEmi619lja0PfgFT+aNp7uXV+sgitflXV31q/7xoPvutT+Om
yb7Bi0WdQHp13aXnpHZWvPXGbQPa2kYYI262EQg2IsLOsIc4GeBtLAKQxP13q9Kqu6ZgrzKyiqbe
spif/3VI7Qhlzl9FlhbOMhwB9M51vURCtAuKdE3WT5pLKN6vhFliXlZsmpvI8A7ddBDKZCJus9Gw
IqdY21A774IRKfrBb8c7E7wxLhVsbn4bqf+NfN1fQEhGPwdZLdYpcPFQ2UIb7c8nFxYmjDJTT86a
4L21eh9cUuwdoQ+jMBgbMDGjVx9h/2tcSGVXoDiz1FG/WEAahJyjfy2Rnb0xuyknW0+n2D6nO+m1
3z7q3GILm1G7amhSEFe/qiwRVqOqsoO3NEBu6M51B6xgOB1KUMMZSTtgiOZ9CRf9rPtDgEmc/1wn
6U02ZfIG5DgIHdqYe4bki/ZxG57nEg/oP38z5sSk+I3JNX8zNsIBBkQQpqi/5wV9BPsxOEly7kZQ
+q4SnCQeAzr2GItmPsa2Bpu3UorTR3k+9Tv9KY7jauvrBVvFHGCoDf5yYYxhe1NG7Vsclv5yGNVv
Q24xjE10A6hxt2yz3EuMPmvijsoBGJ1ygLoBCWs+ZdNhm+xmqa09FdGFudfH6W8dSLX2SzFi/Q5q
ZKk4TYXmUlQRM+sbDTX7yIRSCviqLrsNWNsWUcoMhKrj+g8oJLq7wCXxhqYNu1cjOwVFrPw8DdU2
O2mFivpAHoTof/n5/p+/bvcvfT6BdYrlIsGuO5MeuP63bjqSEJEwnN49qH1vLGFyAH//dSiARn0U
AXXZKYvlf5XnPih6UflX94+ec6VuWptw0LKJZffvbzs3jC24u/ms5o/9/VMK8EqglHR9bWFvdoIP
RowtLqM1u1q4yX1rxqh4FYyrWopvVM1i21SwCl7NLdHo0GLiDPez06Bk2d62wt1H3Xz1dMBHGy3d
+ZrPFuymw51SWLfBfBt7vs3UW4nQKTFcYMGGm0tmc1Gn+PT68jCXralyLvJKig3DO+vqRjYPAho8
thhHCx1zQt3ARMnOhebe0WQGvNkXT/PZXNcW8tER+N514XjbWvq6bCL3VOW9sVN7jNSmElES5zSf
oWUql//Lc/H31MpzAYAc/T9hCRhW7oTk/o01Pbgmid5Itw99BWcoI7Fwwc9LW/iQdna2n+mXuQ6g
Xr/RSXIs1QwP4tbXEasL3IHHwkTrt3VYDwUKi6up1HhmjGTEdJobeXCqWdNkHZLVQC+KrcxR1Gpb
5UDiAVeK6SwxPZcdVa3zav7Z0hkdL2kE0xjMqdxrqU9y3MpRngiEjYeO0ztsiaraOVSjZR/wDHMO
ozLQqcufXFG5BzbO7hFalwtcScPSS7ChmYufh2pwfnb5rGPt4B6rcC/bvdqhk28WfXEoLUhPtjOc
UPkgEDmfws9RDPzp69sBW2eGcN0PDubUCRvweFtoxmtF5H5r1OWTWbiQMDzpHVPPJzP3WR7G8mfL
Z10UDNrSNl109By5UkctzZcOWEa38NI7nOSCazd43aZQMTmqDLEvgG51m7Ik8/3PD8lsBvv7WD1L
8uqWcHQ4tyoL+T8fkgQr5n7wdHvfWnWC0QpYlmqNRr67JbieLhyht9isOsoJrW8MqnJ50+AS8Si1
1jzWI/GAuRjZTbtt8KJaf7RmJepBgVruB7czVqErK3ISTnUvy+DAiJrdzCWl7Rgb3eJxLg1xXt/j
Ye2vRQHge66bD+xtIP3k441dGm2AQyIhvNS9pGwJ/lOpRvrqrpwO9O7Vwb2oZKs7mDmP5M+CFqGg
sEayVWv67AhoRAPiBu821+vgDVfEb0nfKPdAn74EWYiib1OcUwKzrjSHy3zwjHi8kLV/sb0Cj4hf
9VYmzLXdN7gOKlq0/uffSv/btkKwB3Q0aBcWUuOajmrunz8WzjiyEqom99B3irXnivSUk/pH4mE6
VYJJR4RZPjuZ+cTSxfge4BbFue7v7uCbkC0pnSI7CTdE/sMPgs3fneYr53t0RgnyViHOLKedBzZ9
+k7K+KTN25S5bj6kfQi6bT61grA+BUat7xDBOH12mesBILO9+ez3cTbdFW+yj87IktcnJe0AOBf6
OiIff5NmYtTQUXUZbjvetbk4t1iWG5/H5MdcKAu9vqmnw1xUEtfYx2Z/0dUAcNd0o89G4G8e/lqw
BT/rPq9nM6mtmipCoGS63dzweYMR3YuFSX50Mzfk5PmB10T4H5JsW1U2OVBZ9N3TGDovOTI5t1Wj
2Q9+9mOutUVbne2w6BdzMUzdAAedNt3MxcpoFLK8WUxy33AOaS/sixh6gvRVqW47FrcKqdnOXodm
nqyAkdiXuQ+B2mxhZsHBMnL77CQdQBgRa+1e6cXtR3FuIVlnn6vpIBs4aKEfLi0PMqmXQVqbD850
Zveana/MFs+/PoXKGWmo/3lxf0yFV54zNa/OYJ+QfiC4HgJKjgikTS3zoclZzS/m02HUrK2Z268f
daNuI84vQNQkoRrcCfAWUgvEFwm970tnhiuHCfh+LhUW/HT+z+1pLiZKiQJxGfgAV+jrMXBttaYG
2z4VRfuCAWBCjti6MTW9R+SFHBvrLoOtlWyJPatBdulUZapsjI8+qVZnl7nht35teKOkbnWBzOGd
qqKF9ho4yiP7pQQVGYzM5qLbBXLVsTDbzUWUb1l4AkY8z0X298iOd8gl9x7/02l6mA/lPJ7XaR4e
leBLq0lmjFD09zrkOfkYJgx4CQgmHAlRg0ITA32csDUJj+INCRpafUMDHBPAzK5u277/eQAOHmtJ
fPtXtZ3uoYmIm+HP3kPxJEq2HfP1Sd8jONA0hxFixhnrRhsRQMQSeKUSwKo8QFPV3EiaDm+U3ARC
Yzf2z+Y8mOBWXGLIjLzSdJOfVVMf+C13QcUoZcbDGaXU/uPgWxQNs+q3Nu+tCHWynZgmhFLjfw7d
zTxGTEnBKtGQMxCFvFRtjfgOcPb7+aASNOeH7eV+Lnq9Ud62TJN12YA48FABX7flCJrGdEdCuL61
KSsx7A27I3Mcfwkbw/uetc1302CvpGGGs7aHKjx7kZYdQS+AaDdzeYW+/IzFGzJGSX07H7qGXQdQ
xBYgXuIB4qGBH4+dyHT4bJjr5ta5AZT171fkqBYdXFfJ46/CrcFp1ZYPUzcJzI1lgM2z7TBytomq
Hfos+BqqBJyCCTaq2lV+41ruinCydTRyvdBxceGHnOpkmVvHPNQqfTV3nuraqd9cGqdL5+uDuHf/
l/0wrELnT26gaeAgZbMlhqqgqeYUG/xzfvJENeg9JOJtYGPYLDH/UaT25iPKcfdx0Hpt6xuIUEXg
YjHf8DRlFRtEZBy3RcPC6E2FechIdx/tamk/1n0ljp+3qOALIE5iYxrMXY0oJswIG2unFfltRBT8
oAeivjWnQ11W9S0Zl9t0qI1DbvrNR9Wv+hDDHuoTMDt/1o16t2tJOexDLfBuhVm5ty3Kp0vDgDU2
Fz8bRgUZeqVTTpUu3FsRQyH0i+6qIiJ5nA+d7otj3WeRv5pPDYI4mB2N7UVBnH4718UqIZnoAgXe
fxkDfVyjNaXu5mKO/J+i18kj/2v0SEQNHi6zghdXjPjBIZR48o0hfOzyaCWqOngRQzHuiiFQ1/Pl
QzmebOubOgbNVRFNcyVsseqEGC7IBjVXx1KGNbtKdT33ED7eQKBQ1nPjXJXhpboshjbbz3V2Ajg3
rsYExRlu+XFIg7umT+3z/AHmqKRb3a1ZAU49PMsor9C/PIBhyyyGT2OKEODc9OlhEOlnUJl3c09X
4M3AAHxxTOVVspJin6aaV5Xc08Zngb/qa9+6WoNR3SYa2Pi8SICGV+HXf9d3vlQX1ZtEfXeV5V0K
LT8Vj0bQ3quyjb7hgkamfMS4BlzvxiQWcAAhFl2SEc2yuQf/R6DOxruKAnVsoTWXpmijJIPcIQAm
AfBRDPWc2FM2Jm8WzkpAdJvvnha9DaAtHnOrQ3hOswjTTgf+EInvNw16GLxFsC33feirq2rKqWYa
zL9AIYi4LC20amLZJRuZtvG914XxfQVcIPNy7ziXNEV2l5aNtO9ryx7MSOw68k5tzfTKtLhXGkN/
8h2lPQwZSMe5qMbjsLK0qEQjIrgh4loegdhL7+J0Crh4vS6jHwN/pCZFd02sFn4TZsy7uQgGvD5i
JZYserPyyPZnxQ2+5tXNyGh7DWxz3BR2Bg5yKoq4RBQyLZFsnF6/+UV0AkXb2oOBV8zImn39dzlg
l71tWaIsPt/bWEGQvcKrbuUg49144Oy1zpqgsuYRnwHjYmaq/uDjdz23iSrT57aCufijrRn1/+K6
+Z7qdJd/um769PkTfn3e/OlM7sWtarVfpXnvwKJ4IxyVrCSz5DkkAEw8KNVXYx8arw0IHfbq2rsP
j2DRwQu5NKMSHjykBnAgs/RHM64uc496yL/Zell9GVAT3kI0GHeBFoRXCH+o8Ez3yN3uYIMGeTYM
CZi0qB5k2JfbyOiGowLMeqMykN2ZsauSpiiNZ0M2j2LIsWl+9pwcXUbVVB6sobOeAwPnKSUYhrtI
Md0Nis3yON/GaoHyzbcpjUD7vA07U25z/rwNSEGUl9XKPaaIR2Ix4PzDvdCz+HkvR8kfp3eIewEi
8VZplLBwTXT9nLjWNYh5/+c3mdUAIg1WxfSVmUDDwOR7tunhfdagihuCN0a5P9IfKgdATdKrP4tz
61ysQe1Oi8hun7m1vx8lgCdhjmqylGmH1mOQArAp8wZcHAdDLlF1fzOATxgmOkUmI9nBGlkIYZBs
XCvirFeVFZ1aevl973rhtQrTl6gT8mtXk7l20P64uBWeVFWN1ezcEPfhrlOE8ii7MN3l1hBvWVm6
z63LdDhdaSghJi+9d7LMLDp/rB40E1m0Uj3PK4jPlYZOPTZnKoNnz+w1N5QVNmA9rjONEmU7oluM
5ErEqpWI5ldFVX4UXZbfQ4yAOyN7wjM8LNcY1TBc5OMHZTpEGMmW0E6ulhdRMssz1i3e7dwBCgRI
iiDyz3NjPsIY9VKnOsxFHGHJjYttjAZfVIsL8xe7E1+13mEAoB6sa1+zbChWCo2ENErLWCUgjF+j
BsKeFVvvpg/hKs07/S4QVbX3DBABKOnlDyLKXuYeVjDc65jIsyDrHqQERpe3oXgluf3zzDeVH3PV
r5O5VwDT4fVX1cfJbWzU1q0E7/AwAKwVtl88ZUhGnpuMPTH2CsWTOfo68Ay9X0+5yqemtcmlwPbd
ozFaAd69abMG/HDpoBiEVABLNVTysrgLz8VkUgRoo7Bu1MLP5CPLuZSNXVOdUy36eShQONujGXn8
rE90vvC5x2ddbUnwPEUHIR8Sy+Lz+rBPFZCp6g+GFe8yHwY919a9CkhBMZufdYrXYs1ntxXZQ/rN
DS6z/FlNwND9qprPivitTwvtFsUY96NnZnmPJZgX0rX2U9dH7sH1xLNjBtbBaJk8iiT3LiEw42Wm
KuF2cFrWb1AezHUT+TnLUprnjomAdRaXHbbwgIqUReoo9Tn04h2oG/fjNkrZs+xLGmOBMKHqdu0l
mwM8lMRUSv4oiSjtef6cG9eM24uqRfXdOB268caRLDJjnI66eyt23NtS77JLnLUmUEBrwMoQe6T5
UJuudfRM96RKdVmBajFqW/vig1m9N3FJsaZSYbcaA3CKFvMgLnPJDyIsB6qSOXFqzGywWImL9+Jc
FDZ6BSqxfiBG5Yvng/QG1oXVWlwPXwqs7yywJt/yuNoNoqtfXF+3VsQxlZNbp+YJfCFjoJ/FLxgZ
7ueulZt9b5XURNDTVjYJYn97Jyybi6vgpDFkfvYt2yZOhUm8pouNcOMeKrzYBlpYmYe5WAp9O2TB
cA7zaoDox1mAKvW4+NW5hOVgHjRsKw8Kc83cRSuHjQHA8lgJ4d0U08HrcM/Kgf1PgqQ/6+azrGwd
MvDh9q/6uWgaweMQq8O+qz2THc506eedxjxQbua6jwZV/+1OY+vD9wpMASvR+5rmg/d9nKD2oWe+
S746Rv80usoBzaWsCJxDkdndeTDMaN0NpXz8dVGTYSPKw/nupe40ZXCRQwZ/0wIFXTMifdMrVTxG
sN51vxqfwyTC6SDuoFAaxvjsFqyA0T0wT/+mG5KtxSr9s1s/BPpjDsp4rrcHKzukrf9kagBfA2nU
j1JPs0WVev17GXnrnHgkDPISHmSc5d8Gj3RDFA/+E4N2uGoL3bwU0om2NkSsoyOs5DhkJIFNGTbO
akyd9hKVySUcrfqHWtSr0of4LYU3iTEk0XVAA2JDWqU7GmraniAPuuuo0qsvaDi2E8mg/hbgIumC
PPth+fWTGuTiqc8h5nQAWG+jyFA2kKh3kRmPG0w+x1fHfFcT1Xk2MWOFCoU+VY9/6mtUfJurvcD9
q3qAhrOQg2zuIXzWa8Xq650G4e25StQbDzuJ+3q00jt/AKuPbO6zix3C1hcYDM5FwvMQxdio3HQ4
ZD5YMkB7mqs7f559NOwTyix7hjArIRtE+bGLdYh0ocHEow3GYYgK/Sk3+q0EgnUlY5yi3tvfm2Fs
PMFkQk++aPVVZGcPGqIsh96X8EkyXMgNsI14mGoaAmJ5gheaIb7PpRpYpoEed9Kd9RqKz9Tj80AI
O75FspI81dge53p7qprru0kRrFM26KvZY9kcwjYcn4vgm89A/ajXw3gqYQ0s5+rWD9KVyGVz6JJ+
fI7H9//YCzDqz3uF47uuBcpjJgKs3sG67gQ+3ne+7QQAYTsmsaTlAwofR9giMJvNRxn8YooxDAI5
yiDtu9LL7LtwrDau6HGDmKo6vdVue+TF5rZMEoiypTwpNmaUKPvUx8ZCXAHPuHzLBIrAGMg7+AG+
/uhpoMyCMnffAQmvmRR43NlBrgs4Oe9AR9ln1TsSEelDFQ3KKlTz/CYHebjHqaLYSdZrF0tiv2Cm
ffIMkf6R+KXxIypuTbbci8yLIBZnrn/MhNbslVz9v87GX63/sZ/SGc/kfutrWLZPrSXL+w5G4znI
8XcdxKi8ZBGJYAxUjZtSFvGdPjrfY/JDL6MYYQgm6ngElOw/jJq7n/tbjmGt9dqxeHOM/KVJNr7t
+68FShs7P2PLmXSqc23zHlsMaz2goI8TaojJchiicARF7QU2yjscz+rO0GKTKdEF/SwC56Vv+2xp
905yRqE5vbIWviun/sx4KThhRe4bkWTPonzHtcF4AXibh87NkCBXXqKHhuaRboM2mOqmg6eHxtH3
SrJ3lOZGZC1+ntWFC22mNmF4TXUf6aAklOBpmxoNpemSz+vmiwVoZkE+q0gaAfp1rI+fB8ac5j8X
NQJrRzkd5ivyKDH3ss/WqRu+O32vnvmXPDjIU025vvg4TsUqM6ylLSpnN7f66MiuQzm6m7nVJE+4
qSojW89FYUTO/+HrvJrj1pUt/ItYxRxeJ+dRtGy/sBz2YY5g/vX3I0ZbY/v43BcUu9GA5PGIJLp7
rbVzFddeAgBOX/nkY2oIdOfLWfkzGqCIN6vqW5K/yVGGjjTgPgd1cotMwfa+JuVMZFNaUMMl5coc
2vqZs4S2VLid76RZiSI8t1bxSVr6HIGIBYiW1lOP0ueFIt3nZsq7zESZaWkZYlOPdfBwW1G1ITpp
YbqmE0RfWF6iXiPVfkJCzfuc9Z4NbXAMpVKWu1tQ3NGhBUN5FmNToh1ZlK9OApI5TwpgXZwZ5V+N
ZsDA97Gcl7Hpgcz6+3K0YpH0aqZyjZRCuzVq/ryUKLROjsXhncbq4ZPeoQQURAnA/tnMxtbcUD8L
NnLWqK1hFVsQ5sjZzoT+r041/ShnS9F8LvKwvupDPnwaKKyUpuif/QrWaV5KF73KCbCC+2OHsDEo
+ZpfWpZCtMrUtpmvqGubd8G3uHIqyFGqCu0/iisTwo8BDXrPSVbXTzopAemOkFI4gKhBSmFeFMDD
t54UhR6beRHk4TxzXdCg6ZA+JXGYH3pFQbZ8TjnJYZreYEcYnqQxZDl6zKnb7+QBNCjH9/jICmHY
LLK3IdKHJysJn/tQr5SU7Hi497xApcu55E2F7hF02GiOgnIAnYG7T+ExdAE51yxlNH3P5kWfBzlR
m6Z6EoZFDzouravUo5iCQ1+F+cuAfEzbNu4FgY78BTqLCELiEW2OebJSp3ifDmQL5SxAe2vfAXoB
yNvHx0i36a5XiuepteKjdClt/n4lfXcT4A66xveYvy3pCx2O+BowYFe/6FGvfamTpkTQuEg2aEhr
XwKtO3axXdKtnqunMp0QbAoj7UsbqJD+jCoUyaXvI9mivMnlaOUBPk9swRkKBbiiDMBKNXEKz6Fu
vKmJve5LPX0Z6sZ4GJPpVT7MAUnrOw0OOtJnRMlFrrCTo5z970UyKsv575gbEJrQMg9t1jO4oB/u
pryq51l5pYegOWxNg3+JWOgU+Jbeg///tX9sJXf4w+fwVFmXGdgjrwu8o5V3an27dAd3qhcVBfIp
K/W9zdMwWvnSeZv6ZUFmwEMBfxaIkHkXOVBhnYrzbcNW8/ttXrhPZQmBcjwGQAEseoEWIqLXACq2
Xr1koTtdXK/acqscSHtl7y7pF2Yxs2YVP+7+29Kw5W++d7iPGU02gV9sy/7SHzRpyKWOEYJDARgG
0sjjh9UfO1MZ+NZqibmTm972M3TaC8dAf6J1nzt5w/cF+GlyoQ4xqYu5/QTdxPPNkhNyqBvoavPA
OERz7N3vqFpyyTrzZwhqeGfKPe4hNh8utPaVS0b140fIS9H6YN1M6pL36NtqzjRikxjgk262/Ald
WqUXkdtPvV0CQbOocHRq2jxl7dA8QalxjX2H9rjZZThVcAZo8CjnpCvUqO7LRU2IUNWybp0rCejs
jwXNvFwusHuzhF3IFev7Jh8/xY55mYm5rY7FPtZUcxOXXnOuUv9zNPjR7mYV6J1DsGIOC2mDcoaV
OGFXMc9Inxwy2tWHxaRCkh+o4LyMfPh1WkZX8xL69Gbws/L1tqv0yR1kSBS61TFModq4/2B5KWeF
ibZB1KMg1Iza0jSc9hjOv7Ov+FAc+GRHIKpisMbxP+XI18Oj++uMwLDZreTsNOXusincCjwUM9Jn
Oxk0MNKmt9DajC0NHzennH/fPKLgNnH0lYE9dCJ031M+C8byOSr800SJ4+K7afnc5GGFnM0YrxTI
OECClS/TBDjnNjkANqfJEEpdyyqeGyvvH+izWslJuZnfF/C62z0NkvNubhLOfZkJ/CH8JLnIV2jt
VOrPDYRAO1nV8nKHZJ/t6l9GYXf7PypaECHd/DL2nn3/iP9lj+bf2HuYvPrw3xPx0p+5zm1vad1+
D71cum12jaosPvESVj/KLExvi8e/uCbXjSjndOJRhjZO+yhd0pKZG46vf1so95I7fyzMOugd/rKX
3OYj6r69DLWs6rb973sh5hadfnfJhXKvj39QNxlf3Wp+p5xzTB9uGSmtj3/BX/b7X5/GX/b6yz/q
f31A3aBmR88Ov9ldsbUax7wqDV3CPjjjjR2YwVq+QCqd5T0m+T9yTnqsAh1L2CbQS51fR+HRKs7F
OL5Ia6JO9Qx7HhClIGxvb6gVab81zMJQC9ti6ZPdAwrogI1W1GZALDQ3TiLh2yhnUJkU59tE01B0
57WVh5kMhz7q35W07U8bykZQpczOfB7coTgnk9adtMJWz6kGcktvvEcnjBha3u4V2FvpkfjXB2V3
vi5LLVvLEDlR27AXdqGwydbNy+aBhs5j6ZXjWVqhS7awArKug419lIt0eMqPlNm/310DHQMbmo3t
pfTJla3IaH9KSndz903mE6zQ59YN8qssR5nT+CItWar6sOScIvrbnCwdzVaV6/n198hbiatLnxp1
MWTRi0i78WvkGhEizpN7RM1iPmNELylkEb/4kxgWAm9Kzgasc6jBq/nSUyBmhCsuvshBTcLkdhU0
RbMOGrOELoXZXyZms6wj3r4t89sffmmWkPUfp5kx42/7zr5ZDVggU3aSv8gtLEi74yy/AUuUmkGw
76mHSWTcZWH+sNFR6/69lN44zhRkvuaoqEHnZS0vb14ZEBg1ijX0C+z4F7rbYd4qkj4ncEmqiBh2
ONtxj3IQaeodR11tWzhY/nXmmUK+pUD8umvUfh/l3LgXLdDqaBVMXrHOLXWGQM7e25zc5XaZ+jQg
hw2U5ZwWLnVpc87M9GOFdquzyuqp3bahUy3aRjj2FtKwnyXH9d1temjG5qCE6rkrdNfeDkGR0c0Y
eOvbdFMl/nmqjyW9tDpQ63n/CiVL0xgc/iD75FQg+bTxHSjZ27mNWfoyND1vV4qpw6tTqMnnBKpY
QJ9auNPVgrROkAFgNbU+vOZh753t5ssvLroGw2tVDy8twkJ7GTWg3APxoDr6tGQIBzbndVjasCgh
97ZU47q9BILnoGUE7W0w09xdCB0ikD8mZLCrKefEjtKDbsyMONLn6YV5Vsa93EN67rsJyw73qmt+
6p0q2ieh+qoIFQWEeQgKxUdo2IGlIVJ8VBY/fPKyBnJ7TIZkKS3vY5k0lcLNVraAo7qF+w2+12Ff
ogF97hNewRLTC87SvA8yTIfv9+6SV04DeQ932XZpN25NyRCS2bmFNwNFtIaiyQHFSQ+vnOzRu5OT
fALjwgnEtxRA561+oQMKuc7mrdQhTUsBXy5rHdJ009/MP9b6zGrAvxYNf98HanvTM8ViuKSzNt6p
Rgh7g55pR4dn9ELOSl+fimMC+O4qXQE8KWu1sSl0+awPQ6O9dn21v8dnfYnyWawWx9ty02t2fswR
qem+wBUcQvRKwueSVQ7sEL6HQKJZkj4OBsz7xHwlZ9MAULs9US9DQQtnF8TZKpbOm/n7ut83hIWi
Wob6gJZrEkGPppnQ19BX0HQrbQDhfLMDqxqvUwnPjZU93FwtaOxbiCz+WLkLq8hgaChghpwwK0X8
CFEP31RxKE7xaNS3AW4yyLg5lCEh2Ifk6qwKBE+F+jxUcJsEcoxN5YBcgcoKUkgRwHES9SoE0THM
2y7ZoFgPTMq3qXUpSD4sY1GjCjs37hYlpe/JTXZRAElYr5sJYsU/OhdmfjmYUft+9T9995DWGHo0
KYJvKqrJLV1KluDw8+cboj6BdiuNW4+UfJWTA8XnX/xUFbLVBIDmkBfeObbd8lsQU5z1dC151Wi/
XdGEYvPdqYYtrATAOFORH0n2jdtG6MZVy3x9BSta+Np1gbZoayP7RjX6Esb6i6pFymOLLvYmyxtr
IzPztm9SFmk7/6w5Q//mPNxO67SPn3sbPnh5SpdrGv7sNtF8tL+vKUqlf3ORnoAbQutK/xKn2XSy
IoCiEH50L23RiWeVjP9s3AajelaiQMzVBOarAIZaHc4VlbT4oQ4mfZV4JTQoRvMIcWRDibzYyV8U
ujuwIlZoLeWvZA70nIrOTPfStLz6tiga0+a5NMqddIM+fV+kceY+tXFSQoqnW8fQGN7Cxg2eUJcN
oX7opk0FsHMlfXKIUiTaefVMdndf6aQHwxvcs1wVu05AdV5d3zfyQ0PZ6UGo0/nN5nLQ3VBbQRHh
3eKkr0nV/0ydR4kwKAFadbCfoYsSnMjbhUhQztpK0ibxbq9pKICeHYog+sXnIAe+gQmY+L9BRhnB
L1+Y/vqXIDUMCv445ngZCeMaxAi8XCDlMXwVRtkee7Prw7UXJUdpgtzjfGO2r0ASoTjPqhxaBQY/
1/KHzIAbR9A7Kl1TbTWHYOgfS8izrbMNc/8mpM/NNaARSYS2iyxALllY65tirlk57mshjPRLmafJ
jiTluzuPX1un5e5XA9NxVDKjmfYEmAbSq0n19/Zsdq2CUt6Y7GRE012bGsRko2uls2yHjt/9jyH2
3Z2VdOs+D7YtHHgOhBJ2/6nh3k+Oc8qvUCXlX2FMg6NZ00+qAi//oP2jDkZ9loPCO+ztKvSCaGVp
UCSQBG6OfUonHF3iv95wa498OTBUCLe6+IR0/HJ0Ou/sQmRBGeAcWqPZbvMcsqwqgbJXTpbwtMAx
EWntwXOmvfQpge3x/IsQAnF9Jzs5rbfiPcj82rrw0Pudx2+q18ET1ZifBZzvXwePd0i6fIHuZjkN
A0iLAD5lQQwBEwjcFJ6/FsJyO2hUMLQekq4lgI0PcxQBJfxUxLdZSNqYlaZVKueb+REcUZp8DCAM
OqJT80+hRjB/qH2AwHqlvbS+GR7HOJ8WfmNoL65wigdPRR9+ngxaXIFoFwhZ20/SlSXRT1gTkrO0
3IZ2eZYc81SNVg53UopjsLBswjYtTk4n8hSKMi47gTxoahxvs3T5A2qNVB4MCY9sOL7tk4UgGh02
1Tf5fq7T7LfsZn/d0UeeGsUr7Ao9n4Mfj4tcjmFDaij2y2gpp3JHs3peX6dT6tNYwt9eu2+CqH7o
EZRd2l3mfafkv9C01v7pCTCGpmEXlKyQab7H5lUtIBMyXBkL0675WiK3u8gFMkFzDZ1GJuQppu4r
xQNatfyxe1DLpN9FORQoNgyAV2FSoE77vHv0IcQ+G3RlLWR/lWHr3VlH+QNilc54laacbTJdv5kQ
MEKgI4zqHHV0SlR6goBfZCt7H5D1I3TStCTFUf6j8MXBMnzj7W8RWWh5Fxhk4HKc8+Np/8YHQG1i
NuQg8+GWngXAXFo6ZH+fkAn0QfskF/GSFKJIPkfoYfi+wIqodzY2mqoozJIrrnn6Wpb/IMLJe+7y
aZPOzxmoUpE1VsHmxbOpwPq68iPor39fZBiZ9ywa9ZdFA/A/Ja2vZT/Wj5YoxaNn0zmUeFm3Cq2Y
r3oVwJL+p62kolvJNb3PA4UkqbGWvnY2pe++D2CLAEYBQhKo0On+Qt+zFKp/CKt8uHpOldgoP7e0
shX9WSnx3SaU0rikw+m2yO/d/tobTnga0mkXhbUdrcdBaHvhhV8aMfPxG1C6busEZSAZfFtng8Za
G21MvWvemS41fppLpW1F+3m4zhDsuMpwOQSt9mnIoHZOVRgw549D/iNV5HhZRL+aNOU/0ugyiMPh
sbn5ZLCMkz75Echg7SPu9nlK25jX3T+r+zq5RO6Vfxfc0ndRghq4XtunEFGTUzCOJGrvtryCZQkd
BHesNtIcIIF7j4mWsHo2F17ruj29H8+qUVE7Mm2ru9jzkCqhAgMOpYVRzkinHARNNyBHPWNb50l/
qduuu9xWG86X0hNiCVYfeI+qR5/r9kHAlE+DZK0C0uHzl+6JIvRaIDJxiyKL/9omqUIZcFKeVDSh
ZFQXl5Da6uq4qGu3XIWof8LkaRsPaKybD53wtJM7cvSeXebskv7ay7a9SNuz9MuhVGAF8oYBUQKB
TE0StdMGZFHLvbpOIIwY+GpHDlXqD18yZOIxmwfpE2IEOzeHyAHCy27pJj6q9rBz25eZjOGlihoV
oIdQz0U/6EcjHKy1Fxf9pzE1P1WFYf8sU3GgKSH78j9Dy97+pADL/snZlBxu8x4aIKr0y64w3Xaf
5tBi3rX+713Lpvdg7yiWFl0PD3ps6iun7vJ1VRa8m86+YoyaXZkiAH/32V4vIFRztsYcIcPkEFVQ
VZoK2iC27zwYWRgchyJ5GibD2aDxA+mh4avnzCq0s6iqaZas5dIbe29pqHmzqlv/X2emqWTG5vAx
pueRXMAAOSPR0vfL6jal5hl7GgBNKms0Ys/7pnprHzpN31DV0Y42KaX33lHHOhXOpO6HoDsg8ZI/
JU2cPxl95VPW0LylNOWEpiNy1BpluZc+3nHyp1Q7cjwUj85sII3cH2IwSCjaYcqoNPC0ld7CIC5D
5ESmKk+a6nELmn+UV+T+JbP7zf2nw4gzbrUh6W8/XS7yTShKi6AZd/efrkK41cMofVC98CXs9eks
h9qkX2ZR0dxbIVJylD6dD4H/CmcG40awMEgTTjz1tiQWir3zpvAZihn1LGy4OjxEur3WAPHdWYcp
nIaLHOzWGy5RQZ0AchLSYb/5bRhX1ShxIHIgFynTeXlsdscRSM5CZv4iv+2OMEDzkh3E6WlQQvuk
z/ehtjCtX0w/77yVE8EcIkP+Fnf31ZQbdNQSD/dY1OTsk4s0I8h1+wKkCvlaklSH2rTD57CPkISo
hq+3PMWcrICKmaQXLwoH6fuIqEErPHuBB+N/CJdUAXIZYi0jW3hhNn2tGtqAdU1PL2kjlF3VKQ3i
Kj6Z8QUdmlCqGA7kfd4/0hBDml7llWvbiO6plAEHiOvvLnk1FfF/uio0dn/43R5WbMU3HnXYvCQK
h7oktNxW329KOoGuOq1hu7FIUSr0agQ8LZuGSSuxHuygtx68WPE3ZubBnUoGQFm4yKWc/MpDoogQ
OdBIGANp7Ld6CnNaZxh7UO2cYSVVRyRJ++MI5EVn7NtUr4yVJhFVBEufDAvplISbr3KXMpWG9oW9
j3zx8mfGLUJ+ROVbHjujgbgkLW61mHQEFiN/2dum+uhpXbGJCzM/h3Fb7Gsf4WFVrcH8oKtEyyG6
UdxP51eO5nQfMsjpTnT6efomFlfXN9SjnOT9VN1E+vi9Ea526OYByWn+G+UlslvvzixLdTrdMfml
mR51JAudNPvk9AZvlaT/j6Ku8npRUzh/v/TqL1R9bVhowOzBDgPPZNUD9wOtpnUi+eS2gb2FYtQD
FuR6ryiBXJ066L57JcfUTCTDQwWHztF3E77xbll/D9ZyPvDqmY+xseD4HeAZb4NxQ5dCj6Ch1Z2K
5gus/N3R68l182TE1dniffIe5isDpL5hglLIHHKfiM1zOantIYWy7uj6aPTQVRgf76b02fOEvJJD
5k80Q9BCTHo0MppVIe0/gnq40/2szo+kUoInuHf/UUfPJ5+NNc2nfZAUWt5Nj9LTd516jGLvs5y6
BcUc9OJRpKv7msjIQygWA5Ja8z5yiDWxp2YeXaSl2p598SHiu28ERsbZgUV+yxyxbahkXut5kFeQ
jcNdFAvzNuEOfuVAyvmZ3jedRF1tXyMzdK4A35s9YKUffywfgRmvHJRZ1jL2ttw1jIfQhIrkfTcH
kosopgfECODDQXoehoFCVOlG4osVxDduSGPFzbTT3aSg9DKE1yzKwdG6gTmtcvWnGasacvICvDI5
zmlVIHO/sniQrWVLjics/5JP4ztobIaJuL5Lc5CfnhOO4FvuezPOYyQX3Ra8JIriu7TkkDqajzzE
PDv6Hd1hengac1c530PkVayjdegoU7/WNThhEAP9bCqN9Zyi5zPWrvFoz1YXppCzArTZycm6USyI
afpz3g1iWZZZtcl4hYjpX4eQhieft68tC1tkCo3MdneJzMZ5HILIuVbcX2/BHoewo5vAASgnk8h5
5OSCelhRPXd+9ClxAMou1KSlu0Ab3jyIF9HXwArz2Lu6ItdOOd8C8BR5RtnF69d8lYPVbZmMyUL1
r8vMsd46uc/J19L3la97HHQb2ub9Wu9gsOBSNxW69HNr96tPTstwR+N27OWevpLRcvADGuFvdpmr
5GNQRrxtJqcdoDJ0TlC/4BuCVlibnF3gJjtnpAVutgwlSc7yCr5skP9UMHh+Qb+zCsF7LqXzHtiR
Xr1Fy3VxRydfG8QOTZksvsfJqzyEZmRRcPerHN86KsUMgJ7gWAKiBLDIRI/eHE7wwg0nqIj5xn2Y
eYiUK02v6K7THtndAr15WsZYaZ61tAv/u8byTWudjhBoNiokZwu5ZUpzsF8V12aavGujqy+2NXUH
Wyu8qxxGEZcnR0/2dCTyHy59nZkBu295LvziFJ7+EpIVOnTzTn9bS+8tsrI9tHCXWMDbP4HNeIU1
9dXIwFL7Vq28gqk9d601PZRlznvLGPm0a2ULCZC0ezi47TYVj1Vn1vsKhtRt68TaC/S1P2UESMQj
ZbTsc5gh16ZohYGwSyjINNiOuat9T+zURoX1rofORTd8eualfbuU3pqaIqzxs1SQtP8abztiFrr0
eH78HjjFTrVGdaChOhVP27ixviuAys9ycMvu/eru60QLWgEmrrvrj1jPryYoTvXvcnlEjp1a+Lzn
fTtd72n5TN43yf3+IoYWuipRag8NwOCVKPxkLU0gaNpD5sBAExvVt7tLXtUoRfiglC8haHYIboqJ
z5vmlW2Z+eqDDAmy+RbA6W4pTTmhZjwS3FnEbd7cgOQ6g5aJNr9c2Udx/CAZAr35NbZyczrv5oEb
W7KCgUlbqVVTouQ3T8vAWd4zHwr3EDrB1zFMqq2kMMgct9qp3kimClaDcSa5qSSrQZb5HcikuXVv
CK3h1JbhZ0FV6WzRHfvil8gBGlOf7eDX7V6iYbS3ReYg4DTP5q2Rn/XU/yYnK26PJ02Jvmk1jEk6
4kdXcx56DmXc/u1ydZ+QV6gc5bt45G9bmt4EG4K8QtbTPk08T+UmUJHRvi+3aqdwqzgQGdFdYJ1b
pNPyMTi68JQf7XmQV3/z/S1kgMB+PyJy+P8vHdoeLIGur9MWgqRmpkoiNw1V0ocpr1rJjySnpS1j
5JDN0fclN59ad3A8aRqk+L/tFasjdJyoDSyQ8UOAAORGsQ+7gm62zHaWgzplvLNZsbJrpyo72pqb
HeXVNM90Kod9tAOPnmYLqCzabgWPsQWiOk/1C0izOauW1YlzKtsQKoQyfxq18UWhgPglcTRjjRwv
uNUek2T8ok29CqBdhwJmFiFiIwbvKZ+sbZO407GeB1h0x3IvbatXOyrpOiqKvR7tHWnKIC20fYS0
5/jbZS3yTwY01ntNqygHpqVPHb5PHNoNVI4iU5LnD5XI4MWx/OMwW9J1j5Om1VrpUrG78lhm7l6U
VvuJhsVup0QzwEiY3ReoSDk3xOq3ni7QdaPWyiESvvHE5/7DS7XpW9YUPCvCIX2g1gSBsQgfEAoC
6q7qOYTDgTqtgiA+3aqmCLLO1U8G9CJhnrPtk7SkP+CIhvasVSyF4WhLww7SXZD4iKWoYjqC10Xv
W/U+x9GQoGDDO/I4c653Qd18IrkQUb4NMmqwmMnkGRsUypFO71NzabkjqlIShaUiIVcg5rbLxtC/
SJ+8yjLtLTA9eGlCmoqd+dFjzUNleu7V8odPadbnh7sfcpD+pPguXPQElBCw7DsdomOzVhAUQMoJ
FFGCMDsNCwtX9NCEzKBalHKTXWAqXwCUX81YMZ3VVEb2SYNhhiqDP214YIQrfYZ9lwUs/WoIgMma
Gv11RBz3Zt5nu85tTtKUs9JUG9A2bWEn8X/AUFSgJnJ/ZyF2vpKgTtfN+hWNRDGkIEA+i8j4jgJQ
fdXyNnnrdkM/FW+2ZiprlddkHq0/oBxvHyTzBM2p4JHMaXOnpmgoBsBuRV95PwawW5TeWG6pnFJe
8xrrxoCRBr2+yoMYOiPJgBHWtcVrZz/t5D5Wyv0vCM2HIfZC4LigxQOrjF7p1+qX0+wLggA1t49Z
eSV9ha+AgHCAPiZ64fMx66grD9Owcbsy9xfkBWHFDqcI5nIF2/3ZmUUGO9NUn6h86vum1Ta+b8LJ
JH0Z2KVmkZVefYuRTs2C3LYj8A9/XzsxPcv80UPYCT/P1phpBEoxPQ522K4zP1N3auaEZ5qHEOGB
eA9liTQ620Khag7vcXRokogEY153mzxT0+cpL+xZs0X97ikRihHh8B+Eyc8N2rb0GZgmjxB+QuUC
Oqc22exiiojnWC+QyW7CfAWDHyQ1ZQKf6khlx+RF+TCmER1k9syO6/KNoMvbh8vMHS+9m+U7qImT
qV+A4UFTrjaVa9w0ynVwws9RHicHaUl/mCf2IebkClsMQlGlZ8VPNDMkT1MMHSDaTmBWYIlE9cN9
MVJHeajz7hKolrYLZzKfBHE1yt3z5S9DWLzlHufmuwu6VAtmstyZoQ1H+Mimqwi5t0CE328tNWrj
deiOjwIuiEM8z8oQzlYk+NSQnoSWPufGdfZJQJ7a0EeV4lioAt2YXsyW1GzQbLhZKo9moPiP6JXQ
EqJrX6Ul/VkVmZuxcOCpF5N/C7O6oVuqVd5tZVxXCf/agW3mZu4+m1aQ7eMw0zbm6Jef47HdFFTY
v4eKT+kqMqeL4nn1GfQwatfz8T/pUNXk2/hFIHS7NoIpO7Rp1h7BnnwOFN0EPjkY34pY3QtZOk0n
c9n0WvyziVKqU34VfNJiU1uNtPVck9Zqd1NXmvvRiPSDMhivwjRhfdfsmSUujONDQ6fH4lYr8EYy
YX/a3TyvmHNtJknIg8n1tC/b63LyMwgKKUVHWnpxOZUccy3hwWK3vr6t0XJbtA48rq47BIdbuQky
yGcbJPK+qVrbWdlqR2q4siNUb3pa9zT0tGHmV84tL2RkGZuChk3d+GzGxr5XsvhnZ5DkaoIseamV
YNwGNGTus3hCStPicIHUyXwTHSbexDNLPUhbXuXUU9+d0pYDbFnxmn6eawXgfCxMt741TpmlWqwU
LUZrewj0cTW6V5WD8F61u1m3d0imQz8P8koOngE3lR0jmFbARG0tKo2kZeuEa3NmQerBbl3lVSO4
kedOsI71XlwHyVLw4buH3WPnPWgVcGkVbDd3ukhVDdFzk7YcbnZoC3etJM0PaxrtQwUvBAoenWMf
pK3xOnLQ+QDfnXz09sGv0NMFjOYu6XaB5tAptZU5hv21q0V/lVcxaf4l3U/KWvqCSg3sWSNyXDTg
9bb3QBnthcWPXCT5/g8/maZzZXbmNkCSHi2kr0LLGw7HgfHqlPnXYkiihau1/obePnEM4mDYpmOq
X6mOWSsljIwX+gnogsjiftt3mroJ2jhcuNQXvsorRLCG29XdV959hkDgxUKBE/ET7dFLhgtslOLN
86n1o/5m0nOOCRlLsQ6TON7VmSXeaKJI4K3Luos0DZ+mqMT95DVZeSWB91OuqQ2be1jt2isZZKl2
vAp8bnfSFFr7nNFwH+podzQQ5j7Eo5rRJiE+S0sOuch9OgENcxconQdXuukd0nnwqCnyYOm2gBQo
4JPm2nhxOTeeaNqLOTbO3jVSNJDm2TxUrUseqI/Sui24pK7oXkIvK9ZuTiebqWrWQ0tLziYD7Tz6
4ZUmIxqTY29b09l/LedBn6JwpwHOXAw2VN8Lkp7l1VDjYS869XOWw+kiXVXueftUM77aVQpnuxkl
WwuFRtr71P6SatpJUMB/li6kc6Akc93w4DVpRDvJCdwIorSuWomDHCzLtLecpaFJyeODW5dvfa12
G7qExLLNlOEBZoHxAcLW17zUPPBIuOTAg6tdBxbS7XdfWWfGqUz0vVw0zSvlZMnyPvP/aznlknpF
LpJjchyjYBEb1VEOkNXXJULJkO2iFp1A38AMXW+iXDhtwNQtQLodspudTv+kxBO0FsrEPowXHEL/
5dz6Y6ILwEq7hrJHiSlSgE5xwphEVHUnefiQ54zJqFzuREiajA15NUR8F5GVjw+VUwP6Q1FoldkA
hxc5elZnq8xR6HQiqN387q1GYfa9lFggTbO3UE19s3l5Cc3Ses2BgV9HXflHutWJRCDtEsZ6Modx
reVhvFLnHH4O29cOsOgXeN9orwk/mNbkhJ22X2SY9Eu2NXklJ10mpfULvdq8XE5Cg7IMxmbXGkV/
ABrdH5ogeL/S2uFX0+t6MvRx9OTWk+MhmUhrUWTXn8N6rPboCY4PZfdCDau7OvKNzo5oD5uqicfv
6PI0s8WLKPNI3ZN4rPdxFVCKLIx+09KUw5PJjA/AVPf0HwTHXovKRdP7/UPR+p9dgJaf6ZQct4BS
+MNrvOhz6OjNIkEFCWhi0nyqaOmgbhp9dgtvPA4hctBylQdPwapzaaQdo/DF8BEAGvWhO05DQc1r
vlLn4e67m4g2owF7t1nvokS5mHjZF3lzTZSy5HFfZT/EgH6ROQ5fSWbFsPm5NNuoCS92/MmnLQy9
vk/DQSyC7iVp6KxrM5VuNTkroJTNbG8hJ6VL66NLklrZxaeJqSPjGNcVqt19Xj/C+t0sdBRR1yie
aUc5OPQVLtXB4WeO1X9iOlV/0Lj2ItSmfy0K2m4GqG+3jm7UB3+m3SrjnxN6Sp9ixwt47E1zn0xl
vBlT228zI/fWjRZHaw8Cu1U3IcZZFysBB+fVFl5CycwetQ1ytfmyHbPwwWlznGoXv1WDUpDGY4Ec
tNRUDrbdPc7/kfk6j3mW1XV+8Jb00ynhE1qfxbbPmm8BTUZHrTa3wp2/1rKEJYePiUl++0v/3ypX
zAvWcWKFLG1NqVrvOtf6eXval6L8wc9J9r1GjxrAjt/N6v8oO6/luI1tDT8RqpDD7cxwyAkkJVmS
ww3KW/ZGzhlPfz4sUMR4LLv2uenqXqExEklM9wr/nxPNMJsSHBy6mh2ltp6tZZBZ4oYWeW3gnYGf
sfYwa6fzToSbYe9mT3VIlaXIb0w81XYeqZ38Q41161m0Nya9VrW72gaqe9MEJhmUceYV26ZztyP4
rF6tsXwaC3s+ycroJ7c4rAoDaFBOUsVTQ0XXiRd+fJ3Ux7auiudspp460yho9ukSHuGaRAjyFFOQ
nsbrGF3XlSgic/oZkAxKt4Dv4pifdH8WycWxq/qP0KkJOsXO+AlI1eHR9yPrNJlu8epTB3FoqzT8
zXCak/ikcfUxKSv+3obhIfWTP6tu6kmU+/2nxHD/yImlXERkEV19cW33JKsproZPvg0MUAOE6kM1
NvFH3f4PdbjqR73u/QeN/OxBljanyp1iQAQQdbr/MXrmgG59TJb5OOTKRWvNR2X0HzKjjn4e4tk5
Ww20YsQ4u70XaNaZnHFzXKAzwbRTOKl21UX1kurSazX518R99YGUOHtFn0PgUR8tSzNPfhZle1Xz
y5MG/N8ehsmZqGAUP6sJDaHeU2NHXyfTqaFiIqlJ/Wx7ha3bOdQuWCdU1vhgSS83Jxnm5Ya0LTdZ
0LxOZRKuOm2x+kfTO3fYLO1LGS7xlPDiKc6L4ykub3ACYMnDtCD7x3NYXGWWFwY5fFlTXwZTWzjP
Fyc/i9JvPaoGN+XqaxncIizl94EO+j5IvmlwC1DrPyWvQeVGlzpUeT9kdv4zxZavcgsAZu8Xh1+1
L1GcU+AaxD7Eh2Z7rR1ggbV0Alk44O0O0lz17E/wCMKotev6wf7SA9X32vXTr2JlmI33FDug0MnS
4lJ9cGnnOcmyTygecrTy4+S0dDFO3mpFurU+2i1suAGAZTFRx5PdmvFLXgXRgzIX1hcOZdR8lmP+
51h95jvP+q8bT1+q2q1/qSNwz5QyS1dvdVSNE+Gb+IVj5pt3rUcp7+mgWLyzFEiPyN6Zc/lzkmfx
Z5qVw5OVxdaxtvhCymZQReld/k/Z0fzvVL31ooE5+ZxoLgyyi6LhL1LNg+K32VIhvbfK+uy4tfc0
jtB1+qmuH6rJ7F/Trlcei8AZCQAk5dWGz+foUTnyMfN8Y29Zuv+zk9TfqMKq/gwpe1/ReeB6oUDc
iM5GMC2wKgVnZBvOl0sP5+ZF4QZFIng+ycqidqui6aaMq91ms65XHfwb40VUjaYBPRMCECDL1Uh2
8UvwEZrBS6m9tUIQkxj4awpfbIrt3Ch/lsUmDo04egln0CWazNUf7xRiPBq9fhg9cLzdZTfHqjKV
bFQUnuok7lsSDC1srHybPKfwg38Niri5RgEdOxNxyK+pUVVPttE7B9F6QHo9lPHsPYo2amt3F/Ce
uIi2cdwPeufqHxoPHOUoLJKnxOGXpqysc9Lo4XMfHuH6hdROp1/qwWvpJs2TvL8GZf3sAXAV7Duj
1F99j1KQKvrYaVpEsIMhASUjBt3yZbXKrfIjwUHnEuUNzduzAiym0hjxSYzFl0vQtAft1zxuuxgk
sR6GXrcP9gSqG6+iMH/s+fXfkwFsn8m1Un+0hJjmIXUfYvCZH3yADH5y4rH9MAX9A+l7cPsmiwxY
Orj6SYwVrnpnmH6HXQl84dUvaaAGL+OP1qnC09ZvISflRW7a/N+LfDs8v8uzoasvXuw+mYmpXWSY
m5A0zg+WgRnrXHpg1lztrBbqnPvpjeOmhzFHf6DaDua7ZXO1AL2lUlUPIoDvyQmuVfY+HuNsL6kF
GWa5l295iR+vxVSyFWsyQ9ZqZp7ovndPRRSQ9nUtYQExnq2u8erHaXTanQY13VEjl/vsJxrtXjKF
3MN4TnZjkOtUFtfpxeaiRxv4G6Be8FWnvuhv+HlVAWyeblstrVdJc9wA9DZPkdGwPx+LkT9cUdQq
xE6jV2ingtPuaxc5X6R6q04avh4sc12J7n0lusVSyr5ATV0tpfvz3bKOMvuBCgvvQXpyQ6DlpiYa
X6X/1kiH6ugZoXcQpZ1l2SdAsUS3Dvxx7Q0duFRp1bX9vn+GCvMnUYpP4kCblXtmfoEv5jderj91
iaFQ2N+8DRztCJI3zyLOFd9WiUdr6i7222bhulCe9cIAakj0oA0Px5ZCAo5OK5/HTUBG+Dxu1jcB
GlHJOl+yUSvVx41eprR7wDkeZDbnCOhuR0JRFXiVTcVhbx9bXGcizQZcBjIyp3CIpsjUi+Aj69Rp
Kc0l/e20dgvaChn3hK9BfYJt9R1ASKCEtqW5YBFtCESKRjFVmkDGKyZiTDWbT82gPx2krduAKveD
YX7LpR9PVmr5bevSlvxOUPyxYhNab9bSsv0X/zsJe6z9f7IjaYVOc4HBUHv3GDmtQ2mD4VCTwKxL
IhcWJfsMUVl23uRDZYG3PugdzC1qMu42420Dbdll8SV+klFB8X3j3OvcnakS5cyczH8ZZrvck82i
yXtZ5u1IMeYyy7xJfart5E863UZ6dhZZmrd7aoXDc+4H0ZDsSj8MXoLOVD+l+ZzuuMTr57JKtE/1
ogjV6lovK7GA0lOH3dUHCGtxkIGUxq7syGX3Y+ru67Qf1yCI3ehfkgDqmqIMYVioMr1/gOWzOriq
SvKCWh2wEr36RJKCEC908MferyjMEmyadcr/Tbwi2wh0zT2KjQjvkG4E88ammWlfdDSqtfugpB8L
XMiWF0thLBiJ31ezO9vDARKdjEO+567vlbQxH7haWmd5hfwIztOL4T9tKcg8yEvn7h0kspkU05Nf
OJ9lhWn59EbN4oR6srvBARXvefpgULF0FesfbQrSrbZLpt5b35WNvBDFMFnASKndP4Nw9AxlPD15
TvKyFdgvomIRrTH0ZRkqQ/KiZgBK+lHc0h6ftNepbf5Y83taPj91mm69SnrP5LvkACohd3GI7eik
pgppXuqRsok6tVz7IpJNbJudt7BLhKAjYSpD1k6/z6riPkoBfrL87FWYqx9kKYX7MpNhLc9Pg4ro
v1YfbmR1BUyYYmqcB2EqAjmMg8CSFZBlWKTHNej/vlxzBA7tsI+BOgLG2PJTm0wl/iSDBaUJ6CKa
/phSRrTKbBp1TK9OXsQiNMzohd7jE40UPqe2MeZvhYZyjsACvMnXvnoxDFqy5JfqfemknX/oAYOC
UVsLX2UwpiB6TQJCwoWjW8c7RZ6G2TE0yHvdKQbQTwhhkMV430mhe2nnjSbgoO/hLbtpzyTc57OE
tzKJA0gcy0URk4A5FcO3dOHzkIHISr3OZBmo3bdCoRzmTi7LzFSrZ9PnrDQMVG7/yL+eing/JUR0
KBsK9ssx5JvjQ483ptOvmZUOD5oO5hM92ukHzcn/ZwvX9w92Ad9LGbjPymxSn5KVpBYhxx3Ovq7u
yryl1yseU1LskLcfzQU3QQartoxL3VoHle6GVSRywGJ7/OgsrzV469bl5maX1i9+Z9Dg8lc3bcFd
ACgeymVQBR42h82uMIPyYSCbsRetKCBk/+BSOHnaIFuLwSZLncXnFdl1WVqVH53XN5FAtgYLvivX
1lWRSYOZyETreyawv+XeG3IISrPqrPih/lzbrfZcZ3CXQn0MuhgYuHvVNZAtCh3s1Wkna63Xwsds
1CmK6wkeH0QvW5iqauxrF/ItMZRhLNJoWuBufgnnouZrhM1Ese64rsu9xgHmwahG76S1Y/DJdv3P
bjmkvxam5T3o41hQhhWlv05FftBIthCHjGIYuiZytBAFHDO1TB+rImj2RTsqF3jq7J9nANA7MDVB
xlWAKza+dmb+cXQoTNWjGG6BtJpPbl5FO5HJ4Idq+8EEmrYFUmCVa7b/zRtIEoqBBrO6a7kWDSiE
kYQWxypCGrU4L4H+/10mMwL/xJKkoFXWYui71pvhXaXrnfO2q06w8KQBeyfhunwL0E3Z70M/xjRL
E7YWpYTwZPldt0b7NotU+32sKG0X800sjuhkv0339/0GNSeXYOSPmum+BUYlOirLRHXgI5Wp3zpH
v/HD00gpanXcwqg/8tu0lureulljwu1F1G1t0OImU9+MxgeX/AeULwvpLZ2m9VUocYX+Ntoocs2E
uAJ1mMVRbES9GcpyHWzl69SHxnEkZkpQm0EPYOSRGdDif5P9r3YhFV0gZdiPsl3Qun/MjuUeqWjJ
nruGg8NOpjLAev6fQoMQuLS97HmTy0xkc+1z/s6CJxHd+4tJG9nA95O+JCHHMzZfmQ3ySI5TuzQ2
1YvFnYNUGNh17jQfKiPlqkBpIBAmzChc8YqdTGUgqwDGCuDBxaLd5D80lm28Jb0j6m3Xf5TpkA3u
1IhauM1YfMWjMLTsbPXfOISqyh7Im/kStvSWxhBFQrFMCVi3lIClpTaXJ5mKjc63/MGqqMCpB8gV
aMFN1cuqhshnRwNt8bA0ZZ+dwTfOla7dDsVfl6K9k21usouY3MlSSHFJLWSgEy3PUH06yWH0+fsz
t60Vty4ewC4Yds6CgmEpxlOQgbhetW7+QpXHAqWwlIpVs74qbmWLTddYT00zuoCALmaLSHaS2aLU
whGqj3pn9wkhoKH3CEwndhstSLTJpYr15m2aBvAd7oxyyTUaIT2kTQyaggq8uKpMwPeHhaJRtpMD
YZeN4/RoG+l/QJlGY9SclK1leLNsQoWmIigFVx/RO2YOsvOCmCefT4lmm7ae1gZm5u8fXLSAL9oA
g/IvksGcFswRk8IK6vnRrOvtX7zteK9JlTjbxdQDH0Gsbi914wBHOyTdOotLRYdvdlmvU9HPdgwL
7WavWN0frRWnR9GKfDWRdT1ARrFfp8vu9Cu0l9GNT9M0RufOc4JD4MI6Pi7RjH70aCJUJMZRa/rZ
yEnkiaare0ANlwiILEFrnE5uylF8kRcR3SQgZz5U2mBdtsHyLarV++RnimGCxzv5Py4pcbcu4iom
Hv4hBWyr/yZXPAf8CJ0u2WFOgMWOzJ7fAceqH+u6p5xWD+v4lb537xDxP3i4EWqkHp5S2EJXG8ij
4ldDILPJLT4HY8X1E1+R2wq07kGSP67vc7eyyBeRcVpZ0uW1DRxXszKky/KGAt2jN/IwxUq8v/ty
mAsuc1rRVxAol+PV4AHgAVT2ziMrfAYXaqH9nEdyPmgtzov5QdZUFbi7okti6IhRi+xGLeajGpSP
aTz+Jtq8oXqlBE1UsJnyBbRJZtR1jg3FRQtC0zxN9V6PaJ/hW7JIODXR6rMTMxkE0Ylesnzvmjr0
Z4pGJSgdIVB2aEpwkdms68GF/NYCXrpobqaFm8eU+YqXOCiB2ewalXbt2KHZwVwaJxa4mXUmsjmL
/PNI6/mdPFwcNq9yNDKayFJw4/+qEJPNdyI3Ql6gLx+2hw1WGT/RhPyb1Pw06pKGs4dfpD6IRpcB
Dq5FphbzL2IxS83Qu90/ymSDcKkyIqZ7s6c4TCnoHpMWw3EFHBrHvvlzq04DoIXqf6VLGoYU/9gn
w3xUwzL6xQfBYVdqRJcJPOQUD0D7CMn5L0oQmOewa2xiAbHypYeANl2YCLg8LGPI8chfBvoQ/lSb
1HiQ1WrjkFe09iLYBlscZU2i/817U4ts3XyzURLfXR+zyWLwGB4VmvlFZEEv6T+sj/VGKMt261yU
KXSrT5NtH5XSgYAs8DrtYiyxZJnJANvPbzDwzEeRD3bx3e7G5W/Td6fVXlytv+67PebGRp7YetZv
pKooo10+zs3eP3RZvccuCGhR/El3KL5SlPFzXuvBc0iObu9mevkruDkk0G3Nuppjbn+myfpJ5Lmv
0K/uju4Bwh5qgX4boDWha5jCaocL+4KsUv7qx+6HygUYFziH5kWtNCh/FrnddM7eL4fhYjU/pY6R
HJQ8Vs8yuEEDWh0Uotnufi2qzXJTJ4B8vPlsNuse21rMHSOCi3nb404dbM+9Ma+SwN2HdDDsA310
YGuBPDnwjfwQ2I0FajkyGcqFWnlwqy5fhbIWjZAuyyzU4LS699m2MFtofO/VP9xSfGBmoZpIJVyy
+W1P3ba9eap8lDubVT3bXn8i8bbLgk4/pwtHuclVy9jLtFV1uMiHleJ8MRCrfLES/baUWaUu1Ojv
dqufWPvaeDC7xngSNxE1AG5wFX53EaHTWDVVdvAaqhRhQnxPyGkZZCaVmDIrrEo7b8vVupTCzc3H
lz1W3b3ttp9stS03d2c2Hqu+Dqi7pj50Mwt0myy+Y/b7iXKaAkZRikOP7dBEFz9WSoC+ey262Msg
Qi0aq2IH6i0o+yLQiSYfc7P/7cZz86FOx3gzXPe/2bmkS/FCaYpBicv4SxuQ2mqc6gN/zsUzPcWU
WtR8Te62dc4fKXHDSDlushsb2QG2nnUHMfGkREOmMsw+xbK8VXwYUHhA2nR/Zt1UPbptkz6T1aNR
aGkClGWvzXN7IOmYPhs13/ZjdpKFtkgmx+V4K3ZqGmT0IhoKCMjlxDEZtUpZFWiburtrC7V4HiNC
1YM1Wvvtg8ts/fTyWZbwhZsa1+3D3nx4P6eUMo5aa38jnJqq6g559jgNk37VIflp8nGoyiONs/6B
7Od0yequqHYylYGC6OlSbEJZi2ZXxsZ42YzufGS5OoKJPa2GIjSMoKx2N+430rtNVv9A6wjJqP0v
OtCNj8bS05PM1GjIYC5FgxYwQKuiFDLOGgCjG6EYtovsTrHJxGTbP0y1h3amq6B03JxiCQa7nt8G
epGDlnQ7a0L9M01Larfzq6xYbaasp3RjMweocjy0tpbsdTmn/fC0Rj9fwNt8ouFmOefJMa7r/gLR
uS1phrNOBO9t82nIobioSeFcJ6p8+F2w8ZZpMLQcDfsSmNO8TlcbYpgJNKPfrWW2upjAeze7xbpJ
4zfr+x2jrCqno03Lpdi4SVbR8bdsCdD0SBNe+8WzOxrDco2S2KgGSDjonRl60dILX+aum/d6Sodp
CAMy+GhZMV/7KbCsI5GWlkCtSXNFYBug+sE4d826ECu1bklVDv3XdRPRtLnVnXNjXFAi2VieIYoy
+9UEbQfAsGWXaGHpm9LqFNsjAAfL0HtGQmUcldsNJAvtToQ3U63pNKQ+nTOaSnR+8SmK4s074SYG
MGBvQSewCI3xheOedhEzUb75L27bQ01I0p7aILmI0+ov1nfb9y0Y0bAbHCkUJJuezaV+hgKXb5S/
DiQT9HNtBW+KKnO/W/+7i2ipgDL51hGfdS7bie5WOibmxXZ67dFYXuRF2vJib5Z3vKxltg2bzJFv
ANGsPpvKWjaavNKlBijbbfIfbSOy/8Hk5nE/2sZNQVkduuS/orwx/vH0R1vce6rybSbSekj9nTd0
Kb9M3/9j/vk/6uaRQ02nbO6Wzi5PQVyh87k7WxBqpCAXAidhvw/0oSDc1mI5wc4N39HiJO6ijnTg
/dftZC1qmW2P2Pa52ffuiWJzJ7t7lNaVztGqQXhYPuf2Ef7xkWKyfkBxuXn69rj133/3qIZMPRgD
amMG0c5QzOoJkmL7Yi/xhlkd+5NtDYBHsNoGI9Joj5K1GLfvHmofofmr32qtzoThj6t+lYiVY/Tr
7oGeF/WOSwI1IL4WPay/yoHG6UemMhTL4aRaBl1+R2Q9yxFp01NnFz7o6VCvjtO2R9HCCH8Uy1or
LHu/Ocls3Uk2vdm/pwDGhgVrb1QOtYQx2SkZKlt7m/27TKtCgDfFxhj9/8nlf936zu5u+f/6lHe+
d8ttKxUOv30UqerBjoMjgW6anNUecKzM4tsCcOoCmLZ8RwUwCNpeTG+8TMUmAZvqaR68z3MC6NWu
n1JS2ouzDLYFmXDTAPu0ydZdyUX3MFXp7kH2UgJHh8BIntDk/yUklR/yCLKH5fQoQ7Oc79ZKYI5h
NXU4+p8i6xZFFXPmOVjWfzg2Q19vRDTkEtPcGn3tJbZbz71PFgmMiEUpFqoEeBswTK42CjEThcwE
WVm8/rrl2kb8rhi6fH40huwb+CgEdJdBS9Tm2DT2L8D+w4Oj5AR2RVHmQx8dpclglRpKmK4+over
i19BctRVRvgT8VblNCr9tEALgx4VWs5jAqrFI4BJ2bUjYHUNlIqYZJrtKLbjd1lkoqWr7s1EZKt6
cLzkwR9sfSc23qRAu7ptJj7bUhznufxPk6TuUeSJShCqMyjyHmKHCkXDS7sXi3RZV87lRQV0/cWl
kuxF5EEz9FcFtO47uShVy4WQLYJ+anOond7SFqhW/dDQcHJYDZdNHcs6q0EIIvBfc0ZbukgUWx5J
lq4Jyi01XwDzkl/abO/MNlcry1/hImwfw76sQAcIqovSfZ+NdgBaFGRIn+0q84+iFbvN5EbWcgx2
oQs2Rs2kn7VRjrre++tSbQPrVRR20WQgiefTUZabwqjM05DqwXUTqU48X10oHUmL7pJCc88SAJOZ
DBKo8pZolcw2xZ1dYLozAJ+LodjcuWzbbLtyQAlJAIYlTQbSTm64SnkUPuYB6Kzn0tYAMBoghtd9
ACkou3vtKj0l4pAPR6XzzHNSUaCjF7Rf7WQqAxwd1KW+D2JINdKbbPMraohl6noM9yLLFbJiu029
7UVv9XeN7EP9QXEuo1PNV8BFBn8pS7Dd9G0pMt3Q62MxTP/VJsOqgVHDRBSb3Y9k727/brs+kbA3
X7DLc6Gu6w5eE7lHgXUPsrK9lnnwTVaC/k5XyqsNnh8IlUDJZ9weuYmr4QoUn9CE8IFu99Vb7AON
6lFVscazOFRVHJ2quAWbJLHnn9IZXjsnLR+hsEs++vTTvka+TjycDqVfwas19k3Q8LHg0/ni1kAD
DLn2a5K407E3QakSM24Gu6IY65/Npu2oszpoVg/d9nu/jiSai2gicCnCITS+55Jv0srUCwcHNVOr
vRjdaP425Z5z8hs7OFkQrVxlMN5nutZE7Y6CaThcA8ouFoU26G0KLtX71MlaCAdKV923YJm0u6Dm
qnmjl2lIP8QZUvd9qFthuxNZFcycTsVcrfjyE+FMh/pO77QS4AH2WW3ULp1P1lBX1LnDTPjsVR6V
KJHO7+qCaJX3dnSkysdeAa5EtgJeJVbqX2kbEJEMd6BXdInE8O3S/nqDkPX/2dQlgaweWi38vfcy
yrfMYfiSt2lxqXwvhJxwmcpQ2/xV36yTvisu5MzaPZzHVKW/G4pClqUPRFNKv8LaL2Kng0ef4NI1
QsFRTPtb9btiVZZ3KhdQvLYaDfq7Zh+20DKOVsN80UyW7tCOTWPXVbxlcOk8rajOf5wFb08MZZ8Y
rMmjZkzRbqUimYXMZBlWhpM5bQj+Ca9J6dA9Btp4TjsQeuEqWdWyXrlPxPzNVXZ5Z0gReyA1vtOm
/Iu97YDzl1pg82j1eJbBtHqP9pKGWmsKM5OM/6pFZzfqm8FmKjIIErDcbNb1QjKpDSB7rdtRn/fm
7Vm6YT6sRv+4590jtuX6gQAwHMEZ7FSYUoZTLlfm5XosMxkGuUxv6+Rd3SxX6FpuwptaZumyj8xA
JeJyPaW/A7FlrPuLmyi3re68ZLmZxDPUCkrRwTTqtQTXlpIDVS/nixQbyMyJIqJatql5j7baPd+Z
JJPdv5UvGJk+KPt1o3apZ5i7ydw1MchosRFa/FFrfQeGxqK6tZWnDL+645Kqlo8hJrLF9jGmKbOB
xVmcRTjFQIhGZkRxt2wuwrsPZ1iZ/lBXIB/UVh4aD2UUAwpvwqXxmjV2e/a9OBr+ECltQtSWGxZd
kqadjgcoxFs9eBUddVndWTN77zQpTdhnlFGBenP2y8p4jiiBeG5LoHJKGqNXAheF6khAuBgALQN7
VtefhawlEnqX1aYLjRBaVV5bQ2DBQR3FZ/CRdxYh5HJnOHpzgaOhuWjLbFveq8Um0tIRRicjAhZE
JbN3/56J4/7nJHAguF5eM9sb5ubNlMn7SLeCcrfpPaP8Am599ghWenAFSTu4yuxuGaV858ZtNz+k
kQ+9wmYjM38gx3jYfDwKXM1pAvWDTVePjjMPfpv3wFHuUk5PbTuoZzJ9KiANrfLYeOajrETevys3
mcx+tCROC7Dbpv6RzZ1M9t8+web777L1Y2kdnA6GSoEpZSgwTUo0VwK5Eual3AhEEPVFJDJIrDjO
L3TKzqt4CwCziQspzEtf1NQLaPVZbglOGtEKCc32TpEbxnYX2S4Xd3eNlkzgLs05VN5cZG5uLtvF
pnZD4+KqR5HIoCcpeGVArjkRF7G7YHgYZ/UprxK6df8h8C4OEqHn7bIgrwIfJP/w1Cq++CPgbfLv
NauBZHkV1qts+/8R7butyLf/03f5JoJNtH7UOwiiANNXL3oKXe9+nVZqUJ1kOrTpNQTO5ml06pGe
osVydCpL2YOxT6lG5X+X+uUyBSrD3htTMaw7hTYAtONSgCWecBRH1YnI5MJwP/tP3PbjT/AVK2Aj
p93TuNRYi6wz2oekqNNXWSWNFT2niv8iK6i3y+ewp3fem5xnuqedZ5mZijGdoW5mV895hu34Te6m
Pc0SWlrAoKzunY+eoZLaWSiIs47q1kGZ2qu2LHnjfjJ1J/2gw4b0VbPUXVrb3WdNH/2fglCFUwGj
tE3huFHGL+KSDk5w1ZLZ4EKFkvoe8FaHsT6I1vTnJ7ej378A2bHfaY3rXEFScK52zI00imlnYCFi
y7bbWwvRdFSBgSzj9w+bqyg2P5npllI8ZYn1SVb2sulmdmerJQ6kPrr7dLelGWnnxISkq5Ijo5Mr
z3MEEoxV0ZkVAo6aLyIZBg3Se4PigKPYAmVKv5BMgRomPdU2IK+MR8OI21c3coCL8MLqIyy2od+F
+1aBN9tSq9+TYNaglviYwR5mPbqh2x6zFIRDOgumFxlSkJRgQkuIeXd6oz0qUzddhkI7g7tufbWL
+hSofvEJrBn+GDqo2CP7q5uG1ms3a1/FRqEM8KJMIYTpvWZ9HV2vfGxNndKpZQf4TynsbRX/SbXU
1zGYk1O+JERkAK8qAU9Mu6p8jz6JaJD8zJ0JNfxvHqIIrflaOk4H59u7XI96MJ1tApCW2tf0MRa5
9eza/InVAFD0qdkcVgAA6e5v9fbJ9vXhKiAAzYIEkFa5+zTRuwQu44IJIMLMBeTcdOmM35ABjHx2
ngvNgGeqUB8pB4SwPCqo6ab/IbnIUC4zP60rHQoXKFjtTAn27UghVPVtciwQXskBue6sc6D09Atd
U11wkGm8rGUm6sYJXSgcxajgKpmkmrK7EYrR5mNVPcR49+vcDD43Rl48bvvePaurY+9UZcZ+apNi
OprxMD1MicchJB3pgua9SD5oTYQOinYy4APLqCUil889kencFcb5fr2qRHrjcDMVlbha2lQ/gIEQ
7m72u/FvAIR/e6CRPlhQBVA07s83Q7N8PY+O3mcUl6N5W//I5rvs301MWHrW/f/dzvMtalLWZwI/
cPB0OHJ+9BFkw0IDedZI/Z+MxkmPaZQZTzbxrgc3sqy9ykWYwjz3pYysN0jhcGnT6dNco5kJLKy2
D5/S1MywomNP2vRkBrk0PUAyTRKDVrb40VoA5yO3/VjRHvIsK63qoxPfSNSNLcp3C6Mw/xzNYT7Q
xR1eNiROmYlMp5oHCJ93dV91P8Wlyb2xb6eLW8CnNremte/8p6AhckVzUtvtZKq10TOkwdYTkMxB
dIaVpqW3Oy8O9cJaNUVNByitt5PVNpgL79U/LkXB7yAQmWlPhWG09ESBQwHI4QhTa2PQRT84FzvP
xme9b4MzHc8Qvg3Bq1pmwWtajfqjOahcAt5lMlOsKIf0+nonznU3fNBSwJGkp3LttCzawd5nIx27
61raMWE6o4Jw6eoVyzFojqHHGR1g6u7kW9SEk5N+1ilMBM92ma5rHvts/XYjThYq5mgZxCDlYO9k
unXaRGIhSpHppVJCWFloVJ5931YUbdWG1zoNvtrx78S76AxzA+/VmDX/oPjcvL1ucsCxHdR9MqTt
g5O2nUFfvee8qCVdXmPpXWUldlEfxU+AaHkHYOm8x3bs53NlpjzgKVNakgXNXKl883F2SjXLfdAW
nod0odQQxaC1/t4yfRhbwlCj/rfSLjKzaS3hLWtGD5tMFFFa8FNKZBRB5oyPbWmeTXO04Z9qjA9g
ywae/SGY4UbYuUX61Q/d4CIyGBVsCs3oYCWAdXBsVXvoBVTFsQlQ6L6t0TY1QIdmky8CF9Cx+COi
x5G/xAnohefafSTZDEf3PE8/w+X2j4mimxyR2NyskxG26/2dJ5idySEtjACWO2AtKEHOr4qeFEfa
lBMqN77LRFGDBdFSkI+NDFZUF1dDC6i0GdOnYfD9amf4gEBPMtWWqVkaoK+PgBoupVZNM3NFl+k2
JEuJFhFU6rQWG1kaE2ABnUeBkNsP5m5ww5R3QhDvOTMa+yIN+HG/DwbQVeTJ39cyM7xiPoMNwCGx
0b+rSxh3otKwnkLNaM6KypBQ0w4whdI154l/3llmq1D0YinC0I3oel2nd+5iFMlOm71sx18522+P
C8KjWhCk9+tkOEtyTGbyY5FZ+J4X3BT/KBOTwu3Dt7zgncu2/KHh9vgfqoPG9faVWbkU93rak+JQ
oRLA47mXH5NpVoXzINNKKu+2H+iNlfwwRVNLCd0P1yT/+K0QVSblesuvAdGcythvazukuIRz02m1
FsVqc+eYJ8fGj53LYGcNbB/wLgRG8ESN8mj8/L5UkiBqPyma+Zvu1zTrWGpM0NGlIswxPOILDL1K
t8S6DvLQX4VTpANNOyaEcPyGr8HNPAffol7XSh1jJE6rvd7H5tEdqt/z2t+3UwfdNR3u/c5Y0PTX
adVCnmCDSZSCZ3iSlUKy6jq5idbDvs1UhHFfJnvHG/zD6CvVEZjGtCOHOfjKXpo6pZ1TZjk/vqM1
woW3KbZW0E27AZxBz1I+9Y5Tgj8Mfeo4dtVDqLrjh0zzfOL4tATmvg7amD39LMjBQ+NbNNItcMIa
oD4aLSzXuii/y3gz09va0Q8iYMNGaH5z25o+ngUUbVzg0fplkJnI7pabiaKzNx0x+OkLjtq2wyYL
mvTa1/NXiJC7K2gz0EkujCPNMEb/ibL289Sb42cbdL9j18fOHsT2Arwb5deB79oLwIwUBMQF1Y/x
whAi620Qm+nd0IRmF2iVeNxXVRF+fFT5evkoU0edw490HJzofCdBvGi9RRTVzR9882dtXTxyiDe8
T63tQv1GHK0pDJ1ip7h2jqDZJw9VSNSarxqgNtf7duwHh7DJaCeW67XczDkkQaj+dj9fruqrzrvQ
gF+ftxOAfPlvxwCzUR8NPa2e7uQrrsNmd3d6EFiHOxeRddFj3hrA0TlGru+NoprO4I6UnCKDeQJG
Iq+IRi9SWduLcNWLcBuyCHSa1XLVi6kj/s5kjk9JbR1EJhtNdKZAQbpsJ2vZ6OYziEa1anM/qdAX
E7xvm5lqgyV7aS/F0W3dvM02mW9m3cHVFJXUMPd5oL+wAclTMfficyOV9aoSK82McfAzDp0cL5QH
w9V+s10vftQrt75Se7DXFRqDSXxTg1MFp5yyA1nVjqOA2FCBeirTVsmPihaMFxcam4SCgSu3HvdF
jjz/x9iXbcmJA9t+EWshZl7JJOehprbLfmHZ7m4BAjGPX3+3Arepzva557xoSaGQqpzlBClix97U
pCZT6m6jvqVhJJPeDNLa8s+JAKxenZaWgxNSVcCoFpO7EcDe5A4grsiYVE/UZJ6f7EYJevDVJgug
c+UIGLFu3MlslJ/72O8uYwMCEWfmXphA3wOw2KG5IgraXGmCemRDJmMEztzDtwoeD25GO44jhB36
/aBlNygoOnuuyjgSquVQdLJTk7/g4Fdji9/bJXHQmsoXjPb4AuF/Oo2ooY3UHmSHbl2/yZvO2jZa
xC/goGczCmx95B7s6YVsAIJpzZW6UeFA81zIU9NB8cjKEWemhoa1BFUKDmHfl0yBdIHlU3mJymmB
CW8XRJ8yUIrhwxiS0cZpGS++tIx2GeSE9yj4Gudtr0U/Mst5zzvBPoHBvTxXupVs4tLUP/X66O1n
t0pD4XVfLfBYX2QHxr+R/WEOKBqnQQlyN+Troz9o1IBI60Wk5bxz2wFhZuVONj5qGqhi0ubA9eLN
AeoF0vMTRCcFy4MIAoFHGpKaIti58kAm7KeNSCKgTfXTtnJGTIX9Ugi3B7MBA/gl5/W5U1yiveKH
c4hKdB3TNM38zuYXXVUuWwhtYKi7N/qNT0Sl65ply/95TDMltJ5dgx8tY4AKQaMJsBXrPOyrtNku
48p1Ewhcmw4kg9W8p6GqbRB3w/YQdU2je4wiEJQSxMI8pdS1VTEnjalZhrViYPowVu40/LCcaYZz
QAnqdvWDkC2qcuroJdIsPWQdcklLrv7f6IDf2SxK58tU08Mmb6qAEACPjk4xb+caNCC+bUF9Epl3
idMm9FA21PUVRx/KZ6BQQuPEM+XJ0zxzDj+4Tt5gbX2wxWzalEG7RejDtiql9clBGCqccH3b1SDG
euII+z1D4oIHmQ9QtFk36TM1+TBrQRU51n61aVVcbk3ITIVyit0t8KU+hD3s6G4nWoUS9zhsHaHd
yUQNOKLaEBQB4FsbuAd9B+U8Weyp8EDZR862L/uD5fhuMPaVHoC8pr+UKtrXZNqF5U73zEq3+DQj
+qpCgu08gG831p8dGrkyO/ky+iPnTmiZ9nRpC3Vg+tDlPKqBf+6ioPa86ARFwvnCzAo2nPLmi68a
cqdhPWhfRrcD4fYv+4cdl73SDhQ8kCAGJJr2fthn8XfBPxGmQ4KQ3/prLf5koJ87axr+NBlK+1af
9Xf58IONG7jJkBOnf9z6q2WOyPcCPJuINw7XenKnbaePBgpGBOhuyLjOQOXH2NgUxxhw8B1aw9yB
abJ9QjSiPTYOiwNwpDMfGDgYnWE4ydxsL4lftE+4fLdPTY43EjDlxZZs1Jh5Mt/K2F0WlQwHzWAc
QAbPgf7er37tpEPEmA9xkIAw9WmdWH/OL7uby3/9HDWhSWCaahBjoOB6QFRfRn9JKBq/phqbDk4s
xv1sxv0fU2u9gYMn/5F37m8dUvA22x5YLXW5ycbe+ZMnSNeDtZK/OdaU7OOZg/i4GtjdjSD71oym
HsQZuCPsRMWyPUSnujpud0nefKfRaqchNXFUouaCugiuF9vSiUCUpHi9oskdtnWcaxtNrxGkX3m+
fMjbnzzLRmE8/FY79cg2G9PdMIrpaBWy2OCMke4okEzBZVTnAKJjQ3RpBussmYo4qU5G6nwi0xqc
RjWy3DDPRCpMxapplheRfm+GzRKuHl0wHqg43L8pO2lYzfUXVcqN9Ow/zJ5Ew7kOqfewdLWp9XUG
orDVNCZutI81pGaVaHJuzLbS2d0upD9jHtm3YegehwvpTwTNX3KmV5+Vzu2ZJeYLZSNqJepbChyg
HjMUSWq+Dpk5HBML5UBLAqPNMiRoNRxqJvCDOGCAWSKAUsYizEavAAwA3zEBRqit7LMJugrA+Biq
iUxwqeAID9pjNVzBPzQkGJDdpPveqdILEID6PbZBXNhUoFml4eTO7E492UPCxkZo0+Ulu/uqkWXj
A4NUT42/SeIEZMRAv5bAIKAu2SzOTQM4JEql33TJ+JsmR3GLWfWCx268mIa6OIoCynQIcNWbpC+c
EELzw2V0oL1I6oqxyCChlQGLqbQayU6NAAoB6mc4z4Il/WTmQxeYiTWcx7749P9PGFNieVKFbFXZ
xhu9KJrtB56VVThwciEI6uX5vCWSFmJXoUaAeXiP0+k7LyqJggiEqec8Ror538MPNg30xFyT5pZs
1IhhEDvfG0CKrg7OQ5qp03M9hDZqfFFUguMyTSAT5999fdM7MYj8/UaARgpKVGvTJnXoxw7YLn/Z
bQ3CVpWpxKFHSFg/TNSN0q7qAOegCTeL273U3CHw66G6W6CDDh0XUKnIEBWI7BO3uqdlxnZJL7XF
hxw9t6lCVCNPePVN+ssss3ZTdfUc1uolVpdcv7CkRt3OOqZeNwKT3PSQ35xp2tENuP9aY5Txj2Ey
5Y6ui15hMUgo5EmHol7k2HBksDdCxZ0tw0Imga6JU935h1iftjaipSceD+PJ/NWjIU2QbUhagJfW
MU2vS9YdVhv1WgEdIl3/68G8+j/8RH2Ip+VXoRXrsnUFGJH/+VUefGj4u9+RbIbXOUe9vpvCxz9U
NXrf1QGUmJ0Il9BR3zCmtxuoWyJhDG2D11gWePSOrA7KWJ9fyVZbBoiqNIF6x0Z/HWZQLzfuVO5o
UucyC+reA6e2pmevgjVfWZtO3zwcuIIGpEd3cPPpgOFcrNzQAegsv89Wpx1MNsRgY/inGSKjQ9UZ
KtlWG/Vis3cOhhX9WO28dOO7VXr+DdEDiIsdlNBCMKFe6kmz2+ipHXoNLCE6Q0bYMNGt3TLEO5Zt
S95aGkpC8uHgFDkYMJQ7LYTs6HSpZXKR5EI2pTiX46s2pN4fMs2zA4Wa10h08ismbXt4BPcG+IdU
RJrs5JaWAlzNNM4LRdtsc8/G8Q5csWObRagVBJyY67F8oqYFse/JzJpP/mTki4nslrqQWIjVHyK8
5ECiCNoCKM3ITxlr5FPmpONpkPiEUeGDAkN3rE94ogIuj2rzczb539OpzIuN1QMEus4WEyTJOtcL
3ajCsRUK0OB1IungtfGtKEFKE7G41RarT39Qj4RCaun2YaKReBs1VvSJ7MNoxjurEgBA/Dp1rKcL
yMgIcBo3mbPNKuDeyac03HE5nkwOm3dzlHzppjg/TxXksqCqUafBGBtTyElUjqZGkndolYpcrxp8
nS6gqATqPVUPbFDD31wFPJCuxcHbnMRXqMF1fK8mKjtCgpulLd+v014GPdsmu5cGaCdAwz45W9Mp
x/Mcl3ub1z504zqcpHzLrrYOUqJgVXSM+VbM5UFOuG9OnTk6Wx3pgoM7AARIQ1nE+o0NoB6FsKzc
tcPcQ4RYraPGOnau3d8+mFMENwH3HjYmK7Ij/grTHd/deAtqTtAF6PZ1YkX0Fx8a/P6j8zXyinGT
9jZeHFAXCz7QgVOXuMKzFsTLkQ2lgd9Ok5HIw/seQb6Ii50p8607ffWscv4kqshDKi0vj3ah6S+2
UYKCYgYf3BRnxcZtElXP2k0dYFUgA28t/TKiJuzSJglD2MMA976f4e/dV14bQAGnv7SOxYMRnBg7
v8v7S+V5wMSqicXHVUaa6Zy2OHm+iVATTKudVvzOBq040MlV4CL4PzjTj8TjYDuNcXV6+FXWH0E9
rQPW1TPqv1jTQ3gwdrS3RB8DE4yF53Qs8jcTXG6h30g9NICffZt9nlxGyXDKMUoH9I1T4CC+9urc
LT1IEtc4aBoX72mlAVAMgSYH+aMdJHY/2KFGPAAk5Usgx62s/DznLURrmxg0ghDa2CPgXh9wR/60
DJnXynMzQzU9nfMfUJkJuJKQsQDLUrFv/+wmPRiPSnOGZhr4IXdj43bnbhT9GaCNfumtttrXiwj5
CDAtGAbUh9eZ2Z3cQ2o2Vfp3NoL9XdcgoWW2dvRqp84TNM2mr4PBqi3ZbWVHuHOxQzH3pz0yMw0K
NsYhqqt9rTXd1VFZ+K7VkmNjgBSPVOPJlkbjM3mQyVBpe9x9tIAmqeF+/2zhPfK4xwT9ZcuBTuik
woeFywcw6LlZEzhx1O/0tAVDZ9WlMpx9VFsjWNVcfdWYS6BQdfsEFC+dE51jM8JqZ6ibfZ9Vf+cm
YErUCNWTSVLuUCrVB6jbAv/zOk09f5bxtfAfzZniQ206xfwMmbEi8HWP7chY2n11/bBVpvbP1P60
H/lQb1nNuzG+tvbj/qOIY8AqoLGzFCg8kOLZo0CpQjrGezAOcLBjqyKGx3qGxemh3oGG0CXaVyVk
lGiJzAWgu7F39CrwdYGQ64ILGrtyLTauHbE9NnNXHxHtumd1bIFiW03/7EacI0IGnohEuX9YQ06J
gndBG5jvaYgCNShj5IBv/4LOToSSdcq5CVkLxrUVL7v6UI8aAtY+uDz4LRuuPr/bmrZ5WEdD3pdf
ITdc7vxcMAiejlZ2Xrpp3OWIZpU+7tKl7m56NbV0G/Wu+2B1KjNCgFw5WEOfncti7vdSL26r6T/b
01RDOy9dtecIFWygVdRGy4+DwGo6MwaZgn/2zhPX3nDe1Jsp0tpzhtK9MojTsjszz83kjqxIJvBo
4/flqUSR4qEYR7sMaIaaD+PFk6yp2iSl/SBOOW9wmJ83y3idf1z/YSu3A/2XpYEApNRTDeydEC8Q
UdPcNGBlbgZe+CyIYtEFtsHj/TqTKB8aisG817PtHmlFXZo/19Ik07+UHaooaW5d7c+ac0Z8P1xN
y4/SmpwdcB/9uk7QT4psFFvFyPMnBlDUitDonFnveQnQ1Oy5CEOoZvzVq6CHVwWLG6DHVUDzNKZe
MoJMIB6T+7pk3eaDm/phY9YjCrtOr7+B2dZiK7wy39Ds4kjTNKZ9lt9kXdPZQ7YBBAsvuBlVwj4D
gpzUmhdhZih4Ggi7xVsnqpsL2RbxZh0lFYc2T7+npl3uI1GxqzVYfDe5kXt0ak++mtz8AW4j+V2r
B4Xpd4C7NW126qMUhFkIkH0zUzDAwQGqzzgXCsbORSnBaO8Dk5/rP2Z7st8yIBJfBjvZNo1mv5Gp
NJqtHoPLlUZi1hFKNLMrjdx5HDem14tjrdUO3sm1Fmpa44edWo6DkzzyStu0OPqf6CUuhMxCPe7A
3FvF8q1PEwfVlw7wOOqdboNZ88W232lA/kk+/DAs6VzonT/WcRbODOpq5IGIMgQCe2MMaDO8T6Fl
6/oBMuDlZ9OTiAhp0LtD4tE+JKjTPPZlEd2swkQwQR+cT42t/1lM4/C3/1SIwfq7651vDpiOl7WQ
aynvqcadD2uZN85b1/WXtfhPGQVAhCBiqVDPCZLP4RDlPFxRz5YD1AMu1znKwA1IiFZNaPn59EwL
2hF152ltf2N9OgM9V3wFUVn8Hco4IEP1x+QZF3IDz5fYBIMHJmr+nja19gZqRXPDZr1+BeWHf+al
9Vc+KBWNMW3e5VRYFw+o+VfdhHZ2jMDnT19lM1ovyLuhes4ar3rV+IzoAXiwQlrAcHp4SkUd2lEr
NoUeRaFdzt3FVc2giqkKdZCkHtkiR7LNpEqvaCL1fKgyWHx02mDpkxfy3scpH8vjug/11r312J6O
CfKG+I3LS1IiOdrj6ZNECJVlCa5e1O2zXrRQTx/LC41t5Wwakgdp1wCcrIZk+88amkI1KU5ZNkIs
H1arNd3YQ6WtNQ7Eu0c8fKhe4WfqkW1l6WNWV0Laz31/sJPv75Y+2KzsizqlnlsQeQ8IplsIGwH9
Hgyiwg3K8jm0GvwEaiNgyF7Gqw/ZWJzhyg+81f/GrEb0a13nf0K+NNpBUz4BdFAH4bulA6mZT+LE
UxfifOo+S41WaF+Bj8wvmelxwDUdcQJD6E8PV8v2ulNU4psOvZygAG4UwollitNV7RzW24iRmQj8
0vjXLF1ToF0NCYjY9PD/H990yLXuDCRBn+iby7UWwdORFWBcx2Q6mNaeiywD8A8PCSMa2A0omnsP
FHaz+bWUfCX+v29E2xbH5RmA7/FeE1W2LZgD0UOtPRWJkdtXnBnCtO7dfeHNe9/1/CdqdLMGcVcb
fdGn8afJBOLtnll9QA6QBUNgQ+vbvW9p4OJWK8l3hDQMNJn94lhAxnDZbYpEBhptw0PyC9QEuZd0
IRUzUckSVTT5tl3hJKhvVxP1yM2lQiga63iMLtVQeopHWO9wcM/wBgp0URoihpzi9g3+JLJRdc38
a2IpJ6HaGsey0rB2oFwdD3JTOZW8+4LLOxgs5H0YIHPQcvDQm27qW0Ghps0SHOVSpt/JDxFaTGh5
bZy1lh/XtdTLVX2O8ParedkI2sTb3J7tC+24/lRNy18TiN9BHBS/w2qfZtkEJrOBD/01EfeR2Gs5
VA2ZqWvnXJR+yEWbo6yk1sC0DxtN0HBtyEazZKNhp5XTxuKdvyEbSrC0etmGxjV0kn6O14UVSrbr
tmp2v9sa7EpdWObMOdoCIHKrdNp3w9OTTTRn01ub+B1i/Tx5NnEA3Dm1710hlS2h9T6DiwRFLIeI
1feCRW5Qmr18ipmdP4GPRT45jXM2cXW/kN3GwzaEGhIEuUjNzle05NzUUXAMxc9wMYrWbsJaB2CM
wBEdCmVu4h/kKd723g0FUxN4VYEpVqPSDYHvdBeNFai3hskwfyMdlVUz5cPwQX+FZpoZ8Rj8q6G9
ggrzAsiZ2dsmiZxAFyUQiezLsdmYNpLNvVHrN7JRY6lZ/Dq964jFTA4STMg3UAOAiBQMIcFqW3ZT
e1QxAoUCqpnkC9BisnGR9UAkCGxo1MyVL8pdc0onumpbabnrC9wAPKfMQCfcWTdUNyEqxaNvLAV1
spYI67ba5wjoR2EmP8hEk+RPvXbm3021aDWRW1GaO9d1IKugQl+5CoLVcc+XHtnwx9kXAhTANEnN
6ktDvzQ+G0X/J15E8jh3eQFpPnNb6Kl4BdXWCfQBzoUjz3VBpLY/NIw9kWm1U08bJ5zjyW/OoeyZ
OuAEopmB5xVAiGqbdY3Lzf7g6ub/tldTCVSRguF2q2nyvOApZxvFS86UvtcWUlx8jBA27VMvfxrB
92xEYGmZhJRPHSgun4TrFjvyK2cdCWXyKzp78QMtgr2NtEnF4v5hwljZMfDEAyfGAwtGNZRVGEUR
hBgVjca6jugxQOv7IiLUbn3iAuBJbjR3g4+VuY31woacKOuODh4pRw/CEyhnYtadmllxZtQm0q4V
UoHbhwnN9L4ZOp+OZHdZZd2LHLW0Hb69k/ltEJq2ryycYNngNS9AA7YvuiVqIM/taE82arj2xyS4
eAa/oAAR2p4+CvqkYt6D7NWNj2Siz43s1RAlgOHO//EFv+DiO6CgDbh64UMGw83DuuPNwakT87PL
9HeorBdPteGyN6iiIirTm59lLbU9iukhfTI9dQNEL2wi9kZ0+7qweYOgIbsCMsD3cwuZlMW4EH+T
KzV5HCHjPUL9bZnX5qE71bI5G7YZX3IBRcgY9YDvReTb25gLcSyKJHmvZgUaL90X3RiS57YXf5AX
kEDRPmWQVKahWRUzqOq64dqLEe8kLYuOLpMWgC2l2C/nbHXYBnToGuMge6WztmeZ3i1vq50wog6q
0mVbHCoub9IfbmCPBvW5U4HWYj1L1nU16zs6CAoIu+6Y7stgPUG2QkvKl8CedMhAkiugdoHkjn38
HxleiOuFmGBWlwmaCdpQ6Qu5zGr/nS/ZemjTRSXozsG8XjLr7LYI8ZojKMbtBihABHrcW2+a7s2G
EE0AmdJuPxWJd6MJaqpWiANCTenivK5o1TJwb6IIw1GSutiJGlofcf+G69PcGBsdkEs0RhKiZgAF
jKWAhJpFCoiu0kdMqpFBTpzM3QitRLIuY8hB7txuSo5kq/Ly5+yyhrzJqENRN0RYDnF6Fd3znSQ9
1nV+BxvdrJ/I1sv06BpzfPoQpVu6hqLhHJDN2ZKjWySIuureq4FL3Fa4Wn0E24/52e/8+1j07Lnv
mXh103IxV67enAZrBJOG8sqm8uOifHTvfp0bz1FbLou4ViQBBAjyzN+DR2nDEFb/gsK1LnAaywPZ
4VC+pGn81sx6+QXCWnboIN58mJWbPXUB5HP1Z44k44TT7Wi2N+HOuwGoza8RGIjDwbUZpMjb4ZNk
00+7C/IqFPHq2ya2rVOnmj6HusPS82L741BN9A+2h+Evl4et/g/bkwuytQ1+5N5OB+tOja451r1t
cToTuFYdHia4+WfZVf1tNUMoqTqNtftGpg7R0LtTHR4kPEQmyn0t7feVD37hjF/96loJhUhgg/Zm
Gr0/0sXT2Gj7vg2oS44DcxfHVn2rGq3v9rPWxs/49O2bNbNNgrf386hM1EvArc4R9LivJs9MnvGe
giTlL1ehW8jJCA+RBWWjZkosf4OrTLGjIf2Uahq8sOjMHEmFPuMbVLfWh85Bua3VnJreOfdpV+y9
wePXtXGrPEakvMMVcU6sP3nOij3ZCsfB5ZAc60J8pvQlpSopr5k2AJXqtYiBTkDmkyZGDUgOt81Q
VwtTp2t4DTclzqppVcfQFFVZT2cCCBmEKUd8GTAdzfBc90Juqr623NgykXsXX1UpWF7vXeKk7CAC
PLx0RXGQjpPfEUaVd+pNY5bd/1yNPBvyZUaf/f3cAMu8msgNKJAfrh0BN612ooY8xhYpZ9AJgchB
TayrEh6PW+haTNvVRr+AyKZhV7c936xbZWqt7hjRIWrsH0NuI4VOzgAWOWeIjRweNln+AVbXoZJt
nI6NqtybVTWfZ7jara8Eyt0LvzqYovcOpdW89TGQodTwxJ9xyCZMaU/4UUshS1eHyTiOTlxkOgJD
DLUAViGeB6jPHaDWgFtnqotnsjlGplRnqnefZe1JCOtHoVxRgjJeRSQOduOnz008pc89d7untj5A
dLXjwB3CnrsRUOGp2ORNj5gZEGu9NYFSPS5uazEIFY0I8+dcZD7nSf3JqTznubQT96man6ysa1NA
GfB/H3iWP5bhEFXOvjal3JBvHUn3ua65uY3K3gxpSBOonB2RLvWyowmyZYCvs2JbdB27mw7ogduu
aSHFgKFW2Owel2i8oZu3DcvMrS0hqsMaEHvUqnYij7iJNKbjAcmixjhD5YfYHF6A3fWOiTdXkGgS
WW4EVcKbM7BN44GN9UHLyuYMfhMgfAx1YaExNeTXeuNYLkt+N73acv25zFGKkEEKpIsQ14+QMbty
hS6XLfvZ40k2YqLbaDkoZlCQilng8tAlnxrCfLhtu0ejAcQQGllfUBoav5aJ+Mxn3z356shlzwLV
AaiTm0ezvtqu2Y0BdZkaDxXjG88UTYiiJMyQETlJZLlUA1YnbQcNMIHSyH9sjaX+CjSOdWTJZLyh
AYCWQMb/cqNhasVIoidThlshAgclhO+DmcX9JS/q/kK9tVltoNWTu0TkKIgEJFAa2d/AH+Bgwhv7
PKiGeprTKSXfEphAaSY2qgaFFdoI8OBcpWeg81TGpaHxsryNMUVdmmrx2YDfoStDqg/kWrqXUtH9
VQOKS8jG7AiFI1QV6KvSQOpZejedUnxPjRx19yvixRPJvIPoIQB0Cn1BEwo3H0JyO92yas42aZkY
B5zw41dc7qIrsMg3qmVuGPQ1kTkBd1c0HcC7lQJ2mjhnX4L/tBztNpwdE0q4ymblGnDp8krvfd9A
CXfv9+zJcA1chGNQKIAxffpKEy6USaG2lOzbxgPNnVCUPTGC6yiZVd0isXv3tQYuOpjNjuMyH2tg
n0XA4LQ2U9J5oMdUpVRkxLUxCSRjPRIuZXEuPf6xaa0EPF2r8cEnV0vm3vWAbwfOBdVo8ymz3ekU
V+0MjhoMVxu0O/CJ0LgQxb2NUSryO7/VJurKPBbet1K63bUtZHfVxwnXKRrXKQLsTg3qYzki+6wa
vJnlFfSzwNSnE0rUORA6dYwmHq+SBPIyIGWukena+9Epnpuk33n+BImHRGte+xKi1jpPhyPZgBLX
TshSFyhwK8MMQqdX0WoQSDIT6Gb7HUD4vrD1JIwETt8j1BrrfKxvQGAB/Nf1WdCabnbQWYSw4vSy
hjsoTIHKufrkzOb1IQJCw0oBgMZRP0weYjkV6FCQXc6H4o5am2HbVLG+HSYXf2B/TO0Q7/1hUxcO
6vw0Sx6zXLNfbOnxbVQkGSIMtfNip9x4nvs3GpBDCmB3KAC9COu+wgveB+ufguumuZ3jO6W6sULo
ejgj7C2zfVpNuV2DmjeDDu8Rd7Ed8YdSEwvw4i7jpvTepM/FKTXyFAAC1DxBQbxRtCE/X0tCegAu
ePUbvaTIzmQ8HRIfmk06H3CJqSLoCCHqLSY8mqjXZsY322ysI0AHfmj64Gs1ek08Q9IU78UiNzYG
H74iblsChiLGZ+ZYw7NrSxPkj9mtZb55QF3gsJG6k++8Rs+BRuAD24PlPTr6WnTK60nfOJb/5rt5
r0Ds3z3L1d9lBYqE3tDYHuKe2UuUiDP0hNlWgg9nq0RZ7rFqprjp7xB2QCUcqxlgKrClmlmehYb6
gT5lx1yL8vdpBsTIjR1x1ZM8e264K4LYwJkZhCaoWpHWpah080PTQsvjEuFDty23Pq+T5Ms4i7og
H9wKug88pGeq781/61mE5LF6wtLDkZ6tEz0x18fs47TyroVzs3qxhVYp2xvcS29zkYsb9ajBTRel
JKLnoa5mzaEGitWx5R7JqPFaDPmAcy7QWS19CYX6wpEsZV2jFM5kXXQvZa7Su3N0psYbARw6Uhca
zeCb1xd7ojyidRJVyNG54jifdmP63urlG5WVNjhuQ+xOQHt1KqK96Hp2ppJUasheRaa/8VATGpJN
Kl+aQG2qebSc+o3sY2MO/nbAJrnahDzWndZNKq/fVrrfvtgFQ5HnAAFC6MNqf8RAWF8SWUxBroao
QvZPUgN9aGOnM9IaoNgBNGNUDfUsILdBFJbm4WpLdJldClRhgCnzlyMZ89HJLpU1PeOM4+5pcrVT
z9LxuNRqlDIjLtdtUDnfb0HCYV9EioJXHQSJsvRr8N2goepo6uG7/7fnaWz3YMf/5qENcBJAS1N5
2n3xhCH369p1SeKY4chQ2UwVI3zqcYORxQFItvFKpg8NKJOu5FF6+WGxA1O1Rca+3q6vWvzHQsKY
TyWEmfH61bQstwLdQuFPpxvnAQrVFhIDw88Xs+am4aBA1qtpyMev9pjUR3uEzlPEhu6wVgpSkSHk
fn9OUICcZmmCVqD3c8VSeUhGPyr+sw1NeG6eAQrQ+1BhUmw75sq+TE/HkYh5vAoxRmD0QeLhuHj2
mgJ3BdY1R+igm+d49s0z9XDXcupdicgq2LjqA9kc8EnUOxv/ZRefXib40BDY2FAhJiDleojwhxss
tZYP1ZmlLKELLsBPEpVJdBsrP0Q80D5BNQj/Tahak+o288Sag6wBhBSnphduGOXB7Cdk9ADjhxpq
3ABvmLjmrkZl7ZHSDpGXs8syS2qoNKaZf/t9yFTQ7LZXB5vKHY+on9Hx7cnzk/zco/Z213myyMMW
oJUSGforU0LSpCademZ2hH4ZoI7kEpm83+gC0E7yyVyIrAWTheAzXpu/XVfVvtgONdgsqV4kc632
mrXsuFSE0BCPouNSPkJDHNCPi2Y0wKr/cVZraSdgbwPw4gazCnE72SSfdCTXqtktbmSiJi8qL9Rb
293QEOC8/Il6Q5l98CV7WpgQtgJTk6uSO/SRLZ+3+kPQh5zWyIaX2g/68NePnYaLq/rTOA0Yelwb
eS4/+h5DV/E6TQV7myrA87nmzgcautCogkbNnIQ0ZFEdAWw0IpoLNMibreniaRhaqIdjRB5zJaEV
Gd2ZXSN+Xiffs6zcFHhDfZn7ctjxLMuO+OPObxHL3sgBBCi4gxmVf7fkze7BkbsmWSiZQg0HRtPK
cNpaMyqjzIFEEpEWetYYX9KmiFEKYwFMuI7jCJTkTfcnTWpahXc7dR/HBa1Li0xuRt0OgOMET7M9
D0+oRiw3cZplP2bjC8Oj7E8XD7SgiCoQTtoaB6Taj19nZgEpgANKSBe0NOPs4vtaIfBszVAWooDU
PdV54UgVZ5q9pxE1nAq71rGl4Nk0jPUBnPeoFdpQ4of1OJ23voVLxH/zRmRb3QY8eNe80Zj4fA8C
bRTb9Fpz6aL5dfolZY7Kgx6cTzlY7od2EBuUDxoImNWQXlE+pG+OeASECMUz04vsMqgUuzdn1UZv
RH7s1NA0CnfPuJ+CJx35+KSw7VucN3caGeyLnRjePhViupvcirelycovY+tdXY1rf0mvPsyedL8W
dTJuECTVdj7UqbEf+C5L0BsfRpTq4RGaJOPBQ3g0qCYb9YNkdGcUH+k4Tkx5BB8oODnbhGXe1u66
9gko0u6pMnBHkChty1kTNhqyBSp1+qHpxH7UI+1SGj2iWd7nkqWfITiZvqdt0iPxUqc7vF2S92RG
HngGhOZm523+KUZSEzj05F1xw59zwLk25JZlU7dlHoqnaTb1x0PPtbOdedaWzckz7uXsAhZEdgEA
GFEIh+DaZOBZUh2UD7gt8Ehd5sk/AjF0hssSFG98qHDN4uKLDBKo2WAkN5AmadaflsnujWXwJ6cA
yNnTW3mFbqb5R1kitk9DW+ofhzS7OuvKeR3GkSn2ODnO23Ks25dSHwfULMz6UTe15sUfUNQbWV9p
DtyAzYsYeATSOF45NydHHCqJixAMpf2bHZndmfcAvdIw7jT//xH2ZcuO6lq2v3LiPF/iCiEkqLhV
D8Z9b6/W64XIlla0ov36O5Bzp9fOOnXqhWBOCXZuLxukOUdz6ST3dBRVdvsclZAqGMFMQ6Orfe6t
KPUaPHTWv7rOtsnxZfvdudVnZgkpvQhiEgtwloYdHJ1AjwRxE+UEYL4MGN85wyJzfTUL4eh60IeC
l+UBpYDWCyHXONc5gn/wYZgOj9DOTLHJLGOj83qGHvwjBDXnBgddH77NuK+e8biHnqugpbYca3xw
fwzo0JcFRDxhztYDR6qK2AsyOzsGUUPnhhmPbzIM0Ze0/R+Cw8gPu7WvbhSgWpflzWlIoo+Olc/D
9BLUKmxkOsuTIoMl+ZAvdO4xAGXrDZ5S2f6eJ2SRpJ25ga6GuRttBdSxPr3HdUh3FuGAQI/pJM2B
KVMqKCfTyD8v+fPqrgQl2y/Trb6GmUG6mCjeXl5DegIgh48amJxlAmTGWocBmvitfwtqWq4NYuTL
lDbRR8KDZdyF+SukLoYthH+xr5ryuT0+B4NRHqNxWFV2bJ5LH+DDUqC5SIzGPBspN882dAM2Q2Yn
2P3+ldNn2Ck3MLA66ysJZ9gb5gRkjqSYqyqAxXGszO0kuPIF6yYUzqAB92RB9m5pAq64h3BjsCtg
DbuykqS4yEAQLzOzdk5AA/T0B4Pl4TmpJDq8Ao5jJW2wXhkcvPKmCHYz6dydbMZG7TAmg1YuoAkH
To42JNOz9LjCnwl84FDOnZipeSOt4NikpNpVvh8s0UEJXsuGwZGS8u+8HLGidqxbX7m/pqZRVcGv
LcVybZpq++atSop67pSqXqhJBC6dyHgmCaExImsLLivToWGt/zke9bieSqktVwAgn/TExyV68D7P
7uG2LuPwxTXcH6nRZtd+jMxd32Bj5LhJ/aWv1bJ3RfEGSZB8Hbj9ZLvK2G2sPvR4a4FHiXtBBytq
1XNQ+RfRjPWXEf4BXlKNqzizFYg34zcOjctt2sv6osU0o4R+G3yOGlxVkRWzOwfF8wi+ErGbOVsd
hwV5pzRu55D03CR1FZ5G0Tb+3B3WYw0E8j0aFKCZQyYVvpp4fODtVB3yYXylJPGvqs+yfQ4/bs+g
lnmsnfGbrobog51IfE0pKlmPgkmUWmpeoIGKDx6A/8kI2Nfuv/pUTd5w+gxP+nw3FE86KIo23XS2
9aJyk70MqQGN+ZZGP7s3ZUf1z7ghP0s4WbyiYRvi+TY4h7ax061S47iq4KR3CRt8WmYS0Y+uBSBv
uggMkPUIO4ov+Dxyr2wDfrH8ELy9jKJ9Wxgwq2VODcqSAxb6qPrqrA9OG1m7DI7bues37kznQDSK
UDUty03dOb/mQfq9gnYaJBIeOT059iXsfkexf+SzoiPQGjehvFDK6qwHupx8HasCsDDoB2zsFrjl
GIKrT24N4oJty0moj6hyji7pS1PZdFYA0IudRyhPcZlMZLLRWAOmEZ5klaC7Q4T/2ir2zWI5+Tl6
mZMbr2FjQp0dqtCoCNX1ZVQpwOCD3Bl2UF90nvLsUwqcswKNFmhT6zZDPZhzt01h+hgn9ORPhyQ0
hr2JAp9r54zP9DTIHKKwx9FN1PN07n5I0TQOU5vj94xr75NTO8T/adeu8g5MOpcl2BMn3bFsWhSM
ORhoUGEwN3kWXVFJ+ZV6DFYEntQCUiLeaJUGxHh/zzFblMgJyoSrxpYQWPaTH/otbTf4b5USTFP9
BteHBN6fQIfxaKvDFrKRZ0KtmY70VSUMPVbgcXy+qpCQcTVQQIDWcuSsQAMXq8JMsk2PhtJMcLu+
6sOIzoyXl8BWNCRV91xXrWOR0ouegK663NART0AOimHqycFOPUXTXxekQ/wjLmA6T1k4icFNEnCf
TotJHvAe84qA+2rdoN87XqVi2O8Kkn4Lu8gDUQDcPKLeQ6wj8GpKzzSEcxH04AqKQrmC9fgURmjD
eXidM+/+o9ROj3L60ZaOXKQZBNhgTg8Mhf7hmnq4iCEP2meWV/S+DypX9p00WGvij20eB56aR3zd
zSMqCM3S5yP2oFPuPjeLyItwyrNTm/A4xIMCFEw00IpcnIuwGNB9pZBI/p2zkyJdVW5woc6oVh2K
ym9MQRSyEeFXC/w+j4WEHaAgbR2DooYopFWHXwvH2JWQ0vVCpdytURJsJ0gdnXxq4Dc2buI2jRZ4
4LDEgxsK3I94DxUs7LivMkft1C8u1RToDOyzKihmJ2DqlqTw4ChArtbPkbLhR2xBPCAJefcM5exo
6eLH5flskN3RFBnUgXOrWSqjk5vaGDrsDdjzGBGA0wtqoirRduBvRO/3akpkQzEksEGvvSthogIa
zkx/+O8x/keuvg2gDI8F2/OpQDrWBehYmerZnkIdTbq+tS2mSGDbW8z1HD07drAsFOMXGz9dlGdo
UW4H2mYblYInJgxsQ8sqXxDaQy1qCssGLB99pg8k7bG+ylXrWUmZH03fgtb3WIGAy51hjYpSNjfd
wHqBw+TnUIWQFXmMhqB/L+Jm+NK0VTvrhGWdzShmZ5n0wamH8sAjZU35srSfUOjq1yp1+MHkVvhS
ymVJHPoSdUn0kstlPQWwTx2vfftS19mOG4lztkdFX0Yjv0e05fQls9NP0e8xI7GS5wEsiBzoqcoy
XouhECfeof5CkuCtbcNm65gtCr3TYJfHOcReIrYEq/grbRw+B8zSuIDT/Y2IYPiwmTFVobrgoPO8
TL4lrfs5P7pg/XW92+FBhubZ9KFlQWZcATaf05DQlyEQvo5A3sTOZRr7PVOPTRHF+vWFoAS2Hwdn
1fbC9JSDBVAAHNo7WVeVUu9jkw27AmrAGOqHd6YSE7IHdg1cPUI0PJKkfR9p1O+SLBm9IE2Gd2pg
y+KYQbCyagMbPLhugF8FhNBOxyO+H7sCJtRwopjGP8WKhs8p3n5w7qluVpTkh8eBAO/xKQQh4qaC
EA/Rv+exo4rwsoBXoX5hoQDXgk08WqjP/fUSe+Qeb7Gxh7CxyHqPQQ/kVrmT5wStvnTQb1w0UVNt
YVFvPIV2/qyXXGHZ5R7hPD1CwLoCwDvgMz1AQ+MrHGXJleNz3REfjH1/WsPBL30R+9ZZjcAUKpQq
D11j/zqYoNwf4go7WtBBhmVaFQb8+fRRT8p3+RCQ+wX60srCEsio2/sjVT92WzrG+50+fSyQPj13
P52WiYup6SB/LaMe823owQjC4NESODcZde0hj9HokiGLQUwiwbqcQrevA7BdULPQozxyGrRbww89
GJtxdmADweLIy8YYXmIC7ldTi0AfWq1xOVao+mYjdp8dOrczPeIrWD2xKA4XOsxbJYAxNMCoYqT3
OtbG64C26VPuZOGRZeQIGl365KIr+OQnSswivC43OmePodqPQfKBZsDcrkPn2rmAL2YtDAuM0rXe
uPSrpcD/xUqHoOKDsBoMwGuw+B2axRFcTJxyHxF3zc3cPRGXE4HHSlsugGOEwfGUfBzAaH0JDMrm
UQx1fsuwxCESSgCQEDn3szQbCYRvEjHvSht+CnpYT0y7+F1C49iL5Zjuawjt7ZqAsiWY9fXVhgyo
l9p2/MXm1kawnP30ZbusaJl/HSYr2azsCSjQVgvVZQ040YfEIuamtdvzQ730gUZp4txed0b7kwd5
FieznsAtu62dih8BBolB00S5DZTl9uKPE4hnLEp7O/Lx0phYEuWBm67LcYQ+wMRm8fEgS8yUnTSR
xXDdejUMEGV9UF3MHLZn+NefwokMo2dklvS9u5zD7+vvd2O0Xv0xKmIOAh+aZN4DxmuYaIrl0qqW
GsJ7Hxjt9hD0xeIB7dVnJSRm7nN1aISNWgN70XrwBwN9BqvFWdRF5ImjjH/uzHbjNPGuY3nx2oix
XvtBGq46x2fvjiu8suf2Fx6oZo51R7AfISF7CURVzSBBFCw5KnTzeqpO6YqUPjgy3oRl2G4epSs1
iQroQZ17hNPcFCWNzSOlp+lbdpX5s5LY/qGVPfE6igjWc/ByETNfgOJggwhmz0I3KFe1nRCsf6bY
TarqBCtXtoIPp7qHzjRdD+SGzNYKHkYznRP6kmgwKTZ2PPh8CychcoPH2Vc9Uf8H9R1UzekGZde3
x011PrNYtrXH4Ol+T51rhxhaFt0JRRH5ERYoXgA09L1hWEe0tm8/2arpV1gHpJu+HfIL+j/uzCyj
6jtRW7Oxy2+o1DWg3WX2yYJe6daAgg64ZKR9EbL6CKabYWO37+RYvvsnY6m1S7Rqyeg45VqhRv5Q
Pfkkva2n4PmbAXmD8twsBKp61lkQqbzHeghQvtIbRtdel+nwpPD/cBUq9A95j/WyMEZyg6JS6hmZ
kAfbGfqncBBHnR8o4CFhLdkaCmDmDUuA3MywBK34qapRNNfP92Z6E9yf+jqGMM1HFOKX9nhF3N8G
eeKau9Z07pfdczzny8Im/r6opjWBYbSe1ozTqm5mLqCrNLcHzkpUk1zlhUaOz01Ly41jZW+BOXnR
gnJ6vp+l0d4Iwdqc8EWPw8MOQOf+CB+5vopD4EXTF8dfQQTRk7aqyZkXeXrEUhJ+cAICLfg7YfH3
+6wbAo+Do7f/I1+mND/mKdQRpkE9Py38wJzpU1tAnMm12/tAxXpjIRk3PWDZk2Pk2/vWSmnmJaWi
wM6VdNXbpXuthIldTErm99ECsnLz3M5qPKMwmkI39zoIUBcR3DNFzxa5U4UL44uWdummZoQ+3MMe
Yrl3cbk/hvUcYdk16A9uvmgN2HHj/b8LJ1FZKIyIo2E4QImbUIcyBDCGOicnfVp9FgVpAxskF9/I
6Qo9WQ/oMMsNT0BcZp+UFuAyeqAx4mweO5EFCgnuzJr0NCju7ItSEqCKim9MduY1aBi5JgQqo04s
xEqHQVjxSwiO0TSmDxbQ2Us4yKRzAHXMK3Gh5d2G0NkN2VjtVQiNVDRK5dT61hl98H2GDXwohpcA
LTYTOpgEulZ+XLQ7w8c6T5/B23FaDFKYSLpQJPZ00pnm3LXUHjE36VeTFoCd6bYNhe8P+HH5uoNl
9QY+aYCyAA8MVx00dR4Hnfs9LYyBb2C9WS6gxDd6pEGTQ3ulPTzU9JnOVTCkIjFQBjqlnde0B5sO
HSX4emydp0eeFAp4ckBwDCIDaGWOw7GDTeVrD8iCSTr/2YHEzrVHvXCY0pKC8Yk1EjTGprAArXvl
9E67MApAoyLf6DbVxC+G58weDFH2NNDaWbLUIvOyr+ynLuuMEw/FSkdgfdlPf58fCjj86vl6MKi4
j1WKe5+vL5rmJ9P9dfSYL8YkWso2h9XNVJHP3KboZwAMfsNcstI5yQhkPKZRxsAxmDUUYCqIB5mz
llDEeuhx4B2IVL+Wgbm9VVnG0ACKh1/lPL1O/RTfqwLgM0O0dJqqx+9L1hGQnwSNeeihKujKAFST
bziDOHxgx22IHdXfY9WFxQZP6WqmTI7xx3y/jbDAtgy+tqbqQG0G0SFgEAKaoj7F32k2FWtSFxw5
XU4ouS/OaQyO/yghyqlzerKrZD8nfa8WOtc75iEHTO+sFF5vufOCDyi79EBZYLFnvDakBFa1xxdR
h2SAzHfKBx/cUoyGac8h69aF20EyAGgHVfxSmK8ghohl//6hNy/1468NgI9zISL3B7pYr/GmQVuW
ZN/6NF0BuYrKfB9DjL2rIcs+nemDD1j0PddnpF9FXXh4DP6Pc//VFMfN+2XYJBIAGRdr96YA2SUi
9bqITFS5IAC570hWLZOiCK8NA1ZLuln1HlawLekV/cEmNlAp4YgMBPJmrB1zxcKabt3OgYgMGW5l
68CFG0rOUE606ueoKl9IkERfYwWPMStzy3Put+U+jY1qrgd8rBxyIoebBaOHZW3xHOyWWD2udJhJ
YLGIqllVk3Jr2JN9MwnkR1aokxJBHcA45AVMWbjnZNn3mhL1Vrs8nod+Xp8rpsxV3xtki/0AlORC
YxtIFw3FOKPQEQ7JLu7AhmQ1DMCDSHWbIoDVVDGx1aKE4GBbJd5S4LLpnD6k9bPK8BwB3wdtuEZd
ICodLKpoqKCGFWEBnkGcZoEi71/xY3y0ORBhPOkPpANaRph4qpS06+GGybMVQ0vrPabFdch7/1JA
IxlfaOem049ZCtKP75RVV2NM/QuPhmMYl+RbBa28E7eIe7a9J9+vglcIJZUH6mKvq3f/JmoDczRn
7A3prG6ekm7cqY78CMH/fGL+gJJL7far2CDqhRsu+LqJ/PYvJkjOJqNUgho66nz7IXXAvu1Qysha
H6oHU6gHrG4g+1S6bwaJYYrn98OCYAUPtjKxn2QrxQH68td6FOxpFJn9xMv2bBF8HwutFEVg1LWG
KW4I5xsnqWfQkguBH8OBmXG4p5XvQBC3Z/M/BnSop+jJrd0AKqFj6Hvk28ACYLTkUEsGqaYXSbh0
uyx7Vuij7wKKOl6SCPlccsmeYtPTYzojYwqVbzdO9zpnkHBYUFmFaPFh/uPy+90Gbj2NsLuwGvls
xk37FMULrBuTfRvWS0iLDRs5bejxZUv2Oq9DQBLwyJU9GMLg37Szcqrq9TVt53hONh7sedjeNIA7
v4+IqSR4j2vHugAkVq51Tl836DKhmCqGOk7dPNraQHXr2+hU2E9CeLBtmBdjBjBYafiQ8CuAUKd+
jo5AmF4GBfRmg23idyuDfF3bfROkUV42AMgSMICWxsg3l0FoVi+jlXwxgJH6XtT1DuXP9p33pVxA
Mqvao9+oIDUQn32ODefITIBRy0TdoPWWQoPlZhM3Xg8FOmc6jOpwGaOq99rWigGYCv5aPE2DOuZ7
F4kU4MPBPji2Cjw9HzRTOvmtjUcDdLILkP7fdb4q4DYa04wsTTPGZj/rAZOpx3YDr4tfZ/aUgzxi
u4Eq4P82ak/z9F2IzQ5pSSHSMtWz6gyeGHHcQznvdxUMLPkQMm2PuPuqwMHc60wTA+iT8SLYS5Vb
M7dI1TkXiu2wq+HzOOHN15sQfv1VEenMsdOhWIrmQOWmIJPrYVa7AKdWxgtELp1VShVg2qNCoTJ2
dtmgTgNq5Gd9sEPJzk5Szk2hCtTr/8rjV2ZhudqF60cOJeQSuq8t89qKHop0uGlaX5oGb3HO7QtF
T/HkGiZUdCdan9s1BUjkLd3KdrTfUnrTaSZrsU4p7xY6nK6WIuUX7MKqUwnm/qerBf79W7fsqn1C
x5tdmPVLKtol0NrlrS9iWCYkLV0aqVvcukztII4QQKaaAe9eBdCfmPJxbSpPWOhc68tBbUapFpeX
sdN8uhw4+h2EF4Ln0ayxKkbhIDcENEtIskoGK7g5lbtjqU2eakmLYxaVYCRP+bax8nlt+f3WEB17
r7/qrBSD3LooAMx1GPkCFAC3tI4jvtdQUoGmmK5owlHTOcTFAElefNQe1izOQQ7j6lHL1DMqQVb2
OIDxYLJZmTsFdCLpmUMpaAdsz5so2USGiNti57Dqrc5YdcnsurrolI9UOaVGUfgzMH4AY2pAThDd
kO9cOwSLQZ+mo4+HtlnfPuX0xE/x/VRnbZlUjucMIt/Z9TjLGQgV7sjpt7CZk26IvsVW6XgROu7H
APJIe1+CEEBqad9qE4L6TUW/5b4YZi6afhculQJQqA5XIF8Zz4p7sPmqABa24wvQcgF2gIATpamy
v0iIKA5RYL8nBPWcGI08ADTCVeOa8oWS6ApFvOKr60Dx3g/d4ZzlJd8lHDKUegDflhDA2y+iTyuw
zSb+ENaol1jhU9AT0oTeBBPOE/4h1SbCj3IZ163xrszmfgfp19zzWzkc4AANAVm/rMCJrY4CT94V
YPggztuwOFsNBZqKXBYpfGWm2A7QLrzHA7qoK2uK76tA+JsBkN6DmdeUDvhb/jieOiLTE7hTJlaQ
aCM8BgCVSE+x35izKm1/DbCkGE/pNPDHFXog8AUGisqEAB06D/pWTqTMeQXNiU1KzZfBMPjNBIZ+
DtUbFKTQtHljQNlYUSNuTVdUq7jLo1UkHXFrB9QEYd32WkEgeVspl8x1npX9e6H84FqXWXoE+YDP
qmIAL80wujWxmLEG4W3wOqc0nw3h0gPzk5uOfGX3TwRwqGlIHwrL3ePjJydDWeZzBtH9WR67cAXD
S3LTUGeYno79wWyFu+MOIO5TdNebBGUAhlTgNdzDv89jttEdYHH6Vg+jOvZdxNbRxFMhIPO8m/gK
z2TVdns6hWiD+cqFzAS8WkHu94GwntKAWNQLlKrKtQ77zrmEXFRLuLS1K6mZNBrTD8VVD1v3btdK
s8tXUQ76IYfmKNBn2Gr4xS4jwAMRlOeuHbhXkP8X+QFbc3ODrTRbN6VfH/EMLhZAb6bPNocfLLdG
/6OOjYNwAU2eVcMqLYr6nA4ogYICCGJk61dn6TrFviuSej5aQ/TV5wLrm2i8GY75a+0d1LF1nj6F
IQBfKg9NoEPwuTwOQVwO+8IG/i7v8fn2PQj1PMW3dzrlloOvXpdWaDpnambSxrgo2rON74JB6gJY
8EY5UOhOZX2NofIrgaaBajp7bqDOv6DwWNhXRiD3DR3dRRxK8eymeTbrJ/HYnz1klH+4VZjPqMFh
jB4CgNUXxmsa+MYruH/tNk/xJdIhnGugZdjF1lKHidVA+z1qyiXqJqlHSdotDNeJbrHhfJFl7J/j
1h3PIs6+W5TFt1ipciFQY1vjrYEQXSLRyviN4osMX/uRefpqtyucGVTCukMjsua5F7/mq8pSq75I
yFJfbpL0VOKl85R1FYVoCppm/Dqg4HgN25ZdWxjLGG3N9zoqgxw0mREi0To0GszoHebghdWGG31V
3wnomTMHj4W/7oH1ujs3FCTOh1qw+817uDVUslzSMIRUHBvf47EbPkiU2R7nebuHgiC5pn/lhynv
/M5P833HHz56oN29Xg2/5jf4JafwRtpisV7N+1bBl4w50Ny2OuM1xlvEC20W7rLpbwJ3viva/uO5
qcrhtcCKa8rmEEk6Db5z/7v1Q3s0M/yGbajHvDUOSUBAo8AAEHN4zWJosFLrjZqVv4+bCISkKYwK
H9gvaObA+Rth5YIO8D9c1Fj+pOeMW+uL7IbneIsU/+oitDz4k2+KdeYMxqq1Q+hfxdI4tWVgeR1e
gB+FoMuoj5sfUD59KZpevjVxBNGFJEkPMo/GXZyyeFknNHpx+zKaWWj0/0isdNYUhrGwsxAtEkPY
UK/GwVYt3wPcBVIaKCbeQFO+d4OqLOd6mEyxQQSg/ADcRYzypYv61nWsOvBJAfD8yoZ+QQA7gaJt
cqyARLxVBqypGtn158LO0rVl2T0w9rV57PKOzlw/vjhpVp2ksIINFO3NdY5K6gnK2OE8LDh9T0xY
SZGh/tmZaPAKmX8bYlzoU9o8ocWFJwSKyDOzgRbRUAdO6Im090Y8m2BCNYWJgAZe2cDcomsvNq3y
C3T/iN1coiRtLxZMWM+ZH2DrNUVTPiaw07FKhUUaXzPiVM9g6lXPNVNriMeU53tqBL7bAKRrowdD
B/58AFmJuR5lIsNGkgQ/9SAH7+X5ux6AWWuFG8idr/wNVETVa2hm3bo2YjFpu8DkqKvBhlDjlwy+
tlAIMf0tNhbsyrAj1nl3lHA36IMUeEWWbACygHKP6p/v9SZCGNlJMv4KC9Xew3u1KnTQqZsm2w7U
bfqum1u2729TMpj7mCp3kdDeeFIcKxFWmuDpSzrnFgQTCxc/NFZVH64D5wgzzH/Afjqf1Q52ziGz
IHFhmm9Ga1jXieqy1/m8KYaPoeFvbsbspag7OR9SF5ufmH808G6AXZmfYM/fussOLiY7LH8rCL/j
R2QRZ3hyVcBmzCD02scEdu+ZCwVvqtqdCa0vkEqmUzXJLQ8S9HKVGs2szf2b7lk9WlifMNp6JCFE
zUFYbTwdPmb/0SHToZwmWzT+PPlTh43WJXQn49rTbDdNaCtaqCpPHXQUxY3amPfgPd75b3o4yLsG
nuwT9S2b5jjTnM6UMBzmfeKhKmONszDk7kEfSgVvYCMR/QJ7a/8QkwrD+rQxRb2BYPb5U+5+qlh3
RVU+2fx5MyxoGWgOWeDpe6fF0B3aeGFM+v0WhHbgrFr+0KL9+jAqOLlXTggig+XeBf51vnSiRR7F
2fExtQth5VNkMd/om+kLpIVqrkjtYqlztGYookpIyYPfz8F9nD4C/Kh8rIOw0xRW6f4iDeoRlhpj
NH+Mf7oISsy2lzs1AzewsbC+rv1dQUJ5Zi6zZ6CWtF+5WRwsqF68GhyNlwEyWWtWNdaLXSRnPUGB
1jlz8OA++5mEcI3jG/O6/RmYNV1QK3GWfUXR5osJDJ75uCUAqW11aIfM8Uw3/lmUQzIroth66UmW
HHTo4yfzbPYXlH1AlYW11tyMsvA2Bn49gyIUPwqrgwJjZB59cMZuXVXwpaJErnSYtB26JFj5EB/2
pPcPF14oQZLX949af6wsA1kK1TF/E42xPellOMwb3cmESMf4t9smtPr6wQRvOQtS2Fb4wuOJCUz/
lNMHU5TpKYiTYRn2rj97DOgrsLRNttiBXnXeV5k9a6psWLbY8Ry5bW9BHDG3/RTplD4bJZyKZD7X
QSR7dYxQOD3qsJOxsSnQD9L5+4zfg/hk6BI+ipBy/53TZ3oynnXJ3M0gLP/I6bO0hp2rgX/IHNYA
2YxDnHWlkZTEh7TxDGU5wDBFNnO5Gx00+PI+AMYq3aD9eJlIlfZcj+A2ycJmMSC1LjRP/vmP//tf
/+9b/x/Bj/yco7OeZ//IGnnO4TBe/+c/ocT1z3+goTjlN9//85829BmgaMgsF0tlm4DozzD+7cs1
yoJp+v8x7BgQHbRtln0aDjPLIcVbHoBGHKr82tTg+PvRuIglz98SKDLsReVbs7rPirdM8WAFCbNk
GbYhjDRg3QNtbxgmAmf5BkYB20A0a4BNzV85t8rZJpwMF3UKrJMaAivpW+SmxhJvv/uYTv++Rt+n
U+LXNb/z6I+yzWPq7/z0OtjoyLLqYZ0aENww0DZAJU6lM0JkfnUSYMhdqPXOB9knSx3qAVv059bE
RslyeHYtKL4lUBle60jPgqtYMqHF4ZT9+0ZjOO0CZSA3eoqfJc/EdPiKuEm50wdtFKgCuEY0IDJ7
srPlXA9g01DunNoPoXM/zZYhHzdGBxDghAZhTgQCWw1VJg3/YPgKo7U4vN6xIf0AiREz7MElnCZD
OdRYUlDL4a6o8OCOAJir7dK/2E3izgtzHBY6FzcU6Pe4mfgWpb3RoR6A3cccbYrqpK+SUFU75oyt
BX6Ky66VxbydDK+aqin3aPqe7m/z36EeVNOM1LHuM+5v9PivEBp71UVP0ylnpCdWF/WlhyEL2s7J
lnToqaPv4AL0mLuOB7w2ZBU0pfc+VKOrdR/SyQq79nylk3U3Prdk/EjjgRfwL8WzG8ukYORossJP
o179+5+M5fz5i2GOLYBW5kyY1GQm/fsvprCtaGhy2i4biIsubfy/4Bn91yEcjUPjRuFWBpYLYbMO
VWkRnGoA6T2ZpvwK0d5sGcAHDjqnFlorqv9htUn0ip/5DP4eHSRZlMSWuQG/dE4n9VW3SIA/dSy2
dyFqOzeks+x8iNWhwW++QSDte9KLE6SYo7XD2/6iD0HwBZ3g4oxCczPL8G1d//sPwf1vjw3muoIQ
m1KTWhQtxb9/CDb+BQLLomppgRBizCtnzLyhC9ttyFkD1HcUoucLz9I4Z+OWd9JahzlZiJ40h7aA
91XF+5VIweGmocW3vXAOlZDWncDo4oU/A8qoXTUy3Nj26CyMlkNMvPc76FerDpLBUOJDW8n3eJ68
JL07bEYa/Ai432ELmbt7PLFvMDxOF0Eo2mvs1MUsH+CjLWrnaprzqG9D1OgKaw9kNVvXIfYHFOCR
oLJO0K+/ssygJ5sazgay+O94o1knmpnYoNT9FlvF/GzC+hQs93QPvyw1r/uCnoowlxuQID7Kth8P
ohPjwZ4OflkobOJUMqM5et9Z7RtvEHDBHxeNsW2JztE7q/tV2+BZaw0h2A8J+npTuquYCQtlsHj1
RZWFXwipaY+CppG9QdlG8s7AdgqmLRYq/G1hB0+qHGdGk89Sy6C3NBXwv2TAEP/7vz7lf/wEHA5l
KhOuWtSymAVRwr//9YWT1nntD2o5xEQuu0nwfvh94FnteGPsNl5Kg3QW0zr28qirFlw7OvYig3LD
rOSGQHn5rwMNBf50vfutKFkBt9AimWWW/6oSmNjBZCr8/5ydx5LbSLumb+VE7/EPbAIZMecsCNAW
ybIqmQ1CqpbgvcfVzwOouyWVOqSZ6UU2AbJEwmV+5jXX2VeCq2NowbU243Tz6wMSy+36/SroCJ5o
B1sJ3WYpNKzlgL9bBdvUIIGk6bOr5xE9tUyPL+sQRgHSGcD/N9xoYrfuG5MuuJGq2ML5yx8rEdZe
FXb+rq7G7BG0YQcFJjqojcwWQ5ThPOXo0juoxLg0liUKtdK+CLOwL62c7Eu9DCKLv1gaYlSagggt
GZYZXdL+zzma0M1VHee6vuqwe6IK6tByX95YB2RBcDSZpI221vKnYYyPKlq6zBODFV6Hl8aMMePt
xHSHKZtzwyUJ7gfZFTtEspJN1WfVI/Bv8LzcNL3Ww7w1iuxc+JNIvPXlOvTSxDMQ/4Dv9i0RBXrJ
Obowv74atv3T1XBUfFRNJjBhURt+dTV8oHDYOaRYIQtV3tJ/ipfuXbYgc9eBfK/eFrOZuyX96Pu+
dSTi8OMpWw5OneB52LNabIViIlfkN41xMJ0JgT3h5SEsHn0wnRunjRqcDQUPtB8N27D0b1SsjA9q
FskNNEu3NyzUaWJPgVzmOWOa7WNrtJ/iOJj2YQsKjJK4dggaqWzKZa4vSts+hFr7qQ0Uw/i6b33D
qh2vl11H+5GPKZTlvISGp+sE6GcFcD22RaLrl1Qp+62t4s0YsdTB5YM0PiuAzkmuNtTeIrfWkE7L
M1ByWTI8jLhGbRCdMbwOhxb403330JYoNdsh5mNqkh3mrNW39YIYaTUfUP0kWGIilstNGurBRpJ9
04rpnNmLl3synZT3v76Q//JYORphh67j/6sKSy4X+rvHSsPTa6CAWe8Cp9oD4pU3WiD0mgDSkej/
sN1mdb1nnnmq+rg8DEmMZtpQp+AdEJnBqefvl6Ee16d1Z+mgToOy7eQpMW5OhQnPYn21Do0i7R0C
opcgFKAnv77RhtZelodiMst9KEr9ENQstZOJQRv4x/G2BjhM13badvSFz+swanZ2HgrsYSH/AwdX
j5EuPo1TC8ejWFTIFKH259BmWDdFvW2xETtJzcluvg2zb4C7DiA+MNMVG9/o26Ok0W0PvnGqdG2h
kviAp7nggw6DE2vF+YAOhvWb9dp+vV47AkVAnQXbYZ5zLO3VlTDB1SrVHFTU4vTo1AUzvmeWD6u3
Q+HJUpzg3jecfhNrFv4DUjRYpSDfaCGQbUIdvCqNz9MShNUWISmV1XnZCSM6vRZZTQd16C2XTGd2
LUvpDyqpAn4eTUMJRnPepKpm4V2XlxH9Bs6o5uRi1y9ShtgPBLd2ppVXtTqiJ1xcqHoWl2yGe53r
FGzJyzycDIcnHQHLJ8OOTmQ25JidyL8yTr9jmH7li67U0XVvlXIzGSK6WcnJ5lTvnYa6VxlZf3Gb
ZZiSCmvj20We2N6sHxvbIvD61GBGyGN5++3D//y9TcSwwdRj2iMXUNxlsXr59VPzU2zFtbJUR7W4
XnSIDONVgBlKs4t1KZbiBPQz/Kb9nTaZw1NXzMERntTgzstmHAQX/C4O6wrCVKFvlQlNdVEXm1Vg
dVzkV3UDgAzQmew0StpwjoQg1W7Re1QeBUpkhz42/dM6wAtXTqORwVkTFByh+MoHw0IhE+OZT6Ea
HRtUiI+oCILXxky7oZMLqwXlcVPWzxaXhYCm9VJFmQ+iN+yTEyoN+h5df5J2+v2QJ62ks/nPzvUz
foseNiy0fbTEj+MSSc7LsG5+24cdlJ0ixfb3Z769nbbJl7Apu2M4xg69KtY0gB8AHCTupU0GGUg3
Mf/qWq0vdjLytMVK1Y6S3CtIq7YO9ZRjm7bhZs1SSC/9nRMVk1sJIj1NpXxkq7l/RW7qXWqBTSYw
sY9q6WgPIsFVvcg//Pou0MS/PLIkGKa0henYQpevboOuntLJbp1ul8W579pRZxxaG2betjKcGyxr
gaSmZYFzhjDdWJtD8FW4+MR99bLGyIUT1Uvn5gm/7OGkFeHItEdVNGumB6gp6L5O1QmPgPAUIuK0
zKLrEOlFt7Or5H1ot+O1LTmFCdokwB7ni5POGXPXcuUGNTrh8dqZLdwNfQw2vRjnM5z2v4Z1MzMG
6tozCpnN0JwnkTVnFtW7UImivRhzlBKHNH0YNbwdENaKNpNiaKdUk9gYz/onGqHjVqvdaiHvoIrg
0TOSx4Co9MCwnQE9cCHEwWEGS6tUnMSST9BmCE7BTPl/pJteJH1/MjK1v8Dn3+tdOZ8CmjBe4GsZ
DR3Zbcc+wj4ph7kUhgU9JCSxakNNzl/3z1q310w/cP0srr0uWoKzJc/VIuXsqHV2bJN2zDysohuM
DCFq52iZ7UVRGW6r6jVVKSO/adtGKdC1or+aB/q5Rwi1KlConnykb7kfj1kg/VMeIGDQh2oIOSzL
T/zAnCvjZydNToBriUgiVr0bMwkAQdZ2W98ky3ZvT8axbil7WnbzFFbKB8UvygVy2TzVs157CDvN
+4CyHQh88LEKV/lmqJ1kMzSk4G7c1Eh/qu1F1UT9ODcIzyEh6bioqePk4wyPKoyJegyqx0CgqN6G
zXyUqDTtgPR46BdUJ2MZIvKU07oph+yeymJ/mYz0I6VK6KqJ3T614XO++Pxyo4Lp/seynrDepnOL
82YoMKULMp0QgaGIUeD59RNlWD+HlY5l2fzHQFy5JPbfRSNBNSl16VggwpqpeSnN+YFWDcnqMtRt
3p3WzWC8hcNvQOcPzs1YbVU8Zvdz0ANbRm5hj4XUsClwa7yES9Y62r28rJvajFyYglpVj3DMTT7q
ni6qaVfYNYFcm9fbKrbiranG81NkQ4LoZnmIZis6J4Tam7kk3S9VX3Ud9zeHrf3bYTuWDiSDIEBI
48fDbp0ioO4MWxbuZr8TsznQsZujc2zXn038Zay8cjNhU9oyJ+FKhfb1OtjLq1kxmeZ0hGuwFDeX
BC5M1U8AKhA1RKD9hLW9dmxH3XkzIxEAmI6blmXx1C6RlJakMEcC8RHCYbzXgXggdsEQYBX/m6M0
f05JHce2WTZtrGtMKqg/HqWd662PTDsikaOm7I3UjK7WMlRTb++HinXPT7rzlIRUX3oe1HVTC7Ch
KhzjWha16hqAN1d6p9vlw/2AJNs1DgzlkNmAAy1zVo9yhlNfNK2DYAVDYIQ3Fg32m3Wr7CY8AlD5
2URplb0d0BaIQHNcjU7SD6ytbhOiOfFmIBW5zuptE+0Iuz+2uT49h40Tb9O+Y1mJwI9qJV+N+ntx
DauN5dCK+X+/JSTLHTeEgQeDdJal57snoTDSwFScoUXoXUffIA+w9lkGfDMoSVF62eXoa5xKFPk2
sD3Fnt1oMdnbErLZjTqCpsNCF53DLPa90eidO7ODE8yb9LqaM0h1fx8ZWnU346Z7F9dYo401V8W0
CrdUu3dO/M40rOncJU2xNZDrhrv0m2M0l+Xxx5Qemy+VxIMahcqd/6pCpVVjOThO2e58Kll7HTCD
RTOwGtymAzXSdimgtGVAAYdOeMcxf9uHDZbmqlaqu8GQpTfGKLUttx+LLfXEy8ImzysKUn3ko3xw
ndLYgt8owKQjKx5dkF7hAQD6uXqEUSGXmwHXDnwMEKPXg6ny/CAH176gUWtR5N5od+02EbDJZdV2
B30hU4dBeiiS6hqY/jZWfOv/43mRgpNsWtRvVE7Qq1sgSbp8nCTkHpAnZyjM+tkskAFvKq13B1u7
nZVquMFQvHBTWwRXCzz6ofWzt5iphGDLs270LCOrECadb03LxLlTK7OcVmdvnSInAabkmPdZCVrX
Gl+KuLQfx/YNqgkTsUg1nWZM1KAoam+aBGE5gKztwdGUox8222pKfQ+TIGB0Ya/d5cP4Pq4sKtht
+mJqOf1Yx/zcJ8W10mnWlnZxUtr39Jwde5Oavyl1Gf9Si5C2xaypmyZqEa8fFSTdOKpwaHZAdQLM
Vfj9pomzvLocxPpq3Uf/YpEvGLAcTE4CybLHDkILsb30budgCc6SeT7kMKJuHJFufRKI02qkBqUJ
wLVyMtRKp8XWtochNU8lwOKbEtvlvVnkTyAVxUmzKDvaQ7RJawAOs1IedEfOt3XhcIsLnPhazFJ/
kzaaP68d5KqGrgtUi0zVtF7FoGVI+Gais05/BgvfhRehztZwCIXYTYVMXdlo1HEFEkfaWL60ttPf
RgbCFcLZIWGVvc0RdPOqArf5prQ/lkZhLCsDFelevSgzKA+UBClng4CTVtVsbB/fb0Wdjr28UyPf
xO1LHg3cu4+g5jEw7NTuZAC5qfrCOFjKaLgVkguGJbdTIahFpVl/pOrjVbXID/0Yvvx63tR/vhlg
VUiVordUHZuo/MeHZi5ztawtClN9gCocJHEb5MAEBk1Pbhfb4UcgivdhkhARmnpxrLMiPCkG7o4V
YMtOw8hwBYKbjYMQfjHu/aIPr2GUhldA3Fc16L4Memyd86brDyE3NEIRBdleirqNGDPl6sBB3/36
mNaF8cd5ErqZwUVm2dRpAb6KiqJZi2p9LpsdmjWm25rOFsBxdqpTyzg3ReGcCpQLRkqP5xZFLfoS
1l+DTDEvMazwqNoWYNlMGe9mMEt3dRPpFyU6szZgSDnJ87fB6aztLFCm19G8VSUWjgm2sSG2DzBX
0m6zvoQeP0KLYcCaFDxqNNJNIydceKBQv4Lz0kHLhjg99WVXuVHQXSyKdYeVRtekje11egFcqzaL
hyZBarZOzgvVcysp/G2K3ACk0dhu6LfDcqiI0quKflJ8O0PyH3m2MDPCa6JoiG1jbbcJtSG407s5
/jrUXfiigVb4zXJlLFHY68ugU+jSTcdx+N+ry9DVYIAVZj+8waNp9JIMhWks5lAwTtEN7l/0uX8X
2rUCi05XrtIkbVc650w5D9pkNwKWmJ3jTOxzRH7z00zl6rwO4z+vOmptCMNV9tbSjfiEBgD4kC4+
I2Mfn+N6eqKHH1/gBnXw8utw0+Z0H0B0bZyiuv/NTfcvR6sJR1OJxSU9pDX3/S4AMbPQ7vAJrneD
MWtuHYBR76Q9AN5ykl1wM+U+BhQy+zIF4f2U762MtmJcgVmYuBMUWG/HGJWEsEYFuraPg1Jk11mI
HsRCVxwbJPH9vsjdIBPdng44tcZhfGvHKW6/+P649K1qd+57uZdGFnsRPnDkzWpCqYOBzl+LLQKu
YhOSpadhGQAUyp1dAK2MSK7WoQA2dXFKZP7maXEHLLH+HFqkKKcJtmCdPAT4htmD099hEiEOOR0g
r1hSKCGH1hP5/KzpuJtHc1GSeetMXKGCk4IooqWULLZ5Rd0+gfH5mztN/Mu5Xzr9tiYMjVP/uq6A
y0BflmVW72AEM4ti1Vpn3cfErCBb6vhxpqpzDvwgvtX8VHMR73H2jnTiR9H03bnG7S5Q88PqDNKW
VXiwsxUxI8S5keTT85yX7gD7rCpF8caakT7DHDbwRsS1gnz61NKIOaxhAO3v9AQOf4om42Qbxb1M
ISyRJ8f1ppAorxtJCrSn08gkkVMAItzsqwY7iCaF6+rrdMqW6HKYjA8+CiO7td61WhBVY5LtIT1f
onI0TpDAlC0qOclGVgoiiLo27YuBSnmGSOS2syfnATKo8zDH24Z6GwmDftNDwbmgaV+6v77xrZ8b
TTQ1TE0Dn7086K/DLlnGE4U1ZQGYQq60xuzBDuo/sxHpnKgrmZ5C8JImWN8LGGP1aPjqTZ2a3aGx
LXNDfSe6s+r+CfTtOcokJLkowy5e6gd1EMMByWVabU71zmqtxGMCn+l0vo9103jMuSv73PyUFVZ0
SQL1zgLJ600OPGom3bc17eZTn9oxMOES7/KggqhVmljKzAHlQ4dGa1Cx2GWfzDEZ4TxQ77ATrTk7
UyBv5rx/DCElnSVFEjs2kfH3swQOGoOOWBAlIwMgkE555tencz1dr2ZNmyaOQUee+Jsn88cFmZZr
V9GFJz5pBek0La9th8xI11Uz0DSysKhSPo9O9b4YtJj8I+YM93a7ozYM1YVrrA/yCaQrc1BR6ZSB
noM0pu0890BwgLZo/D1kvbo8mOa2Id71/Lr232WkVZtirgjD0IYytDFkeVr8l9tR3FZJc2kNGNh1
oHFV4ZZHdXzz6wO3luXghwOn+S41wzLokmEL8DoS4WkqyrHnPhKztdPyqbvBNNkAoYotbxVFuxZo
opsMsnebacBzseT5jOFw06SPEq8aEdNCysd4TKanGaT0HvWt7NAGxl2bDOpmgFCBvVOKdro+YAgk
k2SHJPhutPFTqgAHXidl3MW0B7BZjqzd1FWAWAgKW3odFVBbVOOlnF74Qv3tOOtePeouEJzxpant
e6wIFNT+JqAlSdRvQ2XIHzNroy/eKLljZScTyOEQyx2GrCiuVeHWHwtSzrE2sA+JsWhzZE/tqXiq
wU2fAFmYp7ay698Ev85P9SJyY2Gvj6uwmHpeZZAL5jyGdZHuAkm1w6zkpfRVeREdsYQPQM5dN1mK
NaqpsSIv8APMiw6TlE+pKCTN+Cfzch18q0nRl8iH7dd9CPluS8IlN7Li/D7XYcX6itXtjLTP79d9
MPDAOZMzbonz/UungYbwFBNryLiA3CO6fL5LJDIOBFrqixmc0CelVFf15p1Mjd6D0hMiVIKVjtqq
8tQPtTytr7pxvk0cEe+/7deBfKPut3xuEs0XvTeH24klZIM2evYIhtbatZkiT9BR2ktoYX+eW3P/
nAfdp6JtkmM9xACViZkJwiN4FKU2dVvFiO3nqe+RLUYe5FBnvv2Maj2cz15vLn04Fmd4hc9OrRq0
mvLYTRV7POVQnoAxpcXFMa1TKR2NokpfXNBzSZI9V6ncxYsAr6AJC6OE7tFvJhXt55zPpkcmNNtS
4brohvMqFkPBslQMkUW7aTJDaPCAn9sqfQu7tEY0GhbbRHLyXlRvDEhAH6XIZhodtX8sIQY8KZF/
1xhG/dFsZrTcHF296Nl8LUeaen4c4iVSNAhoVHbualigvydzfJrqIAk2acWVXogoTjJj6KdZH0QY
wbpV9eApaKFX2YosbzSr9SjUlY8hulhmFlXYx7IFCLDYS61FCnYo6luiqx2QEpjXSmZGW/yMVbdc
BOcwcEf2ThHBNsbWR8Pk/Imyl/Fm2SI/SC5a07+dKiV66rXkkzOikfF1a9A6klifk7K8qYy9vMH9
JNmsm4NDxazKelfmk3EnjcD3Se0+Wl3Y3waZwRYkmnpj1DKCoqXA46QK/5XLbKUDcXgYozW5Mpgl
BaJNP2+cudNB52XOPVYZFUUIq/+gRMpNy339pVN8TySK88mgQgDfmupC3DTKNmE5P7c+dTnTR0nA
Rgny1Z/TOjfXPw/jTn4yG+B7Tuanh6wRCvj9CMRzkgd3dRQJStyNfxYyD456l+SnYZbjDXO6vUd8
u7tWdi+2FtLY9zzrqWc0XfkmtdApzrqpeA+M5SUEw/YCev3I7YAbbsePV0CGcqB0NTHL+eyL6gER
0PosjO5T1oRphnhBNJ4irR5p2PEq+efVGKC/8OtVRBM/JbSOBvqTcJBKmSal+aoQmItw7m1T9bfQ
owbPCi14QxGym6vK2Ff9sSYCiSuIkrhZKIR5KegjLHIe1o8MYgqPVeU8NYunxLehWjalNJoTKKHN
t/2r64QV/m0rsW7qyIZVXz+zbn/79FDGoQvLqvVevaGW0t4gBTZ57SI50/8zfJO5f7UvVQL9VHZP
/apJk2GR5tHq/pj6enyosT7b9fFElFC2d46u+w+KndZXYTYqVjrst6h2ukaG/oAxBOO1nFjkglzD
xaCopz+H3jiNWq6DpOaeegmNoNivWec6DJ1A3nN9Cd4UQ6lGb7B4IinFdqk8RQ2x1VJXb5O8dTEM
AB2i27V1SpBHRwoB9fN5xUZOJhWQiZSm2eXIe278YHoudJmf+0UE1W8LBQ/a9oa6XAs7il2thuXj
1KKrFpeavu8nUyIcYBwm7Fo/+BGihYlaaXekPM2hIZ8+GnWl3fZxEniKykRTxd1HqJ3NoYrUZ7W3
BamQWuYbZEFA7AnW57RFWT8MIkAqi3hBVj85XWF+hAemev7QBoc+jKGkGQXVTMJTm1rkwOPVxlt6
c0jiG+3f3vILzrEI7BHRQ1tvbrRlWN+283bJrpbtPg1PA/Lvh/UNrZ5hymc5KGlOOsbyhuIaozDK
a+hEcPC9nuaD3LUGy64QTkURPUuRRVJtbag35QI8+/pSw5IeJKy9m7OYd0RCPX99+7vPrC/TJPJD
zxhpBoxmUG3XndYIMPvXT+XPy4+jGQBLKTEZthAEtj8GtayVkd4EKtbqljpvNdRAbjUU78yNwIBX
zXWHph3V19euHv7W0H19l1ZGd0CsGhTsMiTKBOFaUQgYopJK6ewTGq8vEQcP0w04Z4rV2KOc1p3r
q1EFCzZbtpea6Z6sjN7mMqAFdeYMB49qvNhI+Zb+rNZ15oFmH+80FDn364n4Xz+g05sVrf5SlFON
VWb7avN/9p+L68fsc/O/l7/651M//s3/XB53T7/8wPVj336uXn/kh3+SL/7rh3kf248/bGzzlqfh
vvtcTw+fmy5t/wbYL5/8v33zvz6v/8rTVH7+7z9eii5vl38tiIr8j7/eWvD4ggLrP/j95Z//673l
HPz3H+CwPhVdG73+i88fm/a//zCN/5jUp4VNrVqj9quSDA2f13e0/ywZFlZzf/wXtY02BNmv/8de
ohtpCc0UuqnyxQ3/9vKW+h+pSpYD26DCKekP/PH3Ad99TUG+XqR/Zxj8uMIs7AJBngJMVBBIY7vz
6mbWspoOr2LosInE1QKW5wUjLwA/U90frlTqfhO26z/WrP/6RuYSvDzBOyH4/OPjYxhCxI5FECmN
eNpSINPdvoupu3Txl9xIIWZIKOF25yVLw0aZFgUjdCJ7BVOloQgeDL3Qse4W12YeceCjWgAcaTdJ
itSqFnxRQAP/piTzY6Kx/GJ0Q6UhpU5LTv6UzDlAs6pkoRuqiJmBwLkG0ryO/ILvbpa/Ls33ZA8o
RT9kjcstQLOHpJFUWZPMMEtp6LuyW5OATNdrgdJCPgZupwF8FPvOV960ZMauqqjDBm1qy+312GuL
M7oS5XawO9WVcXHqlGrf6VOMzEr6pyIsb7JC/yTlbJEGk/zOQd7uqfcmrlSLW2WSIdWMIjv41GLy
GocARCcyqvyuHHdKllUbu8JPIe/urVpa7oRCzaY0un1FZ9K1ZSsBfvQbWylit1OKwpvi93qICWxu
4JRZiHav5/OAsGm8kfR+T+aQV/s5x+S0SJP4ElQKUxQU+2oY9G0WJsDX/PiFlF/bLjqB8EpjrxHV
Bwxesk3LBAmmkOorqRTrSA2DpTbEppyLHSzW6CBK8Nuhg4R5oh5jBIFPqiqOM4LZ+J9JZxsTsgMK
0/wXRVD895P7DDGavURPYJVCtejB39b6WeKzlIb+cNdpCLp2PUCrWKrmJgiqfoNSWrwJnLk46Yrc
NqEEPo8i9ibXkSPObWTrm9m/R+b1uWvzD+0EDLqiBbZRnQYZ+FiE+zD7JOPgLm/w2YHFcBOBlYGC
EHgx0kuuU71kehjv8G6OIcwqXpE1BSKAib531MzHtrLHGDUtvbGxdYT9Wpzd83n2hoy1x7fKq+mX
XlEhS4GGjnGpwwS7G2AazWQ8B771UWrpn2oexVDU71qlyk8yUawDsnk4vRbmJSybnEXIhoRuPTh6
vFcyVXkPYgXl9tmgDKVHWF5MGqtV63Az5gcfqJ+llHBZcsW+DUIgQkabBO+h9SRbw5dof0+68i7Q
SBg0x38GmCVuhAyBIS4fsxQkyAlTaahQ2H2DBNiWZSh4H2VBi7bnYk26/DlCNh+Qqgc5bBnWXZJ3
n9bdAAlVZo96PKzfKYLRq9W5u9QmDSwzSYZNCz5JAFVz8agCu4JwPkzkP6fIGbdyngAno1APKgOI
JMEHaOGKuhlMWKt6a/jB1lCmwosVfaQjcmv1mYkIkdluKqt4QuXhOfWyTAn2NcoqG5rXy/wEziyL
nJumC5LNOq2FnF4dvl+QGIBSs8c6RqZBNJ0XVzndAzuG50mnbDMX6rO+zGqcwV2do4JD4xYKaPTF
Ga0rnbtqQ1wFbwh0HVND72p+to35Olk5nWtlwRekfzKCUcNz0OP3mhrdyDoEFa+kzbAZm+RLkKHl
NC1QBQTr6xDdi0kzTokFzrlVW8TaYC+6OiCLCTdsN6p7CxmcyvHUEW4gUTFEQh5xq9IBN/OPtKX5
aCUFFo3Lz/ad6GORtyipcQ51TG1g3QyFp1TIOtB8s8dss/zIggbXBrrq83quk0hcu8RQNyU2t9EY
fVmOF/ckCyjxwm43NgHiVkls3xtFz3cz3a5fPRScCWxsGg8XzT3pMvllLW9R2EjdqUYRt8GD0TA4
ZzhkfD2LNfwvF9xy4a374/ZT2Sqf11/7dUfZ6cjYKZOrxJvcp2fudF+qHOHKQVxjjeOFvFxtRnV6
xnns2dRILpfrXszWukA2IAoO3Neb9bzV45nT3qORs/zQUH1O6dabon9TjurRCbGDWi9GUb0BZ/OB
o/kUWB2qRhTTPJLZ1MPcjE6RkhyY+l7GsYB7EyZn3ZgCL6i4eUsLexCBHL8EJ+aVJvepk/W6i6bY
wKbykemHe1mwDubLxUrNEt0I6l0uEDLeCNsbMC45iAkulyFK5otwp2v2hySoPyZK4aDBCf5BMelZ
izAD11ZzBoaoYLbP7tQ047YN+VK9sy/4XMakGMX9oA6OV1C4F/pNguOK7vftPklh9S1WKmMunoCQ
LOtnyhmxnPEt9rb3A+KllGj4iV5DueQgKj91bfFAJQ1NtUgb3D6r7+1RAZIU3c5NvaUIe+4RR/AU
rDHRizskzWCjwx/UsEKM90Pm9KvWAWQCDOsVoFL5dO6DVO7DyGqY0ck2tIbDGdMvZakHFETQzRm0
QzunBCNp0HtFJB+TsrJ2QQk0d1o0oGvOwnqKwxIprWE4mvWwa/qs3wdUhNy87t8HuXGOo6baqDyG
m7CeK0Ar7pwNsJosvDRgmNLNWwAraIv7b0y/gGfaOJ9CVJLctIjOQTexnOJ86FaGUiH7Wu7mVDmu
E4kvCJJ0p39XKD6TV/iw/ivr14GLfUBd6cFcZoA2sa6mxq0wNXR1MUHPRWSejIHrbyUt5h2W+hxa
wSah3OzN5hjtu6T7lCdvSpBnSTg53jwmaG4Ww14r0TiaKfr1RSVh71dHrQ6x5cCbMNOy22IaHS8I
coyiuhcHuOW2acOHdW/XRR4eLOp2mulXGKkT7FT7XTozm+iTW4zU8U0qDDhpj56IYVAs02QRqKrX
WtP9UFe0/SzmnyEddgPSqiNKKbSnhsBL2uFDXKvv+0YGLhA/RIvj/pAFHTgDtSt3Wa5aBzOeTHgn
QYkCGl5gmUzvmqB7SQKwZwBJVBTYPlCaCh6VYT5iRlYAMOxg++WasRuDu6q+YsC+K1qt2qs6qNYa
JBlSEoSqwQC6o9D1cxvoLA0kerihyB1SPLobdwFleWMGedT10R6dp2d9rHiymAk9oFkzMiTOLa0x
ee4+DH7xFsyPSx4O6DVDHNHgA5pqdphJ9EyWU6XuOxscYzOTW0IRpW1mnrLwsykK7ooK8xjB46za
MNEVAqjNaIDudJY1oOkfhNFCV8ggDdnpwCQSoeDoJ1yK5ayvE5e9PGeFlr6M0qT9Ka56zAqZLNPg
DEDOjd74lfzoF2q8CRPLOE4IkW+S5TO6pinuOsVrGvbx/SAPXdTui1pE2x7WKxM9h4+PwFPX6xqr
qrJ4jSCJWYXBkY6/O2p6dcnUBt22Di1yvFy+/nOxmr/TZjPZ2R2YHEzvTYN1kt++pcWou4qG/L0e
WLt1WUZc1q0kpxdML634KD0oif4QRAo47DTS9lXXDI8In4/nyc8+2guk0mzQHDfQu/ACglEaSl2I
O2UDL0KhCovAVhoRU4IihWomzhHuKudMb94yiZ/bHi4u4IojnOwdhPb6goh3sRkVNFTGGhGjuX2v
dcVeBA9DjwZfUIdfRkSM6KqMb6rQtva4qR5xmSzcAY+dyXrKhIoJCktCYE2lVw2of5X+n51OrWms
/mwdnVZ3ON2SNCqunPdII9mnOsPcMaFLWlXBQajM0rBNGbT6pmusR6OighyAY0XLJES8F0uk0iSG
RVsIH0OA21RZutFNcDRK7EVO0NjDacee7Mki+N3ZfeDZolB2yoy4pEqn4KaOLvA/UCwM/GtYl+gp
BcZet1kZELNye39It6EOez7quJulmXtZMUrXYOI6JiQfdotGWjFND76aHMIqcSHyN1TFsLZIi/Rk
WBAziyLZyTHsn1AyiNzkM9il7CbruXUB3dDtHqHgGyrpkB1cVDiXXp7O2CZ00TuOlH61CtS6ZRqh
28NnBhwr5jeU+bptMtj4Swh6ZnpeD1efpWTrFAJyqYNwiAXEIOrDnaqH896h05gPLAsWsnZ5TZ2l
WeabpWpWqzYUPTu1L/OMh0JVAqs0neoyQzUUo/wAWWE4wtzPEd7nxBtuogd0J+smRpmKiqStz2QH
4Tg8/B/mzmPJcSTLol+ENjg0tgS1CjJ01gaWqhxaS//6OWDVTIlu67aZ1WxgAZAZyQABuPt7954L
D9TfqYbWnmZU1PzNrDj4KLFXAxjpIxhmyEiAicFU81DKOognwonjIOcabTHrfvFj6wPkxK9UR90n
S11ZNRHNMeiAhC2WVG6fu/QtJjcQZqytZN/9OsTRc+Gke4dgvQCL3c9RFv2NYtoLsJh9Fc3aCvZp
dyKBXK7rFkdcXolsq5mpu5fFiGfL/fSXab1hyujhE3rhgXdKsZMEpa7MY6aSg0pn48rjeRcrBLFR
6qwHB/5l2O8mL/RPIVbbtTBgMdY1KwjfpoFeEIdj5TmKItkiUrNQArGwvySpOb8mWCPC0F51ln8f
yt6/+Dsk+GDfxylbMeHaYrUpb3Q0AfCTAsvDMVxzHe1CYXZ7XOrvUo1k8OWEXMDqu7u11W7ysLRp
tfna3qbIsKrj7qDXGv7vNnx35tQ76Hld3EZEEVnhnnUjnFeUppP1IJIvKJbykwj9KfAgD26MccQ6
itQw66bDlGg9xVg2Zun5R2earmM6FyyaW4O1UuicstJZk+fiQvKphqNFSh94+x5XGeYYbyTeHEur
E5R9io/QSA+tmSG9rJiKk3pzfJDHRKaxDpDuUKJMHI72wi8cJt8M/J4YIrRu4uS3uk7Vlb5EBm22
MO1PwD+XxkblvHC8hhlB0pjxtBzfTclNKDwKKyqt96UgFsrCIhdhpGHatMeu9Fz5oFgVUeRPGd2N
a93+2jatd2zbX7UScU9ah9uSpnOramfVqylnteCzGBgYd/zi7X9fXfzXdcG/VBr/zwXI/4fVRSo+
f6oY/VN58fL1x1f5tf3+tflzgfHxj36rMNr6P3CI+Qggfy8m/l5eNP+xCNfoxMKho1GtU1b6vcyo
CfEPH9+n8DHykgKCWuF/6oyaYf/D9hEfU4nSdaqQ1Ab/F4VGwW9iNv7fJBNqLybCGt/gw9kG/9nf
NWXjIPymk3VGesnoYlYMEuTVCD4yw/tJ6A31JBTPi32HYSAODho2WYQeKJZbvw2mqf60pvrWLDex
0aTfnOnbn87lv6i+iUWL8tfPh6DKdlD9CPyw4F7+WnwzyXNpVYoHbUTPsbCA4pVAf21UJrPW2fzh
xG25qvSMvpPxQ3WKzu/84fZ0eab+WIpu7VUqXsWJp/+n8uM/nzmqs5bA5EgP0LC9paL6p7KgDSdM
4m1OA5mY5D3Ovr5SvX6KiG+mHajvvanG2afQuwxieLVlNG2NGjkbmK541SVttNcljV2AwOu2H4uV
pWduYBb6a54a7+RV8sSrf9YAFLK671dCWHfZGXfsSOlamboTWHZxksQmoKoYCVe1su+FuNhw9tee
HbsBOpU6MBOQlToLUzrnMauvb0LInsQil3BotBgk8C2zQd3Y4KN/CwVFBsq//t6rJIAhsExgUd1t
PzIp0DX3nExptopaglM9zbwUYdGtx0m9m7F3Uy2riH//1T/qqn/96u3F0E7p1UCtg63zryfY1+JR
ugmXZhXZ5laZS1CeTxj6oqhL+FI7rElPeAvUqkV/mxreN0Ho3GszKhbBuL9Ei411msUXhA/0yfs5
CyxykffjeDH8/sWsXDg1g8efaxdrP5ewhGHsN5ROoNfgNgPIvjN1rWSyB45D+Mzo07YXW69GOr1o
X1YkZk9BndH/9WwNfJnVXHvFHKLsCiQpciMRZp4ab7705oBdMBxRLyiy672iOKUKUtfsMlvVMztl
9J0/IsuYtq6rzp6ZN+sZBM+1sPrTOJDKPBT1fmS8o70+X+fhMBAXtIIyUuCPKZlgzyGAPDO72hhO
zwTMCpg7XIgG1vhN4+gs4OOI2RbM73WuwBKYS0yaI9vzlJPgkUTlvTCcm4aMnuoIEQzdnH0rRnBt
GmBz/FsRFpRE23mW81lEXov8cz6axtCtxTDKs2UVT6jWp9u/vwSMpbT+90vAJVsKJ4GO8NL9W+k9
8/OsxmueBUCAso1taUlQOaQ41q9NkUGO1dx2w1q1zDXCOWfxJlPthF8b+mCLLaRp0iBp8s3ka91a
lTYLltps1/Zo/7Iwna7ZInv1BrlBYfQfLt6H8vhvnxwPAOgsRDGChuTy9PjT06FgfaolJpGbseiA
wxvOofBLZ6cZWbG1qZvrmTKDpHTLAyvMeoVkqg3wvJxUUrMaZz7OfJsgjKTfxstLsU8SAmqTqzMU
7bquR2udltE6tdWrjsFyFVv4LDqXlYyb+pc0U9CA0/g/AWzEX1shy2jh+abr4XxBzo8R5m/KQQvh
d2EkXE1WeTVju1w1Kh1QnZV+YPXjWjoDEWf1l6K8zuHR0XpzJVRNe9hfVndUeTBN/IcBwvyr4Xf5
SIyGNOlcDz0jxvi/PYb5wJTzUeYGzjwC1tGsaT0q5a2beMXgq0itSEC/az+0DvgIatfV2CfjmtiS
8xRp6B0rnBFCB1yNo/FY0wthRYt9VybhSRnWGKDM9HBDwe/K7YI5ZEsdkxgP9N3ztYuqV85HuR7l
gK/Jb/9DV04sfb6/XEWkdOLzdxzdIhQBuclfryLWhhMde0oqUrA89OL6lUVcC551n8SEH+vm6K+c
BFkXsWuIwfwASlu4spv5e2RZbpDyMGfh+yK12NlYUB6lqKbNv79H/2a85wvgelhalcxHUKWDSvjr
Z0xFjw7CHSbGweSpgWvxlnotse6yoDeg/HPXGeMWCd+4soiE3+p6Ox+1aKq3Pdl0B27+aOOM9j2r
rPZSY5V7KRO7Ocx97ywrMnF381/wOBl3Adg+QLTebGLNJ/tK6C+pProwK+pn5fkz1TnRf1DysM+t
EPl7Lps40GVpHOe0yre2vaBcXXAUPfKPyELwWmNTX6ue1XQ7zZygojkiIAAtbR2LoWoDa66srew9
xlGTolmITJ5TjpEF94SO8Y0IM988hnrlPDUa3gC7lmcm8E5R6tciMl9LQB673onvSRsn27TBHZHX
NilWZfuCpsCUl9bV7jynTwT3bLxxdoBKzNZeGydrFXXFi5ULAMuEYNwSZDXk8vZXgzzLbeZlydXD
eBt0GS0hsOrtzkujU2cSbYfQ40XYCPwdVewMHadc4tbbf/+lG+h3/nZp4hvF+8LKRBcoav/J1SP1
0ddCQFFYRtwApYTMsE/3NrTqsF8zF3SPqFDcI3ngUA2y6qs26HCXl+OZjPtilanonYyJ4aC0AlsQ
QreXtnWjU++W3dlIK9IADO0EzYlGWDl3ZEdaAhmQW10lDbpncqzuj+OhlM6mlw4dJ4SVX7ziZzdY
1keUJgxQCaaBTODQGedRO0jYdRt7MsQ2rmX75umt2nZxpTZy2aUuYaN/p+I5Tap5S2Y3PiiblfDj
Vb3Sh2MYOVFAIaK6N2W7i0Rt35xJW82R7zw/OGWV5+HEa/px8zjWJJPz7BQg2gqIO493NPjadoqm
WfB48bHx4wJe9oDdHvE+9+s0bwEdJ1eRRhDl6GdRJchOatl7HHq8+NglYiheNRLVsoLl5gIAoIY+
qU2ZjaAY7Kzzz3VooGAqsc/7OcNnAkPlUvZqiQNdftQd8mdCYTGdbCXkYN18g2c+7IC6yw1aLeNP
u2oKIfnSz1u3XWevs3DqD3ZFHEzqj+ucUvxbk+jzCW4E55uKQasUoHaPsnBCmuNKhtAQyCXbJdy3
n+kcrl1KrbTexO/5hp6a5a43m5keTuvcVJ3vl8LXlkZBtMW6BGzJJg7u1E1+ctKM5nsU6kVgEOSy
96JsvGRFZ25jzVZPzJJxKnRawt0wEiEE0x/jaUXNFc0OcY0/UOSK9zC36vtQyYtwNf19mDLtnIeq
Q03Fbgx65ZCELpaAJHpxycw5F6pK7kCoaFLi3t9lDHUysLViiXfRq03iz/E9o1d70LtlPt9PYOy0
WuxCLI4vWIrsc9Z51FON4QXt9/CSJuLT8XJqEcueFwudfoikk768Qye7aUO8sL5R3UZLdJsSERtK
RN5qnIR5eOwiUdT20MB5MLmFvaQFlC+8f0psdOyWeGb62rwJZhIu8SFIkolA0UIS4ruyvD9ec63k
OUyt6umxN3XmT80thstjT5/Njd3oyVoasgmIoYH5vmxIJg0vXt1ol65hdtN3XEtz7NLL94lmZQbC
e2w/guuQJ/Xu8e4//rG/vGr6qP7G9qsT+eLawjl7idvkTG2a00OPYxcWUm212DDfchUHdLoXbHLk
BzOmOdKousK6jv5kXTv9I2oy4/I40pTqFzB22n6OXPc6NFW9dgXBfGkTLhMRQn8IzCifJ1DeEMv8
61DYQ7QxmJsdmWNd9Qjh7R+77RJV9Nho86khl/ucqtz6bTNUXOIRHqcAu7R1rmYbUvHjZbifVrW2
bB5OIGv3XSMJwmlgv29awl2QZTKQuQ2y5cSMpqOTxA6EqtE46NT6Lr/t2saKO6u9P94r/bm6umOx
cx7/MtEN4kFtebJ8ArjyYluD43vrU5eGdNl+DC1nrF32kEt/PF4DhuM8XmuXdz5e6/X+t9f+xb9b
XgvRHRDEHhk7TVTznYw+bR0LdNaP3cemTvkyuqZQ28SU6v44ZgyxDEijZ27yP8dcn9W5X2mwNodk
S8KY81ylc3QNVXh+7D02RtLKdUENYVeTP32whpa4WFy7d5Sz10yP1Pmx1y2HalIgbH1g+KtlQi22
gPfpTcYTyZWUZtXZX04dTarxXpWx9lSzQHrsOfQp0GqUZzk40xN+HfBe1SgDFmDpfRy+sdBwn6bE
ROFThv4BGUN2yUWT3hEFrBokhZdU7+lVxRr5KF2SP2WJsCwaaVpBHKv1yxz3+ROTJAN7vga0UgH8
9TLtZPa2OhQzlzSNm20EgjwoldfdzGHqbvnykzwVQ1vd/jiqWCjSvYyH7eNNjxe0otMIHfBfHv/k
j+O2qb/l8WAdH8cfb7XFoG8x+HSBivtm1TRxc/Si2nsp4/gylWl4fezN1ILXdaqAi0DTeclyrzyT
IvJrOdpjE8SKdGsG5lvVGN5Lm03xGo+VsWNt+DWMbO8ya7m5baNUbVTizW+i5NvzXaKUcOfOb3j9
jB2uKXv92E1bHuX1LPs1mKH5zbLnPcxt7WDmZkFLFBt2FisvkNXgIlOq3TOkBevYsMZ86j3vZJlh
fzLKcX6CEUCR02buXnkWXX4OAbewN6aipu3rNEb9ZLQxgJV0L/SCrPvUJF7Bj8bXxZB9wm7Urx6v
ltKzyWDK148X854SjVFWJ7tW9tPj0OO3TaW65XnjB6qp8pbavEOyVzhGZ7X81Iv2xMNFXbIy2uOz
x1ee+82LkRn5VocHTYG9al+6xrbus6LKvew93uEZOYg9agL7gd/xYi9Dg9DKz8c7HodIYfnh2HF8
fhySs4mUIU0rNHm8v+ran2HOp20n++70s0nQrCyeh3h0r2nvETPL3mOTjpXaZQ0TRVdrfj+m9TmX
fZQP+z+OmRhiEgg2t7rMWC/XfriJG9Y9VKloKEdF/do7yzg1JD8ee36vaFEZSC8Zkh5HpghhVSaz
nQ4Dg/50zR+dDp2gxVfaqyYV3uExZa8q1R/iztFWnDTxkiybIvmqs3I1/XEEXdWM5xysUL/S+3Dc
2kNHcEc3xaRZNNXFldcsL+Lr4wi9I3mqYMWhgHHvzdQch8RmMFj27E4Zt7h9f+wg1tuRDq9dvDCs
Lr2lHe06y3h65Oi2bGeedtInBiW17fkU1Udrsq0vxHCu4hpHgRJjfERRvhp0275obWbj9jBT6j5T
vyEhz8YOx+bxE+oh/dzxL8PSpKuiuONaKcRHKek01/Gn69c/0caLKRBFRODplLd3UjAHzlwnDw5/
exT8sW8n6bQ3JF+7Fxcu0DW6Lr2eyg+Npxz+KkkokD/hQ8TUFngI+o4d98xhNhpaihXWR6Nt0mM+
trjxzBq4yDIjcVwVvuh2NN8qrd3WwoqefEcS+myNw0oSufOKuyt6zgRxVYbOnuicVR1qHrc3etBJ
weQYKw0LcV3Nl2m23vwFpwj7w+B70qbnDibvFAMYd00ydsVMAmjvub+g/H/OzWqmX2smGxwItK3z
8Z7wKa4455oNwUyGser8/twMfnkynNr60ESzMTDXwri/zXk83yBHRQe6NlvRRvom4+NvH5PUaLTX
ZZ080SCcQbOXPVo4G7lK/jDGTMWoAn/Gno20wWfqUn1tDAl8w2YFSjMF9VXa5IQu2kvMWZLgEFJq
G01dvi8dX3v97Stru7E/lzTpV2MXRxD4rKcQh2wLiZByrLT8aA0y907Bgr5N2HYX1PyrklVJANZ4
+HB0DUFi6MFEIwJ8W0cZtauRHHN7/JEtiUgUMdqVNpTxjcfyeNSV3CUKFAu8O+/QhBVJOFk2rCKn
2flGx+mGUT5tLOrLy7Df5FX1xo5D2is6dL8k/ZMTRkVMXakJcgkJ+zXzjYzYCbl+7I2dKV7NvTuS
+NR2zh0csngNwfqvYj8nrN5sC1a5FM8OxaAFVCeSpz4fgJpVxas0KfhiTGIa3Evr5k+pubG0gkIq
M/ZLm8sPFVca9Fp//GV2PiUItm+qyM11bIXQqnq6sWERJTNzJa4vwo2sNS2u8eDoNXPO1DzSQm0W
hQuDqR9fXCHFkxyd+wPQH82vU7nE/85My4pEI68rY+hdGQOhaDkBiRs9drVTHZbJ1eVBl3atcHY2
GrKuBJDtTl7+Cj/B3iAb73Z6Pjw/fi0zCLqBUr4kCzAZGPPcLNHJo9o6mhk/G/rYUYiL5bUD7J5o
cXQlMYO0JeUG+CNMAGt8ZL/My02TdUt6KYEHadrExw7vy54nc7KaHqibsIovLHOM9dz2RIQcQCGX
26JMhoMeasmr3soPu6Q57vudvR8geWyBu0Q7vFLVhwTTSMG7VudoZrybcv4+P0l4qJb0FRbh+sVj
8H5MemaYcWenm59JlGOyBExFPxbJ9MPn/J9R5951/MfPooiLDeJEhaiA3TBFkyNb+t4JrYnZGJPb
Y5aWzwzi6eBQWWTdVARMn98ceGs7IZyPxjT8JwNN8pOW5hRI4rYNHruPF8IJGIn0wYcVFZ1hxGwM
SOmgraNW5rs8EzYuxl7jykJeMopSfBkbZ1+VpvMjz9svBc3ek14Kop9YVpwZoumh8is/mKngTy4V
Qd1ACT/wPKnAxeXBTKl8M2pb8ayf9E2qy5EEboOHHMHcT67eXfU2ql5G0IxQZqqjDrlwpcV98iqw
cz/77YfeO8mrbZX+S33ssJ6fGlPSjK2TQx2q5cpiU1qR2kQkwiC1zpgoDvwSSx+QX1pmv/Jqzbqb
fm3fRaXjvqxlQeuHY5Vwq6OBAqQ/SFuS5lja0ZPtJvGTaGPM0QaDr6n56YF64HcvKiA1YK0vUMQ5
bSR/ZvTeBqf9iLJ+D+RCJ6S9+SjplZxG16by0zEWjJrLo8WI1qCHqKyobK2XSI0wMQei9pozSWzt
+fFTykAbSIpkW7i6X0oCMW+uRaOjxm+78R0qz/UgXx0YNKTvkpadlJO56eJhPo99NuOMcn7KmW7H
mKU1NqRC+BtDmcyUeljUup7pe7qLVrIpBKiBWe1j9JK3SogeFGzrB74Q4wrXf33IEtfehA3Mg8dJ
6jra48sCjbUucsR0UCF4n3Zalr4ICTqyN7t85EHvREh+x/o9mfVvcccoXZESu4nItDnlVAjLkAdZ
p7m/zMYMd3Aeu7OAZfHbPC01ukumKBdWxhAwSwLcR6XC1o5Jw3CSNrRmdB+SjN5aaz/r2rWZwa9q
deRfnaySJxIMim3T9LeaZs/KGkVGhTUtd5hDDjiu9XM7+vmr14RMxRPU4GmXEiZYGHLfNNFLXszT
2XZc5FDLqfxj11fl2cjiit+VajsVa5eyVOOP6b9/kBXwvOXI8pLEIL4VmYg3se5Nt7bvFCPpUKz1
Tr42hmXeZr0VTKPycRfSSVkD6HcCvYJzgHAU/A+tn3FnhixDfUTUqK7cTUii4DEPEQ9pTensB9Ex
LElgj6B2pEyfH/G5ZmfE26o2ml1R+9Db+sVTYIjspdXq6G6xaipqyqdpU7VrN54DZjltxCXBDZ5m
09ELh6Wc18mTLS1xiAGx5m5jbesUtzt2E0l9/cTsBsVwYtTvTh1FezC54+WxKZekPc3PSXakngw/
Nd919micQzsrb5M7lreuyr+aRnQcvYTZoijVpobsEFhLTEqyhKj4LDbWMDjpyZRkZrF26U5R5IQX
Gk79uoPospKasNZOXFiX2ZvNi9I8k04eXVMKCEMW9whlEgBALvqwTi+PdG0uZS6zY4pQK5g7q0NT
XPdHIyFFeZyat1L0tAortx9+plxAZzESap1wMQdW66S7ZlF1eLavkRxECa8X3gnserwlrAffcW/9
2jQJoX8ltX6PLAqeAufKNX9lNUV8ZU2B0bbFWwKhYh9FU3yYR+J66J1oQVFD4ITLo7hB/c+oyr54
YVlDNZ+u/hiKc9mPP2tqjJ/00S7Ulp+qwYj30ESYkzelfscBk17jcnqeSRi02/ajmLrhOFlWfaMt
EbSW5T9HyPor1EAEQfdix78dt14uxCXPeOiMUbiOstr/nEkeR8w2EQzUzei1u2iNUBqxeFPCjchZ
7gOOJkNRqAs+zPY5/6H6JnvWp/wWkRJyEZ1+zyMWtHC9fhDIBUbLNOSu7KclkZtkJWLRCGivfG03
pQm9UR7vhxlgwM1y36o4f+pHM1lhiWelNzvyGDIzuD02Q1tfZOq7v5DL+0nB5VtYO2j4UoK2DWQE
OyJGevIGw/nUx0V+bB2Ur5xA8wM2Yruep3w+MJk/QCZPD+Nsx69lQVb1TAo2aSoz3nFgdbKhf1sN
ltq79AP52ooPjet0Z/jRvJ89i7JvsayiQtiK1lLjghhynOwvsx/mh0RkJBnA+gpR67cKzWCMy973
kPsgkDWnRp7onkws/vry1Qkd2Kl2mn/Q1OeL8V03oHNtF553NxRhkVQxQRJ6xiGCaQHMlZ5Rl//a
lOYrQuBG2faJlmjcx/Nn52U2OKeCSZ1VDLAgc9ZWlYQlhYFX8pk+fdj9cWNDQEUXvsLKU8NBpbnR
5BpDUd/769FvPWJIMjsw0xoC3VyeXcMm6TaetsyKo1dj2bRG9OGABiE6IBXckGm/wYeb7EcTw40X
dmqfx2Q3OqM1IWHo2+9jEq2HaeiDWNPE3hA2N44vX6tlwxn+ZZoG7RwPY7H/bXroW00LvydisT30
3k5P0VCHVW/vPMd0Tq31XmcyutQj0yqWPvmXycMOpRX+DQhEspMGxTCjGevDbLvf+nKuTo8N6Btr
H/ruPrRU/PTY1Fn61FpMzEpMEtQ2cly/VT2vdRS7O+kiFpzg0BitrzP6D/bG7S250VWor3Scoj+p
6VOsi0+jGRVrtL3+RbO6Z9ZyjC+6Hd5y0WcrgzId8fEzWZRFPRw93R2AEAla/iwggyIRHnVsvXlJ
6gqwp4anp53L/dCMzmbwa8TYOkJfiuNf0tZIiTfL2p21qN6pgtfkbdj5lloqC0I7BvOqP1llCtTM
w02NHmbYoqfbRg5RzZGjJ1e9TLaR5YAdmSJEOj7tv6SGmlzMFU9Dp9gSdE3DeOHwpXbrXMjfJQRN
YZZT9NM+yd0sMfFUzNcMy473E1T7VQMmfm9jK36YwGeTFSkOD4Q4mJ4g1SJQGMpdBS1jbUYogxiJ
ij02qviQaBpNTzkPW8vCNJ376Us+S/No5U67tpQDhhluCsh4AFXKyrHboS6ZQ4k/IHf1VTKFJHSp
+iuhwA7RspHMF4o3dxFt0AQFiG+dmlESjBCmgKiYNThhfTFHoe0bE7YYNCRCFDrpHcOBBr3e+NCi
aEaXdv07InZo5r0iOAo+AJ+hjGmEeKV4dpkoHedmNGkfTIFTxQ1BrNycrHRI5FHPSRHf3UwQQjzM
3ll3bHxNUXZBv/lCr9U52lErdlqR7obR5ouewpUUERdeVpIoaOMsMSu1rt2ofIfeMhLuJghqawxm
jPwdJA91q9QhdCCRE4H3STne89CpAMUVX4ra1NeF9D9GqNTaEEPpciTd9cS/1HWfPOkOC13Kn5Jq
K+XesMoB3HjEeLVhdg5r22CJvPzo66hkhrHlZMQuKDVLOyVdpxFa2HRw15KdSIXFaNQsoT0g5kx3
knshmYl6HWoaS7XVc28xG/GadsDCElcbCeQFpKDO/FWPils8Z5wDbeqAJarP2XLTb8sPI1nAKzOB
qVRgd8JzWenPnm+9+1H/6nrpCD/LGW+5ziq6h9ZPJ2iHU6bHPN+PAaQFUmjCtt5OC8Ojaa355Mru
o+imLzxdS0RJXGs1kq+VVCo7ZdWiQ7clFZPZKz+z0KWpkJivejfaV83zilUP+ojEZp2H7NzWNAlE
A6cn0lbOPAidb1xZL2OdkJPRCQEQJtIvdopvBLVLtSlYmQRzzbqpdlwjyM1uNUG2gRCyABOg4C2Q
dX+rdyXYa564yUDyAH6l5jBYg/FGxny0kgj8t4lRTXstmbnJc9VveyIvtkSomms/JC+71QhBaeHa
aqV+s1qEQGUfJneKxkjp5yh9Ct0WpVDjrifPnG+DsTh/zWmtexHZL9NpnOfu3UzC78ijGJabjPTC
pdYHCDE7zrGmr0rN3ZGzkvMN14HL5Xip0/mnAWYrMEmoCzoacKvByNb9nKCP74ZqXWXEcJCv6Fxn
u4gxOuCtcPIGdBXQMQx7Zb2tuqReE3S4stORqSMO4b1R4QzyqjWmakBXZIa5nYAyajHmTeLWZwxq
RNW++2kzXXVv/OZHF3Q5wzeu429TXVqvDed3B+FAHvAIDwdSRSQu0Pz7GLJKS52kfXpsOpf+vy2c
C3ixXMtd3EeTtStBXDJBITdTtVtXFsZ7o+mBxoB9tgQ9sgGO+asd0wjo25h5Reu/5n5pbQtUoEHf
u3ej1/KvzYTeebSS9lIol57BwB2XSd15lWmCaWQuxydJa3SbNGp8iuIvjszse6E5xbHqEMH/ts6f
jAIKxkiYsyanlzT0V9geGIVD4AhZom7l3Ltf44YCF8tF7SPW8xzCV9O8ploF58R1onuvc5XqTnd6
LCGbkrrabJeAAI20uHUGj/VisJgFdCamESxE3xsYU7ccGP2l7ecgiUT0OcX5ToRW/42hG5dVTZu/
Ijq9knUDNtOTe+5URWltmNcZKI/3brmfnNCdvqei2vBidJxZGHyJvEmsbX3irKnweVSddoYp84Wk
akg5ij5htnRhHhuzMI31RBkxYCLWnLPGAVPe71ox/jA16b9Emd/vuYPJt4e3ixQl3w1tl7z39k/+
JvNDut18dnieMCEO1cqQWngZF79KVoMyNvy4vZBtFa/7ZLK+ie7Zd5z26zCixmDQ2YLps14tf1fw
WT+Hwc7PfN8o2YYMeRjW5V0vmwp7orcG+jPvmzL+PgJvujp9N3IKzHEftlFQTwo1yIKaz5k5botY
UJposBP2Ydhc9A8v1Md7OWXk79g5DgXKeHpHxmseDj+wgmEPtyv8GLlzJsyZkSALkrWbGQ0hwdPM
h2msL2EGdwYiQrP1+2k+AJdcJ3hT1PTWi8R+r5Xjb1OHsh4xH/0ViGa6SlTEanUO4WJ5pb737bE6
OSg60YM1QWX08q7Cqn7GVcCt097MxNgjalKLh1F9iX2y1SXm8M4IrQ00dTcYbHDiozfNn7q34S9q
uZTmiWqZcC9lQ2UBzN/dcNJwV86jOKdt7DIZ5ItrXZJr9LgmQX5IaT13jfElmlkDZC3KFC2zP/0o
mEylfZ8SOvj+4A83ivT6QQ5cj2FDmEHrIEeomYivHCOJSN4zLiqzvXcv4n4cWqc/dFnSPocOcJU6
Fe2xm2B6OcQPEAFDeg7Livq9o4g74e38nNrYAetuo6ruzOoTXwgqjVR9q8LG3NEtis7kLMhtag7i
1XBm0sdoG7+I1KhWbfjkNTV0AEsZZPDMmPk0JoVK1DXWAB3bWhP/2oxe9zO0nVVudM633MW2HWl4
OaLIY/5D5MAxIQZaFaDMcrAV91hXHfOOwd10FlHwqTZN92lM3+om3uV90rzXDisQgiTcu5tO87oM
QdHKBi+dFqcWgBitPRQgF9ZKNN1vM/8s+aFrrkWuxpwx15nkD8vDPpU3+WeRKibixlpXjX+uWlFc
sQBTROrT6D1tUwYenv59hiCE0e/uDDo9PS3+L/LOY0lSpO3StzI3QBvgjtrMIoLQIrWo3GCVotBa
c/XzEFVfV1d2/132zWrMZoMRkSIE4Li/7znPOTGxqG9aw7jlMBcx7qDblnyTG12XH7qDQYmFCJ2z
YSzoVQSknMlY75eeM0tpM6tBi/RM47Yh+qp29olDzGnXKS9tnxsPdpYfPY8Eh7AU6T1Liuio2bMI
LBiexp5s2BknRJmB6AwqJlvTVh3KrJO9J3rQuKu97Da0tVMzaSa1yhFAjyMS6uISip0RyWttah9o
XCs7Q8fwfSlSRGTO4BNeTXHrXIVzMI6hEJn0/ctK9aq6wohr3JXVjvWZfQjm6rFGGY7ICYEtheXz
cbR0YBNFk+ySuEd0GXwERgr9MgPWWmZkeeSdr31hQhUpw5URouY2mFnSkPbvDYJcbvKgekpzRIBj
ZnMsoIIOndSOhhOH107wzBXnIQ6wQM+1A8HzTeedS4hJbtRF9o3HSu5LzixtkcdZDkkgzdf5qNBc
dpyC0rlUjyjgJxdAmrLkD1IUO6jURmkeBtOX7ojJ6mRhR6/shFtCIWhi1rl1LZvJvxoHj0JmPmlH
MN3FOvYkeGJLyc5B22zRlaEAmJtJIykJNwlOpNrv7iPQo/cgRe7Con4MO+5C2FjbE1Q1xOBdqawo
vi1rKmr05vo5OokbDgNpwApsSFbpmCvobPlgXYG9K5IBFXWM3ocCH+fBTASa2yDZsgZsngBkughI
0m3SqBEmoPSRKcn0Ou/kkTJedoz5GSgHj5ed+Ue2Y4qD5aDLxXgEKjJrgutWxHAWTay4tHHkE0Sw
QzQl2ptXx/HC0sa15TjKyq7VYW+sqEYN7/VAfoDWN/09FXdnZUfcv4OcWHotxoenKPo3OxkGt2AR
BQU20e50hqN8SlvAeln+4JyDTuYrEkPEMjepq2xjW2TYlEBx6PTcg7hLD5dNPPpUCQjpOTtlry4H
Y+TOqA/VoSq/6bP/ykN1sO/KuabqXF1mj3zf2kpgwnAD8JZHFjDxMZfyqFt1cNaKAJN+XMAl1K3u
vk/N6woex7ZW/W0Mc8ZekMJCaoQ+kEKZhR8BGY5qoz11iXOt5441LnEs2L7Xnr0klGdCEuUybCIf
3auFb0zr+3XbKQynseNsp0KvMQBblqvyQjfU5vp8qYAu2JmxlVDaV65aljlfEOabK81GHkhSff9F
Efez4g95W6KvWqRsx0ngGRnz1H5i3j2sQskERC8D56kVzXMMnPg67sLwXjMYG2PN2pYthrx4MKkR
4o49Z91g7B0aD2vNEdW9GahM6cKkezEtbelVsaQQmAxucKneQB8ByGzT8lPNk0nL7a1Q2g+IFcW9
1DOAIlaTgoIcW+7V2Fchdtee8L4w2Y+3Q5M264kCyBdytNesFVHO+WF3RuRWYtFv/E1MU/uLTWpE
SS/JT9Zh3LzYnaXsVUVwsZnzbtDG3F4HWM1g60LX7m3/hGojOEUU5k+Xh2pgWlvkJ1djWJ56Mgy/
JoO/8VO0EjIy8b0OlcE0PjjIxrqVl5pP4Bd49QFVbfs2eA16lsEok0fQQCbeDTD4Q4BhIb5mEtuc
VHwj3zdJRDY97D6eLPZTbSQbxSoCOjpJa9A3r4qdAsduLbVw+uJRXZjEGL6OwJaRB3DbgsLac3si
IVDZoK8cwNpUYmuKxrwVNNphgDMp6Wxu9l4hVbdtCV7tJfMjuDrtkYirjNJvJlYkKxiPOIMr0h8z
5LuGdyPnSvNl0+gY1hf6GAZuYVanwGHtruu3P2t0c9+igYlKbyOxix3mVP2q9qxbUaTkHcyPLhsb
T/tSGWwqYjUe7ansg3tLFf79OHyLW9nfJr3i7TVOPFrg+jmGJ3hX+UbDNFWnbB03yhdvqDJc6H58
7UiWEH4Gc26MLLhAiiLPWQsV5LLXz89RmGhcRBBojmjqHZmfG5vcsmHK8SgRoGoSuI10d5SbohDT
+5jbO7+Q5re6pM/R1klIrf7aL01tp1FCo70tjL2wW2Pvj3WWkXk9785POpByfZT5EF+oSLcEZMHW
QZp2eZj0+pcR38KtZmqPgub+U5YqwgWtH59NIS0WZ9gzIUQdopz8FxeqdXUM0UwthjatNmNb+Gdh
RJvLEODN4wAKgNht4ukNhc24bqc0wXxUKW7JGvBOUZELm7QAH0GUjggFE+VLbzYvDj4oVem1+0JP
zK3RyBIOSl0/lgVaqdjSgnWbK9UjGFjTTUZKrJjp52Al2qHky4irQkcjHmvqbSZ8aLqh1WxSUDi7
ANLGOoFDvorLmkV3wFjth1bw5dNebOrh9+cwPDVM0YpuTViMdnXZlGZnLgOmzyzueW4qiOCNBgao
0nYQX45etmt1fXjM0AUusk50x7K1+0e70k7xvKLVi9fKlO+ZqcV3gVlYu4Fu+1ozUN/20mRukGUP
pBAoMJHaxYiU9bpH4XITQb48G069ujwqYlaMoD+XIm1KxMZlvaMJuPcU5m9GU83Jbqy0AYlC9Gk5
c4LcAeqhjz3Yx8C+KYPN5UFvpf1tBTdyE5fGwAqAXyhoTB4mkcWLloYg4SlTQhrCJRdh3mQWYP2g
Cvt86ziEdgm7Xzf1VG1YzBjPVWeetLxRbonErMHrvvIBUlDU+ixJ0JCJMoE24U5kWDgu3mJJqXV5
GeyMYVT2l73LMHjZu2zGZqlbkbeqsFht+0Itnwv8gZdFOoNesf75vKTtCsh3fOnn5yUdXyYnGg4x
blorO1axIioq1QZGu5rOJ3mZcdv5SGDb6InO/zdP1s2HKj+itqj9RekjX+qDWRGhfoly3XeNEW1u
Uw3WqZs3lz0vzX7sUWdcczoZ9F5ji9RjgAODqf3Y+/lcKXAfZOGdj6H9JFi7ny57HXlllAdDiUjb
3P384eX5n78Wzn8VZGO18gLMIz9/QAJ2tNID1qBNXQ8ktXnUwYpRuYcplVzrcjqkU+U/+J2Vw07Y
oCY3FzU1hHUWpDPVM9L9g2Lay0LE9Q6o/rgRpp/eMRXFsFJJ493rPyhbe69mFu86FekTx9TZ1GJM
rxxC08mWpEVOmfGV3myzJE2tOtua9gEcRm7QQ+DbaQLttbIcItCj5EWwnFw1mT3taRuAhesnOozo
uo6XzeCoP/bKhtX29x/w6VZZ5VNUsuEeOTTmRVLUV6Ez1VeO0fpng7Y5Ncb6qsk7VsVFbxymJik3
WEpWE/h3n/g9z2WtHbzAm97Tpd95jRRPEbER+5Fe/tJveSgcwAg6k/HBKfOlNbSvMV8UHRNce+SW
d67dBNyDMXAtiNFMN1Y7+Ge9z59VtHj3YCuq296TS8Nx7PsEQAH9u2LZUh49gCr8sfEjfFj8uY2p
oRufhkBPj2qvpMcxapSNQn/w8tRlY3Djw//Eb/hI5VeFJuist7Cn2j83TlQroNQQJu/J/NbFUkfe
EDSjIN1bc/JFXxHS5+FC+rHrFG126OFpEL3OHtPzZYWbyh1bStKX7mJXGS+KWdTXhSjyO2n2+zQZ
smOhauFmLFGn0W2io67sPZnYyy7px+dhwLTUW5BglNx3tn1JnShEOnFW8noecIL/7MnkKsm77Jqs
wBeRe9mpmlvvhMw6LonvrN61ZLwr4l1poJaQgXWoIYKTmtq5I//JtWaUOKvt9yyDNW3rCQ18tfOu
s1Ki+1PS6H0qH+AsTa+KOhBCRXH2YGD5N+Yq/c/NkI9vJibkzeWpEOl3hrbmgQxZ8glrSos+fiUu
auMbZ+gCHzBSrUp9NipOXFEaOIIrCOBCtYRbOKWy94X9DbkPllXfVJYQCMSDwoi5TRwPDh5Iyw2i
IYMysw5huUo+slw7KFD1fu4o+bg3D5E06LG2c03JUejEBPSPs0h1gRfZR5bsNmuL9MceRXr7GFPx
2AmlRb2BFKtsyY3PHPVoCDm1kAPZvWysP/dUrBf7mt+7PAVTkd+jbYpPdarOaW+Xd5Z3O1h1d3/Z
TEZw16ZOfaZv2N0zWmjLoS9YMvZgrGTYxftwhCfd1LiwQqtT3xp7NWRSvhHn6Vnl19CM7cdeMYp9
ocwVcyBJj3WgE1wa0Hge5ofpFE14II16nxUe8bk9X5TTc9ZQ26Vqi87hewLtD77pD6/6J9Lqp4f/
+/8zNIKO1+9/Bq8uPqq0ff/6VyzC/AffqQiKKf9AaiJw9tooTiCL4jX9TkaYf0QuhbQJu4HGKbT5
Rz/QCEL/Y/Z7IkFVSQIhfB5HcJ1fCKz8SJeWtIC9GJpqwVb4b8AI5q8IVgPhPM42jLuzi1czidv5
1dZYEs1kFkNTrQct3gVGvCnowPSet5RAyfXeHYxb3QKtEo9n34639OQ3wQAlBXy9E2gnYL+bXCEI
e3zsJmRXNT1ZQDxBjEezqSno2pjolX3hg54X75IpKhG9Q9niZPKfEFI8tG22ppKNdzXa0h9aZkjm
onw90MSjnLCEgrLwo2YDz//Jl7U7mBUWZ+6ZkBg8WHsKKKFoEMd4FwlSBMz5pmH2SyccoUNC8maG
G90L1XimeHZLjuimp0QRO83BNDYiBh+SEnTE/9H66jfhcL8SHf7+xX7ydMPi7Uyu+GrdlPm+AJ3U
m9dkN6864G5/Od1+XJD/C0T/dR5mTQ3L9xeL4t9f6VMURVEWcTAUHEJHv1b0L532mzyRz/GZnCP2
TAzWNM2SWHTtTy9QUq+qdfjXpHqeQjVapvbdFK9jDZU1ai/1HiLZkjkDcp34XAQHkafrWCf4G/2Y
XS+rJqUnG2PwDPa1YrhmR82hdlXtceDECXIPPTUVWP4+avLl/L8gHhwdSHG0lzF03SijukB2tYyQ
yHtjvhqLfFWDc5rVBNydF5MSb7M8RvUTs2Y5CEBW//4Fa3//hvkCAHNwjeALxxL+60WCcd/yCgCo
axoqF3Ds8BbRv2OZ1+bIbjW6ePSCrYHP6NFjnbEi3trj7f37+/j7KfXr25iv5b+Y7VNUE+bocxzI
uMBs7hDv7KBTIH/U0H9zTjH0/MWRPZ9Tv77UJzJzXsjOQTrMsEBOkK6BKTQinAG/+0TzwPgPr2PC
ZgFmDgDvk6vage1FODffbK3fB4Wxi1T63D0hwGmxUYInFmWmRhcFl4za3k7KGaXJqp6eaEUtJ+Ys
WcF6xlt53qvX1b8hn/wKPvnPV/DzrX1y3EsEtl0dtRUAQcJBB8sFAbyISVFBZ7by63LTER2FYPD2
/+Yg/3zZTwOyQ5fKKzoOcmkmrpHni1yPljUL6eT3ubi/+fI/DVEZxpvCb3mpEdZZTdXFT38TVP7P
F87PD/Np5AgoPcZOxSv040tl3dftb4amf74iHNsg2kWbeeW/XhGmKuhtWAyyrXbVjG+txdnhG2gz
3v79oPzj5SDIipzZPNxzP10OFEIcZG+8DjPzhdPRR3hUp7t/fw3kgv90PGzbQJgC4AEOyK+fpjbg
UKopZ1xakbUa9euCIhMpLztQbtSCEKfYABmmCRFKvw6RcpGkNqF4Z5B8HPyUMdT6phvhVdijy67m
qCtleOiaFkt9WFFsRza0sMN+GXvdlk7hMR0e8ChvJayOAPRQFgRXwGPdtCVjvTA2avHuN/1aRYXV
OtO5sd7U8l2BFRGzgFQKda8F585OQEQQJdTQt8ExMqHjeK8lRjm8ZLvGYH0siZSanF2X8f4trm4a
GLN0iZvd2p+8NWQ+hvBi5w3ERaiWS/gEyrzHEnzq7BxL1Hbb9JuiUFd5nZz17EPdh1r+GlbWN0N2
j6YxAVvEjmNtGv3ch8MNy9VvpD64gQLBFWONF6l3QccXF0EO4IurWRZNeQUHFGZu6yxkivCmAH/b
X1fom5X+hen0QpFiY/QUEwuCmuj3xyxUaVNwilynTXxGTXaMy3cK8QtkjjdN+RZPG4974/wR+sxY
k6LNmvm2zb9m5ps/vbTyiSLuvsy/GmF67cGUM4n9lGSmxIB8pqJy8x6/kENa6WCu+zo6Eb2FkU/f
9MFDX5YohvO9iZoutXGMlUvU2ado7Nf6jGLndFHC9znvLYZiY+vKDYcHtRV0dO4U6Wi4CNyOY6C/
2+2A6d676wefpryKuMXX4iO8khP9DUgUfn8WXX9XlP22terNUN55AaTL8QCP0iVRbtXSiNRV85Da
SMHRDdrmlgrlop9vDyFHe+6vARMgUZSGfeUOCCmM5pWlpTsGjOPKMizfoX0sQqg9VTa69mtDY8jE
uRDCXy4biW3okHOVGVawi6KvAjEaAmIcjmcSpN2uOUn1+4wAxiEEvK3lgxzCO6aDhwE4vErz1G06
1CXdVW2APzVdalZuzbSvaV/1YFWRIEjlOW/XvXqtStD0eG8wAN7mKU5UId2hSF1FdM+RL7n7IQga
uMpIbc1bIBUo4dE5Y+RBcUbf3Ak6FAb62siTc2XJr7EavYRyusrM/Ix0/bbu7WPKVFaVb5rn70FN
QNkNNk371koHjXz1KJTE9ayHroQCizfPz1+b8aOXcFqKbikHAmgsehrksShVfUfRagWTY5k4lUvP
DT1rHb2jMYF8zv0QEVXI25/7w7RJZG/yPRQbDfhHA08PpvtSi3Nq/EtzGt1IU1YJluMiibeVTjQM
BZtAL06Dn70U/DcqsbSlr3IdvZ9F3z9a2H5zlcc13wOAJUowc6QmNmFq87DVWTtgm0HCwwlprOPi
xRuLa/zoq8CUa/yrbuUXy6aJTrZ91+s5kgfQi6q1mfV7o6GvagV8DpNJ2Kpoem6q1Nj1PYpX6jBE
QOPSRFxJbcBQvUchq60Zma7N2T855AWjPhlDDGLU7kbrKlE8pmjqwijSAkY/pyV6ZQe/vjKm2ymn
XJNM0NexCdnNnVkPm05/ge20irI7A9AjB6fo8eojskMQGWRQWSrlJmxQKJP3pI/aMvL7DVBoxdSX
JSKzenqh6+AKjoLBcN1QYOyMHiHvXYPbSeOFNAjIMsXw7SVrZHVbbL67IQRrM6HdbJ1VR8k0zqnH
qNdMNF2BgL03pwVegeWYRltfcSe/PwqbBDApN15sHYLKf3IYoJS4ART7TR3o4avXgdMeRtrAiglt
HYkW1HpL76BIvRi6f1u1w67rTgVQK0FfX4FxNiKUqhLkJNkuQ45BNsIG8eSij4azEkWPlYdbVgsO
ldldaVYKeTTetkhePCNc6UqyC7H5+t1/xwJi2sWiFsadZVKA0VRalp9ugoz/aXTpYU3Fntoq9y4G
A70guxIhl54AWmZJSAYFnswFnVDXJAxH0tqOO/U0MFeq7O5aCR6ryPzNW/vb7fnTO/t0e7ZiO0uY
kFVrMwV9W3lXKrxOPZoWRv2YcCydOl1j6HH/fVrwt6nHp1f9NPUQbURYTF3gJxgIz5CPTRttJHls
//4qnyh0P752TZoMzLpNKssnBFNg1cTH6DEfzioQBNM9Uphtt8j11GqFhtGFr7uiN301TwDAQ61G
XS6cCfFoaT/7HIpErAod4dkYLy1s7E2xNIgYnNfoKhd2hJxMthLnpmDROKuvJpdMJ7dU3+nQctWY
u958bG6b8L7RBM1SfxnX0Oy0VbcF87/s8Cx5Fd1c1F7o8DT5XGAfk8xO/HrVIgfSdQ6AEJvaHM+V
aDBCTGtbfISxfx0oCLK45kytezT89FmpY9eY/Oukdlag105el60dv38MTI2Mvf6mLvQXwBxQLG5N
H0P7UGE3GCccP6obdO02G73HsTefk8a/nViaqJiDFF1fkrWK6yX6NszobaD6uGKWTU7YfcpEgxsJ
orDliFzh34/cXAr6dQk1nyA/j9xlifWXVSFDoFeNSO45Lc8qY2JQ3UllPZdx7Mk+4v4pp8d239b5
hrHXc34zM/5b/UjTqW/NxahLhs9ncGUNlcKo6Dav83xT4xUqdsE5TI1jk7XfT9H/qvD4PwFX/x/k
qeI/+MuB/BtP9cH/mn0qGs5/8L1qKIw/VDFXWuZFuDmT0f5TNNSdPwy8PhKe6o+q4Z81Q/mHDoqD
IgUXs2Q17XCoftQMFQ02q1QlwU2mbpJpbfw3NUOdyKhfzjnG5fkfsRRiSNBA5X1eqVgTbyGJvFuz
hSMUUBnZTUicqjz9QEcdrGoZFmuPqB3WEs6bJdpwaerFE3V449Gc8Hs1BZifYks47xfdN0iEMK8I
nHrFJrEdWtyNmmLvEDfAwKE6v0gd6150+3AqHjDjo0Yd0699I7ejXsyeuBu9TO5RMGXY3lq58vUQ
W4X9NTAdkkgBN6uq/g0YDgXLiuFqDpIo35I0fCwyxFgBvvql0WinfowIbRDFe4f02S5fRZK+Avoh
iShSesTAurmYrP4tq5Rw6TAtWvCKt30V3JgqYoZKmUB90fGjeHmrg80JtaFd5vpwizjaWoucO33z
mtdRDGUINwMoTz6WfxOlpXwWGc7ekJAHEB/KIAouXmaDrVKtglApd55FaM0wKOvEeOir6rm0Mcsn
ykfJ3xJgoh31uiGbaYalOUIGhHmoWGSgydPjUFeRLDYG89ZFHdY7olrwduQ2KW+K07qKz3Iv1IIX
IuzftHK67jtm6USDPaVDQX5q39y0ccNcs6pMjBBasOia+l2Xs+WsdFwoic7SjLt7JXqV5AItfEbj
NRbVVYsIeRHYGS7b5Aon3ia01A8jE8+JzCBkMY1NvOSOhJRARf1O3CWUIm8WBN6N4VUCGF4DhdVh
Wa4di65z99FrYjy3OjNcpy+vgGUPfBDsLvOsZToNjSyW8HLzbTQUL6XvfOHOhc5o7E4yCkFi685L
E+RE//gluobxTDlch1luDK5M/XVgsSiGqlVSvyNnCJwi6yzD2Z26sSGEMVIQ//lUmSKj5J4ir20t
7ZemNmKqwJolHMDqk3rfDXWwb1rtLSdfHTKGh0nbak+l1fRH4AF3OgrAvfxzQ29TdTWkRsAlm3AF
U7/GPGpuRKU/pbWzqzCYs8ApVK4WWz3kjhixXsXkHnXZPhRMinCcnIpAbchuqiumStFfN5fnvPkH
4cDaWQgsvVY87Yq6Iigl1FaE93r7wcuhNjhyBbPgY6hKN5yyAiR8vrbgk2/ziT7a7D/I92IOCLzs
6aOx1mWhbJLabPZpGLX7y95lk5UsOqdxMEC1DsFhHEf06YFFJQvBzL6UBZvAAvBOZA9XAgRWzx5Z
YE6EnEwsmMhnnJJFdNkWFgZUk+UeJ7vmdsl0RKHwqpdjfRiuwHvkexXxI8wSnejCDuqB3seYUxot
dq3pxkiQTJOwDBUo9FP6GC3TxZzU9y7cFhO2vXqEi0lJlZVBCuCVHEzCVrT66fJOLxuWUtzKL2/6
8lhaVuiithPYXEl8ctLpyJD8FR22s8gATlhZ4ALUTPf2fIwcoAH7y8NY1sYSbw6Y1pT8cweMfqXI
yZUNU59pbLt9WzC+1fPG86+i9iaxNQ9iB9QFGwHxUDf5HqE+3ts/N76GEzUvUn8xTeZbZ9Giz4OA
ZJK8HPeWP437tom/5eijV+Dbmj3rr2Z/2ZtMw628sZzjSe/ruOhY1xsYzXy/3yujvp7Izts6vf/h
JS3+3Kpp9pcNGVzNXhOrsJuQV2qiRqXMBo9O833v8jBWqe3nOZAVUy3r/aQg0FZVj3jalqb03qB0
AeaaaIUIKEY0SzaDeXPZu5zag3DCvXif4ly4qnETdCSd9GlFvST2brwpSZfClOU24sA2zfg1QlJL
Z1h9IXEyXI9KW++VEJC8Zj7YgeWt0Zw9543d7KbaBhIY6Sv4B2hRJusa3zNugVJ8LaNxlpyxsHDz
JOkXk4Ewy1Mp+eZ2VJPgJZCNdk58MHLFrXFBbC/n8OWcEEo67DBB3hXBIPbSMsT+sufbSbZqDG2e
ClYId/QKV5Z6NCej3aBiOsYCJsQivWzHLO73qJ54QsPaCkCz3nLgKMoaXW/v0YZwsoXchfgeMZ2l
RLjtA9otws8OmVEAWR4CMmG1rdkqYomhnU5/cgycCHbKAF8r1lUdjl556shcUosgwfftk6rna8kJ
i19ysrK2XSnIGxH8ZOemwXWGtDXDXSY1t7g2ZpOuZeobw28FtlAEtJxl6k6MKurI4jrxiDIokBC7
pNGgmRVTA7/YI44vz1aaMTANyFvLDRMOnl1n9jrUUQqQDRjtTHavUsN8tHGnf38Ux6G9hbB3MvMu
upk08Q0sJNjR5i6JuGMotudWqsw2FibhTaWyKsB61K6NQpPwvQk9E4XzFTdJsSSxILR7vqNmOATT
tOsCf06gUrKVQv4Msvci/OIJFnNJJqGXAdNB/D+cem5dFtFJ/VS4dWFrZ0VCMxvm+hUNyAARvjZi
ya4161GAp3RzaeJSMg0I3hMzIeoV17OS6wA/YK6cKDc5I/gSYt+LX4Er0/SR9Yd5BTVp2CVm/I4T
6UEM3izUaO2F1CrOwEmtuRlZJIvkiCcIALnyZUz7QbFJAOoMZH3gVuLERXzQLmprKImPCiYkST6R
NlSZhOfqEIxOZVPaa0kMB6lmVIb7zNr2E/pjMzfwNOD/qwQxwD0HbbKUrSYU9MHgjpM547Uc71ug
kKiO/PZQuN5gBoeaW9DC07grCv2xSwWxg61Deo+Th2u/u+2JQVyVfl8skPLKshy2uWAAAuOy1FJq
aPhwFmpaD9sosq4svCwH3XlW6xBZTu6EVHgrN1I7pn2DBPRA8ppFbsSiHcLStT1N4X658rEfbG07
IGci0d3J0N6IGSQhGRxT1jLN0dB6N6aPjqqLCVFJkBJ6Fnr1tAHpH3UGy7lT2JTpPTmK2wiqVgpz
/MzQO7iGrO2tmrTv9F8WYyjy3dBQBo+S4Ur3VIGnvWGgh2FCrRhVjEKum6JyjmRINbuqy3GZG0cn
8vZ2W1oPah8m63oY5KLl3MQqqn8LbSFWJECHB6WE7WJHGJ0sG/sfYKAl1QRWsHl7JN9rpDpVz2k7
ZrBuKJ4CzPeMtYnBgl45MXp6BC+IpJQlejLucqPvLIcKDetYCLxsEzEpQQDfxf7QYK3OYPluqdjV
W+zlHxiS3rF6kDflKc1BcaB4aXHtb4QdyX2YWltGQAG3sdxNZUMZoPxSOVxjGSRhN2OKswjr8Uqt
u2ypjq3CKh09ERVRM89PkSIeijGMEfhb6pdksB/ixC9u9X7r+BTisqKFEdUmDkXZSR5Dk3onHtBi
O3jpN6lA9rZqSUaRl5xkBQQPsyLGjn7H2z/GMRHk1PmRrM5lZB2SRuW5eZah4cFI0YlHs6fcIMz4
LaqsQ2HZ6XpiWr+o+87edDPDoUF0inM7DVf852pRdvi4fezvqGePihN8WHXYUwAfOlr0AVpQceiI
gVhZEmpsZmtU31LXw590ByZiXXvFvtVFuR5j471Vg3uoZ3wFxtVAPb6aZatV0ZCaWiZPhD/R1pZS
0hdgEdJFSX26bJC1/9i7PPQip9v1ljj+fF7ggFlSXtDcZKbSEAv66huWtaKk+W30k/Y27cMeIPOm
akhy0ZP6hqlbOIsJn6Ouug+dYTx5JRgeLbJWplZfD4P5Ck7A25Z4j3DwcPYnrQpInY1e5AOel7Rd
BGltW3t0SwzoBLe6mo+lcFP11rhyfBhqlq682VBsiQPAFx43b63Zi6curj86KlVEmYrn2s7v1XgQ
cDaYzxlmdkUJ4Q0dXIXtkS6dV01gwXJ5hneMGFMDEcMF2MNCXlqSVAYHvxzGMV26gZmS5VOvtDTA
Wks5KWOQXtSm9VqIiKCHfKMlMzrDexpMWDWE2kwwk61CJ2HWooLUDfpLabHKGLkVXrc+jI9W6Vlt
xRFJ5zjCqMuE88kc8FVPEjH7vFGsbtgXqvONu3S3bmOzPxrRPak6JWSQCPNwlpluTdN6kHGIoaN7
70usRBFEGf4PZ/uDr9ZoBM3mxoa4GcTjl76plK2tT4BSi8pcpbVsl4qe4ridV2LIOSM78nYEez1S
pA6harLedK4DvEunyMcsN5eUWLKeAjPqTjTNQPxwJYMB2phpuhrT6euUVPUZW0i9a/3ktvC90CWz
D5heqj7DK7PJKqYiX9ZGzpfkcZ9QN2rS32A+XQdd8ODURrweKyDHWZZ89EL7ouh2tDc6Ql3TkS5I
HmN2nHSWdmDsIghTEWocR4NeVMSQhDoYlQvBIgghoFz0pQBQVYu3KApWMqZLPziJx89mcj1zraWu
1bhfIjS9XR3fWX41XekWDMWQUrgHDXzV4xLeh8ixZwAb7cQgPMdZuGKyJrdlVRw4dd90cqc2GStM
NNcxqfFD/qD1WrhMihwnBDYEU6Zij33KWbW2t9Z0q3LrmAwzZXqVhjSxlzXHkso+hBiWNfNEwrTj
dYOvHH+QQnSqntmukfarPhTGtuTjHUqVGNrEIJSwBDIVCtsNw6TfZDRl1Jayej8lx6nw6abZ9bhV
BhKFS+kfSK1cxkF4IChzpdsBUN1a9XaxxyjI7LPNJoFnAmuo77TtclTsk9SBhUY6WZKO6aphTtwh
3s+mhBVkeALVBxQMdSTosbXwkYVGq1C2L66r2ZmJltqIQsw36m5X9erApSd3BWyyndUayGf0mHOj
RZWUj9KfDRsrVS0wo5nTsMzo1paW/4G5aOtX8qYV1roqOLN0/45cp2Vi0zDAjQbOIkMvq4twW4vq
rPuM4L4nD7lSdIsoy6w18yF/MQDzFbr1ghjS3sg5szjB16sD5BqZAI6FNbBUsc5+PN76abHzbaHR
Us6yZQzPYqcQxjjYhu9Sb7MIihhPSaUwZjfqdkyuMzk3jAZE1DnZiKgyWXT3/MivCcOkc/l/2DuT
5ciR7dr+ikxzlDkaRyOT3gBABKNhBLtglxMYmyT6vsfXa4FVuspbuu+WafzehJZVySQjAoD78XP2
XntlgnSvAYdb3r/ua5UVXTvxbulL/TAUa3pmmjCSE+GHYxAJIsDEKuDwNzbZWZ5Q6cfwrGetsimt
Wh6dWcfcIqEMhnq8VxdAl9o4v/EPKNuKe6wc/VMfZaz68c9CONZ1TWuMHxqcM+uDYLqaPIV8quW1
NLQ1uYoxs84ENlCspy5A72Qw9/AZhjVDo+H8Wiw/bISvSOuHGkO+gE65n1c8HHApJcgjz55sslMt
1HcN6BVDaR8FkpSyNr/iYuluhiGglR+ywqV1x76d6vphjJQndUg/lZ52e5aFjyW9kf1EqeUGuq14
sD3yx5WY4Gjjta04kFnZDHzYzYU71wOx2/V41FJC6sATuUpVzV+gM+5kqaVvYhSDS2tyfDTn7VhW
zBtpGt/Z/Gkzda1zyswWL4U0gY2SpXCQyjNnzcjvM1Q8UGG8sYkDLPPpnbUUcgOJI97kOjHrWt+f
7WTsfelAArScmUbC2O5Te5iOpAdNO71ZR1/dyzKn9q5QCORzBiJCxTxPu96cf0iSSDfE1ezUcY52
1HuNm4Wh6vctdRcLeO6h68U5pjkH1SqUK96SuA4XK/fKEaK7Nk9vZKAtjFdH0uXG6yVsEcivX8Ja
/eNPspaGXwNPpQ9Yjh62ZdUjYJF46fyrWCJ8dJzQRdNeDVn30UEHOcbhBlFHcSitbGOj4j9+f7EK
VvMqYvlwBKp8i7OJR+7FyWEwc8Ql6dchqDFQJfkuLjkMyj57XFAWRAnNkSJ2WC3skcAgVrnr3IFz
YRTl/I5bDi4oJg5JPylzMHuMD8RQ70zYkUcL5NxdnUoosgtKyRhgahvXIxY4jCmm0xN6S92cDqTt
tA28fLtMERwMIZxMiBWDPt3UVTzflOsXWQQvRLIGG22GGD0Z2GaHV8jGco8hp9s0JRd8xrXuLhH1
s5Zbb5MVLIegL2O3YvnbqF017GOy1bux5s4dHXXTaFbkBw3hPEPK5gNYTSVSSBuOg9YNx9Y01ptl
+kJaOhxuUY3S6bWn3O81FgBXrRjWlUX7sCyaj6I9JG82VgjFkUgSeVpf1MEgVY9WylVVK73P2QBc
lNG/Wcpc3DaxHB9CrdjDachehNlTFqMxbWHB+QaGz2amsiiiVd6JZdlN0/rDYibiDnWHW777tBqz
ghD1EUcmjCY2K2pO/c60YLGYCNA18x6byPU4aOdKlM1podq5WursrevNylf68Csvg7OmPQOM6DGd
Gpj8tugcxUFD6Wg3qzwsDzjOJSVdBetOTqSCpqgnijCEyj83zT7K7ro8r7Z9EqSbGRrjaAMqdIL4
tepNnmLOrlBhFW90ijcO+tVhHJ5NjQbeQp5JEDD+d2xIl9knaaoMXSsReDNCl5OaNMmpbmPUHIG5
t3OOum1e+6plX5y00zeFBZZrSGpm56V4GVPzejHra7Ij/b4qwbsORXZj1CUp8aQJYv55m0vjzg5/
akTFnVSdZF3lKVcApJAi5eKuh8A9VvdF1R6hydKtY2aeK8QNxCe7ZWJI7aeoxYeB3kXKdmNUfYBq
SSF/mZx4vQFEDaz3dnYGjK79mHq6BZItSI+qfDHCHsCWyeIMGpDZxYTxziEfwwqgpDtOs09kvynz
HrGK/qE64aMsRbhd0lW5YJd3UUpsmCwr33QwNJD38DqnySUuSJfAQHJsGjpsZYVaZWqTfTc60RWc
7vXIXACygTl9MCDpekZsLo9MFfpYD5+AeOoIfkRDD8LiALh0z2A3eq/DhgJkRrInMTttTJvu7YgC
VTNynNKG1UBba+Uz9kjaNTDQYk2R92AdDySOPFRSk6cpMVsXIaa5kYOBrWBtyH7/6fuLY2v3wdzs
jNW13eZ65BL5fNNm7KPTyPTTRpYBUTy7hZ7O7s+PAumd+RHjKsI+il3CqLGBXE6aVYeUsz2oC7Es
A9OBwXwWFkezIgcTkWaHbiBiAwpFEAePerKTWpnv8nSt0nPznKYMK63Eeorz10o02c4ZlvAgo+7O
Iqt4U1nlaa6BhNAXgyoncy63QrZKuDj+hEgShdngq7bxbtKl3tC2vCHb6NamrYJnjTPi0lVXjXYK
Yix8dLgewDVv4jnH68joDLvzeLKgI7vaUCfHcUzs+1HnZjLVMt7AAnm2HWrMyt5Nadju21pwW/TR
fZ6o5cYYx4d2JCS7DKRXRoS3TUG8n/R2xBa/FJ60K+bf9kywW6vYF7NkE7fsdpPiFvXnpeXtk6P+
MITyM1TPBm/b51mxvFElFhf2Kz0zK70VW9Vq6b7mVnZF6idB0LO3AECGxpxKr1vMXVg4vllPod9M
EKvnxg8D1dqGOq5ymRVAKql2N6kZTRBEa0EThe+UsXU0QjzrTt6c9BU5X6W2sZlGsmiRSfF4m92j
mk/Knq4Us+CWszQR4UV224H+PrGmPsmOQuxOdOzSNl4uNv3XrIs+9Youuh6FnBVYDbdT7w8QJ67Z
tEiTCil5cBA9iaB6BYOt3nG6ael2xpU/OzzbBhKV0NTQKspnM2eIQdJHsKnWOjzO3tQO2NUyoQEw
epoLHNjPJeUux4OL1PP63DnWRqJWwALEabVSZxKP1Ktp1tnO6hQxg55ueA74fNr6LleLo3BSiOyL
IhGc2RYcbr40M0XMQmT2aJroMKeqciemhUdToe+PbYx4k6ply89inc7hzH3WjUJHaGZkR6NNhk0C
5RW1OgyyRatugQFvtble11KGI0GGzMHM+v4qA6Q4GIck734o1l5P2jde5yFZtJ+9kLd5azG7Meir
acYK9bzC3Z1dN4bzw16AyhQwlq6Jxg28MWkH5Aahcu0sI2jBhUT0qNAuharm7uJo7E9EHI/W4DDy
lBy35wCCSXwnCJyv1XoHJGHysqi+quZRP+S0S3Q96ugmp1dt118CCZlnUTDpWcJgfuQcp86Kj0la
vEaxdlFT7gPFbMYNT2rOCXUMT2ZW37YDDYpWDehVyXCbh77SoRoNJgnEO4htOl3Upk1+rmCe7UAX
unndrMEQzQlEk7IpDDSgtDp92cfpQeVWnZ0zCcP7sVbenIADE5b9XaTmd4pIdnic20MNAS+mG+Vl
CHpdSpkJYVQfHOYkzHc8+/DIknoTaNg7wRB7WRtaO6VLkxeLJmyQNMOPnjid7aBX/a5SmuqcYaxI
Zo8cwvGgJkBHSyUnkqlK+psEmy1cG2N+KXr8zIiICxDARoevcsrdxkre0ZU5zhz5AsXgViXx1Ou0
OvZKaerbxIrCW02hsEpnM3uo22HxIC+Jp7ajI8Vw5q6ui+n51VKy6tOsltyzxNTfNopOMniP1iOM
enmxdesTaGrzqUbDvsXPG8rWvkvJ3i4EbLaRsGGggw8F2GuXPCL9k9BJNxaMQIcmp45Wl7VpGHFd
deOahaq71nUm0AzPymd47w9dWweftaofYyOeTpw6ejcYtLfGZmyewJs/LqOjbQIocXRvmakNUenp
VQXa1KtiXjg82NyDntjdxvVs7WMIsDjYqu5i9x5MYXrbydBfZIsCNhYmiA6BtrbPiU1rHRXYL3kI
z2oj7xbbmD8bMhhFaA6Es+hwXkgLcifuPNyHLURYnSBsGbf2PhWKfROj6cGYJKebvgjYs9EJoDm2
fpJ7DQnKDp6w21vkQolDf103ib0dTeOxYnUkRm65QZJA71ZV4LfNk+IGgfmsGGqL4WNhfF7x2DqM
YhfQLEnQ5Pc62TmthkuEVr69S+GVeDNgI55+c/breKVRKTo7V1vvmykcvd7+oovoT8B6PNM0sitd
oxlQB/PkyjJ6AbZPbU0ybWTUGiUcIUjpsIer3+4ZlmFRrz9H2sx0BmEclEOA9HAq/KwbfrJAdOaC
NHjDxgd1vUMjDGuo47SJSGf9kVCciPBRxvckcd5KIz9Dtc7BSIE5aLRbyzQaDy4TzTnG5moofS3R
PgYgHj59i5+0re+F2u+ggZDKGKXlJmrmp7b80Zo6ri2L4lph/MR4hBM4fKISsFioQ4F/MyIw7HRl
Y3Qjy09O5bs5H59MO78zOaBgVUNDEXMunSmPbC5C0A7p1giUkxnFe6WfTL9I9NKtK/2zU61rwAj3
dq7/nCz9pMvhBxvTBhpRcJc6jJSrRv3Ba9mW8LqAFLUPsAEJH4hWINKIf8m6Ywj40Nk6RrF03hT6
iEC2Wr4GigY9eWkU+7UPSWzP0Hxm9FcKK3tp4+tBQSBeO3ei746jbLelqW71lk0oTH/Qf6PYYJYk
+kNlmozpLTs8ZDPq+KarXxYzZTCZsfjHn12AAHpAr+g1WvsUEkOT6bwIkXwwjDnMKofTWEzQPAPq
UoIXjgaQUTe1IbNUzWeQhCWEPN1bLEKHZOK8sxoTIdQFR9Ev26ov25upJaeqz45NK+0t41470XJf
B0DMgEh/UJpFPRAXRgJgOFCQitcO0q5fJfqpH9IFL3byAgTH/jlw1k/Zym+4MjTumsp18mlw+yVs
7pUsN3aNXhlXiercIBGfT0Wm67ulCx/hlAGdrcSZewdCpt0fyOCYz1ZKzT+1YbqJ9Y7ELZXolNZO
fjRwXx0TsEwFQLPukhJGhP40IgA9auw/bpQGlIwqK4xlUeqHYQt8CEnzWAcBnembONJCUjgIoIqj
IrvKJQd4e25IhxWlX43kGGXdyNaiitkD4OIYCPQ4rxKd5Yy7pOosRMNoa+3nvkHK3vStzhzVncE9
HfPodgl4y5pCwwka7fsYZERURm26VeeR/maSblDivYUIZ/wFClPB7bsEXb9LA/MBPD7a5pLpo8GE
2NVkFRyZLSz+CupfJzfJ2cDW/vsXu2KWb0+DvPr9L9osZBYpqT9k1SrcL//13d9/PRXhvNHykfc8
EaOCh/0R0BRZfJWBpHciyodiihZqn0dfC7PCscyTbd0z4bVnxycWdnZFhPkx7PNXpXIKpssWs0MN
8X0/I2sUV5YTv9k2fbAO4Qe1QAqJLSAFgmUFdD6lXugvGpN2q4jza63A+aFH7YNG48TPU6ImHOHU
NDr2NCRWcDXVE3kChdMDpEkPRkSjLpSzmxrqR7IQkGWxgLj4ZTfSdvaSdowbDgHLVle/243BxNW5
q0QqWNGd25gzpl+PQGtaq/PxyS+uahSf1SqM6lcKZKoXXrtYd2VsAA5C++LOqm2TDsABLOgZb006
Y107QygmQOR0TofLerTxK4n+1o77ozErfh8JYDpd9iYmuzgUWk6ftrmXcfEwIt64QkcCSamrD1G2
gjmTioF0qDv7XAnYYEcW2SkBVYdmKLuO5WTvp3rwQ4FaR0KJ5mxal9u8drBCMiL0s1x9mWBR9SmB
zmrxuUzOKY/RI0Q65pSC/3ShPrBNr2HQbRyhgmpqSFI3RaQ9qUn8ocu0Os2CJbKI4wc97SfXhF4L
K6y4H7sqYRloT7j5ttAk0aO2uuHlNZWkZBAbAZO351NVVRc5MKqNy1bdofJxFzN5Y5DyBVvPwNw7
azeRkt1rTvhZAE1F/M69lguMSyjfFtJqPPTszCUjJyPoMvsCRFZsqwgtUkQaFyR3MLti2Q5Llx4z
J6S/GBVvi0NvngYWDAEsb25uOumhBpecd85GDFZ+1eQsQwE1tgorwDPldB9a3X2ixY+WPr+onDE9
gpRTwlgqSstEx5KRs3M8QO88JaP2U5DjNuodGpRSOzLvoUMEGuIxKQUSXnyzdrfy/eP7phaJ21ZO
uYFxcEiQaR4mEb8uBkz/pkd2vFxEEXf3qUVCiarEt0VZb9Jc+voYRl6CvsTtLG7Zb3no/0r++v+Y
797C+/h/991vsn95eMuGt8+y+dV7v/6jP7z3tvUbueoW3lKB2Q6lKtr5P7z3jvgNvz2OPgy9eLYI
Vv6bjlY1fjOo9vgLVUcyq6uIb//Q0ar6byqtF9VxhK0aGjnF/+ffP6Z/C3+Wf9i0fwcl/Pd//2rb
VqE3/p2MVkr6/IzHVIMfitvBtv9kj7SMhSMeeqxtMgSXzsjey4ixZftsg/4F1RYzIWl017a0czcF
+yFgXErX1QMQxZl8AXOaoKgpcjJPyRNwBZklTpo5V+1ocYIbcU1Df2JmQtWXReG2ME1UMw2zomhM
e/pIeYD2MOlxy/eH0bToldAw2oC/wWC3ZkhRI2bykzWY7oNj4SAiPqPSnQsSnNfC/Fw43GIbbTnE
DtZlfQt6qX4QgeLGDFQx33sDKzyTc76BvgcyA2sfRjr7YqF/Vf2ZA16vRvCH+TutDh+nkWNBUDFz
C2h1pGm67eVI/qLVU8OMCQGl69QU8ACRZABnCn4Soj1/KEvEgc6FLTNBt5DDhWl4jSOJFGb6tr6s
iWXPTVWJSBmuzFAjWsWpAD5jrxc2eXjpO0kMFEoCD7oIq08Ofj9EwHlo6Zl9qMiy6pSsRh2TWhJB
ezLi9D3qC8a8YDw4nVBR0hb36vyHaUJpbqzoPa8YKAR6cqPVgD/48BsBGqGUy0dQTNcV4TU4FO3B
74zmUlfhM+ACGCkZVTFhoj+U2Pj6/j+1E38o5WuNxNAtdfFSc6/k6GzChbhncp+u+tzYN0o7enWf
neehIB09Osve0rdK0hg0DGug0F23sVVzBuuQbiH3veQskzvCLEpZnKmbacauoQlNKNy1AV87pnSr
JvicA+U6bIuU0WBwa5WM/O3FbXLjYi/9i5rXey3LO/hH42OTjrbXJK/MQwH9QEFdQ+7eGdRA26Fe
GO2IIiwPAFuj5gFqfB9mkBi3nZY1Z5vPDtNlt4/nHQNV5UrVR5gs2sRodCWPpgsQZoLlYM0wgSYD
3Z0JMTvPdCY4yxi3zXLUgDmj6lbJc1TC+9FY7YiLhgS3PTgzMynRVrCVuO9TE/HMCPtwW5a9iR72
3kSIdGSq6OcOOgQUI+vJDXdN1BKwgRCBZyx09io9izipvkTC9C0rw2YjLeN1kO3sh476CrK/oOIr
CQrMmtqthsG4ZfL9IBiBNJUTulWyJJtsUW+lmG67Gfgq1wPsNfb2prGBorXhyKEcZIVj38m2lpuc
R9QzR5qN5vPUxZwXREqI3GeixBN778YpdpqIPpGfFujPln3XJq9ThD2YVuU+Xnu8BFTtVQMazex8
0CncDiSSAl10POo7rjiT1oAHSFuaDRFtQFOzpNxXHWfeiP5n8CqKEfeYHT2YzMxObcWUmCwQwlxo
zHjOJJWrNoSW3jqTGwcoNpGL5SR86vs4Lo1DEJDaQUvR56ob+DyRvubDdClYiZggkA2clWi4UqYZ
Q/6JhmXYKm2J3XUEdkng3+PYIQToCUvLDSvcDXJwcTmOni6L5crqEICVNf5RSp2tMy4cDJLyFRgU
G3rYXiYzA7lUczcgBmnWCyJjzXooRNW7hSWPVahP23p4MAd69mIYn9s0+GHpeLqTGzp4tPwVFt2u
JNrHWspX4licZPoxy+zVmcOQ8Ruz+KnzO2bFYKdGf4Tz5kUczOwxuGgT7JIygMa0XaKFcvNRr1tG
gsbwTiNl8KXCIobuSwU9jeRrgNluC6oVRrn0wGgWGbEhgWkw07Sbe8OmLaCvSDsl0iX/ztn1Oo7W
UVlsZtTMGo2pvmPSYPmchV1Dyz/FAIqiUOsLgSb8tIhjdjsgTA2Kx2SoaITYKFLi21DIzh/wkPgl
nFP0Ij8HEoDoRm6NOaOLoJ9bLe68XDO+lHbBO54rW4af8TbNVg051aWK69ew4QCqHdYuq3gyIy24
NuOgpeUcv7aF/NF2svArOWGDqnpEpyVaMyeL7ypJ7WVGmAcqBz9VlYnS62eOWDGUMVfMGYtE1HNz
skNtlZ9lPl2Jt5SXo2hkOGiAL8hF5YQTIQuR1GlebWiSMTL3KM2IfHqiNRkexjm7Usv1+7R+QDSs
3oIC7fxWQwhuV+Ft4yhIf2g71msDx7S/AHdDWs6o8WVuFpAKcc9K7iIhbmZjfqAJ92GOu1HDE0Ke
zU6xmckTXEYnPQ78bOyWMxxlTvlO2Z4Xm3Op6qQ3snHotxtGv2XkfR1WRbDOro4RPMgtoBpU/owE
nfKQjZ+Vdt+NCjGfUSqu7SiBZZfOD2WLmGtSbJ+Ev+iqx7+d9rF2v8xj4CUDrl1zNst74gS2KHtt
vw9ydsPuPAvG8GoNriRToOnoOgh2EPpmp1AMyHY/yDx7cqZgYyPVZ0MDGFA/GDGTuVhw/oSC0h7n
Pv0BEaHYNaL5QkBe7kGxejKfJlyvS86LcTYanJAdJrDkKrU3JEpA87GRDCbt0Wm8IRAPslK2SqcW
B/JsdljoQgTRKPJQjuEgjq8vjUlwVZmSe5mcBJh418yj187C7bpoZIyNqnro6fy0lXKnxe3VrJif
ZLqkxBdTJJBYpkxL703ViHo0gDjqLORDxJdhYySl9I3aDs8F4vEOfK4bY2YYgcC3yEiHQD2oao2S
sfQ54xnRLZOUm1RtzjKnmTbIGJHapD9kBg2E1pHXHQ+yjzkJ/XN/LQO15SQe/UhpYpECux2S2Nk5
uDQXDQc/SvzrICquMjQplQXD2/BK42NqR/UKc4OozkOOLNIEtWhiOryKk25fcqwsS5VBzLbPW4Vo
wRzCUbv44xAe6XQ+p0AZ/UZ1XpZGn9zqvmlrNmECizONjktQGG44tqMfFI7zKFOKuIGt2KZ7ZGFu
7obhWGszioyDLZrFTcg+9SK97PZVQAyyEkbR1lI0aNAagwxkmCjhEb65dv6qQX+nb7J6Hzl3ewJX
8G7u6/RqYsw6zfE260rrqxA7syW3FfRYfTuaRPwwccJblIaJ36AKdHPFBKyWWLs+eLSVcTrmgvW1
K0/IEce9atUzBPyt1tufSMJSNyTgzZVnRiSXsEDOqkoJa098iTiwsfqTe1GgsyVaU97kk3ruk2XP
g3bfV8FXUg7PSl6+LhMzzETeTyN6kGQoLC/OtE8EwzuF4mzVE+xj2fy04+A49SQm9dkET3qVaUrM
WCFl7NAjJmYkQNiLMd9rJD74ikoYDpvTGOfvjo0qAp42QgkDMio40dKKn8eMNo9oOcYGlX3flBn9
Hd4/4X6GMfqhov8wsuyjEZcGsGigjZ+qTbmOGwjxKUkKrlAfrFneRlF+wS2CO50eqB1zDQhSRV+l
5rvReCRyo4NgCnlYhVbqJY3G3AenHEgAbohV0z0426qD1R9qP530aSiPaA9A+2qo0iBrqCndA4ej
uxtYq523wrhCkvKmWOEGZP+ec7N+yslgXPhulxP6c39T9TEjCJJv9Az+08RQ106vx8DaOdm5Cmfi
pFUM82htGuJfBiJUCaevSnsPqO8RNPoeWYybKUhWWliRuyLgxYfBFwfl+0Z0u7KitCpbwjraOsoP
eSZOVm8O50mdRjpAJa6krpZgC4ZrBhyEOS416YF9ekBV9aZmUX7iYvq9md0N+dhcAt2proRkcZVm
9eLcFlYTHEIbM5ksppkfoVwNTftUtZF5AvIwuiSJCWK/X9uwDXzdGBTWcS3FV9Qczai/Gyxtq6go
MCeusRejTHSr2AJXb19AupOpRMCM13LucFqqKp4xEEbDaSTZecjmHaraYz5znuNBS5h26M8l8Mv1
rKCNMR00faabaVKfs8TIiFOWHU7U7KF4h83LZct5GDIiIMdptP3UspFENSHUI0m2s0X6GKzhy3d2
sW2bfhBOAvhajl1byseSzOsro+zORlCua3zp5okOWWIt/rjhaS53FvvgiMRvpP8xVIayIdBBZFHk
a336TmpK46oQACKE/my0SPUZ7ewMo3EorsCnNA6rK288UemsGxGlk+jsS+og3lFrdOeido5UqT/t
89p9UwDmi7l+m6Kn7+9FDofGaf0kUMxM2F9ASsTvS9C8juV4rKL4PQw51pkVWzhoxQyP1Cqh49sz
fJjr9+amBGIChNsza9OtwnQ6C2XyoImIQz1KsljvswI/WKMGNNyQwDHP7mwwCYuSzUck1TPViyaQ
R6fvMkaTW8xDv4kG0iS7kQwkwkm8aD0SBBid7nt+/CBmHYAFXJvMVm4RFuYbwpDwgPcofVLNa9sU
QVe4POJ1tO9GJkK5w0VAx81lUd4M7GY3TJh9DY35YzUI18EsL9JsPvVFtyFflR/VFajTqGxFqHxw
Xli5Etn793mTkOn9sh6qHO3rb5+7CQlyBHrudWq0mzsh9hbxAyxgDZIrMrhdy0EA0sxYvebxgBXv
uiqKlHPoVR/1EzFDh1hECy3f8n5iPDbbDcYgwLSdcy0z5AAjR/ekyDnuMABjXIDjrrG0fQOono5q
YG2zmkazHGI20xGnZjmmnDEc0h4XMwx3YeBb6oRTOAlfzFkEB8u8lgtwz6Gckegmy4HA4MithL13
Yj6ccL5DQAG7ZhUB7pEU7kHjkkuoIVjIkvd4pXY0hHfTsigd50Kw66nU2s8RGEpH8Fu1tk4GTSNy
2vpR5twyHN5IL7SuI0KY55KjO/v2QDYctw7AgMELRpF7tangfwy3idL5cRk7GDSsfR7yqK+fsw11
B9EAubct14JIuim9DlOD77Q2iNpuKNEuOsmuXhgpl4zTB22XM27KxDXGQoccw2uCdsGXxGYeglqh
eyr6t0AlrtuJ+lsZ5EBLlATvBS0L2a879/pcJCr/pSFvETaIeaZ3cO7sSxKbZ4WOQTCdvh8HobGO
gDN/t1pzr9XsoDEhvkQ4MkOdKl7UzNugBNLxGHvr+1o/a5vvzSPzQxmQaze1c8W0GmpCbhATa0cf
EWmTfUA+nKVqzyLpW58Rynle1MGLLLnPi302J88Zhct6c673pdB4p13Y3SYQ+UDlrAuikixoe5k5
lPGyRZJOch+nQBnSO5IDnaX1RwVhd1JynjEh0neiVDikry8nWEjb0tZVifZONWCSXoskVlgaFoWn
zPa0jjoNr5cQIyxOYYlBd6haF4RmwU1M1dEQcjisHO8+z0Bqo2QP22Vn15y56dpimbSXnRKyFlZA
eYkI+f5sFJ2lTjNe6iS3PBTyCMDXy2Gsr7mIL0aPZXBtFq8Xom7NizoqnpmGm7pU4Vqpme4OVkoP
2Hr5bpklmODRtvKG5rVjtoykh0DF2uZdf57oYic09rM8R96NjiN5dur0TV+auzXNw9dMbdllNlKe
Eu3PRo7I8EdDyVjCqFYEOdUA39ths6B0syZuYnNqlm3rKKRqcK+tC+T3wj2FNSXZ8GFaNIMa2tnu
sF0v//cWMJlYn51Qbr+/Vbe4Krbd3lKO7tBXW+tAfUZxPDKuaTkYlYLEnNJIax89YrhjOW/Zl+lL
ro/JFAXQkBrpMdlZV1bf1Pc1Sy2+KXQ9zeRcRDC8VVX7SILG8BcsDJ1e79+xMKShqyo2XBWS4NrC
Xf/+FxaG2RAdhwRdouLmrpkJ1ezzI7ZnNw02wN08s+g+0Brujck6RwgY1zkbyo0quKyvTCkq+o7h
y7oIrNfWcFA94n6dD1NR39aJ3JMjgH+UuxJh2drOdCqxxlDbF9J9z4mu3TMv/6Wn/UfX+Ncu8Z+h
M9/vSMJZ0B3NlJbzJ/yLocB57KSQ27UnnI94iwWdMRm/E8YAOb5/MVOaiaNm7f/579X+0S/GAWI5
LC4QYvUVO/LLR6mBdJ45BPFRglAog5AlQZ7XNnCXAHDrzDO8sO9VpFqcs7pu+T2Dj3yJ3yWxwF3l
vOqUDzhEzbh9Iu2GgVz+01iLGxxgxNLHO+SraHStfdHF72vNMNdsMqV5/udvRF+BQWU2h2Wx//yP
f12b7PApVANJGpJHeu1/eiN6YggRzbHcjhoP3vrK1/VvTKc7dP2mnbyTCXbDPb+vYx5fK2UJq6k7
zDmmsUfpYbA6xLwsNJTvFkTMpDyvS3zKCtzr9H7XRW5WPxbJnknOjmvN/AP9vwohfF8sSfy8Vrdh
wsOy5ONbr2XEo/n9Tv//hOhfP9iSoRzd/wzjsvh12AOx+Je74X9AVk5v2Wc8/Gz/xz/5fUBk6b+B
mVJ12Md/jIB+nw5ZGnMjzbEsABkaciedh+4PMLP1G1TmlT8Pc4cnkjSfvw2HFPGbBapF0BHRpMHd
BhPkfzUf+ns2KohnyzH49bwUDSKTZf6ZhBUhBFfyWPg62XmkXBVt7/flQ1LlNFZ6iBGuSGGoZP32
l8/oHyw564Drlyfm91+sCxiUgndJgM+foKxFip+4GDqyZIwXZ4ro/xPlhyYvpZUtvusMhaMkUlNK
GlrXKH1CMLQSh50gi4VBu3P4i1f0jz4KhnEQqgUWbrF+6r8uRgUIl4WGB8AMAYZF67zCMT2inw4F
7WXsDvSZpUei1CG//ee/WfuHv9nQDBXlkU6h86eL4JDBVRkLnwXx2FepduBYS0aRgr2hfKMyeAyU
L1uVJzU0TiG+xkIzDqaZ7fqqO1Za+GIZ82nO6ABWCEcRJTt/QQf7+1X690tlOJYAYb2mN9t/enmK
7gx4vnuk2YwqJgCBk5/H2knUCkr04rpXYmQpzV/sSd83wH8vqb//VgQnUIYkN7mQ66v6ZW+oUmuE
v8FvTe3Ja/Jo7S9tyvk2M17KZi38h20Lhj6Y/gL3+le/2PzTnWk6OJIGMQi/GpYrxLQ90tnuJrNe
TI7CRNV7Y8Xxz7AvkxNt/vmd8J+kndlu20i0rp+IAOfhVqImW45jO4kT3xBJp8N5nvn0+yv3wT4R
RYhINtAw+iqlKlatWrXWP1wdCpt2sCH6MiikIXYwU39TMe7p5AApmFCPtupItpM3Ww+lgzqX9v+3
oWa7nWwM3iWof7ei0pT74Q5sGvUqaR9haHx7qEt1Ob4ks+LMqCZaU6aIOJdfsivkiWQwkN0hzGH4
xEe4Im6iJefbwyiXglFX49izD2d3LbIe6Nu6k047jLp9ZCTHEPm4CYirjz1WlvDy9sEpQSummf9y
e/yrYyKmqWpctkhsCrH7y2liSVcMVoUCra0cbMfYmoK8OGL3ZQ5wgui7MXpq68fboyoq/+zFOZkN
O1tdVGcTB6gwweMuwehZshC924DmptOL5p2Mal2RAy7FpTzEuH7tsIhJXY2ugU81iQ+gHGZrbkaa
1Bsa39azvvoB7URVOzbj8KGnye8j/1mY2B5l3+30LfrXN5vjWE8HW4MhyvHVreRIveu+8ddC+eKn
wMCALrKlGooz/1VsxyJs2Al1/aOrqK8mwc6S9GNdIngQT3flcFJkDxdocKTTFB8dXb/DXXBDy/CQ
G+nHzjYeooMUKuC2P698r8Xfxg2ucYHj3jqPa05Ag68LuHHFl9K+pflr1tOpKsaD2hrbsECQpTh4
lo6YAuhHVEEm6CaYEm8clixEzX60/N30s0I79fYve7dhmH9L1QaNYpBcIOM2W7VWSgbL1riGRoTD
Bq/bydZ46KYvfqEijIm5sUqlRrM/samf83F8oHgDYzNDVdVBKtVPDcTSsjPh4LMKUZISCxzl9E/v
Ina7hiCcYiAwx30/+4126U19NqWyWyXSzqobNCy6feMg0g9ZS6wSuM8HTV/bUJcgmv9Ci04ypuiy
/Z6AXZ5t04hGfwxZGr9yTvXAdZAKzFe7a2vEQDEAUp0OvfbgriXHR+TsQ9fzMxzvS7S2t5e2j4k6
H29P0zF0ZwbnMXsDoG4nSDtedRy6+hDa/rPpNajQKP+E4XcYYxLj3t4a13ciyw5YiZtJ52qySDov
LuNU1mLYcc3kKtAYRHme16xDVE25GT2/dyXam4rU8bhvHleGXopvlgxdjPyD8r41m3CXdJIC6hcl
qyn42rXDfT1+mqD72yPRxULzGwiRWZ/MEhkgfgGEu5VzsRhhLTiFpk0JjGx5FthLDHKQx/Mm1866
e8tGpycVqNXwWTenE+9RdbivFNADjB4/jo70dWUFljafpRLOeCKTKL87R/yWCSUhFNMUtrg7oS7c
nMYvKnS1JqdDnRc7Kx0+wER99DJ8VLKWamdxDinglVm19iXE2ZrHB8sASktsIHbNt54elJ0SCa8j
3UPKpQ0gV+tHa5LOthI8S7l3hsR3BhF/Hip/bQ3EA/pqbFj5nHkNrUhrdu4LS+4NOJ1EzdzGVZi2
pb+lgwJjv72Pi9FFPuZkWO0OkPBuUO5VszjR0F7ZCUtnD0FI3eBewZJwvhXttKjkDM09N+qDHWCq
XWGrdyG2M5o5HhR+ia3C0R/c29//Uv30v9jDU1CVNY47lELj8uzJmTH0jkSmVgIDEDmpKku7CnSV
eIv0UriSGCri35svtc1R51mo8BoxZts9QI5ZTSS0c0O/oQu1qfT0aDX3eUbRjSpUF+xt2ThkyrHP
hP6uc1Z9ylpx/hFRydszX8zobEo5VFcMgt78dZoB8jZymDnuoJtby6G7nn5EORc2rv+cYi4n98OH
NqYqlJ2xTT+tjL6052w2vMqFw1/ZvFx4JZmkATWWyU3h+QddeNBM/WSn/0x5+lSqwz+oZZ2RxQ0o
SJ1lW/o+Rt0PyN0rv2Lh1HH0bV76ms1ryBa/8rfTj2BLO0wGgiZS6UZmij5BuweK6cY41dRq4lJc
Q1hmOGAxuJK3X7/RKWX9PvQs9FZxM9ZwZQe3kTpUi41tlAeIrbcH0/tIQ/JBnQwULvDrUcK7avhR
QN2DmnUoQu2hipwXXVmtGiycQJZClUmxFUsmHl8uRmyrgLr7+P89kIYI7U6k5Sv9IeMzeYr9Uqfm
g+mggh83W7wCTnBZjyAN9h6S0Z7RHtCReoKDBEeHt32/mowvfSzbophiafxM05z9PoRmuimlFuzW
Zb8fbfwJ0OpmI8H+CH6Z/s7s4KJDeW9XL4nFkW2GRGVTVrgrL1fGp37uZxUmgSlNKzOmxtwgRSPV
9/D97iycST00+38NVf3P7f25lDWi+evwWXRLFmjjy4FV2P0huiYU71Ned2q4rWAf9kW/9w2ENBBI
l4zoyeD+Nko8Znxz62OaAJ3F16Mj8ms84n8VZf9BUpsfUyc9a4epHWlIrb5UxO+YhTWDOhyHWaO4
xv9d/k4JTVfVbj1QmBV8CPApGWwfuVTekMD4Fk8AfSoAepOCE3L9rvK7VYe1/buwfQ0ZWJMNThyd
ofm7BPL1FCc0TYHksh6oa0AofEKV9uiNuJWBLfQ89S6zw7X0dXHunBmmLevq1c2tJKqZFiZJIzC0
gxqYe/k7+KS7xFEpJIHg1cYDZUpYFRI2HN52yFazuIVYSklNpI9g5LlaZtsT4hraRwEuFV7l78ER
H/s0fsKX8Zz0yXFE7gU3CjbXpjI1nHCdM0Jaz5LfroR0dfFnYOEDGB9pZ1ufhXQ1n5QAcWsulBI5
BFr8poL8jlK1m06ArtEb+2zRxOoczk/kf681WhKWhb5Hd28r0Vvr+welbnchWoFFgACy8xNfdxlh
eClHwhOzrHIl5Vi6jUW5V6FUTLEUrO3ltjUozsIwktkumv9SOv25NqAtNWWLKrP504zHB2nCYQdQ
9hDQTlaSQ4CsfKyn95H2IZHM7e3jvnQnGIpiarJDnYpHyOz3REYc9ooQDVAyWkLAqm0zfUziWN10
SjlsGqn87rftvZJpDyjDwAAbsrdgHF0z4fWa6A9NBrkzrP9mh7O76LywRORKsw/bRyVPRt8nNQs9
kP76JG9ChIwn20avlYyl5NQ3/MjJL54y9BptPz76cvprZXUWcifKDXA+qKVTuZ/XgOJc7sdyZJsL
pxL4tmdbKz7i4/nJ9DDXeokmHX681H3onAJVWfslqqezE2unpPO/oh68Up0Rmdo85KkU9nk70MHT
57dR0oaeClljcq2w+ojmwS6d7J9BY21V6AYi3JS5/M/tFVgaEl83niusN0nL7DZoEPXrYxXvFxDy
29pCyoCqbdpD+1AOOjQ4ftHap18o+6EET+sN5RDy5Pck8rcECfB7obX+wAWkWF+DQN4pKJP5TXCo
C97pfoWcpfTkKxDlela/ttf85d6P4HyZNe5AgxYqtSZrVrUtoSwoTcUPqDN0NuPYfx1QsQKy7Cqx
dIYafNTRPsj1AOUNiZpge2gHoYCuPA3fbq/+0v1CWwjfR1FwvTqcNNPVDgY51Dd0YgvHLeXuHjox
fPYPzngcZBsNwG5/e8ylJJ0GKM6NCIqJwszsvaCGYD4TdHIRebdfhL+zgsGStAU6X1q/bMQXDPIg
OQCY5w2HlbHFsZ4vvSlb788x4e43G7t0mrAxJygSAABd/1dv2C+5kGtq+vsOr+9AMo4WnRI6JmRi
wa5ryscAUf8cQNag2feF9HHlBy1tRtMwLLgZtLPtqzTMMasMOSlK6V10J3fB86TWj7rqH4akejTR
M8wAyhRjihkORqfhtNKIvt4APBPpJImmoWkhon15W8CTkYfCZz3yEvgi+2BK7gzfe/H64BvGUd4m
LI4rM77OLRgS7ABx17Fxr5zd7EAG7XyM1BHoff1dheQG9vLkZOZ9NWo81O6MAikSVN9gMt5TFT5D
//r6Fz9B5/RxSaqawDBcztqmBNR6STJSmNCOIvJqw2ufwj3gmkpyCs6sOxqasCViNBi+RP2af857
8ni5D8WbxMS0jxYql9DsVpx8rUrsgjoE1biDSHYtyEb/1XXjo3ih6QXGUHdZ8bNUBe0UdBFUodvL
cF0nwFgbkiFtI4tANK/RZbKForOTo7WRpse4QgnOj59Cp9nUxbirCcO3h7s+enATactRxob7iDHi
5aK3ca/UpNoDD1IqY8CIShBzJZpjCuWJ/9NQ+myLdXLuB1XBUGrEB5y4TIqPTRZuZaNfC2bXCSKz
0ql6WCRbPGdmQ+Wanhq1ylCK17Jtqyd7tPZdJZjOJbcHJRF5K9cFGr70QiM1BzNlvEUVQDnfe7s9
66Wz7IC6gR3K3qbyc7nAVBNS8kKL5lGYnzOnPlUwC9G+fgiei+7N8n2gWas1voXTTPKE5DopOk/s
eQCp89qCalQMmNn1+6ZjI2n+Tquls4CfT623r5rw2EmvBdtXLjKArN7n29MW05odJZUszjBpaRNH
4b9e1DtQtWqVJkUypt2ZQ36IyBmD+GuvvjZcXygtrFU1F764yq1NvkZtFQSESOl+Sx/0uqzCrAwH
14MwlFnBnZV7L6jXFd2/AS0NPBr3o5XtY8f+hBhaCCDvWUXb8fakF741AZT3CBOmlTZvvWDmbiIL
IvWuhXOlrPnPSdff437jKtDM6xIdVpBC9Nb+81m/oAv/DvxaCBkETMUWnSiSp3kyn5VtM2hR2YOq
NRHSEYonhpDn3GW1MAT0/2KW1EW4I1hxFJHE5vttqbvc8UbIfL2L8LCLLNAWn8Jdi1WEcDfO0nvk
2ZFNiNduqOs7WRUZMDgemkaUEmdnGnwsJYoIFh147l07fDIH7EMiPCxRVbSAgwaYxTxnIYV8QI63
v+tCkBT4Nhn/IllzzHm9yrFSvalzOBlmSLatJnAZAKkJQdAgXml/L20hgzAssAO8z+Z9xUytIZCk
KJhTot/mWuJKnBxZhtU0DeDJvF3Qm8c2GFYyjqWrD7CCjKo8lHWehbOrr3IyVOkcq3cd/V842ixi
vC/LchcE+VsoBMOs71rYuYnlH4LUeekV8CyK/en2Oi8FDRATImbRmLhKQiY0In09x0oe2aJDgNRL
Z2gPIVZJXtVtMZjZodi58u5YXG8dSIM4seLMXm5mNdLLIUuZd0/q69ObLYx6G7dPke67BqBxZP6K
pF3ZTwvJtgocF7wYFXqbrTU7QpB3tJ5GfO+iowS3G60aHyMPT23dWDrEojaPTanvO+ekIwMI1fr0
5wttkmGS87HFVIFa+/0Itx3Y71hloUf8fWW4lfVpzAKkn3zXvB96beXsLgUo6ooOmRXYiqu4OGlG
3VR2S4AqAzjE7RZB9QdL/owu4UY0XG5PbqHNyeoarK3J1UfTf5ZImqhHy60hc1yH8YCm+rH8V5nM
79Rw23FAhp8kx3nqTXXlpr/avY44rwbVfUQfwHrOFzXEzQmpLZrairItQ3ObRXhD6M29KQDPeb+j
7/WnM30fEj18lbWF/jubqdH7Yavhr+ICiyjgzUMHyYd7B4vZlB5DYZtIKU2VW2KbAORuDSrz7t12
cckzPNGQd7sAB3H3XG4jxKvlwOwpD0hyCbAYVv8HIMgYJnAZbwsz/TUONdw3RK7sAxKsr54c/9RL
ZWtpiUqJEp5eMryqGC7fXpb3x8rV7yL1QPtHAfE2L1/Ukhn3xBEwPKrzE1bri9QexrY5QpiSt7qE
v86gNqOrhAXSySijKvjPqBFeYQiovwbJwUm+JF1ytvvgSXXkfyzZg/KhNA+RpR1DWniezE03OVqH
CoJ+p0XTIfCsuyz1UTmy1vo3V4eHRUZDlo9MHUZRnFmEav1I7xNEzF1svrct3IEpndys7veDjFdW
0a/FpuXxLFF9E+nU/BmGzAS8Gxk18ajRH8oK+/Dpex68iG65aJJmSn3SuuFDhpFeGO0G29n1QAeQ
mNwmg//JNO0viamsZDjX9VOxCMJW1DaE1so7BP23nMMPx9pqBxYhlj8JKzgHb+X0zK+/h4+cqP2h
QY5fR6rd9LSHrN8NJaJRYCzX6qZXaab4HYDEqYzRpLkK3EjMj02DTbhbhMpZ6VWEqHEF9eofBNOd
V47uZHb3jgGpvbU/d7XgRMluma6Eb1Vks/MNDoYBlwSuEJCus3OvNW3XK4bAcmrJvY1bHV5qZ2Pc
FzK2Nqrif257/zkUvld+sUvhQxcm9zaFePTIds1An4YHSIvxt2k5zx2v/kE2n3t/fPgeTd7nyqCN
0tkrmc1MwoZKCjEK7AN3LMt3jT4xhrQoEIYG4mZL9z57CLUF43Ogh69VjZhDicaDb2k0/GjSbk06
42HkFBucdk4wXGleAgsY7LNWpG8Q0o9V3v5IWkFqlqxdNXmw7hLpo9NxeVJVvx1QrrEjQAVshcoE
hwJo57ww4GtFYesJDUHdTtHAsr9Zyk5SigcDkpjWxN9QgDgVfY7aRboNQwi7+ip2R8TSy0+OFAHn
kecF5QkeGJexdixjx7DQKKA+J31WGy5stFm9tjqlff+jTmxkwM69dh4Q+6b1ETfBSqJ0fasSSQVc
nXCqUIWeZ4hmp0paqtEhDEf9xQZtN2WQ2/sPcf9qy8muzslVMUmMzJ+3F//6WmVcDj8JmiI2+2yv
N/gN63LHxANVf6gRYpMC6RybPxqkiEX1WxtXIahiLedrLUBZlGA1bI7nba6mh7yX6RENvkD9p1GH
s13KT+hifMSY41shY4nSP/aGfhxNfC5vz3ZhqzFdxmW7EfSN+Z3q+YU3gg2cXNX3fjbcXbpcb/My
LlGnBbUFcLlt1VMUxE9azy3aIBxvGt9XfsTiAgj0iGVZfOr5ZisjhM/t1IEEOpQbE03Y0kvOY+M8
Gw9e0O7qGBWCe6OIn2+PKz7lfN255ADHKBYYrXmXbIQyb2jQCN22IorSVmxUa4fuP1CA/e2RFncz
WBQAiLx1GG+WrI2DVyay6CP3HmBSqwb/gZT3j0x/zJE/apJN2EmunQffsi78dnvs6wuWlMQh8yZp
Y3vNK+2+FzdDM3GQfATRR40eekNaofySwaQp5Z9ZkYuoK0bjNgd1xM05P7aSoToSimdUVUE3CTpC
Sck6rdt7FD3OopVHavfQrpVjlg4t8YqaPlv4+iWnZdEwKROHNsI2NLHQ+pLU7yieEGe/FJ6CWd4+
6uuvwZAczUFyfdRFmh442tCRYD2pSv0IqWTatrKzcr6WFt/hdU2rSaMDOq8ixFKdtXrcgx+gwdD3
zWPfq8ek/GCQP7ftWlnq6nXJ4oOq4LIzKR6QJV8G7aDTxnDI6KNZeX8C+UOa/lB4xR6HvyNgpU0s
B6cS3MvtDbYUQ2jq8iJQBYSdkv7lsAO7WZYldpip44YYNicpD9xhHBAtNAT5w34dIu+oY7ewKafy
Ixop1PPDlcO8dMRAsJAukaSIkzabPGYwfuk1iN43VfBipP6/lf+mjMFTOkZ7VMfkLNjFkdltGlP9
Z2UBFtadKqBB9KKSr13VP8eIQk0tbEORq9kii7LXhuEwwIKqcQ9ytGNiDj/ixHsVWHfUJd7ysvl3
kBvXbBy+0XRG0wtJHeNsDh8FPWfl111VsgQIgOIO8AVEj3ksXn4e7IdwrXHYgwDAjijk9l38b8cN
t8Ht5HGwCpxy0S4yIW0b2Qi6xQlX3o0LhwD0BvJP7A5AufMUX67UGiUgXCrqVP6QWvbPHjcvadpz
z+7iSVrZCAtRnZubQgewTxnE/Gw3lp2HdDMR1vV187NhNEhhDNhPKW9qpKyVsdTrG4T2EcUcEV5h
DszGCgA497XCWI3ysdCCswBa4vJ9J9xvcyRTiEmulljboPoM7NKO17KkpY0HH84hrkP+Azx2+Wmj
AqOd2udtWZf6EYH/x6HSDxOaZrjounE9fGjyvUaf4faOWvieKiOa8G+pP9O0vBxVHwxuqWQc8Ppp
d94U7pp2OiiRcVd0zSYEy357uIVJqiDoqRRSvALPOjvYg22HNm7Tgzuk9aOhoILzokn+3vH7+0H9
5qEtgUbDyuthKZq8U+toovDf1Z6VfLQU6rIdXJQhHlrFOwtmrdT1CGncNcrJU54xD6BqimrAX8wW
tgCVbq4Lx569v82s71CQoJekoQeFnOFQ3E1Ibgy+fiyQywggTfxdCkq1GzYOPA7S/Xl+4umtNkka
G8nHxwIzbq8OPnVtt1N0bGNPlffaTtIWLsPKp124t1XqSIDMOD/cWbNku1eqRitwgXLNProLkEDR
KKYXk40fRbtxsHqRdGNlfZe/LIALW3BpKHCIx+5vb3vFRJ+xGrrRjdXozpP9A+NhiqNtNaCHVQNx
L9L3Wvgz1oKn2592cba/jTyb7YAzllSYBOKIB2g0vdp06PJyWycIao9ISHprIJOlg8o7RiYVEx3e
eXjC7DT1zJ4Wt9GhXNm1d0Ze740JprjJxaStpPELgZeavg2IAFAFkMnZOQ3HSgllSyBaDDxmBhB7
YDoH6aNXt4fbC/m+HWeZO2VAZD0hzvMh5z0hRKeMTIVN5DZyeIBDP22h2E0oq0VIk4e9K1fjnaeo
gj6Hf6c1bE1JvSsN1BqDqjsqbfFrKFDxQgQKZ4vCdvPpj5tk5MAgBkG7ESYJlbMY2RlYiRsjixGp
2h359wH0+cGjXAI3eA9X9C+ey6pAEtGWA0VszYNkF02YWAs4kR+hCGqk50nO3qI+e1OqM84E6HEj
q/1lGnjD3f4WS5uabjN3Dy83FaDs5XFS7bS08iAkw7WwkqcMPRA2wgkwg4n1s9Qj+bG2rZcuBIP1
BYqpUx6ZK090GG30ngPzVMMNGc/qo1IcMKdzs/FtGAoKJtMxhaz55/NEu4Mmio5cAzv8cp5+GZTC
VItBffQT7eQY68VjosmIu3tbG6kiiw98e8jFUCWASlSBsIq7IlBVZVN5pcH5ReoN9zToiNRZMJI/
jcOr4mOmGUG1w/TIKOyVoZeWGHAWuF/q7LyrZl91ytrI1yfc3aMpPpgNOFWsuzugtoGOeFP0dSpR
kTNWOhpLAYQeCnw5ZAUoNs6WeCjqzkKtECxKEd6Jwi/ZFeYEuGP+eYuV7cNLBerpO2lxnsKgzBi1
icZQfQ62GURVhpC9T61Frb2VqL+4lAxEgQGKJIjDy42TVDh1oUYIuIuyogxvtGj7e/ESHWWU8myd
r+d/HbW1NHjpVaby6PzfcdXLcf0iladE4lGiReck/yYhlj/KNsKiaIZybFKgpRlO8LhOPAr+4e2t
uxQVQAdQ7iA/vmafNZEmR7ZMgbrsUozH+12NYBd6heegfVYnGgt0Wm+PuHxYAH+IF/ACLKHrYm/q
Wm7XboTVWSjhQYp9NCmqx6T3T4GlCQWvXe1lb1rxV+kixWvwAuLZQVS6XOwprlWMmSuqhth4VNE+
D8xDgSRwfErtZNsi3x09QDRdedpd0yjENqZbQ8UFntNVoViTkq4NMhBkhaZu7I7H7zjhQ+dpmauV
DxL+rRu1VR+MVP3HoFuBHdNpSFJXdC7GNkM+dPQOXZ889EPg2j0SULyVKoRBkaPRFG+vt2tM3KV9
ATmIwirbAs7LbJ2CshzVBOKRa1nTofDlgzGhCjv1h7DKPhoW9h5rRMzFEekaCly1Jdrgl1/GB83u
OK06uHLr75UJ4TbY9A2ZAJY8OoPjl7BSjVrKuqiYO3wYmu1cGJcj1tpQe4FZEzthXuqV/EGpU9ca
rU9BqBxR01zZBIsTRJAFWSkDFOG8uW/r2tT3ek8tPDTu2qY9OVV27pLy0TjgQbPzzXIlz1ucHyeM
sWiNwd+5nF/V4IcRJsyvch4qDz2yFP9HxBmy6TGZ1kCSS9GThBJ9E6F6cwXRp3gdQQViwwRoi1dK
c6qIY5H5va5VoDiPeA/u8YD6i9tPbE7R6KaBNL8dPK9JIr+t+IIGtHTVfw4QL8XaBa1veZdnDupt
Kn5ua6DopbnaVAv5irQ9CGKXC2t4tB3rgGHTMdyFZfwkAXkJ+vEgWPJZnLxBLDFTbyVUL14UQNkI
JfRaaPLNrt0J3zkDeeHBDVtEgetd5P9IphdFhTEISx3yIl2PLsE0xay2KGHeDttLu9chodLRuhLv
+9mcsxKfaxypMQn9p59QwsINJ6wcatRgJ+N+mw1rrPylRXYAhdCqp7V71W8u0kRXG7ws30G3Fa5F
RYTgu/JQyngKSp+H2MKj/K/Sc0pRiKWJfWXOs0fgG/CgfWCZyoj/qArFBZRxmkMBxXFrkttTlCRv
iv1vilbg7QW+hlqJTPm3ocVx/u29G6c1SqIdKzzBB4pH3FNTdxwPaKLvEivma5s7HZ0c8iDNP8WS
v4ug3q38BpHjzN9r9D1Ae9FlMq4Eo2w8e2QMNpi+PDGMdoem5InntvUWC4YFmW31uZn8j9Iq+3ox
LaAAL+hHQqpqnlSOmExAEwMZmlsf4rxF3WT4UrXya1mVJwAZd6jJbZ0cw0/C5+vKtEWkv5o2mHq6
idoSMqhQSAzQDOWrey8Zps2CXSRSP1/2cGp9pZ/7iJuDp/0cpnDL8fw5hjV8hGplDywcMiK1wF69
19Dm2clYB+huNwNQaIMuRE1jJs3Ome8dS4zmQ3r0GJ0cb899IZdnSFIi0VuDOil+0m+7TnbUsgS7
QoJNvjHE3tlps03zIcrqlYGWPjDFTygkouMkXwktJH4rjGGp1MkWVFEv4fGP7H8tbSYkT3ypOKhD
6ZqIGyR4Td2e5NLZYmxwIqLvRNFudtWHDhqieqEwS93DZcW4A3q2GZq7vpD/HQb8psefeeif0Cx9
Bi311HQFIvQ/bv+IxZWmCCJQUULjZHa+MTpTJqpcgK+V4CuCOk7ykHfxB13Sft0eaHEXiR4tuho6
d+PsnmhSW5EGkxiW6/h0SBRk5Q6JZWWM3bqJKLGgJ6+ZAAhvDzsP2AIGIdIb/gqs9fxWTCpFtb1R
7ZALkQ+iuuFhWDkl6Ohb8bZQIrRLEX8jxbo97NW1+N+4Fl15C1mnK5Ei5Ghb/Mhl1CKacOcLvnyI
8WYZbvQSIJSJvE75Ca+RuqDk3aA2Z6xtrnn0ED8Ar1E2GNBNrufZ5qrkHl5kp3UuvgObOv+Q+wg1
oS0doxZlRJ/MU4ZnDUYKuwmvuRGHATvBo3haWYf5V3//FfwC0JtssKtSWxXKqmSHiGaUZr+TQAkn
XBGVXJ/qGnX80tiXVF5Wll5kkL/HzfcxIcbYJk8pXlSzmfdYDDs57pNuFId3ArM6Glsl9u/pI20T
+WhHn/kuiP/+aQL237gOZSyOkQyX4zJoTWNFk1JlxQeELLQpwGaNFyM2q5bnfRBifjYiVLyVVtLN
+Ql+HxbmFZvcpIimiBPwW6xEXN3PMBzoXbUyMBOH/5/Vj039A3HvtbaGmMF8ZSlEwOxkpOsSixqF
uVYmI6ov2G06uB5HLZbjESLSUE5z9Wfey/dpjGqTXj1qfX2Oy9Xa7dLHfSf+K+xtIslskXEyript
7Hs3++nH/VEMXKlkXYr8SW1f1AI56Fx/0IIvK5tKW5o6JUr6VRo5vTELX2xTPcwqUMF+7G8ibKv6
pKRRl5zl5tsUOQfaBVsZAUeD/rlZdTtKpVveByuneima8TL8318xi9axisB7pGKHIUj172yGcjrk
cX/K88j1gWQI0T4BnVuZ/eKqU54gFSTXvgreMZzvQhsqbDiInjFAVKEbVg06MJ9mn6fxPT2uTSDh
Z5NkK5tuYcoaDVIqe3QhrmsjcoELWGwA2sRjCqdZlDHD7QZTy6NjfsICfUPislILEos42+WMKHBc
QLgAsc2Sj8mqYzLCoHeTEVDVpD/0LW8qaTdZzs4K18LV4mgoDJkKQ+rO/AHekvxJXkHXQYgiDkKd
XkezIzuX8pfCWSOvLi4maFD0zAiMlNguYwUGO0Xg+4TGVm2xqvYPZePvBmTEASEg/4ncqVd+tZM/
VWMkRJHOkbjzPkVFbJ5F41ZED6+UuAVA6ArDujpX+HDtyum4Subex0Epm3Wkn014uJxeJCmNNclm
5+qxv3+nZaCgU1rhXRzxMDVAhhnNtsJ3fbCklVtncWWRadLBDCzwjLwxmvIidv4L/l77JgSikjw9
w1lLmWyMGzhG3vvb53LhdqWDwS2PsAf1u3nfVXJ8qQP812MTK7vwku+a8JNltid4TQI76/xVViEk
0Xjno9YHt2lWjk7JZnOvinu30bqdkecbAQcrw/xjNJwb/VAEykGIeobc9FbckmAhQpkfs9Ja6Vgt
zvy33zG7BgY7CHFrTf5jTWTZV234EihYHDRf8Anvo9W270L4R2JA3HkGUg9XdcAoq0jUTU6pEQ33
og7YARwQUO54KynGx1wKtk2QHiIdXCmyVF6VfI5NdW1/L9y/wLnpOwuZg2ugWlf0vgFXBHvFKDwg
PL/zcLkKMnOn5pI7GficIcIdkl0jXIzFrNf+RTbND4B/BLAXq9B5aCSlBTfdkc5ZsER8qUeAg8d3
vZWV1xDJ2IQcPrPXosfS0RJQetA/oqA2jx54mullNrWdqynNVjwIsUVu7MOIHYGSAh5+iPtpJae6
ahGLSIJANpAsA3VKMsnLSDKpZS1HHbcO7cmPY85brDqWkbqRQix1uk9D9UI5f5ughZdYJ1T4NrI5
HNCE2AWWvfGrBxsTbEhKK7v+ior1/rNgqJJNg7oFrnb5s+w0BYYZGp2bYdoR2KdSfWyje73rNkUB
dZUXjfwmGI1CE+nPQ432/0ee86HlPFISMyS5FV1TQXIv/X89TBjUNzxqXAljhNvjLcZyUi3e5fTo
rw0CgkwJkX0ZeL+E+lHr74XuWNvzfOp3ThM8e+MrWi+bNl2jTy7dx9SadCGXZAq20OUS64kf9lXa
dW7QguBGUkuAPEJSqgpHJyX2VkL44nCmjkITJ1q8ky6H89poUPuh6SgoGltNajFUG1xHfTKyZCPM
BW+v6uJoUH4N4KQIS86h0rFfpWqLlKebRgFmPOiRGeod+lOAh0k+FOf59nBLJ1fsVSC74s88XFhj
matjyqbJOrrPEG9FL2NsvkEYwG0JMzIDdcFirf6+eEoA/4swRZAkblyuKY4ulWT0SgfWa+9rnzyE
T4KfTmDwzJV23Eoo7B1k/TDUzhodaSFPRjFRoOlkaNVX/YbWcyoU6DifvUzdXdGPkYceHNWGKfLO
2ttQV/hS6dvSXhMRWLgPScupl4EhRfRanmU+5De6ltUoAfpqtokNnCwQhq3lEoCDsmlq/U4wAG5/
3IW9xDelCM6TQEhsiyvzt3enXTahrZbQbA2lxPsCpkwV7YLmHEt4delrd9/CVgIEzc0LvgyM7Dwg
Z74+1E1mtG4m0YQLwKGL9CIyt0InSzvQLNu2SrIyxcVB0bXhwYWuCkn65RStNk5HB7SX+2BZzU4N
KZagbOTzlK8GlAmlcv/z9pouRT1aYu+9DBpyVBIuR6ysbhrIbDowRafO/CEgvwFXiRbkiHF9iuRP
rdUfQHv9zbBQe2mjwDO4evJ4vt5pg8+JkbGgy+mCC1CD1yfnIXqVknuaVbgO9/eW+ce1fW409B5p
IOFizrtkXqZyIhvnTpuIpKgTzpM51k+u2ncHygenMTrbTr1xvjVdeWjiNbLBUpzg3SFk77nl5avY
i3K0PWUyn1co14hktosNniWvjpTuYNjDTRt4aX6KQBGiTvrngV+nkEI51FIBe82RmlKjDWqlx4Ti
Kt4pWnbHDXuPmHKnApGJ10R6FjcW1VcbWoVgSs6vNRu752gICt4nMIoLH5NuH8Q2jChleozinxA7
lHA8TP0qv3nevBEfmI69JW4cQ/CNL3e0MXa9D8cXNn6OvbOP28YknDTCO6ANG3r2Qs9bCAGKIGWh
4vYXOxsMLjgowFfMf3YXULMYTKmq2NmasRU3XtiD+CKBN4JXMCZI7hkoRvo7yJIrZYSr8v77zH8b
WsTs3wKkmpksOJBUVwiFBhUmova3vs03Bu6nU1PeDfLJBGVn5/uWDEdr73U4eyvTF9nKrJah81ST
uZOIK9DSLn/D6LRlqespuww5KlP4yknZoQv3OiLaehiC63FxpRQIEzMy78zS/tzm3snO1xq1S5FU
CGmj+kEpnkrl5e9QoH91hZ63mN13T7nV7W3ejcN4tJ1pK+SbwxLTCalYm/7CfQysnkoA9HqqdvMH
8qBpcZI5TYsUoHonb0O5hff7K68zV3cwW+HYy0FzmuK1ML7wUGOrU/w3hHABpY/L6QJtisGpta0b
tcax0SBOQCAtzRffN49huGnY899Ts9kOdXJM5bWK8NJhvxh+tvM0HKnLyMRWZ4yNO7kAHA2NxAGC
J1cYiz+OLZdYW29KUGt/vt8YWXSSxFsZKvjlxOPCsYq+pmAWAjwoMsieXJQTXJFyJ0TRwhidVkna
A1rbhcWn/iWVnqRpjRUuNtNs00Pe4NVGdkLT552f/dvBS8IunKrIa90h+m7bv4LE3KYpBYnV6CLW
8Wog4SImWJA0EWfrbIe9HDvS0LoSn1mIw+MPf1cj0KRawUYcKoNjtrLCS1sLt16aO+B0r5mtUlbJ
ZCRR5zpFsDMGYyOkZWCAH7vR/tR/HbYWxou4JvdRdPwfzs5rN29tW9JPRIA53JL8g4KVbMm2bojl
xJwzn/58Uxvd2+LPFnsdGLowBGiSkzOMUaNGFfHb553hN3YUkisaeTg5i3NhzGOnaPtmGRs5lcYD
eu/h7DyVZUuHc404FfrQeLEiVaXN3mjuDr5xikBwIVqgwYG0fJ1PNAirZenA4PUQfcP//dhLyfcp
Lh6t2nkS7OEuLQ7Dgte6VDwETneT586t0lhuuCjA1QaeFt1N5OiNp/VPiPbtHTeXITEYHE0mNCOI
jO5iPdShPg4NTvEmn8HWPQu90rSNTgF+CX2EG7tufB664jUI6K0x7c9YGfG7n1W23HWh9CKOX0os
O0nJ5SIlbBZiS5SIaCVcXwEyrd75pKmYFJbfew6BMRqPKBKF+atqpddJnu6dAZsDwh2FpyJAyXWL
xDizRh0FY0nkD2Llu/V5aA1XMBuN4nFQPSFRR/DhLy5ce5caMApYoiA8uEl87kOoFNyPO6tWv9io
InX47yOtrx/K2XEwjq1ftTpNwaarqz25L/IDteHa+FvlbX1F6v8UYjRhfksiFEEgNWRmft55ksv9
A2lYgOHcAZTsLgiF6aJUZqc0iGEYboJ8dVv1XlLwFC2aKzGSPmV11QbxgUP0uDP2ZSgmxtbguIpk
hp/3h3NXLKbUdWrjZ8W9IT/0wy2KBIp9bGKF2ABxtei2iH9Lzl6b+OW2RYEaLIfAkzb1CwAvhP2t
Z0vX+I6DKTJypE0JOtbw/sN9LRyDQlK58XHnbS+XIaNSruM6ouxw4a0GB8xUWj1vfDv+j7dah89v
BS181I6pdjaCxbV0vHhYBf+n6WBE0EFzWg8DdLxUaUQIo4PW7V1PG9wA4AHRNQ9xC9blmgKpyxL9
akHY+BLBZ50DJkfjm23SNITXIvExOdbFuFaZnt+qNNb3ncm53BAkMLCp6OrmmLqoy8+dZMxq7NDk
C60r7uizuE6QKSlfxaPkyF4MSorkjOEGIPkiThLULqnY1UkTGfT7G9SA5or9HAcTwbmxCpSctOnG
ttYaP5Epq7ZfmuwfBK8psOIMLUTBQ7fjyPqcpAfd+c7q+XgaLs9rRudEFFIRHBBrZpMq91lQpXbj
RybEMoBN1ESn5s7SCheHWe/jwd54Bxfvigw4FxiULuhG77dfJqdhNccxhs1N89aPUeJJLvoy7HA+
dbhmOcq19KkJgTUa1LSzs2Jlt+io7x2Gl+GRQXOiICkAylHjXD2Hbcx6Wc70H75G6fIg0dZbouDQ
WBCbUewUTkOCReDQHyVCGAsN5yGQDkNGMav3/+xMigCmVpPCU4AfCcYqbjerBWAXRp4GaVj7Gog2
VGS3xXR1wuTnxQ5/W1XqlnXtZmSL1VWIRXTTu6qb7Jp+XAZVTMlfTyHOkr8ixnGQuH9n8o+2v52z
FIbu6zA/sTI/N0jqFo+NDdVTMnzsd/18aHeW4cb5KFrfIHAAHiKAITbrX6PPRaAsg2JVdHQ32Gyj
NxrhzEUZLY8NT0XTmYDvGKjPH0/95qg6RTwT2SkQNTEnf42az2FSlJ1R+VF8yiaUdvj4QgRMOPo0
NDhKSNY25k41fyMpBm4B2GJAUcda4z02dtfwEzj7bOtbfQ5/xKkfR9fOMLtxUyE89muuzunylGI6
1ivWzkRvbUHYYEAR3Ec0Pq/TE+4fI5S0itvXhgFGXjJ9MfRXcQWIfHBuqd5V2JxkryOFeGE0LQsl
c5K2j6d+cxZY65D+OIUvb4AR0nisJVnzRqQRRbxu8ApuYfpOPKEeLEhi4oIUhTx05P0Kjcyk2QPK
39DE9eajv4ZCks6NdCEQlThZYTpT3PilomPhdV1BYIHIXDxUyb1FM78ZnK3xZ5lKLjxN1Ghf0rT1
8vmuezUlb9Qst46/VNkE8WXvS21c3oTSwt8D1i+H1CqPnPQ8k2xaqH2HwkS7vKqnxVYoc74StjYo
oO18j42LQASIoiGQOIWr6P1eoIQujZVS1v441Peps1CekKEWZ431Q531n8tiYOb4nztaxAg5N1Gr
FqQb00FKrdu8nAmqAlCTUdl7tI2A8a25mTkktSCreP9ohd1Vcj6ptd9oy2kccZNkjwrgW4oBTMvQ
1TuacAZ3NPd6yS90zGhGEkVQtMOgxwoTuvdDK31tLZO61CD7nbt8SUoa+DAIFyjtjJybSDwnXcjK
JZ4DoiEWa9KirxeFV0X1tPOJNuZBwLQiToDsQP77/mEmZ4ZpWZuVP4fTYcw+L+3kZop6bevzXR+C
7cE+iuvi1jT2GkYv+qSYB1FxQJ9ZiDRctB015YwlVMf5rFqZTz8yipDXGU5IEQYYUA2EaaqMMS0W
I74g7wB0e1YJr2Z60sz0YBJkWmhV9z+k0PTzbLhp6tEFPdo7VDbudU4U0RdFSCl00d/PEOFtq9Io
V/kOzS7UuFytHd0ohBFgP3S9dJh1nG+k0pfju8FsruaZhvkYIBSP0ISK0axrewjoRpT57onEFfTX
FWPGE7rgs80VQ0evA/aDZYmdXRfOq0n209FGJQ48MVds69l8bQk+lfJ/s45pAoIvCJ+LtHu9jhs5
ybUg5nbvmm9L9Sh1fjq8Cg28lpNkGjpPrGTx1QQVt5YyrHGIgyJgDGUvBdv6RqBSKKqwjrEwXW0p
eQzyNJGj2u/0lFvXeW4IepOsuCv7ezxoruQp/iqeZB4Mr49fBY/GDoo3KwPRcxnu4uNi26yuAFpm
uYs5aCG4rI0kZiMeo6VM2eMIBHexl9t0sWRqQB3khDAcst/I6Zp/BtOJ3Qpnmp0sbeOcB50nO+Po
JQ1Zawz0hN/KmLGrhYLwoOuUhA23ptUDqduDnmp+tNsntXX5crEgTwcsrNMAKXKSv1Zlq5umtGha
9eZ47Fj/WGHrCcruiFFU1ZieXWVoLNyOUXm0lfqK2fSaZqdZeYNgQg86EABMYUzXL87WIV8aNEid
0q9kmt6TU9Qnfu3OC0cp9LvW/NLQYUNRwEtNwjK9PwgCsdB4CBJMJ+NfVd5fKUG3d9ts7FgeS3Sc
4GpyqbXbUtuk8TRkxxbdVWc9gzZeI7CPzwm3oQO6B0rRVbE/9c+Drr61PVHPcfcP3a2vJHg3LErB
ILjomG8QppmktKl8TFA9res8ycpP7Wlu0nOpd4eqf6qg2hS4eqVYSsXU2vc8yLfydB6B8iSLBY8z
bbVQ1KWcCPazytfVwW2K/CwitQWT2qlGi4oeMzOWyEulY9z0d8JuuaKR4eNrb+O8AOakC5M4XdQT
xO//WqtOCdxZFXHly6VgovRvvvST1HrqvMdx29iK74ZaBRpaOViBlTGU039twvCTINwI+WNnDA9F
yIG4fP2374aHA5VPtgGUQjCx9++Wqr0107pZ+gIGE22gqiIdURHHXG9nt13OohhJnP+0DguizfuR
4kGX88EyyjebCsiZov5Ht7cnJXsbaHOkN9V1kjlaTtZLRqrStOz60i84RCJVvZ4XeP+g8/q4B15s
VHl4K4EgUd9Co2tt0pnplZ61xVz6I9qaxGPtFJ5sI7uuoKMFXBqioEst3y0tyf34y+0OvVqW5hQj
OdOPpd+2zVsH71ICvjfw4+R/jEl3Wy1zS8XxQo6MnaHFMnx/YfHWdLQIXzLct4zVDNeVkShDXZU4
jtftsZuBq6zazSfozDdW4hwU+27sTmkz3BmYoQtekx3n5zwHbcRJcuf62jgiqGcK2jZ3GBT1tZOD
LMFvGjFo9SFrdBO60l1+K8WnHlVykVHqleRnBrIqgl5VY1y9Ww4SYM16OgCTBVONdgK20/ulnZZZ
Zwd9wCaaPjuA1/XMjuUGSdIvepxBhaU4RHtixWk19nvqLVurHf8rcZWKZbgm5RiRXlY5mtR+k7KD
dUJi8lTQRFdmg+18d/Fd1y8Ka53ASZDlKeevXjSNnFGFjYmeNekyq15qr0U/U4vxN6iMCCQDFJ8b
hdPK9hQyoinZIRNcvK6qwQckDxMdMKSnq2Nk5gqgqQoqTjqEh4hJFsABJXyFBODjt71AxcRICABg
j0GXvLaG6MzM6kstMQu/NeQT1iQPeoi3j7pHUbiAgBhGqKXAClHQGVrDIfJEsW7KGWaaqFVGxVVs
2l6GctUgO7eCFFOjHaYle5zHy8RSjAsOhKgoruIXd/vYhlVUt1bh55J+bR7KqqVC3HuxKR0iQm8J
2F3F0afOEg8Zpusx6m+I4A+R2uPEvVctv7j3xMPQNY/6J/xL9HneLywpoo3MlKTCL8IHhy6xgsM6
LFARd/P88f8jxNr6tn+Pt7r2hpxEJXQCXr59QnDTtdmeMCb8OphPcspbs1WttnOd/PCW14rCWBQf
nPSglTvL7DLI4t2Bv2FH0D/AKljd+bVWlui7co4bie4KM5aiYHStSx6VeSnxL8vO1pydl4zWkGpQ
HuYhuslk9PLLZE/rdGtzGZzpALGse1bG+8/QJE0BHMXNmZCxtkV8EDa2EXt9KPWd194Zag37w32Z
dUR7S5Y2Lh1t4vUUoATWnezGAxfelbaYYRhQvBL49oUQdV0g7pS0TQl2gD5cjhkMC6srin/kGUEE
vfgcp/UTBwtWttpLZnW2F3xL5/lbDrt/iSTPMqMd/P/iAhVPhCsrSIEgRtmrGyNSAsdYCq4sWTI8
QU3q++T73Fu/lhJrdSyePj7KttcYVQ+BdAqdkdV4fdQWST8kXBIq27yPD1WHIDMObWgaHGoujrEE
5WbtOc7nog8Pg4m+0B599PKi5q0R4AK9gelHuLm6PmIacMzAJGyQpFfRaRU0x3ZaXHGK2wgNmagp
BXnhhsatMSGvoHzemYUL+AoZN4qvtCYhMXzpYdqmcWlgU1nCQe6vKpRIptYK3KVMIOEFd3pw31ME
awLND6Pl5eOxL2FeeJVI2KBVxeCUQ8V++CuJUCmjSOUQ5H7b/MQ1BuiSyB62xByOR1UajonoFZL7
Y0aTkuiQAoyBen8QrYzF0MMGoxrERgT9Og/1ax6abjn+/vgZL7mYb8+I5h30abEwVzWQFIB6KjAE
8AXEKVRBZYdOQ/gkUgsSL+meMHMVfbu6kWJ5s3ckbK0PC5FZYfkOi5r98X6OsqWs7bZjjqb4GWso
V4CcwvotWfpjSneDivgeYuenMIhOsv0oNfnx4xkQ2+BdfMMEUAQiiiRT4cTQ3j9AF6VzWhkWD6DV
HjXJRx3rRA37po+H2XzRv8dZTbQ6x6HciXHAGKplRKmJppqR8sIYABqmXuvgkR27TsYhL+AGZe++
3fzUAvqgBGriS71uQtRgPERRpVNnobxXH8rs0GvHDp2/ziacA0yO8l+jubhmvuckvHHwU+miRZpG
UqZ5zUKsO0MfDDz1yGuVozxG5yw1/I44pGjSHexzI6qgvo6cs1DQpKqw2nOIXc8mRxLneizfC8g+
BDkhQ2O7c90DZ8TFzohvl/V6BdmgSYL6hgaQuvqyS7DMVlRjpaPWpYeOMahr6lkDwjRoKyZQX1Wg
VVFn1hU8i8MA4CS+FpRyWM+ixB/r6JrrO/naRojJPPz3oVan/6JHJQkQyy0ARWqn3mvnLxFbesIX
5o12ilq+U+8Mepmfspn+HnU1+1pa5cYipqKUC9ewIRyRji9flfxbGswuPbBuslSu3e1IG2+PSySJ
Rg+I0QW7Jy1SBVtgJAdq+bVQjLNJCiraBfQRU1gKE4H+MtgRPS97nJLNM55+FyQXAf9hdKzm2Wz0
3gwlRl6ooYdMcIFFNv4LAbG0o9BVzCHejZ1nzaj1yCQTjeJ1yZVJS9Vb2kQf8BDpZwPqQxsPCLCC
ilO4+PjwufBCJxpi5//3KVffRdW7JNU1SZge/kNVr5TP6qSCEqCnFsODoIgUGKrfXalz6eapTM3z
xQunCJmh4BBYkiCvTtKfMr8Ra1b0KS/JTnS0FbDxiDpqFWDE1IjFxv7rsqxm2h57Iy78Sti4MZkL
bFk7VT+ZmICKdDqGqdJnmS+IQsLrRTCY5omdpbHzKBAVsbSTd/4/pk1IW4IxUC9eTVuu5zjb2Wnh
288YbJ90k7IF1MuRiBImlXhAsbVlbThi5iUHtZ/R/7fIXNdmdAJYdEWPXlibXmPc1Ub6vbMBK0c5
OKjdzs4TT/L+DLIwf2L1Y/gjYIHVGSRXWm2lphYTatwCL/u6Xh517Zfu7LXmXJ6vDITINe1OihCG
X32mWiqmCRfY2LcyGVne3pdx3IsSdDEbigaLNwbWzuLdWBlCCZ/yEVALb7duvjQS0+6plGDiY+af
Ymh7sWr6Q1SfwnqO3cAKXpJKv7Pj/nPaFI8OcEhXjGe5jjzpy1wo+P7stfNtHPkC+MPiBlAElZl1
E4latNEUpTmPZFHMm+VDWkWneale7EF/zCbpbMrpOYuQa0JoR1HdVmn+CaLwc6jKP0PVDWYgOnsv
1t74NMAJqHNw7cEzWldqayR3ylEbY/p1YzfCLrCXc0+Znrq68438oEt7A25+GcFxJYnl88A9f79n
+8Ga+mRIYp/DhY6/xc1tHDbB/bD8MhPYREkAxBGdBnhOnWUcdAGPmsbwCwY5wEeoHZXwkzUOe7HW
ZUyH8qCBAjyVPiHfujqUe1IJSTWkCNmM6lpu9a+JIv8c6q9dWBzKpPsS1/VRzstrnE/DefwNH/e7
gzISHgs/kQr++OzdmiRh3ihMHAWjYs2KhwnUovhJOikvrMyoucul9sSC7twcg+Oo8vTK5l5MU89U
vj7XSXm1qInstgnVhsguTiSOe8TQjYON1ifEtQFgkLoEC1p9OCosI/rByIeWw1UmozEr1Ptq9WuT
IuTSpSF7O28gjXaqG823+rB80x3cb0qlOEhJfzU2wX2rX7Wa/WKSTjcyZGpJI6+m+wHMM1VhO+8R
8DeWN/xuUnrh1QwxYPVRh0Ge5CG0eeZKu+3xuB/q5XlWgutRhZAeaz/r2bpWcu2Po0ePWZ2dtUek
O2+6pqAYP//q2ibzynmM6HQzTjvfeGPB8WwQnGjkI5l5ixL+urzivuvyFHEEfwiU2zJWPz3VsnqX
htMzTSpfNYfWJ9Sg8Frz1QmrhyT+nutXo1z/Rjp5Dxq/QKbB94QkEYK6lM5gt73/thkymLHUIhu3
ZM5z3EZPKHS+CIO0tr23Gu1WTjJE9BHzk4MnQbXamQrx51c30du6glMHxfUiAFeNzJGLKsEJQc59
RImQRKLCrOKyQfEwjf9YKOfEEbemkhznOiTvSW8bu/vRG9Fe1/5l7s9MgCJaBnkHCcgK8QNcpYOk
C5GtRTUBHefbwe6uWjN6SpbiQdaBAJzozo5A3opZetmZB/HHL+bBoUYkOK4EEKu8MoRKJVOhQL0P
eSgLi3jBOG1V3CHS/kgkFuH9MTdfYuNUaNrOR9jYKrC+dfiFwkTmorqP5WZiSrk10A9MVhdmt0s5
uk6Bb0syH0YaEdtdi/iN7JIMHhyBbnowXX2NI4JyV3KJcrw/ARoIXZS0wAsSA2g1nN3aoY/VOgo0
g1V5zqWdF97IrhkdgpIIci3cfFZhSa/n5n/cXB0MXVw7qBq6HKzBHXrEfPsZX7TeRGoXbwpFrv+R
cyEWUVD/n3dOgsu0S+AYeJqDNQm2yepgHdpkkozcHH07KB+gujyOUefLQXEI7eZaBX2D5gnh32h2
bplLrhS7nsIF5QRBcSHFfb/rQXC0Rpbs8Y3otNiEmGl5qPJPKahuiEUHjJY/bRR/VnuiUtN56hbU
TA2KN1H3u6hUTwozr2jVmK0w4A+bvNTZ8MPQpjshqvXx1thanQ72hEJmUsgFrQ5yRar7xZYcfI0b
ciJOhzFOrgcEJTKMVtH1NJJ050y8hF6ZnL9GXMUp0FG0BtoFMlo6BF+Qt55RQ/OnDSlchOP/+v24
OyFyAKfRZLyG/czOlKY4R2gxwe2wVPXrUsc/M3fp8T4ppnOrcxZ/POLW8n9jllPRJlm5cBXuknwZ
lQ7dzrD9oSGGNKQKV3tMe+dwnb8qIWFXpt5bVXkz6OUTdbM/Hz+AmMDVYQeNm9Iwqi24LMjiA/x1
/9kS/dxqgaLmUsbXxGY3oQF5x6rOmVUePx5qY/WQJMKcouMLTvG60p/XRbtkM8rgVpl4QnEBi6pD
b0p+2tQPOA808R5reCPHp4EWczZiN1BCYt33byer0xINE7Pr0LGUURKy6qsitQtvCNF0RJVdCY1z
Wf4I07QjxJBeJqTZPJxbXFa4O4H2LhUOHrGpAa32bpDrxqEpw84N7d//fnIQ7CEQEZDqRYEvKua+
Qtll9C2sLVgoZ2XQPtVAD2GbXltg7bmza0a5sbmII+lp0FAUUC8KxOHg5JJkcvJU+nIiZb6tO/26
mlI3DbJjpO8pQW8UMfkaUHNE4sWQ687ySO6w+C0GAgztpUisY6F2V6PaHTWUocp5uIuvjPHZzL2y
kL0MX2tFkt05JvGmA33n1N269N4aq0HOhejn2r+lq2wZvetsQpo5QYe6vMu0lzbMHif7CksK2Knq
odatkyN1PzCW+fc5P9EN0ab5BnauGwkwnDLC0iLCKJXkWshyLBJ+vc2V3u41SrxpWa7395seNbws
om9rVSSspiEuWyFFbKXFg1NPN42pHxq7eRZgh2QPR9VJnhIlPmtTdKWWw6eqC+8Nblg9PZZZ+cVq
g7uWBrQu+VXJ2Q7LaGsB/vVw9urOhdoZFUUwIqU7xofI7o9BHMOqlWDMo+BfJDthpbie1nNhC8NC
ZIsJsNd9nVVZglPVaM3kUvLGFw0s3aPpfAd82jpSgTvgXCAiS8vQKqJJmqyq2wnJQFC32dKpxXTU
S6FgUJ79+NDYG2n1cZFviPKkI1oUvaKiC8wxcVE2kLY2dqZu6+z+653WBeA0JCcYK0YaSvrRURQb
FUR5tQEyB8gaPfkzyq0fv9xGGRTnCgFUifSbvrvV4a3nFZXJFO02wV8RCF6pJp6h9MdEdU41PQT2
n2l+05csZkg03M31nszL5ooBHxFSvMCba12kMSZmcxLkmMQJHEJJn5T+sO8mtbUPILT+32FWK6bv
y6LDe5kOdXDnPvrdpy/wocBQj/FuMWkjzhXaIrSWok4KoXq155o8jIbOQi9H1DgEGd+iaJTV0lHS
PnXdTD03QHTk3+uhwhQhaETaRKGf9qJ3yunRGJgGVGvifLjR8aoVs9nP/Y0WF69S3PlOWHjSoF+r
g/1lZyFtTC/Ucc4/iBL8W0cBtMAHTRCbvLIQlaCXgCKlaHEdMtw5+2d0kp6S6k+TZo+tM37NLb2n
Tccd4+m3JM03IFIvkZ5+i1R7J/fZ+BSEmaBLggqHXL/Y3n/FXuhcW3UxkXBnFNgKZ360pdsM2YU6
Mb5gu20lgdvWw87dc7mkBXmakFpBboL8WkzWX4OmQQ8KkyBCpTrDUbdeVM76ufj3dUOKSXSrkRfS
sYaOyftRjESeAknXe+iOT/345HTIDspfU32ngnf5ZRkGJizrSeSva5h/ljTYvqrS+zAS3FZq3Kr8
SSm2mj7V1d4rbZSqBAzImWOKNBVS2/t3Km2lGu2lRiV7Tu7krCE+7G8nJ0DU8FdvAZyVjtvFLyrE
jY8X8OUxz8Ag94gDANWiWPZ+4EKz6ikYEATqq8A1JWhWi+Pq2THbhRc35lMYjDqEJgyjrGv6g1yo
4aAiRlIqV8kUQAj81paPFMaaPN9Zh5c3CmY9SKJCDxRlvzUXtykLuOGLQ46dOnT7/NJyfLlHybX7
c5zX2GbtKa1sDYj5OAILICtQS1a7DYBdbZeUAaf01Q7vJ/N7GPk0Kgp/m+Tl4y+2tVZUxIl5rbf2
K3lFkdOcRcf4ye7QKP722gSPTv8r767T9FjjnookW//94wEvjxIWJKgFJzpNIchwvl8ikZQRekOG
8vX6Vzw99UhVyXgFBOegoC88+tMGO0HOxkoRjQZiI2gisRIP9NcxkhhDl+VmiFRT0lKZR9h8Elyl
4KQtV3Sjfvx2G6EA2gvo8oPSWjpB82rr1bPkVFWD9JeCjXLhpKfCjJFSb85mTlKXHIMJxN0wDoth
3+Rxfzd9GvSH/80z0HBNVCfYrOuzpstlO1dDZGSi+GnsbocpOEW5fLLi4GSoubs46VGurKM8pzeN
Sw1H3SNIbBwDtFxSJxQoFUoEqwWsS+CQTZL0flMUbp396KqXqH5aqGl+/KZbn1YsJu4JsiNqZe8/
baE3mlIHC8pTje2FbX7VaM+KmR7zojyW7eePB9tIUKAu8lFhtoA/XtDMgqmIJyPXUKhpLE+lVTBU
Hqdgcpf20awf8kVDYft7aQNKhN/pPC6W/DAW40G1f6p8gfE8Ot91Nd45cTfSQ56KUxfJINFjvo6S
0tEo+hSzN38yfinl+ETbxTEPf9mpdRM4Ezqj7c1CF7Bkv8wgcR9PycZB9W7s1fyP4dxWyswhnBWi
HNmdrKGlPv2sdNVxotMjzPbYH9sjojkKPEOBeN3fFVhLVfcBJWEcVN2GahH5uxuX6MYOt0aLhXsp
70zw9oiwaJH1QPtqHVhrjW4PDo2hvh6NJz7w0j/jKnsaEEjOkdUIpt8fz+nG+cic/ne81QEyJ0nT
mg3yYkvGSTFoHmZyUPQWdJiTQ/krAtmfin8+HnPrEgBOxmATWR+FEGV1RnYEvQutsBz3Kn5i2o+8
0q7kIPWM5qekacfRRDNxgTyinncGFivkfaKLiKsItYVApeDRvt/Begb1X0Il0lcJIWUoRFMl03r1
JxupulcITWUDBV+OqMzCJXMP3dj6ttobniiypgvOmNpmbQJMzOhV4prZS6E8R85XaKxddpdoe2t3
A1XiZQEUaSpBsAgWxfuXLZrBtgq16P2hunfQAhlJ7lvlNdIOWXmVT6eg4GXNyFOHbw0o/klL72bt
amfGt9YX3xpdeQQ5CRBXMz6mWiLT2dH71vTQqIoXtzHOw/S7vaRqgBWW7svVk2kidj24WSCLB6ID
R0F2rHLNs903bkiHXD7vLPutKwPpMUoaPBuV19XcZPiRhkFFGBIrX0RmkSY9tWoFvuqe5PjmiUnr
O+LBhOJE/qu8UomksBgoYeLw+jP+I2j6SG0nKZ2ZoOkU7MrOz+WnadxJ7jYgXj4/MQF8XXBM9Ivf
f34nVtt4CrkVo8HrS/wtOTzoIDqr41VhXvff+58G/LXyJMmvQIxlfCROcb44VPDl68j093I6dXPK
idOFSA/B2LqG0MSpYRZ6TOaTXBeD4irhAy12GAl9GYOXVr2F5OhmGg4o56F7XsbXUDr29beg/IRB
Zy8/Vv3jy1Dm7jQdzfwkV52rxXf6vIsLbm5SAGf4JkjJEli9nzaJpiEJndHeV/ObKfSRl+7LBfeB
6DYr5HNsPai0RrXOD9NZjgNdzpl90yLNFmARiChpdbR32RZixItDC4xSoYWVjHide3TkVzriQoQ3
orY8arfmVN9OHNe4urVukeRXsnwXKs8NPJnEyN1Eyq+zLHPNxdm5gDfDTZawyFuRPEE/+f3ktJFq
ZqQsTE6I4mTY+nI4Uod7SqPcLcrWxarZN6TUs7kqe6Vxtesq3Nm5F0EYKCV6xtzFQvCWrPP9I+C3
TmEonzvf1nV4D4xbcGLoqSdTIdjJoi/fVwyGmBNYBIcFbifvB5vDrg1r9Mb8IvIlQDTlq9P+roNr
Z3aV7NDCTYtcC2tonVKYvDPZb1f9u+++Glx7P7iKuXyICQlvqlz38eMXK3VFg3fjj9Hnxfq0RB6Q
rdcw29IRBYJY/jTahypztexRtr3lPKsJXrPfu2T0rNC1VBKsAN3a0it+qGnkxXZCh6NyprnjqEYP
1XJfd19S57GXM7fX0W6uVXcov8ha7uLU4WHi7BVR5mlL5Snzo5IfQuuQ2d/1XnZrQm0DDcRRc0Os
5rATqF0zOtLwHQ6/MLJyjdRC+Qk1HrdPqB2eu/y+hR308V1zcdUwX5yxouGcTqQLGAJXgVyKi67D
0uJZdEIJleBi9uESUCpHG4JzLjcPH495Waak2ZhQgkI9MRQdB6sVkklSnyQScoACoRRsfyG6BEPD
reBvgpeV6WuCmMkcfo+MncRr432pTfHG1MbR0HRWQxd56sxOab+JIypaKDr9deePpOmu5VGz6NM9
upK4qVYL8t2AqwUpFw2Je+y0fkkkEdNBbnbYodEiXPD/UMLRgm2BpbcQ4duZ5oszUEwzGqEC7yGK
kFeXqJOFBfco71oZsWuFN3lpugjTeoKQLbTlZPVPxuQbZuYrIyp8QnhqGg/1XjyzOed/PccqBWnk
qXJKjecIFmi9mHhqSL1V43CYZcSFpAlf08Wvdo68N+7aeuIhgYgExOHyXJ95c6vJdRGbnT/U37v2
c+Ocu/RLkHmz/lmyT3b/eyB8JftKutg3Tm3gBvVBmY5pfYKmLRrErD2Q6vI254MAqghiLpgRN+Xq
cHKqxUFtA9BoOirN2bLOznxjNshcfKvO0sIl76ahSyskiHne+Zp918h+Gbv211K7NU7WiDiVV/8y
Rs8JnrTs6uP18paGXszYfx/vLQP5C4UpGzwMhhjYJ4n8ejkY+RGfteYhybzmvpnR5ThO9SGx2Ze3
+a0Mh6bV2bE3S3leiqvbonVTzUXNvZMPkQIDwDtDAHDGR8XaOT/eaLUXD8pZhW4gtCr6J9/PY54k
WbAozKMy6webWYsQi6Jj5gUvxV9JSM+9PeVXjowFoKX41CcP06heZU5f0mrTfEPuzsXexO2DP02S
npbqK7pah3og0jek+9T8Y8g0KljnjDKq+amKa2r4fizbZ3ssz0aGKj2KeWQCWB6ozrEIijMEoivL
eCQG8CT1tRsWaiHf0FJsq+e01h9iWT5Cd0uxNo377NxJyj+Yngpte1W4FL4kqV/P5k3UPyfFF9O8
SiLCOOOTnp/QbndT6TaS6kMP7z2QH0L5T689xCxk+B0pVtqZeJH6uiQxKa3lOSrTY6Y1V1oGkQfh
ZS6kj5eJuXWsKG9BMtQLEI3VEWo4QThNpcqVIZ7y2P4T3tSPxnis0IbidrxJ+vMC15dWOvWsmNDa
qMwcxsnTQyRePDoyavVaaT2nf7jC/UROUjdS0LcqfrHAD4ZxjAm6myt2n/aofOpe8+PccTYdHK7n
P+ZtcCtJd/TwJJPX6Oig+IA9qnGqkpuquw/sI8po2ZNyVx+dh6iCZdy/0Ks+JKedSbiIeMVWhvBN
ZCv4jeu9otfSGGq13vlzXx6Kb33xYKOV+CO8l7637JLewlL1nwBkaWJRPeb2jdJcKfpBz841XJD+
zuquDPMlKr9lzrGOO3rbvLb19alyK4rX9UkqDnOoek0BjNFB4bhyonuVVu1F8YlnFv1IxzQGCS+R
cbRazUUwN/wMt8S4t5Jf43hT9Heh4+XPefVddUYvVepjHd4ZAXZVKUcgpSAYK/dacJpQ/VPD0C/7
XxAYb+Nwr9ywNVGwMyCiIkUMfLDCGWdZLQNbHYkGacYCkWNLhgdhQuAW7Ssc4p1Lb2s4ymDE2tSj
SJpWmUiaa0oiWQXQdTQduNzL3jwLi4PU+qMl1MXSPfK7sXG/w3airY3yF0XJVXTvDGkkjXLW+RXN
fHP1KuRahNLtx+ttb5TViTfh31FTeQQFiTh9dOd2mV5npdkLVi7STVY1kRF9qgAtl8BDjkZfWGWC
qtg/V3T/O/T+LByjE9C0kk43+fLFCe8H0YDONa7MNC1N4x0kj4PekMh1exXzrUgRPJcIEZELulrW
it4OLbKJUSCeTRbO4TKq9rWECmph/8iSb9Gg+iSVYaD4taN4Qff48aRfQm5oP3DNUJgQXSecde/v
mYCg2YwSDcxhrF0RuwmWomjMV4M/ASSJLEJWDTpB2Xz+eOSNiAn8Byo5xpsI9KwXVT86+ZAkALV2
TBiMyKCKvkyqFZ5Jc2r5y/GNfq+Su/myFJnYOXxlgMbVEkvnPieOSlpah7BzjZ5FV5jwCxGxqtA6
FHAXWwD7tW5ncW99ZZADQHsOVNmg1Pt+nmO7XGQcAnjd9Gtl/Mokd26fxTxbyRe5u7cjurokOJQ4
q/0PZ+exHDmWpelXKcs9qqHFWGct4HBBd2oZwQ0sBANaazz9fNcrezJcGH2qF0GjCl6IK474hZRc
Kh6fyY33IF2AISgEnDjgmJNhjhToESF2fDfp71JRZUIh0OjfDau6dKtn0gFot1SYcMjciz8f3mqJ
8rOdxBAAYqD3Vp1t1GplKDO20HeCYNc0qChasFPRX/18Sp17v8Lkh9AT1wK6pUdReJpYztA5Vu2h
NLUw+3ehCm8JDHj4ymayV8pR3oVQzoVxRThwFKwdjHsULuBFrHYwJsnAkZof6p+tfq0Ma8d4x3rV
9Wc8c3nuUbYQPL4Aq4jPhz+zcQppK/pP7Gf0249yoHZQ6qGgIkoP2rxqJ31TDl/9Mbp0k2KGHt8k
Wkgk07rgGR0TwfIkytlFWnYK/XXqHg0qogkZbBjnXq93K7x/VibyyWp7J7TF8yBYtaPtmvLj53d7
pvYCEIM1RO+WrJPK6eH0SiWIKcqEnp9JWSFGnkdHXdKo3wqidbt5EEW33nBrR3dHmzzMkLzhknTs
6d7FJeASITgfREbHrXjDLwortfXSE0wqDdFEQQKoMsiQEXEfmhddGW3n9AL193QVH456FGbgGFwn
kZAnTctsg4EBcgXoqusbcMrXVZnfX3jOp8tYsLwBo1AG53DY169/S5UUO8myMIHp6WMrjymxW9fK
om9g+KU2PgqLusFFCnfkkPDqwtDayVQj2hQ4FWjOtCqOVZCMbmzYrWgXzs7WRFUrBniFbkKnZtd5
iVqyML8GV6YzBWMQmUJH3JwvuSafhlkHF3G8rJIyKsPYCGtPlgOsKFHCjYyNDJ1HxXfdn8F/XfIy
PO3MwKNAmgb7BERTqGOKlf7bI6/6qs01Zaq8SimWSQBo0JS9WGuvrEpaCvGrUgjzSthcGLpbqJLX
Dfl9m6abEANJ7RJP+UwuL5ifqLwy00Wb82hbI+4ZkjocK683QvoRhdv2sfc9Bd2bo3UWNIAMSY8D
ZLSNfiWcn8Q5KvSCTazscP7xsuxuAFbUoRtsj2g/mBpAy7uiw+atdEGyetSJPp86ezH3w12KSwUr
jdQ+qo7U+w4fYTbY9qRMLeqnY7yEo4fCBoR1Cg9CgN6xIWfqgVsjSaPa3TKYOzeV74VfRHSVd9/0
+bbjyLDb57HHQrHbxgFKIFAbRPWmDsOtmeAKqFZXkl1f2l7FtnVy4TTjBFqCPOJYtbzCUVLtLVRS
8+TdJ5o30bgbEIJGolUIV5jNeka5c+C60u5STHxmqVM7t2WyPSGVdXxuoobfmZJWMe/Yx0QQKORb
ktlYlOVazVB20LAlzLuV2VzY0s5t5gcjH00xvAg72rl15UUTFjpoCghBFCEcI0a39K2dcfdEoXwV
YcajQuG3fn4+ZU4bcaJ7IgCzAPvPqBV1plZLbd2XnjZAHRPpACDP3BlWRZdsZIqJOrX0NpnWCeoV
xvOF0U+fPaPjHwZMRkCtj0kefVLkhRWr7OqSuWrmjXEvzcJPM17EyU3nb7DVWzdlv/p82NPN7XBU
cdj/ttOkDcRMc1JKegi85e6m+WCJKEZzlRaJ11kXYOtnot/D4Y42NmDBo1Zq3OSshi5wGXcKEUfB
Ex493B5JXuaZ0P8MEl6z/yJwS5/f7vl3vA9b4LGbIKMO77eK8xkTbRmpV3LXJn5Wg5WcZF6a2gv4
3KGR7u1pe8W/lqkaXxhcPMzDpc3d/zb4UY7VRlMMO3FmgtFtUUBToK+QaTeOT287k6iSsJuL14xv
wDZt9E2YoTmOJWdeXdoez0TIXApwMAuSKETN4/KsFeB43LeTkMtOFqDDu/mlmHuk8fLNEAmr9ecw
a9gKL0GkTrNu4BwqOu9wpujxHpvH0msB1DijCDYH1bqeP+bQcStAmfCELpR4z8xsUjuRTqNpKOLV
wzcdWgXiqHGLFhh2Q2pUL6ZKx6acrle5prC5TebvF17v6c7NAYnMEH1hghVkyA5HNEsrqLAoKCAV
jCuDOASC5nrsb0f8cM2pdo2ROhiN9HBV9PbL54OfuVuBraXmRDh8Klmf1b6SAVrIPcx+NmXa3YS+
i8JSiG/1UES/xvrj8/HOTGVaSrxI2vUwoY57S5mupoGW2bknE/3KE9JGQX3hCN+/oaPlAlwQmgsy
uqAHT6AhHAmxnaNnJ+njatJQg46NmzA3biD1rab0DRWUDZLe0FvtFyHOamb2UzQ21CaL747e/6yS
YKb1ZOqen5he4OAOZt8GdvI1MRAi6ObVFDrP/tB/7zCGWTRVvDGMvnZtJBk9cDirKJYChDfUhz78
8fnTOxVI0OgIitoTgR5CkMfkQQ2jaihkSLRJgIrmNtuEfvBUV9HWHPpdnd5NQ+/aCqrBY3YtGDBi
U4Smsm7MdleSX1hqc+Fpn/qViEsC3s66RNuVkuLh7I3R4gaYh2rdFDBdKV2nI5H2lLvawCmMOhqk
L/Qc6GLFORD/whWCidmkrgP5oq3bmbPw4FqOUjtfD9VQgXWEhgdx7kjAVoRfG1QNzDC9Nv12F7Ar
RjjD28FFOM65mS0YK6xgPgLsO3wOhK1IDaRR4bXIg01ZsNLzYTVgxFNKG9ExFk5K+tciMIhytf0W
nY/lapaDSy9EhDzH05+GHlBKhVqTaRydlcUIh3eephxkFCRGY0eLk9J5grKVsVdRK83enU2ZegIW
IogWjePmwiw9dwXsZTpqhgJLcQweDuZUmcemQChPvrPI5RU0n4R4/oQWLfIeCx+bBWMMlqkVrNWN
gd/D5xdw5rBgZ4HpJ+jlICfFq/otOFEyPTK0xGA1hjSPNTj1eF/G5AptXF4Y6uz0J9FEtVEog56I
AoZSnHfWkOVYBJnIePVL1bkuSxprxNl0MkRG0+jtopUjOmGpOxr3YG/dQf32n94yJRzgKzo6z3ua
5eEtD7VUtqgq5Z6vyleWHa4dxNi1JuAUuzC/TmsXCOJSORGaFdBKj2ugcynHVhvDn/F12U0n+xZK
2Y1j/Uz9XYM6pazF90Of/eeAGUbl+DcUbHzQHjw6Izmuabe1Clp1NtxifVzPYbWjiZRJ2y6Ltk5e
L3KnX8d5tvTb6EaTjKuoGy7c+pntl9kEBF9IwUDnOs6viySw8n6GKimNitflP+PGuCIdwvtcWuVG
TSeR1T492kp6pc3JErknSZHXnT0jBDZviih7+/ytnwnH4C+zwuDq0UACP3D42nM0v6VcRj3Eabot
QYaHJg6cRH1fkW5qHJMQS7MMFMImef352KeLjKGFRaMQDuEkOtpro6kurHJWgUkwvQeFKMW5t6oQ
qbbo/vORzs04Fhf8TtR38EAT281vy7kptQCnS1pjUdhcoYfwllvTLyyTva7pJbe17Gg5zMWlHu75
Z/vbsNrhsHTqQjkRGpDgYSqqFOU2U5Pbwa4T4Ae11zvNtS8Hu8HWmW7j6vN7PpXNYuOinUIEKjD6
J+l8bKixatTotZXtVdWWV9lUfAe4v5L8/EfYTxuDSR7fJGr4VcGRjcLeri7q69lU3MlNy/euyB4/
v6LTSFFQ5W0ReiCUw3l/+DjitKmVKWInD8d6q0w7p0MeKMUNhdJ0LxccMcaFvfXse/9tRPHz3957
MTSGWZUAcdTqFnXYZ8lKX6X6x+ADsU7jm6Am8rH+Vyvq70GPq3bdBNqrmLnNxvQi6PBRNq2nhObv
FKwlq1z0UbRq4/DGdoILt3v+lTPROTNplnJ8Hd5vnySG5fch+J90XJsFtIumva4yUCaRjc+PuU2y
fJWq9aIpC0xJbdeyJk8rX8Fs/MS9/pas5UkrjAtb716T8zCeEMrILHOai2zBxwvdNsbEl3w4dqMh
XQdRH7oJ6FTfvA9Kp1yUeZOv5wioSIG6PeFfVDlXlX9dw/Vy1MCb6+AtCkzszf2iJX0tXpq5M3Fz
Sq9Q+/o5x9JiUps7KESfT9czB/Ne0JlWnSAD4MJw+DTtKtExkqdX7wCRHu2XsnNbex2Au7UymjvD
93Jsby0FzcZdgrllTIM2DZ3vF67iNLc7vIqjcytM2gIqKvkVzK0l78v90jz4BljlBFoV2rJWNC9j
Pb2Vg/jSDnJugxaVCni4dDTQcz58AIk12mlVYAVQuU1Rr9PA+NXJEw3KoLgLuvRq0JzVINtLOWgo
WoxvvuysQmUjNS+KBoUtv7B/nN1PxdGJ8bSQ9D6uBo9K3gDSR8m2ToHbMViaAHNWs3BdBexeTvmc
1s790NkhTZfwP2XPidIYKgRIodhYuR7nhJMeOWbYERIG8rSubVly9bLZzka7cpLmVrOL8EKscG67
RItAoYwsbDOPZeNUebC02tbobY3aHUZdq8LsnnzDuMEzcCNN02MT5FefTzaRYRwv1N+HPDqRwYto
1kSVH31V1l4crjolWwS5tUTJZIXq0YVHeqYoJ8qN8KmFQa9DynM4wWh8j2XjKFThA+MKUW93RsBX
7pVdSGAPeqz2kqZwcYf5VWNxnEwpILRwuJTu66dJH5LtdBigzzLTT/qKrTYNmYpziWegeZlq3dqS
4pu+AEQ9mNEm1UgCu4y4LH3t2mgTl+HXSeveKKfiH0n3L5SUH5VMsTyiHebXeuUlVQr83Z5frbRa
WVpr4ysQfYmNL6MKkqjsVv00fMm1ET5yZoMF1afr0gKIZjXhc5rGGiilnI7PWF/Hsb5Os2GhlenG
KI17VI1H9/OXfqpmBQNHFPw5mTk1TkTkfNwAh2FMRQISvt9Es/Vqx9nabBwk0GW7cy0feJs9fY37
dqcEwybp1GWvBldNmM7gvvVmET+WbYYIDFGVr1SLTTYEG3kcLsSLpxsy8AVZUGJ4Ubyl4+PNj+ZS
lRIl9iZtWjdyg6pU8jiH2l2a19CP5eZL/l1SqmWYJb+CqfpuasG3CaulObpk7nGyNsWVoIzAsUDM
TBB7OHGjtGt1u+RKrMHxqrq7ajX1Dl1kV+6qRTUn28b3L5yiJ2tTDAm7k2OdLIYz6XBI1ffDvs+t
2PPhfpAP+EW9yvp2ldjxxnQuPetzNwhCRZBJkTUEbH84Wqzacx71cuwlyntGA3SsWrqOr057138b
2gslPXGOHGw73BrqLhw0DCWwMYeD9UhVV1GFyrGmvupzgE1c60pFs/x8np8eH2IYWhwodnFXWMIe
DtMYg2Jg/ZV4k9Vsk7YFyQnkCZ6OlvaPOd5qsQolaU5uGkV5ujD2yVHK2HQEuUF2clLQo9i3Dlu5
yiYgqKGG83E87WI12Y6p9SXKlTvDyG5sqCtkQ7upsBeSwIpryU019ndkqZvQ8ulwht2l9XT2ouj3
UUbFJIPo7PCBqH0W1FITJl4ap9uouZ0AU8g9aqSdvYx9+Fhzd5X71fWkO64jDW7qUAmdxvtUniGX
TCXINeuCaM1pm0Q8KBB+THGSNc7bw2uymiwNTUnCgVpulrFZX0vquLY1ugKheT/DPLV8eUEej27/
vEOB6lIF8HQuUldG8QwaJgVtDsPD8fNSMUgVy9gbaTAXc7mU/HtjkC/MxdMnD2dAsPAJZuBbakej
jJNjlOpIL1suX7vysbTJQucbDHFWF+bdydFGWQMcA7swoBmgOUfzTq4lPUSVMMLqsHBrusyZ9FoP
vmtjRQLlvV1a960fXhj1dPNgUCGObHCmCyerw2dYKH1sFLIVebkJSLxphAqmK0vZBmWwXaZbruxf
iJXE8zrcQRgRZg3IUEj2JzW0KdciuQgi9uNqvhLNW0ktH1R/XmVmdJP1/oUj88xWAtiJuIOEhvV8
woBv0DIsjNSPgb2LlASleVPe4ZF2Xw3WcmIJtU61dPQ6ACNhvF54p2IJHN8sWqpCBF+0s45NwmbU
J7ukNmP0B30vA7Su+/KdnNC9rubr0FaBMDcrXZt3kZq4c9WBpOySC+v0JLNmXgm1Afg9zK0TurIc
9XmQy1xDOFVuzYE32d2TnZq3VmQvcfv5njjjQ1JfCBjPjQp5jkxE4GcZ/HBipTU/kGvOQKhH8G1m
txrVN8zgntrQ9spQvs+y+bX3f33+wM+OahAg4WZrn5p0Fp2qhewZsdfkvwy/Xkb5+Kqo40Oc2fj9
jo/YId+GF+kXZ14ymFi2Bs6rU8pYCAbVsH0ecFfbKyV1vLGfX20S0UzixerdixV///w2T5EQHFBC
xRbQlQmX5/g4CJ2EsLsCxEPtdpt0zg26zrE4d1B20K+0tn+e5GY9QPEJkl+9TAyihMNDXv8vzgD0
1BVu3qRNyxUdpQVIWWZhG8MRzNB00uXxoZ7Nn2aR3Eja8BD2MlbG+i2T/WVU4m+jc8mk68wZxPim
QNJTpqU2erQ7q3ZDXDQQ3c1JuTCMeWEUG6RvVr1b+f66LHGcRF7YxB0MpOulrUXc3NHqJhYSfqE0
xE7bAZnjxDX0WSIvopQhGR/K5NrBBDIy0xsl0O6UyF5laui1nbVkXd7IfuOiw7GSwouKGmKfPrkU
Um2mPanviV2QIRmlFRYT8bY8bdAczMtwQ9npVkVsuNaaq6STgeXZyzCvroPCeZ0BE5dki5/Py1O6
OPPSAmzJKkBnm3PscNU3IerxQSj0vud6qaXTPTZ5XokmovDqTaJp02TzU+KbX7XKBlXcV6va3JX2
QqsCTy+w2ZB/GKn8rqs5Sv2Gtkj4E908X9ib9k3246dFcA4HWVg1cPodXuZURRnabX7omZVzV0XG
Q5QN941q3vbBeBuCWkwGNQDNHnpGrsgYdRrY2tMIcQun/mE3MqiUYkfwiM9n2dz1Unk7ROVjnOU3
udOscNVZTiNv+85p/UdJKT70zrfcacp2iokEiw3yNQv1Z5Mzdyl1yW2uVhSqaKHZkXPJUu/MAU+f
Fj17WgbAuY9vVaGuWpotVgQCB1oMwIqDamngaVXXUPkjtwV0/PkkOHPAc8zCOUENzoF5chTHBDgG
5LlNRt4VH1ORPJjsTFUdP5JN3A+zdaEOctqmEVMOWjXeRpBnUfE6fJepPiQJlFmMNwLtoU+bb5Yz
eu3cbQqtR6gfBlrc6esWikaAhV0x5c9jq8JeqBQYykijJszMGq+Mzx/CmYOIqjlXI1gwRB5HDyEq
/CK2LexAEkVi/rwnWbmVsnrZVah/9fXShzxYXyJhnV1+sCSQAKRCIrLvw2ehSmFaj9jkeE00bKXS
/4XwNbDL7EufmTVvfXrvtNlVR3Nb29mq9cdFG5rLDK+FoO024p+W6HCeK9UUkEJ6m3SMC5yvJO/z
x6OJKzlegRRLKeFwsac6DkPeNiGFw8jrp1vZGu5tetNO7NcLf1LknZa+U8F8sau2uWkrHxZl7bxM
FoKYtQH7pnOgqQYSOrJJ6VnO8zh34TLsJB9gS8TvyDCPCgueeKTBs5LQmc9tIXSJB0Pia9nWmWPo
ke3808qm1ZSrm6J6+/z+zq06B1qBkBsGaH/MNK6ipFbQRmYNcG8hR4NnJPObnmWvSVfsYHpzWA7m
6vNBz4W69Ab/HvWoEoB9e6U1xRh5UNsx17pHeH4LUs8fy8XgoMuBs6NVXthLz52Bv495NOViaY5R
n0I0YpLTmyiRqOAEFwJYsYJP5opBGUWEsUQ8R4cKevJNZQfcloLGSqAq70WbLWw/f/Tb+tIBdmbz
Ej1WNADQzkNg9misvKm7RJrIKeepvp7C8WHypV095Aks3tRezuV8b6uVvapq+ZseOHcaqi+a4SZp
suqKceNo5aOGOQl+Uqq2xHjjIbSqaFEVTr+UC3VdN8Vrve3RUog93KI0PbxwA4cTT7BYNOTGkRWj
aCJa9kf7TpFP01S1JJERB81TJD3hDAXHXVkQOizs2Lqwjo3DuON0PLEP/ta263PfKEfbp/yaNVBQ
5xcQ1NdDUFIuBVWmShUgznknz1HuOj5g77zoH80SYrkPqTzCrSqQg8deDh80Mnmkbtdx8DJ0kzei
NyPU+mM807oQ2FYYAqqZPNzarLlf+lq/s0v8I2Jw47MK1Ml+Csa3yarfzDH8Gt+2rex10rCOgvTr
oLe3mdkqXtGgfmHK/XM/6D525OR8TV5/64DqdzX2k5m5zUh7+4ar7btLqoX6ybtBCpuoCKNBAHgc
x0cn1YwMCNxtJ/Kc3FmVVbiyosEDkI+A0SK37nhQy3HuYT7XuzJUrkNNv31uwTV0Q3k3yJiK51b3
YsgTTrzZwxhgqk5yXsUkk6EG9dV8KoPpLsYsNKpdfYVj86JTqJjRF5jGXxOnfibtQim/Cdt6p/j5
jYaJ2DQ5O7x3PKWSvaa01lVx1SNND8tvM0zKalI3ozZdqAAcrmfmjHB4FvxB8nGQHMd1G32M9c6R
mDPBDNgyQIJuesjkn3b38/P98Kha/u+B6K/uu4JCp+loP9QwneoTlVLD3EDC2OqKtQjxubHyZlXK
0aMzXU+qfdfi+VHbzpMpJe8O5OP30b6Vei/NUgwYtG3l25pbaIiXDAoQu0sWDEeV8v+5SIIltknk
GY6LxVXS6uY8JqTn4LbluH0zm+opSynbjegF6z5kBDN19e52QgASmG+erHy5vPWl6gKw/yh6+OtK
hB8rwjggi4732bpQM0D1uUiefUKj4SbL66dZqt+qeLgZivla7aztGDhbyS7v+6F6NBT1TlOLxaQ9
gVJw1UFdYelxldnlTayr1+oYbhUFLtDnr/XomPvrOp29jQQFDVAih3uOaaSSRb+XtGu6ifStYn+v
621lXXXGRwcoibA+7J8/H3PvjPX3GXQ65lHGoJWBNHZiTDknmo3K27ww1s6PtChWstTfgE/GUatU
813Klh6lFVig8jacH2flZgRMoKZ43PjKKingDUc3Neo1jf7LSFR0Dsd76BqfX+6+rnR0uVTXCK7Q
ZKY8cFx3AgsW5IXPq6yq8V7Sq1VDr9conwa9/MhkY1c6+q2eB1cW7IFp0lxB4YDctdYG+yrrtJuu
fU/n12Ko0RqwbrVJecMqppvUhdJ3215vUdRSd8T+ZBEt5PsObaCETuS7XBhfVa27l5NgYQbZQhsd
yBnB2g6mjVqbt3qUujNheSV5hf21HhaNBKlVkZZGhzdCUm6NKfXE16Dal0r2KtkSrtPKUh2oFwYr
rS6R8+o8BbkzgEJrrUke5Lp+rLrqQbDL5sH6qs79fTCEX4MpfSpiRBO04d3pL2UdJ+ce5GfRYMZ1
S1gzHreYbT3x68lkPlTDjB36tSMtZmCvQ7fUqusIKnQx38cZAhXPcoGITv7vLfS/foz/J/go7v/9
Kpt//Tdf/yjKqY6CsD368l/rj+L2W/bR/Lf4X//vtw7/z79unlbPn/7C7be+/aiOf+XgTzLwXxfm
fWu/HXyxzNuonR66j3p6/Gi6tN0Pzy2I3/z//eE/PvZ/5XkqP/7840fR5a34a0FU5H/89aOrn3/+
YRJa/Nfvf/6vn4ln8Ocfy6r71hZ19C39x7qL8o9vx//141vT/vmHovwTTB9ihqjdwveC3vDHP4YP
8RPjn3TQqKlRyuKFwrnm9M6Lug3//EP7Jwm0imaaSb9hr+f2xz+aohM/kpR/UtRFuoYCOiBJQcX7
43+u8eAt/v1W/5F32X2BhFTD5exjgL8XLuY4/B3cgLF0BEjARR7FU5UVQEkugHtD08waJVk5li0t
NC1/bHpDv+5zbPG2vl1Afup7yYuT67hVyq9GO257uX3qMtna9EEYr32n3MJuAMME53ZZ3zdFll6R
qKDJMFrOVecgn1gm6CyxdqJ106JsM9tXRWLG176SOEujCRZdTU2mytNfYZ/q20TraUSok7Icu3GT
ote7UuzYeFTVNaG0fS+ptZumqrWyh0FZWVlur2l1eLFfDTu9VNZGVCfr1B8TrzetO1vztccx8wc3
UrVxlSvCkDKTQLcByALtpJjFFcFKvUpH7PVMIaHT4MZUavk6mqdl0IbZMlew3ZsUp1qrHPBKWrCx
1W0EC815mTVjIUlBsA2MDFt1lmfhl66qVdEVut5Nmn1IQ54jumI99qN5l1dt5EZiiD7s3iSZchmX
RRqZacWVVYMg7xJVof1ImJtxDq9TpXiY6b+Xeh9SZ2SVT2kk3KsnnACbrHU57vPrUW9frKF7U80h
WVr8nx2aobgXxiEQgTSgRCfdDJW+avvO36UU6d15ft7/tRIUUZdOax+OyKKeDWPXRvQ8eWLCE7FK
trGNL3wcBK9tV5Zv6NzzblRjF2dNtC4feY/NXa2oTB0KwIN2qztV+2IOKKLGpoy8inhOkul/lyUd
03Vkx8wsmDehUkfo4D3WYA2/6PUDit76yukk6LPpdUokdFtWzr05ltquVxsNcHecwaAObkqUMHKj
eaEPOa768Ckbc/sB78TaCe1N3RnvCRXUxQDYYtHFIOwqtYSLbEPIyA3dXkeTOnlOORi73GwKr0v1
axtvSionibzMzH5exfnQL2yreodemFOyGD7azJnvydU2pZn6HksYpWwFZWhK0ivHH4srx0Z+v1bv
f9tX/lqzB2tURI0HS5Q3p1FdoSFI8IoQx2H4AepSyTvNdveXG1l1uG5l+zXqY/uhaRhWSuxtX5Uy
jKyxfYEoiaFwDIvr88vAjvLkOmh50tHiYvYtgKOtwh67tFCsZOGX7XViFN9RT4Z9OLaPgx+/hgGW
ZW3HcatUGvSIUEVxCC3FsXfyRWhJi3Icv/SJVYPRl39Mc/SdPuAmM3y83nW7waMqegxjf5tiJtUU
6tZMo7uC9qCZ3VbqSFmhNIutIz60cpC5w5jd6ZntIxmnfwAALMkgHOBecCCTApAK4LdS1dJt12Kv
nOplthiCot7WylBvW/EhlZoWQfXkI7FCbTHUNcwk2+xTN1AcflplzXb/WZOkw9puUNUspm+y0j+F
eO9R2UuKrZba+TYSn/39JfXGeDve7b+bt1qQuvtP97/az73MUi3fy/0P9t/TVAoL07yIhwhrarzx
tvRGV0UGcAPeZ7XtxFXvP/v7S1VrV7jKOmt74cxpvZCNB9lO+CJMKGI344+xUjU3VVppPaX51mmH
moXbaAlStRhe9XKyLuTuVWvbaKUkhPgQ6UvXtycUffNkAUn5OalEpTaoy01SDpT3w2qr92CUFasv
t39/mY63eiLrGwvzowU0hXI7iQ/7zxwjR7sXRT8KazJqmwMfCpNZDF1skU9asyUebLf7z/7+gH/t
Ui0zeTMk8UfeV8PStrtmu/9QOM5DnKjpuqytnTrkI9pSw7RAVO+Lb2TRyinzbttZmSMvgtCxlkPf
f8ulqUE4OKXZabYIREGVzrdTVYWe3oQkg/WsbHMzVhCJmFQ3Hr4UgaxfZUk7b9vS9xd+ZPnwD31t
S790/22jTuZt7UT5gq33WlfRxpKiwHLDGXayUyTTLoCVUarhAFC1hJCfq+QMhtN8iTI2CzNOftV1
er2/o1I8BqNGks7df70KcqlnTCXx/JwdGC0DLIdSc60GmrKGTMfbLPp8CwDHSVx36LtfqWmUV9ZU
r0dwvGuqSShpgluHZxDeturXMvCvOzHfLTtgcu8/HcWccpBl9VQcN1yzmaptS9lou/9MgUbDjNJD
JPD6lrc2SZA+EFVDETlkHon5vv8wNO1fn6UGhnOZbla4WLAk/v5BkLajWwwAVIfU8peBpL/6nPvh
PBskx4MPoQ3ePjz3UlkMXbzJ9BHVXKnKt714T06AVIu7/1o3xrXTDThXjgLtqhtbopN045s4FEA7
g7FvCkqhT9ITvez/B+AVP3FBOKBGkarLWGEgVZFeJ+3DyX19iRHQ6DpOeQuRS6os157rt8Gh7TL1
Kzt8zYYnE9tWNW+lXdo+Jp36bU6i99m2gkUWm892wZIBnOMOcR6uFNY2mVqTLfop3XSVrHlTbrl5
iCppMJYIQUzfjADAsh6ZSN2230MdsUM1AftQzSGYZ8KBTTaOrdsghGf06KYBu4NEGOFgb8SZslYC
mO5Dy/eCyfY9ndMOHegMX3bM68bbgMqbTzrtFbp9FcgNpUtKTxly1KiiMFIVU5jJ5xfsYtaONf/I
UfJJmihZBMlw70S66lnIkCKBqi6sLr/L4sxfDuZ8NfQS7pVPfc2Gaptp9zjFNilOwM4uQRJDIlX6
2o04OBBCzVppe8YISnsKRiIjzKuiEV4xkQEHJZFOSj/3wdzZCbvQlGnGNlSSzaw0OmJsshdYU7Pt
HJQy9/FI08XlGjPMaSH3nbHMzaxd5Vmt0OBAxg0vk7kmoIChTXW0vtbseN1aqbELZcpUaaTfylF9
TeQ3hcqNOqNSGAeSCpUm0+/rd7VxCHwsddrUtQyxypLKrwMCiyMe2jy06kHRCWo4Z34MaoVlaYWY
RTjp486Zr/DVjdbjLL1ITd6vEIT/ub9cbk3ZNZW1SvLwqx3FDldiesqsFldpGLzkBAjLCe4oDqz4
jvaO1eFclLc7O2jjq6DdKHpJkRe2I4coJXRLSdnAdOGL3egOjX2qbE5p7CRiMClCtchy4q9+lls3
QZa8V5KfLasQjai+AIWM5ov5Ja8WU7PBjim8bTr0df3QNtEIQIbGRHHWC4t+BCc5bhGGSa7zzHlS
I4f2/hhonh9kqBLlmrNlsQC2U5Zt0SSe2mYx/E8pejO/lJO5ht5LU9In0KSgN6MrmFsL0xyidaWY
eG7W6m7/rPbfklMDNbi+/aWH3yA5Mo+C1tpE8XXajAgHJsSvI+4UWaHt4gB9sQFv0m2dhg9GOGzA
lqEEPuQqsZuCZOeI/kjP2a8wP+tsfFPQUh61N+qg7Sbo3qqxsbYNUYY/ka9g3CYVmrEbEsK4Zhc4
kfbgd91Cy51wO4pv2nqmbks6Ov5cDl5i1Mw7u37ex30RwhNuJavqVSXxyszafrO5nJuwxsxzk4ej
sTEc2FcoWv4w9CeuLLxvw203twqPvb6Xs7i6s4PqpTTUxsUNuPJKdUAO3HxSSiXy6vHNCukZhcFE
UvR/mTuv5eaVLEs/ESrgzS3orUh5/TcIWXifSCTw9P1Rp6fOVMXM9PRczQ1DkCCKIoHMvddehtQE
J5OUqcT02rX1ZmOruWWM2zO5dk+6rXZqtk8Qo1sE404QehrO1SWSctzoupXXIx6KYqcLRw0nq20b
I0UYkFI+etmhFpm7wt0pXzUjc9/OEcAnVrJQdvIxZHq8RkdW7UbiSotMVBhmlpukVdlGM6qARCT3
p3ZsFUIkwI6gRe7JLbTwa8sNta+AZTkf8/GsC/j+cugwIvG+i74/9q3Yt/F/OTP510IUW0GYmrgb
AYewtkN6/Tc8LreUPTftF16h/ckxfhyFQMpOT0kP0CTlJW0wTyns9JxGjbuqvfoHL/8essr7iLxv
bMsoFNpgLpxUf81Sy8HXrd62CTVC28W4JtXViLi7OP7Wz/8tBOX/ERz5F7jlf4fC/H+IoNw6iP8D
giKStG7SfwFObr/xF3Bie/+AxIUaExkg3pUw8P8HcGKZ/yBRnfB5D5okE47bgP4/gRPD/ocPRekW
WICdA7Gqzj+BE+sfWKjYwC2MIn/5o/Z/Bze5uTH+WzeEvYAHOxZ5AmxvHCv+jTGsOoehTgxWkBAL
srb8J2xFL07KdtHVNEBT2qTrAjsJE9skHBYylKydurQS99uBFLjMHYcNIqHXuna8czl2eFNX8ZPj
fFnKzD8N4W/dpNZ+WhCN3EjIl0jsn8GVZhba+4AQiIyB15M+ipKakkJVy/PkGhcWdsqmIDXSuG2X
hTIeZxnkOwNZ9sKfc+MxVa12MoPm5fdINJY8B1m6i+mggqEKPgY/g/uJFCwpR2fnRU/SIdC0lEOy
nsU0nz3l4M2OU0Qx10u3c4xDNfrfdGv+kxzr4qSZVKD27dDqenm0CiZCt9/5/eVgyN2DXt/4LLcz
ujxh4GB70dpoq0P7E49ArVVdRruSKJO9MoUWjklq4NReYSabyquOJHD0BwHigv0UwsiTXiCyMrB1
q+XgnZygPKWFadyrujXuvbR6kWn0U7U9iHAdjw+63SBy7Ot+IboCrb6PnnUoy72sxQ+WS2I1Oq1a
lH33UFTCbRYiTn+oi7SDcLzhwW0HsSWyXi5qzVJ3dSq23e37ZfXdMtu7/+skWEpL6EQgUlTKXtSM
5yA31460xo0ug7uocwPaA2mt8mD+tmYjWcxxYG/NgD/fONoiK2ZrU4yZf05BJWQX/Qky7CPSUaV3
hW+ucmFMN+6quzIMLQszL9NXll81WCJs6WXVvmzidCOt5AG+8mmUXbLsIYaEHpg70IlYmVp5X/tF
ujV1p8VUWvsslZvsR33aZeO2momrkOm5LKb0kDvjazfPsK2zSl9qmXKpRm3CDQNE5yNVblbJfTzq
n8DxInSM5CFq2RhkdjDUjHB69u88fyx2MVZ7cICorWLEo96pQGy4qL792LOJhnu2vb5AowUNWTPj
fqFQuZtJ0q7n2b4ro1bbmHN6qoSiHZXmVaXMKGM3vXcsnHwDCwCp0N6z3JjDxqi+4inZCY0yu1Lr
KZ8utuaCXVYrbkqVl/kpTygxI3HJU4GDcdz00DtaI7Sz5KW05St3urGyMEy2RLZKtcBkFCyGde90
NC41b7Pvznk4unWIQQ52a4U9A73pfmhQ/YOsr4Q3GAtivPARH7Ufs125LaKzaCY+xa0u1Rzo+7r/
gTQzsAj0jwzbnpAfPNCV7e2kCz29RXhObgHRmsMXEpOtkRHfIeVDi3lL4NNRYfiAfTBGKpP3kAXV
0XKrnzlJgUfdbp9l08YiCHqBs+M+Lvn0PUt76Po7VOx75UPVt5t2nyvG9G3bkH1l+TsnzR9rH/+R
LoA4a0fWWoHLTE0Pjah+64ZF1oaQAB5vv1nN+sGtaL2MaouTfY7Dbz0C35rmN5k3xGqrcGJPFZr3
DKrgRJ9Mp7eG89kIz1/oEUht22k3BTHMMNaZFcFRD4yoEdPAamixYNesBn1UUSH+bPPQKfWnXm9f
hUYNKwr92Y27sGwzf1H4jJ7nUhvCwfQpk/HOlGm+rDvaF8qbRQV67BmNfueM0QU8YFcWXYqQvjRW
E7t/5+GmYOlHI0j0RacRKpNloHrpaNFwBMGKJrMJ60ysND0+SYjEhEHK19EDDjXm/K6TMUmY+NgE
42UqvBOGbl9NZq0Bz8dJyu2Q5uAU/nc72w9m0RymHIFU1W78Cb9c/eSKAUMlJtIF4z1mlkSYjv4n
nNb7rkqfCHR9MDV5mFT0KUtKfyjMpZrxqXNnKCH8ZUzXQJbUZUxu2suPXs0fbhxcpEsnG7OMU7eS
8xU9NZj7103xY5bT89jLfhMhj5rdJF9rY7uu3Pig9fkJKuchT5qdjuBssuUe8T224cSikJ/h/kmc
n2Z2HjMbGvekxj+psavLlrwG3Y43CHQXdpmQqtCJed23cXRnNrfTHrjUVhRxxKnUGLjHDlCN5qMv
xqwAXaQ//WkGyT1iNurbH5/UqC29gvsvUAUO1dOfqr+ZxZPZgNzEt5fSEczo8HcRuGlHnkIkDBT5
C65lAGhbG8v3xhZWEY4TdzMybuzRXes2H+0YlLavsz6Xh2Fuy4NPGzMnQ7WFs8qTA5iGkzSaMCss
b2W5uTp6ilU5guaIJGfhtrqzcbPotZm7/liP8BoEcSTjTBhX5mYrmUlSS+Dyh11VEgyV+fseAhEO
FoUII7d9zfyA3BL2qIWeDi9WwjtGBM9L3JCnZSWpeS9G4skJXFSrtP0UaeLfN8m91vNNTDcw2SCs
uFWYjYyAbeSupg/KVeeh/mz9WltLdS4QKGKOBxLFvdbszUK/cf/sbCVy1HljtIoixgsA2v0ursud
EzdACS6OEmmKUI58a201iEEssn7EId5o1DIq6mobT6JYeE0WMXuuzk3UpSvINu0iaPx8RcR3xyvD
st8Y5mIVdBQdsZMYO5tKAj/Or6AccQXCF7PxoeG2qSpDYQZP9Angu4UXWlrOfuD2zaK9d3ttPleD
2x0wR9/kUcU6B31wtl5zP4ENeDufxNRQ9lBWgi6DL5vXA2tvtzEnzPfr+ScF+8mIF9z7EUg4YpJ6
pdNM7TXhu1snwnXXHUAnGK69KgiKO7iku7yHKgXhuntpbr2YyhNv1zl+f8CO7YZCz19+VCTnQquD
p6hiqJKk2rmxaGyqW1mDIeIjWn+GzLQjTzXSPpSQyj3+HvrReC0b7xy4DVJ7N/00nNa/uhNSjKGf
m61t1vSs0rpr9Lm5zoNPXELC0gabapX2TYkjV6tdit7QLokTf7uOD5id5vmFvz7gGnVXaoz5xYhV
cx1YI896+6arTxMuMNLeqKDy7xp7RV5rdDbtbrhzJuM4DZI7Iq09nIdHc7gb0ZzCbuiPv0d2zTqg
8ukYqPbcNLW7aoWxLqAZu9y15Je4t4ffr34fmmqKOT9PDmyF2RLvKDqr1EwOQ6LxkInkNkNKDk7v
c+dOtnHtSpxJ/zrl9tPf8/4+BKyV+HH+2+/9/ry7Pc/fZ/71jH8f/35lCM9C/iWa/+kpfp/sr5dT
5FwMFJzxoPt3eTGrlfCj7JpGVYDvWyXuBQO7ZW8Y1oPoTFz/SjN7og6tF530xufCVy6sGDd+lakl
KAoy9SYDPSXKqsve6zr50+Sm+VFJ7VoWsfhSGELVgJo/iqyRIo0QLbs9iRBUByBc+VF6HSCUSihj
HQLVFFzRwbaxvdD1ejVGtfETu9Zu9NroKw2Mu9TUqk/ZVS+xzPX31Gx/0iigmMrZmtO5GF9HrTQJ
lMliovkIKUr4V5+oZolE1MbikekLW+NYuvfN5JnL0inU1Zd+u6ojrb6oRsbrMkuzuwpbvrULOfZU
qXbc2EHhHVttarduB/okkfLuitwFvZXcW33nuLtistJDm+fR1h6r7Nh7Y7rNq7k49fwTmxKC+Zmr
Y1xnRjrc+X0M/Td39UvUm/lqymSAYQELjm5G5cMIFXKRuN30OFjuwFyj1Z7G2NXCOG2Gl7GYpzAV
UfCaZqQ7afEs/8T5/EneaPrBjv1YBMqi2rBPHpf7t+5U26CxizicDTqVpiJD1xQfePgw9AzCv95+
V3tpQU3SUN5SK4B+EGUpl3mPPX0XeXWi0/Q/sf1/9IO++hCR8VEZkf6Hog8sXavTt6zpFQYIcnox
a0IdBtVnz13eikVTp9Zj7hNmFutW+5AwjCD4PkvucxColRgM+1L1vnUzlVR3k06FObV4BTAcJXMk
M+vT5DCulUKWx8Lsva03qeLgucLe5ZmEUZyN5n6WUb3L8E07KDgO2yz1rCMb67RxJBUJXoAIykeh
nQ13ALaZ/eIyq6BfJZChr1o92QCFnnlfuxFcHK1OHrn9jUXQJsMTg8SCabbynhPWKPx+hu7VtekM
rTH131wFG8DLc/nujwkbNqtbVnWX2Y0dQJlyb2Su/OlbY+XERUPWxjSHXpFAgS6YPv1e9mm+k5rp
MQH3fObxIxC4FxVrfejrn0AL9rAW1NeQNNT6jf+RacUbLMfqHTIqqWmdNN64i5iL92nx6t8c02eA
wedEsrNqDPafrKFiJWhG78HRqEnttFH3bUo6pjFU9dWOLbnqnSS+AMEV67aVLOEDMSCOnZknrhhz
Y1nzfCyFN26jzFGHGc3RLimMaW9UY4trfK3vqDGbg5NG1hajsPY4Yi2xUUUnTpkass0cafR9MZoH
S3jm3djHBst6FFxSLSGzoZzL+9SOBf5/lP6ahY+WISf/EZgdQkLcts+6nP1QNI79oscw5LFSbt4w
O2aONVfeH9H1742o5UdXFg9RMWRfZSeOVFbud4ZjinJcrDiknBaVn8MzEOl9jr0TcpJ3a3amLGQe
AB6mYXc608QlqR393BAHT03lt5noZyeOxs/c057icfDeleF9ZWPH4LJO97FZUjo/QKZfu0xh1+OY
ov6RnrmeNcZqQy2D7TiWdCkySC+1vUyHwN0M7eyGlL9W5ftXcx79K5scxRJgzer3UOqE0vhd/9FL
2wpzv990ZqStslwHGYmILQmLzO93mTLdqxfl4sQAaw8r703QYihRmatymkYuPZJsmkI7RqU1H31t
50jdvGtkXW18WdUL4bTRtfYqQmq9hDtevTq2yBdz5sJXa+lQnfw0dthA9zlMhSi5ghT6u8wzklC0
bXpNpmAxT7O3sbOxp7Sy2xXBJOXKlLG85NE33eiiVnp7xjnXuSaugQuKjcZU0mmxSIqjV2eHuKnF
Zkyi78jRdrmvV9d0lou0LNM7rY7r65TYcG6BTtY9xZerA27y0v2ADVlTHXVgVSbLzs6/naDdqrRj
xKe6c+QW1RFejXb5ffA62JzpaI5b4Q+EXCXZc2tM0UqvSCEs6E+pGOylZuTpFu4QNZhhNPdMaULD
bt9Td+53njbMWig7dVQkdfHX7QNBEcY1vj343bgqyVo+w113d5DTPrWyZlpcBqdsHll8XHVS0r3z
oPscMX0trg5j7rrxo3MymvpZ76NFLDtCi0TeLxBxZ7BhmJY2IB9MIeZFjNry3JZje8VrBoOfneRT
WKXcdUxncvKOohFDMocP4PewVpCWbwlSsLWL1ZjN2vL33KS2QQKmYdxSZ23toOtJHhtZ5j29v7a+
TJbKnMjVknjiTzWaQq9v+qsG+5LBkkBSjlB7Qa18HXwcJ4Pft6SjFt2Dxn9NpmaebTIqOqzIl1p/
uwmEPm7axsW602ryxZi1alMg+7nqVtrtksaqyWAsiqtGo23Znn8yzDjf5hPdr9yqAmJ6lWuI1KIG
SlbLR28+EDwbrIWY7YWufPv6+8ColpQwoYgrbFaGTKyLYGh4JWmcPEMNBOP3sLAsRqPKemJa1Kzm
2zvmDO6dihP96FNtwJ5lfqiPxbEacQ9yRxfGEtOUBWdk18SyMiScCrueRv1pqV1Xzj9vX9NlAq25
MKTM3NvEtikvyKEjwhyRo8YgVNVtNTDgplwnz3iMNAbD3ZZbONrUlnoZ6u7U13A2IIEVVuhXdbMp
Y9AsUrqvNAHyasTS35neeF8XzAYHWtRFxxq5VxFFtX3qDG7mdKgvGcP8sEVzdiaAa1tI991J6+41
SeneFQEMZBme68SN8zC+1kXLHDMmdbJMszC2hHssWJlCzx1PjlNUa5cda9crsCxJWfPag6BBg4jm
56TxbtwtJjGeNSdHaKLGohi95HHIBw+/qqVI1KtWps1ZDDnhTlVaP/dj3y6gtiVPVhnsR5tArbT1
/AfeGPwNnWq+3AwmpIwPTtavqVeAS/LufTRTuREln8cNnd3DwoiWrYRDNgAwuRe/HqyHKK9lmHiN
uU0ki9FkymPkaw9sqTgVTnLcKceM98lgv3l+84VodL7zbA1H6WCdmrb2YpTmBeWyXCgR0SPJSzuo
/KHsTDhxGBcv6RCoJc1sP+ctm4GYlm1RqWUyRLs+IFWCFrI/J9G4UbzHt8uDZsZAvZipyluauWES
uFGs3DR7r0ZGl9Og/ZB+om9uCrmmMMC68wmG3ayLM+no5lIEpb+YCurjZvb6FeudfXJvD79fVXpK
N5fTYQ9xGoSTH3SrGrHlgkv1vSltiIWsV6fEIGHXdKARDLnxLDyYG35RYqeh6uyUpi3MCEea4TTa
zL4bHP6SFlg0MPorfJuvvsV8YGRQnBNKW5b91r4N26lpv3NFgehagnY8UXJjjiOx4/mDpX8y83Xu
86hx7lNkz6owjq0xtKGueG2/3yYEPSNXUOsXMo7se+12fmMlL/bttQYl7x2jTWZoiVexTF/jrCeg
1jcB8eZyryg4fftYZsO4cSsRn2PYLQo2ftun93EqdIhNrfaSKotmIy02UlXttlPVn3y2vnLD69Zm
OzTkUlftYRA5HE9pNWcWKUgOaRDt8tFCoxW74v73QbjTDkp+ttDSDDKDNXd3GuAmkXHkp5RRrS0l
xL+thvfwPYgcHETGi52d/knEpC+0jvQ3t2iAjIY5YtRtHhMZ3cVtt5sYJW9kH2/xoCg2dQfjenLP
ZoQHXjvdnDQS62xxIV6HCtfmmTE92yoJ2iSTxi40bjhUbqFvOmSWPpfhrksLYzlF5HDNMNAuGQhe
aDhl+abpabCMI9KiC++z7PL4cdSpVMfuFjo5tOAyNC2W56bhxMRz042zAzgmGbH2TXtjijKo6cCR
auz4Qh/BA2JyazqaYI3CVeFAtyNRZzBSdEfMhh0cfyV8cUPYw50smKMW5oFrtXrLswhgNapIPIu0
fdQn4kTrKRZx6jCUACykt+Dtj+C9RzOcRg090I31wvBYz6N0obT0K4mcdzFZz9mtDMKI5SIHxzo1
LbeTQ58Kuf6sSgIuXDgDYCyiJ7LJM1dx2dDnYRgd6GWESj83N03ZI5nQwNdS9taogWDmex/Ul/PC
nJx4mZn21vFhcvZZvIuy+JKWH0yqk43h9yPxzYychukm8xHVH0sWz2K+lVAENNWkVS1zO9VDKMYl
EfT+aqw7SEEmtX48lTK0cqyvpAQzLZ1a49KexosCfLX6YzAbxV2LoOwu0eSfsmIclkbplc8K/+Qy
+rQakB9NWD4tQ6IQZjs7aTY+NeLO4AIP24ZiWBVzum3nep11jKIRSb/kka6BSif9mmZSAx8maxlD
kz9eguLFr3U+MiZGrHqfVULhkd5QNiNONnYN1WhssQTRTAlpSTC6SybB/Po2X7DJSy2zWWw6Na0t
DAioGN+gxtRLX4Ow6CICrbImIB7A9QHExGaWpQdbICCabLhC4m13bEX4t3brQZRMONzmWMNNXUXa
ehxi6BwGEz5ll6QZO/lCelq/0W5miFFAtsTsJNE+9pxlkmRf0YT9fWk1m4YlYqxbfVH1XrMa6uOI
K0IVj7dwW1jXDRDwojSQseLUhnOwXop4MQbV0yDLBfwxK5SzKhd0ni5LsjqZeRutYwgQov+hvfD3
Xf9TqiBFLTsbd21QT7s8ju+DsfS3aRKta1seG3hfet5uGdIPSztu80U3PqsRzm03JHejhrGkbdNt
JChQCv8Vbg/UVJ05Chy9vedNxkEFSi5GFQCzjlN9qBXjJMk43lGsWqGbeuqQZiVEjYhkHzlM+8CI
8l2DjHrSPOqxUadfMu1hH9OpwLKD1aA3EhFq7x0hBi7zJIJw1PbmBlwLs1oFY7H22Y0zbbibbg+l
UDunGfu1KSaiR9NmRbU73QZD1SHLyzcPBJQLJ2W4FPlHW2sWPi3mBf4KyhUrfsm9Kt13qdi5A+IP
5H/xbhgGXHvrCPaqLrurm5ZkyNraRmrls9lrTA3Z4fOqiZaTQ2ZoV8drJ2iaS478pUDWChBUgCDs
PGEHp8bVrpqV0j05n5aezY9eVJ5cid/05E7uunalOnaJvuVitUOYN9ammbAmGgxdofuro0OJCnQq
zHU1Ne7SFePZCJqNNfsmG3sBXOtb+9wMUK13EdheChFoRtmSFC2zO2hRnt3u4Wh529LyirWbeVaY
Ki0mTiAdDkFsaiCJ/laV0wPcx+GSF+63O4PeZEW5nXNU+NX445glpyUmskOwjBXUFhWaTO9CAgdR
SUZnoc/eHVE2P410X6hHszfQ4zfHL1OmQJrD7W3PO9FLZM1DSdNKZs8eTxckBJ6odrQ6MOU7NLNj
3AebDIOOe621dNbG9sYPo+jQjYqmnMWKjcWJ0IyhzICgmcXveJSsfXpasB49rCRFAJeSd5JekZ4L
vTQWE7O+JYOXeu8SEeIROqv34wbL2HkDyydZtxCzFtzuWGHAb4VTOXcXJt5xGJdB8za0nbM0RBLs
EHokb9YLHX77FgzZvJMO6V/d7TCZ5BdiQRvldv2fv/z7/cotnKXrNcHOT6CV5X/Megieq3J4a5vg
mHgC84jbQ1nb6hyJTJ31InaXhSfB0f75A50Bwq4pBZVTmh4ML7MuYPnyye30ax/NkpE0R9R9b3kv
mrMspHzKmLjCjvXy0+9h7Wp4vAVBciw1TyKYzQCcEyM+/P4U/+Zm4UlhrSZgavictTh3dpStK1vT
L62R4YWT+ckD/zDxp9Q+T14FX9CqXfFaWE4BKdZt35FcPSUTM89O3TLXc5KQDCyvvc5lN8nqXYPx
JMhpYq9iX5jfFqs749615k79j+dDk+S2BcgbzqndQQjz54LemtlzPTo+Y0mZ7IKA0KpG+e0z9Ilo
PTadjbdz0z1nrp2vrFk3YGTwUx1iyiLo6T8cw+yeS4uhaQYsdvz9aeqqFzLFm7tBZS2st2lcIUb0
kYQYJWO/uH2E+fc+zG75GSftq9bN3iNjOn9jaf7/xQkOfeojNmfv1tT9L59hvP2JqAz+PsG0S+/x
79fAYvbXa/jXZ/gvT/h9kdGUV3//F8Ku6kN/00Sngy/WuurcpWnF/UOi68W9ZTz9Hvw+eI50aFDB
en4PHV0SEOSMf51heX3/AIGPOiDtrcPvGVpRaVsvAn3Rb8/4129BbU20TtKc8C1DAuukvSZvn00H
/SJwL30RL3+f7feMNB3rBSNna/t7Rhdp8RHjm6/fH/4+zEbwUjUmU5mBS7OT/nAQbtCB2YKTGQMk
2Vzns0spsHxTRA/+TKBWMnnzxr0dWrOa9oOlwGNiN3oIIBU/4MbneDPj89gfD3FMWKQF0XY1F7UC
wxiMLSrAHknJ0K2geTIpGx89zdLWRgbuqOXtYxuIByNm20y0D11Gz2NJCKMEXR3s77x0pnU9CURA
VyH9N0ONxNIU8CPjjOGfXb5rfn+qkvlNxB52fD0BoS13IjZMzbCQDjV/MK2Yil8mj7zqNmifZNSG
dQFjAyvk+74WTljGHpt+XBJTnCZLpx2bVa4B2c1GVGx9g/dU5E44RSBxg2YYYTWQzt7nz9ZNSO7H
EC1En+KTMyw7vK7gtRMdZMn3Vjr3DGqsA+NiIxwKfZeyy+QpA0u+KZMiYPii4q3f+d7GL+pVP+iA
0AWuHBYcgt3slDsl2Ht04DqCNtjz7PJRm3GtUYOe0H8LseNOPmda/q3bg1pJI+9o8zdypkilM+kX
OmuEL0YyAbvZ2tXNaJwFgPe+KLzz75FX+u3Bn6hNPAYmlmi+Yy3P/kgrXRWRqaE1XuoQAB16v1KM
b8oxgJPgjcbaR3KrDDvYDUxruIRwwQTXzstj3yUm82CXcHgTSkzHJ6ujlNdgNdOkd+PSzBDTK1++
J3WpXw1yXZw4i+7n/DrU60pvvymkYbIUa2dMf/Q5f46c+o0Y6tJt5aIfd2MZJwir5oiqTv1QHMIV
l0+YMsllZjN2AEHs8gbVQQteUQGKmxAXQltN3bKaTGtLT4MZApslgRXQRoQfm1DfcWPJpuI9z/KL
yEcy1iFmhIMVYvkPD70zGXIVRLv7N2J0NPeLKkBHEo3DuXEN6iw32AFmBvDAvWc9ZzqruL6WaWzy
nzu89SaeFMEnt80U9hoJfdrg0TFM9k60+MJF7F9D8EOBEq26tyL3Q8Ymw8d8m00XXlbxb9eH1OJ0
P6GtEXMKD65tllUq/IMTzKtqnL2FcEW9UkFprGHZnTTmY+GYqDd9VDd9bkyia8KcFhsGUsSYtZT4
vSSWzn1EaDCsHcIZgezD4mb40GZg4lqZbLGxffPQ34dRNWHPoG1GA5A6jlcpooTQa0kSFDSMK4Yn
URjXFU5nrqD8MLAjj4c1pQx+lM2qSaylynJilXyXaQs+vZCzGDLhC6RXeg2lWwP2sLHvbds7Rsab
PmggdxjZZ9MtZryuMHLtnqC1eHAnEj109qWvsqOYyleR5c7VoJKGvQXHFUprki9cCfN9qvmoh0I9
1jp4uzvom6JINqY/NaBeoBhtpt97ViZDvY4W2EuDt4z6jTxd+Q9NcB7nPF/VVcyNVfr7qDLK0Oi4
YPrEu9rUDxZUmr2l4So2Zx1SHmmsfLy/6r5mfYzw4PC1kg2bfyoVmbnINYIhcTp4H6T/p0LSvmBF
g26fGtqm9eqjq7xsZWFztYSO9jEphjtepeUbpC9rqPjTos+8ZttKWjQlyqPAbihUZn/RjbZYtD3w
jOYMcGLAzIb2gBORhpNQtsv6abrKKdsLs3cQ9jQajUQWrSru1VXGtTATqMbUbN+X7QTGQN2MQeSl
dYdT2t+ssqz2LTenGvZPtbEl3Zmyg0unGVvHSk+eDu45xfS8Xs3FX1kENuYFCs+hfOijoVoYJRR4
qzK/7ZJtI1Fmyd5hhtKp4tBJ/HIjfLnrxngINd3aDAkpz0lOmEZzWx+H4qNMhbcc9PkY1bBZ0uTG
6BEtkvlQyzoFZSLGRVj/AWCDLJa4nIIL4apEB1vrTTjLnn+XNnRZ9O6FAs7cZLN8QbbV+XhKB5Ab
DJjRWMcuVQdLnBSKKfTAMO2JTzt7kM1087hWf0jscmStL1hitdC3UFvJzr6R4fj0RwlQjicCgZmu
NR6z6Uj44EETabMeregZT1pFmnAeLAA0SKL9cp3oRz/KgZ2uJBkWDmY5TzTZyb0z18kS045TJyJW
B0yDfOWoM1nvF/CJ9BwA8wZnMJv84I8BbrQ3OYiOXD8GkcYSm+vB8rcsEay/BcbzebmoEsrqQmtf
+qL7sWK1qFy21DSNV6UBB7+zAqQXQjv2WvaiRULDLi4zcStjkxyDeamn8bVU4xtCHZb4YkZfpH9Q
ZL7Ozs6pqp1hBIf/IOo8lhtHlij6RRUBb7YE6ElRpLw2iG4ZeFcACubr32HP4m0U09NqGRIoZN68
92TLpG1nxOqTxACZmfwnqqQXJMgwzXcVyW1UNn+j4msuWwQ2ZXtsDZ920gQFMk/dt1nItRoeSx1Q
CKcRmI15yldKt+CcG+HE5lQk83K8IfsroqxuGlRRB9sA6tG4MmbP2Puxq24Cx9YjZxv70POkDO72
541eYmv9789avnw2Alnn3ycbi46i6nmn/77UZBj1Whpsqv33t/++3dzi44jznLElX30y2fnF0OFr
vP8o//6XP1oC32Ufb//7DjrZXiaA+uO/T3EbfM64RFnb8++n7Vx89vaMtvTvq5sp0BXjvhvK985s
HOzQkMtkE2MomclHBDJzvitXfTeR/5QW+WOGm8afw6GZvztvXBjcuQkILm7P2HQPPlNqlgiw86Fm
ofrWTX3WPZcG47uYvWS9W93iKn+LqvQjdmQVTLDcmHQGpBQ+M8c96TrveFOKv2Tuwf6UdYgjOg9x
U2fHLCHYhZx66Z0cGl/xwQz/PY2nGz0GRK89ExCWX2pVz6yCEJWaSKVoYe/i3wB9XL82EK+sxRcv
lsDaBw7w6pkbra+/QV38VA25i1or35sa50nW35o0ffZz72WYSy004/hj6pqdksUhsUiZLqD1m0ze
Gn++9UmB3VKOf/rurZ50tDSqL1PtFVHtFVBK/FKkQVZa7uxjM937I7yjpIoomMdpFaWWT5c1BHPV
l9Ap4WewSGzja8wI2R/RrNpOkeLk6ajnH6R/BIoer5vZFZzrfR94AwtygFcx40qxeS2bOmWHudd4
N8T4T6Mz3jwsAoFC+e0mQ0Pwb7+sQZ68WH6LmG6fhcmfS1S0AcE11OExeh745K2P+OyAvZkN59Up
Nj2o/IDln4/d4lpP8DCMsBsM+vu0WIMZa7dDpUjSeH+FTZnIv3LXmtOsWYQsL4BH/woBp63z5Z+0
GgkGkgdEutNPuWkOu0ijq7DjJ4KVYi8r/TMrbO46Rb0IGw/iTpfMG8uZEez6OXDNFOgT8qZol49m
Et/ROFHkahp5ycgrA/tu5KqFx2SegFRgJwxr3cT6wEOouDpmpk4GPka0NZid7lYA6XDvwyiikhdZ
Vhn5N479GCekWyIS8FhGyIEhOjUrrbTT9Vz4cYB9qAghzAjCbvl4tJ2SMoUJQ9BZ+sPiNCqMZ51F
XFqT4KWdsNJq4ATm9MLF7K74Clqojiay4DrlDErLu9Y7fno+nXOe5M+DLlkdZVTPFjkgnPA8lwvW
dmfI41JWQLajt0yS+0qF/eYY1RVFCHgxjynyXvbRPtt9c7O7Zm+UA46iLL0iVh4XM3+pjG3X4Jkk
dZ2berFdpuKsdX5xGozuD/GE9lGM42Yw7eocsQyRpGL3GKm5uVHBZLaTAudD+nUy+ajSuD5R956Q
djfKFO7FtavyCZNHwcXfb4vZn4LBsn4z+qmriyCk5cUFZBH3It8lcYedGOsfz7H6cB6hP/GUzp/Z
s6x1LJOQkoq6fTKqbDnGC5EGGg3fSQVwGdyFZsblx1qRlYqbfFN5ZBP82XtSSZBoWJ/jvGEuX5Iu
pjXZW/Ka95PYTHNlI3z6r2PjfmVN9pXVRn20PaIf3QgAkuxKvo/JjbCtQfmB79RqA0gGaA1jXdit
XnvmibonbvdeLxWBgFhsShspMp3VVUwTfmW7eGbskT/YnmifGUjzEGHH03ZKZytQbWtt8+6s58VL
Jme5S5c2LLtzlHr+tTer6ArFoTpKM/ojaOG2cePqoTAYYnAS8qzC5cgmRSxNBSiCXR1NT0PlsZIo
Yg2vP5t3zXoOoV9CWFYaj/eixZUbtwxiYu9SEwiAftsSiDaj+qHM/8iBhWHtaGa7xo6MR322/9h9
kTL6qIZdM5afOZo0Sz6484tsQozP0o0r2TcbjaV8yDkgasU5Iy1N7Maq6J7TAtxSynPHmasiiCg8
A0xnC29E4+wastdpx2o8IVIrHO1X5qcIA1n+0Qxk1//7QNZoow/d1UU2CuR9L6pNBjQsJ0l2t6af
wjy2H3062r4l4VfOKg0ctl1Umcm8zZnpQu1qDnKUafzIM6i9mBSsrI1gmkQe1GlOG2a3PNjqGyFx
Vtneo9lDSR61OBoV7no6x1QxNPAmHh2mU78sBQKl4pmxMtyBdtbxuJwyLZiqvGBCk+/7Xs/XrT9g
ukr4VLxOv5TBdCA2PrpRof0m/nUh/x1UGeMTnMDUpVl+dNrpXBqy3DuSpTxNU91aHYszYXKNHYH+
YZBtfR4Xj2ZLVdlmdhT54RE41NAC8NekJXHO+uclvW+9hrgSmGo5GpPpBFYEZTS38+1gQL1EeUx4
OiQPGoGW0hlPg5RvEG/tNZmPtz41z0s8HgpfZ4RYOBq+LeYgdjRd/M59aTmBwqoU/vtEXGkVs0pm
1XSqCUuFNahN/Ddt0o5jq2nBEEXg4Wz8YVNJOUfDxnWbQjnMHWchDoWSHWtvMfIyMGYrOdV+/Xkf
XFwnipZL0RO70vPmwYtwXzn25K1VZeJ+KuZLx76159Yxj1HzofCuvNUFMwDmyJLB5uiGeZyNWDdZ
eGJLIVkEYWGUj2IjyHxf8fCvv1mtxVoXy77k0GTW1rMpZI1BBoCkkPHaqhy2ccxqeo9GGL6pXF5p
Zp3TsqarN3lBTPely6tia/nU5OmYPqZmJYLUHDj7a9pxesHuqGMeqaenGTIYdW8u1h5AsqjgWFls
0mZSskTegegf4HakEy+cMWSc9JqT6r5UWcEQFMKVPvZ4ilznb8y4sye9vhobFAeV3jMeS/2e6j6S
39Sep4Sbd/I0DYu5i6VWYfzBW2gJxnx+Hm90X5XruHU1+kuXdYQkdrZjN34hUTxGuT7dqJR1XOdE
WMGq/pQZ3n+7baNtYjPmMmznfmpEhzF+yVRBONiM+K3i+0Vc6TPNmptsgTlfFBt+ujHvQsdcuq3j
5d+sWpqCpJnfupg76OAR6qHLbOtAd4c3N5/NTVe6zsGYYNHyoJ/CvBLiUC/Zs15NKXWZfrrHco+e
FW29dBAHM5cJvabVbXu9YMI9cvBHeJ8CbU7ak1UtV7biaq9VbjNV7Ox61ZV0MH3/O8Lahtyir6uJ
bM6AfH6OLP/FYjtrY7wtFJb7bnDJrZTZxWibnRSshKEiDSYTTZwtu8krNkQkyMj+yydS92PXKif2
RyWRZa1Fb29yl8lzh+9OjtEZcQ09xhTtVgwzc2CarQvnGNxn6r+DWzrsKywvGlpIoE88tMiNEQyI
2J1njFp5g8y/TaZFO4xFsafKeEmU1JCxErVi1UgQ+fKvMy1XQLUccg9z1V6XxFv2Xq4NQXSnnnn3
dKMQRzjzzbm3GVK56fxiD8pmxldH1KrclkTsXazy4pE39Kc3eIvrCq9XgnjTDhkmJvyXK7set8sC
9dD1Oo9Csj4treuGrnhLhB1fozrd1nQhOSWZbXKhl71iYjSo0BSqYe0y5rJFNwPbleJRH7idWTfE
ppL7L6Jaclo0+LFfn7Lo2k9DudNLsIbgGVitOf2WZfU1SFe+SAtM5Wg4ZyhZUZjmRzPKrHf/Dt8W
Bat2pbIeQZ+8zHN9WybPDeSdhTk11i634Nt4S8ZuyrZ/bg1fX7m97TyrSn/ySijH926ltIEfxPnc
bZwizt4SWTx4TpdgZ30UvAurbpqTcz4Bn0MLLbho04PZ1h+Yz+3HQk8epJHzQi1L/0ERG+SlunaD
vTwWJnITAybi3Lqog25IjFNEEQ+9ZHzwmvTVwgd9MTtreTVKb9VpSYmvyDeetCb9LQbP/qy96hf3
RnooK+ZXiAVHGWsPMej/98CZ51Pq9HtPsvDUZBfJkb4uJDBUXjUoCHJAxUh0jyn4vS4dzP6R/Zm/
ltOcZTlTnjZeu2eL4dG3MMI0VnXnW43vnd6e2eTOURkxbr3j/QOe3c06qxngNFmDyYrcg9dWQWEz
S7Ld2d5WThXfigXlkyxduiEsdJmwJWAYnG6aVTBAYodF9Qh4FQ2ol/VOq9n4NjleQqXI8tZ61P2V
3cQHMwWqkksBUacViOV+tsUeS5toZN+sjerXmfAe/XtzojQnWef5ZIZjVqpjSpg9VBoJzHjSDr4R
3XQl52NPzh34y1kNyNWG7R4Kr8ge8KUNG63FkVFKIIddOzO26MTANh/UYxah7OqPgZcPkBfGBrJY
6aEbqzfLHfFdmx4A+6ENTX/e4D5TD2k5iq3e6g1bDymMF6+MtyU0tWCOsdSyNC1dc3x47DThu7Kq
58GK9f4URzzZ8z4RW9K7T4ttqpPNBX4rGzy0YIvMoi7PKETdOk3GJbRIvawK4aTb/taZZXGy+qg5
EWpoTq6/xGT4qJFAq5fH/z7EE12CcDq3vuts7bptC2IddVH99/dYMLvNMhdvUYNVEuJtFhgeMF5X
75ejmRFBmlIFEZViAH+dax3pd92tg9nhoFp0QQureah5XhwYleWxE5PY2Gg5LEMFbHJS3QKbKDY5
SiYl9aCh0zqMyAWwc1oaGDRQqmiM1UdLFM3anbmqJlUPaymR0bgJ7MOcOUa4+JjuxmFQBxy26vDv
y5h534WznNxVuUwts113u8zEB2PukUkq1rTfZ80lsF3u7Ky7AXff4c//6FnNu66WGY9vt6qHFjSD
qj7mhURbe6agLo9tAhy4Mp950PpUKDpmB7yKQccTLYB6se+sLy815u3cVM9gXj7JXG671J8hv2hf
ZtRaQZ3xRsijkfBY1uv0c4rEQzXn11LZRWCZbYmkzDusTc56ktgrBms9mPMvV2tP1Q2EKYb/X77S
vsCl4Sd066/Y4RfRe//P3A7XnPefxObIHmtRHaKahas1cRcrjbD9RPlpNK3fuYZ9nibGQ+ab1a4m
GJGn8lrZw17oBBGpyIOhLL4yd2QOn0RrfEkdolxC2IaMS18va8wndxZYckMncDajXyNflVeDH9qW
N4wBz4353KQe6dqkJ5PNhoQx8/4SKL5WtYF+UaI/+hXErrFteWZgO5/Vlqrny7d87H8+o5jFKWRY
3lOi7oJA3epP0TCuHT2COCq0izVXfxuQD+j2yEYwOOLMY5keKYBayofJTPttJut07Wp9jPn60tU4
dxV2u9zGRy0JIzoaFiGVWfrONLproeIDkVmX/sd7yJzrULA6Ke/QrEybGUqbcZN7OimY/pOsBSeR
Uf/IFJcShDFgRXp6nx4Zd//HkG3GeNo1xCjXAuOShYdrhXpSh6Z8NYagVm6+GfFtA/FybndnUYDj
P99itT1CJUdB0MdVrykvaK3xFcPpVveN15lib235F5UvLWv50peKuQLutAuUsOeuHSB2Z/lZzs1V
GxjogUi5pSY/WOUWXOrG8BRbOt2xxd4OVVonreClqIrEXGOIfhfUxhB3QLFjQ7H0L28x2LMpruSm
N67b7VsrevHY2bDuPNURKHYesS2lh6QVfSAgt5YVwnxTv+RsN+wy0Z/RxfXtpP/JwBEKTe3q2v2C
8lSv8iHf2nZrhU7pftVaBpnbSvZmZLShVlLnUB7uQLT9KTIKPc5hCjDvIc7ZF14OK2oH/Oxco6vM
wiRsWRzOIn0qbMoNNaxbw9pbMbxgGjW2YPGkXTlMq+B/7NOOt4LTqPZLZhnTMUeZJlCinmCH0WWv
OAijyqyDaXZfI9JyuTCtYMYJJwf0/sWebqnbPzkEoT2jeGG51rkY7ZtnL879KZdxoWScxgktqE31
NUnrUjTcGKBCy9Wg7o5Q41UU/j5lk2nPsbGpO+99tHMttEp4DKahDSFmnycs2gdPd97a0cJln5A/
GI6DxnPQ76JN0otXMSPUOLBN7FbbOzMKsiwfMyf9EJbmbTK3e2FoGeCzfy2qpAqyPkek9sHATNKe
ydDIvxAJV2LCwO7TnDJNwR9pfolsaKnmVYOqOALLwrTmM9pddYnMjypyHpqi20QEhsXwMOTxtKLv
vi8Zc0tGxstTphqdLFezTkfmQTAVA6Hj54QBjWmnJ5Yiuyos9Iq9kyXFft9oBJs6Zn7ix8DG303R
4f4aU3KNDD8x1I0iWpOipgF3swelpevIJ8IXTYAsumyTTPHLsgzpEct2kDv0ru5Eo4xYXgeN/lFm
JJFsHN6ki/tn2zsN5ngEDEVsQzwoRXWd2kGVs9zDFM6DbLOnbma+7QEzxOr+6HjYjzSdyr7WV8l9
ZJu08180kPGSl625YSoAUBhaWToLdoh25tY33Dee93sYX7DVe36HlndYfyHU+lHH+d6s6jtmsd5l
hcuRGHW7eqH5xudqWbgIhXC/eg9Asj1d65TZUxNXOy9rf/0o+Ta0amtHogz8mBlQzDacxX9uNf3i
SxsOSPds2+pxFOJ1kDjWcWiE4eQs77PUkNSo67lVim+e8DjkEbKAamNNNqt+D8fB3mlSkLfDd+l6
5xhjGJfomdQzY5iZhA64zjMY2P2QijMcx5c4Kf5GVnfEQfw6+N6BLU1cMk7QL4T2fSYBARPnDZiY
ltFsRlysGA56Ou2H3liBs89Wjk6OPya1l9bEJbyJkD4r9xjnHwucIbrBtZ5WvGtOfjPz9bDwKmMq
SwV1mexIGCnqvnsL0CJppNGZVunTb2jH1dJftDm9pTOWDeV558WYg8TIP4Fl/IUJ+95DbGgc8x0c
Bckq8ySVPJNfRCMdiosG5jW0G8NaSbZ8rLAIrSZSVH6vvSg8TFXjn4muPdyh5npcwOLMdpFUJwmq
07oPVRK1q0yxc3L90Te6z7L/JOW26xP5YrfxLTWcH9Xar7OfWGFeczRz2N9cFwPuaKLpw2l8s5l0
YVGbWCpQWPwckx5/i7n6zeHb2a2LgcF40WeRbVXUwExdjxXB7/qptem1WSiP9/3TK/pjXjBNsQdI
h/ENxf6iDx8RBpwl4Q2NE4HwUx0MCNohUxzaCxYHmXOxx6uOdloxzXfq9tI602O5fNVxBvaj1V9b
Y64C2DIM9bRTX/GpdwVNyfR57PPHHEZMaFr8UHNulBuTSjxjA5GyypcYAT6YZeSHAv/oNN5tkFyh
85gwkIrCovfP99s4zvSTG43HrJg3MRstuHC+zRoY7nB37bbcDHFmh0jcoU2VriXWW4zLHlLMpu8Q
iXiunM1ER/QwyHJo0fLWgwQhr8amFjqsVaN9ZKo7Zjr2degpQNfZOQ6639FceFndkS07+nrJ4psb
hw0iinCSv+ji2ZqI069Kz6VgPAzM9l4QiQ9NGu5KEnNiP6ras49oN/AEhpxCFqHx4c6O9WMym4zo
+tu82K+YgL/BAR9Sx+JFFNN14pKbunbfG4CE4gp+MdYU104wxMXuR+yOWxI5ZoBoWYWzLq5OMj0V
vfWj+8NnNVZ4SBLka9h/9pgP51aaoaUtN4bNWsdtnSSkYIw+eRiG8tdXJPEl7DBKtgBb5omtSkE6
pRZObuOzcM0/Hb8agm2zxSC56mY7euRxAiEZYFk0bBfM4owVFIhNbh54ZYpAPbVXDkKBhxyBhOWO
0624asj4z9HVV/UeKwxLswU+mQWWzbakYKU8sgKMNug95FiKgcu7uCd//J079nioZhyMsb69ryZQ
qis2/lLh9cfw6v54PIV0I3cOTc1hTfdsbV5IVFdncS9H/fy7zhuGgIUNz+NxRoLNbOamqf9QQ1he
YTmEvOrXoYixCnJcGNi0JI/cjZMymffw2XQjnkAEt9PSq08TkMG9VtK7iaGLjjNI3vF+3A+D7f2a
fLW7f9Fd+S1j+azGKIK/aG2b0XRSea4FjRNvnSXLsQj47/nFcwtvRTz1uxfNZ42ZmIt2VyQFAAdL
vM8LRhdn4v639bcpzR/wbnzHvp6tDYMUacWNMhP0FD4HOAUriqX5p4zckdy+tlsksAHLaHGKMZ8K
ykZbe5NnhvH32FsIlHa9N6eCx8Cjl3e/iwAN43IS2Z0fjmQ/xv4OejQJzYPkabMUbkRJ3A2YeFDO
wFp6ks/hJOrniW1mtHxUEGM2U/FxnXlDdlSG99kXDTAMP4wS9ydK9CfDj39RE5mUVpfUL39rmbzI
KH4gZEe0ECG9xZS2ndn4G8QNmGiu+LHU7ING8lvr4uVQc5wEQ0cAzp6r8criD6CJVq2vGZ3koZjF
vG7gQF58HCYWO1qbtAk95Tv7uh2LtaVKGvY2PdpFTWq7lReleAEGrj50kVWdkkbr1EXA7Fopf3nv
sY7SDRWIhx4zoZl1BOOG+M4l0/z3Qc8PS6ctGPEze2s2v+zHvSDryX1EE4IwthkT7aUYGGLnr57h
3hJUUJ5ky+MwzccxtdZ95f+xoEUN8XSMUyruwXIvdksYyEjxPtXxywxWGiXgVCanWSCGoh2dZg6G
opsek6W5NP0YEpR7G2IVNjXe4tFgKv4r9ex1YF/QusjRTq17ZMb/5TG9MVNOBjbgLKss0wX0sOwP
M/W/QEe4MAX7Shm0N2p2maY2e6bWZxaoML7AZpj30S5ikC8tYH+91I9FwykSNai3OOuQ/IUjN3VE
fL/y5lU0gTVwLRFOLmnIGlD6WpLVCu3FCIw8QthOJ4ClVURSG3XJhAg5OM4PeNRD7elrVd9Q7trf
2ibzvMxnNeqC8IrG725zbZfumVIVB5brr3oLpkVZfeuaATuD/Aiy16w0nlIJektsPIss7Q7RHBfr
xgBzjEuc3jgZulAlAHXK7mlUI1M/G1CDNehPul+Frr5fYIFj4hveq4wiMBuBSyxpQma5PeCkfC3a
k9LLTd7nsKQ0JpJ4O6GOgsFuoIasauveNjrROvGJuMtMPdmD9mkyAAzQQPzmWLEfLszxWtv9fPD6
P7A53aD2p0fci822QABEQCw2I9+OtrCnj4Zj5GE8o4U2VmWVvGrknoOlmPBsGee2tV9MyakM7Z7h
hFEGZV6/xw6ziREljemofep1Z08n09BKW7dx7Ba+N1VmUURfvgFSxM/daxPwwkDnv0vScFTHZdnq
FmotAZw/5mA8O/l92aQJprhxr+6EsuuAvgHfiaoZDRujaTe1KncK28k+7qp+a1vVXzMlvd54Xzp+
PtMn+DVog+BWxbPYEezfVVUKcU2YT/EMwvnONNHiEag3hj0SNs64HV0TChOzXckplyyZ2sb46/TM
gngg/TNV6gZd4tMkUuK0y7EvnJPu2vdjnuJp0vqfCYvy4lbfsm/2js6ezLJOHlRjP9JdnYWvNs3Q
++shbsNKLacY2Kw+coYxeN8bo9iJyHMhdrhYQyFO55fEonw0X6vUeV9SfdmqOO62LTjRlfUXajuP
hiTDQdvQafdPfmy+VOi7QVQun65R7A1N96hA0u4jtylzTb/osUg56drrqnzLC4oNS5MfsWADQenk
EWFdPteN4/08Zcaz1+XOCVvxfXhnOu9ts9IrwfNbY+YdLcIOy7j9KNJDOrrxml/jvVCt9dAk9UM3
D8OnMcH8LcfBPDgm/xbQYXK0Y+0zwxoP8sqQh3FqYYvXln8CwSn3XKS3hCXUieQX6wcjvXq18+17
sJYqa9OWL1UlbklsVpRtbNoqIvc+Ll+BIDlMZv+2eA2ok1bbWbEFTY89errwky3MAM7NyWDu20j7
2LopTCzrbpRQ5VMPknaTdI0ZAt3eyeyx8gwnTASW0chzQg076mzUD04qxztgiAMLq6w9jVsxR/q6
KONALPjSYhtUbBXXIZBco5OsOICTaje1+bRoDl7eym2DtvfczaA5N8cvbjJLjmPR7/BVVBsrs/5i
f+rCJGN1DEcE0fQhRwcV7tXsEMut+yVUX7wm6oj+kw8SE1j8kk0RJIduyjGYEeMigATVMbVLOyq/
/JMgacnzMOWZZD0bHQePEWt54PXqPV9uVSIxrNkQ/e0nQClXLeUTmFrCIxf+mkr5nDaasxsBVDnR
REk1/UUsL8Nk0i5OfC475AlFaVBQpLuak25M5Ea9y+q1Pyh6VFNZQS9F2EUxM/DlSYLVZ0sOhSGH
X6nzTFfufukr7HnZS69XX3br7P2MXqTU2POeL6Ff0Jrn1aUtk5tLJXdMoluk3HJnNPHOKOXFLJzX
SeG0SCcduHbDkdTVO9HzNRhUs3QsRlrUxoOtuIvlaIVTJzjAlw448gJMHnR20HuyY52HeEljFkvY
JlYH9pxhuv1gw2C0kVXx6RejA0ohDtyGFkzT2kOqQTZEjRmCXRnTtpYM9WOFZWfCXtv1aDaLUfLE
zc19lw/YD5jSrKVl7j0NLbUszWtGWJZAPPmTpGWxzpSbLz0IxlWu1znch+wBV5tx0EvtHQu6s06Z
mM7B0JOAlGlJhsgp30u78lk916McV23IjhLojGYEOoKT8aCE0x5K2APcOdkYckSZh7kHkh4lDeON
zGdLGrCEtTZk5hN7FMntYG69E9gneQats8R4E14G6L2/jhv/oSvK3xlgWwFMHzL1xyhLvuam+QRn
UmFIIUWosfRt5+goEGy7WE0pDg2FP9uBLkRUVvzYCclrEqg3rPgFx6W9wmrIzYV35T1L6jhI4ES8
QNFFJUt+NOqAK5I5dIkU2gAbc2Xpvy9y+EVwJZAqXHYn1AMNHJOqOexxMTFHhiKcGP3h3weHNs4v
jsX0Dm2sPdacH1aJ+/FurmAYmDdrokYuKqGcwo4bF+TXfVUIsPxZsA1gbuMedjh//P8HgLHfksjG
+v//S7t/2r/PZQi86zpDI3lQsfFDH+3jv//CEZvvEoOmpaxycCBjnKyZH34h+y6HUuu7kmLanQ9x
yz4ACErLoRrlG+9Ntvn3p3QBZAM0hVJzAlKQGVd/JiFjMmPaeC018pDZ0XlQ815kKtohxaKUpNZj
GhUMAtKMmWuqvhPjOPYT97rjH8wCEIQ7XAu7u029igmG6tyM+bxT1vCOLxcSzA8VYrTrjSjfpJbD
Cw5GrykkLU7t/BH1C2lTk0aWwpb8XfTGGAbDGxshtwnacSgzjHF0JNCy/f1EXcQBog6an9CvpTLb
xGbGoRCbFs7Vs1Yq9wXY6TrD+/CZCrYz4EGu9tXgDW8a2RGeNRgOMA0UcldZurPuSpiiUlWIaG7z
IDJfPHUINqf57haOyjz5zHgkozKP86NXGc5mzsh5CJuIlS/n5DMyozxwseE5DgQDot3rhi+2txBl
EU3dve9OO6FhEW7j4gemH/THvH01XAFoqUNdby0CXHmEwlfr5rvVJvPeqNR3bZMDljHDxKKVxXow
prU7aPWqygHJRrHmPIwWsuuQjsZnVODCi7N4eLS5Cx7yscOyL8B6wMdot9O9ac4dr7iiRqpzOfOU
/PfPhJl8u5WJxWpuvJXtzPUa75n+31/2TvOukpp8jO/A/krhczqN0TwUywA34A/6EUbMAnQqUKit
m5B16JaEChnPp8oLbZMk96EEBAmOh35jJUO7MYzuqWhOuc/YgES8BS5WXTJ24L05o0VJmufWqooc
solRRi7bjS526bEQcxjD7I7XTCWsuB44x6pHJTdiHjHTlI6IAPaP25mXgVsCuwnai3tSOE2OTgpH
xmL3OXX/8CdBIk+6OgGWqK0LqgasU3cZlXBhxNTTzRp1/Pdf//9g1MMLeY9mYze2u8KWftJslgBo
cp2N5rH10I8bXtOTKcVFZkUfavgxCAy6JhPPRK6rGeuh5f2wkkiycdnhfGEss1j3YY7Bbg2t5JRI
XVCvNBshfSyB4DGl7DZJbJC7kNqaW2aaQjSzLZxGtlxm9dOcqO/c4KDXB+TgJUF4mCz8kF4YRcwk
YjoYDmdK6x7HyqifnKVUB+b4wKsqhalc03ccrxxUd1Rhq4ZnHpwwUcGmpHEcYWdtD56hZt5VR3uz
xS7ewBoH5YmR80ApJsPC63wGJc14MP0YXgNMhSpgt825LhlkDWV603wNPM5Ms1R/85QK83Ric3Lr
609jN1mH2Xb7VRXLjYb7ba8NRbuPxRuDja3tG49J7khKV8B9MQ05Zus1AU/2Kw3+V1ui7CyMRrig
wGVq4F6We5SD7NqqppO0s0/N9L9Fs3ibgbUjQ3L2hOEe9JnAkzbbPzKSl+5/1J3ZcuPYtW1/xT+A
DLQbQMQJP5AAwZ4iJaWaF4SUKaHve3z9HSjbt7LSeWzXm8+LqsmURBLA3muvNeeYUeeJAD9cT4Vs
dcoqDqVsM4+RscOQiTos793BDh/i3BxPYpinx7mg2xJrjiqG+yAaU68m8GmV0k7L0ynfov6SvSwa
XyN/9g+0W6qtnSDJmgZjnxFL4rSLxKOfWMkbZpeqKA/kZKwHA8Z11rlJNbm1b26i0HgpQvllSBHO
xWj8isb3N2QUyjhb+ALxRofS0VnrRmHTmev15Mc7GpmkdDDm2GuwDlayNCeb3qzu5oqFWerwcaG6
ydeArPtVPicMQzNsW1o0bUKj4EXM5Tez5KajNQc84vTnGfK/zs/7jxDxf/hLv2LR/xcy5MG8/yuI
/H37l0PUts1f3vLvfzl/9FHzYw7fb9/8N548KKIvhkYArGUqMislZPi/5fAtf4D+V1VN4mFtVbGW
P/oHT978opNmqTIrUmydID8irxr03wTxKeYX2Sa3z7ItU1cF//JnePJ8xx9w8oZhCWHqCj8IRL2i
8GP58x9yjac+qNSRjcjpEcqymlGMqKs2ey3McynBLOoat1CidazknG0fR5kw90eT/7D1WxHXZHzW
SygVnX9OgPbGNMiO4WzTto5lvjQkWkwBo92yWAnrWPrYOCR6kqHX62IlTzgtmGHIVAABwxEwxysZ
1vNwDjJGCdFDgAk+okX35lMlcoyjnOxWU2K4pfmiyO8D0EYCYh15kQP68iaWDQelxUql7NMqxTFZ
9c6Dep8wXNY4oJJiv8LO4nYMJVNnVs7K9NT7D3Z9k7P3uqd70sB3pSmgoM62MTbTzw+A5ql6hRQt
8Lg8rppMjs77i6N8ade6VHkoH1Elk8kWNDgIx8wxfe209DwRubAs6HuVoZZQwL4sGLkyY8wBwQSb
PA9t8V4br/7EqDc+1vz24KSg9lV7ty2fu+g1xV1OQGkf4gmpbku8qB70h2CI13kXuAnQMUxyRw3q
OnxcRzHewuEMSnfT6kyvWm2LE4v1PN+aiLQkK/AGJMAhBxGmShdMNF7LMHgYcLA3w8FqaobP1Im9
kr/m5HuhzQhutNGOOs2gqSjuaqPbKM0BtM+FRfY2t/UlTsBaMb51rIZw6xrhCp9B0Xe7Sk2Pte+f
KByoTC/NGHjBJLlFl2xNvHlqZ+Dbb3bw3O+Xj3QKCeYxj3GpH2/Li50zTMMjmAdp2JC2sA2EfSPS
+nV5GWU/E79DvRyq3jS8xIPuCYRHrTY5Pp9MbXPFKvtYaum2ihlG1JcOOq8icXMxsJBVp+NdT/F8
LjRaLo2+7zuJYibaCyM52op20oTtar6rz9rFhKChd/FrbHTu2BDxhoFF98N9ZDPEwskZipwTxrLF
+q5K/6kmP7BEDMvgG5RV6LayvtLH0TMrssLn0ZMrauIAR2Duu6P0GfWjFwgapogy+RFb3G7QMNYl
cyHoQa3kSvX3qO3XMpUWoVVclF0hA6Sf5S16o4eksnHlAehT0+0Uv0gJPd2JPvhrWxmbjCBebXyU
UzJF2tciVVqa8Nx4gX5aRlhIJ++F2oMpfPEHf0clcGhn+yb5Yo3M3bXULd3Sna5rpzEyl6IAiWc/
P9P4PmZLklSh8aptXg7kXZ4nn7pSqR9TZBZyGjqFAQ1Nf9JGUl34X0kBwjfPiPaZeV2K0yQPIU3B
Onzu5A8F3c0gBVBXsdW2PbwUPuPuY1aTXYVcD3fYOk/xDaGGCZF91QH+XgshYg/0RXvCa7CaYByO
2LTjMFkp1kc8XFvOGtFnPz+aM42y6JuhHaQRmHW5SFnotTNxj6wczcSrL+PSP6VjfGJGhKzwoQhP
lGLZVG/8FoysxaxBftQGtEIXMo08W/+octfGYYK+/9RCuR/CziN4DmwzomOuQ+/JRLgnKaRRKqee
YHi/zfdGnoAKJywJJ6VJhZ2l136xRvWv4CxWjdpu/eldbuADIHaw5HdRMbuLk11cM7HuFaeEV93X
83Mwomvj4NdSeNiQP8PJK1Etq7RhBwxNZU+RPo2uHHZbqAduzYI9qiiCWNJ0aQYBuHT3kLkwGrTK
7NRjVJiJB1NZuxsiVxe1FPL7jWIl25KksIzYhiFqNlH2LBN+UAuWu7pB54iqUK+PgTwfEF3iLno3
bMP5YUP9Vf6kzo77QwDl3/YmGoA4KYlksQ3zp7wdNcBYphHlRT2YbQ1kAEWNvS0DEJWRFCTpBB2E
7qgubI0Fu08yKqZYK+8PZG64FuiaiCmTMiE3r42t4P+XNt5nTTouY2W/DjampSPc1E8RQmNJei0R
92jWbQqDrxGZVlFA+mnPZrY47Em7Lum+iY7NSwnp1XYs+Oh1wWKNSoyDTDAhp8sr8ypiVidWEDo5
nqpC6Zgyp5q7SxVhrZMZeQeLd4pXYQmYld0GPI/ThYJeob0vgvtE6dAQkRI9SMeqI+Gghje/vEDa
m5K5iQ3Fs1jo8EIe5b7fEFvldsCXWha+haIWQRizwnLfZ88VPTnUDFaG3be1blbJqAlEqZzSXc+k
KxvIBmwm+/BxWWz9THYbunQ4r7fLQkbGpyc3LNomi10T7XN++LLYtUW3HvvkqxpkWNxJoxB7IUtX
yvlbLEP5mc3HKCHjC42J6NqDH9KP75Iru+oRgMoa9cA2GDdFm9M7S7cyePpkggGfxjRv6MgL7aT0
4BXJsbB8+FigQ4eexi6vlVyAik00ssJ9pm3xg3sT6icT7WycR6RYFndtWWA85BJg1W0i4ulYz/98
KfyrEvYPNe5/UCs/RUlUfnyP3v4PJFJrCs3aHx7eJfP6D6HUVMOnt7qN/pBj/ffv+r0Mtk3Z1Eyd
55jOov3/c5UkoX1RDI1t1QavLHTEcb8XwtYXRYWubKua0A20TL8HKynWF9lQNc02GAFrzGL+VCHM
z/lpqTF42BVME6jWbCEvf/5DGazQ2TGTigN/i2k0xac/4kjTussPn8ovljRtqaZ/j9RdVjR+jSVk
FcSqAAjzU7UdAfGvB4WOMcx4Z0BZmczXwEdeQO4D/A20P+kGZjCjbbjBkb0uCbggSHJudxVgbF2T
PBBDa627DxGXxPmu6L/N8VFoqEUZxAZA4YuCrTJwBeD7MgO/V13DHm/dDL1IqbcqOBgTV81gkyDD
UITJ9ErG8fuv3+YvPkxLwfdtGQYIJqH+FFEl4f4fpwkkCbMixEMnk6aeP37861+iav+8PXCxDNmw
NV0sx6ifrlmg+KEqRwYfpkqdBplspc9y75U1Ok4iEWJIrHVqVFCSkAeNxnsFgjaqFoULRXbt37rp
ZvnBI9PcdUsdJz664jO2HgfsqhoNS9PC7dOrfOpPVcCloJ9NCp1aGJu0Fq5NXksJuaxr3+fqgU4p
C2HHhvM+U34IfdPZ2m7k0x1otLRoSTKM+ha22kAoKwPFEVhRp5EIU0kkNGLZvvHVM6HlzjyDySm/
9b22zlnvxNSRe3HC6rrWfHMNT9gp5XsZBIMyog0RiyN4XC3xAoUtHL9WvCxhZLaYDBgAU42pAUqT
z4RSxCQUGKTXSsu6baMarpRdKxbeCf1Nrza7gUKtAWGcw8aVOGwJSjPsSXkLB4RA4znJnAXGZZGB
yeAXnxE62OtAOm2DbQWwbKLw/ea4SiT+FMpD3z3OTUsjI/ca+wPYPUgBojhVjR2LVhT76lCcUrpZ
FQeCuT/p84cYgScTzEoS4FULoZzjGVeuVdhgaPBdu/eJBS3XuSIjgUKczrXpKZ6SGG56h5mbchgi
gDvGzJH11rOEhOA73eSMuwv1Y6ndF8GkL73PvXXog3lt6o3bL2N2si3JuVYgIRUkA4npq/WOa8Qp
KneKa5ycEctBCqsS+jpHKzFWpzB6njM+z/rV5AIrs8Dlo7lz4TU1x4JG2lc84CoidJyXPenDuAsO
yNqO2nSjKt4YSbX0IXe6NNz8cDr0hACngl0QQ4GgIZp13yJulKIh+lF+zYhnoiqgZn1KuquhjEQI
Ps+TcAbe4owhVaFkM/gty0lnFA1VyKOBWrKa1TN4uue80I90uzd4Q5hMKhdNC5xRwyYDa8TMSTYh
w6QtFvUM4POMDRZNBZCquN6N2FEj+9Q3sJj6mVIiIDI7jV57FfmjNSqdayvjofMZof3rp1v55cNt
WrLF+o/x0VzCyX9YkGMyc4lwYA1BdeOq0b3cbOJsAyeQOxA79cADG4NHYC7f4u6RDnWElQ7lg24/
xJRcYvw3a9ovVm5L+eH1/FSLAh6JRjVn5cb6OA4WZ/fPjDMTikUps70SI1bQ/ZsV7pfLqKXbiMVl
Wejyz/nrqMtKZZhQeErpuok+sUtikWj/9saWllrwUfx9U2r++j8/Fig//edf/4N65X+Lf/zxx/71
V4XRf2NvT7F+uBt/Vc0ceb7+EBBJf+4fCZGSkL9YNO0ozxWbnB1TUBv9o6enfCF1gba4oljo2FX5
h1JG/6Ioss5RRjcogHAh/N7T076YskV1oxrCsBENmX+mp6csj8aPRQbFkmUhc1VojWiCauKPj86g
tsIc4oYe12CASRWskM8F3JZnm/AxagtgiECjQFvJ/+ah/bmX+PMv/umG9YF/52G7/GL7osdPcct5
R3oUGER+uBy/KKPY3f/5LZLFyQxS5/HAz7GsHj+uDkSvKGJ5ix1y0JVh3SSEI7EWfC0tFfwSHSLy
EJjs32M+v+PMdrNEtxsVzuNwnEsjhyDb7iSJZuQgTx6hdJ8+W2kNFJQfu1o6hr1pP0SlfasmT4b8
Zje6a8BMVgBC51G/EfXkYIi4GFBpcik9qiOxND6thRp56CB9rfrwOc+MlTZGOM1ee2QxQFvyirOZ
GjyV+eyBx3ipTdpO5ZKbUlEooLlq+jM+jqMUq6cB8hROP8dmQmT4zQFN1NfE7g6jSrtKJRe+MLYx
+Y0yILiBxOGaJhH0W7wK9k0MzXFK6k1InyrW9H1XpFcEZscppRlLsnelcXTNqu5sNLODTOUYm7Oz
HGHnIbhvOEiGte3UoH/SnGpEJedkSt4/XBP9Y1oBFLQWoP4qEPFVbrIj9/wN7adD3o/jK/pWgPcp
C/P6vIyHhZs0MhblZDvI8TpsOLCKzDEWqUoSbAkXIy4M4fWGwDi3JYehKsM9qJuH5YC9HKaJdHEt
iBdZ5vZ029KMVM7xGoQnxKEbc862keCIKtRTxg6dqMHLICdbT08YNBH+M6I/8c37SdDBph9XZdXF
Zo7VF0DAlt7eYD/AIWDMGHB1E8+c7qmzaZgxrsSPNuNQjSs6X8lboyafiRa+SPmhTcpdo9dvKi6v
gksfmMm1ikKP8dMRvPEezssxCox9wmcndM/GCmgGxHpJ8VUX8Xr5pIoqwH6l73HAw9SCxEa7kOZB
IXcHMLwOBIN1p3a7RC7u8HXTKACBrzM/i/CV+T15Mc3OC/F+DeXo1sQKoB/A23EYSTSALADzfVtw
t40c6tNU7OUeGW0GoxXtqB6b21QK3JkEshY034CQuA8p5FI+FQtcazOdQdBu5HmHz9Np7GQLq2OF
Fr+IxVrKpvPynTpcjuW+nar+ACzMGaFrGYWGr9c/ziZPFh7UVAFxMNoQxZYWNQF6PBlK21yWWy6u
QKfZYtswBMf2ChkC61ar7+lObMfxvvM5wSvYWEV4BblHx5bLA4OmHGglAIgM49wZBiB6vr612od2
Hp9NBdfGFL30GjWWXF+yLntd/mrbLYgRnAQ5H6l9LIAx+U34QNXnpDIPH9w42jieAS8zVaIbvpTt
kBh7lf5BHxm0Wc37WpeOZjO4/kCCIQ3yJDuLUrmjWWL1h+XJM6oQNhE3AmRJm9gJflUe8xwp9jEJ
EC0X43okSgeMFjzRdAtK92iG6bZd3rwKErlcFwHuvXzY0PGD1sdNHwWnqtG+/XZtLdvdLG0iAgs9
gMsOqN1NRw+mHIN92uh0uWumh8m1ltKtpPQQxTSnD4YzMHlvFMZ2eU+TgmUyai6t3O40EbhVRzmb
yF6cDAs2a6cNDflOcD7i/DjUo5fXEWy8RyIh0JPcATAVrUNsw2XpsqcAiKXCP0LbgroS76NgeDGz
+3Kp6vURJD7NwZi7ORqutJOd0QeqrPJkMxt9bBrpqS1ok/m9K1BILssneUJvuAJIGjNPea2dQFF8
N+VgX+EOKTPzkYz2nZ4Vd4HkP7GxrnKaTiGBm8Fgna2AxjFodZbIKj5yCvAq8JGtQBRTvRgxSweD
HylJDxiiEFIrtN35Zx08yIl9Q16J2pM+MLxkzKR++GmF8TVQw09iSlCMree6f6/FmC5yhl2a6fsq
CRehCdav8kVvzkSfQrvIV0008Exy+5f1W+tXFyx46xQqIWkVrhWIbQV0UvabSxkwkaaX1RM5xAjg
uHT6whagQhNTtabaJlG+64X0JDrQyoF0DFmZZyGOuLcvETl8pcK76Sv7vo2bnRKT0JVyB4YdY+j5
LEf0A5PhvUUyqIc98VKom9T2fjYTeqfysUI3jghgsOkLEFBRY9oI9L1Cs4FoIlepWF5M9WS3+tY0
07syGs5STqIrd2V0qcIICAdvSkq2zDnO3ZDfmfkHdvCtjtEYMbFTo04lLWGdqeV9b6eONvM5lDFk
CTDitnVP7tVxttKbWsfXmHUNhRIgp+ndYthTe33ZvEvShObFeixqyJD1YiW5Fzm3LtekS1+rWj9V
wdnSVW8Omx25qg/wry/KZJxm0oH5iGgxBPh+vT4td1af3pcKknmjfcdX8ionEppXpDxVObKbVfo+
aciv5NjPJn4YG2Jlx9mbUKxaLFMR0ZX2HT6Ztygl1S1K7kbmYIlvbWqu9CT7bkEQNagFDiaha+Ey
r/0FPv6dCuC7bUQ7ArM8JSfuM1FecJzmXb2bORdK6ZvcJY5ZTJ7U09LRjH3caNulNoEbsy9q84b4
OCOIgZYx6pgHTp3YaGggWBJBKEsMCSNASd92RbjvqHJsdLbY5pwpmT1QqV4695shQiMachyeScjA
9VSj1veL8q2LkeABB0VPaEH+6s/pFGz0CyYd0kytW5/1KAobJ/m2XIdQCi7qxM365jOI6EObYpnE
9T916PhfO6D/9kjxh7/w67PLf+GpA9TCD2XuP506zlHwUf8oIvjt7/+te6oYRM8bAtSRjI3gx+ap
/EVBkKZTDNOm0zg/WBTdf1cRqNoXQzVkTVaWU4DFd/9+4lC+0OW0qZxpnMmGbP655qmm/PGsaqoc
umWOx8RCL41cTf+psTkbhUJWUuFGEg0qiQl8EXQT0lbrSZ9DALXkxd0J9SWHmgjrD4UeyWkhW1j2
YWTFDTAI5FVDlXZpIF2yrd3MN5LsyrU++zUJsICMx12eUC2HA6y0toiutDqpjNdh1LEjRvFOqv15
qyzYhwoVFv0cyP8Cr+W6PapD5HYdBiLwXg5D/AgU5zeBrbdN/H1TTjF9m/DTLMrgOiwwPCAXyTav
DfmcNI8K7hHkvcCDkMQpo1TfxUimkKOavQMlWnKUgkEwEu3SlQsSfQeDjlEyjND24ucKICkzUpVU
S7QP8K8eQ2aPBzrktHkiY3Az6yloZmXvg+7YJ0N6qKLY2JI9HW8DRTr7VMDbKmQIHk7VgQSH2a2U
xblffEXoBWE4CcmUMtmR6CCoDKwoOZk9Uy1hSmynxNqUNa3BETMfNpcP7CUkEhRQLtusviPQgDbP
7L8Uio1jqGD+QjkaxFTvSCgBjRDWDJjkvsRm6IW2oL3aooROzak71T4EpC6lkLIT7YOyzR2MsL5A
a2aJhT/rRuX3ZDSoBLO4uZvGzG0IWFkl6kuqELhs1CqbKWRkmVSPZ5PxEE1B5sy2oSysJgAaVtZt
sBx4Ya/XN1sdHjSTpMlxIu030lGAkIvpcq10CAZd+DKn4SUc6ZPn6WIOwr5dJHrldHn3rsvQiaRG
JVKXwrXEsQiO+0OetYnWn+6aaWp7SCaRAoYUqXU8dI5W992D1McPukjFxsoYMi5pPU7GaZTSnci7
uJIBD02mN9Tp04SY0Jn6tib2YgIgpSAHw0FqnsIMzgDQ7hjLuxPj2NqbBV1/OxPbzmhO9oSWPE3J
J/NNrdjQTbgNOoRxRDDAVHmsFzUKHJ2ypiy3mexHaQ0dbdbHPVkI477sx8DNDQJ4YAFv9QTnlUgo
MOBE9ObiNRj2Q0Im/ZQqa4FFAwknhokpP1dsQ/LQn0C1hQ5pyFDGrP67HKafVS99UN8QdEaKlIMZ
TLuEBWGhFcpqyG/pLrbeK6WlTGjcAH1yGxfNCqKL+jVHf7+qSZWNOnrgmkHmjkFB5afaA+KNcQXy
pd+0RkH+so9tvggVjnnwSgJZRrdf2t125oxhICpBq4NfQO7TM8BNt7EzJtgimHDf1ck5yfznKUuL
7WL7lTMGHiiHGietuy3WxmiDQNNaCeLWAdZVHn7VB5MtMGGE6kCFgjuOBZn8N+wVaNqBlgJr2cuc
1ca0Ss+amJkbIBfEHTyG56wStz4XKoaZgmEnP720+cX43s920Yfnmfn7qo3J+TSVxGtmJsPKZNI5
4B5V6xk1h9l+8xHzwnw18i5CHRqUzjiY9YHTd2Vn+kGpkS0aptk5Ic/UnGpuF9KE9lvMCrZU7RsD
JqxsVgf1tRjM+VjHhuzqAfABtOMoG+IcQn2eBxRmeF+DkB0e9h6NXSMQ0Ny+wZRtl7jFGWRR8DXV
vom09TcKufQc5ad9bepHKZpKDz9guUW9/QI5e6EBYmWZ8FS5eucfM7ljbBAVNzjIeExsBTZyl7yY
MvE0wNunzGzvyjJFIYn5wxaqb+FlhGGDV8HaaBq6pJF5rb9gbVRPbu1vjdZex4w7tQ3jYUvuFTmJ
vIWiG1S3wvqy1gElOKZNwuIEat9o2gHFdiDf2wx8ayMyV+1YkW4Wk/iYJvppruVNbnGwCYKCgXwo
rPtJb617rG88t419h5rJvGMk7pIXZiwEVdux/Rpl5ZjcoMz6d3X0NWJALenF3WC35fVatjlH4mIf
sNvthjDDwZzvk44pdiiTPzVEmuxZAYWkXrcMvvmSWyholUnzV+wMAlbaJRvawMlBC23QpoT4pkNz
L7pNkFTGbtBgvsNTwb0T5G5gz9VjDqbIJL7rWJgm3tOWUDvLYv6CV+K1m+3tGBsPOavrMJXavrTf
WLzqc2DA0e5Gx4Qc55Y0PHDt1fdS0i7kcYKrJInKWO1eS5ophmh9p2BGFVfEVog84rPCK4XV9UGZ
w/uaZ39bzgB+fbtgJdaIZYhEYn0FoQUVphxHQFtm+6AFLRQGMmHEa9eUZOAwN1qBMJA39ByBQKVQ
Mae5of6VOOemQFm2omrR/GiIgKOk0HZ9p2NmnrLmoOpJs+2zLj21A+auGggQmdL4tpKY5GTSUpmY
UZKDo06uzSQa166k5m4GCOHmyTlNQvVOouMIVMOgT0dkTVFoi8W0WwZ/0T32IMvlhn8Vg1xfZUz9
fbATldTt6piuQpPYn4XcRx6uePZUSfqux1DLw4jBWq7YvsPwMXGTsrtLY015aKmHBVYVADv6NYqE
dlcpt1atT5qqHyo6ag+GHT8NA696qvLBq9UNtr/4AekeEP1QEe9q17tYjuxPNjaK/Ug+pj6vnvTK
PRamYR0nVroWWGG9tuq3fYGa2Z8ihIwh+SUjR3g0R/XeoL3rxSr/hseMR3CkpxflZ7hr0k6fyv2M
5hTrtsgd1bK8abJKhJujyTphsSgzZ04ipioBfTt61OmpLjmmRKaqO+BQv4s4cXQDMrtkxM+J3dcU
JBC7EdaxwtV16yihfDGi8EKQK7wBjEwrs2nQfQ7jvjXsfWwsye9rVZlQOM7yCyY2eO/pyzDg/U4M
8SGLtjvM3bVBGH5Up6ChRUcEa9aBLuWJAvscNfUWuMTOR8e5FoUcOFmEDSODfmQn9zhkrLuy3Re0
mrfVZEUuc8kszO8JifgYfKXcJ6b6NdD6ExdfX+E2JMjIPhOzErNMA/qfNZ6XCRxYN6qPg1yOZz6v
+pLbS2gJ1gnNN+yrns4Mk8KbEqLzTDPCcs1qXNvkiEbUQq1Nj6EDfGnP494ugDmJ0V9Nn7CBwFHa
KWL3+ZSW4x42sNfBLcgVkChBJV7LVrqQYyk9D3Gob1QqY/Ik5Z3RpOAq4h5ociLxQOAgrmr2CNL6
HDTd+zHI72zDfsDrTG9YcdDEEDNtco9QetwaRXrU7AaBUFudhpTDs7IAzvVJx5mJp0GU7AfaXZ83
j6TkDJ5qp4uin3Mwlsp32PN83DIpE3H50mD9NbPvrVwrmznJm03WFwmc/6Y7Jdh3YYLhcddLz5dm
e2UqxL3WZbOlyj6XFb8m9wcKXO0+l3aB3J9GenbbvoFNpKZ7bYwp3TLUwHaBgyLIJJ0EkgA0w1Bc
Qr+/a+IMI3rpZkFRrX2aquiu9MOgwLWlUo28BE2kBeBl1Otw49siduaJp8enf1ORGUg0gheYkeVF
CmtrCTX4QgqrBcCm2rOCI1kcsLcTprtv2EBXImiXHlFdrWAwImHO5HpDbHQo0EOUTQB9DtxqPy38
4bnz1wl+0C6KH2M6TJFdbvBA5aui7Arc/PmpbMRXGDvgwmo8ReAAQQSSXm3p2kqO6MDbMpFyVZvd
JPrH7WunyznDiP5rm8nUVaKCg2QiPTPV6RqDFUO9J65oyYNNQ+XidCMWInhMpsMx7wUC9RF9eMLB
fXGrFiTPFRZdwVkGZtQzbB8zMOKCnsQsJ7dW8XM0gtirzAljnQ1fw83jMUKzvVx/pV4ixpdFtzc5
TJjPpRLckUsU4VTB2qs1ilNJmL5LbBd+X1LXTLcg4EMj6e0aS6UbaFweYY5ftSqHlxEZG0bs6jlU
6DfiqGK4r3t1Pb2VNDCJMiXnpcLMGo3LDYXZJRTqsE2t8Tkj5GLu4WAIstVxs+abCtMj+LOaVpUZ
S4g4sf7rvYj2JpQe1+jKmjYNP6FA/oYTCW4QedHmAFTLDzQU7PEQOlMFmkJv1a/yCNMmtYrtYJP4
B81SWufRWTXKR4sgxk02pNI+hK2PeKEknnW5fhIBP+OETVKdSRJIzVubzFhkQTBHpa5tfSY4ZPvu
DFFdGxI5HDUsvVoMl4Z+u2BAUEzQ0ur+MRSEBFoDzXDJLD51PCMybJpUygyntCEuRCXTIIKPojia
N+WiFAnMDPxyGt4hhVtQrCRFG9WwJoacYBJbMrABc/QbAplaOss/B7W5Y0icbWvLMywCGVrWSber
5BA5CB9fMLXbTiN2G9ty686NaIDoGewTZeDVffk6ymm18UkJh4izwWxyLbhWYPqJQayD6Qj1M3HD
xVQ5ZQdwxnBUGzGsexsCN/c05K2gqw5TXYJUN1tXYh9az4WxawmXeCAB9bvSRZ6ikJGnC1j/sZ5x
HeMUdWmXPxhKhqCU9eW+QxjlWHZus+8TaNNa+J1igLUSvMy00JqTLI23PMXCpFnskTiwqwB1YGrm
u3agyIXUjbdXTwzkumqxaWqZLLeou9EM/5D0qLhPtfYeNfBHaeteNUzyuQJtJZUNwAzdZABHOGkW
l4+yVgKfNxAMpXG1UioweKzOVFqxepAGjIIrx2z8Tz3jE9MRCM2+QpEDTRwQBlU5wDzfkFd9wT4d
qvYpG7MLQc/BjkTmobXReJqdZ5Ph50AFVzzd7HZ6NHhsJP2dLkSPEJuWRWM0FmydmI6hP18wDz5I
ueHvrQQAawkKybWxro2aiZhVj8x70ZlrBVcU0xqZfJrejw7NhMQJKzHbcwrtJoIiJ2otcDlHKXN1
Le2+cQZ5PusVxi2xwJ6NuFvJA7k17RRmhxBFiSt0giWzCfOFmeQ9XethNTe97gEqunH0cKpMmE5l
GyEmPo6tLMfyboiIk1xEs+ogdLeX0/aGegj4TSv3GxVhsaq8x7+9hZhWJ2jsEzX2vK1G/2YQo4uZ
g6wirDN3YAWfoJ1JB9hi/jlTJ4hs6KfHiD7ErM09AcYoqMYKFInwM8y0NUe9lJmdQSofhQTTnhTh
eqyNh6ou0L/m81Y3UuTcvl+tVXvGyWJlT+kcvtVFFW4a2T9JNZFssTF7RThLFKsITWyBFbYPpm1C
uuAhKmZgf3bHXAm11mLzVaqu3TTSVTfEIykIdxmJWZ4895/xIGNKNKQ7plEPvx3Gf/uSzCbNKNzH
2OrL40zEgWeI/C5vuVTZgFjXiCOvTEvCbMkajqpPfnZmNpP722/77Qu9WYNKUMMd7bdkNfBNchcy
YJaDYl0BekIVlWh7berQ55pMH5MgBOOuMRycwrY8NbLM2CKadfTz41a2GnoGWcWHHl5G9WniCLcG
7v8cDtZ3kLXqMe0JgVWHa4hRhtPHRiOgkxLROoUae344MQVrFNlE8q4z3EVPxnJtdv5jNi/bUkIT
qUOF3sHGXkkVa2zmKwoLGS87KiSGkNpVsXIiLyf61yELeQxJdztqPpnAg/3UlNLbFGqfWotdcFak
u5qnf501zC3L+GuYWBH661WsBPjLM7TCZHxhrE0zlskcGnVJbNhvXzjYWuus8uyxgQfbvME7pycf
zI8V+9Cw7K6kfozOrJsHfsGnAXHlLis6r57RWNZRTBdNS+TFhQxZY6r2pi0Fu9jsPjW644zC2aOp
+lMonwlc3K7b8Tj58n2UcNYe/PooOG7VVC7KGNZeJKHIqmTraz9h5RjImI1r+9FUpXs7mp/z7sG3
whsw06c4sF87syUBJOd+rXPghfWwsQja41C32CH0qbqwNoY4DQteYxsZLr5EbD5jcFOlwyAHb/Cx
qpVaggKdyPvcjEEHy77d9+n8mpNgyNKZXpvl8N6hOJSqFVixd13STqIez4QwvNUW/NteTjx/wIxu
dRFH6HMbgzXmqIvtBRCJOX34evH/mDqP5caVaNl+ESLgUZjSe5ESZScISS3Bm4IvfP1d0Lnx7psw
2Oo+fdQCUdgmcyXYxgFgFQw2Pwl/u5CIKIIRr46hnphEX3JMq41Ebef2n+zAw9w9Yec8Vh4qtKKF
gTDIOTsuZJqD0iyG3lB3N4i7WHfJj2Mdyr/WI8egbg+pMHZVIb7Yjfxi3blE+ZecpqObO0edIZXl
jEsjHR5im59cRBgPnPPjaFC1R0wKF9lIbFWj9no5PfexhfMIgaTPUxI1ZuvP5Qn6zjCI4Y9MeJqb
B2zlc/2I5zyaNplbv2t8YPH/AHi1RAkZi6wMZHo8t6OlZrJglJrcVRlONVbD355fv8KIYbrYMfUM
h+CC3v0BADzzpC9XH/deXJB/Av0MbNde2M6zgT6emTPunrSBU89oQh+OjaCFGWX/kE8mIrgcDkX2
GUZ4Sa14YERXOYcevWkWdgGqk4K6MZtJc2R5eGb+WRryrib5NQB47LmX6YSaSa4tpwKpWqxJbSO5
NAGEgriTmAi8MAgi64ymCDsfR9Osfk3y6Ji4mrmRA1NyxAhbRfTPkqLy0Qz45Lewgkrrq+8xKxA0
y1gR+1lrfyp0j+R5IjWllzYyTO0hmdtFdFcjP7whsFdJB2IyjITgXFqaMyK2mb4SgswXSe8fa6j3
XTpehwyUC5S6cs5DSMgoX/WMQZUFGaTBeE9k3ZWo9Luqn2l4H4uwwFGNusHC9ZMyElly4p5LBhl4
xTktppScTI9ZzYQaZzPlEEw698PsrX1YWR8hzflUcYCaNaSq8WF2+7Awx4Cf3ph9P8AeI5Omh3NK
aUwa4bECpxf4DX2O4ZyGsTnLAUUiB+a4lMP0ZanxNWq8VYATrCxR1sRGzrOYNF7Ym6Q+tFtA0YLD
84vhypKYiTlhChzlCGJxWSquDmHWl16Ad08LUHR4EmOFoWJOPK9KaWxNydzFIWktSesDByta8ppU
ngDFCYujLZuRawnWtsps1DeTfmyke2pML4EVRMns6hvbf0I+nPCIx5rVBJiZvXpg85u+gjk5+Vq6
F6K8CJ4CzouuWQTOp5dEgWOi7mma6nmYxVQO9G6TNZDQtGvUBmKVxCMqpJo2jLnANHBb2h8FVQYz
Bdc8hrXaGVGza7TYgow4/Rus9FbVhKkJP/m2urVV2uRdER9AB0IYvVPOIg5mRVij218CJAURW6R/
VUAgmi7FCUaLyKgD8HaQVCs1uh8Th3alMQ1Vxsc49aihnQwdBpRkSWGrq+wSddo5lrDko/IW1jN5
v9y3oX+KEKPYzjzibQcCoNTsjCX/WNy5F3YC/BV8YWxXlPNAR4EmJ1Lbkc3BbCUx0ZZ3n1Q45kpY
hr6oGNUwU8KMZmTAW21C3I22PniUB0F2j6W6kkmGgQ1xdghaPwaekOTOu8+174mzjaS5hRqsNTfw
m4sYk+JTyYCa3LURNso2LvvXNKseU41UC10cqhRxrjYgWBs8Our6wbTGPUR9AppbfwCZFrOfcB9c
dF5FFqwSJdnbcYxgkSSLHaF7CusuM0+N7kAZxTVppgwLhzG/Q9U4WZHvLGIZnAgB+PB6t17LBgDB
rFSjJbdj89A1KW4zo7qFNpu7qH3s0n7vud2W09Be2lQpWuZdQQa81tZEvx5/R9jpQedA8ozNjQq8
09D2FHxkxXt2+FYKOk3UaacqZl0orX8DPT8mi43EJNFjkCjta03GQAjvk1s0MPyzrZUXTZ+y7WAE
55STNS4vXVuJXY2JlhSgk5n6x6zX+MczbzaoTzmS28KjusiqBeOro7TVPEz/cRvC8OZHl/Swf0VM
e4qQx1Ov1xyY0rs7HvTCwti6RMhTAZDxxlnt4bJKY//ZTQIq2uxXS5zfyrKfyyoN1zRjW6PRD306
PCZNQVg0QvZEUcxnVrKIdA5g8r/PfPLvFdUD9S9M8gpOv72OrRsAWkYvCv6rY1ydgZQiu5mo7Ljx
LNO/GxY2yVb/FiEh6CfdKNdJmJ1a2LmruBrTbf7q6O67RUII9fq0Iw7iTAG3GXLmQkU+B/10ZGHl
4beq+x+v32bj0zjKvZ8ChSIb6NGoAdYHFAuqY7dWqmcva5D22IQlZBQhmQDkNCblkckuc3plngDc
bXxohq5U99F67BpTLskNxLxJBSca+erHJbL7Wchf0y5XHdyilNLYM9OnMMwuBabOLtBBn+kuBuES
v6SMN7EDtTAOzfIAORgZfpgj/8j8hzwDEXVyB/OhQS29balAS396JTvnc+pcEyB7/ZE00Xc2kT7m
Oh9DBvMpIbCuSfdG21MlyBwOU1ouc8Qpy158+F9qNMQmoD1eeDM5voElFHi72DG8y99LURIjCM/y
OLiej0OPGbKhYdCoKnijKDhgRkDbWTch44pYMdPqes5j+KSGf/l7CWY3JVv+rVmLa9xj5+xajm1c
NPbiPgC13rjCKVZTV7irru0Ca2G5Tb5hiIGejhaFldtiihXSnPiXeYZ3DjqHkzpjTRmKS5/fMyXF
WXoSQLlvx6vcRlIyRPuqyrtDwu6hs6iic02xPwOZVzU1rshel+uq8t7aPn81wkJwl1lI3XttE4r4
S/XCPCYV5UGulUBDDKJdlas2bmkZpzLVT6WqsGcyqlsop4fBlTEGVAX1DVVJvFKd8jcqmy/taLNM
RxsJc2+EqMxjcdGnBtm4MI8Hs0NHLBhkKEIyUrP8Enpa7cD17UxT5lSS0y6ZgGKMcbP0FHtpM6Sf
rMlnEU64kzXOqqpk+dIgr2HzqT2K+ieMph9YNmqHzxnxPntdj+VF6vhQW+g+yaq3IK1HDPstLFdS
DDhi3aA6yDGRuwij8xG8V0yIisdYqOLJlDSPxMYwUmOeEIQ/PYkHC9UQFFzM03GiNpQ2ICsynG0G
aar+BX4FrrEx59E9c+IktrYDJbBjBpw8bQOgp1WAYbBORTmjQZwQTNZSuj1WbiBhgRmW4YOm54Li
n516hMQRmjKZdI73nSfAFHP6w8KOqns7tNkDK9gztdp7XaXMeQybFoIN7jGw7G+4qo9JB517or4V
fg4C0CLkoysQQopHAqyW5Bt8esRS4DEPvDUwMtCwSU7pzIfxbDKkaCtSibto07lJfNWrCxCUZ6Bx
8PuGZmuSKLIrnfhYpc+EPZr3isSlhUiLjRpC49USms240hy3I/ivRa+a7ah4/HE3E4CXnnKasUMh
XaIT/H1V2B92X/3EmbTWtiV3lJtQ2dRWtt3wkIxUMaJpxKdDkN4izo1+a2cgFphpltKF5FW2ctEU
NgOYdFjlZv3kVzH+oYYfnhrFMdHUB5KGfirTz9EkFacHFb93Buywla4/wjO/wwiMHlD9kxvfZ/Am
9UZe3agG2cenhgDiGEWp1m0pMJ2NpBsIixtaTmz5SA4waSGbHhp/54RWtUGrs3d8Agba+l8buRLQ
T5rdG6Zh3GLjztt1gDgwEx5LHXAjaZpcuenBNHwf89F05hN+66jdNkXR69Qr4DgiN9AXYTAlt7FI
QORUwevQ1MuUPQLc3SubSe3OrUx4cz+dIybSF49Px2o03ScjFZSCgQaWe1J4gHKUkQZB8n/vmj5C
TmgB/haB2ueaedZ0av4R7LDfVdqNnQeN+BB+y7xNd1NJhF/chO7as4LiqqparaeRZ5Wlt/Y+7IGk
T5q28RXWpziajoVItzXhf7uAGr3JiIXWgpKE44G6lCRNsRlzzGpKkrwWkJpxqCJrjtBgykf1PB56
1aZHrejKnS3QAaqJn6GmSfYxk3UtTRggOBa0p6QhO4ENd7IKSWnftZKgF4UqpFD1V9la8ualPeIk
BtpR9M+Y9EOJVjzku+BjHBlZsqCrCkrnWficaUSw4bbX2+/YAWXaWn367LcHCa1+hX28eGQSk625
GsU1kIIQAA1SFgrbgwX4fAuS2SS1uDd2LjlqR1mlbMb12NznLVUDS66PGa+/qtGrn6UikdpzB+ui
uV28MXrRXe2uTNbNoAPMKyFH98SkSKSz92BoevS2ag6EIdVDyyxrAaM5fI//+joHjbnKnaukJyKO
GcinJdtfb3J2RZu4P0jK+S5G68jA62kysINa1ktkyDFCYzVBE0HOWga5ecXUcG2ibvqaxvAfzgbx
HqZUPcTLVK9p2OdLhRxiJQLyzagjohULef1x0otwPXRyvKaegEZYtgdhhUT3zOmSvpHyBtyd45AZ
j8gMNCpJ2jTd664Ohn3tjPNRgE4JfwYlYjkdhmGcDsZY/lZO7TMPrKbj34tr7GSTkwzm5PcWQwBI
rMpGkVCReoG+C50z684F804+6ImlHw2SE3092lZ6cSH9Izsy1fn/X/7va9J1PvVqyDZ/f6JVKEXN
sjr7aBpYlGeCaHI2B0yklk3I8EmEZKZWpCsci/mlDN16n1fuqk10NuCWMawEEJajp7UE66DbIDs7
p6Is3MzcMOiO+dyuLcVqwK3CgEwDPruOk6Plcb5x1nYrU3q7vx9eUcxMzlwQt8OPchph0Mx+2eWQ
ho690xyn2cVBu42tErrz/BJD1Dn4+tNk5RD/CBc//L2jmPQP8JbZvuj6p2Fa+fHvCv29+/u7E3ba
ij/0f78XzJcw0XwGeDqQhUwv4mOMIffYTUN81OmtGJ73Dg12x/LXwQYxRT+NW8PntRrGCKYR4Rzg
XV0W8NmTGqFCe0coFZ4GTV/EPPUgoHyLPmENVwToih1yP5E9eafcpsoWndNtTcN9DnRI0NEIrwVc
Jt4sSL0sAOnqLRR5RULwtkxphcJKJKe/l3weLCZ4oFuTc9OJU7YXsPEZr5RHl1W6cJKzbtmk3Gme
tSnmxl8fjHXQ1NOpJOLPoAktS1NfebWfYgANW+pbyl9XlIA1WaBtDTf+jb3QPXUVNevfu7gOF31v
MpCOoM/EkAuDAr2WAViWoZQ3mgeXHRAbw4hFHihaS/fiS8GFXExtkm7ccVaYIJDLxMRHDSwcQVZB
jFyJcD4jxwwbmFoGayX8Ful0cdo+2ZaeXGvoLiErlDR9fXuycDjgngzENkWUyRpGcx9JjwO9L1mq
NG5/jKJaEjgCkUU505cKjYyhR52dbaBCBS6MAwOI7tSyqd6Cw4GtC0+UnnAdxuI3xKy5bwiBLFtj
CzKD7ymqMrZder21DYg0Hs/h98KVx9RIw3uvW2TpRUysugG2iQannt8gmz4eLabbdnxUbi7fVPfl
D4nz4jlNefa8luyLumhQxRAw7s5y/Hyo2G9PhrdkwTq8tWFPf6fJe9K77qWr8AqMpt2/lX4yrSf4
8TuPLMv5TzZNuJkc0MmLkIKNlJjgJ+miV981une4esTkQF+KpnJ8sCNS16cwyzZMJ7doQMyHtGcp
7DFTmuWwJ8sctSsKTAaUU/lZJy5DKFUfmTuDdKrH95jl+CbJwuZQo8bBbuuxwu/NVzt4cfLe/MKU
zshrGOK9GBjb6oFzwNlNY2uSkJ1RSZ8CqjeSVmxoS0mdrPNUlA9NBqddb2X3bU9vZu2+RBDDXhKC
hojaebOgOnJqORQOdrozmo4ZmqgT9FYz6QqD2b1qxYw83BZh+NU0EXGvIbhgOdDolIZh7UGsZMDl
I43jPxbEe5ltLlYIUc91p4+PUcpxqiPKfRl5fJJvulN6uVaT/ht2cX+1Es04lpkrVvWclhEO4Kwe
DMJcvtIWgwpJSSHr2im6tiNZFVlt+DdETwSCC+9Yu8p4muYoBohVu2TkJz9Nq9LF6DLE4uiFLStr
QWBmRdoKiwEEbxag367EzYKxT2ziGpZtEmHE8cu8/crgHTvJVL6TgVZsuAOMPeIk4j+alha4zn48
kXRfGD34LIxEiavaJ3+v5eop1bRAO81qFThi2IYBkWlDTjhkSQrDxKTkBmJ/zyOkfE70MD4OVdmS
jYf5qOuMZxHUt9gluiTstK3t5nzgmuJziF7FFLRofibzbyXPA3H+tQWplFPn75WZanvgWSHpdMM3
2w4+goYHUCbHAQceL7mMz1no51sSQk1m+QL58P979/e1ru4hf04Cgtj4zCbFPxP+mGJSypYYmYMz
Fu7g/Pf1v3e9Xeg0/iTpxTFRP5mNVfHvN8AvF2c7PpBvmpxoPpfpROwCj6Vm6Q8iJPdqIRk68zmN
oLoYJfNaACzKDZuL6oQP7syvEfdlx8DBdgFgH5eerq1YFCK6shwbcDH64AtasvySDe2ai/XY90m7
/ftyNv+eU3YsVdsRHV470rfSt/19PfY8/pv5T6TzO4LGXqe+u6ZO1aztqokvfy9THqPAIkONiHVs
U3pC30ymtjT5B5T1a1n4/cVxVX8ZuvJ/34kQgnKFA2UpordURjfdAxkdMA/bNcIk5wlDWkfJDB6V
W6I1tW1ajaSFtFm4nWKpPRWmkx2pt9dTazIe+WV9Yu+l0V2VnW4RTRirMncuDEPVcsBtZ1hmf6PW
Cq6trrZdTgSeYQ3WMbYRE7W9ierB0ZOtYxC9PvbU7EkKDjqfN2KBfW0ZCtp97W8Sn420qezh3sJI
aMFc3HSY/k+Vdq1K4yNgK43Tydh37JJRFT+huxVrUKT22s3GHYjM8RJow5Fp5kdoNgUuF9oy6gLj
ng21fQM/vbK0KkBjmYT7MgrEQ2FKWtvkqtXuY+42FZxiLVjVOiLWsWbjZGTAeUgTGDf1kCV3SMP5
Ef4K+ymmvZCoBlJYxJjciaTv+2aJYKqGFphXxzAJfmkX6j2Az33oR//cobIP2UBQXkY+bsXjVyjw
yUHnMQxnl9h1OWbjkc5Js18r9PIrtwHyFge6u7dr3aZPTzZMldHZSnIDoiJVl9hCU5Sa6tNpDeOm
R+CLcwJ4Jof7tzW0T78YL/zd3a3TSViocvNG7SHWKToydIUM8Q3WXX1LNIeoZf3SxS4aMCD+DlLl
jdXjXxgXupNUvxKS0QJlqXhOSVteDx5E0qJwelYZbAPt4YaxSj4lbQzqGBC2H6YTsgOS6Yg/FLXq
f3rJQCmF6XDMe1vh5oxTXBByJnNYh76Rxa2vCCksqesPdQPitGHks3QD3zmUypFvPurUFCjGC5Rk
+PL4GtJJ3xpOdawidCAIJ2q8rHJ8cqx91Y3D2q9hO7A9N29Z3Xb72KKQMtgCbaOo+dVk967wynHn
WuU6zNKN3bOaJOVT35YNw/tmrE5mmacXw2KHqfxuP2BLe4Bw0axz9ovgzvGhdZo7rkNw9o0zVAdn
wNwGJostpJM8jYKMpryDzmzgcWBgVDYrISubrXtgz0pt+8IaTF2yVz311mIwoyOKhyrT4nWtV7T5
1RNwe3UezFq/DEbvkh0yffz9CmihhfxE/8xdc8JuzR/oHV2gZ8tr9nh8DfWEeZoHWAlgsd2gClRy
y7YzSOEc0cYoBMd992LPImvipDI21prPCldU1iWxPG9JOfDuZHPOoqh7Ep3JVBc5eELJN2TH1j8r
KtlBKx+bSr4ryZHgKO9Ib4vNet0OGbrjoj5n+dheqIHaizt6LTcmvbvr7BsST/axWagHgjLpYR3m
RJlV54tyCg0+0V24H0f3zaAuBVBv4E2pjtSG1N2xLi+eVclLLnJz40b+c1rPfmJWAWHp3pum3yJC
zknUkXxTTXEtG7b1FEfuVrfK+uJNVUvXxCwU28nRyoejKSu6c197B2T4IyZ2xuBpX32g+lrCTDoy
nOQUODnDvAH91cREsYMMiG9kSmiWU4/bpkkwPybBus/QHo7oNxc26XgXJ5gfhU5uXFDz6AvbVQPR
K+tg6uXrez260YWAJhAqYeFfg3a46zHDAnOU9WbMOHBdzeHO6wa5GduB+SBuz70RDBSAqf4qqnse
V/IFo4dbpw9Jof8MWja+jkJmQMUmoLxkoatq6F+hbWP5x2ZMmgV9ue1Mw74K1EEV3vSoFbn1yIcG
24wznoB6e5xqXX6oSOxbNTHLnqrh9Jtat8N8zklvBxh8LE1Z16nzXhw+6dpUFM+hbauHtiv/4eUa
X7gH+cv1rdvXHq6lVLxWwB4W4LmjM8OmkudFQ4JttGxl2776TETO+oimyu/06D6400YngGYzIfDZ
amGdvGkJE2+B+MbADr40UKo+6TLednhO1o0SDkNnhpttjOgqGRLjYOjgkIY4DuCH59MBokD2xuh9
qSWMeLPBFseSxcGlH9DzO4bI3tIBn5CY2BX4Ed0/D2FydXTizGyrvhZ14DwNo4luX62kG8rnSPK8
66LoiJOTnEBjoK2PCawlzfnYxPB5apIOzpikIqXbL/CM/q5N7jRgEPmf53ZmUO2VzjEE6DdjlIcV
xR7JJ4zCAMmzTM3H+pRozPXZyxvbZqz7m5TVk4IZcVcOAychup1XmETANFyaoM67E2qBXyJNkaTO
VwseTv5oee4p9AnsiXkcnJq+cXdRlb7kJsho153St1AVAloqM20lUD7LOHvtzfuEVegtMkFGe11/
7GQDFLX2rVfX41HOj39PxYD8vVHDWz7JJblOwXMTFiCMouQfXr+59y2iN9Yqxpp2J8By7lkHu629
ZRLrT44q4WiOyl0Lwy1oixaBYz9PAq4XsxyBRjkAT1mmL67MCD8ydDAUdAzLHq/a6e9vjswD8dwo
F2sUd8RLZfO1RLvruS1cVmZxngdvoSuaGlQFtxvRUDKvX7Q8zG5WQ/pHlqM89Dv3bLTc1QZbjr3J
gYIXzoTiAIEi6bvyrQNCtShTEvU09AUGHEdm/cF7WpXD1XS+Q2N0HqSdvBlsl88QNtChNJX3SopC
TIQR54BGxvJWWUq+kctw1SXxqiPz/H5ik2012sdQWcZbNVXDCqjbBnNSuw3jPntzWJ42IAsRdKkb
HRHwMw9uQO6Jj7DZFTgybpPZ/WRliMmKeNW1Y/jfKTa4OBPuDmrf76gNV49Fw2NXzt9sb37adR2e
mYv4Cz/FAex1WbGdi943eqfnrOYebFFje3HY3wwGgrXyxjewPsCZuuwe5MQjo/fEuWQS75tI+9Fz
euIr7fbYmsnP33dd959wadGiRHwUGqHfw0nvbqUaz6nHoaPmj70oZXUdp/bbrSr1hhqZvNFh7di1
v43jgjCEdtzaU9qvJsR229z2FU++huYosZq3CG4udsNBYzoYLDw5Ofzw2L43U3kvfRo/O6Y0NXj+
zmz+8S1xnB+RgjdisDzudY9TPO7kcEn50JpSu/Vebz4UgW+fBzsl31DnABjctNnUNMIrmxp2z1PU
2NhOWW6ZSTBpV6+xiPwjw68OOj2ItGgIny2lE/oUJv0J4Uq+9QNNpxpFzusO2msdFsNyiBBhTjqf
e42tM1uZ6tR4sArU/N1h+dEeysgUJzZtV8yOj8lYGW8h6n0omAl6ZNvT35DHPnPYo2yhR95NiSpn
p+eLloTjW11a5NHW0ZWBeoRIVZlvQZQ9BeUY3P4eIXnAQyDqy39GjlmRVRy+KJRUSx4OPK169MzM
s9n9FBafJQK69QG1P4VCuFVti0qOhyhtUYaHhqvmTKzhdaHVe6VjhEwkd8842ismZvIZ3pl7Duko
gW2p9k1wd64xlPBEN6d4nxHluk6jbOXFsXoxwpCEuxpySNFaG5fZytNY/Ng1bYgRRR+N4yHpmP8x
APplD1ZW6Be6z3rvlDRIeCD+vp1UH3keq41eRM5Jknb6bDVfnGKMNey3UvOSPeLraVUgY6Rke1eE
4zAAPiepHd7ypL46qS+PYyLeJ/8pq/B7OjENUcXwYo3BFkCN7jx4RZFfXaN9am2zIcEQkElRpy8M
aIZnrWduHvbaw+igU+WKujd/gsiW+NVdi8PshZnCyixL9WFFclYTQk1QGz9ViAGcmc1dZNNbMrG/
GZNoR+xPtJ8CcVUE2h30vP6OuxBmDLbWsdF+2hTTp5PypBtRKZSuMW7bF0ExzwBWH9E9eP0eIOAs
fiOuxMjkW6AFT8zE6l+EiaySUHSKJA+eJtw3i3T08ufM55ool6xQtzHVvra4OaeKWLJ0oowcIpRV
ZJRrZB5dMwweyzGLtm1s+/fa65+Ea3m/Iv2oPQi95dT6T12WPcVWXG5Sm7PInNMhEzdDU2AQjQj7
7Jd6BOmDHwtERP20THty4WIvktusq6ob/euc9ZcHNyH8l0hm104X+a8zMZeRXvHlaQ64DN9ATRc3
8d6qWNS4rErPZST8nUcbiS3F3qbt5D0MIYG5UtYH6ankbnr1Ixm3yECc7IkaGKFcV36X3EDEIxqw
k/XqFldZt4JAqx46hBXsf3qMYF54YLKfngeHVrNpNZe4ULPajEkCxDzs0w+ci1e8FhbzURLU1UzG
qY2G4v7GCTC+GxaJwoM7hk92rblrJGLduRq4UJ2GxpcZuss5ENpnUdkeboS2f4xtm2vp8/CQgcBk
SF7jorKbgqUFIj66aE2UeGum6h+T9v7HqfUfU8j8VYo2X2FeeJ4IpSYXKQ626OryQ2vn+TmfXbAe
VokndgcW0rkmOmR+obPdwjnQmuy5+a8nkmD4d5Bom41a9CkNdnJpkdY8j2x9r2elsxq0pkVy7vlb
ZzSMg3QoKyNFWSdz0ohqRZQSfQ2SG0Ig3rwp/bQcokgGc8x2OceSvjAYKq1rE1fXf78u5JBu+9Eg
sZxC9ayXXXhkDrzluOdXynMnsrHRbFphaq5TUIaX1AiucpX0eb2H6RfuRjv+x13un/9e+BwF5wFr
7VrgcKddndiItz5yqUhp58IrcOD0cclUIp5IvsYt4bXeObMHPKvKTDxKt2Q/jIl9aDiE+WM1db1W
5hcbYijRdvjDZSomzkx8u63RzrZqvu//vpgY95S57ckw7QTnAUhGAFJnWB9yWhHmU9DgcbJEGvnl
3ZRX//172PLHly7P4nPfPQNQwBmoRYAMTSYVvc6UySCxDodohBALHUF2MfKElsZFCdrX9Rx0yFML
jSQKoXAsL3/vMlIL0YO2vzZL23WO3h5xlpZe/vvr53dBg8sp8PUzKhRjo0ofh3LEAKXXy/99KWJ+
4nnNA7jVzXekZ1CXJszbssqfG67aposjeZhQkmWL2PFW2pSxwupcpBZzhLNdOZTwdXJIyhbJSWs8
lJMxbQa6okPRkJD894LnE7In9eByGsliqbDZGQklFH0gbWSMjpwxlsVuUEOkzFjm8PdiDNYLeUXa
Op6/ZCtsDXxu8NuKFhOoFSzLSguPZhJsLacOtnYn5G7M+nWSWVJfi167wjpiMxi5A9j8ArC6R/T1
xZIhZhWQAgtHJP/sIkrwoezy2eIeaxKfe4AQ7E8sL0Cp4MAZ7ZZ0ViPvVpl0WRkxs2NBaWU+Jax8
ZVWsyGlzmw3i2Hvjyk3BQp0lM/aXRsy828K0Fu7gPOft+M8RCnB8jEsyyWkTQi72ILWl4todxqr6
l7kMF1Gj1xhjt8iN1maFwxrrm7lLGB5zNMmD34QvAZkP1AMEO6BWtwgkI3w4iuTeKBK82mRirPJp
qMnM1LxVxVUxi3ETapKAQkZ85K8tAzPArWOmPQcc1LKmQSWjQyw//L0rCblfo3ucrzxLZjtK/WXn
jhutENOGaIcbykuCewgD2RAQfmuGGoc6ine87O6O+3fBIZ/vUba3M/rBNtBc+XG4nAASkqbKLcIC
GKPofPmbWCNQbySPoJ5DXouYiZbGcpETXR2Ik6qwBI0pqdAkoskw2Zje9Px3nYbG2zR9EGxbL70W
dgIEga3wFkj0zrJIBErN+HMsMQL3N+VpyaEdieTo6LhtCHu2FR7DNhgOYA80xEmYiZMwD3YcHrNR
0UOD0boG4yunie/E2FtLzxvqXdNSUjmaYe7Y9tm7sOEU5/Ob4IJ2XLrhyT77aNwmPTkMpg3t3rdN
6A0sNKGSKi6Iws3AjZTBb2eKsU4JfqsSqQ5gVmjcSFRyq6I7OPOk/e+d1AwWun2wTbwWyH0b/jCl
L1a2VPRUYiFDj86CvxkLX6YtnBId5N9/B6BDghrKDXKLuTeyiCrfALE8erB1+zjY196I4KHCkYH+
tg9NrOLWtC+87r/rO4bo15K4fc4MUx5MZ3wrbTPb1Gm7rHKfhEDR3YegekpTFtd2NegrJ2yZX+dj
uiZiqvDbZy13acr0+sUdG1T5A0G/dYUbzGLBbsKxIl0gJtnas1qiPnAsdpZ2YzhbnojkRZ9vsjFj
H1gvvbiubojTjulY6rjCoFdkGXmWaVjSovj5KnPRQnFzU7zMedI+qn09I2K9IaggKFxAHlK7W6TL
4ubW1zrhrEm8o4iZgYGUWRmPXj4nkH6D1DuHM1OoUzxYIuIfrRp4A6DMfJ1hKlrSRICKHqx2p2k8
DXVKVo4876jrRG8Rl/jgZNW5wMNx4OO9Tnxu1nJV1Oizguxc5YzvjBCjIl7OQ4g1iT6mOYd2iSCJ
/IyMvO7drJCw6Enpv3p0nM54rGuaM8tYquzDHsatFWLZFrn9yMOLrErwBcuuI4tcCyL4eSUm5SF3
Dgoo6GLQ7ZG1dGz/D3dn0hy5kW3pv1JWe8gwOQBf1KIjEHMEg2MyyQ2MSTIxOOYZ+PX9QdKzklJ6
Ulf35lmbTGmWKTEjAgG4X7/3nO+cxuxEsmW7dwz7CTnwDYlsaoOVBguM021QpRAN5abDvRahFJ4z
EkVxC+4tV74bUGmU6qvPYR4eJ9l3xEhX6qhShBNNjCiqApexEjWqrMFC0xRAyt8vLyE452NXd8KD
sMtwXSVoTfieXurhbURxwHaHBgDY871CAIWH4WJyqNs14qmeaz9Q1S6w3PckhF7itAWKjM5MdvTu
yJsY+BLb+SXp5mTX6SQla0WfH//9y+yxTc1OzEQjwhoTW/kdALqdNophHzBbth2oiITxblA1YOUu
YMrANuymNYGCxRFTnIJYLH/ehadt62YPiIt4vsQdQ2Ywej3hV2RIVsc2leSHWqxoxBhmxBLnJJ1b
xYAwh8xgSztSFEf7liW1bPgd5GV4y4Z3SMK62nn1FZwwNkuPD+cmFklECZFwut5RhDbJrm7kIeti
bRfEGV/ehJddwQQnh5vcZvRy+LTdHbMs4Fi9+T5Ow7Bpw4qosjnRGZbAwis6tz8hNXfEVJ4owZ21
55g1kYr8fWiDU+5jSB5DspjuclgmnH3aUzqDLmZhhUC33DeZrFFntSz+ZJWZiO7tD0CREMZT88mY
pve2o4FF9/hlpuwF/1fcdZVF8AOppCd3ZFnLcOP9/DeZiBlRI1bxBm3545QQRyKjuDmnMkMQL9tw
Oyhau5V07gIH+aabtE8yGbE4Y8fgqDY6W1MOb01DDyAR7bBJyhkyoxoOANDx+vRoj+eJOmDFgTc4
OZikhsSMMcho70NAMqlRT49tjlJO4fwAQx490eZiKrP8EuZ6sE2U+6hbTbIJxAxMTH/0srg5RsV7
gK53i7AHx+XixI5Ngtl//qViksCXQREKutFMCJLFVP06ZIFJSgnpam3/xMArJ/hY+Sys+iFP8Pll
sh1Phl7L44CeJfaQ1yCLP7mEgVQJMABXj1Bv00A4TGAfS0uNp7wcEXVOzdFssCLZCowGrjVI2JZ2
bnL8poEb7htEoT2pNuSC3KbqqGnjFw8mj6NX3l7TobOkXmluh5HgIrOi1K4NVyAKlD5br7Oj5hmO
I+eOyMCrwSd/RpWMNoh56XpARsfNqV8hUFSHYopRd0XMcvIh23DnIuPsOB9nBc1t6eAi1YurOWQj
3y2lJf2x75mpaM40gOK1gsNtaTTe2aQHcJrdiUBBqV3meUgfpfmoXORcKvHIEmdccC3zXRKEd0lS
GV/nnvMQ2UvRF/DeipKVZarX+3wl0eBhjYeHH0C9IBG1glI+nMtmNnYzeqvIAcrZKYycTuu9Ol2t
TkbkcLUUZlSGvOBj8SXHZGFxNnzXuaDbCbwnhAa4Q4F356TDh6mxjdTwwzM3Iv0WUN00mPIYjv3L
O9yPZN2F5QwKyjQwBwDwQ1uQrVx5mlOh7YxMfXA0Zds1lrzKEH+JbtzSk3nJCFzeh+GnV7UMi7Uk
2tWZAjdJumLpcBskRh/7gxd5K2Lj6Z4bY3VVkVhiAF5sByTNHOugQF0934Y9jeY0MB+7zI0PMVx3
1KvVdU6/W9BD9uhDP2Zs6+cJVveqRLe7meR3zZ6KXT/ZcPo1ARA/YXA5oFeTm5YKag3qj42hZFKh
UgYqyrsiAShIf9E0VNO0eMr4wgZMvwEJy0aR4npSpYlAh+3sVPeveZiyqk49wmKH4EQgMC7CKszU
aa3kPpDmsC2r28H+MhfafFPmKMbIudlmfPODcBPf7pmZE6XEzYDVIZneGIp9I/4RjWyReoc0QkSZ
eR9B68ot7g8EMk5aDZs+x0TK6oazAINRhqFgE3JcpYOzuNsceKu1jm1CK0FuWAEgsbHkqNbHxzTG
aT2RxUriUXYJsw63QuTByZrEg2WR0UB+90CMAekVwpLBDQIUnWR489Fx+/ZxyNAmlIrWlBG1O0Q7
6C+IK2tTkrrCOrtVvf6eEkuzz5dlO4xZrbv2U9JI8ZnD13uR+LAF1kK5ErtYxrYSWB/kHMB81Ywv
HBAuXTKrGw4ua52UONr+9RMgAKDELfqhlGiGB3eIfa3uHV/gHNlM+ngEGElGs2GG20bUH5Wwix3d
Dp8Qbov00tZCBKrvQnDCVMOms+6z/D2MTX3lYMJckyEvfOURWjXnxQUrgboA8aJdw5uL2tnaeDky
HTFLYB+RN8FmSD9jO0hPWmi928GcQ2tpzlh36cEQY9Zo86nbi8b+pCWfrMyOvjwjomKmQa9CzOJN
zNbucYnBuNFRzVK5FouLQ28ex4EoB3PJ+OunftdU6GIgNAksIbAs7BnXbmxf+/BzHMfyyrXlpXEC
tKQD7FoWNK0z7nmYaBrZ2RZTLbzbqfUniK8rCFGWP5be3RBr7+lEPlafYBa3Axmso6S50eqYnIrG
eJrapuebcko0FzqyforXSCse2r7/bvfdEYnTqgoiAgh7CBVVaPg9hW4dSQQck1XdaVlwMSPDpj6H
CgY3Y01bLtjOqfVtSryKAsZeqRgUs90trG9iBoPKtvw5hc8RgYOCgM3xiPizfqsP0Z2lYQ2285vc
bE8909FVb3XuRsj6bvKI2U6XmDEvjJiHhyE5iEFxsZMWlTYP+9oNdJBsIBuwkIi7Bg/6vnXEd9cm
8zwj/qkeJDEFAV7J/qXMLddHYrPDKO3tOoYu4Id83idgjhzzicdwbDdlw6f0+uBCDs5TWFkQXPP8
a1uom3JqgTZY2Kp6zIIJt6XfuQE9ftdaMSi31plRMOm3oS4bHgKWujwgv1qPtVGtrSIvsMAO8zbm
2Fa3zncl7HNCyiUF2vceU+E1JuRKRpbad3N5M7QOWTENteI8vVCUgMqr79AbYea2EAvkmgU3jdGi
z7q0dhEprxt7QPnF2TrLllyRDIXlFAECLxitbbySRuJIj3QFupWIuINXmCV7JBZMBZKqE1p2acPY
Zw1O16E76swt54ZnGEuEwtyMdfg5jpu3smwFNx9lUzZDRajz7BFSB2TFEGHrMBwynfSNOkNUFkl8
+3m4hIUkPnfb1ymBCCiTe8bIJFCGLszDDMvZ6I5ry0msdeHBJCxh1XgnVTdfRB3uM5pPfrD4r5Ve
Vz4ztKvHscFzh0NPq5bgMSZPsN+XafVdJr1XFc2vrqkjEp0LE6kK8XtyTrhT/CEsOYbbHeCZygE8
Uz1okBi2tIiLdTB1/lC117kaCzwRSAIqnl7Yer2G/pUyS5OxsTZhPRyZwS8LUogWH8cSUdPOPteM
4lhrLiMEnFMkwBfghaVId1kbid2/m0eYur5GEFpwfFAmBxzjsRkM+pGc8s+IDgzefOwYtt7RKTDn
O+x4mq9H4TWfSx49rHV0YMCcuBDmwSBpPVVg9ZAVs+/MxK20tQdpM9DBxJkd+0sXf7qE1dlg2HXb
JsAvHY2jl6WfhlXurQKzTIozisTO9KAmEketukHZ6XnfUTUFN6goWMDjPn4tLY0N79iAb/gi0/Br
J9I3p3WJhRHTXaDuWEx50L7pY2VcEntVZKXYI3vBC7csCFOUgk2KSCyl10QxJKvynrBMgHJDKV8k
mucvJcsMnt92JbrBvsf38M7hjTRQz4pOZaMbdDfZ/ztMSdfMS98Mp3i0mgoOTk/IgT0QB1hA6tb7
ChuE1IzrVNiPjBy/lbX8KjMYoPgVOdUFkUxPYxskO9Vp9/PQ4ryJOCxPJDdNOJtXWjI2SK7Lg/rZ
4yaZ8+q0f30nCdWey4kgxympp4HUuPZwNWYUuZi1L25Zh7sEG0WL17g0shdDJbdjltNA0Q80BJpL
4gWIsVIr2lWmyL56IWJWynxl4aKJdSJlInkbFdp3Zt2kHxNRWDo8zn2X3MpuOT23tkvIFP9jaGDp
ik1prDXvMHsz+Bvcx2LgQpPIhv5rkfjgqFoOQRLrQ92dcNy0OzgPbEz1bipngE7cUu0okW4N1lNL
jdAmwUD+IRAUI1bPiDDGe2iItFqINh5DMjJT2ZjsEDX9jYZsRX1cODt4Pgo3pXEaCkQ3gzQOjQR/
xbgr4xSXVj5Hqk2TWuwyepDu8x4DSU/trXPsWIsiPMSFVe9l2W27jvJnSaqrVHZElN7MwbU1h5Lp
iD5uS9UThINr+8ZKxxfqZHKd0KKtEWzcjSGz+yhLdo0yYD0OmJSWO1k1OH3ikn2+9l307RxkQaLQ
1OJ9sn6mStobun373jKQEFUzN++p0u6zdFCH0OjuQkryVZd4+wlxONY499UM3iuHA1jvAuGyMPFH
rctsfVkcDcxJI/OlDcjHq6Hmj1EvR7IH8QfpM495VnxvYMkZ6QLLQNMeTgj2RExfiJFVgFMm53wH
kbCw5q0ZubdGTbTm7PVHC3F40crvlsMgV9zFk30v6H/4Xg/ebc6/6S3OePdcR59tjOQ3Q8Kyq7sw
OrRecd+FLh+bzGz0CCrf/8yVkMANDB1hlVYeQC2Qf9j3aydxywNagI8yxAbHd3mD5k6g9AuTRy+t
0SX3WuRXRRPdWOirm1Cazzpa7e0Uo63ulBS3BfhOPIk83trQ5Kegww8wF/fWJOxvs+4hLcd9f03L
SZ3QrElwIUO5MS2i0USKSacegn0QU7zNKVqwnJeUVl5dc2aPRqfr+yKUPsI9kif0r1BurHsdRlHR
Fg/IxplG1ukdVu/zSF/P4hvubcxDRULHFKFyseY2FwDKILI9CCyCAXWELusHM6DhlU0e8tvFvrXI
qpOGfgpiMsdemsjDEzZV9Jya+aZv4tZ8suXIOtnjmezxwzA234QRcng7vd8WucdpjFZJaKPXUXNH
gTziHce1TSu4+jI7Hh2XRvBYYFfg2EZvOlDxql3eYI8tfutml3SObxPRu3yYmSYdgNRtMdaMF+z5
JZyb8Sx1TSKGNujzpZ1z8IS6KIay69KJJwrOyDiXbbWGmF/tw6k56UZwdkvOFK4D8aXvSeKIY9Jn
RBmRW1YmtLkm2g2QAel8xB6hDhifV6E2IAOwaXWEcJza8DIq46UpK6hRjD899wm9LGe7JcQq/hYa
Nb4agnRJp6q/Td7DYGSvbiq+00WlzBXTMTYod1KhXgMDi6FtbpVpsJ9bi+JmOewOwZz63O87O9bl
qmi+RWV3zLSHihKTjvU47Z3GfUWbfwplSq4ZIk3gN6xxqObRdQNyjUq72+B2bQ+xbb6YZXa1axz0
uOo2NCqGVVZxjEm95MmLojPktoPnjveZWx5fO80gxSAZRm5dFtTGQMMmq4bAVcMdkFrcW6FkTjhX
W4W0fRVawaWmOtwECrNZYJNpQ2DLTdMKB78Q0l86ftFGTBmGGPaM0Dw53HTkyJUgo0OIh5VNCkRf
7gN72HlQGjCnundq+Cgk1QrqOhogRR2exnzKtp2jf7AbJnTXZL0BAlXv9LQ01wvAy8/gfp87wrhn
h9ix2Kq1Hf1eWFfoilhuyBkj346+V07qqGsTE95xQRjAyl05ebuQTNC1K9GP6iqBTSXHk2sldAPs
fBuFgfLbDmJPMg3M06+Z1byCmIR8RmmIbQjYaDM0Dw1TmRq54KaIREZZ1G/rHitNg6UU4huilbiF
i5GfYnE2g7tANF9nkS+xZ6R32eELvVCmuZTNRSbDk9s2717bb9AWl4dxqrotCePs5Zmrt89BD+wM
6lnRjsvZG6CvUYF1cMkrZkE9zjnYUZKhzHszsr8MesshmyaobdZP6dAMh3yI91UxXOvO/uplVbE3
CkOQ/hLsE2KO/FySIYyzzLWn0U9g46QhxDtVowulE5hlhHQgAsDaIZJiL+reXgtw6cPE1KzNp0vU
jkcmYKuqcA9EPi0XkSQAWthE00+EWtb0sfUWxmiAaQmuAo+secCgSJ+bY4TeluLOAJxhix10YIBv
qmfmMQSPJtbgbeJ2F8qvr8P4XvdsumWazrtwGKC8tFsdFMoaCYaDDts+zSgMkDGWewfvuJPgPAqF
iSs+zkEJVu3NGEmN+kG1nCXAKmK+ihEzzGp+tPtdwCRrixzvG/eXuZKJ+k5AIdkjcXCbag4+ORyq
XMMgYQr62rVZeYWIG6+MvNn85/EEf54r8Lvogf+vMtEEwQFEOPABiY37YzrBWxZ/+yESbfmJX/IJ
TPGTKVwBkpzJvE64Kf/ll0Q0w/jJRfLsEs+qC4cQOzLDfo0n0AznJ+lYwtEN3bZc3VgyABsGm9G/
/qmZHv+NUAPpAE1wPFf8J4lo5Bz8JhANzyNqJWQttmkb9I3IKfh9WlgIQiPyAvM7vu2LhaKJZhW8
5jemNBvLA46lzODwm4vzZwllP76ixyZEZAPRfY7NMWF5R7/JJ2NqENYcr77nDQNWK1VsKoA5QLIC
YYp2f/1a5s+psf8OfOPz/f7VnB/DF9KiySc7qlZVZ1Uj8MMAXmkNobFiTsQJpO1qGrWiUgBbS8uM
m4MMWxt/wFDNimQZoasLVhjJOGt2ATdZqPUZo9dI9g421IloS1/NFceac4hLdpEYwkcE24Vzqvnu
mpOVOB3b1TaqPFz5C2zFjiVrZDfXs75JR9tSDzmFOk3NXq+ia+L2Fe9qEIiTL4UuVPJYD5qYq5cI
r17VbJiQZDpYOY4G4ty1TYVjLqRSttIPfKcmc/ugKnKbTu3YOeB2aQB6DHm96VsD9wbZaIDsHEpK
gcm37+Oq36ik5BgxB2OTXCYal9ZunMsg2PZW4E3vIYqgD4jMSzu+lcq5d8pgxEDWU6a2WDTLhySB
mbmJ+rCaaA2PgKo5DQ4FNGZPazbpNOUnA6mxc+zZcjkqh9GAzVRqpGKvEMnV4E1SPU320VzOlT8n
htL9wQaESAcltduDm+XiK+g63d1Vqg9HVJVBXBERvMBdmq6ZiVtorS7fMr/Ivk6xmF8yLZScGTnD
kD9utPH0WcSeKjfDWAzq2TKrolpp4RzPILyRo9PjywgChyLUCGxCiB1BIX82+HWFj7Cohp3OGDij
hx2MtpHtWwtvIh3QWHGEneMueZ6MRlbnYEzd7k5l2sDw26lNuWFJmIlCm/A7QqRNBNSjuZzoZOqT
QmpuzUkTnLGsAoxdVRONSYa1TjdKJk1TvfxZLbrwNeuHCmOQbTmiY4BdLMrEyXEBZbQUTQROFWrD
oYVhSYvYqyC2vpgIKHOmkJ1q5pZzNrGTdNYD9gDNpBFtDumZ0AIx3riG4VgwDOmz70MZxsDGqnGy
IfzC6FDxniCoNgLH2lHucb+Lwi/42N59VGYgS7s+xfzIVGhk1hUMvfGp9KoyvxRVgz1SGzt7vELA
M4pXJOYRgbZjZndYCV2VudpThS+Wk1yophz6k4RTemo625yqfd0CR+NQojeIREwh0ue2MwvnNlGT
OTwQoC2yg86pCY+IAR5vIHJiNppp63lhBnRhjjCnNKtWJGohjltx/FlVfcuhwjFqTYvXWu9YzFWk
pSyvXltM2asv+CjS8FBSgakXe7BRZocJGWC6n0ZmrnMCGGTCICTj8bu3A4Luz9Zg09AxYstiSNRZ
Ks4OpeN489VlwOiDrAgCuPdYrVZur5vpgWa+ITGHKmsZIFVIG881bKRkbUY9GqQkjt194jqy2jAu
qC6yMwiL6RbfCkxyoypZxPiWvRcCnUxxKAeRKb+MuQqrYhgGGxU5+SAdGMAEkcm+kjaxY23NGrXR
PSybJT0yfW6O9Mk75zjUVdmc8Dxl4KpiNzGOvfBy/YSBWXUvYHX7hLeBdPAB+Eibb3oEIQ6Tab2T
PjousPuZRSMB1wvEBIrX2s23AFuK8UjDJ0rfPUDYqHVdcBs9BhMLY1kLBWL0R0AxzqOJrRWDXZWO
sFrCGVyVQQnj+dIdy+yzVWnTXOPMUu4ZKm8BQ8mVeQm7q7Zrg2hoq5Yzhy4xiAmjOsW7Zu00c2o4
sUgwjPY3bRBcL87h+swJMumLjqmmkz5GsZarnYYCnVY3sg7bNyVajz1y8fwbUhhkUbEcHG1NJgnK
ZaCRY75G04oANAJJz7gvrjl5jrlFoLEkn00car2N8ledtlO1acJYyC1HYT3YRTLGfJF1Zk7CsjHO
6VV4GcmVpTYgM9XxUD+FReGUR4M3ljyVGg2ku2oKtHwRbCvsW4brYC5vtSC4jB456E+C6W+8L82g
MB6zSrpMupQTsryNRm1XW0efmb1DtG/bm5830v8olOr/oer7nxg5ZZLT9N8Xdce3/B+Xt+kz/13s
1PIzv5R1mvuTpIFnSFAz0rYF6sb/qus0SdCts9Q40vYM85fi7dfCzjV+Mhxdeq4nbF235FLz/VrX
ufpPnolChtBc5BuWkPZ/UtdZlIG/rex+/utt7E+WZaC7dzxrSaT9TZ2Vj1Vbp8i+fZadD01j2DEj
2sUFk1wwNgx+t1iDGsTddWU33Ea0xYM2WqfT8IxbcZubNj6McaC7Hjx6TfYalDVS6mqL1uLKfMLb
x+GMwdVDnMJM2MxdbRPZ90Foo0AsSefo9Ok0TzdZmt7UcwRFNL0NwvzVQZAdJHecpG5Qkzxy5r5P
NBzfQn2vTYy7Nco/MT0YjovmgjZDv0TlSIoB5cEcDrV22zVs7bZFk0QbTGq3uv1aVO/2zmjlY2iN
91QdR+zjBF3ExRkszI4O9560LE6FjGK0i0CbzBJ4D30QRJSNDCnu0nts/w+YaC6ZLSzaxJjvmGKq
A9lv1ia2iFooDIdRwQhDA6DRAisUF/rObO49uSx5OJUXLwZ9kpbMeXomqD4qQGZ4ygW3a07PmSs3
7NsZB2giOfGbbjmZrwYbjQkf9cLgBQxiybsebPUtCj/N1PAdJ6TNPzyDuqfXVOT3mMohnnTIihCB
aCZ62JlEhJ3Isy+5MYgTFpydGXnjYR7s+px5k44SaXwSYzCdTalPZ6e+L5mc7j24zw7V0UbMXEJU
8iZ4AoWRHH/fekIVtKrznARPI9+LNnuaU1XuwER8xZX+YWIhXFMr3zopPsUBsYZve7TeW23etwhu
rECuq97+IPYo9dmxXs26q/y0e9AMRJQ1jWHIQsjGUH+sRgpZaKHAlG+EWZwjckVH0T/OSvNntv+1
qct4k4zPabuIwavoLKGerCsPqSkJVvf48d9pcp3bqMNtdelD5xmFA+01L3yvEfXJZT1cWsFhx5xT
fvEy+gXhB6TXvYWH0VSmvqY/mKzHgmYuIrN1z7zTt8ZNbxqK1rgNNL3OKdrg3NIkTE9xA/eenup9
yxwbXBzhAE5nkIThIuZxYzBlhSC1cPbViHZDn9BmT+9Wb4p1r+u3FrJ3tGxHlxKL9keSocygpAp7
48aRfU8vsv8yFdx7WUEXe+rsC940HXIRtB5Tq8tV7FWer6Z6M0RCbAJDb1YwR8pkNVTOw9jggdcy
PkrCvGXrFtlhbmh7z0bi7qkztk6o37eh4x5SezxAnKzhUkjMusFz0Q80U/RF/J+UX3RTneOZ3E2T
W7tK5ISiqbqDbd+vy/y90/ury4JgSsf0tahulvldjGam2ZSp8RWHyCvkPKh5bUkDwg6PJSPpIHoL
DH6eXqiJm7LY0HEmikCh49Di7j6MNA/PpNgu/44x9rAOx78V04VJuxb9LUsLiDPJGW0+l1lqHofi
rrdn4+jWE3gohgAemKYdfN1mp4uQtJC4xb4GbKINv7sY/yBjXIWdwokK3+XM52LkBFtp8B402mx4
DOxyndfDkrHGNzLr9i2dbQ4oDYpx4QAc1j12egAJEdlc6yYsMzCtvUItipuhEdY2Jtm4oXAPCCAy
CZ6xrLpfS7sEU9guFmQ0Rsweb9saXb0e6U+V1uuw5VnZJrs78xzfM793KGa0T+j0+yicnozAOJVM
uzEEQuEk+xI78JsMx5gBNdcrH+uH2HbfwphzXh8m9M0hRKI33xTA0VZ2hn2nQHWz0pMKciQmqRXB
KyolQChAxqsSI12xQxyzrEQ9GfgD7fMJa/Zs8zlqK/8c8zdVL9aAdmalXJ41PX2FfUe5zTyZqLCv
pB7366C0nrq4hOXieb/Epv9Hdcf/fRjm/8Cyg7T2/77o+F95G4fd2z/e8o9/rN7qb90H2aGf/GE7
HT7+9U9+9tfiwyGjUjguC7zl0uIwlxz7X5pK8P9/smzXtBzHQnCuux51ya/Fh+H+hJnGcKk6DFxO
jv2b0Ev6TRb6Hcl0zURGRF3yX/2uX1s6zQ+//0feZbdFnLfNv/5JqfK72oOayF1aWkLwzlC2W7y9
39YeXRJ5mYNa3592QGGOyXk6puf87F7Ls7xqV3UT3WY32U3BP9VNcJzPNNQP8cnd4/k/0jk4dRcW
cb+5pNfqUl2ia3HRbrKLurSn+FKf6pN9oEO/5Z89DsBjfMjO85Ht46Y6N+fkpjt35/xmOFtrsofO
2nE4DId0P+7KIyqAo31Kj+3FPKlreSkv8TW/hNfgpjsll+giDtXJOhSn6W8aUX9yQejk2YYwLWkR
CfpDmw3PU4cwZIHoD2wNJl3afPZ/c6v8SV/t717ih76aYRHJYk28hKtRVwDMXrj1f/0SP0SZiuV7
hYLJh3CpKIlb/eE1AsvM8eBloy8IzNbzD9VmR9Ngk1w0zc5wqUT8lqkM0UW17c3htgUW1HIsFu17
JPNfgnJ/6bL+n3xgnBU2smph8ghwR+u/v8mKKQDEAtOLtGvn0qbYtmdx+usP/EMNLXgibEpyVwjD
8ngueAJ/ex9rXeCQ00LARpYhR2vz7eLqw5y//euXMcylDfnvNiUXlkePsactdM+WHueG378QPESH
VigPjDW7H7nTPHht9SCs/NaeXfblm3BgXsM6f6OU+HDQDKBeZnEnt3W2s1ukiF8QtD8FU7trc+tI
ZUnWF0gubH2QDspVMvFLvnj4o/BbNTTpFn3qKc0SqHoayLDcG0nnimYf6qKv9J4TrwnLuAHSGko6
Iwyw0Mcu4tJu3RrjK28HW/P8dYz5e42qeZic4cDtf8PU50TOe20DrE3G4uIgpCDpYOF9KHuro0CC
PcmWX1vfA88lF0KbX7to+tY6E4r0aLEh2uM+ZXpa6cNBtUfbCV+0tHmIXPa6HLZ+FSz5Tjk8lIWu
2D90nfkRKi5EXpjHKjqFWU5EkCZxneAm1OqXuXCbdTgpi0xaWNB9uhazhTTWW4b8BdA35NWDoq4X
/QS71iUUY8KzUqHpyjubmayBJyXhTwaqnNXYkTCQgLhIEBOS9AaezeVntRFfLIgB0lTXJf6rNeEi
+cqib4T0W39vdeyf+FBhznPEN+jHtCUA0qzd9NzbCEiFX/U9wbIIt5vBfsij7gGJ61PRQ1dxa/tk
Z95NNneYH+fub5amP97jJj0+g/vOMi0W7B9uPXOM3KJSBY0ZjVz4SW0jEK/KLV/++h43l2fl97f4
71/nh058Hao89JrldfL4ILPkLWvJO7ad26LDGAPZsvHQLXTRvovmc9N6lMYAqylWVJn7o3gRxc7o
y/siELd0qWksqTfppEeLTPG/fqfLwfgPb9RlUXFNnkfrxwtSpH0Gc1QxatTjHb5V0Co68XDAKlz9
/NcvZfxh0fZYHi12cnZs3Ua/+Pvn3mwJac6kNfiIM7aehpyi7Z+jNuQRUJ81ARZobTk54PHAX+MO
4Q3Y9Ie60Z8slf/NF/Rnb4VYQ8kUyJXmH/oFox55pD3YpHrVct20SPcH828+rm382bWls+FSspiO
FO4PhQEgniRuNDH8vIHQe722sr6PhQ2RRj6MOqpSo72ESFTGcuTkxsUfGK/HQ7VxVXUf1ily9/wT
f+uKFfVpDEhNK11x2/Svwu22bRo8LO8+qNwN/q89p4r7OXt1gvRNjMaZL5t6nfOi39tEFQ3E+OL/
xhU4b/q2IEhOmmuUIo8mspasqk/6PJ8zY3FJNFdKfXqpxXGGXbcQeM3hebR5RzI5MgH3oyD9LBnu
B1O0p3f3FqRYExGE13WN2ADcTS19wn1PBQvG2OBW6EGAd+mWYciaRYJAEtNHxugzKT+p4gFN3ZoS
m8vA/0tszluJKC2fCNJxn+fFkWp4u1EVL20J5gH54ejG7zAvfTxjW8WRVLVOtHagR8R1dF+El3RC
Fucku+WK61bFdMF4mtv4oIcDMUUVEclw2kINR353Lwf9qV8cp4ZGyEbNiJz78LZWzu3odCt67ygG
21MocBk58pLJeCcCAhaG7BhPxFyTWbFCQLAD132taEBXwJ9HlX2Niys5YgQz+1DAX2ZilIirsTHB
0pTpwXvnU2fi9c1eJ6jnmVZtaIlzG+rneDKfMlm9ptNNqeWkOAiFTCJ/mafwMCFCYmiYN9UVb63v
GPGe5fp9uXsbRuCzAs4zwMXgu8ROxOp3WxRoiavhuXEx7DXmkwP2NzeN96GZL4CS1lE5+3HyJcvE
thy1BwZD2qoX3XMwVqfB8xClepexa07pWN4ztdqWQ4SCaqXp+tnD/y2N8KAUKOSU772E5gOiFsDp
I4/r27K+6p13O1TRpbkr2S06eW269qTRiGcE9ALy6YrclyYV5/gnTHCHfK5PXMitRLdYTdMZGNd5
0XLAXDuJLNpnBqgCo7xP4mjXJ+mWfI7HFoi3o/Hd9uFjk/O3FXl6zMvwRll8VYzxetM6Oj05ZAFw
fjvuniv0z8Mb4WYHk+1lxYikRgSBrhS/vNbGqJncW6ewnlJ7Pud8k1r5yonwzI7+tLBou8T9wJG5
ZKyNqJiRcOoEv5SGqNc4u0kLt4gzxlg4GbCS04IvVB3tSBNcHLGHgsdhm/jxCblhOgz/m733WI4b
S8O07+XfowPeRMw/CyIzkY5GlNcGIUoqeO9x9fN8UNW0yKoWp2O2s6jqUovMPDg45jOv+agpyPuu
nvglsAaWozlGUCiBj4Aw0t3xhzsix4ZzpNwUGdFHW1Rvs3B8A5oPIHHfXmw3OdWu93adlgAfiYO8
fSTED1GIEbOWQeF0sh9JzR00q9dhVN8D0T9PzamZxod1vMZUZlQWI2Wd/Izg1j6eugttxHPvFt8g
wX93uk+mmX/Nwv5RGdFvlL20NG89EMtJT8dnLvdzZj3YHTcZ67BmrNAMPrY9XjZVCeufTIRdbS0p
FJcpxkO5+mx4JcrPxx51FPRa8RExH9a5u9TDdBUcNkTwqv5cmR0A6ryzaCqBzu1w+Ai/NibY0Ec3
oVIUG4vv5ABWU6JyL+k/2gSuo5Kfh3GElouz6RxLF9IrPpvozMtPOK16DeFtEaDtHH1ALywN5Dfs
abnGmv2gRCA9q+q8MBgvWa8USg+L21ws5hQ2481ql0eg7oFj2E9aCwQ252ZS2nunzWEo9Zepfaqr
4kgHb7vl56Q4u0l7bzpobJb9RyUCke7VcDqnmxE6WKx/6BXcDcN4RgnNe5Ahmk70LiIiabw4MBEy
oc9x7yANNFbdJcswfdfYZXAX4TnfU8S4xV+IZhzHutGGaC/nMPHXq8V+qLEDw7V3n0d/3pz/VZHi
/6I58gw3c/v28O5/PKtb/M/nfyQP/3NgAkR59of9Vil4MxAYPP7ohrz/K2WXn/w//cs/6w3vlvrH
////fSNK7eXToqR61gnxqCr85zpG0P4ovz6vXcgv/Lt4AezFo29CoGG5nksk8lfxQvuXq+qORmPF
1jV8XAlG/ype6P8CRKOihULWZxmatGL+7JwApKGjQtWChozh0jv5r4oXGiN7Fv95uo2fDrULm38z
mheNE3dys7zUwNWraXgztO1udShKY1oSc1zF5jFEs7DA+sL23jlmuvtloh5+hpm/lk40iYB+jT7l
2y3Vwk2C6MkyXma1WqWiPGKV6c42u7187QSIOqQ9rAHRjrL2YFrdocohV8haBmQ3UcNOtKffD0OC
/pejsG2ViaZgIa3353HpUtJhR2U43S1ut0+wSi24E4x8CmorBReNK02p+b//yi2ZfvmdDoUp28TA
3iTrfv6ddY04+Dw26S6frGM3r37iIqlEVdlWVF+lGTBCHQ/Rry2jb+GkosBzbSCFeEmLONuAkAOv
pUzOSoZyQHtEiMPATK9H3yjV/IyJcldsUPPukL01bKI0F5g18FSZQh0ew+8fhqLaP8wg3AeTYhxr
HZjV86dxkTCrZg8Nl9BYkSuHiFkfaeGeO2SQOvMobzdCFUvHpiO32n2mdfse7eaw0WD0PLWq5rcL
L1qngkURpYX5gipWoCNy71k8TzruXHTHOh5aq8pbnVdjLsXZaeYgBHoMNQbbPWxO0YzlQeUfRN9u
5CNXJbxBnMW34xCEY3doGuxM54du7vaaAcikfZqIlRaopPLT4hvqJsdynR7zWvMrEtnQWT64+bdo
aDA7ZnlITw7BK+rJ405m08nUCyWDuxQTOcMS0PBwkFcofy8DcsAQy/vrjQcLfyMHQf6SF9HxiNnU
H8wiRTgFkWmn/CpjXYc5aBmjMj50LUt9VH2iq21b4OUGE5L2Du9vXtgKvOk2HR5HtgTLoAQ+YXd0
hvon1eHB8S+WdZAgO0XD6Uyr4CB7WX5a5lkmImWpj3i5I8VpLw2rHDFkg7mM+GKn3Xvt6jcDxNUe
PTPmb0ZIXj7aXpxd7G4/mpsQtbMZAxxY5M2+5C2opDEoPR2KQtYyH85/e8awg05iQAWrdNZId1Dp
YbUsT7237jplDmTfQ3Y6NGOGIDVnACtDhj+E+jESwe2KwkUVj9u6kHlXCVaGisEyx23fA7eYgpnX
185PMmlIN6DmYh71eH0ApU3uYx1XnkPFFVWec5s0EyGx+g4d/1f2gy4HxsvNDWbRUCXX5Wh9UWUY
bESFwDqwHVh6WIfQxkQng83c2YC2l/7QMq1Kx2pn2pmYjr1gzoR6vBgdwDBovLNpPslh1+UamnPq
K8eP9rI+IQcvFtfA28FbGvbLfvmSIXKJBgzHvtdAYoSqxCixyT5oXAOL9rBMvB/Eh7alwnuqQWT9
/tDYyqcvJglUANV5KgHM1cvsuF7KGtgkkyRDkBNCzrZuhTTy2IZPVtcdBuNBXu+SgAPW/ve1UK0P
mMQ4xbi9RJf9hepERVHJyz7IMnISLi3cC/qdHKlt179Sv9zKFC8HTsnf1j2L3gOz9/ywW2q7h1hX
MfAlv7WjNzZDQUonkGNJt7t9HLY7rGVEucduKajIe+bk0FiJKMbIYSeHg8VeRUAdt5thty3cYdzJ
DEQx2rNTQF37KHt26wvTZZV9XFM6iAzbl31MwuQbxueomHFLsO5mpIzbrNvL0Rm1GRoUhxm1tWh6
KDnEfv/mtH+4L81fJ+DF3RU762hpHrd24/TbCSvLu+XkkKtF3mSmD2Rlqp9HbEoOdNjqu0lWVLH6
8uI4gV1gollZ3L4ytH9Y1+g4aiwcAxixKfjjX2vYq+4ZNr4rP69yOc5rru4uXH1gRDfyohJO0xQB
YhkG+utn3TGPvx/DP9yFDEEK27pLrXvber9AUQB8mgpGZOlO1oJ8rWx2OfMHLzkXHWtcAaFhrK9V
7+1/OHUkgvMcmsk2WMsX5bUE1HxOLgg/Pc/PHodsbGq+Mz8w2/RpsahdAmXJEXyasUtXL0014I/A
FufQtrufi1IOH4vrqFnmwMnSM2vWqPMz0n4PxbLXVyWQVy0hy9KMuxrWiFNYIEQfivVJZ9XWHotY
ghauYHhAAeUVX6ahbbmFWBQoX+/kSpFFOcMpHL3uACErmudr4b0z2fMGCT1APGo0aAVyw8lhruse
lfDV7+jzeibSOHS7u7S4VQgUF4Ti8TOndbhHg/5GllWT6Q/IoV2wWN+p1nqR+Ub1/yyDc8P0LI8g
R6vjTXheAKmYA2ydA1S/97JnEWc9SvQ7pN0BiY+L2fOrhKAp13XL+T1C/XPw3ONXHeqVKkBTtq4D
2d2ZpgBdLV92vcQtyG3f5uUcSBxQK49Dg5sYWpgNPw6H9JLpxAJMhDy2nPgFNBOzUh8k1FFwkB53
qO+YEcqln6MGYoqq3MhqHZbJrzFke5K42OYZqC4cTXbbwnJXCBIq9O6GbNdBY5JAcouumP/tpuQ0
pACEvla/K2rnTp5TwhDZKbgE7+UZLY+ohshKRq2nvuU0OBbNwXZ1YZaTp3s1vJRRCN3XOkpc1SmE
axxwTMhfb0vCHImMTPyD5bDDIOM271lnrK06ZfT38gJkZchgE8JB+SAZiQRGudvvJNaz+ZSKLslS
RvCwkCCP3soXdJxz5sLpoow7WVjyPteJBcwloVYLQlgcleAH4unO/NKk2l7emoSdNIYgZ3u+yWdu
4QmjkbvP5sPklJbZmo3pXWJzbLE64VKepSorMyLjk+BkJuYI5/6QEu8lNZUxFgNGyyPxhSwB2RZJ
1SGzSXiostF4lFE0pdCpF2R8oiJinuHqALtrUZbLYC1B1fIOIwh6hGkS/1Vrt4eBv7cKXsYCouXb
2ljHXCVq1KFpRWsQTynWvsxCXkAKx3IDm9DEzm/XxLqDmi+h4xWratTfNBAt64Wq8VH+Vx5SqbH+
5uFk2cslK5Gn7AR5x5W+PPaMVhawBAI6dWA8SbeFCS3H0ni4ND3HNfcSp4jEu/LgKHn6Zfwkz8Nm
lghYlrBMi+xYh7OFpSGb2LLfFDlybtFy6RcWf4g5H2EP7EJfAk8J2hJnCNDT9qtPEsxKmgPrNpAT
O5u9m9mwPwHeeSfxQN3HZ7tYAmv6pnd06EZSHE4AiSYHngH9H9B7ODuniCfM6a1kkvLfcBvPrXpi
co9zyYlFTDkv8a08bmE7QSRWVcvF45xIub0q8Ge5k55NxDa78MmMniQnlM9dWo6GMb1d4fr185eU
NSxf6Zr6MSHRaM320JPO0ffbTTv5mzwhIkl7HESHnRxJ8rESZpvoKxjW3nU5fohMJY6W8UuE2iBI
5zbJ9mOwET71dBPjsPYtOzrLz8gUSeDbWHvpIdk5eQcLDirDzcTJWrDmbeIjeUbJB+QEkFxAvioC
KCZjJMwEO3mQuEH+WjapfLNcjxJmS/IhsXpWy1ax/La+W1Laezb3BDtC568MUhg+pVqtO/lC+ZS/
sgiCce6qI0iZq+0e5XPlQpB1LcnoFltO6yXGt8duYJsyISux4Lg4d42W3qYeGgft+4pbRo5ypLgC
DYWYJFYviPDf8J1yRGVa9pV4Eae9GwXJawmnJHng0qNOEGJtSEI3dRQw5geZXlmV3FdyhkheYLK1
Jc8Z1otqoNaBcJS8HzmWQ2ZJJnfUW8qpy0Ns948ZDm52fpB5nzzWWWscZVmqMXuTjFMmVlnu9ZVc
NUpAx2FPFpQA3aWYAP3hLOFan5uEam8FooYL4bnn9JRFs2VAvDR5//LyOif46+7IM5IiDgR5OTNh
lMSEkq4OWXaewwx6OkkvUyE/I5MsQ8nXMfBvVd66ZNFy12sDac9ICgQJgP8LWtBeZVk6ybQ7DaZx
lANEsgA56eQbJF1KOW7dNkM7kTnpv1GVp946BTn/yFLeAqf/V1n8z5VF57eVxX2b9O2Pr7+iouQX
flYWTeNfmKbYuksaImVFqR7+LCwa9r/4E1Q73TMBZlPW+ndd0f2XqunQMtj2QD2At/y7rgiUysL7
G1qc7qKF6Rr/DShKCpS/pMAOFtM2JT3SI9PQHYNg+HkgjvqcoSoxfZcxTuFTIF9xXfBuih2vCRqY
gm8y0yooFIA7LcfveelhFdUDJsbxsjlMLtDOGYmT3PVGf0naBL3OzjdXLxhse/Lt2utO5dK9z2GB
7fUCuoVRVA/WX/zP/4i60aVw9e9cb3sMW4MaC75M9Rx9y/R/CeZbNSoAm9a2AHhxWqGh0iCTB+Xo
ZHbQ7ZtarU5xV2KBYqlB1lUaXssIYOT49mheayBzA8N/8t6bOHSfBmyYMaxynJPXfMfTr9yTZqE5
VqEzw0cmr2AdXlRXfw6eqTR0ihD825Jk6ZfBe707UweA+jMvqnbn1PjEp176hXBL983skpoZnUhD
6W4WRwNAM3VfmdwkGAsbvXavfCVBeVHy3Ibj4o9luir1D/gAL/Lm2FDsNY7R0DSaBs/Nsj7iaY3w
hKJ9Q4vw5GI0ejLmIWi6lfvAcd5AITtqhc2/GppBmOxFmQP6ZlHnG8tR7iZrRKhbGXQ/BO8BqiLS
/WkZRgmeaMnNCZLWajnt6OuoexjV61DdJUuhQgAraS4q3gVJpv3vk78XPf+fD8nOg7IKuMBzzBfr
vi8j3BsyNGccXD3AlI9favTFqKcpf6zqZNH7HmoomeslwUL+ZnT6R2tecavDzetRBVzednN1Uqao
w72zeXplcM8zxJ+Dg6fBavhHRJuDZWKE+IOFnGxO+QJk+zZV24LIEix1M7cmqKA16qWItyf9ayvy
eXq+DcAjNXbIzk3P9F4ScJtKjUPdnBCxsexrXNEBNGgN1y76+DYtTb9ChgPRiwwPZ3Q4f77csSic
vTHkr5XApBTwYmuThPGuLMsDo2a/KBWgCVT3E2IBIJJt66IX+HGVTeYPtV1erepou311wuIaP0kv
3zchYv5qmlaHbcvjShUepuU1Bu8/7FiHQx3XZ4YDMUZ9sXrqltVsNCCce2fNA9TN9mWs3cW28rVQ
kbuJasO6uEl4GTIAWZNC3XPuMcFLEClv6WK8Uun6+X3P54gehWnbwiymQ/SykOlWNbJDqN2CBkIQ
FPGDPR3J4Qam43TX3ndkk7DVNNJItJT6sEXNV/dIihqxttYaSsZyyLVGwaHisieVkZZskmexDykz
SMLQOeC1iyO7Vn5poltrXno/zirlhNuLPxmYDnRrl6EOsFanouQE1QnwbRpKN8V8TsfUfTMvbXVC
VisnLrHQkkxBcsSLdZkd+6YxUc9szRDPRiNTgn5RP6pYxTnonVSzAZmvq5Gmnfv329Jr4OIeuzxD
bUwveSx0DEKtezTz6quRzPse1YaySNULyurVaVKROOzJXfywQvXSc+gKYIaSUINEfU4O0SVu71Tr
j7VqLLrithdYLqZbyzd6bQB+S9KZrq4DqojKrspsJAzzaK9lWnFaluSjAUM6aMg0kzgvH9sZj2rF
GnB5m1GlApv4zQ6Z0m3bGnB9jmhO2R4leQu1Bn8B3IkD4YoWSF27b2gXoElqHuwRqDxMcK4h0sib
tDQvWVw0R0+vvziVZxx6C1mqvCx3ZWF/eOXg+fs1SpsT4T6CAUCfYO+e30TJ2lU6Imx/3kRT212V
UMcRLberYMgpmWpuAfbAwSMCrUSMcgjQa2ykZ/vNaNT3r4xGLpqXq5oeKlVnulX0Pl/UL51GxLfG
yCInQNeUrsQjr+CPlOzlBhYUNi4GkqIO+w0PO3mT0CQR4veHdwNJR1VijIfHwYSl6av77e8D02n6
stEAyMEYf1HBQ0LQGJcc3fEuc1AxhlqEvagu7cAJ+x3vixYuj6UHrUpFzAQyaHX6/czI8fJiYiBG
mS5YNTj0OJ48f029oo4/A4ZU4qoQvRjLWNdDFqVvtbrApl6jIkcrVve3Ffr7L/+nww9lcovSJd1w
lXrA82+PC7idnc5hM2so5a8tWteWHf5hIpQPE0ebQPeGt4Ppwu5wCgddU+eDjWFvOj5VqZ6+Eq1Q
LP77ZNANRvOAoIX34bxYs17VzcrSKH+GKxBeEyo1AIQyss0+zmdoOjRFJoNyYATK874qnpB/lWIW
WgNmL/BXpPflOkcq/U7RZmXfWFwyW0AcTd210hGCqiqvv+siCyAVjLJavsCYsRuYQkoE22cN2F5f
YB3AeDZr75qBCb1AwCL5xkzVT5QYnpBiLKDpEI1HxhpczLJCrXGU+rMbw5FDX+xDwqFXpmHx4PVq
cQaFCVerKf2WsBfFOUTURpQxDnFJd4HkYIKN1URXLGdRN1zeoVGtfx5hEqPusV62g9ge0j+waMr9
CiFszJKS4sbu0JCKhmpBmZ3IpjIiYNlW0I9RcotC120rnp29g/hlqlzcoo5R6WPEWWcREIHKQ16d
Vx829ecoBgFVqh91Qqk3IcJxMdf3YWyMYB5mCoiVEaNlzQpdQxuauItGjBqtH+bO4/qIjobOdZHl
wuZknV0x3sWiictc0c8trPZjVByKFhJaAmF7ThcfKjPatNo7Ys8YEaUV3JuVnOkJAy1zymzv4kEY
bMc+mkvq3ZybKLSZcdy/x2YOczkkOo0eX+/tQ11xCnBr6Ik9Omoom1V+Is6QeHe8r/iaqgj3ujHH
hzmu6Xi20C9P+mOUdgmGfum1GjrtLuzzD1VCUmPPuFsanNZZsd4ibBDjDoFsTsSls8OUdvbtFef5
IU+HgzJT3EibAUyVnn7BJfqiqxE2B1zf6FGB9eyGklpT1kDzBgq3b9Pu/Vqmw201fd/i8Qr0+n5V
ftRYSgZTmJf7fAzVc4ZdOsav3rkeFJwFaiI1vR8+ICOKTUpJ2NHo2k/69X9Mul40JyVKFOaO6aDX
AlzYfolJyedwUpoOAleMOalvDRi84OhaUbNDPlfrAYS29i61qT1NEcSALQXI0sKA02tpr53JZMQv
z0TRbQGDQy9X8A3PTyVvwAsvXmMcNiEV22Vc3g8wTY9R3yc7rSp0BP1k38mdWtW2swOd8bXV9dfI
Gf84Ka7nOORO5BV/S+bUYXKHtCeh3t5Wq/fc795KmJXuUmgHdTGDLawjYIB4Z21TgtioTwfe+O9T
HLk6iU+50CW1f9HdbtZ+bhsRPR4k96q9qt8XHjTBLRmnKHAyup+EYg8gt7seo9A6TUq8nNcWLbDe
au9cirxNuVh4v+xeuUT+nmG4FD1oP0L84iq15O7/Jec1ESmfhtXkJJEDAlcwUO3ygoBZp5CEAFtP
Sk0k1bID0Zrd3puK5znGPesrS0dWxvPblKqMCs3Fpjzj0oF6PhR8HPtwKRkK7n3ubvYSpPImFM/a
Eaw02AXd317TKxPw92uLapBDgYfuiNRxXtzhTm/0hhf3KDM3S3ZE+yG/JcSvseEsDOBU7qNqOd/T
okvoHalU5YUqYvfc6E14l0JZmarJfHhlTDLpz2fCYyKoLCECgNiE9+KlNNaMgS6UDLBHX+COWOeE
ovmSc0tJc6hNPFhoiQ72NrXp8nWYVk3fw2GpDihc17uomXru2d7fjtXfD+0fihLAr7BlMB2p8fyt
wDM3KC9OhWncGHMHm24uHzv1hHpUQXHAwabLafJ9AlobOrt3SxEq8kfZ6mYJn1dFwcdIsKuOivTJ
GRL0MkW0V5vNK4YpADNNjOKckjwIMQJBYoM7L3PYTl7yyUGsN8XoOSYSL27KLC+OiyKQ99yqfLcq
X8t2/x6B85yINAAahD9mey+WRcxSI110kSSv64/w+b87RZJLkcK6qDWKNHUYTegLFXTLLYQTisz6
0DZjHHQhqsu56byyN/5x3omqqERKmZBC5fPNkQ3jYI7GxLyP7nWMl/y4nSYVju/MVqgEbaF9EDG5
Fcr6HrGkk+qhB1Ql3L1ajCVJHvd0DF0XYWhiqQjx0WOrxcG0VsYut+oTXgnSYu0vS+vcG2iI3DmN
PzuqgnZn9inPh6dewXN22wlDiBqhhxzgK0fl3+NpKoegW7SNPmi8TDRskFOFp6DD3a0WupyO884s
28BBOWGf4cex5YIFEvB4QFrvfr+wn2M05A6luOGSvdvUe6kEv3jflee0MLgA5zuSjXqyOLc0YvtO
J0twmrQT+6Yncg1+/80v4CFS22GHe0L9dFwV3bMXcXw4lGRdMXJcFeguYuPQn8JCBcGX/AhDrvEt
3VYzEhtHUokUjadT3mhv6hR8iy61wSWGax45K4L2avPVHR3QbvXqvDLQFyStrQila8iyMT02h6b9
Yg1q+EB1IdBUjkrIT4nhdEHr0COeptkKVmDgCFVoKIUshGzbsPCAuemSPKaReo+8D+w1Z/HbfL4P
qT7ct1b2tqYJHDSuiiqvFgXZTmAqr4RHIIRf1vEMzQItrKs25zxX3csyUbdgEkZbBtV6XS/2ZXeb
Kbl7gXkIGwVJiIOB/nSPethh+YCudHk1UiuYpxj3FHvXtFzV+urSQDVL9MLUBTFqs0byXE3fwVek
l+61NAE7662pwT0ekPF1VOwyJEbPsiW76Qpj34adcw7XYDRdhWb7itqPkl0863s48777OP7RYFQ8
eQb0lnR5P4w4KcFufTcSpOXExAuyHW1MetDN83tNodaHp/Uf0YQdzdI9WnodxCk2o211u6Dg5Dto
ceE4mXa3RURrrMM9bmwQIzKqa653HxckNq7zgFGz7S7Ljd1SQ1lTzrKlQ+F5mHrUail5a+eWiBLS
Ru0ekL6Y3y5T/RWJaZRCoIK9hZOoUXxA9aCtzMeOGilyIAZwqv7eTaP6uuSxd+O2RMaV3QVLkyT7
hiMji+roPjXj+RtC/ruWvQWwwTEfBsJjP2+dx8jJW3+rL8LQSVajutNAq0VTRJoV2zucFtpLminf
6L7XfoXg9M6RWk2dYWtVGo2Hjif0zKyv+72CrhlSDe9Hr7YuW1xTWRUf44CMkLzTyGL3TaBUQ4Ev
3PBDAby67Xo9LUvcqLoYb/n5dvtFR/dmyl/qe73SCgrRnhFUFetk1e372FG/V42BWAKr7CZtiz/6
dHyf2GjeTdLOoX6QHXtMeNGTwX1IfMTzOJHmK5lOoVyVRcmOsQyoyKZzaZTDYQ1VTsDBTHbUtNQj
Pr2WE1d7AID5Jxnm5FTlvqjomqo2Ov7bH80EsVpUyX6GcV0X9ijAWGPQQy6nk5xa52hCu7gx3ppo
HL6PLChWaMjr+DjUHQdPxJpLxDdi6m/Zx11ujh/z2gMrUINraNfwLjL1+Tyu35B7b6+Qh5ubSMNx
OozVt+T/7Wn0osOWSc6idGt5+tHo5vLNdoJtE27ryOqYWmjvlxTjc6WcL1tppO6NO2sZvX2Zcudm
c9sD16aAmSHktscMColkx+1OSzhfdLwJlLi/tgLZjjXj/eq84ZRW8eO0XSChLKJpiJDmL4oDyRaK
Z6GGvdG8Hpo0poog/2o0GGZupioBJmoRoMfBPVRag5d23MeHRISYlwQnQ7cusCmZFMx9FP0u5Zje
99Tkr3NEzdCg+k2g5uwzBJX3jVbOu67UiFCWzhiwHn4CqAmb2dOsDxGduqie/XVC0R91xAuQDhCs
RvfGLZPimjfZN7Po701qN4gclZ9tJ0OdfQnfeB4FjkR9mI0ISxCkYhNDOyYYTgRli5c59uD3WzSa
gOvCOxHt7AFLKazQ+YnUcPHmNkzOLOphCyrcuhcZ78GsrTd0fPDj0u3lFGEUeYgypb1D9rBqyPs7
vVl8HAK+R6vEahGRV2VX1M/08rJ6CAphNyJpt1GOtQ9D3NzXXoYLlWvee1lXHPKwTbFMxyhjvjEc
psxcJ+9g2OWnsuJu7dfmK2JpBXjlGateKjx4Lp0o5Ub4EzffENPqz8OKE6Di2DvHjIarmpffStxK
kYXpqp9PYyuxe4k9ytNrb6BT3WcrAvlLEmyrZliAeuOsFeilhaedknXHSsetNxpjuAMdzB/HDLh+
PhehAVvexWk6qz3vAKsrCCEdh258AkCaPo5m9aGLTA6XqvlDR5zvZjsLZjP3V6ty9ujbXZXUgGxF
ULr9lRfR2Ew9DGomNsMuG9MPTtg2J6NNEPdRpoZ6kVIybRUiM8WaHdDfrw5UUXQij/PUt8mduwTR
XCM8Ece3kyby6KGO2SjjTtF9Ps1Jvx7jexvm932lJDnK7OuhpU945+TpgQu1uNjziWRB8bMudq4u
Ony6l4wPinWPSH92RSESJwEV8wg8LgrM4ekjyZ/SUu0eYuBIu9mo/Mkqk7dpjRMKusrmOgDxAptp
hraLIWTLeqLPS0vg7aRHiY8t0kASkk+HyM4mv7RWsPfzgtFthIJANGdk1j+SxsuurSeHhpVUJxcT
nL61ioOeNOshnNr1ZDZmHqBQnQfJUEHxGMgOmiyrHkz6rUpiRMGIWQe1mKjwcZ7urqY7fKFuA0S9
Tt5OicfZkham3+r4c2CF6C8YV12NlbpbseTeJXE/rBaeDamVn+OMiGtNsw63S7s6YX3SD/Nen00T
QmWj3a1NfE4XzX3AvaRCwwI/FrDGSNKb4bTcGuWncW0TAKIcrdFEm2ZtUETpQgSz5RyXzsOpikgU
qniAiapZyP0vA7AjZZcYY+YvNTJ/EJYOaV0dxwbE8pbcNlp2jUxRkVJWl07QVPgKhg9XI1QfNKy3
oIOED6aHnjU6sig+Ich4o9XmfJObHLhbsIob+S3+WhM+IbwmZe5v23bsdmWVZ7zi9Y26JtnO1A3K
cX32NgoH7YTC54THXnVADLd7C5w6ZTfT8i27p9V4P67z3kjr4R1SaTq2Yl55Gpy69iNjzXZJVJs7
u+X+BCt741iUnee+1g4kUPphcKwf29kftUnma+2qvY1cjCDSz3To6n4wz6vcE1XSQPPVsj+2HdSF
8S5cqJLxFhhVetk+Afww7pHrU25hp2uFvfuWZP7ideo3tVPwPE9LHVKiVTwM02ELB9pG09hwaozv
HJg8T7EuVpgyVjfet9LWgZCMzn/U3WtcwLNSQMykArK1/rdxTA7J1FxQBI1u3QpL5sbuslOlah9D
BOMvW+l5RCDJykUHIq/gSM+Fe5DTsrb2ZAsWxWrgjmMkCsZdCtQOidRDrDIETlltVHjLDQzi2l5w
/lC9Y1Irjo+E+nQDGwIdemzZ1uq73arOGzAtNeyH9mnVdFTGQyy40plyemF35SFckystxeyopW6M
zQYds0i02qNasyCXSw2eOTpadR8GMGAe+iLtdxomA6hBLsqdbrR31vrYkk7/7CrrJtWOMseTdujm
FNtbLPn6aTpulfgtmFhAcfl5Z4wIXCwfuCto7LnrafuBNdVPdkgslqWV6E1a689Pjer0A5qvzs/3
GQ9jfCEMvWvjcT7CuIgkRA0o8cNBXnvtbovDKMnQPjLXg5GXeMQpO7gEO5zALewKudPqzMT8bFxP
azVCoDHnA6+nPPUr1h82VJsWVfyjSzVke7Vd2p1UO7V3Jgt/t7q9crY6XD5cLYdoAkTLI+fZFbH5
dc6HILOW7g4b73ceBPIADmxEo8EwfBKAAote5U6wz1W1VGjUYsETW4t2s5p/1tFlKkMcBlNk3MBG
QmIFXoSFjqt8cFpEeKrme26Z2q6fcYKrDS0HbLEi7hY3l2jhNgbbEic84Fa1Hwn+faW2Ppna3J7E
Ve+m8cj6htYkQHLNL2nnPHbrqB4Se/66/UqmgzLN1t5PtmY00r1UGxPARVbcQZcYi/MWdZExrjd9
7eCBNxRPrh7Sla4jLUj0rHxAYYNUkoRz+0TN7YtL6UQnxt/fhkuGSGmMiaVuZ2RGuJKBEDbaAJBA
EmyvxU0xJUrRGiTsgTI9n7SYNscCM/kNXjXoiXzw9CS+M2PjMsUjOvlG+jB7FPBb7Z7EJbtN645E
ZgyvrhRdtn7CPJmYMlGN2eE3lvvbUmzWPAI5jkSNlbYgoZTYd8vstpuy4+xl5V1sOD2thiYYa306
q5haEDFguNUnX0wMdM6omtOiozGWzj00mUaf9utcjYSZqMQsVuP57hJ9nJr0LeUX62Qms/NnmKcM
0XTM4pCl5Fw3AE4MfpgiM+pH70MSuLDK2/NqNZi8YdUN9S0nVEzBd4YhgoN1K3ddk5/Kbnwc67G6
G83uk93ghEaK9Fg0c/y2B/x9V3hWEAKwLLkS7rbUGzlulF8S2tjo3dr+ZHaFX47OKXLnCX2f8Lrd
QSQVKo5RRTA1jX1Ta7RIFTQUd1uXttZQD0Cf77iU46e6x1c8bHD0woetC7DipQVUwUvYjt6xn5PA
DHsca2ysdqqwAXUufe/RtpBwHGO6+CBiU9ANhf6umqkSVWmT7xSnGx+cnmDXmr+xScbDNnjEd+MT
fahtqWSzeSaH7hHqsHW8D8C00EKlsrm0qApRWsMerrzUI9Yjaac/jD2tTYk962qY0JI0q8NsU+0A
9vA0W9b4Lqq92wiF7DhPy4c1tvCo40+wvp3bpsm43xV9r0EHAVBLdqG5Ru3Pc2JfLDs7N2hJXcYE
hd5mUQGKaO7NzGHsh0Tt+23objwop3jqWex9GQLzF5FAY1I+AOLtAf+3u6EpskM2qA+E5/BAHAXj
48W7DZWsQp3JuBs9pwbCuhu1pj63Vntf5Q0/l0QnbNTGd5iU4qirflvULx7WtIftQN2u9pqY1O9X
/IcEm4ZiMyAWj9Je92Zrso7V8KZmfUWL6wCz5WCILKgNWF1k/pZrd9SKb5Mc7xRJyFO7+zR5KVAK
DQM3+fHtTopa4q9iQp7CCLNo3yosXTqyj1vZk8rKnwdStxb3k7J8I7nCIEvemUs2xdYJajJmwL4g
V/Ih8xs9v27zRtgajIOIOshXsbs6UvYuO2hjqhwqF2HMzkzP6CJe1dT2LlMVol7hxt8yTr7d1MUu
vWEw9Hpn2Pst061wCApiY/jcqdYjxTntbpsFI9F/DCoBzf9i78yWG0eybPsr/QNIc0wOxytJcBBF
itQsvcCkUATmecbX3wVF1u3Msiprq9e2fpFJFEVSJBw4fs7eayuGZKtEgOyQGZsLwUpgjGkQgFsR
YwIUCC7TbVY2zimadVwwLlMYZ87LjZtJnALknHZToKAmMHTOg/uAbesaIi6TTupMIltMkCecqm3o
ZfTDzHVksUVczoenpiJDdpz3YLqgcDOB/t0smxa5YgQgbZc8WXXzNDkok+wi1NKVkQXvNskuuPDi
VW0AqGKzEezYotP1LHRtixiUnO/KaI5O0tterGvjKoynS0xTYxWNAJLKpFtgmgPm0hY9gOhjJqOD
vUYvEj/i4ribrTA65r3+MddTcocuGvOGmj7MvtXZRQXynNdk9cT2jJWbc9PQY8cCctM8+uVHKunQ
4N3SoX42DBX0zLxZeJVW5BhHnVKKcKDqvnC6aq/KtN9WQ0OGV67tpM+mgu2E85ZMAtgNJgA5Iiyq
jLAETtKT/kwoPWFuWFHs+dWI2DUrLViygfkkhElpawTxcMP+7a0qYecHY7qzbOMlWpRM4exEnFxr
3Gp1vAc7F62/Sx1KyTaztmxdq981BEGfgDIa4psanaLod6knAQiJyvqgACsOfBgz/oDurI1ZtqaJ
2DxSkgm3zaDAtME1ciHnzLkjT0I05d61MhJv6FPcCNDD+9q8KbPO3rSTvqv64MQxnpyRWuon6SBN
Qr/4mFlh+bhQ/M20Gu+tqTQvQq9gAAfxLf5ekR8Lpxd0wKLpCfj9tq6nVd0k4X3TOJ+9w0AkLCO6
99VjmDTteSgU+PwxvW1YxWVselT6hheG/mGoVXRKQ3gmfPBSFCz+MNJBDBuoGhwGsCpqgGJMv2I9
utOqdMAMjgSqM15gqc/oFk6Fad5kElpHFuQ+aL5Jbkr4xevawieh91jUgmDdadkP1hVpQAi7mP4j
wNdC1k1E6zNyCX/rEuVZNUS0fqYcn4zoVh8+Ya0YntaOINdxgu7wZf20+S/5WNyzmLMfRpTLdWCZ
47oYQdryhjcrPy9Cwqa14BjDUd2VYn6eIxLPhsp/ykC6GHV4SFPnqWQTuSqinn2/CyM6Zdmv0poT
qVXuOxXs45ngRVuHnCJrRTlgCqK3w6ske2LVHUJqf87UXJhWscg8y6IBkpahtQ0zv/MMw7/ENZNk
m73OrgStsQ6lO3pxdDDq3vTiGNAUFXuOps5kZhhCA5YWvU8aId3a7e1F5lEfqoYsRHFQzdLdrITD
TDUrblEmvRZ8YmsQVgrIF7vMuKhelV8JWhHRoxu3RMqNmHVmIyXcYl1ZQU18ZL5WDDUY30D80ohO
xqHUBMokONj6ioX2SLqDcxO7ubqBrahuvn8cDDWsCw2I8zhxPM61cTRnAgvQxXhC9ebd909xR7My
aXHQNqRlmf1xUiebvMGVqHtjY7IBZUvTvw5hx87eyeHFZg0BrVrJSbNFYVHTeW4lpOesyDaM4K2V
bxoTAQZc7/C7dknzmMU++JXyqMwhWecjl9y24s/t5NMI3sy6udZcJQnwIxqsLbodsfa72pLdehhc
gstMk1gS0RK0ksyYAJts0y8ZrdJ4pjb70sT7mBFCZ7X0DGyC6LqaTAe3pZjEp5ZtxRxvrQbykeMn
T0PUdeTFpsrzcbIoew68nCbTWk/omNvxvTPUFgJKxp2dK5bd4H0vAgpch1za3CrPqUl+aUIYxp0Y
1iLyc6Jyg5iLDiEAfmvc60S6YOoC6RAX2NgZFUPmtsbwtuMoTOy+JfDEvLhNW3pZgrZkaqtDKhnC
deMZSLF2FHX+GDkjObWSuL54+hr6mJBEpMdVgme5rcVXHwcvpWW+mJxoyHnSuGDG65gEgrWpO5ym
OzIkCKXPTcIQhBWj85QTzbde3KSGgSWZvFZUxPXBypKAs6NQx5moNVdk4E+p+0bX3GBv9Km/2lUw
C8tjr4aOig1DGqN8mj8G3URxYyGTdkpO9A78kpWC0nNrWdFJyd0gBrkCTJwDIKoofGdQ6sFl9ptw
Sy9wl1U3kDSnE/rv52AZUrpk1G1sToFVkOteYzGy0dRrxP+4Joac0qN0GIwluNui6bGtNMJpM+Nh
cPUfZB7I7WBiznRV8ZO4m2KDqH8bTco4ZKZ7rKv4OW7KZkMGz7NhBV9+jN0gIPCRfEt7ukP+r+3C
XDu3xFnv6pmFrFe0/XlFx3FsW0opklpBgd4NwHc3qe9jzQ33AbPiUxHqP1T4iaQ0uZ3mowyT8MI4
1dmXetjB1KBHEIju5kZOcX2U83Cczbm+U0H11lmdc7ALiyNpxIA9qDuroGs222W/tzGlKh0iHSrf
T9fv/FNV9y/ao1UDex8SfYkSY16aqLHZEE5tAoaxijtXNCfyBsVOTdXWcHLGSO4HOUIeIY4/bXvQ
9l1Ex5vwOLaE9bmmSbsZutZEbmWvBde3VV9NwWrKmrU2H6bUbsnvQ2NYh9VjmrGFrGKBjVgU9OlK
jgXQgIeBvMBtRsKbFuEokKF2mFz7jF3VOVLfV1dpjfRcwzhaz27eeb2rTZs4180LoC95JGLtLlx+
ioLKvFhUKEcCWm4M9rpD/TYY3Y1D3bu2ciyCDYHss2E7G65THfJex9+IrNK3yiVVQy+feqEFm6FN
mOvFPRnKE7/zu2rgmtsz0qv8X43GBa6WMP3C7okW9QGwVHZI7AZUe29YzzVAOADeo7ad0kq7llW9
Y1mbN1xsrw6A1P2QhSbC7Cp87JumARfonDr5swRcsyrjXl70OXUuyhjq0xCo3fdNiUDk7RjEXlqE
e61HzvkbpcEAmOzoaM1H9PsXLRv1y7gEL9ZzaWx16HhaaLXEQ6JtNoEEU0BY+q1bBvKhDLb41rV9
3FhQZ1EproqANL2AjPiHrJfpWvrKxaxcFxsNgZGHkaKDCWE2OwesYAScnR3jySqIYaEL9B5PhG2V
/ktDyoknO9IHWm3iYBXPcjY+TIRip7jmXcnrCL5dNpD2aznFwSyb6NyJloTP0iKlJOhvHH3YpK2c
b+euGTr+Ez4uep+fQSVjrtU+uNzG2I+F+ZIoYz5WWEBb4+b7S6qN4QHN4QZ5X721wa2u9KhqTo4z
yJ1b9K9CDkyqkqwu4JZ/fx8j//WyhWAbIu28dbuqIXx9bj1JmXyUVQG1dXI1bJ90DlJjPA6IN4N0
AB/IFmfTVhxHySA5TOTBJXkVJkvsrIokaE7m8tR9n28iUsIQEbaSrm11AG1GzPmt1SNzBu2Du9RN
5aGnB+f2Sj1kd9FMM5FUCAvAe3ISbVF55hhhc03vc01sklnuMGb1Wvak4WvJ4+hqZp2xcWV1aIf6
Xr8LDXkMo5xuAZNx9nD5darVS1+PycYPwteqG/JNFQPHTxOZbhL+4Y6mtkudWfTzipj1R8fVIBP6
71PsB7Sm1NoYjNiDHukG4CjTwgGcQwp3YqMdIKgjBjW6hiI7bHsayhsxm7B6UY9YkvizYU6GY5vl
2mogpoaE+hDacWZH3gLhzGEFsoMx7mVWvrm02+lBMbpxm9gbDfNOxoRY+mZ1q9zY2U0dqsDEQCAk
JlYP3UMZkkUWpvq21RB75ppCVtLy6mxfUYjjiVq5w4gGZ9S+/Gp+cxHvSRREXt4tIlKEqnkTTltX
lVygexKkcsLFV71lvndmGNww9XhwRX+JTbPbk2h76xAHucK/5u9E333EIymq9sx1TMawFaH1jJPh
eIFEI1nZ6pNG25MlSjpHSUGBhOiK4aSxEQzXH8SYXkLHGtd41Ac7dp5BOdpuf08z0kc64D8OY6R5
fVGxrbLad2eUhEWa7ZeVtLcybn+IlEgVUgw8R+vqNRODl1G576L177GV9etAE9u6jXFDWzhw7Wy5
HHL18VOGlkMOKLFE1aonzAnrdUnUlq3lQE8FDSzZJvHWjjv8Yi1+Qb5xI2pDJSh0qegvahjatWZE
B/CXB4vgF0S/uHA7dsXYkPtDK/vNQNOvaV6sevhoaKSsC3e6L+KaPZ6hb1PXXsc4j9uw2BtB8Nbi
ENuoRD0VUfSIhO8+LcJrkSevWWmDeDDtnwnpcw51sZRXU8tjopdd7alwyuM8h4zXHEk7RWw6CI1R
4kbrSOQ07JSK11285CdvwoAOxOy+Wnn61kiyPSqL8D00z/PQxkfdLRMOymLTtmG/hsj5KXT41BGp
yvGQvC/cA0QrjGF439w8etOy5AUg+b1LEYeQY2E5kukEYcNyd01etDQDKsIYDOdG8+kKNozdV6Sy
IwMupy81baKZ+No0uRS++5A5/VcVy68qS4FltpzHgwydJGEXJLC5ipKG018wXytjgpDV+3A17MXl
M+MkWeeOiYx8mNoDQobhnn2PfglLQnWxd5HrbYlgN7aUDaOTDfffdwlj4wdazh63Djf5RUdKjhsd
vx/9+yZE872nj4oAje+niIR/m5madfr+rVtkXGh1/f33M9j5kG6KzrW2v3/uwhYbe1Nefj+6m5iH
KqUH/d8Pn49LJa0lw/77Np2d1n2jNvBFJaGvIxIkk4Wd6jQPuu5i0EYax+arMgeSMsxxr8gQW48U
7JyIf3Ssu8yvd4Uqv4KNm9f0VlTyk/CNlR5gAlQklgrdPVp5fphQrrTDK2imT0SQuypGdINc/W2O
gms+uDDzSzZ/kk/d9+mt1Vr8UrXabWXSwU11Ii7CiGZWMk/oZwf82cWvRKtestDWNhohI+ue9C0n
RH5D+PS+dBqwucH4Tm6S5nGCdAY3wRQuk6M6K/qQk5qjM1SZizPa4zk3SNatqFp1Qz/pI3F4QXvv
x8ZI6Ma0xYs38148N2fiQgI+eOcLIrvUCpetkw+42fSfY/Cd2xg0Oroa4vaGW99JqMR6tAMgAxr2
LxazYZNRYqfTdSd/ml5UsJfa+D4TPbaLHswJRYqGMbBNCxQntaNtUWBXGwCwZ9UcKzXWq668ieb+
pXISg2mQvNgMcjdTj080F+UqNRzI3qg2ZSg5x8RQDMpZ/EplADypRnkJfQt1RBhWmLcKM120nLcA
GpxNm34WIZQ14IPowkKXgbxv7TQVs3RUf2Dkke06GyCJvQgRBcprkyKRiBDjp8hQA9TI39Z1lz1U
SRoyj5U4WbBXId8IxEqSqmyZ0Ykafz9Y7mWI4IUWpBMlfBAMHNq3sGGNlrI7zUVwaUjmA/mK6gbK
EODejJhCQpB80liipuRca7a0RLOJZPQINrhyp6ttkgxQMYoNKGuStvvw2RCUDV4I+oJMGPTuQkYi
V9q4oKofDC+xIjxgYsY1ouGxKLJ0uayxzeqLT8Rw8cYendgrHYRWk9J2pLZwrTVb3sdAe+/74DPW
KrKw2njxBLEdF7Dwy6IFreey40mC7J6LkKdpnUJHFLWr2rT9m4BU7yR2rwKjNCcxPm0U5zdBkY3e
UFeJ5+Z3XNjVQ9oS6tI7FH+4Y4hPpXqeuDZrPUHlHJMlxGgov53Y5WJGy5iOj1IuLBGfvLu+ChMG
NTHZmU29HrFF9PZ11IpXv8Rn0d5S9opVkUpnQWY8CXBuG1p4fZX9EFo/e0Gk7+ocmV/rDpBmtE1T
k5RTRvG692k4YIMc1oGvrkOchFsarBtMK6gV50eNlmFcSsqUjngojRQ/I6OjH3ZT6eV6GGyjyEDD
A95Htw0vjbSdm083ppjJxxnbt5k3uSKrfJV0IUaSkSOXawa+bUyP8WgIihZaXkSpekY4OkguUlZU
HNzNw1hd+3B88/s6X3VVexrcTN8yB0S3MpCrYLmzl0WtovHE+G5e1BuhQ5fNnKwD1pxjKTTOHGVi
r3OwXp8lGYDJ6+ybvhd07i/XvW0qoBu5wd0tjV/WWrgKZ5fG3hh8Wc6mLu0DXWrEf7bTsIFZpueR
/6xh7eez0A5u6MCiqIdzDAqcbSgxbCJFE5Eu8fWmzSVSiBY0BwpQ2k9NgrKERMpLNKUfyuXUgrvI
gOuL0sDR2I4XZCesY+r6vWWa9SYTGb6QKH2tKmbEmAeREeRX9N5snTOuuYY9PvV1t8dW88swZ1o+
GbuGmqQUiaxCBzpXZ2+ElD7rpvYTp5ZhByGvqPrZIiJIrlYQ+/ciozdYZOIKnuCDlCl0Hw5h877T
UvoMtg84pd6X+PHZezprpaUsCUEEYk5YpZ5ACtdqB5xxNtPuDrTPsTlONqNaO2uHNzmsREpgClWo
0rQb5rzekMwxyfXNT6xp2KFjl1NiWh8DS+pnO3DPo7Dym++fep7zgEGXOpaa0Qc/A8/EgNsOoURP
EHTSM/EiLfkZd/1ZdW17GDoEPf4sJ4+Ez8eCYMZVIIp8N1AqTsSNGsXgHoyU6PS6E5RsaeE5NZMY
up0BkQWcH9PIOJLh+RAq49ym4gD+RV9VkWEy3LLvJTRSHKkWF9vx2s4Ab5ro4hDzvjLcnEji5DlD
esuWTNexfNGOavDTstHiaqT76T5m47hihdFFikLaytlwTAMmIHWBoJgo1/s8xeoVcxmY0vYpMtHa
Z/5wwS82e3WwyzO2hjQ0AhhkPK7NXn+VhfObr1DKVuXHQKGSjyVDOl1nTWv+m4bsR1+Gz9q0zYpf
MZPDgbPcWsjgxQw12ngV/cPhoWaEMMYuDQHMb9vEnB4pkr0uEliryrrZSJLU9prOFQYNe0lCvMbI
GuQRICxCpUxIL03oP6hA+g8tETYEuY4THq3Wfwgmh8x3jMwbZ/kR2V1yiYXaCbqXq6ZiMDUuh1Au
0v5odoq44NKQt5Puvuhm0Dx8fwHq8VX5WnBrzKJ+iLvR3IcR7+n3Lw2naR7qNNgwApaX73uEjdZ7
os8ZIS6PEWh1f7GUv/n+aV5ukj4DSrxg2v77tjRqzCP3DwCR8Wjft7X2wK4CMtbvvxpduZM2qtvv
H7+/GPpTIER6/+cd8G6FnVoGrJLcWCsvIIbLD7KiqkcXeQSqjFrt/Hp2HrWgejWmGhI5dyiGpnrU
yZndBwgI/uc76Fb2l0dwM/ejX57C0FT2L58CBY8l5vJf3aGd5e/X8P0i/8Uj/P0O//0iu3wavHaE
RsnppbwL5fhSjKpicxV2tym6JKSjRv2sml4d8DpAnF1+y2eDZEFaidfPZf3cl4usVcX+9vu3yg2y
DQs5POSDTbGqhpRRX3oIrToPV113tvqIaBep6I7IqflV6PnWYPesOa3xswh5qBkl+ArBmqwlEzpa
Tat4Tmi60BTdB1PWfelD/GTHsvpITJt5HrCnV5mjVwrw+j91tm0zH1XhQ4k8h1BATVwIwom3SMfa
82hzaMoe05kpnBJrYt8/taEeHPuONkSqOf2Tjur0NseYBvWc37oopk9cErG3Lj/SlS3PlWm9uXXU
P9X+3N/Ztbh+/ySc2LyMUXQsSFPBICzaQ1pY4xk4wXhOHAY/aCdwBloyhZWw3Pj9pcQ1m2Xdm87m
4JlTapiHb7ZTugdQTgz8k7p6k+My1BiK+kKP2bow2//6vp1/Vtvgu5sPxXI340WghHwT1IWHtqoB
DqRu+fuP9WmuL2NBEdplTkzu7wYJpXvPfz14ndCHc9mO2V75Pu0FdxHO5cZT0k9HA6VJU44bbW4R
Hjc5iMIues3SOX2YK0CisYNaa9mG+AaVVRClHoktFOP2kB3jn40horUaw/4xL5KtYQOEKNMC+mOA
ASHjoQM0va5I9jkZ2fejg1I2tjeGrEreOSRPKOByVmPxEhgmVYMPdVDiFdUdJle+CsxdUJdvc+D/
tjD8H+np35OeMOH8xUazMOr/ZM+fPzLY8w/DxxylROH9Ffb0/Te/aU+m8YfOdR5IuQneVIem8P9p
T+KPxT5FuwbaqTKsxeXyJ0VeM+w/uCdADINUXNuSi1XzT4w8G/4/OJZJ55U6iV8k6+n/Ce/J/ifg
EyB6JuaL7xBIEo9q/7MnxRlo7SNLoHRrVLkug5kTAT34cOvk8UtmjO3NGNSItK2xvGpjdxVEkCN4
m3oPn9IZr126G+EVUxmLbAlSTY51rO7S2iIJoTOcvdIauoWkY9pa/cn68I+ala/bClnrFD3UNlWT
Mc/msb2bsBwRscPQBSGrPBqMbAeogAe/TIxDU2WerqOnpw55L7SzWNITkjmzbn2bpUH1PK9dHbRe
kdv7ML2fJmSZ2uTkxx4g+zj22JD77ooz9oQcgKl6l6xA8c6quRvFYrMOID077oeOuYEYExoGp3z2
cbLxjOM8nnGMQjGMLPhEJK36IYlPOt7vbuhBPleUtbNJ68sogAkSO2YNxHyNCPgSambDMhMktOl0
8/2l6TsstQG7s7RvfgoDS3jfozAr2mItJroSLdNubOLx0R+lT2oFw5UI4tK6yoNDntfOboRMdOOK
umMukRKPbOdqoxiwY7AbeqJWqAqjREj8qyWJwFnb7DtNBzAip/62nG2iweQoHlP9vo9N/dqPymMy
mC2KMa8SGIXSHykQ+Fsz8nc6+qD9t2moo4W/9l1Gde4C1nB0LQWRHOd3GqImr9Oach3GfnJoGv3O
Lmhmt0Z4U9blPi5XZNKqMyjqW1XaoF/TZYKlV/pta4c3OFkrLon1Y1fqFaDA3EGpIhMvDcsC4Qtf
xiF5MOfeWJV4D1qizVeIbH6ms0VzwHmcDFiVkVOkoJeBdM6JinaKoQ/7242v+9ZVyWbTOP1W4y09
mWRmbTMmOFVOHUmLOkVbAMtToImBaMZbCFnhWiDoWula98kuLIQK9uDE8M4KiylgbpTgWugLoDJ/
i6LC6/NYQsKkkdykwdan1SZl2T0oPr6MJBVFEU2dOaLbYPM8zP10cox030bpTzAU1avezwFROuop
XiQ/mJuaZ9uP0EIN8i1gYiqWR60dx9hKpZdem2f3rpsRU+8S9WvbP3RYzBM9FJKTp/hcjnQ/qtjo
Dn42MtNx813HkZPpxT0iCw53SV8K936yqTG6NI3lkyzs7msLAK4R9I/9kjUQxmo3xBf07mB9s7F/
Kw1Ctft2PoeOfjPMI8psg4GdaL90wfZMq0+hXUuvNXlrk+iG6NV8PVZE1DB5e4GSBeBGzYAuNHEN
3I72DbuGddiS1sIeJeAFblqzyY5FnhUcs7EX0YegZR85hwEViE0U9BokHa9bTKeg6mNalnLwtAr9
eO1Y5gfb55WZ9NEXo3BORLl9CKaGgacpXoVw/P2MiiAz/YpSXN9qnX3B2nJytSK7pJxYSo3Gd2cH
QBZQ21SqQF9oXufGZ+6cP9XEubCLIyS4N6N678by5wQjY6VJ27gxog6BOo2GpJUjLF3xPFvFDz1j
WwFpmKBCeyh2WVT8imZ0H5E/Oc8MS0embhEinQiFjUHd/YS1iai4+Z1MEbHu1PCYMPdZBY0TX4KY
PYiwN3oFNdxyXrCk7wAWyY0/DMZD3eYJkwn/dSgKNnAlnRXfzu9p6LDIbOsly9SqKvSAFksmdo4e
93j/UaGEYYB9u8sOocJOwjjqzjUZX9hEYUMD8fc8M/DeGS0RsdObXnTIh3wv8hu5NVktlIdzexAq
fxxK4Tml1d+mbj7cZBPAE3LT1pa/2BunWttKDB3sbFfxwIXBNqM9vYF2m/Yu6qUS15kixnBfVtaG
lIr02OgvThf6N3FzyYrJPZZtaB46M9jDvnQ3TD6dVaavZN7UJyOjK9+q7qFXQ3KQ2nwiNvYUcBHe
TO3isExAmJQ6Y4nC55+ZzHFrTgxlSESPvTlkMlxre7cvwq3AQ6Gh5lvOFvHGVJCknMp4i5NSecpu
HlgGv+aRqZoxcY3Sg2rrJ2wAKoNOHBhESKso5UIZbnSd1vNcg69r4i1CLRTJ+9iPPsMMGCK9bVrt
SmyakhFNnd1YjlL7QCBFMu2KCy9zOzyQg6dK9NEqpWyvLB09dHgI/am/E0W/FJVxeZXxFG6VgbXe
XWrJFkLMFFsEv/lOvxZEY1a2VVzRPLw2omNrmyqxH4aAmVTCtSh31BYFk+nhCDIfSkUjNccoyYiT
obmmoZMz3HXSnXMHiUifa/D5CJquQrkt6nheU8xUXsAFyvNDsDOO5yrtR6jPNuqqfLh+f/Gxbbhk
wNjFTCBWTeFctkv9oNPPzkZMrRqsl1Rdy3amiDBoDwW1c0A+Qk/BGp4EZiJv7E4sLuPWwJXCGaS/
sj/p4IT06UHz/d3sBwGH2q+SsyNIhpEsyEL/SPBpOml51yufDBK9WUPb/LQEl9vSNV8TWkPE2YPF
zi1/Wk1a19yEqXTZijFW1cdtNMvXjEJi27oB1GCD9s+QUIajyT1Ay2GaaMHzqgrGBHBk7dzi2u5X
zSKtzi9NtCDOGrjsnQptosvIxPwuLP+v+P73xbeJs/vfBziRZvXRNB//dWj+uQBf/u7PHCfH/gOH
BgQz2Ik6DIuFXvVnjtPyK7D7WN4ljUrdlvzqHzlO6g928I7t4oRfCCALBvXPAlxXf9CRp1S2KOuB
Xtn/SfkNgOJviA323K4hdYGb3ILcygtZsCB/4Z7AV6tsfdB9TwME3NC/lSgYzm5xpZrM7duwucvK
eNVrN920sSaPBIednkDyE+mmZ0Yh0nPSf0p9j6WN5W/SsAYc5C7jr/waoIIS4Vc7nMMGyrC9E36+
1kgtNJwPLb5alVq1wSlp3h3rpp8Ynm5zG9gLdKl9+qvMTlX03loQse/S4FSKnQnCxzTpbK0M9eyY
sGu4rT3PRPk4zFMKhGtkRRZ3gdwP41HTXwcSkpYTT/0krTtkyDRHVXbt2zuUn0iFaOBH5Ma+q/lH
oG5QkTUSl/mwRwFhpSezfkIXOIyeCN6H7NSQFz/+NPPPpjs7+r4Xr2b5NEtaGNnK3TTyxrEvFcp9
MEt9gfFvI6Kt3T/MkbkqXeqqz/98Mf6vinxfGBf/fqmtP8qf//X8s/76+dd97vI3fy4zw/hDQnwi
NRWqAd8suVh/LjM2syaBaPzqO2vdMTnE/7HMnD8MARZJsA2GjLTALv6xyiwy1lyIdoYtcD8wkPtP
lpnxT+QFe9H6OaYQFFCWTqNdLWSGvyyz3NKwsOiE7il3RCTb4+FK5+3QNWoNxRAdeCeNjPFj96rs
4FeZssSQ8BzysWg2gz5R72lXbEmYcHqCp7E6Ez5VOYe2RS2Al2ndK/PdMVFzGe3o3xS4eYekvBJE
8Gy5DEpaQck4q9xcKU2eBRvHibxn2jUHlRXklUaMrwetpp9uI6Npb4tIfFQtilttGnoghvEXk54B
oLlCT7DWK7unSRgEK+nox7Z2H23fIg4blIpVAqWtS8oaVVwizXmL/OLoMs7w0sqdMKNOe32C8gRV
52awcgZUvf84Vf6XZjcQMAs6xBS76Cut+lDT4PbYZsYMaLCpJ1nnrs1cPZokTqwwWlYNnMM8+qTD
+1QojMNqMhFFeSbyqT1ykpiBaA4tQtxllnwshTqMmnoMyeleYc08GQqHS4ZiJkGHjtwwXsX6hyjT
HTszk/Aq9Yh++KOfuKeLdsat4lVjtJQWE0bbAcBYp4efDD/PZsgAcMQsuOJgapg77/s5Ydo5d60H
6OAp7cj2lI5nLHirEu0llTixkJFDc87i7aXjcBhqvVnpFp9A5irPhKskuvZ9eYbvJ17uwmuOVyGN
z1T38nF5Nbzx30+rJ84hL53nsQ68Zko/pzj8hK8SrTFgHr6flble/PvVVZV9/n7Wc/FVBeYeCkwE
HD6ct1HLawkm3uSuLxb6+7QSy0dljcGnwzlxeTHLo+shr8NZ3ure5jtS2U+5rT2Bgn60o+SzLEkC
bfxbF5sXl4nbqsrWsR19DpZ1tmaGS3oA12i0wjUHZ2pgYG44DQs/eAobZHUtoU3j0mEsKHJV6G5C
wWdfYGPYhFr02aYGLxLMUZKhs01K6zlz0avwTnDRPLjt1DApxv6GD3rFwo/Qj/Bx17qx1Ry1n0jP
mcEKTLN6HHSK07+cky6/wVR/iyW0/w5YYZkrRVNN6ba+MNbB9/x9mdvpGPRdZP4Kyh+ysun70KFY
CWOZ/vIJ2j9cdgCN4uCgI86C6ZLPMZvYWPbXyapY6csSzIF6d8nMMQq9w8x4ADljoI/bfcu7r1Ln
LMd63oqWR5gKhyRTllAWo40qGUVaHMvfNxS8bXoavrlaRz9CYm/nkRguQU5iDemRe03lcP0+HFPc
sys3RrrUUvUrDpUg5OMtpgYd0XjQIIAh0ubNX84iFikkBp3heuTo+/73XOcclqy2YGR/iBL491Ih
WILZN59Lym5oMGCX+80lHSjJNRZJFUaf8+h7bFI+E7987z/BHiyZIGrW98sLxLZzVohrS0y8E65h
NrxD6y3H4fciWx65XF5pHMh1FpF55RKxsdywrMjvP8DGxMYrmjhdLqvl+/9CenQm7/rRupsUtOpl
QSYRK5jdZS5tJuJ8SsRiHarJvm3rBJA0j7EsmeUlfR/uVa+hVZNnwI3b+f+xdybLkSNZlv2X3iMF
UMyL3thsRtI4T76BkHQSUMWkmIevrwOL6q6MSMkKqX1tIsI93EmjmUL16Xv3nsv4lImwmo7uwFO0
fBW4cZ/LFzHK6qNXLfuE+22k+Bk81KGsBJuqatnMBubjvlXxuC+vLRisR+lGt4b65VSIKNTyKS6L
VLLkL38eodQfe3eo+UtWWREY6FwnfvRU5kxIjYWt4p0NvIp/s6bdPzPYLkua9uwClvYFqLO/Arfi
yha5nPSPyASm2yA9xIPPFB/J2Wp5dfMXFqJ4DUh1B6f3gwEuexxb7by8+oIdBTr7xusgS0xyaVvQ
MfP85LNge505wC5bNgT9c8/t9o9t7bhgq0cWTJzGp9xEtN/xhl3WaGbzZjm1c9VM5UPceWe5rFP0
TU95jyUVD+bas/1bno9ulQzRtZED77PJDQRz+DDJ4JwrxJbwF64oywWfRIuZo+N3Iragy/scLcfG
srj+bmf4c5lNuU6T26W7DTXchU35F/ZhP6ZZRW/uK1n21yL41DZIEXRgDcdE8HRZoJf9XVh9uObR
vqlQIpjzDqQ5fE9Mua5x9z99SQF2Pt8B0MOWZf8LzbgtmdxrJ/6JelYUuQvMwvGVBcuvcLRRBShm
a1KUO2HHn4bity//cOocggYjQ+g4PF8Dh/DfvDBKtX+i/i0rDpuhsITpW55nuX8F6LZzPDRW53/X
bYiszD3Py+Ofqehp7IPLgxgXfKKzZOvjzh+uh5Gz8/LalievTdk44vS3X9jEcck/6u5/zxgNF5by
fzEJL6+OchDsF/cl1EXWX5iERuwCo9D6OwqT8+LKMxXniIksZeUFCjYcHyl+0Bu0gDtgfgPzN+qr
ZRevxsamH0GSHYfdZdO+PCxRpT7FUn2g/6cE0MnBr+p7NilMXw5SW5dFmgXuGdy1vXKLFNs6cECP
ZdrK4Hgppooq/2QvWff1dN01yV2owcjmSxVjZjQ/rc74sTB+VxBGK5mdkWBgCELe5U88yDTlwQ7z
Dz96aDv+7TiUmVGmDqoGtFkTqm6q4BwZxsfyvNM++mWjEfTRB0K19o4SpC8D2vJk2mRrXArTpAGa
NEikQcGxBp2+Juj0eFkpMJ7qDH4gdjg+t+W0C4T6TJMp2Bia0zoJW+bJfba/PO4NG8VyULgD0iQ+
V0S/ixyfd3hQjlxHy1aY+ZPcrGY6kkt9UgLE2Cx7tTuNLWpz/9x4zasdMAMoYg45Zedowmget/ST
t8sfNLzudxtkN8XEFnCpBIlF+8Lu9nj5Wo2htkAAfuOEPlg1mJ3l72gLEGehX9FwPcllq16+dTzQ
5xsoaxqjgDKybOvZ8AXRKFldajG4U5+S/TpbBuxtek6Xumb56ZYDSC0bUGvKh34Y1iI3Xi4/26Xc
TBQf9fINLmXpslVqrJvbvhl2Ydw9wEM4BRH7LN6vkC7eos/1by7f3kpZlLAbSxhg8OcVFv5LvRsZ
xSkr9YcOmOHWFhd5YylGcvsKLNI1PH9ja5OoFoFk4uKfhpupGM8M5rgIdEjNESEmq7S3joYFNXhZ
E70qX+25gjUVcw1IPVwHOm+gjpEEFFIoXwqxyfqM+/JxkGRWTYm4y5YCZSnpOOXVysWKVaX87VBz
v/mbDeUyQ/zTM4vKjfAIkIIBk0424z+XZRZhvEkyN19BgDXMQmKXFWcAtyBabNbLUDpPYVx8dWEE
H8cO3W2osi0+/F+DtsurwDGe8+XWJsNQbAtwJiEgp4Pr++SeQYxYjvN6qXb8pjDWtI23HC4OqA1U
nRiTtm2I4Vexa6xMV1xHk/cii+aUO1O8ln686VJoX7mb/bim/Gl9gHkl4q+1EaKjA+kC8AKHf5Bz
DkijpGB23ye2hdI1vT3Go2vDtJ+jaLi9QLUDi1w+4fZ0RpHu5+Ohy5HL1SWAnhRi3Czp6mrFGMHU
8of2OJoDoq+U3dHbIKumB1kUx2l7nlJzN2Yeb8ICYbF1Vx+sLCSrV6gfP0mXVMrnCzgDH9VXnhUU
Skn6MyREexbiyijnawHIJ9Tqa26xZ1y+ytSkP15Kr0YNj4P/DhybNJao3PRFzTTPbsOtHZaEXioB
kDv9KcI+2doVgc1j/5BbgI5EqvdtU5Fkps27aBDJynIhwmWY04qp7W88Uk//ZuEsrYE/b/ahBdie
zFbXDFxGbws1+J+u7cEyBGT88Cmx8fiyYLDqw/WoAwaQczjqdzetwmt3UjdB1U9rs0oeRgTbuzy+
kWVwIYPZq7o33w0pHuNsxHg2gkNasL7oYuyjY+3z+ivy2aSbAj4Du22LMHetXe7/MR67VS0dQYgI
MEKvDzaZAD3QVP0JfuC3n4u73CFaj6nq7HgIsog/oVYC8zCEV2OVPDeeeI1dHlI+ZXKXZfE+N1c6
hd9+IZOUKRDUWqn7PrBIr8g1j0LRlVeoVjEQmPFZY7DeeMhLQjNYiSk6JVZGpEEyMy3mfFrPRmId
5+1QQFodf8IcnB+VAT+LRUpaN92R8xFsZti4K5BVN27TyX2T4pOBnr6CTZRtp5zlFQ9WzL0TF5CB
sKngcnRZL5d1kfCjbN2pu02IeR6zx6TLfpbVgYv10zQfmjpYoit5SrhGQQsiVyM2ymh3WUDZYWLO
vCEZ4tss5x87nYj0LusXHSoD4bign97jBI0qaKFYezmVEceVyU/gaTyKJfF+1ByrvCpXHpvbeqhx
I2TQ76ppcTObPGFwc++m5W2Dlv9uu2RsFDV3WMccHyx8hZuYwSiyw/hm/I6MAJDd8jG0PqLq/36d
XtJp/7y/kcmFWmNJFvbodf1lf+MrhpNVLW4aVhI339kznyIH3YEOQJZUXfveeuVbbpbvzEaJICwB
gbHzExARyzWmDfbefMSBMn6l2bSvO3x5Vphvll3JIITIl/m9iZx/lHm4hX732to0Sy8f7mBlmOnk
T+aAUJmXb8+FxsBWR0NpXr56hprVC3iPbN4VkEzeZhLssssDrZa3A5EW7Z5sfm7+plIL/qVQC4Xl
8+DSfLc9x/xrbFTteeRCjuFnhGiiR9R0yBJGt2mdxMzMJ7m3UJJxEbc6elX44LZJmO6l0Tnbxmcw
SA6Rjauvv7YRZv/xjtXMJq+mXO4Mm43edwTjqGhEJzorvNljwWU1AfFM0wln3dTcXfBFdpt4C5bl
Pej7c4SilprVT9dl6/0s79sUOymeYXEewrA6FAJNgRkgbpXx0gyROY+kSRSDnYhT3EbZ1irPl2fU
r/AgSq0xvZPa3Omat5t2xyqrXqIJ8TukjyUJhrVdklTYJJssrZiRKUI8lQHPpsp4VkMpqVbSJWH8
NRqdxVXVmjcgANBF68nYDpVIsfZh9M49/PgiIwBK9U+DM95dVnFO1NP+8pkWgEMNhyU/khK1CSNM
YHnsHMflmRmWVfPfL/hlaPLXfTnwKRsYq5gYCP86tfCKuXAGNX5Zyw0+GLlzWmwukz0d+ljsZa1/
ljucS0EuBE3P5da5NGAkDb2/eSX+8mz9+dmzwUl6tuCGB17X+UtnV6Kfwu4dfOQznc9LigNWpzUv
m+CX5WhvY96D5WzvqOvWl3ekUgSR9u3uwoQhoBhvocZglDYL7DZcVDzWPUanB4yI4RYBJIGsPXuS
tfzj8gXYnejmEhtkj8umvVQpJmaflDHwXkH6GfShdMKHdB77jQU4Mu2hrgRz9Th50mehd5wyHQdo
BdzGmaDYR6b91bZgT6LWz9aWpW6FZXDB1053mJCpB0Bp15r85uuwwn8TOwG60QLaYlftWms4zCIn
jCOKSO1dHuoxy2y6LikHBkzIyeOccauJ8FwBeKSQT9jI6o0hTHaTRuarOvNvVMZZI8PrdtEMXNCp
mc7rAz3ej8RDmG4udhDfJ8hheT/G3vsNpoNWwyTvLn/wwirU6fAhMmTvFV3JTTPhcnSruFtX0ito
qqAJWJ6oJKYkLoerwf6QQVBuVGKLdWXiB3QMnqOqiSsYfdN+ArpP8Y/WVcOEMBwEPcgdy9XlTyHk
5o1Ki8d6mg7KdnBbTuVV21FcBV0ZcOpfa7NZrn/8lJcDDVgIP088vlruTBk28fcBXTGIwmFK05hV
oiPxEtc4ZXF5L4XXuLxxmaEhIUbvI5aPteW8wg+d9rPRY5/knVKdgTOEcdZSXqUV/GZDmvfGAkjI
OgPnE/vs5WstJ6fhU8P5S2rLxIUorvh/oSj1vkm6u4IEvE2RnnW/lAqqLDeJ+nK7GpNjJai5XNZF
oesb+vGouxQPfs3tbLDRbQmXSXU1Jz9LZ5yjHpjr8uqtqEGkM1rvJLqTG6VKoq8Hzr4gc8rFaav/
5hS8NFf/8iS6JkNWixwkVFLLNOefi7UkZ9TBrPNjfMtbZghzKAU4SInswQAT1WBkQZXh+CBs5aOA
I5mUOKybkGKMFfQpEPNhB5GEwowko6wkDZL1pa5nVc7KVcdK5CbIfuf18khXGccmjnY2fJMPthRw
F+fufQiq99hBkgP6k6MRazBqoxQmATkXbvQ1VwVeDye8LYwSOdtyAkSJc2Q4AmsgyXxMwpwtS/V8
OWwvH93lMEUHdIL19YWhkf9fD6QvcN4siwjCLO9sGDL6AFUKVoKlf/kq/dZI0IXFtvUF1JtLRkI5
lk0AQEyDawFqkewqOfmJ/eUuDovLEnRi77OrSGWranarggq0aJCWXIp3s+ooQzUAUueNw+IGk5bx
x1XtfzUG/15jYJkMCf795HPfTR8Fh9I3k492Ov7+v//n8hf+c+zpev9wL1FTIZN9zqF/Uhd41j+W
xh6NKqS6Ac8E3+Y/x56IC3DxQoakJRm4jhNyrfl/c89/oOo14ew7tAbBcYvgfzL3tBE5/Pl49Cz8
nqYvbMRhnkck1nLD+qcbVO0OhS/ijuQ+6T00hb0tVQ4CoCH4mdyidSKy7pC33l5YtQ2qwbIPoW1t
8sbaDxzy2ynoi11cn0F8ABfO6aUZMB6LLj3o2XgNSIFzTprDtarxEwdqwVZFzbXhiWOMzekIwuNr
msVtYQ9qnwOeCK3yx3USxlY5p3TVDoR6omlHZrYOR3NLWsCVn3Bq5oUMV0kHmNChq0PUpMAOoVQW
rtV1TwprUcYP08BVrQY7wUWogwmfcC0bxCrxGlxtAScRp4LK7AA0SndlC+fGhXAFUDpuN9jBMK7Z
vAHw3PRaWu0z9ipngxdo59fT2UjEOXFRHdY3lUcC7qLLguAcYOmkcVWs7RgnI+3Dq9xZ7nBedUra
GUtSUPe7ojqlOKu2MvXhfbjBrRLVvJoELR2Bk8iAFQaX0LZo0WU/PuZEM9EjFgJGU2bjIyNtnxGz
vOOmC9ad377O03zHNVSvLW3/Yvz0Kw6zO1IZb9HcgX2x0Xt0ZDx7GSlYuPYQqlI1VmKfEwaF397I
NrYqf40tf44sermLW4+mvNc/2bp+dzA8AsjcWhKyE/XqeJij/IxYLSXkRnz7cnoEM5JycwH8NazV
hPEqGTBEJCaMLK4bKunjldUwefL1ea4N+lOj6E58otuB/RK5ti8PHHwbkjifWSklezytFQRu3IU0
H0fEcSg5xYoA0yoyq2ZTCePKcdm4x+kHFJJe26P1Ozfa60pS/HjtOK86unZojOn6RitZwOHKRwzv
6FlIZkHD19U3yjL3pihw8GTti1WQSSei9ikP1LSzCpf2qVT7pMmujQEy0JwF+1Zw98fxC8W/yPaG
jNRVr59MP4BOGzFDIWGRmi93VpS8DIfc/HrWzWCfoqazeKgya1/GSbbS0hmf0mBX90+yp9mMTHDY
5PKI9RUSoEaog8ydkDL17hZhtUucETSJga7AgGkxdjG8+YHB1wDUBVrSyD0wNreVBetrGsh6ZMq9
HIEw2zhuD0WYscLoKqevfhubuy6ab/x5qk4VTdUM0PQQGEvDJznQI6HF4IcSRzbWkar19B0ZQxsa
39MarRyoEeU+JgmnWG0O6cZ1CEAntmXU2OWmVqwmB6RmFkwHu4bn1bAcR7BXm6aNNt2UyEMf0id3
G8tf7xgCm1cSLEys6i0XoRrmuosandyRjdYZk9W+atcZWOVjMWVbfE9rWgJ6mwTaOvpgZnBMczdu
kJr3Mao/pWno2hmrNE4cYz/lHmYF9LRhMPy2mqI99Hnlb2y3fwnEMjmPB7kZ6xZhfFSobSLxr0bi
hKdWtPktBp0t+C8XKy3XtRCncGoDlMrKdNrQu0+puZM31zJYooS77AUPjEl611qGEMZKV26i0oeE
btLLdbPiUUX6EOU38H1YjZYHzcsUqKraAkxOrPbaFLze2dsVvjtsenpTGGdDJj2oPHwPEUJc5wWX
yvKaj80ixE7IUxDAuzXc7Goas4duYo/qBmc64Pw+9XgZMT1U1kqwX1buQzbTfMpn56nW5nEkW+vY
ipLJBN9pPQBSWIXJ+BBn4cnkngsF+Oy0dk/ioAUgje7mvmGVjbOxbdveoRtYwPVHc962/gkxc7Di
Sn4le9Ne47TuwubgBDI5xVUb7HGjgoGSdzIX04Z5yhKmwIYeYRSJIgyO+HqXl4vts2Mjz2v9NUUi
BOIu72KmCYfJQX2R1CHyA5WfC6ZumERui4wOVORmTCO4HYmGp6VvnWPEw46V/5O7zUZ2hrgK1Tju
OhAF3pxfk0wAfaq0CAH1A2L3tkZBHkca1NEWDqY51PVmFHZOJBQMmsLJIA10wGUo3/e9dthwSelY
t6PTrpy4oQo05urk1/YjBrl0VfZBCGp2xFyZ56uhRY4WLDLSRyucHxbsAX3sMFhE5YcoQZBTN8g2
xnDCrmcwHSGxk22sYffw7F1KCg2G+2rVTu6byXbvIrxZWRYUnR7aGy8/+4Hep1gdcFtbi+FKApO6
dPVMQ7l6Hl8xyOWbuaw5gIbotpuMu9xAyhx7J7MKb2be7z29mHewCY9pn0enuftNwzOEwogMzu7d
1wBR7DyUYo+Z4abDHZzE0A4wR/hqNG6jgWk3o2JQPu4uY8h2wIND+9hS6mAzethmwE8Hl6AtuBsf
HI4dRts7kBrWm8iIsHDHH0d4Z/Izv7DscbnjkEw1HhRLRET2Nt7LNHQbfNTctWvnvokfDYkx2poV
lUB/wkiluZCaR5OIQyUSJMXciJkTNOsAtuba7L1DlbcPPr4I2ugDEq0RZifJ4fExSpo7jIxy2wBH
XFcW4kKbfEoglnjTHUl/tGsrqM/RUVdMeD3JqjR6MEBFMu078uX2UU5bZiQKhGzdEkL6pr5CACKI
P+JCVvfnpnLNVTTyek1rPyNSl4Uatkg3V6bTHYneQACy3MJducP+eV2M6CDnBxs6wWxbaBP0RGLS
/KD8xkRkXvwSQ/0Gb2cP0JuJfHUw+/a6Ab4ZxTph9Zrutm02Ti1g6NdXvT+cK+nvCie8F6N7HRv5
/QiJw1EFyeQ9uGzi00H5PIpcPY2IPMaw3w99AwaM8irkiO6c7Nqa6qfSpVVkls2RzMl7CyME9s07
UzSH2DCmo2qxOMxWimSblQvZ5di5zVM1nBxbv4WDuIe3v62z7nrOEhz0TKMIs3sWyj67Yf3s1947
aIxv8uKJQojCN8TUm2w09WOsMf3nPoVPUH7RvqOL/l0No7Mpi+agKuThRDkcIH1vFGG6ex9y8Spn
eEJ5QEqrPwD5Hg1/Wxb+IQIdV02oY2cLMUdotYsPE/+Al5CdNGZUpIuP3aILP4I2xh/Ln4wYEwNI
jQfKt66hfY+H3ybMwC9uTQw5gTKAC2m+pgZTkBt7MQYnyBdrZ6StFldwFqprVGYgq8xmq2hA88i4
2w4VBOE0aqkTtzqKQgKobHI1wgUKUHW3ZaV+yxFCWdD5xcplra9Cet2dHZxlWg9rWybJPsRyUQji
ccNbwIrYc06p3T5bBV7UIHo5eomtbxwbwFS+pG9P882gzO+ySZ8Z0l9VUXc1kp0SpcWXNUZkksLw
xpHS7+IK2b72Mr2mZt/gZDs6z2Nv3AgxHYoYuM3sOxGg0as+4qgTaXPEWeSsQicR151dgroEHYkM
8quKsm9TsoDSIgfBR8hTYsvz0PyaLA0/tPkSyXCTG2Tv1eNb5t74EdPJQaR3YRK9mFb0UAmss7pU
9MXjgCOZXiEmBAoem+iGsH9xU+cpTWISHIb5pjf8zyCggdVYLhMRo1g1nf/jJPdQmB/6JNzJcH6D
E0wvvCYVgfXM3gyJn5/PSsad36jvKWX3kE95EXQYFeKJZwlWC+KOVdaYIF8n2s5qmAmFrzd9CKdG
4hgkMB45iA4dzpecOq3Hgqu7iCgAvZ6oqdfGIgsaZ2iZ0sZlaBTmWz/A3KSgBDLhfCxLLJ3mT4Ic
tmK0wRDkmHEWLADA8Y5KbjoBu7oTjDlLTH2aNKxCJMvJhOSytIN5C4vdc3lc7wjVOjWxeGYtAm4l
THUePhFHVavaua4Nhp6JVaBDbM/gOBGVqvq7DrpzjJOJ5J8D5ESYEXEZbuRD0ZsPIPF+BQbHsk2+
nvDmRd/WndOETpSblG+G3EUZUUHp4FbbaJ5OFvs9QZPWlJI0x01jFUoca1ODNnaZWs/Pbaqh81Sk
9lTMGGq3fSmwUmzKzP9MlDlu0jF8mV1WPzYpAGHOpq8U9xGMWXNUxHvs8Y+xnX/Y9QykHyFDOMpf
ukKRgWAI3BVuuIjZ46qqrYeo6E65xmpBrKDjqhkVkcHyFikDgbdhdnYUfhQ7WPIWYuW74cTPaqIZ
WgdXBt3gTTAQTQS6xrLuek9/4TeqN03KQMSkGMaP/sthaShkMFti2+ZVD31imGzuHuDjApTzboGY
Mfyy+g87m2/GEnqK2803LfoUdgrxpnkr6M56n+5ZVr8CP/9N6x+uaa3Oqe7O7tibdHZjQpWtvS7N
fqObrluN3JzhxjbXXjh9D2nr3frAfXpdHGNtPeRu+10yad6DwdgT5mztw9T9SYCuU66a8+jvh2ag
jjbSYxHnmDHLsN7EmUl6kcEYeKJytkJg1Hblbee4w0dZzQ9+iXS/jY3kVTXRvSdsQj1atLk5qqJ1
NUDdNObkOa3FBh4sF9vcsDcMrauTWz2GQBS2BXqxFXBYUlB8N4V26synmejVnaWgJvU5Hc2IRKWc
ItMgv2BfFuHvAahawY3vXjo991QDX5EdWXD19UamCmaREwChARCL8mtSYP/rXZKFpPGC2zWH3NlL
cq+hj3bzNUC/x7gPakpUn4q0BP/LVX9vZnLa2Xaxy4VpvR7J6gxPk08UR6InPADZak56LPQ6P09J
gf+wdLxbkK8vSUqRZtlyItqkIr3M9V9pEjIuUMV+Hsh38jWI9bKmcjEHmq9dVRwMqCgnNUznjnLz
7IOXaUxTHDD9uKDw7rKGZCo6SPMmc+b3VE17LadkWxmA46nG21UvErWvQCvFYZI+RIm6rcwRi5aR
24cuIFNG8Oy0Zen/Sm2xmVJveB0LGtO+aTNS7IqPLBn3gY/dKR/n62qsUQ2/tQpXcqA8e2+X3Slu
7A5qrMOUHB3DhqAd7vUdSIco4vMcKN55FXN9upzItdeVUJOKV1tjHRxUPO7r0XqNU2Fhppbpg45B
M9BNj4VY+ChuxVuLK1uNiEKBkA2HiG2otuk3aKvoPixtHCLCOQVJ4NdVDB308mFPTUgnpIOr43GW
9ikyRVuw1wKeZRrXrXtbZe/1wHE/iF1ZOWpXYlVf2bEx/EHY95mpXA3RN8cPex1RV2lIp0Lkwd7A
8r13kE1C0bKul85NCxjj2HQzB1oNdqdiS5sLqD1y6MY9m2yxs0R5C2DGuq4aSZXlAoqmvH5IXKw0
5JR4+7QcoV5xsj+4065TjKy7FJ1GJMlnYiaIgoK4vM4PX708GWFdTsYpDm3wROHeGRYQU8EK90dN
P4Pe9NYOjJILgAaYGjzbdZW/UTymoUFeIW7WAwNUtcYhoXZemL7mffLAelvX1nSfw/GfFEsYjiJz
IksHV2VbnIIU7Unr19D8S0/uisbolrtkdJZ1Za19ulJ7uOGNqb65kYitUMlRU+IpKeJfbmSnqwmD
9SGLy49KheXe8+oQ4inQHXBOawM7NuKtnoiWtt6mUrdH4gNnjKIjDEJmmEDxMdo6KmCOA5oHwWZz
nRlMZrq7SSbcAcxXHt47OuvqEOm229ROsHj+5mRjjcvfp9+fODxxJiDZfTRwxo96O6paE6jXYg/g
arIt4nZ4baPnLqt4ZEXJpgYy+jS185YoNNQwDpB8n9sTcNgJv3UrV3nhfUyof5E4zI/z4P6CGece
Z/Xb1Y2z61wNkn/yN3hA5Vaqeo8Py9oAseK2zmWhGMwlgDE21i4tKERCCslORJCcovLelKMJ5L4x
GVsJtyThgO6+YeSIv7L7qgWVEup5Y0RZdQ9y6zQSOb5rE/iiJXhw3m3B1mrFZHuV5CGk8/A9ZBYX
SrjE25rpWD1ofVQGRGyjqp7bkj6jMQ6cUhSZ/Mg2b4k5XLcgnjv/LpPj0o+adtyNgGQ2xEFzxm6I
9JjJpuYalzXD5qIswSapT+ZckcJIIFE36PKO5dyX47Q1Jte/GZOsP+BONUU23xbus9+X2XkaO7zr
eQaI5d2YVQxQKU22YdfcSkd9EsqG9cFrdvPoJfe9Y0RrStPt7FfN29wZxk5zrCE0bN+7zp2eAoIm
MBM0gBZ83mfRWfIITpauhIxaIg0qUhcG+0VVPWOTRRXjcgGsVkZWF9u4nstdSIAJxAIfDmqoPnJO
3LqnlIfhyrcC/h0Ju9oZrcANE9s+3tXhJ2bbezLBwcJcqs3uZgiSmWKmxeI/i+6+nx/dJsYE144h
31MoypnqTBRSc4afwszftgx7nxlcTmKd/cpbIurENPoPg9L5lRtD8EUj5D84iqqoNJ300FMQLhms
wbsc4ztWbx5T91GsTdHvAL2ao14VvvTfzFRvOhgab0655I4CoD5mDdCFiJRFUkr48HVTfaZFdwRm
1dzpyDiPWevf9nV0TFM/f3Lisb92Eu8lqXWxTXVLtB0H9ZrL+/vIDegmoCm01tXVhNn32h4mE1AP
VIzMTux9T+4Bt5i+O1ZS2c+XX0YdwuzKIwBwiM3gpYYBsuryMsTInwcvY6G32oy6XS1EuwsNJfZB
wDUjiObxNmwXjK+ftr9kBvQpql6TPJtodkaQB3KjfKjJftnbOTQyxnryOhzzB9lzt0pm3b+SLzbs
i7JyYQrLb1UWw2N0nKTZ/84zOGhNFhh3fkfgmEe1srLMebi1C4bZo6Qls5FWt5lYzI5Zlm92S7SL
0Kp9EhmRl20AAIMeg3PnZm/D5Ov3CQ7ywUCTs738siPPbWinD9ri4yExk+Iup3t4F/sF9PuBnmdN
Hd2i3ekA0dHSPJWa45cJzytUN5O8K5+3PoAIkGTtjSETrDXd+OT07vhQD/AZ7Dq2twm7AVWwvyNP
zto7NExumyI82q3mWZ7QbOZe9cA11dl2sZefady/UjMiayzrFL/ibP2a+hvXMqMXv8WmYYcIrITh
JNuMqIhrDp43tvtg72nJKHjxwVsFs1VYss1WVCL+I6JCw7++6iErdrY0Tz2DVH4suzulRT+fgvZB
D8a6CodsVQ2qv0NGOtIokdDEXOMj8obkOeqbZD+lJKnVWRnfJxPoinkA6DXqUxlcz01PB4b/ANiC
cJr/GP/ld/7/nykZaLyT+fQzxN/B2KSfvdRy4xAAeQaIrsBpIUTDml5vYwIOd3FB1eXXqriz5Ujx
NnrOsSKpBZsptvD51UQMezPmer61ZEoz3q76DzSCn4S8uYCB6TWWXrjVUlj3Qc32jPA6+UgmIBB6
bn4olI+TnrxfxvLoEqkz3ks7GPZgDTXSFbY7LexrkRfjzpOpvk9MJvpDG4wvFfkpK8C1vAbLC3bo
xKejlwY0dbEXgQTGa8IcYrpy22TaVPHgH3w6l303OvdMFquXUj8jJU+enboB1SECOnYpis+gnT/I
8XmDHNs9xgPKA3qg1bbpaQKr7D5ouuoXCppu14/iV9szP7ILsIOEjJDD6WOkKnu2Ibz4l192CUC/
yCAQYGzPBeblpzAB9+KZFSlDdWE/OVDzNzoc7/IKsjMxbvHjYNGlkwW3mM5Wr5nJweenMdQdc/Ae
nQWInIbei5E7xZkcAvZA7mhAM9W4bRLau3YXMiXURcLlO2Q6l8HrD+RuzuWiwWBLCIL2KvII9AHl
QwSF8Qas7WZuOMaizke8lWYZp9REc4Mg6oKDaz37yjhyiF5PQM8PKotCtOVWxIjEiemQkGjKqA4I
TgZBZ5bfQ1wRTcb/iQ1xakeGQl297Rl7jYakzgoBcUtTH4ooBjjkzuu5V0cHgv5GWTZ52aJEYNgj
00Mh418lRIdORULWctvAt0mCm5HLKf43F6ceF3kkRVyl3fxWgGTb+1O060Z3iQ1hqp//7lqi7qx+
Qe0jLAm5j9PD3Mseb8dQEvZEwZv6apdRi9+IoSDftbrqaBlZMY9R6xAJmjkOcQJgwBNyCynpM5uO
EdfwG/KRjxWS1izuAOeWqCqINamQ4JZ31BABOx/KXJV39lIPMPXKkfLE4hTm3Ws8J4wIO2sJQcpI
NbTaDKhB4d5mI2yTvrcObUrFAhh02Bl0VTPHjrdQZ+s9iERGOYZIy43FsS2mEul/ND7OD+gLf9MC
X6hnBB1R+d6LmSAMQ7/aggeF37C2o1euNPEsTJSkDavbA0xv6nWb002wCFXoFL1uplXI0IXLTcX8
dtP6sQsckuSM5tby45PHJQoFxDVxviH0B6YmhVm9NdIqoGlPL1YTDiS2NsUq9Eu5IycnaJBSJ/X9
kHAzosO0dEqoijhbmUvIjziM8dVdgIxW8h/sndly3Ei2Zb8IZYAD7gDM2voh5pHBWSRfYOKEeZ7x
9XdBWdYlMbMlq/f7IsvUwIhAAO7Hz9l77TOiqo4BcvXJCe3Tjdr0qsh2LmTNPUjla1yO5YIRsVgX
0c4gAO9UgoIVUGpmcvibzjCdL+4pSqbDPF9YdiNXzfAlXenghSGyd+zj9LlvFIOo0fmw+1U0xMCD
whS+dftKlle2GQMmYVpQnnQyhNx94e/tWedpO28QSTAqieZi6x0XkCN6KYC4B5G8Tswb00WZxlS1
3TVXps/yPvj5sCOP4BuRCE9ByFaBa7TPx5VvkASuJ2OM8IgWmnTf+hmJjCtmKauMMqsDDOXY8SaZ
Czb+a56fcxZm1k6wxkRIIZNyugJ7WWsfRQrXPw4wkCRJxtQ8tBdKwRxAu/QSeMF5UDWKAf/dbA06
GiHN/P4Nej7RNQl3ji0Zr3VTe8+XuR6MljgJWK5ElS/zqLdWpStpno5E5WGbvutMfUM+sIAWSkKx
5cWkD3tvcaqzO4IvLGx00SULI64AzL86SoG61pdjpaNrQDXcx2/oo94gO/dAveWlNqZuIcMZltdw
qnJYmyuW/2VeW6carf+qVpxXzJJ8B5omE9h5znp0vNqcMpRGDWNFJFmewWFKzrkViRvcGorBjc4j
NOdnHWKlLRsC2Bd2QzoT9Q+wJnpMy4pkTVnRXgIRhMLcp18Sz6A1NdNYchqYaeDsei8DjMx7LTvg
RLTeppBqqCLuHIAjMsNE0KSmSaLDX1wqQX3R+YRE+XOkwmQ5y6ivS1R2JEPUsP7xt0QDXhu4YVF5
KcYUuUWDdmogdF0z5C6C2g4CaE6SBa0UKbLEsnr4MKCbtnMKQ6L36O5MJNUeBBtcDquuvdez8EnJ
4pVgBrWxDHeJZP+i7KGkyrCuOicoVhllC+XlAkP/xOF64mDEegj3cjYWiTsgzjs7Mt8zD+n2WHhL
E0416kTuXhNDmcmeQjnqvIgOYxffbFWSs2rEJAha707VQDoy5vYQzpd6KjhNBbAra704jg1ndyYK
MaoxVAivbsLwxgneY2LFdGMixk+c0q7Sl03lvQGGurYQfx0L1hI1xNvoKqnnFO3i4ohhrUJ949Fy
NDpnQzOcL4KJyjaaXvohvwAQ4xUUZydoNC9VTkCTFsNEt7oZOpUtND8lZiHjuw4am2Rq3zqGYUSr
edRgSZjy1PrDvYOTxEyDbdMrnfQLgg/yUsO3UuI4iMEPi4IZVV+B3SC1NvGzTVCALdBi40UJ7cxv
3GU8eBuONe5mGtM1iR2haIeL1/bA3nJ50nIaHeR51mTYSwKcnHENK3RcDlLtBoI7U8X3WUWIraNo
aZixtctdhoBm2Tz6GJaqMIA8m4wu+paePYJYa4ToQbTuZPjezBP1toNzUI3awo4YbkD6xXoT9DO8
PQJFhKZpFUo7XnUM6plgwrlOcgzjk8XqTUtvWXYYtWpzuPP86cmY9zxP3ApLIw3BICKjhaFFnJbW
0a3q+nPTCeZxkUBXotvpIrOm+wEq/oYn7cRI2l51gmwd16zBd7kkUshWIc9zrAV8+DdMAPqSUsdf
cupeCrQfPlZTVJxQ0IwmHpam6A94kACb+y9TjFgw1MH7hDXoOL/nIY01UkhyfR0IZpR4MDrijewk
1nmGKe6jnZaP6ebHL3aZAyJoXmPD/bRnj1NDsbQhFTIqjHUxGor5KwvokM7wE2PdRclOpum+IGkG
nlxE+dPCcQPVVZUTlgtKNAuC3nqqMECjAGQdlATMlK21MUJT7QT6JCZAUADdV8ZIx5C0nbYc3vOq
Jl7C89KVLYJtC3RubVpJsM4sjDxPwrl0bTZtBz8ZURyFRGDPgK8xp8demtmuqb3vehDujYG4sFT1
rwai4cZQ4RZ1kb+My93gEWnv57a+KsZio4fllgyVep366nkyWtqoTvxA3wq5yIdIfJM7NP9wbePR
yT28jswgtuMUPprGHPzk0ygbH+1uuFgjHRCQ1x8N4ZfL0EFHEXn2ir2H+6Zn1qASsO2edUo8WP6u
3x01P9ulaXo9OvDqWGi4uNqup0kQoecfjc4kTtm66stqVwew8bLhDiEA6lHDXNVpf/Gq4VBqjEdz
wrdoRmW01pECGNX31pkew8ipV5UOWncszXbZRBhDB3ppYFwNZz9aTOahxC0aMWfF9Tc1eJN9kfo3
rifQneaIGt6hv80Gz+yV8/015xw6YAmOlR7HZUzCtju5BDwz9qyM6AHf0MWb2ObFSC3lNiiXOq9Y
Jna2Ag1EO89h2uFkl7JOr52URoFJMEjhtmwZnR8vA1pxHU5E1TCls5y+3XfN91p36drmOAZCsj5D
sxoWQzDPSfKW5M4pZbdpp6UAcsRAy9qYOUHcRoyTchivw646EJyCGL13PuAcPpqe90QKHWwzLryR
PCgD4IcpuHouOtguQVEyLY2MGsVy1VteYTbHcfoaJ/gd8bmqOOfSmvGDHiavnXY3eoiY4jrbq5EZ
VcMjFlGR0rejTRES2oRtMV45Kvs0ISYPbPnbFH4ofc7iReMZPo0y2nW1s5miUnsExA001G8o9CJm
5oX0blOlINZP9YbwxbUI8gkD5BBT7sxhKwx+Wmq0DhHmopAY3rLhXib0x7W+768wtIz7BBnjrhm0
+rqC7LEssiZ9Vnl5XZRh/ymVsyTsIX0jhMEgWbHR7yxDyzbUAcEJ2Zw8qq5oNq2RlHcc48ERlrl8
xSu2+vHPLWGRJ28Nz2M6dzVcU1xH2aRtjY4YHNdps6u0o9dIv7Z7DHTrAzlJ9zmCNZrKT5DRUAHL
IH00HMNfp/jCsWM32r5mRUCcGXvXfathQJ0a+7maxnM1v+GUyK7U9bpXc2a91YS63DmZPWx6I5yO
ltlnJxFQWfRZ59w5DUrFmkXxzScf7Mc/HzL9JjNN90lY7NiUccl1z7e6myi6B9sOSNbwH4Sp4P8D
MRzC9lxUzgePcLAZ3RzoAIhEWSEXm3SQrnp9w4kg4ESakexcszV0P9wwNbsNw9neMtTGy7rXUPxw
+V4A1TU3SdeHBPlyQ1NM76dMRzNqCZb6rmdeB2euGLt94lcHKchBjvzos6Fpxu6hM7UhbquUZk0a
ClE4MNlqC5+DHP3r2EW255uHYlATkro5vU8aLRMSRWSitqkhdDxNoXjn1h3mWCvTOwd0KsmKy1ht
dnSJg3Xe1qgrPW9N82ubWMi7PRs1twQD2HF94mzO6dTOo4i/Q0/Fr10mn/G8GbYpg1iRJ2epMSQl
JAYcJiocUkRvqS/yXZA1n8jOmB2I7gGtJEyCsbvTKmSMTcTeivkBKBirzWBRB+O6nbu7Sy/1o+uC
Q3XU3xg9BU5q1nz8vCQ/zbhEJooDolAnC9FdAKRnAX/v2eEB4l7g2BeY5luX2w/4gTG8kyTVzs4J
bncspMSCNGZyH/QTIURtu9b17ODGQb+uYzr8lACPSgeJpFIZr+3umcIKc7Ypz52Du0zPxM04WUs0
PWQI4uer50o3HWLAwJl1r5AYuRq5RcxAt7QtkVwMEcJR+r1bJ0EaGeoVGeaVRrspRCtap6SoqU1L
gupxJHo8aZL6qlDO0fCNYdX65TaaO9lM5dbSK02eE5CyyXQToCchsq6o1o3izG07T7jzxCV05vhW
gsnrJhzWwWSa8EWcdnbBJwfDd79lQ9/MtxaIFtNfiUY+jpyut6H9OXUMKHPH/TawZKcVR8sq6e5I
AG72ce4dREtKl1/kBfI5sXdMK9zH08lPAbdq/aluva1lOGrnahQvTTrczBtOnVTta2pzP1gSSjJX
Yr2MNc3aF42xtrNq65ucArHPIT0Kp4YOHsUcTtX1MHON6r2TCCC+NakyDcbydOZ+NHnZrwLgBTSM
FrQlbbrsrLt5CjUl+TQ6aEZ1wV5Ar5jlwUbsR6jNCpwxex5wJ5F7SAnhyTMZuAFoU6yMMdKZjhID
HhUXP8PANnZJvqqGdJfkOkdxY4O8oFqU4ZNrt1ezuke5pDyojvPdwOlrRipoNeNUTiiWVyG1jIe7
nuk8caFYSGOKicIrL+irIBUMXY+eEgqF0T3Q4UT2mRG1QzAmsZ7th2JKi3E9foePs0rdidjvkfO7
GXAeCiW6aoSIF0dZdzXkdTryJtFG9IrlWwb7C7APatOE7E/Xuq7q+DaXC8bMJQJVjLBB/2BM8cUc
xckKhzu3mk4y685NnVL02BgFBy9eIng96z59jFZkL0ZtnUWd3Js5bGGOrNoSr+vCd2q5VNJaGFoL
/b4lr5smfV+Ec3TuIjboFA7eN48jMWPmPh4p8siXye37QNc+gtr7cJ3xjlHsrnRx/7YR6WZuR3xc
6igEHYI4WYrc2iCvyWSJCXM6SLrST2Gm+Qg4vQeRix163X0UXzlj9y1E4kMOiyV3KgSyGzxwIZIj
jUESmwaXnAPk1So1HLonPiGp2I544OB5DdVZ4e2TtLQpVHTGqx2wv/i9GkHzjx6m+oKjc76LhUBU
VF1XPQfcJG1fAcoi5sLmPNmCW38oTUgd6RHV8EI3T30v7ftqipq1bF8BeGPkmrN97FENu3Bs7tTA
mpdU1Sfa71fNps3aIXFS7KnjhLGZVfzNs9x814VuvCwa/4HDAaZDFNijjuKvnZjUazL6bjIuXLqT
J1ZJHeJZFC0Wab4jYC/BwRGC/ELTPMcjStbUGias4XNaQlVsabPdThw/Oo9uSG5LcyVdlAg9dw6t
cnpB9MkZ6hco/wgLVr11i+B4WGc9px+F4wBhdbltB7u47snx7tOnMer8dS+074LeNk//QlvB3uF6
W85b3tjXxozhHdTSSU1cUEN2qXzDwuTk08SwzzRoSbUVNOSL4DpjMBApwEtte7Ti6r5GY1Gp/qUn
zHw5NMmnIr2zYlNdEIZ6R7sVieM4LGVSHRhmTmeZFRfktFnERGxo9JK7i+UhLpMMuOx0GHvje2Gx
BJW9NS0D48Vq6vuMz1Ua7j01CONFRZGU6qec8pkNt0oWmTsiMRJkHdkF/oMx6vWV5ABlq1XPGIYm
EA1Lt3oPBuQIJRFUfUJBEoh2N418L2NymgbzviyGV3egwi2mFGavd5JoPTaZT+NE4VFosaggcULT
khTvmlWmnLWnfEFw05XN+S6V+cUED2lP7B6Vl2wjtOSL0vyssgIYh0MLN45ZulPTvxRgNpjHjo8g
Mu8mESoqz/ZkVBjYYhwxjR/deWihQZzZT27i7+uGSZtd9NemRKs8X9bvgF7MFak5XOpCsEH4V34v
HzvPrfC7ZWKRe+oGYwRFQVafK/cutXqbD1oKJIzxxo9TbqkY0Gxpwnl2pnc/5/sWnDrLWHx3NX6M
gzaRPya4zYs/o6FAyU/DPA6m68J35n4yieptdlEwjYJAvYd2+gCnrUAl32NCYxISsmyHEZSSIZrO
gUbiTQf2bTlN4hyaVPo2FRaozEcwK+YhKEFcc5bqh+wbtH1G3E3P4a/pLoWvR4uhV1eqBZNfFO3A
o8mBqx8lTwPlWBf7XLO64LCsW/AlMhBmZSrxdLBaCI9GFHq0Y110y9IZ2TsjI12DgzkRZnPpSOJY
VCJ+Wfk8dlAT3zN7qtaTaMjO0IJzMJibsEvpanbRWuOEn1lza5OXkt6VpLGGTZQmjF23R0+m96M6
e+RvEy3ilmsUlvOOotvIhypJxpu1LvISmrwdC1QwZrbsLAKdIYy6erGXRfKQ2N1dz8RVl+KDpj9D
SSSzjbnNLKmti6Z4QOiCpjq5k/Q8XSeo3/H7bERYvHixUyLWYsEXnX4oylmKpHKNQ/ew6pp0X1Yo
AxrJcVKP6GdlaUfJ7BGuiwyigEy8soy8JzSA6bNU1+mk3YRZzCDBgJiaStzd3WDdxnzAbrrVF8nO
NEv6mBnoISevV8Jrr+1MP/my6IHcB/swnLVjtr5OjfGp7VOyT5BrIUe6GsfqVCt0yV3BebJG/gsN
tyCci2XaGxEyDk2/weDBvukLb/PXW27T70GV5Rt8kBhkEcAKo7F4IHsS8tL6W+vZuw7H95CUOC9o
UQbwYFb9UIOYMF9lQf/Q6IJT2I00oWuGwjy72JnPWRiz+rThQ9UhbQVNpn00Ws1j7IZHRuHBGocb
6aAFsVJmW87sQhpOKtA3kc06AmzDWDMx6cf42MtsY3b+sGwK+2qWQieSrh01FM1QSO+OJ0ml1GkR
0tjKF57u7Oyu9FYuciKAgEPJJh9coVIw94FsV7ZuaYih+2GVG7eqjahxDckrJ9G3ptFXzWQc6H+8
BOTQbdCA0u61HTrtBblzBXkO8N9vaoPNFMBjt4jN7p1xMdhJL0c1w/OcSf+bqHNyEZ71efLlaGvd
tLZdF7wjiks3tR0ZC4KICA/VMlLekz0zmF0+8c4h7WNGKZ4x0J58o34aBiM6dGlx8vJoFzopk5qG
GzHhw4cB/T1ZOd0KwRwOlIrmam9x3Ez2iSzztWeELyRWcrgENsEclUffrQf0JPq0JMmXyJlgG4v6
jiwDmFrOG1sABylHs5dVIxlkho+cdEiJdIMz8QsrkbVyM9XFa20Q8lzRKfX3nCX8o2W3D1Zon2HE
PToT4gw53nk8vDSM9qrWLyFGLnPyb0GiclI1BlgVVrJs65opQSxXwdDS0TbIe+JnlA3FWqlH245V
mkCGs+bFL2WI9lAz3Y/YvekT7RzT9j9aXdOtG5fTmrUN+vx+sKcLiWJLohbKFbv8YPhXqVV9RmNF
dN1UbKWAB14l1aPQgyud+QgoIn0pTSeg4VUgGO7pkSjGAZlOZrWw7oe2itex1zPfTl7rhCOnjzdo
AU/9MjIIXTZdjwhNj8SihlSetgzPU421cFQSqpDNUYpwZ5Lr3ufH0x2aTa6liBeVuEE6xZZaNTej
S2tIuapb+0ibtK77Lm2qvWzEIWw4IF59DTxI0CJLInMvG/0HWVLUGw5vpmqxLUoZ+kcGS8v5W0+l
YhJhn/ISN1St6XPqwHAuhf4w4plaWi5vru2Gg4dlHs1lglmqQj3gHqKER3qqsOxVAbUm4xbWNh7h
3lWHyEdNX6XvIg2ydZiJU+xhRFRJMNPZghUxGWetgyxKaDByXUeuGM+9Z2Zyy1/j9AkYoDRmc9Kg
kR/dH3332a5YB7e4wd9U7V3CPr0vVYeAlgqgRHwI0Y8uvglTJA8ZBpE0C6UXnnuZs/UEKn2HyLNS
k8Y2nOZ7QF3janBgkfj0n42ReIwkGAGdGi+Gx6V0GAuS64IqcphMKDtoV5ayE1jx+GmGbMUiysI7
aY5rm6BjCzUIo0KyAmQiVtQDwTIiCzmNK/YmLaKQX9Sp4mxBgpceaMVS78O3nvEjgk6yJG0vX4ok
9ZYjTTkm0v6Vclo4qpO8wyv/ISML9X6FKN6cUpPA1JPbT8wfTdb0rKZbOTpkE4+qhfCg9F0nyDSE
C0geaXom+eozHGHH+nghjIapsOcl/ZGuDL1lNJieRfewSfOc8lXle11SCM9B8NbkJ8gtmI5atJVG
mlt+TLO5153NXJkqS755hclpfhw3EndWO/X6AdGK307rpBHWoh3bjVEz8s9LACydWoZtbK4qb2Qi
zmvnjWvcMgs6JL5zjex5oofukpORTR+5Z6wrU927iCqPs8bBSKW11NKp2OeQzMXwnvEwgCIekNcK
fa1b6qnVGHv1YGSHvKJ7lqwKs+JMHNf5diRjQJHgzSf6LAK2B+gaRHAhmnIdw97Tyn6u4/NQifyK
h7gvyw9zMpLd1J5jNyquqeVXomZewOuRRWPPZ8ihRx3pfswMW1tmVz75A7RaR4KbCXMoDaj/RaTd
i5rrrmo0ZRl4nxfDdA0gmtOzgdGzddM11+IEFINjkR08RIEENBvTLEartIkGv9j1uX32HfPcKnER
M5FO5VymlrTx5ewpQfCEscepjkEEpCSy8/fMiegyYGaL+uJh3gTILcReQbBJ6PIO7Z7+Y4lpZI1j
FOyQARHOeBB6cQZBt9KMxmDSxGHaaYOJAQBoUXsSa8/1XoG1tUgYs5cf1vn/xQv8Bi8gceT///EC
5xwR5EdVfW9+QQzM/+jfiAFFgphlAQswgKHrwARw8P+brM4fCWIKQK47lvUjjeD/IQYM9S9HYKil
PCWwz4Cl/R/EgPqXsi1HEYZgm5LgA/XfIAaMOSXhZwCPdGjo0Kdm0wbxB9sPmMHPhIGaFb5gzkRx
61UXEcSrciipruEbBTB56YU3RbAZ5nV50lde+9gYQPUc+qUBloIZanLJENgkBvKSkVoMK9X4DbLX
rurrCxvBlRXNbbHi2JfIRP2RJVEtpHidEgpXu97nUX6m4qSsLa+6Kqe55ezpzjAO7NahQ309Outo
42TjeyKrbR2ZLFLDt7GWhwSzPiOmXaieEQ8uKqfehzB2gyk7eRirND041JM2zvBHxlX0zqxdjA1H
HyTpM/114NOm0WheiSORe7dZ5N8VNiuOzQGLHooY/Sd4QaC3VxF/S9OOQnbHEVwyK/y+QXAu/eNI
9FBOItZkHVQxXZXtbNa/jFgYhtqbp46Husz3k9gxvToG1pnoG5oFESf44KBrwd7AE56UyPdTLkl/
1Rn52qxmTU9+jCc884jzFfKRol1OZrcJ84B4spRQif6KZuBDnDKX7vVjhuyRvtwN9cUdoMX7XrgP
geNvoVnSMrPR/xKHEhc7LaZD0vVvUPJumspaWZShdu+eLPvTSfu18vkUZXQTJvGLpP7EB0wIsngy
LfowRsJwgJ0ybi7a4N6SjY58Wts4afVdZOnNmBNh7oQHVTcYRBhCQBVXXYjNq/Kx/YTPmjaHINWP
gO/urRIOQDqehNPf/e8CdT8WBBW+5WhJq/H2w8fP9vNaI34b/HCGfpJ+r77+g7/WJkgo4EoUp0Jb
17FNSBaZv5Yml0WL5QoelDVHONgzK+jf8BPh/EtappAOeREAO42fsg3dfynddqULFNlkzZPEuPzf
//MLGrj+8v8/0+Dlrxxj25H8NEeZukkGGL5j9YUMllh4J/JqSHYO0icGoZrcQLzVHjnbGTvsVdhs
Sog/mjVjpmjsHf7zC31wWuVDiZqysw5DlFkHs2pQ3jN1wLuSkpTWzKFjqgiOt9KWBWJ9Dn+EVyUP
GkfGQ+bdexwb1ujXFLHI5oNu1ikHFZeUl1KSYMRRyzgivjAodPkvAs2BuwlriyvAv3Rue9RjW7/L
4rg8uCXVJRjDpe0mNrt6rG3BtssjxPJgg4zw0FU+DpOQEYubFcF7mQ85h7/cevBHzlCZN9lXRg2Z
tGrC00+b1fVfcKefr7HxK17mxzV2lG7YNpEa0Ky/5mq0YWGGnYlsDojkk0ZL4kqN99Ug9AuY04Ag
mrZfNzoyPM9v66tOp/8aV4a8lT0e8gAymFUwtNXD+g8wql+p6f9+X+hoJbeT69jiC/ZG72Xfi4ZU
Yl+PW5B6urFRZeHQPexOuQ827A/X4R/uNV6MphYMIMHD8IUAaSGB9zIizHY4x7otPcJ460/awanq
Z5WSSm1jrrnzZj9P3a6m8bvRtAwwkhCB2aLLhmonNF8dUzO7mDjB/qI6/fJk/Pwt/e1iwJ4Hnmpa
UpqCJ4uH8ecd2rADvx6tydkSdC7Wbc/YIY89Z2NlNM0Y6eXrP1yN+Qf+hwTG1XcVAaXwueF6mFQf
813zE3TIxDxu49zRtoHlpZhdx+FQhy75CQZzSkgl5P1l87hbTzegbog08PtdNVbT8Q/v4293p6tQ
izozJVxXLAFfVgBCaaCEwXPcDmO56mtfYT2dyp10L7Ibk50f3thNEJwLSfCg0hziJ7PuqILh3Suq
4M5Ouo90NMvP37+rv90qro2uQkolpSFZIb9cHCaaI+llzbgFxNTuYls8kNUH36IzWEQAARmNvf39
K1LR/fp9ECvl6OQyCJeikLyruYT76ftAZJUZeo6BMAy0JUMaDoHVXVGz7sVOfJ9J/RturWmXIGiQ
T6nd6itI38beq4IdKq7iBK9z1aKf/cN9IubX/fk+md8X9auyTb4e7pn5ff/0vvDr6GLobYyNQlZ7
jroDNUf9wWRZO09WgVa/5OTYSFTNdOxogtXMEvE8fbO9bqtsrG7TcI4bp79C49msaWwPyxx5Pth6
ZOhZ63ZHt9DuqzI5To1u7H5/WefMgF/evSFsoJPEFsHWIvTo6zMfwg5KamZPnElx6xslwY502hnR
+7nAmTKiScmTMl2FPlf0v31tNlWlKP8tEzKy/HLlPH/MMSSRBhGqarjCrvGq1Q33eLusZW1uUDx4
x3l2/1+/qqNznOAQoCQk7y+3LkW6hdq0j3exRoTqONE3zgfmjfRtmCEIMslmWeteEXj+p1v47xdb
csih0yCJUmZx+fooo6e108ZC+RMFH2CCFz08DNrLPQk1GHYmBx2oW4mrejQlwb5DdcchgJw0INiQ
nJ3osUl9zNBGjTMXC8nCYHzOaEZL/7Dm/O190oim6DAMHSuTw47w6y09w3ytgmzKnW8V8aNXprsy
QpIndbo2UtHRYDBDREvyh5c15pvtl5tRzDUOadGSpwlN9ZevxtRMyjMsMrsA2FTZF+ZD1Q/d2kqS
G23qEWL6TCLtMGVU13Jzdq5+nA6yTudg1/FYA3qGo5tnjDJgXamqhpQgw6dQH/5UMfztmUeb4+Bp
nZdAdENf79zSYuUts9HbIiUKiJnMi02nJkY0OlylxMgBazoygZagzqgl0ZATE7aqZRVtK4z927wt
H39/U3+J4OMxEhZ7oyBxRLIaO1+5lbApepOYdX9HSuQxS+pbtISMDSKALC1DhYxpHcob4ASRkd37
LUGvfXz4/Xsw//71cW+bAKSJelGm9XWnkn0NxiYPg52vQHfCjciIw2VK/uOXH/87uJ4NNnX+zXbC
jEHcIWJos+23iSc1LPUGaBLFMeyHqaueHHqgNHJ3QxnnEJ0cPHlqPFOB4Uhr4n2SGu7JxNUwey5L
Bg3NARQIHlhrJC4nL/wb6bnatYvOfmM7AZXT/Hs//kAkVb5nrc5pDfNXfvwefrj6D4uN8Q93ikUp
RfabFHOAy7yR/rQ7xMUwWZZT+TuFfG6Xx9O3NPad+9QO9/Y0RY+R0zR70KwgMpImWMdM4dDlm5KZ
fhSAV6kefv8l/f07YrYzvxmdg437tzKqsuPSVg35216PV9926+oSp0DKqiDq9o0j5paAKlaRh5AA
n8mfStofn/fXR5zXZwcHNW7zRuwv1yN0nSxXkVJbFRZXCpIVASWRcS/zfNOVZX2aWMwYbj/bmm9v
VFJ/yLQKrua4MqyVyPGMTD82KrlomhgftSA///7yiK9VnxJz4pYFHsQV3Mpf7+FQhsJDUYcTvnX8
kwnZD8Vw6TKS7pJd2DmvZQzfbS64+mSvm7iAkFDT/eyHTR1OHTA4cDFAF4BGdQtnWpFm7l2PVhdg
a+2PWgw/+Pfv2JgX4y9XVGDygihAF0ywrf16h0la+9jPIndrp95xaIDcw2MBZQYzc48jPOUq2u7G
zkXCaDSYXX7JH84p/3TRhG26TPUch+pczg/BTzd5xm1dNkOgAQtXZ5E4A5Ds5OgwVjp59RsChuTM
9ImRTjnbVz0b0koOG2NASpuCZTnV7kQKjWfZp9hwIMbO4WbRJArY/tU9osniOanTuz9ct3+6cGxz
dOGI0lDKMr9cOE9vZAEk19syHJoHCW7+wkn/OPZl9yndaWNZqfedMy1T3wFYP1T3k4iN8tYcizvc
c+nzRPt9bUaIaHwVD2eP4PPzJFX/1y8aWMKd8tunoCV4PQaTBlAuB+pIZofFFPTKHTLvbkpqycQl
C+FtFinmHGNc8dHLo0rNh8bUe9YxD2qj2VjjSqmUpIY+JLW0nrJrcGbhqsvTbhsoKJoWySUHw0zd
Q81Be4XyAS0yKQW9Qz6qOfrneuhe0gHnXRuEq9bM9P2kexs/yMRKha12GE3LOniDHs2s6Aj4UbaW
iFdXUbhGOW9dTw0RITQaXasO9ylUuaux7lqKRK3bJk4nTxXNPgRHnIU8Yx8ZWFLiGFNi0WFCToK2
PyHqGPeuGdyiQ1K3FhEJP5byhAdfdNPGnK3GP34x0gEbmUmnwMocwCxZd8LM5Zw5KBMljZxDIITd
pFn5Zsqh2A2sdCvSG9pVH2guuD5TbEnEsK+nKbGvwwm9uKEII2gKSnQKTQdBU2YciDA4u9AJr+ro
D+v+PyyzpsVCB/yCMsq25j//6YnQ8cRUnZ4725ggQew3ybWZtOdqqqkWig7jdJviltCJjtYy4w9l
5lwlfVkQKOYpB2D5KjafL22DjhaazEfT2cq2Da60Erxc0dYesRny6vfP0I9j3teX4tBDueayo9j2
l7Z5rvypHnuEpGDDyvbVozW0iaM4RAOCMrHrx+ylnaLXlhysV0XSNOPFvTLS/lCRQ33UEIVto9zv
Gc4RLuNN3lEWrnf0tfExiyJmhok/rpnNjesA+/Qhb5AdlpHY/ChLfSbCW70ziPkuhTrq5JRgzmrv
kRbv/MhqT7UXt6ekVeT56i72Gnwga69z0oderp1UFM/YXaq9m4XJOjShM3WTr21EF83DuoAoB6MW
y8BugXxMbrA0xwZGWqF9SFCIe0YBzraM9W1sFcE9BjvUKzHNCQPo+bM2juM2q/HeDBkWUg8Rx3JE
lVA0tnjTc6/9w/o775lfvwVXOuD0aDsSUfl1+WUyaLCS2Zz8Le1EisbSF4CaglhgmMiMeA0Yqdj8
4av/p9d0CC2wOb1x+v1yg9s42AIxamo7Mn278gpxGIVFZcuwYyFoAf2htpzX4i8f0dI5QFNKcTr4
W9kikKU3gCSdLfxTHW9QyMnYYdpu6amNbNX+Q4H/P4Sd127cytZun4gAQzHddk5qqZWlG0LBZg7F
UAxPfwb1n4ttecHCxhZs2MvNJotVM3xzfP/1cYZBPC0EhTBhf1vXaBCMeIQRs/UBN9z0ghCe6pQ4
jkQn3Rym/Ptm/scDZLOg+Mg7RDn5+0nUBDVYeAciqUDcCAVzWH5Z4BSzt46W3PSy/SFosOY94Pv9
JBOdY0B9tgb/Vk3zYp25uFkB7snKPrq0XkTQRyfSmn6W02zGrro4SbCyGmEyFuTYDIDrM4CB0+Xr
nEllPRu8MTrTewMzZ1OnQxAqLGhygXsNiC055l7oX3/90BTu2I473kRSndkePnUjcu57RkhXvPAM
WIqAAW1kAak1XMpZoS4mmAX/vsn/FXoKSryGbfN/YrvvWa2fYkrXlsG2BwR0MD1G8plPrpZR3oDF
iytk+b1ID1oUZYehs59c7AzeQdpa+5ERd6g8DIfIW6rTF53BgzWY2+mHl+rvWhIVfsFuClGdlgTp
HI/tf46NruuDsPZ9e9uFurUv6vTZqauzNgcWcgpxE5pH0tO6NCgJiwgSFJTqkVZaWBXTcXTy6RDh
aYuK0bgb8gCait2H+5AJwk0TBGAIavTy6Y4jsTHKcP/v+/tVEP22phzb8k3TgCfiEUf/efFI77HB
UZG9pd9o3ZLj4/jQvkTSmH0EvUev8ueRLLqFYRMQ7Xexs5YMbJ9VtylLxq6mUu5yJO96ZV8hOcoO
knLDxFwTCpSLM9jark3Y24psOkG+sZ4YAvzh/hv/8VpAs/2K/02fEuO3995upK45hesy8MLUXe9b
7bIh0wVc0tqbvmP6nWBERaaBGXvYrLVeaBuFL8IOiAYqTVm255Bh7H/f2K/S9rcb65OxkTDpOBDh
ovrnjc2QWBdpHMC3LwkiPKmJi2gp/6RImtdllDnsvUz0gCEwCwGbGWRXnT4aWHUjTWydmyQ2rIUr
u+qp1G4bVTCIQ8K69Rxs1bw6wbdEdjmD6GCqR6lHW2ZY3TNZeb7TyOmRKFX+VkYMLxbx4O+yiCGc
0uZ0CyK931nUJW043jdDD7TZ8CNCDmCvskNNKyOUsJBdr9oC1M6/78p/VDxckh7DQR9gzfnsHAb9
z7tiQwTnVGBn6tvG22MuFN7FmZ29tkZ8HBga2qP/S6gdySWGLO2mgqZ9S0TwQ7BlzEviz4cz7yk6
xSqWjfgrBPI61fVKxMyuJQiuRJlf4SeWXU1MzGiDm9QI3hAfzfV7KnbZAXSGfQWgPVt3mflDLfeb
rehcBOJaTN0yZlEEHaNvC8UvqyjU/cEB7WkGy8Qj1tGdvtqEdeusY9eDvZvW7aHQKZiw9a18K013
uWo/qDlgCZMxFizLU+1BTkIiuVMCGliltdO2r6uHhhHaG99OQKln7i5PqA2wkw2nscvGky07tVBl
bS7TIIyWKGiLk9Zm5QnLmBIlk15toigebpDmfAGcUucpH17cLllJVw4HA2leS+33IDrzRVJo1vXA
30gqJwe6Xg8IzOTZ99t2NeGNAxdTNGtLy4u96NTF0agEEaE8R5P5JEQE7CXGqEHzUxSFZU4/auj3
CJ77q6yVaodLscT10GS62UPkfBWUqAsHUwzwAIpmaUbDu+3D4UbyUhynoYS4UHOixSNKadyHy1Pg
gqfEUOfgVW5/iWqx/Er8tLK/wzqx3zWwv6/qPMK3IRHFrihEx5mHfm9oH4VlTJeuxWUgmZqzF+T+
HUe+2CZREIKqlz8tzr9rAywIekdkIQ7y6O/nSUWxlC6DcralD71E1rwjg8FcD6ZCxsUVevWgCioY
beB85rW5c7VO/hCb/lVKtnQOhNnllvIXNZ9vsWla2OL/kuxZzKvC5pcJLWBXBQOwWM3OV3qjx8e+
+KGM81fbnI45IAXa+S6OJrxh3856/NaGMg/Iv5pW2OCDs14ulG/vuqB78vrGvxJAfpi/xzxR2SC0
gUQ8iwETyYKRo5Vd6AOcTANa+tcvv35EnfnhkkzvbR9yT2kAgJBaX+wRSoNM0VdJmj+byjEfLDOA
K5R7jJcHjXZFK+sCFKFXC21guLeO1LhP3Vs7JFUuxINdxsbV1w+Z1GI/kRxP3dhvJ6upmL/vHOq3
xWsckNE7Xbftuyy4Ib1Rq0YC6hRziud4k31LSxIp85xW9Wb3iNXQAEvbit4yjBHHyRTXP2y/f2WZ
3GFyDhTDlPHwSfp2VGqmHOkW6+6WsgUqYKEltzlR5YXplnEE4a/nv1VVRtfeEAY7bj+jZpKZqIEl
cq50IAtlm2vog/2fMpO/d2SujL2M1o7DsyfE/fNg6BQFF+jF7jY3avsYUqorx0PYl6i7yyzfILkY
ESinbAeKyafCqSHeshrT8ebft8j6/vYhAaEWTuN2Pr05oL6tfQbQkiSuOKGcsR6BNoKOCjX/mbNX
3wLth62tPdr69Pi1I/Z1W50Lp30ORNzfjZ1Ud7KL7kur/FCWttWLPAO66YY7/NSmJZxDY2fWrr6B
vojFVN7qp4HlthhskIhfi0RqJEml0IN9kTn+DWBF+4cix193eta4UCh1bNoXqPG+R9RYCLfCc1t7
ayGQbsFH6nERvTCU/StlTgMd8mvWhNhAudElrgsFFow5dgnl8d832vx+Bs/X4dG/tB1fJ3j+LpSY
bNGELrSkbW0mzY0DlHaZmX26LmfKcKu55l5qboZmzvT3BcZbp14FSzxb25uwcz+nAwqbaNcDPDsN
rr43U/bEhtR3VYnk0XSwtwpKeRyIlH5Iw77SrP8NHrhwMhGauWxVcwX121KNR19zkNBaW8/vNYZ8
w/LEKC72P4xLUMrDZ8xPpmFXFZm37qO62wSkpbelz9STqUG7smNvPVSqxFk7JZD++pXjnBVMAtK+
4FJmfbfmCarrPAbGGnwFJKbm04ke8n1ED4fefZscpwYUU82QH/IG5rDqpH42pqr/nQV3hhPV10jD
IRyPkMPTXjg3qRWlB9xjus3cPnyMBv+6tb0YRq/RrbMsnodl8uxsSjs6WPpwb8wBWjQ025YdexX6
cXOscXBhqstYluGo3toa85MsadOj675XUSIh/I0AYMZwpt80zj4TYCpQwJsP9H2gCepjAjybj3HL
Y8JU13HCMWXjT+p1CpxHABzthq8jFq6LP3WKfdWBJBuW4ZQcGQldgSXRXixVu5taL99+WI1zkvbt
oZLDY3FtkQV5eAf8uf9MoJ1c4Uhjy1CTttMg/J1tN8EBVegTzqfVqbbaDNlW6S8VtOXbIuYINIPp
NSPzBDrhe2cMaA/p5F8zYBtt4JyXSB1bYBH58BwlUQj5M5qz1Uo+AlE4OtBJT9784+tXDVj0MdEa
hJmIhf795f5Kolmx/ryp0mvg3ce/9M8vV8WxYgqwMre5Dak/rapVIOG5YFvfXxXMDW1Sp7FOZVR7
Swl38IDTCO4aRAY3vJDAzweQokYOSF8kzSNezemmw7f5p1T/P3ZemnquB1qSS+WY+vMqC8PXPBDe
xrZLM6YbYoMiXjgwMem2xTGuyu6Uh8xRlVnYHOjUvzem2/90p+Y78X0Z+FiqUVwhAgEk9ec1gOmi
QMZg/hbedbce9MFYh8zxrcGcx0fG3SAbT2G8iUUbHiGZxttBxPrWnvzkAZLYwu2G4Icz+++FOZcI
UapwY+hyfU/QtZG33iQnI0GH//ZV0k8xWP1Kx0mGd1bTYHscWgYzcYzI/HvlfA8EOR90MlgKG+i5
kVh/i8jSwo3KoZ7MLfLgr4JPrkYo6M4ZF8DmeqTJ67iV+dNDmDfQPx8CuRmdaI5fihL878+HgCuS
WU7jqG8ZT58AMxgw6UztsbIigKitcxsznnjb4irQOs2rAumLYwedjkAftoDW8qteA1wblP1NHNa3
mj2WPxRN/vP6uBns/awURtr/vD7hlbkL7Jw6shz6m0J61l2nRLCMxx6pWWemezmIdvfvR/FXv45n
wYOAi2ZQcZz7BH9+qj7Knk+awZIaxlZIPYwrA3su/AAakvxxIoXXa2tfBdahExcAhFCIcKC4AuRz
rxUMAiH0Gx49MdtudcyoeoBtKUlgf2Ab+QnISX0cygbj6x+u++9XihjDpJFOZOdZGDL/ed2YVaRy
UoOxxXWOsoRZPORZBh6XLgwTn+57KnUKdKJ99UMYV37EFA6DI/ZmZPpu3wxYmdrebRiPn64+pNdf
Riu9mwZH6K3dVcjo2H5otf/7Xes+/fvixZx8f1uK9JM5GDjjGGf4rhkBNk0vCMOq7dA6Ep7IAHqK
thzeSp6DxVghPmp6ZEd0idNCgnN6YAa3Az5S/8oHVKdTah5TbTBoy5HW5IGza2FHrL3YknuwEOY5
FuKYR9l0Fn1DocM5m5SOrXwAY97U09oqpqfeSLslJNfwojpkV1QH4xU/6k3YF7fjRH2rtiRgU6x3
Oa0MdegByF7XsXgRRT5czTwXF4OVPJ16sQkmc18CZt9RuDZu/32z/irEueQUiMIc9FJzCP29khGa
jtvWejNtI01pANajem33UFPbPgK55znTMQMeyFy8O+6UbquT3u1HqDN3TeWfUZGPV7I3Lz9c1Pxa
/PEEuShP6M4sTuLS/npt8Av03HwYt5ouH8MZImb6HQUBDlzyCNideGZ1az/LX0ciM6bHAmy+J8EE
pPH+w6X8dcBxZFLEtgQqMgTLX2/4/xS/+rH8//cndBRYNcnsmAOLBgdfxiMiBUWbYOKmtxjNcK2b
yRntHzauv84SLkDMYiN0YnQ4v8txCydK2hxi93YcoYgBffZOVi7OTUDTII2pYAdJM60KC+PBfPB/
6AaJv58ElqD4HyFPQzbofF8eUxuMBbZY9hZVaHD209YAs50znIwMaGHV0O5l0dWHAj7kDiwsBL4O
HyqNXr9WjRJ6kBXt0iz97StRLATTenuResMtt4mIMJxWad9neFJR0ViYVE3WDnXQlVEnagkuUEcG
YF1GQt8NLYViGwoTlpoa9dtpsNfhs+GJ+pAwrvIVjflspKGUEK26Vl+77VStAPC1ML0gCmQDlnv/
Xho+hZ2/1ilNK3+WqKHMRRc2//n/LI7Q1SmUFz5mjl5n3w4206WF5xoXs2n87ZQg9NHTRF0bAsG9
39gnMRn5Yyvh3Ff3rmahro6SEhca09si9OtXzfzb2NdQg2OOHhYj2sx+xkmBppZZHzzEhrFzsRID
f1neNjgm3kRAtI4xRudLUjAgyqhkgaq08gbgbAqGlFnisbA/e1sYt05GmUyzpcM4DJKFCKeNdU57
4FqV0V1VFMaSOTBmXIPswx5HD2B8na10t4Fzb/jj2iFwrgzARgbgN1x6cJOGQjelaglAr+spf9ai
O/QNinRhtdvE7d+tuP6ocr2GK5eUi2FonijX1idA1svSbD7LKfilYvkZptkTsPtt1B4nnxnOrsIH
BISODdjAvgSxWe2Mxth0VChDSy2TEE87wvpmVRjGuvHdG/gDA2aauLEy6yPRcS/amRhDKZ/RUyUw
/FDVznFmjiEjVrPl2joU6QbEyA5dyFqOUGyEwEq6uku77CmYYSRtawASmG1h3LvEna021YPorO0w
zKY9j2bhbykBMNcsIHgBRENLZ/UuNUpcXsLB5aHxL6o4opo5OXjyJXTYvXTT9AXYv6b4PSCLWU9g
Rpry3ouQ/6ZZbi2EgYtEL6gvJLa56DTsRMLIShmXQiw2ekfHrENoJsEia6HFhKIDhZtKe1HitOYV
Z9UztmY76dapsHyWdns0IyNZ+MG0hOUK7uzTDNtZGaMvNf0pStJy4yloZo3WvlPTGqH4QgSTKO4R
obZ70aKPjbTiVep9tbP7X2YfpshoPXvTFNObk1o57ju09joQ54tAg7ifJVq2bgfvtkdYIqDx6pj+
oPRhINeXu9Cr9ynUmGqIdkadBWC++vdwGH4HctyrmZ/pawGSYDxLDaO8JvR4tySuNU1krgSswNVQ
4PdR+xoMVoZbgD5xUskXNkPoKU2yT5suWox6vfI0mieBnkHvFQ18pQLkTZVv28A7xbo/LYM66HYG
kYrhKXyxKDICVdPiVYqj44qgbBEjYIks+dLgO6f4O2u3K/aUFH9raNSXIdgVzAZhygc9pnPFiDVO
53MLmPPB3IeMp6LeRlWQxJoVaejjuUzlE2jOZGHPmOoxLYrlkMFWLBqvocCJy02l9bhXXTMiX+CJ
RNfUAKPIlpuhyDzEVZqserMqGeGjbVlXFYcBExl5BWfEKZ3V0IKttJSkKGXd12rbAaU71SJ+TCLA
y55BqSZ0QWRhNb0YRLFBAHJBRAEG2w2Baqf6LnHF7yTHe9LMMVDMs5nsbIhimQfUGmNvOQbOiRKE
tvQmt1p4QGuTkMSqrxFYwxPsCB/sFbmPudAAUOoRHcgCpG/vQv42E/AHFKVg10SAJRjx0fivfDM4
piIG4Dk1cpFWnGIaVsGdCeEtxzPBrXRrtjCrlqHnLVx/Wld+/9TpENcY7JwAH9NJE9YH9YtpDcT6
tbhBOAZvaRivh54jyqjEoz+7l3mexqIzsfOErah4Uv54tDpa0XRW6iV1o4HDqv6V6PQ/6KyOyAdW
rZ/jSFjvDSDh7C4GqO3YXWcMHNrBcKiofy6FznqbXLrAjGoVBk9Mo75Smvla5ljbZWX/GGkH3LRn
6zXkiW6OQ8mAua7wdk4HHw9qT3a2s2ape9HVTPtGaWE+Uszin63ApBQYpcX21VRr66//2mQnWvV6
ja8zVNB0pktjY01RVf3Smppdv3ss509OBuANtfme5bJfOAGjs50B+zLT8qsYkcq6gHTfBvEKtfs7
E/gw0kw/25pA8sMM1zDUxTiEyLOrMKAZ9ABli3rKcM1eVFY7sn7kyciZl6X5jElPdeOYTJ3ZeFCB
epPrYT5yv66tzeI3fGw/vn6jO2W4rCr1OHi8bjmdVKwL/G3iRL9cZd12bXvRjeqti5xtCxYOcsQO
wm60dEdemDKKPyx4QV+XBtSU3gq3bqHzIqzdATZ5M/zWhtan9LytKYqvTS+MAQf5KNLMyt0Os6Wg
WjJPpuiaqWcZBLftZEYEMOrOjfDB8miHpdIpNsPkhhu4D8ssrT8cA9Fex5hrez0BjV5PXgCswMX5
EpAaHpTF1k6cz9miD9U3i8is1ALvyhm0ESRrEMuPUqXpwmhBqyDIOvM6vwk/ottlxbdekeUYBc5w
t8BeGlO+C5ULf7tCl9nQqcq77OwZ+NkaqyZkAM5AurP00VdbAcYz4KLafWHKg95a766HHVAKUl/X
c2oaY3JCs0BrMq+4nKJEJQ4H3LLxZIiap9R2D2YQY0WseaseoRUNVecxH+F4Nmb5pvlFvvYYMy5L
9cx6vwwuEH6N6iENwMEdltTDH/SOqRkvv4tixoy9Qj4xlIgQIli4VgizM1fPwmze28FinMAunkMg
9JxsKeZmXmzTDs9eKbnf5jpGKXUmP0eJW7STGJjKjQ8igDdlSw9823MAYmvZwdhfBz07dTXe6YkB
0cA2Px2j/Ki09Dou/Ds7t9U2TwH/tuPLlEwSp5E0J1qtb8dyfDCz6tbTHbkeA+0GJEK8ApiqNkNQ
13sdgs7K8T9xmn8cxvDNr0DJduJsYB2xsroEk6ZafVqORuo2rmfG0TXy9udBlCZ3JVgpu6XnN4Zg
NOZyog9BOjd5SHZGZRs3mJOjJ4866j5eYeiR+UeBWhh4jHwz0/DGSeDOtsUtpfF1yLgghUk+JC9v
OlHtRNlxelc1KKIyfZoGE+VqruHIoDBKKyfBgIu78jGmXBoBx2owKAO+1r3O/P86qPV8i25xR/wQ
rmt3xP2omvjzuX3RyQ7wIl1shk5daxHgqiQ5lFc0Mq1FnLVP6sl1cST3q3IVx/Kptotw7cbqRJ1n
VXr4UNeR5i0KTYCnmaGcPcxjKgE44/TeuGymwYKh1r9MInuAbtUuAge3d8OC9EiPzoHwyzzOMHyM
fuQwaBti3wEhjWbhAsdwKo2QSKFTHONgyqjRYIxZNAmfyytd44q8EMsSjO9q6DUTpLMDBriYLj5m
I0snwMjKTn3cXgTvIx9zyoFPazH8++g+ku7711dscvAYrWnsfUgmtIsyJvmam3HekiuFHhdopr6g
O9HwSozG7Lds37a11h/y3N0bKBDXeKxgAY/dq2f9AoM9QYC393xTf1UAZyq1lhGU2TYmJ3QJqmOC
y/a5rMU77cNPENY4dnoQWQdKJxgMjcW1p9ICU00uK3RQM2Aq1VXmMbYm5sRM4lEfe4TaVi+o3z+w
upo2pvmKxlFsytZ8UTmrz+y5WLuWH3GvQGFHOSx3VyyIu/iGTj+sxwpQQkU3sxiivQUisUJSPWFG
wrzRsA48diVXaZJREBRQE/JJrXCIAyamFnLnxmvzLcSma2IMf0Pq6xyyoNh04VgdJuxHqdHz8IS8
n4OuIsguCJeflR0RcxeKH+PMMYjPuFLkU4DurYYdiK3soua0h/yXvgyfygjcA3t10lQmO7t7cj1Q
YHiISuLEBFZOU68T/dNFPYcjLEGENeZnyyzvOscpbxqKuX4c3hVQv+vBfDcq+em4HedynJ5cH1Fq
HKcb2jW8p1X8kos2Wlgyfws1/MV8pdRGXiZGw3B19dXKxeOwcce7djdW/Dlm7hWBAx1AP/idzfxA
M8CbkjDhweHGLDsdsp2ErM+8ploYzB4SmKTPnVFj2cFs3bpMXJrwiHb0KVt5iXCXImZ4Rsuxe+wn
Aj0cK7aGG4BCdOGQeXb1WtOZmYD7LPLe2fV572/6HDFInrNqNXj0JuWXFUgG3gCxdjOvXlIhuenM
BoKjhTqcdORV+DCFQBhRJ8kPrknwXvq/ob2Jlaai91hAg8tlHm4IibaOT5JsxBiDafG9hdzW6jEp
t8aebK3wr+qaQb26cl+luAGYtB8HOu9dDr7Pt+N1E8OGcVX1UgwtaFu3TBcxcWD82hTZay+dhyYF
U9nnaJckrs8SQy+Fj40XlcayF6wzM2jutfClrEeDttG4de3uIYHGjL0vb1PnrgujxhI6NWdX6mdt
BtYbIthAQeo3bvEhbagcrqO9RZ785Yb4kakqvzEr/TXD+MTpe3uhsZks9I7NSE+x4dJeQh83Q5lp
j/RvK/eQwZJdejXc1bZ7DIE3cciwBQZdxnOyt36P0VhcD3cJC13ObCsmmsQ6ynAWo7+0MD3rOeoV
3K7GaTClQWTtmK8WMstF1blUcCnbrzqcQyA0NtYigWTY6u1lTMOPKck2ZRHBI/RBNQmpKfJE7pSu
StQtts/GLbN9F9HGpvMTaMmTY4T9NveGz4aJpwDOWKBGeZkpb/jfsoWA7mjCTR9Pb0Xryk0Rl9dD
Yv7S/PzerrA70VNeuqanh4sZiau2Ey9LGrb3hQLQpUzM7HEjffXICLFU+rRqYz/wfq382p/xdJi4
iPZaKkwXtaB7CDqxG0FzCxcDU8jhb/Gk/YYdT+usLeTGljA9Yv+WWccVgThzjvYmTNptYSUWAoHw
GIQA8TwPx0mnD4hABrFz/TpfxJxFhdRMHKHVZ6HPbC6oX/DSQIPKpaUisYyqZHbA8J8wmL8dNP+u
D2rwAclBc2GB2IX34PU6KIfRwq11QCpnEsjh4nahZPM8jOoenNZ16VS/O9KwbRVQG5AGtnXmZeqn
h7TSjhy+ybqysfXlCF5AmL8Envlk+4xayIpAZE4pebk0eP9ArCB1I3O9lXGebuKRRxgHcoXH0rgQ
pKYId91TW6/rMZTs1BYY2MbGU5adflWbIc6SrvuaN5Dbx6w86zI8ATFO8XsjftX4+qZGStazupqs
iTbu0PAQrfrY+PSTOmRxaNPxNMMGbtM05QtAd5f4RTHjo3gCNgbE/dhg2SL8YGlI7yHYOBKEc5/n
3LbouhwwwCS0hu3ruE9agx0lRc+STbKJVwXaw4UKyLrDvLp1mDtbhhGeJsoDo+m4RrYPclbNCBzN
9vj7fhsG68l5pSaA/7GlfUSUF5YF0CgIrYRpCRYMI7RGBmeoMJbrDMsq/Bop39XNtexTc93imGvn
5rgolQWTbyxuu47J4by9bSGLrjoUOdjGXgcKYEXuPcfx3IFs6kXngDErq+ZFaJZa9LZFkp4ztQPn
SkSMPTK/ieOL5u0SJ7g3i/paw/9aFMpfSy8aVnVMcpvUg0Jjnz9FTmcAkWZssGg4BoICCF8/JS+5
y55f1nz/zCRCCNSmBfp9nnxz2Y/Znn/p6MK33mKnOC6UHjb7QA1LacLX8aeHUXd/+9gG4hrK7Cwv
+JEWLjjWjiFcgLo32mCv2sbhgNN2ON1wPGofwPEDjGExYpjCaMeIfHJw8+KM48x7WFknXccvyZM3
ZEXckoG9FyM+DoT2TFyC04UX71pPYyvK3WEtnAIuONLUpIzfBx6/2xhAB+VgsAz1u9wGKVaKfc/1
LFIxbgAj/I49Ai4vQ79Xl+pGGfZ0MGzArxj0ptSx0KvX9fVkTwBymwLtHTynWDfhBfTYBHJC1p5X
7JifOjBh4FylzJk2eMAsPD1pN1N1UC2hYaORk8BVLPFAG7uyXHsGGuQe4XUTBwZP196KUnXUHTiA
G58DuNU4rnxcHxo5HSiPYBY00/7GFsvKwup30jIztA7Wr3rMX6yy9xY2/vNcNH70qYmT+gTkN0Me
aYcIoT3v2LuZe9Ym3OdB71s7ioDD2grMHezcuZ7qZVs1C/vGDnVAnGbMV3rNGjE5hSaH6Sy5S0Pf
gP9JHKe5SPG6EiMWAW0zTnXShRVulvouLNVKC+0rV5nDfowoYVOamb0HyPvgoDLhJt5Dj7BN53TH
ru7sGKxp3gzOcm8+3vvu5Bt5cxws+872+iug0QV1smZEvTH6IKdc7BscSRKSt/6zrrJjNcRvk2R9
MZMJPTch3EsvnS1Bzbb1mcrI3fR14tW1vUqcGmB/elVOkNqdocCIC/6mX3EipiHf22nDdesn6brC
LXaZjPGWbjf9ZsSXcjQceK7hlRmQaOvRXTQffQirvd3UHprMGbEOiN5wpO6XkVLBmk1E0RR+BxYP
g1e4r0Z9TXIyc7fCTTQZBCKt3BEqXNVQMJdOkt2PNaZkem6cnFwXy7TKNqop68Wk5HmseqRmTv0L
vwcJlrNwNzyJvRfZn5gbGOxkR3SZ9nLU7tpWqe0YQLbFDXayqARULkeNHO+NaC4EJenCsvo3+p6n
1LZ2cr7vuWQ2ox70I+T8RQvT65R3WE11nfsbDUKOIRmUfUviJtexP8SW5u9NDy+tlPCcyoHcR7l6
ETkOjVVsHVrsFZHQYQH6lMkMqJ4DYFNKoz8WgX0/TES5WBXFa0MxzFVWB62CpFjbuXOQkPmMiBpp
2ib3JsW+HNuJVVJn9+mID50xrG0GDxaNZ7F4X/F3ZOv2SA1xTXuHc3KVTFulxyeMfC+FuGBKJ6mD
Z5dQxm8yRG8JFJCSfhi7y0yMR2hfJbh8Vri098ltUAxPRhLRCDNuRp3QXrraSYzdLmKOKxzEQ3Vs
k6mA4ux+RjaLBw+1K9AYWFE19DHyTZoCvYZcsohR9SxFOV65SXRJIVDXABL7vHhIfJ1STWF+YKsX
8zeiciVs/xdNh5Rdjc6Rcxnrfm/GbGhl7OxiCGw9sE0mYgcMJR12A+/GI3/fWcEWhikhqhs+Cjmx
gL3mMSQVwoV20A2eXewQe1dEFK0llkP5TLbIjq+FH3lnXjkB1Ghq+GdCzXXplS/KxGrImTDZKgq1
sfEvn0tQ15kaxz2o8IsBQcmXK9fI4anm8aOTqHwJP3QTwrs1E2lg2TTeyCFY6g1NZRAGNBC0tZZG
LVHOqHCYSS+xxH4A7AsMTms4OWi2GCltN0VukStLKpmwZN9x7mJAz6dS2xfyrtaN6wimNkj2nSqT
tZVTUZDVIWgoMZP2l6tQZpfJ01toyDDRk/IxGPuV6eAOlnkf/uy8MK56FNMUzJMHcrIX/6spodwD
dZF9kaPeRjXJA55OkZs7KMQVMeEZgTGvgl2Xy7TXscFmIDpN7mlk3el1s0u6323g6jvc4/WBd0E8
OKrDkMQmqQF/ujDXopb0CdOM5lOGppsJMFYpLHfI/C+FGJ8sreOkNcWhmDMhYC93IDh1FZAi1d0+
LgZcRGsogHgEZ8zm0ieePS6mnkTHWuOq9ValsDQmSgY9G72n7GXhByvNDd+g5f//pFcfQaI3Vzoh
Lkt/eB0osbJYV4zFNyx8Cnqms8X+Mmf+J/lIneiKI+x56vW1qiuwFx7ltSFaw6mG8lre4HP70IfG
pg520qTx39J/lM1TFwfQjsXR1oJTHdiYbgT+oi5e/Dwf2CkhE+e2v0vZGClk7HTxkobxtQlrdwXg
4d2Ie6L3kJLD4L76fHyKXGaF0AkE4cRCCdyl0/lXwFUSeiM1HpzWqT0lCpsnajE3XdGgRAoxB6Km
LWW7gq0aNvUGjiGIipwjk0nNQ+bELZh+g/JxOzyZGG3WQY6WThMut6x6sVJ940z0CEWePMqGrG3U
WBcWLnVDaD+wDz4wvc7ZQU5KC2Wqn6aMcrxXcR6YwX1bs4HZExdXHsbS2jdjfOHvKT27zSL9jZxq
o+NV1OUxzNHhqbOjj9JMd2itKIzE1QZ79VVJFBQFxr02OVjWdTu9Ulc4xLwJjRzYpfINSfd3ENhX
maKuURefnbnpGIcn/MWsdTR3ihGc2Hsk7VtoFLfQOgKLxko3zcoHqz1m2nCRWvFuSnUV/j+Ozms5
TiQKw09EFTnczgATNCONsuQbSpJloIlNaMLT78feeKvsslcaQfc5f7S7F9lkDCTacLMM86FyvbtF
dnE/e6/wG6ep0WjwJGZyMMzHIE9unixfBzsdYZSmFqSLYZcvYyRcefbwglMKe3LWtynXTwIP+UIT
g9SXhJLuWY+00X81l5o4c65YPA8Phso/UocEcEt6uHbPbdvSC9INO6HpDq3l3DWQewyF5fBpUaPr
gFjTpL3vO0Izu6yAqy/oExPTrQzcJbIyguSSbahw3E+vpmi766623cMgEvI6mfOtd/hheSmNhJKD
1RlobUlMh/NjMuKJSNlyRGyhzx8T9WPCHc6QtXFHvESgvpdmm6q0gVTkDdto2+pvJ4jW7vRgX/rs
3ZpF0kYz/hoc9/bQhRvsRFPXd5WOOZlHzXulrw+VRy3O/8AMtPO9atppRz0Nf497KkhdIN1JIcXn
PezbLCzwpQIXNLtuVVeNhAuw6V1aigdgpAuhMch70+RTuR787DZiOfZrqYDW9Pal0uo72gH3FL7v
dU9895Sgoq839pmr0XSphgc7NYEVaPO1tObebZqnhu7suLbwuSB0J8H+XBctk3FqEMBHsdNayNuv
npJEkSLoYSSwfymp2Y1LBdi9gKwlKWgun6U7Uk0+AoE6iR0O/AlDtflAR5hvijev5TWV7MWxi3RT
dx/qrowTQ47cW81LsOHymgOWmX0EWUdL4JCPJ2t5buxEkU3dHNHnUZ26bN2Widwi2q0brW/ELQ/j
P+JJuStk8oeVaF+O5hLjFLzmPtJQn+g1rnGcoWopflywxCaVL4kaf4NpPiPBJcAZikr2EU8xBkh2
0rEB+FELZCJlnmS0mQu0tppkaPFUjowws+MctZpIYlwTKIsopez/5DyHhLhRGWVo322/PuAecakb
HaiGdoaWhzaumeYjvF5yF6h/qrc/Uy5QTkhkZQOFgvmfpeH8Fu516vPPZWj7WNXyL721+3yWB3aZ
AnaiVg80Ke6dgU+Z/L77xQe5s7K8iHxUgMBUFQ0ywsGFR1eLSxa8s2ZZ2LPe0rLmtoSLTAgYkvJV
tCzlLQWlmg8Yp5o1AyOYyG74NO33DGJhPzXpS5f5IpxPIqdei0oCykjV8A8jWgPW02OeLxSIEYnw
jwTGU9xZ+TdTBH+1UmDIAfU2VPLgLwksaCXv88VJ4gQLvNOIIVTtGYc0wF/Bl11N+gMJVTOiix6U
ybknoenVlv1uMPp/5Sy/6yJ5tpR+HTIJpp5As7eOHrdUvQ3IvfW69nln3gNzoJOLtCRcxsk/b7nL
Ug2afqSjM8lIqLFZxfaDZfzYhXa/GPnfnMcjajvgETrLmWxpRaE9E7042+FKPK4DGm5P7mvRmX08
0eTIoQe/N4wnLtbuIE2cFUSj00KWvCsX4qotHpR0gdKX92Rx79s8oVthLB5mECmo6uyBLmG4NXmS
eRci5ny3Ou1oWs2hH3G2NIBls16ezYkhnN4kjvaJ0H+rHh+h+56CKnjyyoGwWaeMyCscjhuhOPmg
vROMBCnaxjOeXiybHJB+5pn0KgAsUnI8n0nkRMyC9lKu7N9OfStbiHmbnN412amCxlzUxc5+yoI7
y2jOKoeRwjJHCZl87BJqV2ifQ2ISuEdy1QCqgg7pCGRYMXz3tbNGpHkNlEY9BFtkVmrWaAjoC9vb
xvicuFaC0ZOSLvy39dAwVA2Eenu5XSHXSfcGXZWRXKmq03xAJmPsPliM2SgR+mAVVcl9o3p4a78A
iFzj2h5+Sjm+ULVAPe9i3I9QToudfaq2T5jIBca+PDiva84h0sd+/ltN/OAImHd2RtM8VwqgyJjf
xpJDqlTtV9Js4ZO2hwhBF7CBCqQlG5m43NE528Sgs39hqtg+ub5gV7B5OGZuxFFfOJtbdVCp24V2
dnQaewwzt+0OdnoqjcXEaNxX14dO0rgOQUcgIoNxVvxLdTONFs/+gD8i87ld6WmkVqtlc9mzKlHM
Z/lcpcvfuh/TsHdYI2YqN2TqTJGgyW1x7qjnArLThvacHtMFEmW1ZsCt/Kpy696TMuq1JItGffpV
nhevE+cQRUHMjgbZ8ZptnDSsZPxAtbfOpf/aDYpgl5Db2diCsmsqJqKu/ZpqzpyCQQhhuQh5jNxw
ZEkp04jGnuziJeV3JvwkMmgvpwUheRDZMvEyo4SfZvHguhAZ49BxqE95zt/xHsZSnVArveRprOlg
9gTHGpHorIn0z/5lrup/zuThjPODqM/o/VvcMCm6Hs66DQCrCMdxKcyG035SgidHtjrqxPSnpc5p
RzAIckOOD3uEpnONf+NwISSIeOycY361mnKfTMGpMJLk4k/wO4vLUurmfy0azK18Hk5l3fzpEDnV
gSSqe264Brrgqde8z3yc7kmeobgtm8qYKh7QDHGu3GWgcZ73plLlH2+pgKjRbqS6Q+tIVbOjpOp9
GhB5AOFhF5pIy8mbFw6nh1zGriUIIJ07vrFE29Oj9KhA7cNBXw8693/vBfOVLPHNga3QS6cl/YAU
QISqZzvy6AAJ+hN09RivI9u9rukHl8yBrSmOP8e0QDvC8pynpbzIBnSO4od813KoEkxNmRTo8q2C
1W904IFRvhuSPgSpSdrDEnp1iuqpsmhyIEsZFYJbUgbXTSQFF8Gz39tHZ6FVJNlWqj7Dv1dkx7bv
ztKlqQKvzU9ApGpod+5prv3tzXH3jdeMO6Ou4hYPFKOCTWN5wYrZ0AFL1BSvLolh7rxzvB4L/xBg
UKmy21qNZ6IHKqqQbHp4cmJ6HC4hoFVugCJ5XbX5A9E+RmgbQXnb7FstsY8JnQK7IoFXBwULRKDI
1eQ7djMqGtxBUBSppgc3ybJII+mEXgqPs4lUW74iMoByniq21lrQkMt97JFAE9ulOid6ZkbuxFlh
Eble6xnCVQJ06RmJmwQIJu+bJLJXkn/rwj1IhEUGdcpUfEAhD6J7SjevkCVW2pLNbWrUC+SPXOz1
xNE4l3p/MFN5tFO5ayWQIwF5h0qYHdMF30yRekfD835ZevWdM9JgNSTFs+GAvHL8dQcT/Z3db7v3
9JVV83qErDE6zQ3zBm1M0gw+xRbI5Ro6z2jtc48JgsnFWQngqJeHbCkRU6pWD3F45zshExGPU0FH
tWX/oiLqIq0xIJs9SnMGymRbGa4GfHtpUV6cUKGU9PKBvI6b7csPMqlWgA2EIa1B2eU0iChPr1YR
UD4+5Hc4PPU7hUHJ1JIh9EbqjcG/TZN5tBY52R+oFL2O1KZyIt8ooY9vr/AteimOcxPFK8+FQ4+1
o55UaVM82Bp/RIdmw0I87c1B2Ioy0rkKKKQ038eAR6btJB4y+mv+Rziy1v87jZhHrcxBoDreDKQF
VIZaV7jvPzwKbmzUf2pkvId81r8qjzYRUlSpIdafKGOeQ9MoHg0CVmK4jzoqcjseKieqpCWPYvWg
G2Z8woVObuAmHaAOqkyPmvV3LV11zbWPsefC9WE5iK8zj6MxhDl61pNrVi/TyiPhF2YQ0qBNKxgV
t6HuCPNASREhrgPqnoT8K1DiXNbu2RuG92QA8Vj6r3RgrbFWRXUkkpwOmQol7AX8dEYdnE6PNIaN
YCfFabEa2lRHbNPIEmCREjPWE0XHpYswBMd5vOSqCYPUvwYAKMzmmIYtgTp1rttjZj77Wo6x2NCB
zLTuStEkrZRBp5/KCd6prChJdTJkFb3BiwN3x7uEBMNZTLSRy6FJS7iqkcARo2BhkbERdO+WTVuB
29O/mVu8wMzEWTclRweZNVpCr96zC+/JMLdffDCzcNa9Rw68dx3F/7Xtl0udLygw1VM+DAdY0urE
4gRv1j+JCqSNAAMEef19NVAKNHjmcdEZBguucJSgy67tyq2RC9unR+ORoikqzMwU+rS5m/S+PPBe
mvvVI0ZRmE1s0pQTOlOlh6gQeq38Y6q0PfQRq8cSph4Rb6rZWrE8pH2uKE5Iy+EJWet9lI3xMCOE
ntIPsa5OWDfp1t3EtkKl50Dzw8qIDRdLerpoKRt3neKK1/1cIZu4lMYU7ApTnTivip3XlHqMGpO5
Sqd7gBLb0Yt5Gc5Z4qOhdIb+YmOVdnwVYWfIdy4LA4Dk8O3a6tdogZqpBisqSx1M3hvsgg3EIqGA
70Ze+2z0dABBFvWL1+y7edZiz+4ujjVn95mCAunH6mTUfs2Zmtx7RmefMjSEKCfqqNHPiY/AwO9X
YPWmOJAx8VGhFBmp3S10qpDZgo1QJxaWM0a1Vy3TeUf+4OIveEis/kKqRTy1nF3plB1Wa4RfM+St
LD/9bqtmDPgNh9o2ev9+IOMxmRnIlCX55wwo1RrnQBEhCccv7oQ8OmloRAtoGPLnZgn1QaOxevF/
qaiE35DWZQuK3VWbAMmgdZAcXEYIkZ8demLv1sn49oyLk4kXNFMKBa06DLK7G8fp2IpUxYnV3Ol0
ODbbW8CLhEzj4JKMz4L9ZKKPiETSvdn971w16ABZL1sNwFBQIOTlEQKg8Vq7yxewxK+jjoE9z5xO
A7gKsmhQQkFB78DPyKTmg0IPhiMzrozWj12tH+MKZ9VOgacgrtL3mTXQmiV0+glN8zfjRYfpZcNf
SNLXl+zDGRLkdeRXUwnLJBUo/yKQ6a9BGmWzSkP48A4MgRrtJZocfbozzS1lT/w6TvbPVm4aCfi3
1WY8ocFw7yzuGC4arYpdoLRDZW73ujaHGTAKLqOrX2uvftmSvMNNKIYgomKVgcoIQqcqWFZmFaZ+
UIR8E3dZuzympIvtuwnWmCgLHtu1GONlmwg8+9Ojzx2FPoSarncydJR94eYonruxjFub4ItiDC6a
fCbyA4ez7V3H/IpiUAulS95mrwVRtQL9rcXHinsAx3uvQGhBD6hiL08WArmCXCym1TWplnCZs/Eo
5BAb3mqHKSk+sM4hEWGUp1g2XX62Ne618cjX2j6t0Bzo2TjnHHt8DGz32xldI3Qt1kfPo2Sw7I6S
kJHQt+FuHWNTpYtkn0piImlqRhNSy4OpNSdzIPWH0+lhGAhBaOdYTOavP1bymCiavFaSlI9ZUIO7
aCNlWHV9qAcdgfU0d2ECd0hESHYcsCxJIwV7Wwye5/TDIWBxTzg9V515NnztwZPZc2o77sn2UfEQ
m4mcXcE3JO1hzVw39t27bJ37qKjqc9Y5hNGXUCONPQFnzdbZFTCIxE3Q9Hrym+G1T/VnoZ2JgXxK
FucDHWduUJc4J992Zj+n5gDu22mXtarJw6OZr874amUZ27XB6sx1zBvBDhmSK/ZTbiHlyHc/HUun
U7QeP0om5lq5l6TkR1+T/oOsZX1SMn/WwM8bSIPZLJkENOukS/fBzPG1sXZ6w/KBkPNWmsVlWuzD
qNRLT55SSdE3KZKwOn9mvY1Md/zyG/OmJflh1Jyz44jX0jXvR8UU1Pflr6rmci/15lkTfzVg4/5v
yWfWBLHni3e1JH8nUl6UfRNLYSLDG8AKshH54vTaO/jbvRWhkWmSWahLvntwIUpcxm54zMB49KqI
lpw9TvO4KTYWHx1Or3pqA7v5bjFzY6dbdGJiuQw7V7OOhOPvVGeYe32Fb4VwCnvDwwnujCAbix8a
a31HJsQ+LUCIte1E87NbUkI9BDnXigXBjzKOAwvEEM+wdlvlhMBhcs6oR75I09b2NiFI+9KFh5QM
rBrxrmyhvOUOMqSdpGqG/2gu3fWNxWs/rcZhtSfQXgS49ig1QNsvVRCA1hIB+lCXcCKL/rEdz5WG
k4IkBafL31odNFrJ7LvsrMe+xDRDbhz0uKd2bT3/otx2Q4wfRD/YdN8l/zJKjyvHaE6eBpjZnzFg
v+lA69Hcg8QGzUkuKNspw7vUyrk3UorWKjAxciKh7HtO0rHY0RZXo5M1yjgl/beo0/ZBp3yJPJFw
lvpbZ6NTkBPTUa1Zv57pnHLs1AcWkXYGil7o7xzW5C3l2K9mOt4lx4ctgSIddKo6kRHhqp0Kx9H3
Qw4AWUmWNm0YjuyI91iT6GH6aSUp9EFa22STHQk1u419LaiL627jZIwAperNC9ItWssPjgYnZiCs
k9bnh2pJvoaaZaDsqEmch/yJ45ZCXfamMZ0bOC08Mba7His+PN8cwW9M9Tlp9r6d3LCT2KZABj0e
z+WJAL7Iw2FGgzoaFTN1Tz5nMuaGZOMMnxAgfqxZnRG60u2zcvLOpPw/VemmCSoRGUqJ8FsU7jO0
KQ+lmf4Eeo5GG9SDdDhDw3iBx9gXvysLczYqNF2dveGqyR8SgT7rBGHTNDWPnWvH/mgR8VqG+A8o
yHT9w6ILa0dboAi1Qtyba5ZGvQ9GuJjpmUpPVPXFkD6Sen8uJoZ2HAaHHJxln5l4zfrV+lxZZo+t
LmNmbWxIkGDgS2Q8x5m0/J2bJgZKXxXX5O/BtnxptSzBsppLVVBAZ+PHY7BCktO41aWdTIrjOXIV
h7RyREjqi/XirKDsxE/0CBINRBXpfEsRwcTJ6OVoxFbSdE2CCG2aK1aw8DF95XCKHJu1TdhLh22E
c7MGoNrpUGaFQZNpXVVaLHqLTpjS/x63c56b5ATm3IZFy+eODpwfaMKctLjqGfBD280pS1+pOeXe
qN00JM2nfmjnd5sqzt2CBT+Z+mstEKyXywLWmzqnyZV/sl6DSrOXA4kqYm+W9FFT9u0cBS4M0o3M
u6DPIuiM+zozqJ9QJknCO0N4/AtVfetU88dovW/CHQ0sLtmTbS8OQcDE76TgY1PSvuBR8bEVzGDd
BF8fGqsyGYb+rwfbnm+R/7MXonG1pLpmYJolRqgKGJj0IR81gxkwJymDec6+WkHngFWO88GcXjs5
cnYNuXvLSl4Go38UHOLGWFwUUo3ZzOcwzWuY0jr4u9Rk2zQYMAaT6PzCam46VWnWWgGfVm1+HKFX
VhrP4QIoHSsvfYMm26w/29mj8X71X0urYVMoqosw1d+SMufUrL4YuV47V7KULbT8Bin7EsaS0Xh2
xcys0IEUjoUb2nl9nksTzUp9S0uAZq3R3qeUEL8OGJUe49NkONmd4cxUPOpkI1dnTuvp0lTHamTd
BRHkMLwBhr0JJAd464KXPs+pJuDAjusJof+cBreswkFVDnV3msLGMrSoB+NqKCyPhX6dc+vqKCI/
9b6nsLSyjb2S3gtJCuArpYuYnM4ThMskuCoLKsJK8iO//e2kOcVotqPtMr1GBKN/rHXJ9sVF3tTF
dR2Gs7VYiEsSK9YsI3Lt7kaST2wsWR+2rPpoiWIXJguVXmwMeM9a5Bap6TXRpOXcaHSs90w1GHR4
oMAwrkGK6K5Z+Tyt9RN9+1bBo69+gQVt/Ctx18a6kxV4F96bujuXSDQQzdXypKoMXQx1yza9kb+G
kzzlWzZk3Rfpy5BeNd5p7OrvCNkQYtUHBXgSdcQyUfubU7C5mE9u71/TW9phxvJBviNrwmhVOvNx
qrN+xzSBECXvXkXt3VsFtowZYdqxCrggtfwQlGDHMIV+qmuxXg4mAi8vYkz0kUNQpQpFlbAC8mZi
GmLNdFQbV3lX7kWHqjBJsuc1Q5goG5uAfBfdrVkeWMRk2AtxJnLRjV075+hxx+OQrC9dEIL3ooJO
EewaXRumg/8H2Q8krf9XY3qSKv9Oq/VimV8GcQF7x1ToWTRn3JSXtGrk1cFh1t2vmvOLTWUL33NG
ooxQrOtbExG5odNBNf45KbzHPvFcDiPIaVnfmVYHjVWbJ6K/I9COD6THK6sEonQOej/L7pBCHfCG
qbizVjTXLbFlyVy/STxHEKFR72kCa9dyIhoh1sFS02WAHfa1Jp4VkDzkM7J19+r11buomUTKVbD5
i5nKXbAKnXgdNJ3IBxfumoSrahH830tqzZl0ttpWJ73Jqnh3SR464n7NqjfOgO2oxdyFSsMEdTU6
j82vJv9IQ9aTwVj1i2IZKtFtzZvaY2U6cvPgR2YbuJ8zOuCzoIhZct87Q6hJwB1UdLneg6AXka03
N20Eic9xps8dvJ5jw21A0kL3rSO1GMleufBfhOU+lfSBG/gniCWPSk/CpMDerzWYymw++C0QJ4o0
et+lOnC+XYWR2aFHO+s+1acn35U3zUU9MtjjT9lusljSdAOeqtQQNQo7eBWvLfg2mWHiRCoF12Me
J3QNbMjqMCsKvtYZatK36VLO7f7ouI2MtpkQ+ftP1TOd1SDJ+6r2b3O+CLTk8LJFl/7R0uFEwwQs
gzmGirNl15Il1ActfBT+0nqY7ziqmUWQc7hdusUPLW+rGi9NS0g8SqxD4dJZkB+7WoukUw4bTlns
yr4VYdWQBmWSeLCQbdj/TB2AMY4uZJawGEXRa6FYrN+ea2wgQbRPlq9BG46JUa+hnmR3rjt0x34p
XGjv1cPRwINEI7jJtoLFRduu21rnPMyNuMTsIKjoO6pSZvfEtP8IufI1kQN+ztPiTtTOB3a4LCqR
e3OFf8+5+GVUGVGU0w5eZMKJa2+CnqThzqQdh3MRXlIgAPZLrP2Bik0nZasdwCNrPGZZO/gYUTSf
2iXnMV2KfNcrnIlam3+IKrgbEyozHYHnbsgx8QwDUiynAjVbCXqobAeDSzWAVrP8NYUDUF4ylKYK
XyUymDv8IJiWnAz3IcGp4BPcfiBLmGikeZvd8S33SRPUPSKRfIuK5RTOQRa4VQLtvtSLbwwX3b6y
m/d2Kd/m5cJeHMJaPLZEUCwClGvGt2ksCIiEXmn7TZdTFVa/Q05KZ+VUvDcoZRFPKSitzqFXbzA3
xc81S9R6964l6t+guoPQvPulKO4kptm9t6m4lop+cDElDGBsjDDPzDRpfVR9Ou06A6wvc7mc/v/F
RLXKU8F4vGgSAK0i4c8rbxQ+RWBG+CKGILjk+ZOkH8NNtPfR9x79pHuddf1eUbveyavTDm/ahD7S
0HzyCEbsMvBcCsBgS+nDZZQS5tnNLEM4xUR9WxBnMxJM5Lqm7pfe6PEw1iJy0/5vIUwb9w62D9XO
l7JaD2kOdKD5mr0zBTAm1rcdxaBDKCGbonL+JUUU8X/Pqo/N7IWL/ExQUAS8pvHvZH8hYHIoMQk8
O9lXY5j+YlvAsjmxY8vAd8GKx5AwgaRxXw1reAQci8ug+2h6900HDM0bcFwTJdW+sV9W2PtdZw72
ibcUM3IzXm1dnMeJ277bWu6r8criOoOnIqeqyBv1+NSCAKUcfioRWvNyMyXwD1fXhxqX5yJV9rmo
kp/WY2qUCOStBNlJztyL4h5hTNb7IRkeLgJhyqm7xzVTl2nUv3IxfOPf/LVSge68+qcNbvPiqIru
VXlNq+BgZhswjxKBpALkgTSSLaAPCZjWrioDflQ9xeIzm45hs/8QJK6F/URJlTaJp8HZOhMH6lIt
YC1INjBORASjY5cR+HM4Fj1IReB5EGLjoTCwVrjCubVp99kr58tTDJcFYxCsrrlbWv3eWS+ro/+Y
+KU219fOadMkbHv7ZdbGVztDjljj40VWLL2TsvHMZMnmPC6J6FgySMDszmx4hL1iFHuCAp+E/Zpt
+bsy+PqffjeGAauAYT2vSiMXrISbgyfc5yS7ZgWkZUEnOK1JtFAsyqeho0SCQTq5Zc8gvB1zbJuW
fzUbeJOM+nRnquJF9cYzz8+RpIosztJm1yY/hHqGK+PQmHlPCLC6moWCSe9xXnDssuHtsg7lD+lF
OWkd4yNqCI4NdwDcXbQQrOYmO+OPX7TXLu2XfVs7V8Pp0jNEI0rdugg1mwcFi4MTIm6qUe4JNNcG
O39TLE+uhnyKbFPOQDLf+zjz0UrhASzgSaJBm9zITkhNmZ3lVCWlHrFA/Ppko1TNuoaCQADe5Nhq
Mcnno31Suv0AGsD1m/F84+AdD8ikuJay+eKtJb3f/Z3u0mZWqv6pVhXDYvlkZN67hWtwEJCAQdfY
kagsNKVvwFQBKrgwVQ2/9K91QY1fX303ZcFUhlFTQz//pFR+E2O9jYZoetMRV5cxlcd5KZ9rxP9l
bXqHhCJyBwr2wqfAJd7DFqBu5o1gzOJpOnMnytBvmq9gkfQBko8pWpTm1lPdp1+d01UI0RAfJkQT
7RwM0RZFBjswkZ+CDNfMd+7cvPcOXqO/Czff60V7UdgEkP/QFqOz6YyFiPptCFtzijDcgtIt2x1p
UylOvr8eTUIRI21mRVybPtj1zatXcfinSXCHlBt1gbSJiKv/ESmHlxmNzwWLOKaBccS5Rs97UTw1
4pDWJsTkUpd0P4tfP0mOq8dxMvWFiq25f85IwtrpksUssarHdA4QiRvaMz7SaE7lFmFOm59eWt+O
1v0TJhqxvKixNIzt3mogDNYxuyuqpd+jrXq19OxkInnfKdnace7bOyeexzU/TDpRIdp6yX1oBwTg
KBQMg6EcCWGK7K+vcPa3DqnPunxfutyJ26a+6GS1MIZx2IqM+zC37vR6eutaK149XOJl/4bgzT7I
wD7YE3WiojTC3J0pB4Os7qr2nQ1z2ynnkA5IxkafEbtqIOE6s4o3AlbWLbg0hOXEEpbhRSKWzwor
5HE7lx5s0yHbPNsT478VOvmbg4aJRZeOvVdBha+S6kFjDtLTgJ5FTFp5l02EE5oCa9Nsm9BLq8Qa
Ntb3RsDsY2vNehw9AhLg91DVIM3NGzSvqXhEP22An+waU6SHpNNeBB7dwvCJI60QJ3Zk1nSYPqZC
PiEbccv5YSwal+yaAKKN4lxrRsnhBgxHBEo8SqK9fJUpTlOFhA3j3eBd0/xrQTHg41+30kleidKH
G6wepgYfvhDJ0a60x3Ex6QXvxv3GSSECQWfgW/pC8qY8y35u9itObn7puSV3Vtqg4GmmH1eW9cmt
xgejtcHPdBlN+XCkCyN7QZ3Ug90mY0TwZGat2r7SyKtzF9zli4rMzUS97Rbd3Oth6ev8g6jt9uKh
7PPHsW1f0mFOjsWyXjzXxi5LCvAekGEP3KXvySzJGTXy/WIN2KA17Ulv8isT5Z2uzcnZHDOkekus
c8F5CYL3wDLiAUVyILjIwNuak7/qaJywaeuGHpG+YeF6fsrJApJ84aE5IwALanGXzXzqNnL+SJGs
mvS95OkjUhMF7KvKdaxRPjPjvAB+le2xR/TYBxA8btcUlxyVe1ikJhPkMB+2hBQ/mcmPWuz9aKUp
l8fyZ+gYGcfrRGrsCgyoNz1Uv2gOLUqpfbPQZlhNGKQhIvWRwLmVtPY8q8fIAznKXLKMmO5iv2Bo
JHrgyW7gH3NkC9Z0NjhrIsGgtffKDwp7T6ipwtoHwrH64aMqlk9dr8dd5uHxz4YvRhcjTAv5ACmM
GMH/sRL7Ulh1EadMhgbVUQE5NabTvi+SdkBLI2ckDcqorbLI6+qbTmc9ajL/rk61qE2Mv21D0Eqb
SMyPjpEAUzuHgmU91pLm2AkuFUQ3Kkr/D+jZnPiraxYPdd+gDUicmIdNu++/ME1jVyMGNEpBxthi
XESyy+eomDkxklD6VOhI3/rx7HplAqa+UptKuElImgRNyyDADuYJ7hy0Mlu9RK79WJg+z5qV6ncW
ulTeaWi+mUKJGd3abijUSoiBNKPZ7NsoB7Mh9yEFwF4PXpBHoK7k4BM+5C1+G4uyPakZ+0/DpIhf
zURTZUuESyoQRFFtmn1CNjYhl9xcGT00JwiDxmRHWoovD4WvP0l/jsfG+5tY9opUUPZnXcv6c1cC
5EFi73HS8SRW7lXg0zpbpf1dkAx1xT2X8U3mCpli/YQG/srXS4LoQHyB11h70Xuo5AbAazUZiLeJ
KNqBXudxywUazXCP24t0aN36c2n6/KSPFqHL4EdBU1pxpolqN4kuO1g6yvWZEg79qwiuuqyfZr+c
I0TfiFp7Q7vVRIzfCdO8Wu2YQcRhVEQDfiLdqLttiZUROjuSfIHXdghLTqiBUM7nr/aEqgPtFR/O
Yp0tcpj2xuD7YW4WAYkERNXZVJwc8G5DsC33LR6yXd+C7lQ00C4DFRNJ6n1ly/rbldCavvsq2xIM
KGM3nSWjMSj1c7lacamRvmfPwFf02OAG6A10tvOPRuZDhAIGw0UqHoJZnGwJhFYpNUYtSSwwpONz
7y9yP853JfrBkGiOT11jp9brz7mDNbOnEhIOjZoDS+4SIu1W2B5Whi5KqOZL54rxLJriLZs8sTdc
yzlJtqriUZXWkzHztgW2/eMG9XiZOmEfs/kWKGjJbAZMQjSHUh29U6Tc4IaDDBhVlyJa6+KnNuCS
atSZWZKUB9R356wOPocWSllLoJKdhk1+gcZBHx61XvpvcpoY4ux1WXWM5ea9tjyb+oR2MLd49pQl
Q6WR/e61D5YYrJNR1RRFLx+kUuwt/T+SzmM5ch0Lol/ECIIEDbblrVTyZsNQy9A70PPr5/DNZiZi
zOtWqUhc3Mw8yY534qfe5JFz8hl37kBRXqkuwVAQT/M68tkz5ZTLz3P/zZvRXdO2sfNgL6YZdsUq
z4uVdjMIbORIZpNfm3rKSOezdJqo0HKjdSqJASQzdTUux+7aUMM65n3G186F0o2uUgxsbGiWa+yw
Ww+O+2kti5p2FlthcJEpe47JQupdNYx7bDBtvHT05C+94YptYQ4JMra4ykqca4/NYtWmKOi2v9G9
+cgFNkIml1vfMNsr/WFXp1hu7iVKyOx0K7jsVI/y/BQtVcxtLZ+RYaNNYVlkBKX55HLZP7jCwEUo
s7OZl5+TGPTWwgZS9/7MzmO42H24IK/InstOxisBBhFtM3qsUnObwAVYYVVy+BufExn7mz4Lv/GE
b6KClXqImBgHz0nIGVca4jUM+ydOCLZvUfxR9PFn4a9khWRuB13L+DmTQHPTLw1EDBSc7WwjoHEN
00g7sjIPiC2KIElv/uBWd4v+EEjhb9A00JDT/9aja+ZgvBu4KwzE2mDOyT40y7M46a0y9HT4VjHb
+Dh+z+042VHLbD1o/ue8A0moyQyQehFecC0RVm6sC2gNvR5nghNIIdgpq+TCBTS5gHJJLo5v4Ioz
qqf/OhP++5fJ8MeT1zMeNg4zzqC8c+oanPZ0EpJQqb69MfvHI5HOf1n6SekzHjBXg1+go4+gwpZt
uM7TK5Z8tdY0N69tdU+q9CynEa7fbN4wsjyXw6RYWXLdwSuOGzzVLb8Zpzk6GexxYyCE43+6xlzc
Cte6+R5eCMnIIub6Q7Xmo9DFHTgxzOzJEw05hwkRfJfETrHxu+kQReWwdQTm7LkLTgZ6Y+rMT+G8
8CDnVgLpCxyEk5k2k8m4Ayb7pGdv3rMBQUURW5+2w5WKavpflcXPVjK1SqBjML+LgwRvslbzQDxg
fhWhbxE2q/6KtBnPQ5pQRBRA8Guzzwjsn0q76h7Si0Bv4Ts3SnXKa2fcDb1+Dwl8etg4ZfCGJAJq
vc5IU4njzEmxoa+pAP/YPWvNK1MqYsFRiFezKmvr2Zjil242um0sJwqCF5ZvJYySzCCa95swkgBG
cxc/SYRqdD4gOs69rpboUoJJk+F+1+XvdeMYawZ3ByM+zlAWqbeYZbnpYp8W6QexWSh44cUgwrCa
HOy/sgJHvxiyF9Ep0HBBtP3jqUSeFIKO63S/9shazQ/a8pGR5NNxAv8DyOHMSt5+m8PKpAgSD8uQ
wgJE+aBOm6V7aREbC8yvIqWUybE17AfUZy7M+KNZDyj0MCoRUoqA4dzyellCR8O10zdCpfiniRDz
2gqziBRa794nOH5Xmp7wlfKKc+KNp9RebKzua22yBcTHiOMpCrkUZzMrklbrTZuwOpjKeZXYlaRn
oPnu0+RdEnkcFXHXMFPrru1H/qnciWJulDIMdpXLyCPjaI+OjzNC1wcqG3LEoFfbdNVlordzkFhc
SZ/hjLFCcep6EsuWGT060rqxH78fK/U4BE2HIZO7SyxB8vLRXQqnt6/cuLE80QAZ6AQ3TiLyjY9v
96gCKsTkXeqN5ZdfG5cwy/EsT3z6HSnlLiSoII23oEdoEj2KDfZZa+2I4aVefgIXdsXBy6P7KcM1
FvXxUzuIAZgNTQbaiNed4fob+sqZmQrjscX3rDwxncqBf2ws3Wo/MK14KZMh3O3y2FhU3zXkKFha
L5N2dvDtwt81oXjv3Py+CtgHlh43tcj5lUvywEzeHDpBD72PC6EvrX0S5vCkRKFWfYZiFbUSE8R8
hH/Q3lFSucITeDc3nrWhARfPYFh8BWG+t5aPPQvCaxbqV7dq4jV5bo9jMMTzTSKzZtUHT7C6TJ51
HyfdQ4cVfysH4ytt+fz6FsOsYnExZ2HFNBeTcY2IwzGLPXfNhASEGxVtrwTxHFcPVV15K89t38ei
a3ej+2vRTbWf++ApnFiUWiY7DEEfUQzCiOtftYnGcOJK4T7F9g62END4iceqw1y1DuLm1avzxyxv
nK0xXdSA3RzPLAdcKf/omBOQJk1nnVCmt3ZU/QvuEqmxhPckp+xuIrrArEYSJyhNSlGH81RG+YXN
9g3jp3keCQk0dqQAesW8KDOghB1W/T1phG2iIoYgjkI3NxVmAfmWKJLZcYyfJFMFjYFY7/CQTH2B
9Y3lGyEOY6eZOroF8qHD+zkgM8HqamISRj+HKY6r5df0tLUDVK34t0HrjloEt1zTNPMcOJR6cTJI
hZwehrPB9y98bKPcB29kuqt47NoDBJaNRYEc35z7wDc2fS7u2GDy7JUGu57BYmeENY93QrQHiYmT
UCdfjZh3up+iY9Znr5kfvkJO/hs9nr+goj9GUF4FhL3YuAPmP0A1L+5QflssO3uLMifbiiHfNPqz
0xw2oOX6dRzWJ89Gs3MH9o9+y4mSNmyPlXMHlcRDu5uqs1d155ATG4hK8tBJz18R4sSivu4LctBO
EkGdsqazM1NdESq6LgrM9tAd1pwDJG+GMb5iBsz53XG1JGqbnWeXJHnbXWo97ceAfhvhFAMWgfSp
9tpq1yx1GHXAxphU+7fvzNNO1L6+1PY+9HGApT9un1RH32WST83w3ZwaUuqLKwzOTAYDkwWMZMSB
EhkX7Q1pgGSKgZWP3yw6IDtOd2R/QyO3yMvwFJomVv+aOTIMrEvMz3bGIBHdqvw5xc2wcwsLorJX
U8Kag2wOuYaHlResO5U95i3subDnhVcMdQE5D3BqngwPrOSGc9LVp5EebYh5rPY1uYYVVy7ZPkc9
xrFE7tucwDYFaHo9WKG58drg2cMGsomQ6vFMW+/oQvFVBJg7IKtydgocLanzV3h1eNI9kISSIDXj
ExsFnNY94PRdGtB/0rpspjWLyTC1g22QW3/KGgBCzcis+dCAsBiYcdjQt9g6B3RtOCtJaN2yotrn
cHjnPp42XdOaq3ZUybkMVLNOYjrqVEClyQDzaktLxHuOgYypxmTWoMsbmCryjoh2CZMpnl/B+UeK
wA+WakJ6Snf8CfmdSSnl8kwr05PEnkHrRCi49WeTkax2ITZ6mRUdYhBB3dNkmSOOQZSSjgg/DAw2
qbZvcGdfqrdzIlV4Kc8C3XRnK9y81N4Z2xLL4pbFp+Lmsk+yosUkqRbqWZ+tx7hRHH4+JDuIXm0R
C+JoGY8q3ueAPS1vhXLlNP3zNLYOBuixvlV2xvKrqpp1lrn0MCfFeCgT8idDgsYfV5gWKyIAq8ya
r3k+f1qyZV3h1xjJanGxsJvhYKJBQyt0gsQwiu3oNDYCNNzYtPavo0cmi3iVoErriM/IGRJWkdi6
IfMMGzPO15mJXhXSHbdNy4A1RQs+1LS5zOPf4wZuc4jPSNoZmvq27ez5EcM+R9pAPi4HKdtQM72r
Vfml8yanEq7f5TM/DQ2Q0LNrcmGtzJ8LvOfPgkZA0IkcwuT2XGX8ka/k+mrkm0qP1cb1GAQ7vztr
W0Ybv+eccEeoJjYLjtVYZt65yf5ZzeeYmwDFLVK77HhnDuceYkKGmZcJ4STC1zYIU4gLMW83bNwY
GHhmzMWblkmWnirjvwzYYPVT99G6GFziU1kjshURmxiKObc23cm8aMNT32ffVSai/fhuuPBCu5Db
3/jkSBfnvkeQCqsEGM+129TRpUh8CL8Vha2kXFmPBt3jnGIJcKIJiYJ0fjDlNszpzjo3Y2YcOP3K
DSZ1QjVqeq9doQ7A+sEpKbA3BrQtOT70cfiUGyV1AzEVTL++l4w3imagydX3vD4RAgVTN8HxAujZ
tktfc8xeKnHcg9YAJfsmP1fsl9elHpydk+Clc2dnRFADoJDKD5rwegIp+cNEXOTYDubZa/3qLhum
iy2SW48Fo15IlEbobXzcphgj3elC1pJHHbGHNWhrBwcr5O3EnEMMni/K2J8YqPDghafWtsMPm3C6
Emmznpo4PIA8IcBtgulhCFoRwCQ1mHCB9kdAUb4r186YvmDFdjeZBQwhk/YhTKuDZ8hbL9PnMsYZ
YegZr4lN/NaPFaFXTfAOVyzq8KptJhpdsudxMOcTRZugPLz5VIn+LWTGeZhH/ga4LLBhdFzi4pIz
2MzbhUnfH5aXy1SVL5aMrVtltNZtliDNwoJJv+upZyXvTNSRe0/FKKM6MMFhCfanbVEOFKLG6D4O
M6StXF/5wSKyUsLC2D882TOTlBX+5vb0VXWgAXXZnl2nUOeqE1/wqO4Js/XXoIAuSQXFfuSJC2ze
XnWXbUslwPY+1EVdr6cudXYUjfRLJK8rBl5A2Kq8Fpe6Z7xVXx6xikNX52xBUZ8y5u8daUEyDD4J
YukNB0+UxbrL7WHH7ZPzM2L538/ec9wQCadlvNl4gXmwl+r5oreJhZXt2hshpbO4Wvl+1L27yfDa
yuiW2eohT/sXH3ygVeo3lCSaaM1Xu7TxDdjC3UaJe0vqdF8oIJHlknQ2eUDS1Pjr/OmSR8pczzZv
btZDuyVgdgWzuLbShTvPbk03GwJ7rCuzxTvOCmDLnwYapvjgur8lC45LOsSw6osAlZ5Oj7pIqZps
XmYREzVry7ukdLi4ROV7pGyugeGJhbCxc4L00Wp5mMpOPNsBtbC00aDBObF5zkVwtig3CMbEXXt1
W210J28ApYzVYLi/rIR+Rp+MT+xR7aW182nbsHLHsiwJsRnRcTR+wNwRvA0kD4Q32dusta11LAjW
xaG3bf1F310yoq7NTTmo+mmTI1pxijFQFn1knhDfcMN4ZH9KMjVOY5oH3aW3XpnsfZQDWD9XGIgg
LZMhSzH4GUTTEEQBO9jkvDID3nM2rAgCY6r2IppOSWL7RX7ibnWTSpLUM50/PcphnavxDlblPckh
G8tC6u6i1H72sYhx68KRgjnjSTUGrzO8uGlbWG+4whBcppbLS4I+Wk4fY8IXqMxkcKdFvpVJMCzf
rpubuuaWjS2adY1e28+UunnRtEbV/IRG+WTHs4dTQjwVkBJY+8X/AjuxNn3rWLv5auJgwLgZo9y4
aA7Z/GjIydsUufETJOwzQAOrY6vzcxzHly7tUSCmft4E3TvxHMwNbtSude4hQWDvW3kAuzaR5x7t
aiYYlH35+fiTtDMpsbmf95rgQW0/tn4vyLFhqxEj/0EF9mUgtoDp3aX+RWV3c+0/y3g8Q9DB2gop
dqVm+6gTlxtWuPhn63DEYIzkBWsBm63vvjoGQt5JmDHzbKJOMaIqXs84J/Jf8fHoGe6r324caF/r
GVPmjqTTuplGlm/xPye3eW55dcNJb5AEW3U0M/BmhFSmGHE7zar4VpCF58uCWchKXuTyjI1Qprhw
wVAR3TXzOkU1jc02ToidpSawi4j9amrOVWr1a6std6TBorX7ZqHp8B+Or2ZXZUcdh9uqtdCfwAfu
W02KLR1/XVL95IK74Zy3aKxkZbF68WEZ5snIwxhG1XAJvyXBzA3N1wN+Iw69ZX/Agr4jO+XIkNho
95UUoCliEjjGyHBgLmleVrzrfpBncIyshzMofjOUxIBcEzM+IZCBeYIYWLgeic4xz8VHy2GzIg3Y
3HU4E31p4I4TLqOSotviKIbNXeToTx6ls534zLgxP6aD/WAO5snHzpgAzq9cg8BDIrg1sTbxaju7
Wr46l0Xdn0KYp7sy97/jq+YrcYlLTGlt0XYb1y3sfV+/zXT81dJZzuNrWEbhXqrFYl6UX51lZ/vY
VhjR5CVU06Xx0ZkWp45Onog33VkxrInSGc1dCcz+JDxWFbV6VaNdEV8swqOgAZFznQVU+yBgJcwt
zrOA07gJ02jrOM1uEk27Dz1/JmSX5ssthCvHRDSYSAXD9a+hTULkwfgzTvnjEC01PSK+xubMJ8vz
QHQR6BaKyNrMAq7eBJr4dH7skVE0zgCaYkbnjJD3FJ+kzIdDd/BdpqMa3WJV+MZdN73j+XBvIjeB
BHLHpDAA+WXsEjClhDCg2aPg5spl6Go7gsLDvpvYR05Evck8V9ussoFzZsWwKVr4Kp0RneQY/htH
IkWQHwGzKHHjsvYHoY9YdzQ8pcF9Vo7wg8MkQe2p4OqKiQz3tE3BYSzCPYKPK87NEFlrF5QCLjEU
qZY4Fk6Uyba/hOaRTZH2VDSHlD2y8cHPdAsvbpNMm3pmsUk1W8p3vDxOA5mDju1yuWRQ29o1V3nK
FnsRcyAKyA+qPD4GFrCJjbwUnxzQk1v8QPU6Bq61xTfCSwhh3wvjWytNBrUYq2bR96DIXZtoNRAI
8sKr3qM0ZCxj4vLJk8oGwXjBIe6wj+2Gyd2SeoY8b1h7n3VdXogA07L1qmQY3Re+xkDDQZLp2dk2
I5/GUHvqAIpZCT6eIiBXq0vnYWKdgUxHcqZgENa01Xg11RWTHH6ogqFBUs/4USd2FKnZRK9RPrxH
4NX7qE7Qi+lEgRNCdN6uKPtpAnBO9zKwhl0H7O4ZS+0GFOJfjhAAWlsBAEE7xFv6YzeJfxj9EtFH
55yXQWSjeDnmxp55dGH335ocnnpbcy3y+VNgUe90G751cb+khNFjihJqb5Iaa0E54aFSFmCIwqlQ
2dutsPpoZ4iAQsO0vJaW929ARL8DjXeqdHP2bJN15JiR9xnvSczG+2TEJUdSi/qWFk9c0PgrUgm9
W5O7dB5ZSNPikiE5SWLJGxOldhUISzLQGv5OwkReq4ld3DyZzbposBeMVLreVQ0+Uj3X+oiuB18J
YUDiEQDYyqWOW42rqE4KLGsbNt2dR+6DtoOS6Cf0sPM0J1vHxE4mh6Tbe+zoQal4j6Ul1vnRI/DK
kmfBEYj+DA+72VUF/ZeLvTCznd85ZM+YYe9sZ72QgIhglSZfJ3jwdHOYQ3auM763UWT+hq0gRiwk
A36W/KP7A+xKj5qgHGKvDiMWLJEPhvPxWnJmAtp/bVr5a/YDr898fGIqj0659+bY6qYd1NbYa4rt
QF1OoL4iKoI2oT2rvSnH3zrvH1qjqfZ0r4YY4KdbFEz/VOn1h7b12GmbfLJ25B0d4GYE6J6Xfzch
LFY2xHaV0NLi54CZ6Evgh2ixMQocbPQvEt/FB5+QzNFz8D634U5aNCfUZuFubCfcRM7o8b0bQfwH
1LnwWxyrjNsT3VQrn0MLr9GfLs1kbffFd0mcr1XWLkj85hJNLr6kARL8rNOWfyJ4JT98zPHV0q9H
3REI+HVT5Wxo7RS/Qx68euanXso67FYsK3WttpO13E9BQ3Hw4JWjSHNlejM7ctfaa/gT3DhBGQXl
vUK7Tx2fREuePpntjGOrOYyhkezthknSYf5GTMGwASA+L6/8BQGP/z8V/m56+NbxVfrrtI9OQYfr
TmmAHXPDxi+gq4DCjutg2g+W6yylTAavYzf9iIvuZvjQi4ApTCs428ZBFJdk4BaR8TLGdWP8m7C2
opVP0IZ8HjQxRsEONuxVlYZilWYihQ3N0bZ1cYlNHLRlXruED3p+DX7W8nfn11WQJtiV4T7XbKCl
bYpv6Ckbkf1VlbqfbPnZlRCFISGOnnGuE+CCdecEx7YaimudQWUdZLUfKxy/XoMZfKD36ODTIZV6
PsnZVPw5oBp3YmwW1qPhX1NNUBWq9s52mutkW3JnzS3CPBEnDn6MM4yFgXKWrgqnO3Vd9YRjhh83
oJLJxaD71ohbm3DpJ0l0tl0M13yvd07kmS/GgKuzIIU0DX51GKaB/0eVGI9Kv5axc8lpkdsWxkyd
bZaRbGk+idrehyaJw1BxEM2oKWTP3GNDMkfjN/BiOpfMOP4yMkLjvRNiMOxbrFBcIw6W/G01ixvc
TslT0Rq/hVoQ3J5IN21z7kBoboMYxqDlkcFZTmcjPLdYAL1ccZ64g79j0/+TuUrv4OCYm1rzKYRu
e6ahqj8nw0tbYphQ/SMxvnJr1KTIkPx3bgTc1Ewubq+NE4/2gcMcLKeLa4nwki7ACvRePHJbaO7T
xB72suMNIBOSWjhWaRnSYKQXnsfEOk77xGaxXRd7lKDXoLT+cbdIb3jn8B/a555bEkg0pD1SuIfW
mYnBuN0ZpLSzCitjANWDwchomFwk69dN4TZ7mSLLxWl+13bsXXyLeAAV75ziEX8GnPC0yZnE6nDH
vQTjfAo5io5P50Q0hMPvDFg53wHeIzKW4adJG47EyjRPGklSSCvYk8qzzvKN/XK4Eop9sjeZTyOS
02lssls9I18C+KLcZmDSjxKDlvSyeIpQevlyY+XJG7623K/OSSn0cez5DZpQRS+pEoRwBu/bFFxJ
Bp9AxQwHb5Uz4N/GLGLzblVvID0BHaQziX4IQUeRDBXfapCWWaQNGjrjUy10TjzAUWjnNkum2gv3
nd2A5IywBlcqYSpn00dxGybiAcZjWjrr2PBo55rKZ20o8LJ2Rd5ees/MyJkU3rkypgN1BHw6Jykt
bxcpMr5QuBA9usLfl5JkcRxpvauXOwTZrXUiRHUbyo+4ZxNJ+mA8jBR4lT6d4JHi3UTHXL6nxiu6
FcaTtvZOFobv9PsRyM+mV2ojo0NSTo9GQaIqm1BOupFMgJ6y/2xTmORYnm58YpLELry/uHMoEYFK
vZb87+n8yTaEDHA0s1JNoZRdVGluVJU+oGRd2+DJikLxZI40+lGMdOxCUW7sygruvfkzGet73PAv
cvLLLV+YLztUHt8ehhX7tSLvebNRWZay3I3XJGJfV/lA/ns+Gg7Aaj65auXJHGN5n2z6wPM2wOhg
yKKkxTP5mxAnr36l6sJfWU5ykz01SBaAIL/3DLZflXGK3+nMwI2PdXErSsD44WloGbxmxiiCYhC7
LKD2bkU+nycox9TA4miasIt5JHksNNRVa/tcB1Q93llsSSynePad14rh+hiYbr8uDHyV0SzpJMqB
FlAFziYDWESMOSMI2C+5+P1sfM86x4zV5i7xeCrVyXoOTDHk3pgucabEFmorYFIY5dYS3jgM/NF+
6vMymydeBkUBXqKecRxty2p8LOz40cEIu2ZJjGdEV3v4fG+E4L6gMmKiNseVjFgMQ3Z8wohJujic
fniGZhq6jlVhbwTW7zWhClDIrOH5mhVsbLuLg+cKk+YlyUaaERwrWfMtup+68KOR+sEpg6OZyq+s
VyWjP8sbKtI4zNr0pNaKI6suIbONIduc0jEuI81T1AfFx0opopa2wscXvhlWIi/1aJ/d0ftCY6k3
rvb3cV+wX0KGE/KtTDBfWmUJxM0Cl1okNasWP3GuI9uxIjLLfe6BvZYeVknFBmYOaHa8tob311dE
DOAQtptmnh8iG+eR1j8WnLDWweXWOQOMBeJzK7zAZKULFn7xj7JxLmpF42FtIhabFDiZ8VemoIVR
K4mNu4MDBbWig4Sy013ya2fBvUoKTJ9kSlj4TMPJwka8HkV+DqbmAj30rU2wp5m96BG/4300Bw++
MOpr095nUy83leCfwe38wF+CH8BrngLcIrsgrt+LGfai1bAr9y316NQ1OwqKhzhktlwc1Kkv3/q8
8fAXRPA1bIO0Dt7WyWjPfaz+AfAwwFHTqTU052z5vjczOiNJ0j87M5gUBtPdJAGuEseZy23hsE1l
Ja+L7hvlelk5ZRxTonh1+X56EoNV3u5oHd2XHV8GrxxQU3X4IOH74TAhcbO8pPiOW/RWit8kdxjA
yYQH24YEOBZc7zin9ltcm3DEAA/MTcso1fLWS6CrQsuszrMxC0KjbGdM32H5NKmO/NoyKvgw8KK/
oksfWl/dw2Cuj0WcP+tC21u85ryEdYJnC8xNMSVfntvf9UOf7hG5fu15yd/V79SsW7tG1aQboG64
dfAQV8ZOlNVzVht6F2nMR9p1mYSjz7rwgVqhHvG2ZjNSM4z5rh+um6C9Q4rJjmQ8VnncpPvAce6q
EaIMDd139ay/wuiziWW20aMj2VFW+8RhFxwKRJ1BP7M7RTaEXEj/pP/jluyFPV7ZPMhsunlagN/y
vVTxQg2rer3lMkPEAt4CavgN8r/YD7OB2ZJLOG3IDHA7uszFGs0QXFq90XX7Smo0O5GQHWLcynUS
PtHgdrJGlMqiAjAGxKNYWV3uohR1dEO5p4Gc25SQycs8ohUE/2CVGx9jw+cxoiGvqhZY5JRBErNk
9ivF/Jiy30MK2442OVRmjvsp/ehb+VU2wyvgBiZ48Eqzc9FFda15s+Dnjh6zOnxhvc/NIrD2zVyG
W3aLsBP9AlQWe1OvP4dCUcpIkp8uFjtLOCu3cpLlPzu8VmO+zdA03S5CI8ElhM3zWYR5iYzEr8kT
7SV35N3kYhVzZbQ2yt8pS+iIMl16AyMmmmE+uhzmj8kgDkxgB7wsAskKnKE7yWIrIcnK67SIgXNa
0tyRpx9FNW7aqU12HnZ+DkZwVak6DUF8Sgvm/Hh8yEefC58kxRc2RNuklMOxCZ+cfn4lW7wWPmU9
TEIO77DuIBuy4zzFOEbFtCslNjzLbJ/i0n5i4/uLRHfP+u0fn8aPa/0yrtBq67IwNw4uW7FcAR8Y
8IqXooo55/HE9wpq2hQ3+zh2yM+k+AaxXt65Vvai6LtD7CwBvhaEluDJS5qUogyTMmeBp/jksc+B
lKzLh3YpHK0diz1fTMLUEvE7XxIYMSQku3fHhJUXofqiG+Y7ezK5cZyTMX2VvcAlCIHR7a2HEonM
sIB+x7p+mKZiK0jpZRYRFE+njBD6UnXYt/pBv3sV7ZUE7fvmoWsQdv1H/NbWNh/Hu5pMhBupSzJn
1QYm+d/s8MJtpxdq6sLVoHgE2WeRTYn0XWzC72OI2scFNGkZ6HNuBnuYg3dGZwMPUuF3b1mPIaZi
i44c3qVoum4OjrP2oL8U8WEs8aAUsyzBLIQm+1ubRs+cAJtqqh3JzPsp7r9HDae3MVvYKI5FhUxL
yQhmRd7+0z3jg/lghsPWZzJYVTOtBCFUV614NidW28XAuQGGbh0XxnfjVg+S3kuEkJXuEG+Fkud5
0u/VkGTrQgJtLmXL6dZ867ZYRk12hzEPz/LUTWZ66rv2LeRpWnWoACM1DDqVD92cn9sSt3HvWpd5
tuK9C+Vhg8n5bNuVvW9qHIof2AlAsXmPhm4e6LYk8iMfLS8/q+EKPYzKESkmruXmRx8zCtfiA5jL
uROkgHQxHfxpvCO3Hq4Th75Kk9uMV6ufxkIR7kzntcWRHJj1S9mAlfex09Gq5DMssPifSZBsjavZ
gcsyZIgXwpk/af5aOeVyj07tH0vmL+AUU3aOiJK/bKkWxGuLX5pnlLHjhURBSoLXcoBP0D3Q3FwR
4ZoMfvHi3mMdgk+VVtUuoAsMUiDF64piKYTPi+n5/3o/4MkvY+biOvumZFjyveStai5tWTXRB+JH
0PpYScJu79/bMvokJXUJh5H2Lw/0Q2JghvS5h0UW+xlS6DS/YaWNGr3gTwCq0bIDo0rHHwwVq9g2
v5MWf1UnrGOeGTecXFczMaHteJz8cfzZ8S73nMjY+MrkgcEzRvawTL2dsdQQWAmhn6Lk92P8A0OD
7YlXHQh2WmhVJOxNIij41HEkVoGZmydpJbdUQgeq/P6qR84MikLuLXYchDoBSRRqpxvHO5gpVXdT
9DZOgNQGt/tMI8ZqxWNjDD17SMReroOmWk45Sz1HPj4IFUcn8OrNOr/hiSw3tRn8DS08qQrKak4i
6Kj66bV0zdfazDBQaXC68OOGGhE2dZLvUoZ7t2uNbZ6wp7Ut3hBmxHzXAgElq/RJQRXxZ3uxZhSa
RW4vzpP5G4SVjwM1vUY+5Eg9f6QL9FN5dOopEywMct1miOxjBQt2HfdLaDuPXrF1o/0Qaettm1Bh
VX6qJv+LZ8aKjqmWBAIFuOLdHjkbeKty56mLn2QO7qswvK/tyD7I2TzMFi4EyuHMDZY4f10EJo7D
Hl/khpsp0n/kX6Mm+QXKwV9m2PhVTCBDdz6vpzo7g3pr8+6rT2DgDpH5Ec9vJQVN6zTgxWVj/FhN
xYjdtkyA0Ji48jP1K8IS1wov0Lrn95FEGje8Qb7aCv61jmCL54/ijMVzO+E53GADIIloVj1fg30l
3RePGh2rZ8tm+uiVuO+5pJFZiifa/yzTp94piO99/9Nw4/puAKEkkGwtM9AkExoD3f8WlIm7GmyK
WfL6JxoEV/JxuRljxZqY5Xpp7LO5VFRleibfeUlimKqidVaP5cYaKIsErPxe+e23cqKWg52Bb+7o
uCznZ5/k47oRtCayjl6K9BA+0fnfzGS0+VtzigqzJaef9OfBrqEnJ5TrMDrDXAvFX26Xh6K0Kzpx
DeoVuviQu0TyIalh7J8ASE4hLLHRURcvc6ybnqCtuTOB1YRsitG4lwEDytHXKa3p2W2yRXMrMqI8
JaYc00LdaqFh9m1Sn7QH3BpCSWEqqDglEdcgCM+g9+cTiY7vmnxME6d0HRulczUhmnmajUEJBIoV
EjcmQ1BARWFQA5OACiVGTTCt22Zh3Y5mbe8mC7lZsD/YeamxqQz6WpIeV6Bnuj8eceANzc02v9tE
4YBhtOtEdC7JXNTG/PI/xs5suXEly7K/ci2eG1kYHFNZ3XyQSHGeRI3xAlNICsyAO2bg63uBNzvT
ssqsrF9gIqmJEul+/Jy916Z+Kfej9x2Bpmd82b/1SUCur466NB6LVYzkWlBdYumgyiCinU0umvsH
EouW7bUvpCQewS1uksa+ckDWmevTggzine2KcimERPv93bcTS5lM4LBijolAfy+FhxWhr53nQmLN
Q6927kAOsdZb1zh1sJUUTbBkIgOgrA8u7UAXkZEQXz9dZWN/gzEPl85bXAhAoFq6jyz28BTZ+SLX
WOirJAbFSZYBPwZchkHsdxZr3x7eg9AJ8NITgJYRfDZUv2vgxQsz+prTB1jsyA8Xj7posZuqJF5D
IweAhD5T5NWvMme6haGjv0sKv8W4YMMqUdM370GIGqzvtL94Qc4uusgrxapDvCt0gvryvvnd+mO4
T2L/VU9tTob+PcCDOw1S7skt3HuaNuajBunCGxA5JZHzmEkGYS0ZQk38rHz+3zRjngIDl3k65KvM
y4jOzuIDfYMAchuJSoLh/GS494xkfqbxMO78PCLGqp0PrevUxN+c8jazLB1FuWu4y9IN1oZX7RyJ
7dDKWcg0mst9VH7ZoT6HnWE0Lnivnopv2XTWuddfZ0LKDtHTTubWy5RiFQ0dC/Ost0Ub987YflwR
oaTvte5k9UZ91JooWPclDPk6cqhPO7vfCQxcL4Pvo997r4uuep7I9LxTNfLwiHlUYRTayRvs+BF+
7rUuJ39Lg96JfXnWYzRMljGmOzhge8svvoWYoveURVTiBflGt3QkSRHGn2s8Z2nsLpqwBCqFemaX
q8RZOpaTv7hR/V5poJMhpez9VAsfTZ8QWE1Xqy4dTpOeDZ9AsLdBfAtvYZoC+4qZeI7pLc9tZ1s4
tsnTTDeu049fVToxK5HORxiqrzC4hKkDfROc8eV2qW1OQjYk0I0LBx64fPwyJ4lZuRwZ68Vsda3/
5lq1RdnMmL6anZJZ9OLBWaZRp5yj8GumgQPwHlcZ/s6hg8F7sXGWU+S6R912rYdYDNty/CwkrlGC
0f0D6MH2Qr3wTRye/IkKyMJOT7bcoFz6eXarvRg+xJJU2GSAjYd66pIHukXq7EP+wxhCLJZNE5Ue
uzO/Y/Hbap14Q6ZUnmQNpaMPNfFANYfG29mrzC2fMtRMBzIcPzybIWgiu13eMQ0zp/ycEPlzauq2
QLmkP5XAjzd2LN4dUboHFHDuoZovwmSKLhthHNFZ1CNvLF3jb90QsfeUORhqKc6sDeeowAvGnySq
UcKY0H2MqFvHA27+ZOrHnz7q6rIdspU+jmiEei88JDhsDiCSKO2IZlsATwjYiaYKgLT9iP0rfmQW
GD2m7sR8N0cglPZm9JjPF8BtHLkSGr2a5miQqVPWJ/b3h5BScxmlbv7UqQEbaWKvRQCUBLhFjcQ6
qzdotseLhVngggWJM8mmA/LwXE8+8k0GRcvbbzvf36vyH/en8/0jxrjHlJkp1XMfnG09K7alXnwN
bRacbxdYVvjcmKlKAKNYjO1uFVqVfhKN8reNBrinNvwRgTPQQC3SxpMe5Ze+y+TnyL4DTfFhgmpI
ysWQPzkuseDuEKH8YPbxFOHNXgGWTxa3m1Tmzi5zU2AtbkuO+phXa1Y1n9hxZ5kMsXxGg5wdLEVe
qR4woJM5zt420H5jKo5JAPKzZ7smBo6gynAT2DJ/ppWDkFqvktXtUZWXz3RexXEq4v7S+wg3NRrz
WlAdpel1V7/1D4zfHmsz78Q9+iZtaEEVtGq8j1xcIq1KtF3dxsYq69yFqKddJcxPjRHx/SgSdcBu
Vu2Kks6C7/PeEHngrnpjRIzW8+RZRu+9yTdm9V7J6Tu38RKilApGMz9rXY4BvSRtWhfdvq6Cp8FB
9isHmIOJFchfpLEcGlosRhVhWMbunV5wTDoL36nac9ogsW/c0jwgfyrX9HWTHQY1sOxWSj2vYEJx
GMPfAAzk3q6a9zypo5+t1b2mSKc/CAbN566wuuQOmmLb8d48hxPt7SLFLJ0PB/ziEtRY4zs6cvq5
hd644VPftfoJkcV9yVwqaH2sRNNMbZs/6jtGCpj/QDAJ7X3U3AjxUNYcSnI/OlmgDJkIohsz2W1z
PHh3XusgFGknbwv25kHXxv4BAZQ6VymyHJxQ3q+Yig9dnvM1xnRuCjuUVyw+/Qr1AmlKUZhsXBnR
X9Ht9iKyRJxDbZ2kWXcBPtJd0myaTnol7m6P3+4XwOmOcqS48XMkE758Re2dX1uQ5KLLkKbKnm1K
6r91vw1efXvKV2MEP0pP5sEu+Zo5qRz3g185S8t3m/3Y2Oue+cK9Ccd7k2TEaQKhhm3/4bUR2H2G
xxtJEO6z0VTMwZX6kLhs7l2E0VDFafvJcNonTomgtKOmUZYPfnWYTuAqoT/8svxMXb2YfnLjmT01
oADliFFyZbze7hBWoDZ8oxRSMWE1hh6upzx1jw3c1XxEQVQEql2hpU/RBkCtG5rgp9W7xLlotf6e
dvmiKa3xRRN6uBvZkKEmBtM7SjZKMY1cbVMAA4IAznB0fiC2qpyDhYp3FA0SnZCAgaR89Jgtne5h
mhUNDTrPYIpOcw+BjL5yT+wFqS63u9Jk3AxpCYs2rRbY96F0G5641NNnnyKF7aRRPkc5dG+rMdW5
aRAIxonnbqsG62acOybtnMJ60whlNuteexrmiCQNRxbBtxw8DKWVH0pTT21Y+Ncmm/otgPLFVBbN
NlVw2MIptN85+v9MOh/Fdmaxn7E5nWM7+eWMRY80Js+ZZWkrs1T2SyjC/mD2MFi6ZjhWULHo4M75
f/RnEAe59YefQNWiqlFnTDohKDY7X7uTT68QbRZIAqc5w+xZ0LkA8Ok8xNLxECrarzZC8T1i/OA8
YUNhyIugx9b8M1o6kp+d1kPY2Xi7Brf0ilDaJ1zOnM7mSzNfVGlgGYqD977b9oqTqRNaO52ezAF6
Jq2Oun7FX5KfUcSQ1CKQXVdNqp1lz7HRabFMpFannYmba/G2IBGiIfcrSzScS4oTt6/qHmC8hSWj
SMP7ApiRnCzA58U4LseaAeJE03ON7uW1azpvpcochL3j/a6kWf8yxuQ3QQhk9dU1HNWWpARV6f2L
bb4VuBpXUyDe/ImEpq7QrfshZ92gKyi2t49K7cITQJ3rgA8cYxJnbKISjbBpPnOH96ged9azchJs
8bo3+49M6AN5o20ik/N2HkyoOewW4okdbmc+MnZZUJ7yVxmGc7NVhIeWoNWdjDEa+Cq8OE2vHZyJ
l97YmauiYzxdmvaTb3vD2iBBawXc7bnvt6HwkhdRHyYbJ2MRmhQsqju6xUQIotLg96bAnxRnj93t
AvaLGjLu5DKyy5Wtd9UFB4xahnaPew6856Vwjjm45nMFtcDFObpv22khAjldieZAYToU5RZHav5a
ucMTmh3sCxx7R1zyt+/GxECj94Ov1vDyXdmpexN4HezX9wzP22MAf2Qr05LjMuPLh0LTRo4VCZTM
+VLwLZZ1jg4YPUi6gSi0vA0uCNygqYm04M7ybXFAB+6vhogAJWLq6iNSaw5kptjmkar3sQ+XszNj
Sedfr86VJjALmTMB0HIRX/jaVZGRs7BTDEOBIj+s7H95YLDWPbXZKhxb4jus6DmdkKXrZq1WuRMi
Jgyks2thl+SGqW9qR2OAYUaj2vWCyWbaYxI1Kv74AOEwKWWBeAjroHzoxYyjtk1vb/TWwY7bEZwo
qpOmUQHLhkwuqDGWJngWi5azlq2pNlFgZWjJczN7A/2BS23yvqG/blUxTXsmyRfLNetd0bKsZgC4
HjJ93NSBKO8NvRWoQUP/nrL+zHsO314l8SCGpbjENVKyKcCMp2laD1Q+CrCIRcaG/E4Lm5Qt3nom
MoRpS5Jm0nNYuxi7yhAfFxZXY0+2YgdBNyO722SUKogVXSTKAbJesdEM2OOA9ijUP3rncDKU+UNO
SfFIS4dOrJ3vOwQTkaiCh5Dd9C2qnqMp1XeTalAB6UCaEtBqT4llLlAHaj/DvimWvrII2mqHdyE1
YFKVvybWUVtFGpkIhiJFVZT+uZeQ5UUO/lsw+mFHLL905KWbPsgONUvV2mFD2NQTrrA0nwuDpgeG
WMONrHQhVpNy1IPPEQHpoif3ZNe/SoGHxDQkwViB9XPwWlJj3S7fmJPZXb3G7S+mi8uhVd211K10
7479uTRjsW31IUCmjKUPPbMJqliN7T6ZL8h2CF6mOuj9loRAL2SGmkZIK+2p3wMWATwgEbdwkuRw
qmKfdCd6irdKmQxnoFkhFLTA69vHXhfveqiFnHFIiGlMGrFFKZslL01cUJWixhUm0Dam6HdI6AkY
gsN+bVjKz4zhgBaWKyZG6RupFkgoLGKwQvXCAJXYy7h17hqA/ghveIUW4zUve46AgA03dmWgbmqD
j15N+rvVksnE+mpftCieyxy8SKr2XgCcIwj3rPpt7LqU6BHVMDlxPnOvBF+ujTsSIoujZvsnL3XN
zYTy7QiTqsOWN7korF1jkWoQ2WveJ5xzC+dJr1yQnkGdEgGBZCDxBDxpx8YMFvjOaRb/sOgnJzOv
GVPV+gU9sX4ZyAYBMfqziDaJM7UwGFXoHdP5gm0HxEzRrNrCIj4nJMe2aRp8I16IZMz7Rp/lP/px
eJyg3rylg2hpZDjNw4iv5imGXRGN2sXWbPkUl7ba5p4+iyasvUr6n4TNO09ukUyPA6ZnbLzOEz3r
6GJ0LhuR6bA1mcAdLORRiJWsl4Guc0a6bZFoT37HAC+NY0bFbD3PZsD6KAwjY8mV4UlU/lb4jVjR
5vYXdSEyIAz0FHCrzzEm7jfA5QJZi2PtXJF9cYbt36NR/C7K8ehVon4LRL9vejl+uWb8yjyveLGl
kTykdpjsXDbd45TxsoSM/sD+vsQ9ajyyzP4KdaE96VHdH9u4eL7d8mJTXqx07ZQA112//8xE85lI
31uFeA8XQRWwQ+gNhhKHusRFzbN1SncTsL2ga0IKF6RfQOUTMy3OZNWFSN+wTDiMAQ5ivtj4PJaB
Y6CC6tE8RyYGEcQy4ZrwKpw0URcdxuINu09+ZCMkccqPDzQIDNTFdNAKkjFYs0nL0fOwh0heKdzx
aEpAgE4/Kyu6L3r9OQmL4BMFyAMH8/7d87oBDKmmrQAgcxYou10tdWfvZxavTMQmCxlz3pHeqJ0K
DupZIttjjF0hxNaxJv1koA9lH72Vj1HrV+gPm0nXkAEExW8NK8nv2b6YIDfNXG+4BB2CPN0o3J9d
lW+qjOzQnFwCWXjdhooGAbIbbstKd3YVjbEIqOVlMgwMpcDSwE6WKOLmC4mbJny2AZFanU3RuQyj
ZUqsK0Og98Ihq9aQWbuWEZYOQwbaAzlRqP717srQdR6HeC9l36hdNplql8yXfoB9UtRJuxz8vD6E
zPkHlKroV5mhGUE9svVF9q7zqgeITcRh1jAxm3rcepo7vI60uLe1TWaeW5Gek6JXRkZhnmmANksv
4ZUW1RTCdKvbnU05vVPzR1ZeaZsBdURJ/vqCdECCatTnlBbF2cnG4nz7aDB1RtjYDDaT4I9CFc6G
TmqdzMNka/pifJRsTKjqM/NqCh/7huD+Pqq/WmhlTt+6H6qcqSdx177HPqkD+VSmr0ENmqhmuX4S
LWJrGrxfBoOKlVFU0XOLLYnzdRnsJUTYZ1VB8uQgGeB3oy6Iy9ZeYKusVy3kipF2+6vq4nUNS/Ib
f/VVVbSQpDWYZ2QnYy28T22gBihUyfNyfGoq01cPbfqqUt9dlAnBQ6mvpUdkBukR8C32/BH+n0e5
vWQBi2tCQ/tmOpF93NMqGtdDKoFWIw9nuM22iqaUmRoqU8ty7Ef+5+ohzuOeMxPbVlN11mGcJ1d1
GJsbrPyMsNLitYBNzIt45oBkKn/N7LBd+kJ/Cip+HWqK+BoLPbpWjg8eSOHJV2a7rlPxaplegUPe
tPeDxUtZEUBWyfw39IbhdWjw/MFVpslEDB1SXLqQhS+Lp96yH606K0gRjdXy5sb2mZMcUfPjRasm
b5VOzLaKFiSJ1+tXMWf69KVf7IchpSfhcKq2SaKfssSgu0zD18aBmneDSQh86e31ipQzss0YIMYk
VWE+q08yLmk+Nln03pfEgldwFTa6p+t7r8XZqnGCKBoG1q6Nupx3JV3sUC9p7oom3MHdKZPX0fE/
62mQdOUUaVfAHc/Epcll2WbQdry3sdTLi1cstSoUrGUQU273VPjasOHCDvAp1KKXEJbHmpFhtMpz
o9y1rnzUrTw/GvBet40zbtJaMm9b6RRZj23MRHtoNAOFmEwe/GZS93kl1g4H/GeaeGprk6N2T7/P
Q+PgaWurC7qtpRRBVwY0nkZz1N6kZbCnOlD7gQjgB9fi1Pqv+3jRvMaw5q/aCMW6orkEyWE4kGKE
hBqYNadHO1ghpbd2ppc8w6dwDrdLpnx69SYmdiILnMOA5504YHu8uz2KG9CBWKgXK40kpztYFYCb
RZNdFNTdy1BOUDBmO0+Qy6+SLsfuXxc134xbf8UI1jyqbCTJl12v0elNdu5XyQz5VGNBOrlplu5r
M6GJ6voPESHkO00zKZLFFRU1fwEAA1MXGvsp6f86jPR9Uuy73PrknVyelSHRYxtW+Msga5iQk+2Q
hOkneA+chTK4731NbgCdpAmFK/QHUnf8adEpo37GmIEakIEdHj49ehc5XRGSdl4gSMKIiJCJYACW
20KL1CqycOwVs7EiDPL8EErUOh4OsLfbR2EhN4Zm6sA14IzYRTo9ZM1AMvbMstfLwN7jrP8O82Td
hGSG+fJda2MSU6SJ5sNzjAddDYgy58FeROxK56YTmzxaZKu+kGae7yEsviG5nB5oAYqlozPpyMMO
LoTentJCGXuA+MvbrSHR2tPtI0ad7S7P1O52q54/lYPqAuW4u/TGbB51WfyIwmfAji+xoU+DS4MN
OBTVjG/IS23hFIU7h9SsjDiFUKDGaF13ebxoef7vGhjIu5Jh4CmE47voGXAvVdlhPqVRu0vSgvSE
WmdaNwHOlgNt/37kvd7ctDmG/TLmOd78PkNf3VcQj/Br33lNQAzakIgD/KlHOZnaOoqluxf9a8ir
fEc7EFFNgkeZOC0dv9Ug7wzCZvZ5qTrSRbmwKk8L04qLezwooJopzlia0fcRGHvvmlADlIduOajQ
ylLWHEMnS5+ivGaqG6WwQ+z4QDuPM5qZnHJ/bGgvFG+tA/DVcBHSV4EuYdvlJ23yF0AhSDLll15a
tPdPYdv7c6d7D8ErY3ys20uhEOHmWn2lJkrOY8XgMkJwvbjdzHyyKEuCohbDPHMbbJIa4lBLF5Aa
UsSOub3DFH2X0W66p/+yHLM0OYDr4PngQs1Je4AWT/JJjYi1jnRteTvV/XXA60UhH6oOWSaKLLDW
zfxug45P9kYW4XWziyWKOeuAsuKswH9tdUjGj7Uk2MpP1mEQl6dRYhpCASCpyBv/UbLfc9rkrMo6
+BiVQ7jqSV5dSNv7nOoiPKVd6S6FUXCgNqv+Le9+G11LIhKq3m0AyABQtfbLMymBg/nSQZDnnzcn
UlXdfoQsuudXZ/hdVgGKWqyPjK2UrjnbTrespZsz9WeC4907ueVgKnaa/e2SRa1+P6qyehCl7pyz
MV3rRuQ8pTjHUE0VH53b59vGKFeDbRYMSegvhoCI33jbU1Wi/jpkE6BaCdpdz3xAxVkHN7PW2p0s
iatPxTfKIUnsmm1jiCpM/tnlV1QY1nk+a1OWeXsorukD3nQ8+Tkj0Gl80i29P2n2u+X59i5qrZds
qgQA/EatAKhDmiiI/uhxutxjKEr3ZtVC6XcNcejMQh3HOU2XuPgRPT72jsnh1Iz6Njj1fm9RKeFl
v92M0sbH8F2gfiloQ0/OsDEMOogMIr17OrKAz1FD2VQWz/0wdEupiblyS7sr5/zkzhzgyeDQxKPM
iUm4Ec10x6MLPk3CX1E4MOXqBYTYWn8ZxbiBLDeQAQpwOg9Sc5Now7fe8ZKiNS5WOrODo4tqnirb
vRStGmBpC9TZRFmSF3IYo8bajNrcIKf3uynBV6HuRQfA5Gt68GcZgu2JOQQWE3Ocm29V7q/zoi4w
KhERHRPpt4E4rl29pCXbGZJOHsvtVBgJAxcuXWA8/3Wy16IUbGDjQg8b6WzJMBlebPcvh4V+KHED
E0Evk6MXEGcQ1+/uvBpDN0RkP98cbfkOuXi4lKxGpyR2mfcOI9JhXoH3gdu752DEsgzgyuuNHejV
4jpOzcj/4MS4l5yOAvcu4Cx5qIwSLSPJN8xpuEkrnddTkH4OZVcc7Tzbkffk3+uSLAkM4sEO5Eyx
wQ8GvopbmbmJMiF2yKpfHc0sV75RonIhhCEkbpSJNCIyqbqfplW5+zZvwmsF3a+15YWVtrqEUwCM
xYPNjOxMnNB+ceJUIV0KD7JPKyxKTqJNCDQzF0bK1N03fUxriM0jhc+8oaGpYQAjrrElkzLsrzMa
EdvthcDuHEmA5lj73vBD8HCF/IVP8kw2AXQ9eryrrM+gYdQKQwOzKgBzabxz8qZDhIKxxKMQaTrh
7XurtO9U/KZLgpb11NWvUNCsc5loi4oYLkjvPVL20bOOMND8rQ7h7q50UZZkCVP/uqSNjPSG/+fB
DLNkPdr1Gx48ydxt0jYjsurFfM6WY2xeepSjanAuTp81V05+xrrSDZvAu1C+0pAwTNSdHQocMnd4
DdoWHU+osV/ES7ETdKCunCAP30yGq3dmP5Ynp+OVVfm2fidszVoRCPzR6nTSLfi8d0L50ZWjj7Z3
bedJCUAMeS1H5g92fpbY986SvPlQ2vYBq0fDuZek+yb1d1qoYW/H7gEwse2bFcMcneRpu36VVvtm
SnR6SHDNlUks311qWoLWqIP8K/Xoj6RPtHKwPRRqehEh2kPPJCAG/YuLR8BHK0YvXCPtdNUZuXqQ
I4a9ZkjVvdSn5EQkcb7yhXXVLOsBu+CEbD15Da3AXlljcJyGcduqPt2CfpybngUdW7DLi0CHNm7R
O94XU/vb1yB79n2pNtIUnyaHWf46qXesUrzCc/Pbp/JbDC1vRbpP8ep2YS6nVoGDxkpzG5qazaYw
x/4R8U6FuiL9SVwYPz8+dOUEo/6fl0zTw5VEdr23inw40AA42Uoj+azw+kPa4jgYizYnHL3JL22C
+MjqTLWJ7KS43O4DgEtvkdV/rXNQll75QRcFnbjJTDcV5lstw3Gn9OjF9AQKB8JiT7eLUjG5fz4n
QrIO+5Pf0Qx1pgBRcW+Nx9GIx2PS0yNpBLzXpBmPNO+WnoX1Mo6ya+464ZYKe0Rrzs0ibTKq9uCx
qvFL1GxUGPPq8YDL794SCEvtiXQu8pHJh7yNrs2yrh5Lw33x/CaDCEeBPobNtRtBv5ASgWQ4ieq9
46VzQFhIE78YeenVTJTt4YtJ1sJJ7fF3ANMOFSYzJ3JF7gezjIlihSFlaVP3GIZ1x9gUY8UYMjiT
2CUOjKFc0omSOTshA1wiQFeU/XlIw2oRd1X3Wuj1J2rd7D3yO2RoqsJTZzYr+l2X1krbTTIUybGC
HVcrfJ9gZ7q9p/uoWrNwwBXuynUGP+0uxrdz0Zqh3iZgAZZ2PJXvbUTGOnrPX6lUkthshocuzptl
FCf+2koDiB/zhiYs1lVtkvugeMv1KT7dSiwcCFjoWwPGPeTyRerABJEaq4eWmPqudsCNZ4iJN3NN
Zim2I2hRAHt1z332GEwj/wx2KWqAXcpGyMiZeZnmYscFW49gOJ225MrDm/d9Aoex9m1v98nIrRac
BdZV6FGM9F79VIzph4kS+VPF3lvUFeKpFcz9E7vbTXk8nsfIGs6CAl9I/acSvb2wSd3c0Q+Sj4Sd
/G5MPCzF1OkrK8jqk6UPyUGT9atntfxadehcW2Roa5w9DvbfBPhfY7ziKtuXYet+zR+QY9MdUd5M
dy5jhB1o03ThujkaeDVmi74b6wOiUfpqOUsmGlhvWxRzDOAA8qxtrYskgSaMWmQMbtRdSViX96Mj
xPp20+pHsjCBjc1Drz4ukv7u9mFdIHQDD99v6L0H26kaInr9U7yEoDG8xNGXNcbwL1MzJsEn6PbT
wIE/mQ4K79a+IOyTVPu6OcTzRZUJtZOg85P4ZnNgfkCQ1lARbGMM2X7SsUD3Q9CC00C759J82vQm
VIyser6NtvQkG48kUJL719bWyaiFsx6E2x4pJEljA2cNbhGTYcWvTJ3WomnvjIfOWNuq0g5d337h
gu3vw0R91rxpDN1LHkvo8Y+ojsONCon7uN13u+A8LRaqVb9SUdZ3Yx/9Gm0ouumonD35F5xSp2xl
p6Q/dX6fL7Ih/jVhjaG6GDn8Ei6ta95rob5UbcVLR0zpCwhZonTSdWdozV1ka/W5QnC5xh0SLZnY
l0wxEkpBO9qLAR3XCEREoAOpCWmL+9h5TswOgmma+0+dBQjYnMJzWYcewddk2t/GeE0ZPLR8FwhU
gX7OSs4m/SSrwzzh2QlrYNakxz8tZ9Ivlqm7x4JxFTY5dWRZ+Mh6uIZ3YP5IUQmd8B6vNfSAINGw
ciWfXYTS2LTn5IFhRwTc5xTW6AnTaBM7xkR4Mnn2hxYMdRcUlKYhH4W+9+IlYIoMiK1ohZD+ANet
7z4qgkD59c3igZBY64LmPFjUE/tVH0tgb1lUjMu6oVoa5+hK2zzhnKYVU5PEZUShC1BJP9O2HJ5i
4cMx0PiLls6DJZj0AzXW5U+tzspDmPLOYEDxbvHIyZgvdu+n97qd0jiab2pm+5R1Xr8CK1Yz4mZe
7JAhudGjlroT6cPFzfyNSiVicreB3Iw/d0fHmWwIQFx0P2ZFf2wc3Ply+8jAD8nC2DJeRqDH6l1d
jflCasWzDsoPq0n2YTKF3tS1dh1mwVzrqQ22wn5zG0nVY4n+kV6iURnxQ14F5a432uTYFwMBHWQR
5Y1NdkZW51ecNIDBw3FYJfjQyE7DExHPl7l5uEsawJiw7MAHReiBB7I4ijjITzHAoVMc2FcmN/Zx
aBlIQYoCXDHo5svYlFtLXxNUI2Vpv+gUXT/++I+//9d/fA7/GX4TzZ2NBMbXf/8vbn/SKgLPEzX/
7ebfD9eHp9tX/PMz/v3z//4ap7H8/oo//tfPOn50tG7/+6fMv8k/vy8/+R+/2eKj+fi3G0v6iM14
ab+r8fG7brPm9jvwHObP/P998I/v23d5GuX3nz8+YeI183cL6WH++MdDm68/fxi6fvsj/fU3mr//
Px48fuR83YopzffH//iC74+6+fOH5v7NEQb6bw9nhOM5umX/+KP/vj1k2H/TXZ0HBL1pxxCm8+OP
oqyaiB9p/g0Fomn4dIcND72a++OPusSw/OcP92+Gb7G5O8hqcXeb1o//98z/7b/3r//mH5RY5xJu
T/3nD+H44scf8q9/8/zcbMoTfohtu67QvZmmYPH458djXIR8vvF/2l55pj4hv4OnsYhN/zMlboCj
t0zZxDiOT2jnZ38r1bF2LsdUrjuiggikq/W7rLMumkQwAgt5P6XGnH+KdQkS2QPt5A+CMUGcqCYC
M+bde9nvEIAled7m1QCmVhIbTSB9DoDAEmT19ffzXNqD2qf51bOnaU9l9yE9q1v0qt4MxcTiXomB
0HC4ig5IbqlHewKx4rb83ZnhY0jzwsiYq4wtRi9VaCCrK97NHm2zIUJ7aoqgXLnjsCs64kXMmOPW
KJ/zUXfvGpvWdj83spxqRQ0VgQ9p0dH5rLgNXkTHU6esktqmt5uXLKkuOFGtMzGOxh1gxXA1ApCc
wms80neo0nGh2cELBI9zpJ40u/wdWoS/xwZMixQwB6MlBgSWeeWQTZNvHvX2vxw4qZx2BjJhHbT7
WOW8oqt/CtKp7GYrQp70FEbewpoDkGdqsdZHm9AAH9MGoK6xe2HvIDUrS5pdmLMSKKyw5NWQGteX
qFnYtjB7L0TnpbgqxQcDOGN2XCVu9ZzXpHVW9tcQLbBiOJvKCCY83uRVeOuQedKhsoaD5aYnzQFl
NCh6FW3ibe2m7Yo7BfdkO1o1VL+uWSpCu7KRRYvzQM2xMOnWJNlADk3tS2TryyhCkVFIe9xJckoN
RPKhyPl3BbF8MzpyJbwE9IgS933GfB6nH2d3D8q0meThyhsy4wBsybhvNO8n1YY4yhYJ6uR1C23e
9jLE8oukWYHQ6xZDVr50vf1TuI698kYGcXpLXqTurt3S5WQ5B63Astr3cb0hdc68ajG9ZQwRw0rq
6cqgQXCnFcYb9m80QlHGAJ1E3buAQR35s3pzZmLxnEaO2OgjZTND7d+Wn2TYudroADXd5QlWFiME
yFzI/9x0Gdeo2k2mDXIIJLu+p68aOHcpHPvQGPWN7fBSYhw0k9/M6KlJ7Zca179FmLfeE9RJwDXs
T1/P9l4TrUzPKDYkl2QLQ5KoAqeRXn2E+V9KgsprF+O2GBSxAenwpXTk3f+Xo/NachTZougXEZHY
hFcZ5KoklTcvRJfDQ2IS9/WzNC8dc2PmdnVLkHnM3msTz1KrOPQmRWgWTgSmSNdAK+KUchUcWW5d
03kXmZ71jRwM4332nSKO47/H8Gxod2d0EbiYSADUiX4YbQKdycx8v7iIYUXMu98K62AFPl0x3yNZ
6vVHYsoCESeabyLSx6spgk1vLsth8vgjsvs5icUGJ6pgJE1ksCwwMNZOP2BcvCWRDfHZdSa1LjSJ
zU5WHkyglXnOSiGwmqcEbsm2duyNy2uRGtNrsuC6yilF0goiJa8aNk+1hE6nmfIZJ8uynq0AkoU2
21ObzjefA01bYvHRAVvOBgP226ZeClTAPpp/0476g5lYO8CeJYHR441gS0qqKBg4WIhlU1l+K2Tc
YTrgqq2ZXIMIhzBMyTSu9Fi8e6DeVnzpH72lIWujolpnsfiQHS1OV4j0kKIo4VVIi9vb08848T35
NCoT9cBZKfulFNljWxwjLuk1RgE+WIQKtcI+pG38u4HNESbGF2lY94K+GbMDhhFBbhIRlzx3E3wY
2X53PXITNqDx0fBc8kVvHLbKW4NeJMcvXig9pfrx4vFaouI6xO1nbk575ajmmLOB2HpDyUIiYTFq
lF0dalBxG7uTvyUQwV0bG8bWBaae5ta/1C/jjcnNsOacvpKBRqiEzI+5TpOtX9mIWEx3i13PWLkt
3z+zZQxUsgFeP31ENZa0tBr+Zj2pfVlOsFZOiTsjZVHmcz90vzAGXzlwCCkM0OkoDepjiTF5NdPP
7JONUMhh+8Xglkx3mz9srrI76vTt4hiXadQABOru4E0pzHVixzTP6wwXsfEckOplqM1+5aTUth1c
tIBA8dIZ1vha7smTP8NlP2ALDaEpwqEvwhZA4lHM7FangeFdH69w1SRISdNz48afrccVg2NgZO+2
GuDNYzOdLwZ2+sC278qluZZZ8yIo33Xvh1qkFyLXiP+ygmuhocyNo3UxbBheJWeccU3sFOtC9MC4
dM3TCbFmZuDnJoowYXQYc0kSTfTZm9y+t3/I+ugjAOXInuUVlTtJQIQ7dHHzwhBmI3UHlEhLwIbq
0FrZg/KsceU6N5ldXJzgkCQhiVo0pGK5Kqxx03Rbuv9YyvjFYgcNKxb7NFnAp5Lt5PRdtJK29bu0
xWHsmaviNd9qp7tqC+ygjoK3vI4x84r0kaw5VFp8qYU1sxMmr5cddr/z8/5p4l3vU6KkKnGozfrf
NNQ7e+Dby+BsRebyyoIFqTO76XS4EhcCEaCooZY42R4dw7Nje3el7mgVZbIdZ+vBRy1ECmJRwbKh
zWVY/C8V1otjq3nP6OVKuvYKu0eP4dqsOcw4Rprmmgl0KgXqdWyP5EEE0b63TcRlmDyd+WIuukT4
1TOvzzvIb7W3NZhAr+oUVGacDq91MndHM2/eM38IATdZL7VdfY61pe/wHRxYdTF3sQzwBYXRr1NX
Q8OMxKMy8zgslXM7yNdsS+6y4B82or96YaRBAQyRzSveIa3xAcjiy3S872IGtlj08rfzu+8iLvdV
hS7GJOaLRtYkeXyHaNEK58KKt6PjX8hbI9TCpZ/zTfi0C/yhiewZk+aHQKLXtO3vmoZ/27rVGwhL
gi4n7nExUXDcshkmpp9LVz9Fxmzvpe2/wkjcBTnZToupCT7PtbkZVXsgr5LjrW8eUPK+EHVHFyL8
mz/lH+DCHeprrGTQNx9Yw+7wZGTrKsap7OsLrp97Qst55kCehwtjcMyrJAjFOg9z3eAbhws5IYhX
yZ1bDcjhfnwG3CtdoNnPMannE0fqgOtax4/dKHinqzM37Cbv0M2lvvfdRJ8Fd8h2WVhf+c7QhEQS
cly2zl3/hXp8jfb8zmIHs4tYqDmZXJte9R65FZxNw6+okUoKGzyA/lIWu3ohRKdKd1UjJe7wAD0O
iBcftw8/cQYxsTjHSi8lHMU+3Uv/mKWFuW6avCG5L9b3+ew0wKbELsnVZ5/42bWSWQiYM+WrmnkJ
U/3pmIxplfPqx86O3NXqFLPoZ/uS7qRxG6Lzg0C1TxzdA9MRE/nYymNF0NgietQtl0BmDntc3PAZ
lU0b3tUfdkNkVxdbOWC4strEZCRRAxv35EjBf2j/lBf8BnPJn7+/+q5NzltrQNqbzE3XSPLObHKK
egeImVHBYfBnvo5s21vxyNfqb3y/+zWYj2HIexjwr256Hd/UdfEZMfvGd1IeZIlfdTL55srJfIh/
c67ebem14AKWwKUYUUcwXCR9eYSXBPb4S9oQUYaOcdc6WK1Zg4wH5KafiQaZ1yuURqivb0yFead7
R16iaqEuomjTTv4okDY5aXYEI3Yb+Re/A9meDMKLcyU7L2zlqNaVJdtdGuWh4wADrYOIEG8XKp42
mr88z36sUup1YWPYAdzjLkQFJq0ZrDzGclFfYdCqnM1kxKxNXweiZrLE33UZgtSgwW9OMjsemnhY
TXASd+MIVdVVv3nbxZuyIxAsyOqSGL+ab6N/cTrCeIPxazK9B8lcISZWZfw2jO6inQ81LYdK4L1N
Fzo0v+EDE9Fv6aYdtOqAlCPhPHHd/wFQQY/jhhgvKD+sjsjkno9myj/9HDmrLQ1BLEby7tYM3TsM
FvvYYMqcuvw0ayTmuZQDGTuQH0uAPUsMIxOdf8TWdnyYDfzRFYrgYgpOqR+BRzM0Rbo0tr7rX7JS
X/EXLBdqLfKHUxi4+F6B3BvYtbx11+Sctd5Pg9hjuV3FaDfjLS3xPzKTKJAgRwTjLmlwTyHT309S
UhRPH6MHXSbK9BeuFXtb8lhBocwQTe5VRd/XjISAkmMygZok5I29A39j8a0TebcU893sRu+1jwW1
Q+BsdTxKClRB3s6XsW/ZFOQ3fAzcvhV3bggr5qbVPwNToAhHgserbjwzY/RXmYL/V4z2DSKMPZ5l
F0DbRwJxzr1UH4RNxA4pHkYy0m6eayw7EcWkcv+sBqBwtsAGK+J/dHj/sujZDCAd9gsoZorhqLJO
PJ5Hs/GObuurQ2x5n31UbqbFhR8pTXsNWul5dLI3bdePfS6vAGQIShXNAWwJn1Obr510cNdlRMrP
5DrbUYrLZMH2m2VxSEv0duW8EHi89MSrLn9mHYwYKmDtl9amQaW3QDxPW+91qvrTdAtUbtw5dIAv
l2r4nZCH1F/TzAubT96ZrCKghsvLnInX0bHI7oYtw60BrKuZ8/ep1OwjIZGZHcyquSdsacqQ8bYU
q5SYC9h+v1RftLwW1mx0ShGDwojKS3og+2aMpPZvnzus+iVrk7LEBdZSuKTdPva+CRY41LeTPTFe
kd4lGID1T2Q+k/7H7ZupF2DvmyAJ5l0VFXvA91+e6G+EMISR4CfDwAbfysogsRgzC6M+eI7LF432
DVuWYqT7nAIlN8gc6jR5C6LJedjjf5jvSIGJHlghA1QcL1PXvliEbXJglO/aIZtZOgOJ5NY9G6vD
EAwfOCPhdUj1D8QdccUE7eJubMnecWhnbGiPc9+/gg/zzoTMPY2waQlNRWjZOUyGo0n+WaMNODE/
REuMxD6aa3R6tbOWLnPMOYm+Ec8C07M5eUwiedjbADkwLmOKZE9K64xohmSXDuROPRX8DOJ24ml0
wrrmrkiDbqugmWDFZwlV/W/2ZFe2lxkUR5+9Dr0pG7u44L+g591Gs1AwHoqdr9rpjnz5YxqNhOQW
ltjafow1kg/QZdgLiZ57A8BNtUtkRPfqkolRqcE+Gszv0biQUWenXmhWSD0SFeIRAXZvTJ8pOydP
ojkSUAYtWavNQBENJ4+xUdo/kHZz83Xg3LHLPVFJ7tZSIwAgY/kbqyY6oE1GnynBvTQ80Nod6GBT
Hhx81w6V/sEhR5F43c+a+Ru3LVnjCQDmTiMv7B8b0brcuslBRfaLCNhDA7Au15YI7oemIWuS1YZX
I3pxXDy73swVZLjIE9yMTZsH9NZBWzAgg5NecUh8TW6Jl6+liYXG7ExMCo1Lm8oLVltOtUe0+ZiW
xDc39sArJrA7Tupg51zakRdckI7s9S1Lsmg9qFlu/pO30NeKkcYmHxVF9eA/xOW86zrz0loG5oT5
ifsA6tCc72yTRAfwG/Uht9O9bUECaBqKJFRidQtIxxMfhHY+tgzoC81r5EriAqQN6AjvwZ3pet5R
pASNx12xtRzk2aioPzTV8aGqHgS2jzOh9QzCRhQKQZNfgvkGdqpbdzdV/nb+gKTeXAZrCwSRaEEV
fUqHElX4cbOp3BvdDgvxVJn6PfeaDR1BAt7h29IHqMOohjjOSm5gQgbEMyHY4Lq0plaVUJti3NXd
ghYrm0DvOuzNIEfKLRAW4hpvGSQLedEyKbJNXaX/xjat3ycQbWKjmra+llLQ/ffkRQPqZhSmaZYJ
ii8TiOjwOfldDSuso9QIG7bq2BnGrxIRsmOwSIu7RSGj+NMlwM+J9x1bi/EISXI/abiC6hZ7bEQ7
bnIcBcWa05VtW1tnL9FcPac8NxjV2egi2vlEh7DPevihqQoJDPpekvm31Pg/ERhESV7vDbt6M0n6
6NQVM+3StMzFGI/m88vSRH8NSrxtPySvFVudMdoUjGd3C91UAZU0lPx91/QOpA/b+2oxsrB2nAc5
2O8lrQ9aVPhOkXyXyoLlTiq348fTBpHQt9X0L4OHepAMW3/b+Bu0+hd0zXlYUUjAUvEJ92bJSKJe
xEEKcoyx5wbS/Em0N6Vwg0DGDzDuWzaQj75+njukpg6qPFL9CJXDdfKUNhZV1lz9Rlb/1bVgQFuV
fNDxrD1TrLu5S7aVB0GkF7z9zBnXLQqOdOrQgJmUVsruV/WYwAUoxzOYw73vDhFLP2skUZj3VUJ+
CtFX1VvJKikx679yKHdTjqEyqrJfy6YviAE0aSZCJtWMZ8C1WCrmSZlzKW/y10gjj0ZGEdtVTXdU
bqDeBCdAiAOX/W3PWy57WouvbumA85dhXQGA7oN94rxKPK7rhJQZ2bY7ZJ5HD4EvTiOMwWaEwVI2
kww1KUFqwES3OFcG0mrlIH5zhT7kUF9vpm/8TswctRMTxM6Vk4MXy8bz5AINiqynxEj3zjwIPFr5
Bz58CoLOEaFTQS90SdRQ/j4XPaSqcpWYPNC2j14ZHbZfYGjKnHU7CM7mJP0G7gJlyGAKhncto8AA
Q9RFJXSlGj9ZBWbZ7U9N0POiO4yCkXJd4aeHVg55sgoeB5cYpxzK5qoskMOl1Pptm+Eixz14cz60
vEOAges5zIjbhZ9/xd5G6hrqifXQMdBC/4QEJtq01rBpJIhCO3eBEcfFdlI1bAu4WUXdOQyNR0Ip
CuqGxWlAvnTdMbCQ1QyJjncNRpA9HJefvP+xb+C4jDhvSj+Egv30mEV9crfY5WHx8EZKr0IZOso/
CNrNdQQsu3EYPJAgVt3i6WSDRSw/xf28LTTcdTNy3722QhlrgnY34Svqbtx408DpjYOZzxDphU1s
zMEnqdvf0PpUFO4gNvxs9M8cTHOYdpZFQGrn0Mzyi+2iaIrcibjDJvew2CKkDXsf/ilj0mtfBicK
bBI/cjIuyNyC+mKwDcxBMaxHarvYG8st0x8NaNw4WAjp+LS5te3MCYeiQGKm0+iuyRhRLP11aryw
SRXdUpnfRzm4xGK4unNwDTBLjWSjO1CWs5j2sV36l2JIie81CaQjSjKaIrFbLHvXG0DTzbzYOdsk
sD8QPCzbXOPI84GBub7/aAHL3k0xSrLB654RLJNvwXwzcKjVtGnuWZEaO5boJCmTNyKZcAvLJ5P9
hzsRyZIk0sytjq22DD5migYjvQyFm4Z2gBi0h+PY+s0jyDtsuOqz5GVhFnYZCcWkOvAZvnfVWx2T
hU270jrzaaH1aSs7FJ5ScAu4merli8ySnhzljVXh4ospi7YuBDZjtA7xpP46I8JWK+1043AW1eSf
8kLaKQsfGIN0BxR7lp7vsjKciFVxEDash1yTN9rPH1H05FoYf+IakK+OxF9OTFlQMatubLy2k8kd
kMm3lipZp/1bE6cMzsd4h0yLEwHIEoNJltnBfRBxkUy1wgsAtNA0EbPlQdWF6BLAe5qNc/FNOnLO
NRShKcsvr7rvF7SozQTCgQ6ZYNzi0RHtg5ciaAU5OejeCIvxhrvtEezB2GUfNTHRU7DaU+MucB+G
3kLd44t1y3jcHtQ9OA1vM2b1P2mDANJWe/ShLntZnOFSFWQa35C6iBhWw7Ss3f6XqJYWQdpdM2CH
LAInNH3sPtZ8Nk2ykRnP5yKVL3BmqYmGQ4LXDf9Rl27zvLq3i/4ayJlTVL7ZHac9aWZDvPGs6mEa
0JLXsay2OiYaajG5LbHMgVs/QwJ5A7Ezc2kvoZ0HfKkkALnlQmCmZ54Xc6elu7em4imwmXjMmE47
1Z8xSFSbaoquid+BPclyJrD9L4JEVmdq1Ligl7Duqau1fGbitZN9fzFBO9sggXqDySB+PHKj0hFk
A/AZ1Xv7Ypv0ExFKGiHpZC9k2HUSSDSDsgGt7gDLOXDafZ+Oat/r4N1y5b0zZ+eGrZ4523euBe9R
sHHg8poUr0LMkqio+weDeBhQtMtrkK05di++46H8G/+KqGNXbafAQNzPuqHtm9wZHAwkmBrGOYvX
rTHggx2N9raYys89G9mwcdJXz3wlfPs7hSB18IX3ASGf/pfmYztMxT7iEOjoiLcxtlCjsI217ZZr
UKoxgVb+r+icbDt7t7CoWF9mzv2ggP/UBe2jcF6rJeMYcpZDqag4iC0lJilIS5BjmESruXhuZX0/
BcsbG1J2HRMmDy9jUTM25hp09dpNImzhTsaTXdJaYrCEIuhUwVn08x9KSVIxpv7RTyD0EkpBlIWc
G15TRqw6IOvAqliBKF+XGKfEAEU/5ymxBPvTFEEw2k0snil5YbRVyLaq7GjbPrY9Un1Dbqd6heC5
GX8WYpSCCJhlZvLRW2iLV5Ktgs1rjx+lgvrdS0wK5G6VeXRf+Aj35tbHY21xNCxeuXOTj0gZNtnT
CZIsJ/91bea0g58+AeedDwPCpVNJ9uSkia9nhf0E6TpsTAdopH2LsaavMUoq1Wq4r+Q97LsvBB8K
nCsswrpDgZVP9mc51M9Gnuq9XZ4oVZ4qlaR7LiVvpZPgp3ajo4n7d1GM3lhj+NQb9nYaYBMaWbdr
kvhqMkpOSgzmVWLv2MBsTQCTk+0xzBjgQ2VVeU5bcUp6iGY2GqLsNKgg3ZjsHbq+uxaCDRpzVSHS
o89Mpu+Tl4EjrE9ZkMcZVEpVeXqtAOFOr61kyDS2qNfKkTYyHw+jCgiM2TgtdlYzrc9tIb5u9kpm
FfFzb6Bp5Ot/jeL+zXo2bBN07zCEM0m7rluihyEMcDfwqKNyvne9mx2ifhlL9m6uNcIgko/MwOGx
NARy4L9tsdXaXxzrzTj9Flp/FcLirj8NzfIlZ/+a4ZpB1ivg1TnxUVXvcZSTKjc3OxCbjwXLZ6TT
M2dosrZK9wbbHnZTq3+WmtAMnEOd1PowZDj6ALw3A6srMoZoJhNJ2iGMdCBN16rDU+i67oWNPUUd
IymJHzK5ToYHSgD4/FpB2yDt6T7TzLvckVpUBedYYPdusoEZ+hh/Ll77dJvC9+Oozs2QnasJG1YU
rWuZEfoG9Y5RKHmlNTUjbpmInDju/1aprbYsGtu/dLT4wSZfjDsxX/SCQ5tA+6RfclFpsRCLAKAW
hnrMoNBiBgCz7xWCSRHrbJ2wBfK85lCU88kX9bCmnwbkwe3VsYUfm31spVPYtbO7STOrWiMop9qs
Exa11c4f+L1KX29zP7jmmYMgyaz3ffOjSd/qcve5T4srxQ5hPrn3aXpTidqjPRJth50G9awe4pvz
6yjq+m3bkj09gVdjhGbmkF7yF3vROtQkJFJnFhvPH14XIP123v6JKhZgyNSjCeepMF0DekDwRUOw
l2P2cYuMItSVHkNW31ZtOmtnqoMVVcq3yIZm34LHvglTXgOg8/So4ockJRmyaT+ycsPPQMEqtIGj
rYozWKWkp3iUb/iHrDvctB9eU5967UycqQB8QaCWm8wHVDiJ9Kw89wvAQM50IgHauxd8J7yn2NGI
ltk2VEu1nLuV8ir8e3VTHBe7Cml34sE8Nh48tFIB03G5uee5zvccKS/DCF3D7PMftUisx0XbnqRf
/GMQjgCAcafjQ5Bu+0fDEN9Rhn6eYDYskwlinkFpJBEVmMQaLy2ytcIDoaGDuwkxO7Tj4TCzj3H5
0DbSTB54xcECjSY5UryGnm65T20adYDSmtXSyurmtdsqhifofCbqi8T4zSxQyGn1UaMbp9Gi+jAW
gHcDzljl9KGMA3JWoQ15N15cHkxMUcUai4gOB6HfnLS4c8fingXyV0762DYOiDdRHL9J1DcbId1z
N6TLfkHW0Vl05s0cGhZZ99JZoPTUJ44uflur/WJ0jdYzI05atD+RQ6okcqZV5llpiJP6T5EWMyT2
fT/FdOrLn+jsPlxqdUwb476cvLdGwD3Na/+AFa7etuLeX1wU3CkhVXjEUiA52XEs6rvq1cxKonKE
zQVjRbiigNvAQYO+w0/s9gHuoM4iSWPqyMtLOHMiK+g2U02DI72xe037jl27l38a2fQeY5b4dr1j
NorgQWqw3EmbHFiiExMwgemTPGUjYTpHJyXpxNHcJ2WGU6U9ISbMN3NGaElggokN8m7ZlywWd1He
uvAtGMXHCud6omnq3YZ5ZNqR86DUbnEBZzNl7A5ZPIVBXHwFWcuin4YcQQALZqDsoW2RNJEO3BlI
K4V2FIkIRFklksixsvztKaRWg12SM+W1NogO6FCLzJ4ZH4Ne98ftbNevjkvJRrX8g6j3xW8Y+bTe
DYO7zaU8dxbuuLymvJp7+g+sNv6+7fot8UihCPqXvLptOkBR3jBJTS2T1XANRnaxKnVfzHz6V6c3
ZRrmgYKZFtCBJ+ArW5bMu/imnHSIxBxV8zOJ+N6siSXrOcGSPrjzbSZrQnsYVzmsM8831oOTneKq
JKrArlZpnJYkpqV7uEJbp0qhjvg3mLp0j1zC730USFCUeqBmDdSuItx0MgLGMcliIEwX0/H/X9Ix
L0HtD5dFefAQu1qwUOybdTNEHkIIBlsMCNG2f7r5XzV3HkYmCwudQ4GoadYGkKm7yNdQAOvPEbvc
JoJdsHG1ve3msbzHj8M3sxD3oclRkYrxnSLt864d+x9Go9Wev8lD6RMj4QnO8zJmh4One2XOvYWE
RP1opoHbPNFq1cdOehAjI6vRHh/re1egUmVTSZvbZe8Ipw5Oq1GWLdfY9Z5k36Hr0giOvDKZCeYj
oreKuO/BWZ8gW3A8xN3OYgKiONhWqmMyL632Eg03s+ULWc1LOOnEwc+HmGuJzFPmSE7vmFkmD3ZN
fh4nV2lurTjZO1bz4Qq7fa6sm7okea9hj61UgsQI86R7O5eudgOLaqFaZeddGqQIsIgmkm3MX2Z/
eVGZiEPTSn8m4lj3pSueE8Rf28go1Vbc+A1qdgAVZ9In9RKCUszeqcTOPLg1EHAZf0zK5/23AZTZ
AYlMBBXO1siwO87OHX1Ug77GzxfWh613NzFn20uG0mhIGhASfnRg2vjQ3sIkGOu0VuteoCvtTN22
BwkUzEWDjYTACPZjbP8sBZyfaC7itdMFr0aXHSWXMi0Y2ST50ncvHKn7govuFtiY898aODS7OD7G
qc53lmkwNRXdXTuYgt7tLvY682ANfbmtkOUjCo5Js2CGxHC6VUW/7dGNctjEBFZZ8bMTOwiETFFv
zbZ4Bip9GIMlCbuOeK8ei+OW5nltuUlD0F83sbGj7GE01NXVT8SYSfnqhc7OXOHueIW9CKOtSRHg
NNyzRKrLxYfoRFalYJpDHUa6dze8VxlnSDmS1FVVDUzd0lZ7kgp3YoleRCGukyR1tJMtVJ5G/atL
5/1GCqum+qEwhQurD6xbheOPHhqxqp5fU29CezBEY6i6/s6xWK8Yvnivbb1cosV7AoS+bcikg2lx
A9aZETmefbQGr3meTOP/jFaue+JvocwwKRAYXbPifXLMAPyG9YxT5TRBebq1P5T07VosJkGrafEx
uvmzkP53ItoXQ5A+lep2W1jpy4wWb1eULcWKxZAGfMmxhrObAYkl1vaRDBLmc/I0NmpT/A/jahB2
Ba1KSSemOutuO4Tk4uM9p8LnelW88mDKOHP8YrOk5Y0js7dlyjJIrhYmd+hZuWaEM+C7U8/a/THY
ia1v6DYCcwDDJNqC02E4GJEzCYGz44eAH4HNEhozM/o46h5nBGhr0sGv+M/fcW9efJnxm8bgY/qe
4jsJojuculBLRbJTjbRCrTiFMHzt3Wq6yYimfRO7LxA/jp6ilxsGdqVpiTgsqiYmRuyP21HEbKOg
MmPW8ebmbN0uaIZQTCGSdIcj9mDaCoeDUi3RhfSTC7f9ur9xTlLP0kTKte8OQNBVQuHCWhzGG4q2
0/+/VJ1D1hTB60j+SZ9oyu44Sc4s3N784/+/5PHg7RsH+o3wLnZeZkfXNF6NZWrhRrBalLlJMdtN
DRSQ9n40hp/WjnIEvD0rvUwdJkf9JT2AbiuOP7jtsWulymJfkHwHQetsIft/jaVpPEKz9nrP2Zc1
J5ttYJMhWi7fZk4bYmnwmKuW1mXkIt2WnUWMjEX9TH7WxjUJWXHN99QTTM0W0vSw0m8sFInAYvM3
cjFWIruBdwVhhv5TJvz5OETxw5JD2RI5cSIDDPrc/Yl086HnXrOVwfxpolFCvPU2ufotcseRY89D
utEW360gMRwzHNKgOdtL4T5NHN77GEkYXD/GWERUriq0QJsZSQ380/SFVdsmFeTjweJDEZc4HyCj
/obbTsqwfI4aREdl1iv0cY/oF989IkBjp/8XjfYp7XkfmKjmK1CLy529sI8f0UyMhrkKYheuRfzG
2oteexRfQ4bU0tL3mbQcNOHJD5/lTOThysMWjSJMOQ1T0q7l8W+n12GaLipD5Xrb0bAiiX/HLgiH
xRxQqM3Ib9ksrLjziXSOga5mtbzrFZl2A1KNahnrnVkmLHhd2CIa5TOK9fXAp6zZc+M6i9/1DQsE
6vwENZp568TfQFbrzE84ag2XeWLATcIPOpE/eIZv6zEKV8gaYiAH8LKFglXBbyxG3resNm7BInZ/
t/T2kTzQVaWYRpcJ/DSR2H8VkiRr6Z6whVFGawSMEmchZvcRIXhhb7raRNpnGuu6G/xD534OhovR
bPhJG4hOiwyiE5S+O7PWyCYCEgya0PZxj8zCJ42XbFRme/UtVy07eQP7MkE/uGUbvGwXIKB0Ud2b
3ZbLjqajujdiFQJnXg64A3uAsKlGoVxAKQaft/E99WT31KSTbeTbwoiOtt9qgmD+jzO79buSHpmg
tPVMI9cqJzgXbAZXseV/1mBH10XcpKjb6q8S8ODcLU8Ooh2EN7Dh6/kGWkuPaebd4dJ8s8fyi4Lj
zWDGGLkJWq9RH/QYn1mMESo+MjNo0UG2lXucCv/DMkwy2yU5yohoDakvnMj7BAxvW9Y2fzAEzPXy
bZfOtkZ2Bj48+pyL4bPT+thBzliYRbR2QtRcErjIc/TR6TmHW5OXhZnFhTX2T2XLJ5jdDUfaJjJ3
0B/Ukr1YS/mWTD7KeVc9lm37YKYUwYlRXgaP/3M86T/LdZEm6pZcYvMPxBnjSap8BuZYp6SqD5G1
oI5F3Md+5Qc9fL635+qpag1InsAJ2ba0j4uo9gmEg60e1badxdUFNg8paeUaIgL+IMPOGxLiI2tO
n7w7TYs5X5vpBN7podC2H/I3tDZ5FP9isvusYdBsBStOdyrNnV0xeBztpdlZSatuYpKjaP3kSHnw
SJbJfKed/+klodtiDS+wFQQVxKM8cTb0raTfLPOuD1gk5nTJY+vtE9/8NVRJKPBU7uB2YyMeg4n5
ml+EToyqPMGDUUSN+d46yb1Z6mfpJOq1AiaEEdZHl2AL5MBEih5NxTSX9zR7LBO1F/Ey7lmDjCxp
RHQtPO/egJnfLGersdK1AKooRlmG3aLHY9WRfNcPDdhajhDbLI3TsPT7YE7PcFnLndC8OfgcWdXI
Y8n+aHGA2qSeCfkI9K0iY5KxSjwd09t4cvLJD8pTPw6xA5PHHHVHl0H/l48gJx+0+xEvNWlfqnIP
4FKhB7byRRlnL0jGZxaQ1kNZ600uxxyDI0vGqavtRxhn7cY0MzP8/3+m6UaQeXg3oTNZDah8XkGm
6VMy8nRlZPcSx9hV3I+wkVJydzfcm6THT4veWr01YX+O3FemWCRbKkCZSQnzniGI7TKLhSpCXEoF
gYfoOBnH/qvtpvE9ibMoz0h4pwMDcI+sB1JbOFi8bn2lrhbqzYMAA3REIM6sGWQPGSz6QsNvbWXD
EsvMUAjFbtU/sAAutqVvgGqoODkgM8bcSRnz1tn+pzhf0UH+VbnhXXuckWUF6gMFbP04rseliOCl
qoQ6GOd9aiskWaDJ3FQRXZS57nN8Q/sJJ39pibZ7npi0dBHrm5gaLVwmQi5jkSaI+Ub3YfR7dMdB
/9ouzg736Mn+j7kzWY4cSZP0E6EEhs2Ayxzc4TuddO5kXCDBIAP7bobt6ftDdo9IzUjPoW9zKEpl
RgQz6A63RX/VT4duusihiQ9dITaxoc0faCz1Mw4I9vIIwb+uXYK6dX/L8Tner/jXIamTl1FECPAd
+CWA9bgsTZ3sbY1voZkQYlw/Ccl3H6oyHV4pdbM6M7gEcXQtvWIgK69qQk3EEcxpuJlVW+Hmnr5F
XnVAyrC/DoPlnZhePga0d+OipKgjHQ0JTwYQh920EN/78Tth3nuJKY9trOuyFPIGzZqpcOaUIRrV
veQzcNQTXTu9XjjXpfa0C5rUOxr8GaYZmUlxREBmAZuvcxJOQHZS0cwHTGwvuJDvyiWQYeqWm3Qu
XoM6bXYjmIAQITC+aMf6rhqLPm3H+ancMjpYC/pXi7Nnu+RW/9ipDzQo2DFedVILfZ88ItTUQJZj
+sIJVNpQ6OIWt5vU/AhCzRZsH6qtE0XBT02wCbu4UntCJEGYeUl3NdtzEHX1MyqnbO3qwVR+etJw
MkhexC2NgevQJ5EmkwUTH1ExMFTiYYP3RhlH9SIx11Nrdgf+8Tld52SmR/IiI/ZvDybCCf7kj1jT
XpmQporXlsWKIC4Q0bG+tpFV3FkpZzybEpbJkNVrU5OAKIw2ZK7bhZPVo5+3CRfLZWE1CCbnnlS4
DOOJ/QW6+m82OXMftwM6EKY3wLnGt883wp5mr6r8sGypMuJwCASLivKjKzDOVdoVJzXRwLl+cMaa
uBGMTkioVNvfMmXiYUp7b2NznAnNZJyfLT95VAQ3KAMkwc7Yfd+Yutlb68EDH0G5TUS+oPFVBHPa
/q1O6wnEeb082FUAYJRxXONN72bXyjOiKY+RZXW7eLQNlNEF41eOWMm2jcPI0veZFC957TABqimY
FQS670U6TTtD51ddx9GOk+rLzOjqEMdsvfz3K5AQdPphdjLOcWfTs43bhyWZDgSOzcFeUAO4Gb0s
f0Y2IluNZrLNIv/btaR6KTPjD0NL58/IxohDLHjT1GJZDJmwD4/RO82jtzQ2g2/zgk/vltHz8mTE
NUNXg0SDLTmeqfkxdpMDt0o6tQpfHJy0fUukxfFyNB7TuO9DsV4Z4aOkZ+XnAzsRR14cpk9Jw7CF
60h+ysTqJWDqt3USeS4GKk2TiBN0mYjlarjtg9c+6FZ5hzjlejr17UuLoRmDn50+5Jb8bvXQngBX
QvPLiv7W9/iEbQgm8eyo8yKnjngfp2RrZd5V0aVNev/oAUzZ8kSjN48SxK3XwLde26iyZfVmQdPj
0hvjKoG5zUooocB49XLkksf1Cw9AR0T/1M7+hSTddO4WgGxuj6LlmtNNeeKq0haskyGbEMZpcVDW
ijpbYSzaMD5mjwkYN9LsRnV22uXJW5Ik960P5r9JM/s1H8liotJWiwuPm3HJfsys4mUMbgvZjQtL
DL5g+PqMaQB1SXJK+0aP8irH8XGKKwynRAx38xLzAxeud5fn7aeNW4sSI9+5I9f96WqtbvGYB3s9
/9NktIL0SgBt3FsFXuQ7uoH6q0cuYxGooZPhFnv4OtG5CnLrjIfMcOOetZ+iiMFodWg1Njc9sHqV
eWdTGhE3AyMJTfFESlNMqMwsvdT26R/SQ+8i8DLfWrbg3en/6P7aU4MJYMl/kPqubswxxeoEej7k
OPo9C1wxWNjMOn4fIrYUi5IhO6ZycmRvR4KpgDWlb0bS1VctPjOShW4wQ5UfrHu6q59JXjqhaUIx
HcDh9wSSiDK6r2lMPZlgeBk42MsC5F1v5KNpErU4UzcQLbXzClAXO6vh/HLqiYciqePQVzHRphkX
6hLLRyeeNnQy2DsSdOJU2uKXE+GSb2gz6pbB5CTr/MK1NAMKx/scR+rLV3SzWik17cLxr9m8TMT7
IOJHueNQAwchc1zr2JaFNmFACX7t0h+q+X7KKVRYTuMe+u9vo6vBfidWeRehH2HgoMmLBWTzD9vR
cobLytJNdDFzr100DlLE7GHu7qUfRZfFaY6VPzHJhWnlxc+RncuwEUF2Sma4LuWBSMrVCVD8uFvO
9FTIA8rmdpyBw1tKPsVj5oVF/UmH2C9JnJRevo5Rs32lbwav2BScHM0sy41M5m/J2keI2x5I0bVy
tgz3tg3C8eBysHKKKNgSbH1sG0lqgTCXcqh1ABuLad7+KMb0L6U/X1kmvoeSHkB3dbdVQfYCafXT
SL0xTNaQtKygseTAEBaP4UQfmM/xQrW6RbzCjgimobT4NIsRkwRPMjQ+bWvLsPck58kcgAUgs2mY
Pxwn+Mja6Vl7/O6paU8LRkICSZwME6M7VhSCkQ3wr0Sv9Wqr9JuGe8SHnr1XCAjqYS1GCwGqBaGV
ex/5ArIJBuuGUjpsSYu691tzm0YW3ur2zsOIgh3PRVydv1RDR2dD8ED1gOr9h8pmPtc0d5XrQwlJ
roHNfd62uFZiCZZ724CI5Q/MJZeIcOQkj3iLLGzx/n1NbwwHaBXmWg2cn/8E8HNClea/sKV8ISIT
+/D9h3kqn4vWunWT/ThosKmJfUuz6I6ibITgGhRLj5lV830cG9e83zjvVCfB+QVMD2VJAr8fW+rF
A7b2CW4meTwHp6sEJVcZx8Dt5r2ah33dSJ77Mb70U//LwuILyj5cvz392Hck5GEXhXx+WHNm0D6O
sI+C4e5GEy2wgiJ03SzA4VY/9BlLI2HtnZHZ23g+BTEFRHrmUjyASJOOQcoJ2iOdMBibCxITi6ie
bEt842Kgl8pbYDbjF2zyJ6aPt3Hs+A7GZyGIhmODWrr4KeiO3OInohmCh0V9Vzqa9rnGV1NY+44a
xA4z6QbfMUFfY7AvXbyLmJnMDEuuzMR6xyaugsE4tL38WdULWOj1yyLMiVQa6RsK0EfXeGk627//
50tPb3OYEcjl3kWoSI+7ZET0ZXEH/VK+OFWyhJ3Q44V+XfxZYLrBHtX1Cngn2JX5jC6McdwVXOEx
9OFu7pe9G2CL/IcFHni3UQ4U3sbqb0qTptQJnRYxReSpl7ihJZhY44UTt96bHuqsdi8EUsSNrWs6
RhxlNm5p/e6Yb7AZUr63FrZEuTgEc9QeaoMpdwR48hozteEjXKUApgZQlG12WvAcsD0yMhIdLQj/
/CO2percksHYCNwo08gMnue1PU/YsvwcdN5MPjC0AepwveNL0Nm8NJBUN40l7LMzx9bGEJotxquN
fTnGj76nXmQ9M1Xv7fdejeZZr1+SsYDMWU17PsF/llkP576xh7PT/7gcRE+tQwLXbpDpmYV45BJl
QItn0wZHJsbz2aa/7BSvE1oj6c+eSa3EfIgr8YyZMd1B64EGuPByC2djGbwTrmtQlm2lOU8Y5fUS
X+jJy/QxZi4GfzZHnK5BhlJ0GUa9MODn5ue2yv8w0WopzJDO0+wXx2cKqe6JSzcvHtZcpIUmZxgr
0/XHdiisJxQQpBjbZUnvmxwGLlHNd9VqItUMGrD2Nk+6MymhNhZ4TB0l2n2+r82ix7Y+j5y6dHuY
HEJcMW6FycyvOQm8sCVrvM0adwPGHT3DtBhHSHgQwORohoCyu/xJIiAAY0sJXCqAsU7XpkySnTK6
twqobav0cjXjfNla+Ikrx7Ke8ZOJ9o0DQXKi5oS3DLOezVZ+b9RYbJO2vPaMmVzlfPBXfyAr17sN
MmKxL7ES7H23Zc1P42MaES/0x7M1z881a3vi2P4u8LPvPiD961BIzGbmc/Axl3PSZX99hkpHO/5x
R4a4fjz+bhsWMYdkO/nH+tuTlMDhgGk7Ngsjzv+aLQx6pTGHrecHeQPWG5YNFsepwJ3acwQtTdy3
qYr/jjq9ki3HbVLvPSMBIzmaZWgs81Ul8ZmLerfRkzp3I+KI7oh6RAAep0mK7bqFHHy7hIA97qPJ
vyry+Ru28oH0AU3iPnb4Q4v33F/aPUwHP0z6gaZS67GddM+WjuOzEVV9FEjZUws4w4z9o1VRmZRH
895r+hdcxo+CBvEdwUgtsUtj2GFcmn1GC96TxqQ2rFPmR0kdxY7SPPaJFj5YvjPAZd1X/U1WpcdJ
Wn121GptkwYEFa0FBpsGHpNyKS5jl3+03MC3RkCyqCj5As56wNvPJb31fHC2MQixpG92JKkfLQoQ
WfUpaqwyZqOmlMTJgzAFabBlvkXri3iyq+G81gZlOBHCKQV2YVvRbxE/SG1qcPrZE0Hb56KZNwpM
WIz+IT1KwtVIyZeDZXhjsoFlcfnkp5AVGlW/VrVsNrVi1xDl/NIPMSfNKNYE31UFsYAqqFJhaUoy
jKszaNayGdODqMWH6OIQQVztit5E9sDUNIies/+8fHh+fTIMki3c1Ogfp6wnyyGEkpLZdjShUOJj
xwfZWtPRmzFwmVM77fLGVeGCRhzxdDk+XGsVgViw5HVUBX6SwTK3cf9uKCfa8stsm02AVRDzWlhW
7cYW4NqS2G+2C2Zr36P+sIHMYHIdMEuqOxRO7WVkEA2JlHzZ1opa7Pjll4vtJktxP0UwWey2I8w2
z6Aa5BdVqMGBtrcVlStf5Rhj4YVf4nGisXRJhU46MUtlqkWHhcKUh+OUmtBdgqcEiwqGamH8VDsP
MYbuwuyJbQfjMmOVX9y7m00UDOO5i5tXlRTHObA+0rT7cnv1NmTsuMaKJpgAhB2YfVEd4P524oWU
WrfcgK28MpZ7MMn512p8tUZ9Fwh1sPrqAE3vq5ENSFJP7EBUcd/K7rOWF4UkJEl5TC1kLnDYJX+d
SmBSTM8uhPK917p/QaNfMr0gEgwfhOjSwSDI1OK16hpi2aTQNy2Fl27i2QfDzXtAhYpJfGfsoAN+
d3PrbKaUnxyZ506S6rtJtkqjsCQN5CiSNR/H0VlHEnX5xBMU8UTdj5zFNqbXBRsrqqJtqZ3nUSdP
XkSUZNBcJiMuztsqr5tthxl/Gy/zOwz9lnF1LvC8ggc60yuN9p+6PnlHWinM9JrHrkl11vSRSire
fUVTwJx/uYTMZuLgmtDEJs3Xmq1IpL+GkqRBnvzq1aoLL5Xcx6tfTcZg12lFHQ6eOzwj89J7Remo
H5UDRrseJ3EBPAZLXCJIsJlNaR4mY3zn+hWgysM4E0V0qeij2QS9D/mO2q+Bar1wMNCFsHRhtdZi
18XuNS9dXksTQokTyOgwlDQOWwRdjAkqtx3NfxuMs0XAC+aWM0n+6A03BJH/ImFaa4wPhfQkB6Tu
fdYId55FBe2cs3KZOLMNbJKhPXp/xgH1ru7He1ulhDpEc7QT7wotwt2YbvXAY3S1enxXVn8j1X1j
NLKRY9cehVDwWfGlTmO10orpjW2j+YTd7tRrHmdZMnCjCu80IXpm87yjJaCk35NlnerWbzra7u2C
GatrUSansJWjhnGyNpjAw/3c2rXPvEtP3zXsj4JjLgqjzdnAhcnSjnSJEMM0BT15hlM8UE195yzI
DITfUDA18jKIvV91lz1mtkPLHZasDXyWX7FfPLq0ISKmZZtlLJeTJeu3emrog1EojIY1/TTek/DG
b4mdgPkfRwEPXOcIRIVhADjHvAlrLBBnPynepcjo0LaJ5+LWOkoObJuo7a8RuVzL4jcKmhMGPhX7
iesZVGO72M0kaLZl9pF5xc6rMkxuNmHLORh3MZdQlKq/jm2UVw3puOZ7evTtbXPcvQmemiGPaMad
OXMQPtv2tfU0xJCX3Ma+oZncRvJcP24q/mRDf1owtpHMF/R7hmtcA/TssiwfPu42u48hGczRt18+
lySCSaBgKy2AvFPo8Zz8mMhMLeeti+9kuKsbQfFF15zrHIAe0sLFoYdo68ye2LQml6/SEiaBSSaP
yqdQNCALBQTiNXb0QzYHm6WVX4knqjWWZuE05uziV7zb2l6A0mE7yy335EoNtYlkhDQt2k9782og
Ym6DPoPUAAiJ2Qy+D25a2wnrZlhSxrSJ5+w6W5O3yf32PpLcRosy/6my+G2RuInjtntIxh5xMt9H
i4/OI5tym9d/UriVLJ31Gw7496iwYWHZ9QdSeYUhbrXTqTs1T1+qhHNrVwtTaULwHjLjvguMmxUM
zQFfSXNMu+7BWWr7mCVmAfJeP+N2Y3tpwFs4lFRJ0iamQEcb6lVr8zyecOLYxP/uosEAXgHoXtIX
gV0X0Z0gzRSfrTw3Tl1XvxEYhR5AX/wYAVBchkO8BJ+0S9AUrxBa1uinmrhXJMNjRJDaNcUfkZp3
oOYPHSP9vn6E+H3KJsiPhqQsndEcqrFnys2uienVoCxtB+hiwV1A47NJdInI48PQYFbEvXexJUNi
tCZmPFSEc1ujxYvluO3B4Dg3xGeLubdn79yfKiXa4M3L07AcKvREXkzF1giWPmOisbOyiKsjokru
Ht1o2CdT9urRC9irnEgNcXyDT12UmjR+JxxIpuaiEvniBsm34K2PVmXBECbxr8kLNWnbnYW1UdrL
e7rWU3gGnitneetr/35QD5TLMu6a9W2muyV0W5tzRD0eTYNJ5JA11/V//UAeEZAaGJl2ZLfOoMQM
Rc5i7iRqM/Q4KETff1aye/YA2iQjSB5jPVbEqC01W++2rMQXN05w1H2FLFjTKeuRSaJGaqs86z7I
ScwGFvgvoQ3G3ew1lrhpFwxu9jZn/EAqporDn+CW0mK8icsmOvpRfjAOjsO53RMkP5Y7gYsX48t4
a8wgCRFnL3L0jt048zZw6Dk1NLo0BWDJsevhe9g/lNg+ckPVALTac5UOvEMendkxHe9wPKJz191E
Sa14Djkr1HVw8dLyBsDiri+x50gz2yFqs5HTurKp6cx8TVKxNQB+7U2ODluvJnGqxbtSPMxuo/hY
5MU7nLevqU4OGVfJ01y3463ASQrWXVJnI75aOKTboKSTDK8Ah5Q1ejO/WQgWoWazgKakF1iAc3Yu
FH0YoDyGpPhbgY3senCSZg0cPDfn4+y0Ragthw+zZKsdfR6EuOPs70dxuBgiO9aBrvZMtVggkEY8
p3hNI95sRR9vG6iz5+rySMj2kNPP+Q/Fz4YVLBcR6kLER2N+9xTpxSShKDbTb5mLkjVl/QuBmNvi
W396OpZiENS0nXBY7/yfLsMXquePqnWv84KZR2n3yUXU3fZ99IS1Dx7SsqoS2Ni4ue//ObllmfXG
HmGB/0LklKBymXm/C8iCTLBGPD9YwumvMa70znMbcNWRse+bD3wIGEBA04SFQ+lUf8popRFHwwXD
gQzLud8D+OiZWOsP9Bl9rkXKkcFaMNnRk6pdC+FrAY/lLxEarSIqmKs/eeHRiFg0Bxq0Lo1/G6mT
OUyrGA2T76Gdqv0ccf5GmGbShDmGAeCtdLu7PJXPlEeYTjseHEVvgvVtQ8rZ/M/Bnf89cfPfgZv/
6/BTr1TL/v/Gcv4fv+m/A4D+f8jttDxYl8BN/x/czl9p+fX7a/z5d3LnP3/kP8mdtv0v0/Vs05cO
qE3pB+J/gzst91+WLSmPMK0AcKcvQXr+F7fTgOnpIUlagQMxMBCmgOn5X+BOw7L+5Qgp7cD3fOE5
pvc/QncSWOK/82/oTl/YNqogmFDPdFzf5Lvy6/+G7qwD6HdRO4K/j/p45zmNPnV+nt6bQI03fX6c
+eBT5YRvOGHAumGViDfUKGdH0FXIg+jlUZC3O79DX4gspI3c7NsHq27q/ZTZJfHoFG9L3r+rgfOp
PzAnpcPZGcEVTcn8jBhHmjgqJ/wKxXupGGfZDSMAF3k9jFR2ytxxwB75gFsyffIHAUqIm/q1aOxH
cwlgbGlmwjHBlW3m0FpdUnxkU02vCr0CJvg3gwtEucleVV5y46m4nAU9PKCxSvRaqtQ80Otw5yDh
GcBwSVNwAtJi7ZG1mveqMPvnKe/+aNt6bXIqiLSnrUOJlQKllgMTftZNggRy37CfMycAwj5Vl0Vz
/9V6Mq8woacSdXFjtPEW7sD0mfXpq4x+++Vfv4x+t8ac/cIr7zVTuulsHE3WWQH/PDR9j4rnVkhr
U3fUidbHxS9fo9yY4BTkzmUG9DF6cf0LBWr9a3NoL+couNTjgvdvcC1CvzNt19UamYHpM7vPbuOv
GHiB5OBDJ1EQEbc6H5z9VBc9w92uvaCNcdk2zYO2Ri5mBKexipk/0PbnMy1WP3GNcWOqS31ErS7v
tG30R3qqxcE089eWhNGhJf120NiLNlKKaj/2zQ9AG/PUgZ3bVaOfnSKGTZuywy7CpS1+DgRtpei/
7rO9JHd9S/g/9bT9Mkr6ziK13uQndbJ197WCw9/ngvu9AZyWoRUoVh8fe1nKbJM2jJjyOPllOvO7
hFcLY7SXIRN7SBSwWfrqI2FKsssDuj0Ho393cRBvKkEMuid0LtPPGJrV87x69pu4HzbKWdqdNeRU
aIxky4PikUKli+UU5m7gUxMSqtwhzKpdplMuNSbR0ao86xgz4FR09ykbdDibZIRVkv3yFox19IFZ
mwAoBZpjcXILoM1WMVH/x5QbYxoKcz3Xd6XVNKiCGpwtMa59iRbUpECNKLSnAbBzsfKSbbRmTBde
Xb9ltNFhWnW+gcpXx2lCb6wKqAHwrRIKDG8O/4S/2yD5xBoQLoJcjlKtz/WsZ3aSPAL77+/5/CQv
Ua0eifr8AqFWh7oc8XbgVTqouQw7T4OJn0W/K2X+QvdEdqRT8cyPUJLNe6iG6L2NBAwI+pU2qiAE
mtdKncsIUqt0wNvRTXA3IzAf66ZCvmnMR6wYYZLC/yoNdQjM7twq5VKe2T/zocNKDUZt6+Q4uIbK
vWPse4k9nkY3KQIEbPV3NEnOqbtJlCaChe9eB6yqHuMA0nMdPaHJQLaS8i3QxBf8TZz6zeDGzIqp
E8XHe1mq31Ns465kiGqWej+v1C13woXfGv25cgOQ+YtX8dQTTvARrpDeqku1JNm745Ur+gESYirt
vShYqTC5UcMyYrLveS/TOHc+B4fKrgI4mKQkwFPFfcQas4wYX5jGxVh5l13WdveFM3xxR/+KFw5S
2DCeFIwns0z1PZeMh8wTfxw9cKwpzfau1byQpg/mK0q3bd5w5Zw5tUobD3gclPFxSAXgFW0zunCs
94aDz+Ll9M3MdLR2JEvy7mmqohe1KAd/JAoPca19b84rK83OD1Kesox6V9qAqckpzfilVmQBilmS
Wm3yhz5IFoab0OZE5vZHvyquOQv5FoocYsJ0Tgawrx5nlKz7idL8OZO3AWmnqapgm89oA6QZOa/r
9u9skrjFdQaCiMsn8TG0rd5oGe2BK2WxBHbfNq84jx/TBWsz+AOb4bmLEycoJtrdHYfPuoPc0RzA
b9kbYcTPXL9R/FxElIQGFPptEjEhu1o4zqoTTrxVh+5Cy2q7TbkewAOZA9vKIu63NcyeGjBHPiO/
NrRwi0I/E0IY6aWgtwoH3146Tv0Qs0QxzQPc0N/7653Wc+/jIa/hytSh2ar2RmNPOKp+F5li2mem
oCc1/WxxD+5KDRgVLRYoIaDlcG6cC3zs+8WP/FANeX/sZukcjDKDt9rCiK9PuuPT40T5b8GaU0v7
UPHgTqPvvTZt9pgG877kO+2iKHI2rTWilnTUneXj2jCb/y7BF+y8RFzTuMrDOngYTTPZ5wKuSj5P
KzPVDjWGIOQN786H4Rni6XgjawL7IBXngI//3DY0BTXjjyhhDMWkS5OBS6FNdor+uSHZ/fP/Aka3
NE7kWwHCcjCseBvxWdqOmf93qLr7rLLau0Y1R4ulCk2GofF6eE5d6hE0If8NehfXuzQadkHNfbyk
rQfrMSJgRoYx0uBlUjz5kMjE2Rv55pD/tukMI4HIDzk+7F0MpfIRCY5b2X1nUXZWBiDoKA8hx+KW
qxaRfWViOjPYsgMK2uay/nFR+dvB2TR2Johr+RgV6vFvDgcMN/WB16z5hGh68+ME0EyPutBhgNT0
ugyqAq2rTrId7I+EaU3A+L6PWhsTQRLBXeJ+5ygUqgGbJwQoI5QmAyX4LDx2PhtV6pXHrMen29B1
FmquiCHRKhXOtmMgWNpQ/D28EBGr9VzPD2OJt1TV6+RadHv1xZ2WJDgt93AV5Y+UmGpipkO4zOat
whHaTMl4orp7L43marHgHOUacJCHYSA47LcMGhWJIHMcsrOj20uSdv4pCVAxh5p4TH/vlr7YM5NM
Ut7qWXh73HL8qgL+nX1De2mZLxQf2BlxgOp5BYlXn4KL0DHoaQYqvp2JTkFd4Huvrd9RI+ydqM0H
JxmYiMRBQVhfcpPHIptS/EOXiTtW+dOsEljKXPZrhYW31yzuEcoiA0R1c432O6Wv1MZVzuIzhtJX
l5TIGXORdD7C6clYyBZ0zICRfOlh/qfSYg9/mbliwOxoPph2OZLEqNcXAHshvr1sVyEgxyt6dbCr
H96dOmMQ7VQ+C0b6WuI4vlZWaIq0X42u5O3W3VgExjaPLHvXJQD7OCvQigfVLzNwK0h6EHephhOl
/Co6maz6C5alWHKEkBm1eRVjHlSzkjvdL1kNaEMkd3ERliCtdjJNAEWw/I/aCse8uSMJlOIjgtDh
PBqd9730qjowA6luRgfw2yoWWledIQRPfZ/FQIFrl0zd6sQwMZOOLluCH/zOFrzygdXs9NJ8+/Hw
HQHfczh2u9vKpOzWNSKY6n+aBWuRtrCzlL9pJ1zTaCf4CFvwJ/oIrPRWcjmgBDYHSpwWEEu53aIK
7AizNwTsKg9fwK7hsBXKyZ7CqAGT3TPfEpF8qBGNHq5VRvi8w9AbFIT/I0M0GxCxht+Wu4GJyrYx
qOJgksJO5f8pXYDQkfvVgDFApKOztfXvcuo2yA45MR6TDu84f2gAaRIM4GZBh2OA6qqtGCOosEQ2
9qYPiN6lmbCYowNIJYQpLsQT/Qq7CBGcssmt4E5xiJrMZiZMdt2CEmmgnXuO/WnyHg9LygmUUfBW
DQzL5kFiA0Yu98gGxr70oIYJStbEPaJCAOyRuYBaC93W0jDAyyX1ZU68ZRYCGcPa2DQA8samz8HQ
QeRpFmfXw2qSrvk6ZW50hA+Gi2PUJCHEzaEQcKe68c9SBSi6nMXb0fV2LMxrcCk6FrV9a7wWuof5
ZtTGp1UMsKgNvH6qzz+piz+5Inrw3HfuEsueqtOHOE2ZYYlJIpl4B2/h00O4lo+kbz/pzCkunjWG
sC8tJrHFL7fuv3v8FVtcUjkzXsZHDJNPMld7S9TGIXDN97gt0g1WbLWP7X6n5/FmUlTjVNnbdJwt
xMjG5lsmsSZS1/Z72OG/3T74YU4FP5WJmWs8w2LkpSyxbftsxsAd+nvCCYJwEMXuFqFjGEbLN61t
9lHpDhpR+UNvDT9QgfprxPoeDjW3nW5ZDzrFK3FjCvumND5YHOY3RsPDa5HxSWtuAiOV5shS7CZp
2yP4lr+rqoFDD4oD1xY+8amnF69I/GOhDKKmSf3UmLx5iqf+NMjyDdzvSKKu/ML+c8oGjd3d4GnQ
SLVG6v4FJT/sK1fjEl30WQ+2HY6sD5CJxDNMD6qIJNzwjP01zrGPOKR/sOmeJERF2mWMFbcDbpiB
Ivak+HchXrsOTZngL3tgQz9BGTw5XEU3EwXXlEfzrGeInSH3vefARSVKXGlegpRlsKkSd2+ZghOc
rOEPsghxwkmPqcuYPo4NBzG1MCiwpT99iYZH2xvVix7Ue9uaIVRM/vbArujWbHfY8MtjPPMI1/a4
LUbp76Pc7wEuNsdJeIoKLPDdcBs+TJ/hMPsj4cABK6FRXMT0NnkU5lhu2+ycmcKmLJO/lUwfpQFD
VGn7oaGOMy2okRgAoG/tKf6se/gMpdHRC2KXkAdrXkFL/iag8uX4zpc9+ccFoDi+HwIPkE+XUw72
Lwme4NhgozK4BE5UWFyaInrroV+sVTWh63vP0HiO8EFnUI0gM4oYqluUUSwYsZVeh2n2GfVgeho8
5qK+zWSW8TawiJpb6sQrRr7xj6lBGHccgb0ouqHtUSg4Oww5e8aHmK9TV6SbwvCorh3bc+H7zq6s
GerlCdl3SLntLLaNUMzBY5tZpbT4SbqV82Fyfo3NZ4JR2wB7w0nFXL8CZ2L9sk6OAwfT9irnElGq
UDmtOGYkercOnAaC4/BbukQf11IFn+gxtpieqPl4ncEGh6Nv05+hXiMdJRdJ7Jl3ABxq1n9y+hNH
ZJBPjCPxmph3D2YXL69+bwN9oEsARnTDYdDWV1V0QOsEvnUs3Qsotsqakl3PkWXPgCx78KL84scW
/RS5dP92k/vHhTK0S+1nFWv5SLkyobCMG+msL10JhCDxJ/rFXSYGzkDTZkbxN57vQ+tm07kRzR+m
FIWga9vnjTyYnxza+2PmmyTqBiYd0Ovug5bR51zax7Qw/QNTW+ucIW6XTnuLo2HedX7s0d9dPmdD
ae5z5YtztJ+VGZyRwNjnvM7ZGrzC5//8Qlxxx2zkp4MChyUfE5OK2p0D2zqW41OVME7zKUVDn5mW
3djThJYgye4NVyYYiiSpWsbx27ToTtQ3OifPZ6AU9bR4m8OfYKyCDRn4n2jsLlVv9hCYS84e+8nH
w1N2I7ik4G1wLHcnNLGABbBv29S3rtA3iLV/OdWZhP78dKsXFjOdvSTWTKpPOzftDfdLJ9aL0URH
wEA0W+dMZAu2SaSL2cthmjxS/JSSI8R83JvBXdrKHA4Sk3PLOy5Dc7Z4qMopzp4xBG9TQD1OiYkj
LdcQv4BYEKXc3f6DvDPpjVtbr+h/yZwPbA67QTKoIqsvlSSrnxCyJLPnIXnY//os+iVA8AYBMs7A
gu+VbUlVJM/X7L22lqLHmztbnZA0LWHdVR+ppvwwclcRimyyiz4zjiceYoeS6qkrLSDQemJvmV8V
CCIBMJciIBUZV3drzyE9+3DNDXpV4AZkwdkFeyTHgbYnYekYln5nu5Y89QpOmZnqXDurALCrSV7J
kxz072Ov5SeqGSOweUox7vot67zecmppG11R5aGLzThwj37LEV53w3eDxX5BUbbPMdwd0ubZF/3L
Ohs99uypw7HmOFzoPzOZT/tiqnOeuuxlstla86RXK/GqbjJgk2bkYG/NkZhRVaKlnMe8DevZ++MT
HK/jIzuWPVIauLAUyGdLLH+8BNBIhJ/Y0clyhGRl90tYlazuyI1mCmre/DFig9VVv5XMd7U1fWSA
rh0MpbntM2SZyI/JxmXXTtkPrfhMmL1EBlmckWbw+yramWp8GqjrzqNFWO5oYwbXs45nDFQNwtJZ
PSIF32BHQzA5xqdZOJC/Zjqg0SbrZWqWr7ioYup0QQ9RQC7oh5zQ0vEF+Ed7QT8J0ULNQZXwFjkI
WhtauaAu7aAz8G3A9/muh6Y7G0wExBL27XxGcQ4pPEMhQLBiffr7AUfsRg1TGQy58DbmUL+QJa92
XZo0p78fYCQjUfz7W9NEuFisfz9G3Iab8qdzZqoMG8FShW7zFLXNRbPnYu+jpTn1tCS7ZqYIUuW6
CXO+GTsTnDo2VyWi9CWPBOq5sTjXqclirWEFjgg8D3XOISTFG5g7cIS07B5pULKv2toIahbuxsC9
NtDbIJFwDgOYjx0e3l8NUokaEfFzRLbkJmLevuPRkIXER95JI6E3YSrTZguUDGW6bNXZqaYYQ8Hq
lVzWtr0XCQnhs2ccx4HtaGSIFt3RE7BnGbATEAE5L4Rbj1hGsQzpx7F8L3gqhFCExTYrOeQyP/e2
lb1cgIjH64p8Yb0N+3jWFDkzbnxOIwLh04HUZJD5ZzMD1djJR5C3UlTbuEXeYI/upXfWOITQ8Rtq
ciyjexSy5aa0Zb/roOX31hHRY4iOoof6WF9qACvHSSHpGWzrXJWQMtte7Fxs7BFz363e6y8C0M01
bjwkH6wbNrBEqIFFaFeNF6IyTe4byvKd1rJlbbAxBnW2xEiWSCLWIgfG0D0Lt/jU49dWZNJxOyuw
aQyYbGYQvLPWpVbeK9uwOGx4M5kTChaZVW6cukp+KSbb8PTXFM/ILANRE15fo17lSRXUjYs5NEbf
Bq+32VXzbUr04WVMoq3dD2dWmBNMk03bLDQpW9czgFoDRrcwvGM9IVDUqQlzskbwNEIfgszUngnY
eMoqtIEdg89trS4bt0smFHxTfCfRoARDH9lo6qDZDR4/BxBRCEGMC8qetNOi+mWYZY9Kj2Ft2rL1
0JApBOiZkIe71msijRBPf/OCRgNgAxp8mS0PCCtAmPoDDvHIPHO1vKSThW8xcaIPvKY7q+gJ0J2d
W2dBHKsmxOwpHcfG1JC8AETjJEGjiZLHgvkn36mmxBbScqR5KhxcqqXG0A4mM/5NOyO08R11b01w
wotYpgHxpz+50t6hLoH9ivOdvtSU1hmelL7TX9xsfDM1di4rFWwYDAepTIbQg5cQGSGtb07nhRwM
komlLujR7tNB3frJQZ8l8CclxnzQ5Bq9nVk/KgUdWRbJy+o/wy6Ciommok/KT5yvD0Xqp2HG+SOa
W12SiBbrrJWnDNodhIHB0gMXPXmYetPPuAY4Jh44AMn2xIOMyz8l7c0zmqYldGqufYLuT8pu2sMw
6hcJXXhjJjCLhdERAtzjzbPgFRpyl7U6ig0LRQU+jXhbfk9lYgVznrz7HryykjTpQ2/XZCQw0EnU
i2Oq5lBH8yfT6aeUaDp8zl1QpKAGl2bErtOQxpW46qurqq+YhgDhFm68hdlaX7g3imYHDE2NG9S8
KtbFK1+hD1IfJi/v0N42GBqnRBvARMn35WwAzFWpvrlbLKItajt3DxWSIsWEx4m18a4m2iNX1YSY
LbORj1y6BS6SluggCwqezlGEnl3M0TvQKjwE+RsaBufsT3rNMsG1bm3FdqZFs7ZhcIdPOc55O3G6
PZSiNSDjaR80bdzvdZm3V0v3D38/ma5/otfQOpju8Z9/4O//75o0mKcC4vz6B9pkzh40IR8YeziS
xOe0xkKXtCm6vfWDL18oGA8Is5O3SGEHoRq0H6UJeH7OGY6TnRud7EhibpFT+pC7CuNNX1Q4imBx
p0bxrU9KXYrEBYOGqU2O9rsPsyccVKqFhU+KfObzECGSMO0ymoUkt7fa1fRxH5IbmNxyXVwzXvUn
hPQvVK3wpCNG3jOEbj9qjt7o03+hJmPMx0862AfD9ctzbnT9UzJhNqpMxPRavwfDj7xLotD/s4rq
nsA43xcIujZji02jhI6yYhzURSMgL3AzAKJNngINtn6aFncCQkck+3YVLhN1ZmxwxI91CotQul9D
4yx4G4iFAVd7G3RWr+UAarN0tehaeWlyGwEgbQeMAiffRmS+iGhV/xxLYgQuTZ0cKqEDhmhpjEi0
7pkzIg9zGr/BZef221hGAnuKtWPS6WCIa5BGaDA2Y+lWezvpnQ1s4GI/aUgNy+FXgo0haAWMszZn
QasvC7qfXSF197C4sXoGsHxHxrIb0Lw/MuwOk5bhvDIY1fdYoejH3Ksm/N8xNOBd1RvGiXxVFhBz
fNeZnAYDI76vDvYh0R8fZoEYRo+nUKBHR9/rFPBA+SG8+5xYmI0u+eKkwcCCYhJlsD0mOJA8yQFe
tUQ0a04pUdOQitbsXeBmuM7JNN61rt6g4Z6fTRHNd5RDCN31+Jv8JU4uu033ujBSBuraTbf5u62R
/SaUbdw5GtKrklb9rtOVEU5495CRjkNABAGheSrDlrJqtZLUQbva/ChBGYef/ntWmLeAHve/HA0N
PwyGguE9vpI1ukST3O9sasCDxF1xgthwYeIHJWpp57Bv0MlhpkOX5Vm3JcI/ZD0YRYVb246Ypy2m
eewMFmQotT5ptqyzNiGKMmqOME6KpIAKcz/0xWpaICLQbX88Umwprqnd405+aNKNWT2NYSMpx1lk
oWKzOBcda5Ak1+eE3wIpcHIXZU8MFm/XtfWRpXyozRVXQKFtY7P7k8UEj9UFOsyENc3M6VWDZNGc
hLhBATVsZqKuaaxUUvOi27V5dGvGmVFW4cki0h3jdDscGWLct42h7xDdbMkVq08WR6htsRaa0qjY
4Q6+jIrOJRFRuRGo/pCn0jNXn97cGQc0fBCUxgnXSPTDd7iwfnDyIOOqiSpmsRiv2NvUxGCnzkOG
smtr4+RxySE4Li6TQsSr9aJ9Slc9Vnat7VkpgfK07ZMqEJxrXewf87amj4OsqQ8jWBPT/JiTL4/A
M3S+5pepm/d02oeh8OpbXGt/aDQ9MLxeYMuZ7DgCodC0f/tJNIW60dyV3nONohXxHxHHQ8TGyOwI
fGy79NzqOF1beOjQ197duX+ZFlIY/BLdPYQLJacnc0xAzJk++unZoAkC7WRmq4GtA9PrMSLdovyG
51v9Ic6BXpFmdg/iy6BSiJjrb2yj+YmrouZ7Kx+UFFOYpeKLWPjyht49KCi0wK/5jAyIH1OEn5wU
3Ec3svy7sVQk2FHuldpH1yNxiK2LDveUXQsj7Ji503ZInQvpaYEn/P1glBcPVFtYCFduG9jshOao
IhAznSglGLVJPPOv47GqcTZb810fF3moiC2UZfFldzINoXJferY/0QjkQTKN2RiQ05G0770WFxRg
8SuC+yHQ7QHxqup3rvoTlfESupaxbwcuTku5j005zYFqc5SVCbvUmtwqTrR4qP/osp828EJfGALF
R1F6P+aA5NihpWYkskk5B/2u2/aDi4+Snb5hjgcYFo8Wq25iYBMUmPBfaxZaaQ3fRSM+MeGhtuD1
BF5GzhZplttl4bE2nhQK621pQyTCnTxSwcVr4AOXIigtQMrx/exE1XaobACFOj9pIxmiKv9Clly1
TRl3yjQzDxIRBU4PfD2e90cHnguVN832yq/CLp6TexUZ197L36rRfeSLpZQXoLCVytH/9xI/nbeN
O+u3Mefc+v1DzzB41+D8HsXP5NOweBlhs2LW7OMyh54Yt55FnEHVmSXxPiebjhDAjXk1R4gpRkNg
ocBPmZkzKyvGljnjIJinsH+EmxzNzNw1q9pyQSB3ak14H/qlrM1fIOjGnZZ4z4iNqGfxaZmiN49a
84pzifV4wyp5ZsjhJYpZCIR5pHmkEHhmdjAFVIe5IRQRuckPz3nBS66R77H24f5Ejcsi7ap3g9h6
BsXH5NVHvQKdtCTQuZyYyYB4BKNKBFZMqbsnSk2y1QVAQDjSdJ7oGVwP2UPpmIwxtIPU1fe4pMxl
rJFRKGLBAmoNMI7e/+rkCKOj49E5mtkaMMjyr8afotXCA3DKTea1Fp7fATcwyyzQ6Wg0a6LOsdMM
5dafi+tQ+L99Qlz3dT3x7XnbqJ/dt9phT+AuBHqKWfAjP3POmLvUWc06XTocag6sTemvI994vEgP
/bXnGuZj70JUIGCAoEGG+V3s0ZmxTnZ9oNle+jTplbrvFS9YY20YfeqIXg2+K7tb0D5FXy4O7u2o
xYLZ0fDNU/yQ1vnyUtlkM0wy/oD7prYMMGzE6gkRN0bn7mlJThOe/M3UYjFqWbqZo0TsVGecGC1m
PPAEMQQgVtrpu1MgNek8dBKRe1ZKvBiiIcSx53fjFEeMpoqSLI6qDBozj3in4CqmC8/oNp/Um6Zp
4L0aDRa9T2vReFgT5kVNQVeuq/VYTQ9LiUWqcDhdIrcIi3Ug1wqc/ba2pzUnzYA4UpU2ZAD5HWt+
9mIzcQJBVDT2xrFvus86sWoSZ+/2ttiZ+Hg2qbQLbPHI9KOltwKz6C+YtTF+TTkLRUQ6a9yIg+Rr
Y5Xztz0RbMaTvyMU66mPms8qa3nC0T93esLoVxmgMxauGIIocdYm1utkccU3Lb1yqYVDwnUhI3Kw
8EYteYXGlThMeBgN7ly+GKRV9C0ECuirRdCpU0rKtt9ZLZMyTy8fSt8EXmOCSrONFwNSCp57ODmk
RYY4b2qKln46EBuxNoI9Tyh0TDWzF7T/zgucIXXi2icqLodbVi68lyMRSuypKkQMLCCmLkK1oPRt
7ck/Rsy8zI16j+njbkyd34rFwR42CXIwZ/ojZ3YUnfKvsafhaCzHnd8RNVL7GUJEXrFIc/cr2WBI
0FwttrxT7KmXZ+JLs4n2kwk9ao/2QzmI/ljrsjYjNmEvTAtQNdX4RAxtWQ4Y+SeeBJzPm7oZH0x6
sRAyZBYizQ3bAmrF0uE7JZvXWccCdzHQrW1sMzns9fxLltmBHPk+qOueOsEpHzVrzTLsxypUPpLh
DO362rE9lS7s4qUxHknqYtLvP0aTefbS3GAhiEy7lw8cNpx0dfxUGtLZg0llejOP56m1gVUVEnuL
6XRXV3IGTMtpXCaSl0ZuzRZ4iJkn2ERtTHCLdp77X0mEViLxiBYtO4JjdMsDPTn1ewBX+ZU+OkcP
zQVr6smrz+w09IZ7f1bmTTbNQ9piXgQF8+A0r7GqPtyOioV8O26pDBeSwLkHaWoKHQZaW0u8jkRm
gS6EhNL0gDtZdDFAaRWL5ym9GVOUomrXygP6k2/bt1hQpW8Uq82vou92qAAIWWWGdhy0R6+ybrH4
zUYZnV2iv6kK3RcFFqJyRIs1zkK0abvZYBIVteaLzlNUK9orsRRihxywQhwV6FH5YclotR2l90jN
H3xuh6SiABjMubg5XrK3SJg9Ok67XZI4pO6g5oiiFqN6ehxd/QIj40EkBbt9Fwii5WTOJtEtd6dh
ENwS9cqqBhzN3tuC5QzGmIVl7wDPHnMNNwTHxQJa+BQbXTCK5nWlhQSDhdvG6CbnxJMnZfKDwcaG
fyBZrHuq+Ck6NkFl1+9l8Xdk4Ry1oSYiHEnfigcbIdh5lvlUzXpJLF9WY81Kfo+ZAy6mZw3RcOjv
7LjbO2Z5Tj0doFVxX+Lk3GkDCCHer+hUcnQsOtuGqe8ZD+o/WQl7nckRDk9Db5HZpffMrlx3ZpHl
3HmO/1pYxQXKkHbQkh8setRGFpFAtvPIiOrBVt4+X4xdma3a/ilFEkcFurEVewJ62Otczi81ACy/
blF1SgcRggTRB/0zyQm/miP3rmpxoyPPmn1yPRg29Zsi/z1RjCT6l3A790gm1KGS5BC4OkQpbx2r
Sw33x+BOmyyZfmYrsbZ1DdfEnBdeoTgBiDDxI2oQaori5K7Bo1XFRFYotCalRQD70HlokWPAI0uJ
zxehcgRk/eBgm641Zn25NTM2aYedEf+pTO29q9trv8b+qaL+7Px1I9cxH1R12oWGmj+Tpjsy2KVy
84QFsfKRIG3sgvbyLs0pP7gaLuoI+iX764AgVlZ4kdAC6mHkWFnIdBvx0YBow6iqgyfk+IxGBjlm
kfEYZN9o4VIauhb4qG3zVCI/hBsDfMA0nmmmTkPP2N0SXNxGBKZ4iIApQz8fYRttgIqlgW2S0yfG
lqzNyD6gxw1NII57vUveMVrJTSykH5Ie95VYiBmmNcInj1bIO4D+8gRA0N17k3HN6h5jXMqc10mZ
ETWY2mMLTZQTttX7zCFzTIEY5Rj1ZmRsiCeIrsIYDbSvLQ+OGX2ZPYjyrKq+XXNBTurjbtSMIshs
oL0kft31hok1XKSkVhTlW1PF2Bot7RyB14HyK3aqJ2az4jAOv8eMbaOmt+8y7q76MM+3qsBAbrHJ
gmOBXoiUmaM34fUqYAA7sPpPpcxf7CrPw94aflo9YUVZymtNRCib9cdWECsnmL1VRUVviKkjI49G
E6YCYQXdSU1PHO71UfhPcOuYiUkoskOG384AVzSzYNmhwEU6rCC+u/s0yVkMRL+rJUaXYI1fKkof
0IpejQqbdpExL08mpv9orYdoIu4LWK5huS9lwYQVXV8Tt9XRUvWdhiIl6Jl9kAl/m3XassxMMYpU
D6NNbWbi86vqEsmnievKLGHKJghfGif/nmH4IYAiQDR2/Y1VLD0DFfladIgSuUhe67rD1mpjo13c
aAcDn5jxIvmMVUt+6oDeZWmOyhr4W5b1Lj1qkULgJzLNDC6XaneOhYhnib9aHo22s8T7VIJgwzw5
oXfRHmHPEX9U62LrRNobHOgXL6HiJiyjPYIS+m1o89VwY2b3dE4qHQS1NsBT98zMa8XyFgOEHyb5
1IbPgz7poTHL98pvEaWOqc09rp8rmuajMpd3/JAwpLyGzJXM37dQNw8yG5/91jpyA3LADdTokUt+
Yq0c5mh9Pm+buTkZGJPQ9SC/I+6KS2+e2ENbCG7k7DyQzGOxUKFfGtDSBHBxrjzmQ14nLvAeCxB8
MIZGoWqQl/i2C6OBJNLWrB76KYI+sQCbZpqAISd9Sod71wFBRw5oenInkkfnsX8cAAGwOdAOhNZO
LHBYrqbKfzRV/kujUfj7q46tmzETPGJl+Enzu4SeAASdXQMvT05maviwj1SAF+4l16xodSFZQWyG
Y5n4L8uY38PLzhfT2c1UTFwc8jFSD/SG1bZuirfa0qIDLdzVh4oim3xvN3SrhVn9UrHxtMnxX5KT
qpPgqjDY2k+mAdttGLM/FP1vS93/aj0ew6rDyt5NKK3m59zmrq9I2YSZBD0fFlPqdRYlBlklYCsJ
BHEKb82AIjbLeyKJ8eJkGPxY8jxmemhGsX8aV9qt1pNJ380UUJXBpZWiATQS80m6oFdZmvxZBIP4
phGcHKmkFEmADOVzvrNoac+uOzBIy9k3N17/TSbFXTu4zlmYR+IaWDplMV0hsq4F5X2nYkSoY1oE
xZAtAfUOa7pDK5SgL2eUK1jVjGTUazEb97YEYcKRwbCS7Ma0adAPueUlIy8LuiDYwRIcDXGBj10J
a24oMONp89/IyY2YuuE5luW9yNrD7CT6ZZHqt5hM3rO4vK9FnxyN7t3N03Y1LLwkDUkX4JOaHTHO
hwgWYDhH8w36KU736g5qQrNfPYJjTLRLbCUalv3RuiMYeluvk2adAFM9FwyVun05ZO9ou8ue5cQ8
klff8smJ4JV153XAVGbvyQP+6ZkVeTnDniTSVGjnvJrs/PZsAXe1o92jW2OiN3+TCmMcYV/fV5QU
BVtAoHXDjkAmNxl+tRbTLyvuzq49AkoeprAzTLEBwUyYpPDHK3HI7HunDgyV1iPE5dlUctgHtJLI
ZBvkK7lFJH1i929tLJBNDdkatUfEOtSwaim/jEQDQkKPatW7xCW2EjLXc+aMjxq5EyGrETCwLs8N
3760beyjPRBHrDdfjY8WeKpYJec5AHcIfsiDXYa/+anQEvIzox3bSAjOuQRa7c07mfsBSWIEQFS+
e61AbJjJubdKP/Qp5XdeHVXE8LUkJa116VK/YtiImc8/IUxTe3x/D2C3VVCikYE2u08LB6wMK6e8
YyixGAWrQ946q6+PFFnJcUrzEz8j4ct8gTG7tLWeh7ZGrWPp2WqS75YDBP9DqdtMuHTnEwelhtiQ
HIM5VwmgD4y5U1yfhOdXXISKnjpe7twcMOPAgLjEbnZxXOYWJvZxyLGr3fPi5YhaOs6wzcIztiya
n8ZNEXN4zb1v+NHV/wXk2nqkRz5pqGaammDEPIW0lzWMsbg0A8cS0cFfjI7Hk8+evk/bvQ3Qkqom
3vRpf2+RxcVsG4lINegs641kYtTwYKmy3xdAgYCzIt+IEq1BAAoEaZh1YNokiDgJbQKanog50aR3
v3xCf7CXhhiwA355oZBoBF3bZ58hl/TokunYGtPVIM2tTJwPbFEo+F33GerJTJpFQTPK9Z7Z0/fk
afIA0nNFtjM5HDXFWbhUITJEazuTE6RbAEfU4AaCBFnOp1fP434rPGp6vJiqGM4+4KBl6EYMHvn3
MEYwdEYIGENzSgQZ4m7pz2yI782VrxJbLHI8kMDhasXe/P2Ql/Qci8s3lRbLcxabAF8FvIOpKl8Q
UDDfJG8bnT0VzejXBH+tHSK7lVNUEQwmqEeDkrjVrYXWEa8SGAacWxe/JVWv8LWc1SajRQOHVoKk
stWoa6NuPmfMzPHpUlXm4AMj7m2ahfou7ggVrMeLmcGzkMPySfYJNPactWQ2vA8IYqmgWbuLVL/r
NLD7ns3QsYkeZh37NOLqXdfL9Oz4Z0v50Uku6s1XyH7XZ7cWjwdpMrrJV8RkMht3XK+/yoKbTWk4
kNOdKemfDC1HBIehYjdV/REJPwcyMRPerJBUGvpeDljDzYgkobTTapxPhEYQ492g89pkvRsdai65
jV8BNU3m8SVCX0yryqtN0Y5YSXN4tdV7qcDFRx2D35yCfMBDoyndIxuCHmswCjJL4Taw8LQRYAl1
nkWL/BV3R0+DIaCebfTcftAthtZe1t9wYhYhAtFmK30IYLEZXVs735Nl51mjG/qlvWKXmUV5TjWd
Jpf9YltM5xVrjXFrCJU3knIg8qOI8Vq7NQkv+tjSO7WoY2OkUgyn93TzdP3I0VGxEAqhCmAJmTS2
VfQ4amh1+0z7tki5xj3gbMu6uKNaZK2kyzHQveK6pJIwUZtwFml3D5obnYERsuJiHTH65U6L/TvE
JPm2+UTSmh/xFOBHaRUJd1wgZVmCjy8qXgSTmDWMP7ThAoVaS9Pau9vIri8zWGIDlc2x64zfLRmh
F24enn35g0oYeyhBCOcir0NsvY298o/oc+6Tsq0PMQDZkXSqMU4/WLfsxrGhVm8qNli2Rr6fxmmV
crfldYH/CYFd0c+fjEk349IperORBjS+zwsYYWRwsnyHsT8ZWf9YLo8VS9244+EBrwfSRy/3MVpA
yxxuLMz35iz1ve4QYACi4phL55N6hxg6RaPaN+6H3eKhL8gx3MSA/hl7F+b93w9Raj7ObadtO4SJ
Gye0XbwpRYeHB+FphZwMN1VZHjzPBVwSHdCeF4HmwGoCQr1rZNVf6Ss5dqFlbC0dAVUStRvwojtv
ImyL0sM9RCOzcgrioMyYDNSuy07D4ar3ZPDXk7zapeMfeY/ZERWr+mtS/pI1/2ycdP/yn//x/8y3
bf2vtm0YDd1n9T9N2+uf/6dn2zf/YZi24XuWwzgCmY/1355tz/sHR4zLp4TncOqsn/kvz7bp/cPC
z01upI3QA7ksn1Ky75J//zfT+Yeru5jADUgD/E7/Pzm2DcNaHdn/fIuP3//+b67g0DYMvpSh+y6W
cvGvjm2R932UF6hfre6Lc+Gm9wthcfAzza46MSV9lYylRGl/TzyhN3IQd86aYFhiLdlMkkuQvMig
gRodVilpUvryLqzkAbAS+1jxdzu9TGyzpoVst7/B1PZrW8fzeR7q+YzZF+8gp+vWLH/8gT2iN5CM
BB7HucTGA8VqfSuruL4xuEdZbKxqUqVhCrXEM2pGSOojsBlRdgjkCvuaNOxZMrBLosVBJRLx2kb+
uPW/JgdhB7vhLgQBTXCIDjMd+UlQtunVb+QjCU0L0/+kDrJW9SeL/MeW8QmhPobGZGl+aymF9hyq
4Lpld+hT8MRsuFDQeNZeVjw7/dSkiecQmGfzJoDetMyVNuDN2CiWPZKQlfsXo5uNHSjrA3BxAlMv
UTUnYZQzAfSW335aVS89NTDzFA1i+tisdYyJY2qSR8KoypTgxHKlxJVd/U65FZ9N5X545FPVU1yG
oh3rIB/Ao0czmYx6Occ3c3n073mrZlLtUCbRRPHMhaIup4ExVjX8dua52haNROg5z1+lKD4mpreH
zltYek8KMgosR3uGl1h1A5NdvJFnuxesAOb0Vzp+WHaTnCqvomsbBqjstsSui8QYBd36Yaj1atd1
yXeVqZeEfQNae7mcCEfgIGghpSQs2FvbYaTUuA9zScGJ5hD3TTyprYK9yEask3iOkLhJjGtxsk6y
zfjMh3fDYPM4V45xSXJ0YiNbioGqknHOzMubuD7B1UiATY77iYW5Q9ApempytcqcCb2NuKawllUE
NO0Zz1Km2Jb/ZE3j14SwrvTTT2ALOMML0sym9FCPE9pGxCgHnGNS5Z+OR+iOhtcUDeL9yKZQjiUX
kKYvIeJmu36AFusfG6m/FRnmb4fYQtxwXOLkr2wcjQVTujTp/S9voC7OGxiUeqe/inR6EyWnCsM8
BIk5fUNmxWxk1Gczteo2q8eohFOnqKkB1fTlNtY7FRQuV4tPTrLt0oRNTUTypv+RzJyX0u6PANL/
KJRdTHBzShjnuUN5SNa69Tja3mZwD5kPGSGTg3mqLgiQ/EPUaXtt6D6a+Za4bbfLNRpwK2NU5Bl1
dyE7a5dhbbiCTcgopKyPNkexjfzT06yCVSIeBrXQBKWsEduIVtomvi6b+f7Q+Rh+fcha6ysaEzDP
GpsGVxLB4Ra/oqrdmFXBNx2DG6g60nGTfQQhKzK1jzqLXrxpfPAhBiKul244mqjweewgESWIs3rv
DK4WK5G4gFcolQE1S+cUnZPX0c6CfMIgD6SMFibR/E19L0wJPJpvrBffTmqxeY6wgYHpbDNJJT2w
yUG18jV4JIzGBndKPlXJKYsPQCG7rdFffZcLGT98RTmmPw1Cu1ZvjRyiM4XJVTZGfW8VFWULun3m
unTP3azhuiU2pTS8o09uTgXKCqaz5aGAtDArqFWzypYmQ+i7W5oTXM8e/64d7wost+joGZInCZta
VVnlNS/CbiDsy7I1JgxFeTeArOJ7FC8sZQluH1s0T4ArHTtuDi6zR7IySEFKBJHxAsLWzDJlV8mr
3+FMltS7haeA0SJORCZg2dQW2v2wMC0sB9xCoAC3jaz1x6IvTj5UOjSYtJ2Lma7EtskLeCuJz2rk
zRDJ5yBYi/m0jZtqHpCkL8Wb0+HF86S3HJFrclvl2CMqLNvV7CMDWOaTn8RyF6E0CHRVfatRao9o
DSG8R9krysssROszfgxzdPQa2T/rHGgUhrcRrmOgD/y1xYtfAEOwtkeYmaKo2PcYXz1a/671XipD
MoZGVpPyUA8bUAHLNNKAenc9+RAQEpunERbtZmJHuQXkYDtmfYFy9a5WKgAc89Xdtyau+C3pFxgQ
g7kV1UnXevJ6Rrb8cT3ugUbeVxaCkdI4dBb6lNX575hvtuMDrgMhkf+tHmGXmLnID0p2P7B7m02x
eDBsvfYcy0GeJ62AKtGQxxYlN8PCrmB1drYvIYgXSfKyYscOtjmJUDR06sWKNi5adDnchRSsrDDZ
B93ZCWoW5WZpWHTDbc7n4eSUfX0HKGZTMe0KXJcjzesu3n4iQHBnG3Z/MYzuV17XPxoVSeCvbtXS
F9+0kWvDqBWY3k1j7QUxjtPcJilY0bxvMQgJ0znlrYOeHL1MaNfDi6231kFhxNOLeAhTSdtRDMNy
K3DjgLMsP6Jk9UFiatg0IvqWDEU3Y0TUaqnzoO9BRe9Txp5dp8bAcJ03aUxD4DGk2CnwJ4H5hL6N
1/YJCaK/dwrIRgj0n8BqzOcOxHfmpjc2UlmAb4+9i1PeYXfJLz5dK4ZohHT9IIKk5rZiOn5FtGSi
14MfnHACB6oFyeITmDygsmD/TxNkyuy6AL+ok+E7oim4twbF8r0a/UNhPaNEE0b3ioeaI6awLs2i
drJqZZCMCBEZFeuIMle5EqNFLSL9kh6+h9h0HvpMPzXNG3MX7hW8woywwcDTRR+7TyF67Lvr84Gq
iIkl9O+o0prjxK0SJpU4KIsnUTxW79UE+62OGc+rCMkpcgUB1h5lxAzwNkvi3X+ydx7LlZtZl32V
ipqjAt4M6h/g4nrLS88J4tLBe4+n/xdSUonJzCKjO3rYoYkkZhL+M+fsvbbmV4uQhchEebPmXUfP
YIxNAgAE/0m1mnw1CvEhwa2+NgY2zSEZMKuB4v+pxopkB4K5zgfsNG7W2JWeG3sljsEOEugaqaV3
iBTmbliba8U0r9yxj1d1ab1gfCFL26IVNfZsodE7vaBeNrZtkR5RAkOwFxBmITPnhCv9aHoUffRW
xDXBxqW0knUkWc1RdPstDRwYHeAQYKBUDyiXSOqopOdQNcw1G+ZlZHlHq4BsF6mnVKr6WVQ2I3Oi
nTTEHcC7mWJ0hVWYUfcN5uWA1RB9FSZNFzdYp2m4FRXiAv2RmAM1a96Tbui3Ye+6i6aLH5uyyNiE
6VQ5KmVVpvpSTjIEE2N+hYjojTAFyrO5FDoq7m1HlQ/DSPJoFIpbTTeC5QAdAhUqm3LzpigCctFo
imCKtJ4lNFSEfyHEzlQt2UlGRds97K69Os9Ia9GNg99nu0gCwWNMSXf0PVDxrVS1laa6yptO5ipS
/on4zqrDysADWIbQrZEhPJIpMo91wUJIUYrKIUT2e0DBDZap2rrA9InkzXak74pGiZsZCwsQO+Ex
CcJmXpMOvCs0eV16w7jO/VHBB995VKJUvM4C2aEnOTQovZkB/GFqn7mhrzDCUMdV9dadl12hbLCs
0rUqcCaMnQtMCCVE7IvzyqM4Bb2TGStUFhBhaABDYNOrYhmW0SucV35v6736Qi8gDONE8RakK5CK
xO1BLfToKDOBYM419ZVZEblrqvoBBt9O8eRNL4YUFodAtVXfQfeRWbRncl9GgGmhs+0GgNEm/aDa
zHck0qjLHt4KvUdsFYGhv2TQ3OcwN6GNUqdvRo+2Yisv9QYyjguKfqa5RHR5eg2UBpRQpRGpPJD8
RLVR5B2nR2C68fXQ46du4Y63inRVopdcqIa6i7xyY+VKsexkR6AmsNYG9SVQfAQwQ5Kv6SA8V3kT
4kAZ7xtXdNkVoL1VMLlVcouSPL8RcwvRVhmQ9xQgkLTkTdAiLRUS79bDwrGvDACDrO9mfgv8CvEx
akVFeyoCs0LqC1ZGYCfGVAyQJmv7Nw1JhksJNi7EaFHhaWf/5ln7nF4Egp3qTiWwTCuTo451fhHI
GdSj7DGkQYbGtVXnPXHAbKYEB9IcmQ4d2MGMmEmGd0RZojXHm9OdQrm5KcSEfVRQxissiI+CGhlU
scepOGfGNyUKOM+v1Bkil2COEM1WDBiNmWB586G2bhtAJbQjpHsZxiHCItqYbnKXlwHV8javlr0G
/UlVNGJDdeheYdrvxnhTwUVd5j6rFkKiIYqpycaQNSDKiTRsFd3bWFgSUEEaEc2YiC1qBhSYoCZa
fwbNhLRPaLqqhVNUerODarTWO7AWOl1kIuF0h1SxUG6FWSG8qHphzEbxim0ayrSguQHCl64Y5XLH
I8HH7WLlTa8e0nSpp1T4ZUNG/gA3iAZ0v8IvEF9JflQ4rSsd/UB7FWWX4mMmznMZ4MAAec+xeu5H
oGqkGQ7wzmixot5uecOlpsYUIF7XFYbNUJ+WymaFaItCLqxedT/62EO9SDoknoB3OKySxaAMUHpK
C5kUxlY7UugQBWLyLqcC9GrTP+hCgKV01JejPlaY3lLAhEjg8SmV6SpVoglpwII9oNdbqFhmECHS
MAto4aXHpKjOrDuTRWsOy3Yspol1HBayUL9LSUlROGANLBZhuhfNZCX0GsMvejgbMPGizdRnUZHl
eTV6z3CLmjlYE94HAoV7WvqEji3lUEjW9EG3wD2NQyJQjyCclwJZxfPAd5GHuANMvHOD26KA7lnb
IMjrnYEDmDQaQ2K5VQuUo5HH2qKw0Ld5rCAxYPbxAvGdzfft0h6o2cAhK8WhHk/MI3IthRCh9qgf
YYlvopGM2CofNADV6EOQJw0ASCk7h7JB0FU/d7NEcFQ9vYR+uw2n6Ng80deJB8WkkfO9iWkPwq2i
5UBcaMLfRF54rKjXpX4OUGHAICg1K9OCIkPg1EMwhNmujoZFOAlxTfgIsoE6Sp1kKDjieFl0qx9P
5Ug9dQwDb9FZbjifYtLNvln0atXPKbPuHvoT0lq20m4B7mJSEJHRu03jF3zhbP7dal31rC3x6uoY
FtoloWnWzMGGErA7MXH+a/6mwgrlYPynC0yZflHQ6HRiLMU6bt2JXYKcLK2OUkKwoJFEfHhZsqoA
ldm+zOl6NfolSe3uYqXQF73msURp63UeCNKuDq3bdqDz4LE9RPVCdp7Pu+LkSU41O+1XKGMwMlIP
m3F55C+JwZKm9yTMHR64I/kuhgjLYkI+084ExhGP1z6BVY1OCESWazpAHEy0lFt29C3RP1BmxzJA
Gxh5mtanr2WBvgZUlOAUPpWtSMjcmZ4k9CIYs4uoFzcG2b25SDnbog40k5LHnMS8Q5OuhjZ9ECEA
Hs1A3Pe5nC9Nq+ttfWjY4UXBrm8lvFmmjoBe8C46wmk+l35GOI2ywWykOzMYRvfIwmFzu8Ccptp5
OWT+vBWlR3NCgBnpzUA6Ge0HQMCtRklozG5Uk/VUT8Dn3JPUU+Cb1XpazA21EuyMjCKAaEy9XFee
QWVEk0sR3RkMqUeduwaLZJHK4BpMPLJCG1yKMOZ0OzyyFq7ahH2U6CN7ryEy/v/q8c2Qv/37ny9Z
k9blcH7zguynajCS0x/36L9QP68vZCn8w76Utf8WvyXDx0Lyj7/6RyVZ0OV/8WpYuiEpsqabimb9
VUqefgSPQaFkzK5FpKgr/6eWLBn/slS64bQOFItNoW78p5bMj0xD1PmZhplFB9b5F5n0pybA302B
f1BNgtWb1tW///lzHVkDeqFRPVY0UTVlRbSkT3Vk4pyMePRVJMnL5OCu0xVrVsfff7gxfx7040Ek
ytsfy9V/HoZaOaVxRZMtHZjpR8CojqmhrWVJdtAv5v7FR5BNWAEpAVAlyABxjxQTWBjTORnY8NFE
SW1dWlK4BA0GUEO9ah+xJE9Edafays90I9nbM4og8wtn7r4pZh7g5ncINczpsW+rrI/GWf1qnoTb
4KZO4DrZ5hH9bgFhEzBDbqfX7DrbIz4MkQ98N168ZKG8J3C6HXmeP+b3QJoY0VGtYbjkX/xLcSWe
CnX6d3iPxpNbbzzE1NfBFebtAblttvBUdkRsvaHIUwyjA7yq32nSxXewdIIZgah01lK2M2QaEDsK
NWhYBvff3OrfPlBTNRRd43Fidvr5Tgs6rI2xHLlzi2YpHGinbeDPmaEzLPJlvgQntpCdcENd2rtX
8j9GiZ9aTD896Om3/92W+Os5/330CTT7ASQbA6LpOoWGPZvLytZn1PtIVXEIbbKBRMyiRbxP/O8O
+t0lf3q5tF5ISXStZQdRV/qK9h/MV/tMOgh7TpUPw9YQ+NvJblj3e7+3XXVPkvzXt13nS/104XzC
kiZRnRVp/cgwfj9e+CBXvatWIiiZJ3Wg2W6r7wbW02uiZm6EQ/PkbYFdLpOrcl291a/RMrzDJqeu
cYtltvgK6m9ktzRwpoAySN5agpTfRwthke7DuTQ35u5j+qyelCthaWwoWTjewjppr+aTckquraO2
BlnZ4+u0PVKFnOLP3uF/f67fXd708w/PVWWhl/XT5QV3w4Zoz1aex/fVQ7yy3qhkPBPZ8PX9lERz
umM/v0o/39FpSPlwSNMTBap17LjSF/WSHLSb9rVFKKTOVAtqAr3uGbH2cM0Uhoe9dw1uILEt3FDx
2mvP+WnYRxftsWRHevYp6dgdSZTQZmJcn7Miea/RMiGzJ1KRnAfivaMtSdsgUYR2nlkLVC9pgCqM
8jYmrsVwVb/oHlYJuyAKhk/oBm54B+gJu+At8uYCzF2y6G+SZ+PBr9dBOdPChWpuiW8ThznB9JSr
iFtVIptNkqVgT1x2JLy9DIDLzFepvrEIAEydlm6Rg24m1s50EpaTEhIl1k5A6N2uEhXFHtTQBS0d
kKWci3mmgM5SoVVmxrE2sLQSvYFi3sEBRS7HLFX2YFGHcjleZxeAVd6MkNweH7u/MU7Ve0f15Gp4
hokRHPVqVmwpbCaUpHfD87BBw1DhLXAJZ7Q7clyw7lcr+ew+gWuhUu9R9yOVBIKznR5ra80G1ITf
yzq5W5uNI1XLo1U5Wr3u5TOwCIb75OI9W+yxsVeAJ7vPT4QPmCTZJ/tBuarN1SDu4wjblHWwgp0i
vxodGLd4AUjS7szrTCFClioSBsDYpgXfFC9k6hA+Fj+gow59OmcQmM5ZSEUNEj9kA3lbmbbxXjGP
3Kso9S7Ns8JdK5bSSXrInrOWmik+sb0XE2wKwW4Bw5l8qrrc9B3thOC6idG6L3t5FlNvQryeLGOf
qIe5hP0rJ8NrIRlnv9q3wl6ZamgLv7ouybT2TrC6GlonAPcatg3LUHolCA0AqUanDZUAVIfR0VGK
AzGwG/qO7jK+IGXVAWlWJSEDLxZVNDuVlkO8iA3bR+RAVwQV/hsBKQPW2llJNYS4pxif9YpguJBB
BKwl0enmDvo+Q7+lvZJJU95Y1Z5eVxgf8+xBaQ+Av5rH4IqNAlmb0U6lXjme2BgxwQndPFeAJS4G
KAMEh9E0xWlM0wsdiQ+OxAJzeyzDY9TfWEjOiKS7Bc5Zl3skVQZy9ifsaOh7DD4bB5/v+IgVYqKF
YjRBpk4bw9HDZSnNiWMCOkLzS7udHOnesnE3pFZJy4Y9eoqLFw4BCNFZ5TveFFe+xFJeG7PM206Y
CdTXRNT8OCPMT8y22ET0zvYB/BINqzn0LbC7wCnIMLNbqHAWBFYN7S1npEyIU3qlswgwZ08b/NiO
jlLNmLVNf60SHIyQUrLF9+GAMZ8qrhzzd+bWm0j6eO+A/xPoGOPvEBYlvLewWqCpokJNUYhSpU8z
MUBoOKdY2eMoeEW7RY+opu/Tso9nE+aMNZ6xBRuyWjvm6kqELRNvJnyl6V1Yl2iEfiSOzg7c4Jua
xp6t7C5H4wFpkuk5NOSzFnhl+TKiXsL03WzC5kWWTmlxh289KdfjuKIeFb57O/caESNKXiuel+VW
onWXzSHY1AOEDzvewhPQ9I3Z7tc4mHnruwtWTiw2MnWywrayFe9nl9ta8VyGa8u6pjdOS2Zkf2b7
d60565Q7MiwXEDXV6mGAXcfOu4JFSFbd3Mgu1G6jY76pdtEpoeMtsxV0Qn1bNheIBCT3sTgr1/Fa
3ngIYdnBY6yxw0s4pcauqajm7rZKzzp+xO5NFFZeP5MxZ6TPdXdKRRIpH8SS92BuiiuLnq2x8ZI1
RJMgOpHvUabbCR62LyTHnxTJSzk6gP/ExHKfCjchanyZLe9CyezsLrpHzyg/kZjLUDdgdULnyG5V
dMR+zWzR32MBNEFzh/wc26UjqAvBvE4n+go8vpmo3qP+F4/gN9Wcuduxxq1MvmR8CgVS5Rc687HB
C0asisSek94rzVqHZ0TFNYxWVnPr7sJjX515ThoSVeUUr5LT+D5Zqca1ypa1U14icRspBwteg+oE
T/WzpYJzt5V7jwE8W5fWQmz3Kua8a0qcGY4BcZHepk/Zo3dp92TKgHcaWWyFwty/5+GxFAudVuWW
EssmzJg50c/mKe3JxYSnHZ3WpMhkIxZtjZmhLolmTY/hUdoBszwG9+M10OJYcRh9tRfv0CGS2Otw
Gs4GXiemkjfwCvELvZIEDjGBYcQC5Haxj4A3MuVh8YB4aPMQL4hG3bX1HBUskWcaEUoSjf05bwFm
eeBn3F/+Jz131K54/lWW0eGOdyg/l0A3mQBO6PAXhgrK2+6OSLZIqQVZLV9R/cvf8jeo/O4VvCUC
idgumLD4NegkTMJzmvwsJQBljBTmZrWZAZnaq0ALx0NQOp2+s6y5QU6kuURmWT5xU/MEGxIGN9Sq
jGJkuczwboggpE0bxk5yb96n7y2jArqVaYpkxStsu/tywTo0VDEuzPiWpxeB5drI/DRLqWXlVEFn
IcOt5lAo0rA9e6w+HOKDXKZL40B6AKgiPTjijVWrGXar9EWiMsacI69MHA7WDbykcmM+qBZJbTbF
UCO0SyS+k53dbt8IWvHg3txJvPjywi2WubxlfUbO8Ytxw5/23wh2eTQgTjBpZIsxnZWH7qa4n2r2
CjpfHJNoQ+fhE+HY8Zuwhe8JcMTZoizF1UqKEsq7B4UVjDgDhxmuiT2gv7chJQmrwkhwXDdHBIOY
Y69aiz5fhN1VZC5i71prViLOYm81ZmcThKnH9DiT5txk+NNMfyM1emEmH0OJgcbieT8kRKrQoGXo
7kNe2LVHhkw0RwzqCPXgxBd/rrannlAtDXmPHfGqFFfESwokgLG/K85AJ22+9pgl3mXw3iWRBhNK
XbvqVnm8z7yNVM5w+xjCruq3+rigTeRW1yLLTSJvwlMHUYJS1rAhZ1qjy5CtMzraUHq7OXmSU7UH
pwOhP+/KS3UFa/CxDCGZb8oMValTTLZOyssr8SE7ClfZDSp3LPLFkdcv2BE+dqvh+ZwNa5Z89/XS
fEiBLEBgOOJRKaj5lsu6X3njzmrXhXIxvE0urMZgm++He6xfAliGl4wBcOdfWZsQ2tcxfkAoFF3w
yfDB3bjbYWse1E29p28o3Vlrc0biw0q/ZeOXH5RLsa0RS++Z5Lm4MDqJzWFEhqNuc2OhscqBCUs/
60gfKNwzQhqP2UU+eA8pZ01gXXPjV/aAn9x2L+4t8aHaIwu/bbWF89zWjnKt06L8bnMp/7rP+3lH
8GlrK4XSaEUpmxDagxe06ov2OtrqJ+mesKdjstdoXU/vQbFON96JLtVcX7oHWKWH9E07davg+bs9
yu92KLIsqgpcCklSP22KwFi5aaWy3moX7bq9997UdT/3me9n2fbrQynTr/plMyRrKkUfmYagQmXq
p81QEOrA7djiWvdF9BJ4KHGuvMGB7cvLzZAp8/GiNEhmzW3ziH+OIgWkkIrhEpkd3ot8oTVHoSZd
atMI2/IKzJdyR6PDam8omFJJ+fp85el8vjrfT9vhtlaoZALXQZiPHgPymqPeUr+3Wkq4C4Bu+aU/
a0/p2byX5hIiIaoy2BW3qL6+PhHp14IE78yHG/fpGWUYeHu55xlxIv5NSrTgSloipbqqtwCUY5u6
PG2Vbx6XNFUcvrr8T3vXOCr6pGvZu1LcYlcU+Hv3LpIXiTEfCYY4qc8wvphfqN4ql+SRZtzXV/3t
6/LpSxkCWAGFPPkmLtTmWe/qFxRNz+2NOjd3iGo0d+Y/a1Bd7fYd/Qyrjvpiruj4M7Qkz+p2YmQD
7nxgpnhmZX0vrb8+wR/y1F9uECpZxdJ0SaFm8ul9FptcQxfF5v7Uncsj7injObwmyXmnPRQHf8EC
VJyTh3gjz5Olu6z23q16xKk4d48EcK4Gx1jHy3YuXXmnjiXROyQS9kbWBpfoCuPtvbCGj2wxTm7F
bfHN07V++04ZlHkMiqZTQtPPJ68amqlqvczddbGwzdGbKhqq1dmwZOLHPZDdCeIdOqUM05h7hKr8
zgdr7guWQAAfLyBRkind2Cm0G0xkgkVa9By0nB/MFZb8Om4cjIgLKOiAe4kVoQvhWcu+tLV5sY9f
KOXV2BDjmYqxlx0y01CFwhygMK7qaRvp3hjkxIEOYQGzYksU7bMHKpX97VjipYObYjcnnHkuKGM0
FjNlXEHvc28YEsR2I5k0G44ybZxDvvXPEcUKQBxQmxrbLxbN/bBhVdWTfNReNf7i67fik6h5qh7y
sZoKCVmUxNEFfSrkYemloTF9Ns2mQmf/SuygkVIgpp9uY3kqTD7hAjFkvsd/A38uxjaRr5IO8NRS
wbMJEyey0+eEVit7on1yyxKUuBBQ4NDNzHJN1ABqTUNcsX1uBCe//fr8JSr5v372FOxlgyI3Rfvp
5x9KVm0RyKSE8NmZe33T7X0kGTMAcTfD0T2KO3lLlMuqnNebwQmuKWx8c/TfvpZ/H1399E1VEarM
qOWb6l+kflufaKWCQWV+KN9TkjjQOWdzllOoZv6cCf9fWwvugyjI316Dy+dMuOlAHz0Lfx7YudSX
//nxZ+llTP8xT+ugHq6at6ldU4HY+Kvx8X/yw3+8/fgt3zR/ZO7uf098s9/iYHz72PGZ/vyfDR/T
+JdqAdfQEZmZlqjLFMG7t6r+9z8F0/qXjJ1At0SVJsjHvDfJ5C/x1wjT0lULwv7f3gGS4OgCSeTA
0SP6Iwnur+s+/TGm/mHz+H3DZ6rAfxx5+eWWyWFkPjPDAlfx8zvayAGWNkWslrXgrzGfgL5sNl4x
fvMtf/4UfhxG0kVrGgu1Hy6Jj58CoBHLQkJQLRtB2DYxtSTVX6TE9BYUKoEE8PWiGv9mWpF/e1R6
WRqHVLidn+bdiEuTyJCHQqahCsDhO/erBmtavyUEnZE22Og65DMP1jAAGi9XljTZDl7rn3gCbF3J
lrTC5haByFFO5EtAKBkOgaemEY7uIJ7b/EWSonurJhNJKdYC3DkDF2JdCXcf3qY/H9rHPspkPPn1
KeEwkTSUE4pkTD//MJJIneLKvdUDTjPDN9mAeG5NMge5X9T+sk0wRSkxfFIdGhXudUq+jXIlRTlt
KsqnakOjv8JR2eg3MJTOxXBdyOqClX0Wqltycem30yEJtk0OJr3XruTwrMSL6TbIJWjlmgY+jqil
HomJXVua883FTU/h8yuIm1Qi1UIXsQ7S2vx4cb6qZSNO5wrlJ/vdrDu62VZq2Dbr4U0eK1dmFr5G
pnFQuMdZzMY97PYtzKgWYker5uuEwl5p0AUQsHLHzQKiHgYH8vvwW415vu7MjaTrB/iz7GC14jHo
1aUZ9dtu0A5B3x19K3yk8X/4+rJ+WfRNrzwAKD4qvn4atJ/WvJDgFSNG5bKU4XaRJObZWoUqPpr0
SrVETAVIWJRMIKAapAGxspcT5VQrG8i2B0WFvlorxP92cjv/+sR+9y5ZJDvSMkacKOufZiWxMXM9
chFcxZAqUx0Jti88fn2IzzszTaR/DRmEGVxhPad+PsQAOCFSwmoJ8ikRzW0z0C3Ibypm7DgeFpEo
fTPZKZ+HsR9HVGRVEfnSTdH89IHotZQMZC9WSw1mQCLfjKP4aGjRdZmE584fF9IgPuJEampaRhP1
J7xSYtyqo7ImNpCc4+DaLetVBs888xIiJbNjHcQnLZYILJpyrcIzbs61RTd8UMEkNJvOpOXmWVtA
FncRim5b1SKnxbYORvrl67spmdNC5+MXMl2dxIjDlCDqKv/8/IVoSWrEtEPKZUsKMz5QqmkpEJUB
8FIqUXPtGncXuDiNE7OOkXZaSEg6c4G9QHBqtKFdci302ywQlZOv4g6VQouVqs8WCMrHIJJfBn39
yR3BJKJzgp8SljHcKS9cpWQu+SKczVQiRBDejEEronytPSzjEt9jaoLf1NPmbPbmI3mTwBRL16TQ
nB5GA0NPXPI+Wzc+CkIHqbsBqNU79Ea9zXTwomEWLEfJxAhgvsVutgKHBUpYQ9mpALfUCPJsg3OG
tcJ2U4Lfk4roIhbHumiMMz0c7EGEoAZQ/E7zCyeXEOzqya7TF8z47w01OJwoAC5DemKJ/kRoW+W0
aSU44tAvx7C9RIlfz5T6DIRwct5gTy4UMpu8XtAWKap2UVhGSbQnS4KaOf0joelPZsfKswqMF601
AU0RlyeDj4JdpCK2mUu8OeR2sJYnDpFCc4XUzwhewyZ8qIMd2E8AR4FPyxKvciHd9aHwlIXWvtKz
TWrhNC+nMY2kgdvOn2yfryy29dy91ktlUZFxWCjxbaM1GgnpyZEat58RlZJzpNAgWxqxP8a9iJKi
MqvqMFlKwrUK/NdRxZ6XIer2RR/KtoQVd4rZ2yZNrdkq+j8gy9QHKv/KjdM7XTAdlG9kfIJR8uqj
TJIEauiQYmfHlmUEKBGGhH+7IGY76s795CxAqmou2vw2Fe6tsJQXMi+YXjZ7QU6JpLEmcVUPHFCM
nj0cYU7hCrxodtFoKzg1tKizS99aL5ik9plYry1Eg5IckYKAlBK2DEFAcyW4V/T+PMKyRQGS+Xjn
JZqZZER3cnGWBOkbjYr1ud88fXOayoJFxVmpEzz38zdHnCkc4KQql3Hh+nPUkW9RR+k7oM+VYRrJ
YvXk5ee8F9dioYm2MQTnNPapILgh8FQjnxe+t8pSmQBtcIgIwR4kQ1DhjWHXwbSUIp5MYgZ4hNBK
Twm3McXrsW9OroC9sFHNx6qiols34c5jfUagORhdJX7sw2ahJR4wTJFoNq/luUB03kLWvO0aUscq
HDuyjxoO6CodiRZpS490sSPb0AjCx5RkJl0oXmQMb2wAur3hRW/NFKnQ5OBiBfmx7LinBKpeS8G4
YgX/bo0aTNd+FaGRVM+Nrq+Q+wcRO+9+xbmuBAIOIr3dl537qCWWjwxtoTewffqSUk9eenSR4vhl
DMJzFPDhBd65wfEyG3LAHbYh0A5RY3nZMU2PFe2sHCULUbDN7Tej6LSM+DyIaoamTE5cSgmfa2aD
J/baiH1+Waj5Pa6AcxSi+zW3UgVTJYwEyGUd0LDG3FTca9nadzRnEpNkM5hbGy8MEBOZALSa+O3r
M/tx5F/OzIJ7R+6zQvnw0wKok0yrxDdcLhuzvimReJMcq8/WWhMpjmFpdD0q6CSsBVqs+/1I28qw
UBX4vJopYz48AXbt4SZV432f1quWhGUr0h9cBTFJirFNAk07I8xNoFnx0KiWO68i+jaiGW1E7Ht2
XFGL+/qapN9NyLqsqBKTsWIwJf/8+YhKVuIvzMulPIbaZM6ByWT2CAJQctdxvBTQE9fe6LgskuzY
yFLo59GTYD0UIHQBN/IO+u3x65P6zRuAUVokJ1tlVfLLObljhVBedPPlmBonrYF7l8fqtcfmRx2R
Xrr569fHmwSCn185XRYVIrRkBC3WtPP7uLKVrEJIamssl56YvZCpjW9YMTZiJVw1eKxiJbp16U+q
EUnCpEt9ffDfXCzHBotnSCbo6M97HyGrwrgPOl4qYVjVentLENzK0sOd2mHTktU+/b945NA2eOKG
qEkyy76fr1br2O8WUcEjN/K3CmWVSLBHSf8nGmsdRhYEKxpaLBhidC/jYYyXFVZNJvS3WuIvJNE3
66bf3gEUb2z8DNT4nz8rvTBbowQ+uGyrjZgehISVYQrGorIOIfE7X99uSf7ds1ZVU2STr/Lif7p6
q4n12sX2usw18qmsZh522U5hJBlN4XXUkrMhxfddR5cw8Z/ryYjswev7+iSUz1spBjZdNjRW9eg4
DV37/MJJRTn2pUDcQTmJv3oYT2TSvUYA7rNcmik6oRsR9K1CVwnijVfkpJPPkV5SAROhKePnaac0
MHHqrw3iOpdyHKGtdB2Z8b0qVbZMBPJGhcPneYiNSlq+I8qWMa5PmLWNZe/FJPdQpixiCLiKwLRi
8ti/vsjfDS26jGdb1DXZ+HVXrzdCbqYeKg8vV68Nn4msJ8S1UHSnancQgyYvQzAAkfNfVLE5sTa4
wR4PPMab1/54yCQozV+f0rQW+DSAc0agjmRNhMLwQw34YXsO1jzUyg6FgdaF59rqlppVnQjpWYdR
9tjVBThKTpLIym+OO71Tn49LadRk08MQq3/+xgcdLJmkacUyHq2NXGT3Rdh+c4jfbOV0hZGLb0i3
ZOnzbtHTwyZ2xw7EYCQczAy5k1rjXyh8o3YqPV03AZ9znCjrr+/oj+rkL5f293GNT/OHZ/lpz8RW
LAkqvngqIB/PzO5N8JYzAo7qdoicShR9YuGlI0a3l5LU5SqQNLIzSVeHy7HQkcrPOz84kpuBtU5t
mVfJ3p5rZrRIctRq8ByuSmpS+FwLp0oIfWcGXePBesJqS1MNVZuq4snXkSNryZ1cs/QjrzQbriLJ
9GZSX+2LhHmNhHYYtvHj13fgNxOortIL0emITNW5T+WDoZJSMW0bPmUYfkbc7zulOGihf/X1YX73
6n48zDSsfXh1o6bxdR1r1pLSzBkeaWFnwXU/3jVtPA96GEvDRHUnBfab2eJ379XH4yo/HzfDeR+w
3OWTadtTSuGJrC384AsjR7aY9pO375sb+ttx48f8b2iUx6Qfs/WHS4XrK/tqjDsRdBojWbXJav+m
A8Znm0tpm3oNu930WJXtHrjHQ98pyyjKV61J08PQvPPX9/2HAvjzC66zEBENDUbFDzjMxxtPImnQ
iTkveGKgb2k9sp4JfhW6fUmdz24wXjWJuxX0HFffrECSaowVSzZW0wNZl7NpZKsngDjRdW+E7C6w
a22nzz+vqtuvT/V3o8zHM/00s2V10Mu+h1ZyMFEVedJ88OLd14f4pVI7TVx0zbkRTJ/YJabX9MOz
ARZLVzY38mWraqs0b+2qFqkYRMUhrtMrXdDPdemSveVulU558zW2NQOorCksN6eVFnrzvOidDPyf
7eqgYnqk92pxrZXjNeEp9MR8FUGDep8U5AsO7N75kAox3Jbq6esr+aXs9+NK6AYyE2Dw4Pv9+UrC
fqCK0cNkTXLpiQHnXhPyRQ56wfekXTIWq0bwX0DMkL0CE00bngYLVbI3UX4LyNMKIiriCr65v39U
iD+9btQgsXboOqdGY+3n08oCXsUoBxIIUt+bd4l+9D3q1X2HSFOojGOZDDtzAg971ngSlJwxoEK2
JbEZNc3uPSRzYV6OFo0+MGwQIWZp0baTwx4bKpDKFvmVMcW++irlALK9gS0a+Z0HcBUrZwF5u2yx
3BIY0xAWGuKm70r+r6dCd5BR2bXUTfoa5qWleLM6Ui9GHlyAKr2EMkluUDI7endKvSlK6UnT8FOk
GX84N2DMpAxQoarZmQeqvwGxEyEBawXUZjA6shLWRSZiCfW0td6S6peE+QFque9E5SKJx33sDXTi
BdTZtQjxJomdSiBxUXMT+HU46wI0i7AMAGHW7YIgvEe3IQWxSW98ePMgEDvNrnXuZAFzdpUU4mmk
HynqVOda+Cltt4IJeJ2rFp83Se0BZua4x4CCwlIjtCNw5Z0iIDEzuKVZkVAbQDkV59W7pyFgAfhO
/NErsRtRGh7kBgFjqj8b6DdEHzcMQxbwyjOsAXYQDNJ20Dwko068ic8Fkimf2s2ghIAK446b1awZ
h4jv5oLjkJJP25mNLRKObY8uejvolHrAz5SmpYB+7uLs3R0VwE2hU5Tys6GRQzcUsD7jXLs1G3Sp
1R0SHFKdjOLRg3qEnTq5a12iC0RjCzA+RzfoQyhAAgsZHjagh5m7MA8J3YXKFZ69Vn/uO1LhXJLW
B4+XIjObx4iLj8r03au8g5yQoVpFBwWiK7VNbKgPAGHQMlIgnydR+1horTUL9Aw6BsI6/39JO7Pt
OLGs6z4RYwAHOHCraIhOfeOUbxiWbNH3PU//TZT1V0qh+BWjqm5c5bQtAuJwmr3Xmuu3ZkRI0oLo
SlPs7syS9UU8wqttq4LXh66cQ0n/aK0c8Fx6dSkKN0RDU+T6aowUtnv4DIbpTqujGzXtLkX7RF34
3jajm19NnNKp4RU6M8fMFzp6mW2Vg5YmdZwS/N/PL/McfOSk6li4uRZiJJJyzzFwn1e3RWXuvTbY
ad1zjoRwRN9TDIioh7/OfIITJ9sZaYaPjT3vfJ7+/Akk4F8lCsrC1Xui2OzoZ277V0VjPGhdCc7C
W8ehTbxN8btvsjMnLePEuW7WWQhhCrb/5rEswCA0BIQkDSmy7+huxxyfKTJhEO9UdGvDM7jNt7wg
mkSv38KZIV06+8SiCFb/GlWA12O5MJ71ukGH3cUOGBYk+p0BSCk3/Luxs94iFfTeYFZ3uQmqg1LG
2qu1x0QvD9gsnaWZtG+2UtyrUyIIYBZ3ntpVO6O2qiXxA0vd8g9VSWlVU8wtA8kNERl4CEOarhhd
zLaXgojwNS7mmXA5nRsbp56OmNUGLKK0td7PqR9W0tFO49Fx/MKtCyxORfS7UhU8ISZF4jr/aZWz
jLK8x5r4ABHir4lQZMVHwgeM0Cn2pEaGAEmDl4SHduYkceqDmSpbWUl9gH7G/OcfPpgBSUI2LeHj
KdlQJujXi6IlSBGjknrd+2I88yBO7J+xUc4LsMPToPX8+XKiLoq2z4fcVXx7C293VeFWlo441+ab
N6rH7yJLKuRo29BI85nf1Q+31QQET0dVR0YTcju/DfeAwB/jKLqPY2WX1v4jwY2XrSBSN56MS5T5
stL3Rnx2hT/1Rlrz/knFBmrj3fz8ObI4Shz81LlbVMCFvdBeV0N1Exo7PPA3I5yPMR9XXdUwbUfd
mWL5qUIXzlF6t/OR3LLk0Xcb25VNY0DL3ajGkRP4w1638qsSVlinadfEeF4IJ3nLlPTe8PozFz9x
gsFPSzPVmBUWX6qn7UjnaLCdwk1MC955Gy8MDCV0JNCu5nvFkPf41O+jQP35X8yBKCYsW7c0yS7+
aISZPf0XxdDgLpMMpxnqU5gARp7D70LhGnneESYDP2nUcebE8Y/vr/7e8j8ad3QDcevCVKFNoR6V
emK2KrUJasB1evOJIpgFV2S8pvx501X0C4zafEHW8WjV947/l6+3m7rA5DThEjfp5A1wJ+hn3Y7F
IBeNfCW6HQZsUiNeFclT75UJ8LnpxrGImxCbInD0dS2Qa0aauS0LXV/bXf0sDTZkBna5zATSRsUd
GghbGzMiscXSF2Gh/UgJ83D630U1PQ2esyEHdA164pdWV/cyNl+cuHkuVDNCfj++3etSYXK6FnFr
EgJek2STRvmSmCZ2EvnIBK53WbFQYnvXtY++NLYqgV2D20x48ssux+bFu0F3jw+UDdCI2vYHTL7f
pipwCFqwQcLy/vtv4V3C9eVb4M4o+jjovI41vwSZWYUzeExq0sfPmjRPdWkouL+I4ulsnyIU8V1K
BNIh9ty8r/C/JOY2Kkh00JQazh3rFpqZvVog9LcrZWs2BZ1V1XyppsydFDIjdDq50KBgurQtZ4Pe
uQ7NamNJbDUS3Wwxb2ULvVnbtHhC48UHBwhVBLU2RpZktImCY0iQo7BoJQzc7+//1GnHod5l41o3
Zt3z0ShsfJOsi6rIXRGmL22o72IjAihSPdJ5gqjX0OwtwyvVGH8WdqxSA7PuyJs9BBW9XXGlV/i/
6xSk/vcf60RHRUNLgmAGa7nlcBr7PBkmyWDqFXFQbpRKdry1uGoHBjqwJEC+FEJBLbyUvY+n0MQS
ozMasx7LjE2DCCG/9zbF4tJM86eOpMGL8SHgr09DfR8Z2tqyQcznLY9SjW1Xr/vnSTWSXdc1z5o1
6yOfyrEtFkbSOsvv7+pEAWPe7QnM/2hHHGaUz3eFhgfiUmtkVHeh+putQp5fXoEBkkCywmgd99EP
K4HcjfLwiqw3OrsdowmxyQ9AZk9g9HBkpt6Zh31i8kfszi7U4Wmj4zleefLWKhsHwIzbUmdLsKlp
IRsKyLcY3jQGv7r1c4QChG6YOB7PPJN5ef30Aop5Uy4NujoQThiJn58JWq7ANLuQJMdd0qJFrcdx
pam7Hm+rFnDuaKxtXZoHot0em7kwYPdnmkpfCllHH+Bo3S0pOgYpyWguwZC7EM5sgYmvHpj809nF
aW5jwztz01+2Np8vedzJtEHOBrKM2QA7HenDhgvmaK/D8D3zbL+srPN18DEgYOabBX38+dn6RMS1
IuLZNnOUscGUBReLyandmcqwSg0LRtbww+7RLTfjE7yxXw2GMoP06qh0HTykU5I/mgnkGeWuM9Ln
Mx/v5JPXYR6jsdI5EBydQfTJbi1bi9h5JVh8FOtQV+0sUXHrAJIi6bakQK46x7lB6Bxq0YapYFnB
UR8Tfx/EOX5FXNY19oOXMx/s5PfDHkyXQD7YUh5NioTXNKgt/NwtC2WXtYLoH+iIobUMhnJrQFko
qt2YmQviuR7KptyCA3/O69vBih8rKqJnPs38LX15Qz58mqPHFCkAkQP6Na4fIh2YXaDWcEkBHfj4
jqSbpbDEI5WCG2SLOzji6yDMN2VYuGd18qc+h6FBvUbpimRhfpM/bJT9TA4k0jgZIqaXYMTvDICv
AWHsXyUarkWFrjaCh+9vfr63L/f+4Zri8zUbLUtlT+qqWzrdAvzrhUWiUW/qIHza//FSRy8LmLeS
2pWdubVKyGvPWcAjtKa70882wGbt74m7AkfO6qa9E18+PUkBSrKE3p2708DqNdgAuSp8Zg3y1vKX
CLVrI58uPdYg4E1RcFDS8jUsx32s4DD3LKpe6bMKl2+AQy2mZzbXCxn5D0o37usGs+v3X4E+7/2/
fAdoASl0Y45AyP/5O0grNnqIDjMgrQQuglUaJrlVZpMx0ULzJNKX5qKz1H0AzKKTQAq91ZhwfE6x
EDbZ+2ubBN5NlOGpwp/AOzWaKMkm3vqkx89iKtFa8Tw8ExTa2vbMqntylvnw8Y+GrezjrtVThpBl
0juk3ExOe6ztuw6KGhEtfjOd85OcfF7vFB5OVF/a6NFIG46IsMzNR2U365EL27iqvHpXCHFAIQxV
lE4Wlsrvvydt/h6+fE+0jWkYqlR24Ah9GlU1Wi00XdxoOHJesyzSCaal5reHCYxELuDSzttt8y8K
3IuQuKIzl+fE/PUD0AGw2bixlwSecjRRdRxFMiViLz3U5B7bOgLBLL8eFCrjjYkVuEZ2gPhRcwWe
4knjl07qm5oprCjNjW+UD4q496Aqrvux+6EVJiBjgj8vCk3sEYETWF6gN1A0vMdaue0t/bopbdDq
3lKNyUrlr2C1TGgHQVwHSyC2nQwelYQEsMHEvFrmm1gFPuYABJhlRM14n8VypUKGXudC32lmdY3W
4zEIBlYk8tJEdFVAfJCNsQ+Fd5unD1SnZjuzBoEtDVd+m1zaHubhLDZ2HNop8la8nVX4YKQo+YIi
uEoN9Veq609DkAeurhmc2XyxtQb1pYj2A3Vgd8wxXRMCs1WL+ipv9SdvRNTajvb9iIRuBbf90ENA
XfRSCNcfLonFBYVSB5dT3+DowVJDLCxIuDT/TcwtktbgPhU5qeKjCDdJa8HhmIY/lqvp0U+hmMFt
V94mZlwtxvKPtBpnzVDICeqo3EDBjETuJTs/gEsGQtQq62sEPijsgUxmXvpLkhbdKBw/5ZBH66oS
N8WMsBZJ9VIOuAPLQJSLtrR3ZtVszVpTrlMl/xF6sC4zjPtE6PhLawBSQFDHkHvmeox/lL3xgtz5
XmiwO0oRPQ+goJEzaCTeo4Eg0fRtYg9cEyqmLSMNF1SXGGQM84cLJKGkgygror5KKMLOn6Y138r2
TsJQbOP5YEts14XVDiReg2jucguJaE7+XOMNm3YC+2hYL4325JV87iZOXG9gh9sSZgjoGtTj1IG3
6kuMl0h/GAMvsCkRcLx5yjBc1kJ9cVLrkeRdwNkGRsz8Dyy3q6aLfiVe+UIw3NjdkDayDHPrpwzD
Z0JGAoroZCtyOT90aLnIkWcgd9LTtq2MGStc1qj5JRrqh8gyH8Kc36hxQEx8cx8q3pUZpsayKLpn
jXhpEpqqcQnAG+BcbO5URUWMSRNRFBSNC74jsO1QFwVIu8aI6UjiTYR110MKIbyKXh077J66vW8E
d2Np3MfeobFAZ9i+Ruq0o22HXq2JZ2qMncrZFVkbyQLNTVzFr+wro3WqMV7KFMGE2mkUHsNnz9QO
ag3gvKzqpRMnKBZJ85QNb0swsaVHq6fawSupOBNfpLlQSgOsKZ1bnwisvoL9Z8D2plcDGUXctx7Z
Ul21Eg4CDFrOdO2V7IelREDQ4/6pydqbUSMbYIwfslC1VhL7+zgw/HunJnE7TfptGXqHvLHvezEQ
babdj4b1TFglceIXFQPKdIBjgoe+6CX88iJ7JeGxA2rvvTg4qxo7fs0yApPKAAYoh5LllNWPuSXA
fry2SboS1Ia1MqVb1vaX73od4dG68rPZVV3Puuf4NaiylrMTOjmt6f9CNIeMrsQrblW3nf9XgTQV
bv6wMX17R7XqMQTd28RIryX+uIwga5/cgoshJVbQ6VyrQRPEMeWKnQDdtiQB5RMH17lm76SUm6JT
s0sBUZJwxGypjyqAQ6+9aaurykpBouhk2rVSXTKLb4p0ZFgixLBTYa+npOdRRzap8/54WSochZ2Z
WogEbaHacl1rxLn1Fbhhg7DdB7Gx2hJXHghjH6uhjA9tmvxKBogwg006AbCdieAFlM2pBqYpvYUd
OqCUXHIU1bAzEnAVH/J+xgI53Y0a6RbMDuWqNxlC5R9YjZe8fdnFMIfS4z7q/p48dD/+BTfRgvi5
VMls439/KEyfF4qOjskfxAuF9Y0GVh7YxHO3JJTihY7VtTUqK8sonK3uaU+iGeLLHjhEqT7khIit
C7b10rFeK8e+SzkOskcQzDDEF17gdpAh6vLYctj0GiuJ1mKp1zYAC2RUF3Xd3RQAMAkvDDcwJ6dV
I3W4ds08WzkggeLnmFy9i8IkjrarJ5KoLLY/tnPo4pB23zzLDODuL6x8hkk4bJ3IgSgICGik/ViX
Y7+0NZ21DdoIJSR/gfhfKaNg4ef8vbLI95NsMe73w1VImKkuxp63PX71fd9cRmSB0gDu3Z4wan44
mB+lNYBQC7Iv9RymZFuzy8wbDaZJ7ag7JYQrgkEovGCFhuE+NkRMp7GyIqTJYd7w7evWgW3UT7zg
Hr1FcFKBPntQyjX5mAmZ7eFAFG2vU5KMLjVWlZ0N7Dgqx7dJq3q3Tum2pqM5bWydbmcj5O9KSVh+
JG8WFSrKnt1T5Bk/4dsTeIPEUZhkuaY9TRm9XjUMP5/nF/jZa+q3j4XF30iYi/SUl08Uf6SzBLaK
cUAdrvPeWpCrdVlkmkXcS/VYeCqquIyoSHsMnXVtzK/bsh2sS4C8N7U2XkZ5dNBj5HNaduuYY7ry
5rjGamZC5OOl1Cyb4JFgZWPIIs1ELn0U1GiLQ5RI+Hfb+lfuGMEqo2RNwfhOiY2ngnLaJhLBKu6K
P6rDitRpTMhauyq0tl00ur5NWJw6T78NWwa5z1oJEy18k8QhEmYKTIMgbBa6lO5WE/9C0g67YhLa
WhPRpTUHAzp2nGwQE1/0hRJtekf7OYjB3odNzZh+RdsaoNF3lFVdJ8hSnHp06Ty/dHLoSGohLqCY
PLHtw2mPXn08WCOh9Z5KTcxW1/SC0B9W1W0U4N2OsPmREQT7NpaHnn8Uy/gRXjfn4Mr+ExDqIkTA
tqcHZgADxhtWvjIuM/Mpt5Ubq4dhbJcY00cuHOsWbxSFxkqoz2lGFJCB4HAprfjaKnkl2qS4Veso
hharToRn1z+qpnpqjHQDFf/QgZ1WQmaROk/3Wl8/+DWbq3ggYnMEhNubmzSFFmhOXbiuPNAajowe
ZJu/9bwsC9Ucq0NHn8FNVdKTQ1jX2cTESvv/4CnJQZqpupvavZYF466yjW1Gl2BhZs4fKwkWNl8E
FgBoFA3t7GrsHgI/dRBBwaEXLNRGaq3VZLjQ2ArPUjPwdtlM0hbKsJBB/uakw30yeTi1R8zEA+u5
QV4pO3RCtXPNWsQtScRTQd4k5rFVJYvDRBQkmpjRX3lT9SdlX7/oRWMvhzdJBPAV1hdEG14cb4yQ
906WyQ6XwxTwXbfhVhlZxKQ2WWhESNyYkueqeE3qWAHRgHdY14e9lnSIKihB5l1yY9j4KJlz/9L7
pGGXASB88uu9aZf1ygnYWgd6xy7DurXCVCzjKfntlN2MwAneTDPr1q26b1jbliRL3ZgRtLZEJjro
HwWakhUuDGtod54ZvQ21QfKi+mYWVnBFZPNlo8pFitRDxRxI3mdIQ4AGY5QU2kXfWFC1CMnuovde
gbGkM4pfsmvYdrVXlOQJpSUdEIHVxZQl2nJwHiXvHIKDbpdHQ3EVpugkprrikklx0+Zes7HZ8DZT
TBKIle1DVCMQjLNLC0IeWU5vwvHuiy5APRf9VoH/X+CXoiAQQG7LLFIq412fdkRr986F7yuPtIQj
zBqIoFDrwqW9qTaqcVN0b4q89aI9qbNwpeBLIazV57Sum7J4yLwf2PtH8VvwWpIOCtjmaXSuUxIH
rJcJ9JAESBMVrzqgAIDp2KCgzg3+UsOs5Ed0avqfXnjAg2QJIH8TbstJArNLL+02244Z1EIZbH1L
uom6jer6EkvVUtDUACK9Z5W/Gnp8MJxkcjKba10/KANBEPpjPBHypTc7Up+3QRi7idVusZRe+wlT
HVwnh97vcDsQweo3wToyIkqJ+qUmgkst0TY1iGxFU1zBYKOFSoVd32rKTdsFq7ENXcmpi/M4Eety
l+jjFnrPRORGoTn7Oh93uaHgY3tjOb1gylgblVwqrKh207MrHFZGGK+LLF8q8GyqHFeU5+9TEW3Y
0NH5t+7DDktkRqwm+5wsJHTXHji8GOsWQAKxNrpmbmK4055fPzTOvWzLN6XzsFOIa9/075tuutRy
h5OfR8JDt7dh1xtlcB/L6EpCKOPYA868BxxIbzI1L51xvKNod2h0Zi8l7ReToj8K0e3bSv/tNA1h
1909W5tLvHVFV1+KwNumQYL0JF44YXsHrX5P928Nq/cqNPNF4W8bXjIz9m87s97AHYa0ZQNsKC8j
3fwrayCu28XON7znqUr/SnhZNdIGFFv8UDEK6o9pfRkD2ArR6+fjsCOQdZOwZhIO+YRzYaeq/QPN
e8nEY5CAu00m+eZ46rYyhVvG061HJkdTt8yacPDGnNnIXsQ25RqqiUQkvBYqUUWRWLW6fTU60xIm
yeXYBvspDG6p9rCUkUIkr4c5cBuUlEVGhEhBlE1A9gOx8ID/dyniejA2JXPhQERAmMh9mVLiJSrF
lpIGPOwqjEW67FaqA6vQZM4sYd4Yf0x9l5vlgtb1liYgHZNok0yKq1X8LXafRmOsHUN5hPFr2MUK
NTWijdmFwmRti1WvkZ6ql/u4YO11kuw+sI2brpBXU7oqaeq3gbLt+wI5kFwnybTD7r8kreXBcCjz
DnPs1SptwctJNCpYtDyYrrb14peZqw4DDnjpkm2yIhBvG+B8a9CcxLlBCx9bDwTQjJIMDaGlCXPO
IVHK6Cym0RbweOcSsrurpFwTF7BtWBAqyncGYdAtiT9httYqeaVp0c7CAa6LbBvl+r6Kt1iNSGjS
iKyvNtTJXU9md0JAA+NkXZkEg5LbbY9ckd1YQ6gxYrpFSx5cj8lQEOqVheO1VbCVZLGlO2uS6Eca
iI5Em1nMY40sC4uSQLO14nZjAZcstGxj1gKgFjvYkcqHFizbbtc6m7YltwiThEfTxFZ+qdOfNqUE
wKECMTCZuuYaud0qmoH35Gs5A0DdmtjtkZW00jdzHCBJ1yv1QPQQx1hlKWDjUXt3U/QACzOYdlXF
wcYoiImwsAsCtlNA73WvZLctY67Lg16FWNpVmraNwrm2eK57CfvOX02NvzIJQ6acfcNPWeuidQcP
ZHUULZWe2G/jueZl9/jSQ7BKeudvpBQLm0JF7E2rnE+UQiYLLoOkX3Biv9D959EmE0luZG25VUEM
Ndtnj+Brm0jRVCOqSp8juSjJ1MrWDuVq1NMnr/OgYsKMbehBduMuTUY6wQ1fCPNGMFNKTeILyQ6x
h4skwm3IBnUqxTqGTRv5Fu1Vn1pBuMQzHEQPZu6vp4WIpl2H/Umx1FXZklz4y28ylwDnpTbx5MN4
mRU6h1houam+UjwqR6P+CwHIKrPbVZUSNeFIF9HLc5pWN+o6GimEqsAVTWo+zbIiSlLgUm0zfcsP
xswfL7FCsd2BU5DPcEW2aMEMZ01d5N4i5JPY6FI8tJeAMPHtLFsn29tI0B2uVbDoKaVFCiPsEpib
DfnyJOBuwgJYp5KsWwbFVBIOlUNA1RegAEW6bL3XUYDM6Q2WO+p6ODO98U7LftkDXHEMzz62Omjf
WrTvhMNHdZbqu338Dh9mwlG1AwoT/06h2oSjuamIFGoB+PgiXqphug4Ih4pTsVAlB1BuDUXaRRb0
iEQNokZsGHPFilEAfDSb7TEriRB0AuHjC/KOScKxB2NXEGueA93xhuouqTO2yp2Bopkw9BSzLaK1
uAzJmpluw1J3ddgTrdG5Zhw+aOm0EaSwN/AP22J4nmzrukdsFoLiLXoQleBIFaSutcHWNkQhp7ql
pq5VFeyXg92vZcGjWeA1IQxW8qVHm05iBliIPRL3Z+XTIZmSjSW0ixJ7tyQWfYK1ijQ2MWI2Vlic
HW8xT6DsMg8a8SmGxmzpxNikPTS9SFwRX3rxYSrJ3iS2apDkAwXrbux3qvdnsNs7Ric7CwiTnkbS
dbFiq0jID69mGy47aa585nXAR+FK6axbwoywcOy0NNoUutzW1XSo43Cf0gHxW+Z7ELIJk2Xb4eBQ
AM4Sk0UlYyJuZkag6vGuq/L7fuDUFcfksbAkTKP9RtTigxINVxSR96Q7QvbgpKgMG2GEyFx/FoF9
FUPuDZBq+563JUZrk2Tg40JUfb2xSvTbYMKZrG/AVxDZnlyWarAvJn3PGecmqrWtTTZK17ylNOyL
Lr1WiI5mo7sNKUd3XbgqYt4Kcie8GnZvsfbYY8Sy3JNoty0i9cp6jcr+SuWx+ayFfUE3dajWngyu
OWSrzsBmaVwH12AMCFlaRf4l6qiXuuwfpgaaJdaXrO7d1kjACJcrw57cKjFQH3YElhcrLfLRi9wp
Y3vRc6Jv29rtRLjSm3zdEG4fYa4SeX8VjZzbo769q6uiWtd9Bcj1379UZMftbDW+77S8XGPVqXeh
Q8oonoYa/PD/+y3xHAOF/H///uiP3//g6L+9/5gxm/71A0dd7VFh/Pv373/8z78788fvf1FiR86N
0dpSIOv2jh/3+/f/988vR/+t8EKcFu9/jGSOZlRUgQn9978zpp4q3T+////+nKO/Yuhkg2M92Rz9
9w+XO/pRf1/p/T++/5uQjCdSrmxmnk938vffow7e5H5D4zlhtbMgnRvmk9YTq2YmSnPQ2+q2Fjg0
yyIeLgqv+TMq3YPeU6H/vptzogOOY8xQpU5hhXXhqANuqEEJkoPWfG9aW1vrFn4Mi0Ux//PeHM0q
0iEB7KuCNGU6Sh9aykEUqlmdMw10pP1CPmATwjsUX4Sc/cahhul9DjTyVYMza8hmxCNkMvSe8kju
YeSEcTeSS/Z+u3aG/sLzCF5tcxozhCjW1qIAhtzp6Y3N2gzz7y7M7YMkTajqXiYxrr5/zu9q3qOm
3cePc2yzztPK46zCg0bqtS9KpHol1o04u2q8YtvqkvrOLE2lUNXRLrBRCxb15vvPcKJB+ukjHH0J
NeluVdoHPJG+vBYe6fTPZDehFanWpY5pYWjOhSvwrX69ZxrJyG5t7NxHYtNhMuOhyBA0KNlIIKa3
8mj+Uq5e4B44I+45oR8wGSRgeNBT28gtPw8wX6emMkXcG/Fh0D5MpKViE9TxKlbkOYvOqXcGK5j1
TnrR1WMzp4FOm3R7+uQcdanhBXQDAdzjMVpi39+KEhlOma5ahV5YNl4oRnooAyjjfjLSnJH3SVed
kTaf+0BHiobWKIxeHRBsEGzPYctC2VOvAcvcfT9+To9hE/00JkfMrPqRrC0BUWKF9H7dLiY00QlT
yqWk/IZqfBVKdjVoVy5sjDc2wXUT2Z9lRjHSO/cmnWh/z4g2AQ5N2qZpHA1jTSpW6o0oGf3OO1Qh
pCJ7pI7wXHHWIIFsFwOoGkE2+Ua/yZzo3OVPNL9t0FczIA4tHY/i80hTIWboRdLkrlelKxT4F9ZM
X7SSH5FJTEU2PYUtw2+q0PMFEnNDbbNdseQ5E/8JyRdXx1hhG7A4pT1/zA8zasaJLsvgsbgqYcCU
zqhdlaXzS62SQ9Rm9y1wcmFPfyVzruv3w+CrIVKokB5nYRAIXcwLRzPrWNRdOBDP6SZDsmrNxtVJ
DmSrrsWQ+zWfrc8yzrGZicTc1GTlxqJXQabadIPnWl83FvfT1HA+pDCZGtFNmxm4rIjrm8gJJwMr
OKPTmIf/0TT04fNq6tGwLZSMRUnyqGRtb2fJuWcbZ7RbJ6afWQfCqHAcyALHg8KfrDKBm5K75tjA
caaqcyUUA16/OHOhExodbJfYAjXYBYZ8F5t/+NpTy6kCr2dVs+OKjiIMqdi4zemCl7W/57R6Ruxx
8nLAAC20w9A4jiVBE2fVKjbQTALXWgzJ5ZhnS2d8pB7go2b8flydeIaOjoMdColhINafZ7kPt1aF
yTTqAVN4PnEImTyqVcmFCVPSNG6/v9KJAeHoqCXRI4LwYpvw+UpDkk1qwYvhDiFghJQmpt7YD//b
NY40Mr4+QORyWPsinHFk5V1gMTszFc0f82hccxusrQRZ6+ysjqYADF8cNjqFoA1HfbLz8HdXGJtA
HdUzL/zJLwbBz+xSAlrhHD2ujjbvoFpcJ5PTU5dGL+yUrma+HyCR/+qW/rnU0VOTZN2WZsFKViS2
AiKfkGvbfihT/z+fEnhk/1xnHvcfxprSj2Ig+JC6nmHeqlLcKmlwTtJ4cpSZMOAEDBvH1I8eWzta
leV48+6HpI3W0zd4M/+bbwZXn4MaSzL5HKkmC3u0ERxxGyWxDhybll5mrrXxlfrEmb3jieUG0TZ+
IcCWJrd0NIeqnZMlTBBo3abkLRi75YSB2wj2UDpTad2XdXqYnHOmjZMDj0A0Q7DlIEpvfsIfviWt
8hKL8ZDBICruywnpwmzOEskq6roz3qRTl8KSJaCD8DzlTIX9eCkChYHwxBYDbyLJSKHu5WsoHKE7
Rbl1Zrt2Yh/uzMcSoIsS8I88fm/7JjGdXM3cPnlKW21PksydnPyb2D+zUz01QRgcGaRhzl7YL2cO
rcot3+xmgWJ6yAblNafUk8rwjL/q1GVwNwG/xeXKd3U0Nuj8kWxLm9EVErpiPizKilAgUZ2zL5wa
g8xBGq5ENl+Yaj9/R2U2MNllXKcmb8muqJZzLcu7z5P+CmcIiLBk76tEzdMRsGoie2PrD1WozhCu
3qYbu8Swrsl9b3ZLOChnXsUvIQcmTj7HkJxxBScRKCyfP91UNxNB1AzWlkYJuR2WX6wUyJqyMNcK
lWgUmyAeTdRyFu07MGr1c4zkRYlMtCaI4pJF3JAcQoTEpDtunBdLzoy7ljySQfgEfkwropM3FRKY
uYBvk17z/YL11R1ydANHG9s6qE27nvFWfodVhY0tfXjdNfTfg8AoJPSZJrAy9OrMsj8/l+NVjB0N
j0/gscWc+Pm5KXraWnnJmycIrrEnKsjgNRQEFEP+JlFnf3+Xp8bqx6sdLTApgaxJEXE1gwyTiNc8
aOUFz//7q5y+J0Grgk0yBuijkZoFcVPbA49yAG4/06MGlQwy8sgB8uWWPDP0Ts1dADn+fbWj+aRD
4RYVOVczzbcR6YIUo2sqT4F+5q5OPzscPPpsHQUz8/mb8jp6dGlBkdRWxpWS3aokyscgMb5/dqfv
5p+rHL1HSTeptbT0DBXtMw7IC2Mk6mkwV5rxP97O0XgvsPt3o+BCHZJpO31N9Gez1M+Mt5MjAYOb
oFio4u08OiuxaNsdc/y8oaldpX8TFlQbhX43ucBK6ZyZ8E8+u3+udsxiwjwStnXP1XyjXg2+g4gR
9qqtM8rtM1/T6RtjP4Crh2rA8WCwSrUQqjUy3YnnNoCx8SN4mt+l1D5nXTw57Oadx7+udDQgoGPa
aodqwR0lMZb9zs7bJfLjM/dz8tEBEGU/zaIMgOXz4K4zEXpZy2ho8tt5fYGFshLlU1CfSzY5fSED
i4XGL19c0L4xysySrP6J3y+L3KY4jdggYDeVnjmCfP2KYDtr1Ahm2yeym6OZtY440EF3yFxPkeuZ
yV3DFm+wSnrLSmb/8QaRi0EfU5nu3gGZn59fpxeB1upMrPPF0H89dUnhBlpwpcSBm4qDXu8zgMXf
zxVfhwYXpXxtEU+sg7KYn/WHDWI8OQmGKPy3OemAqvwBrfcqrfsz7/CJuheXMVmdLJU9MEetz5dx
NBTNMuUrk6SrNES2IxgEQB3+VA/olzxnO7DFiOmZyqQ+U0I9eYeUCQBFqCpjU/986RKmmOmXvGaN
MuNB8c7j1kv7YfVfPEiLi2DOtHGyHM2FvZErvo+gyPU91IK0cSc6mwp05e8vc/JJmqBIHEHhCILq
0ZOMY91zvC5hsdcblGm0rhUs7tNdXl1mwlW7YDlRN5Nv6o+8/M9vUaMdwFRFHwJ37tGlIz1P4iAi
DjQfQYvnyoFvGrBxdmYKfi+Cft7P4IhB5mGYrMn4Hedv9MOYVCdDqcPYJrHaT1WEf8Yi6QqECANp
Yiq6GsxPl8ZE/AnFeBLpTCpiRkisS15gdtAjHf06PvImnF5DgUc/tq+F0/xIap4LmVVnzsFfJyM+
LDtPB8k4lMbjvoyfdUnYOEbqtpF+Z9waZrGkCXWje+GZM8/8dI+fCnYhHXWKMXuWjqZX1AqJSKRI
QVJjSbFNbjhUzDMr+tcDAkHOCKZoAIBaYDv5+dE3doQ1qZlSV3dG3tIfIxmcXfozVVFhj+VKR5qU
GdnL92N6/qFHd/bpokd3RrkFiSzCMc7gAPNhHwizR/WMEIljiFOGyyqvn7+/5ImJHU8h7yrjGX7/
MTEFnaqqd1bHJYtqQVyI65mTG2QIBsgejKb63Pw3b1ePb1E3WEdI+eFkYx5tZ0enDvpKTVO3J467
1uQazdSFCu7bnMoVptWFJJ9hHDftKAFNnzv3nbrbj1c/mgJbq4gn6o5Q0kW/KEK8Jd2wCpEh+ViE
4tT6e574VzTNzd/39Xfwysfomo9JNv9H3Jn0Nq5sW/qvFO6cF+ybwauBRKq3ZLl3Tgg77SSDfR8M
/vr6lHUfcBrgHdSoBsdI4DjTshSM2LH3Wt/63+ePafhu/5p286dv2X7X54/yu/8fv+nucfP012+4
vZA//uD/vLBbEs7/r8wcuMN/WIC3V/KfrJ3bb/hf/zqLnx/dRzJ+/DE35/ff+e/gHPPfmNLY86jQ
fgfk8Az8d3CO92/31k5hkYJAoTDg8anqbkj/61/E43CqQiGg7QImitndv/5XDz379r/0f3u6x5WG
YAoOChdaxf9Dcs7vRuif1i/2TDoGTIx4Aej1/1JBegXUZbto+43euFsbS9oUdGAsvXVLaPEo1DEu
wd0L5DzBasrbe8OYT9LXBgxMfhSn8l141X5anEMdm8eirM/KCiCOj+VTPParP7y1/1l9f0yQ+dse
RjNXZ6hl0zi83Rn+8qzhOGqcTATd5obsb8vhmjVkZFX3rZ1cZOsAwL4fPG33P/9Q42+b2O2zM+iJ
uxBqoIT95dDKEX0qCa1kY8JD1gwspNqIlfSU4IsrcvfQD2Nk9j+waYdNfjDHO7bzR3/vWmhc0dUP
uovUyAUs9w+v69Y6+vMnx+sC2IvXjgSlv80Epq53OjXyuogH2qgxIadZOyPAkkhlZgBmi5j2mmOv
pG//Q0Pw96L46482KSldZkOgywzrz4eJ09RdBgsDNQ2tkKYZ9kyVcaWLC/z/gvTvFOHnWJLvSlwl
zJtVGw9tKOxs69y83oFMv33FtZUzn/lwf/VVe8mkfDBm9YjX4b3+XpzxeXL7u4xQWwstedkX2sqz
zCdL7yE2+2sN0mrl6uugx7mgG0ecMRv9JrYuR/SO5GUHz8Igp8ZP1+54G6434bR4z75yMBV5a38y
UKq3F5uqAS7OtlTuttEA6NbOM3/9gRgB1HhHWAzp2qmdL6dv9ioFSVX7ctcSmLt4Nf+CLk90si/4
ix94cS/2gFrUjMHfqAVxrPqZ9Oa8mhoy5gKkddx2PWxN2JCGf+gy/l8Q2J8+kdv4QQ9g9/AIsyT+
ctJmwNONIoBcPbkPKt8XKabnh246OklkiK3WhSQa5zV6L3K4CXFf9Th81+rFzaM6iEBS2kSPk7SK
MfLZAGeeP4EZQeRofnTo8185OuEVolLTUCcaEXkJBpCoOjTHMLAvAZHfO8xt5bzH8FZkRDFl6AAh
vSYExmZVEZnNZi7fYvssCA3UZdQ1yKsvhohKPBmCxGzxmIu7wlxPzkUvf/ZjOEzrAUvFjHoWSesa
SUxR7XE8pOgxvL3t7ePgEAwbVZ1McoT1TcER2K01GEzl1kWvJ8M526X1PZ5iYvLsfKPp106sm3Q/
1peqInhiG8xRTPpif4sTthuU9JtWZxi9Mv2nRsC135rdgVEYWvFjV0RtsKnbQzOFGbAf/+Z2ijzc
bvw+TYL6/pjh140fDG8biyveXZMU9hbNwYVFJ5qzCYkqeOiWt3LGBv2YiP3Cu4T4WJBoPIiY0v40
E6arNRhSwY564mBImkgwSc+qOxJiadkrnG/9V4qK+Z+aZOxmf91LbssH/ghH0a0R81esxZykI3cA
mNK6c8yDV08+BnSEfVI+SLEUBFK7OFVz9JC5AimEwtXEE2kud07SP6RKuyxmvp1aLXQpJZc5Wd/8
q+Pw7Po62MZHwOz4acyNMUT+bUfsgbDIVy5068L9bgk6Ni2o/uM9s6xwsAktR8ioAGtARFtpMdHb
ixZZrNe5+NYbe6WQfQbFt9dCv/YHJmF5CPkzQLiqDEboBU6xISxQj+bRZG7L7smJ7wuskvZOq8hQ
Tq7Z8Lnc9ERns7rOpAp590GxmX1yt+5y7BVJhHsO/w5aZCwv+LAuqP9we4epvsbzD8WLUPTK3EiM
+FZwbwXnKb73+12N56q4Lu2zPjza6tXOL12crx2TiHvn1RI/hxbJf5CFklwVp1oOtYvfGu2ycHap
RuhT9zaXI4K2f9Kx/S14jS36lrHLbADE200R8eftWoASTR2vLDettnzMxMFEHhLUSOAExpvrQNtE
TnqwBfrrptQvOtteOGPzMHUM/oZSJzOtr/ow3wVj8OnFExznXP6KHXhsrgVHp49/4p86OSYcJwth
9dr1fkox+VFhL9l2SHs/8q2dLadiXWUq2Y6V8amR6lT2WvoPdymKpL+e19RU1i1PmPqI1sDfRr8Z
W7MtRCA2xEi1HBDcJEeNgPZOG9IQy9WCwv+rNHEciUmHVj3XbFbxiL4XarHvNodpJnt6qdn6G+fL
H7CV1y3ptqlxp/fyFMTejfdKyHa5zEi6CSNoR0zSN+ND4t1rNlQPiqRVUWn7IMMNFVjLthG1sUni
gMwS5MLme5XY3tZx6yFC5UaDv+SJ0uD9MNFgYrRrM5B7bX9yzwWKx1WFaWRVJNpuCuqd7iVPS5+i
hXfaaGoWbT1bmb0O7FMz80TRXS82xpQva71mz9Zj+G1JWZ5SBNJRUXbnLB9XeHue9DKPkBXHeMh9
zHPWvKlavmWoLLjEbQz+pZEC7NSz8LtjvUzawcNxvNKcLiYEK9DOnU0ketp81qbCU9s3flgWTbAK
jDx91Ct5NTXdPPhNSW5QoBXHoTZwjAC3f1IC23kyatXRMz9LV3Gn1v3swcm0sFZdemISghxamPeM
jMx7ek/PbuLmuzZIm1NRTVPkQTxaoexCRZ8VNhicjuPa9rN1Rl4dnX65H7DnHdiENu5i+9dMK8d7
OaqX0bBOFV7/vXI6boTuMkRFmwQR7dpLYrXpuuTpuHpd/2qVqLhmazwP0oJ83dYDY8h2WJvpEGzb
Nt2Cqswvqak/J1ZhfMaqd058QqvES8aDne9qw+r2caNP6zRr4Efc/jSPJoHrQgKzycjfcgfxXd2S
kLQ61j+HPFP7IsZhA/INeX1u2KfMZ4JQVMn3RPYWyVgCrlGC9dEzZXtqMXH7fBibbKQP69Xph/KV
hVXZrTbFmKpocFzsIL4NSjjI12VQPneAbQ42hAwMMF25rbrgK26B1RDcgwkh3/RNFmyNWH+EDXOw
y7YnYLqPD0b/SBEHGszseMYZdjlzekhcYsFuPMNIOZ9LQezXgrLdGtJnW1cqTA0KvUpVD86EUMGr
hbvKyTHZWtKyVrWT7J0KY5NhcCSUQX0tmpiYqCI4W07ySRghpARJmyCT8xByHgZbTVTL5lZKYkgM
RUHhUcUwgef4as/2yjA5B4Q9vvY0HCvdKcImmF5k4reRr90MVZg+Jm04pr5xkgXnZ5yT6JUTw5Cq
tgtj56LVAOyrpJfwYoJgM9ZYLbTs2/NH7tUY1MNKWpus+W5x9qwyi7wrM+92AvJDaBbGLwX5YZtN
I/7/W1lRzEuEgsvAhCW7g6id7lDM5r1ZYFZQxohh17TKo9NbPBu+zWbT5MllRoJFxhBRR7HpUMnr
5Segr+4YpMt8KEBl4siBPYpWS3JTPAcT20/epTySNjIaoNdfs53l+3L2sNov2qGe9GNeL0aUDwGh
SQobZq29lCaeR+uWlOKMNqgDDs8qRl0bx9ND0ynsk2XYepQ9br2BnrJPumXZxmWgNsnIkYFGdpda
ZrYpYhrmQmUo+VqDmrzL562V21E35tmuLif8aUn76jtafPAt+8h+TSi67/NQ9WVYJQXHpvWU4e9o
4vZ1ynUq4wTv+bedpw6xfvF7V/bEUkj7eAuAT2wypZeR2XVnvcQ1Wnaow+mWp1SRKTVmWzmQy5W7
hCIpiyerBtu3FDPYmqWAYZW3UTGzScqeoAynowLMGrp5GijRoTm01VRtTHw7mQagpxkaREmxRF7D
Eijz4pBmOh+TkW3mpgGGyZ0CNBxNgQIQSNOqYu2a/BTJegarvWzt/gY817sbXWaATjEO5Hj3xyUu
G+w9yEN0H7AegCS8TB30EuH2X37GAZsMT8GkAcjwsJPnA9Vo5nb72kt2dqC9q2mA51xRoneyp0qm
SSiafSZ+/wvLtB67ErtPgMpAaM9V+jw3OhN0OfuR58lXtm2InGnVhQI1ScjVbmNOg9rhHbHAzRHQ
UWLqUMwjknl8piTBhTwX01qzxU122NSha4EVcZYxSuob6squ1U5W3tGCRZeYYD0WgqnwvJnXgDBv
bcH7l81syWXAbAXu/qoDNBeiy3qcR/lWKOxIHob8RvYxHK0k0nkW2P2rfW81AL+qvl+Xg/EUT+ZG
16aUtfnlqEQDkb5cdRetNHchTOB2966WgATZ1j5784OWpj8XhhGxQ+mYunjBJ40rpCxs3vYy3XWD
662zqRijovO4OYpSJ17bm8KyNn2wTHd5acZwtqeN3t28k56OxSUhuMzj0Agkxrlisldpwaz6FgWI
eRxU3El0pPK0PskmI+wWTfQEhOaEWJSI+UdMqTIY9lNpY09Gu15hJlspbYj36TS5d6lYxb1u3dkJ
jIgZMm1I2iqGlgSjnsv5y8XTxgF3Msp62YwFTqdU8/Wtb8c/OnxO+MdlsAOXRo32rRuF9phpXB4K
3tZVnWgHIAPepXAm7wJi1D2qQhwzH4kEXuL9XPjGIe4W41Bmi7EuSdKjH2+kx8H/CpSdn5J8iY/D
l3tzXWhWPZ5+/4k6m+QB7b53hME6Hzx2/QgHj34Xuw1W6CY+BJOO01W5KloC7QFle3esav0pzU19
X9T4OX9/ySlXz0k7dRvD6DWIhvVMj4XcvM4cMMPfvvz+0+8vbaaeZh2pgLW8tHaPkayq1S9XTYa+
zjqoN0NXmEfZkcYWtH65biGqbwYdpg110E5vYn8fq0ycqu5dEqxxNgWYYLuC9ODXXrzuG1PfeC7B
f6mqykM6c/nNSVo4LHG7RGZb5nsMHJEr8vqu6TwiJFLwKiRx4UTPOHLv0tuXghQ2M0/qU1qiZ5va
BFSNbDOP/MtjrU/cSAMcxUmSdRd+0UucBdOO0JRgrREks+5tmCCegtWAkPBa2GMXidoLHqsh0e68
Jj1mmoIzXucfY+DGZKSkzNxoTO0yadBK5/EUviyeqry/oX/a6d1PmqthNZE/V+Z9nVT+UQbF0YeL
gr2wlT901CzXJHX6ldFI4w7L5HBmN8Kj34A7UXp2BU4/POH7svkNKnmwRu+z4D24a1ry92aNrTqQ
yx6CS3IoKzXTE3O+Zjriu6DulotXMlofzDqBJyBAHt2cYbkVrwOV5FRLBee3UwSnPuaSqWl6vUY/
n4XOUsnzorQTN7rl5DV2HKZY2qO8W874trtDkkJsmCHfe53RXXMnOPmtR/kltc9Sx1U4qsS/K5ve
u8uZJe+yzPoxqndn8QfB1ZJF0jRH3iT7oWOA+FARgRRmtyOyH8dL7tjd0zgo1ni8bAQhuWGpmulx
bK2nvrLXblG0kTfQMRnjxMZjFmYCRAIAjeBcWR38qCXZV7TEKPtjBHJ934MREy+WJ+etyHAXBhPd
MSWQDI/cemedvSVOUCi2+gtjQfwJ6Y88b5P90omdpi4kQKj1bBjbgfUO5cjcOn19MgvvmRY/uWaz
/tEL6mJdvS5z1UUjIiFd3geDFez0WJ0laVeRFR+lLfwQH/gmLcp9R7JURWI5l3O5IZebhDOpNyvK
TyK0MVbysK/dJL3rE72nj3i7JfXGZsFJt5HDzS7klt+5L+qoikhZv/bGfRrQQukym5zJ2vdWFNmn
FAOn8uqTatt3M3XqVSudsK6x1nNJfV2mHo+62RJjXItxHb/7wXSNm7lcVQXCjKVsaEAp4zyLIZST
hdW60Jqon6DjxvbwawYD3htowiZ/2w/+p9Wpd898S1RerxnWUnGb4hro3DiNxPueJAiS1kzAbpcn
c4JzpQpyDlK16y2+xTLkSR/63UJaY5QCzBiK6a2RNf4Ei5TZXL40houDJR3uE96rDvc3e9T4SYFK
duva0Yd3Sr4DC4WgPBwPc085k70WVX5grya0zTR/VuPwkpjqVFXNgXHUp95kazE7K2Un3kq57ZVP
k57XrJ8cUSfQFUwuFXDMOjMyZzGHhKQ9EnF6HWX7uBhIIwgv/RZ9l2OW5QjG7wleZzr9/tGewhvs
lVtPI2940W40u+r2iohF5iGs3qmUMbzC4avM5tfynd4EdnoGfmNonYOkyl9KZ4OG1Rh0Gsus4F4r
rq4l5KosniF3vWXKfnWTrMTzjVk3ZW/0/VA41FOZ9j1aWJzLEkSVcSb+41lW5TnLzHUQx8/Ebe/8
RuH1xrku53pnyeXJMuI34Rc/h2Wk1lj8yHK073iIMSQv6D+y5adp9yEzls9O2o8zc9ixq0CDN92L
5eTXxgEZUzrpI1kv5IhM8tPWq9PYVNOhj8u9RuG/ysRX7IlrbFj3hS92VtPVkHgWYpTsnzbQDqJg
b17htH8Vt3mzNLMqBF4DcsHmQXbrdZvgy0tp+FXJJ6BF0pZ7Wp/OZ2bxUxwu4Vo57d2WF4JxLb8a
so58E1Md0vBrHYhi7ekDc8GM2zgdi93SLp+FquP1aDwGQX1n0xMOKFmKcpCbG0q9v2Fm7BL7bX9Z
lodCgxp5+3mNUhffp1QzwavkyuD25P6sS+3q1C+wwOl/TtVFU+gptSTbeJ08+c3EChyCZ9gzF821
750kfXIG1syy2KAhPBO677yyE+uc9ST5lvbz2PMYNpXPVB03MBxyEem1+VhxeqdlahMQMj11qbga
CGhucYw3DtTZ6Eb+klm8NG6zMV3KZjSRNL87xViUGAM85ZYBT20sKG9S232BUvnT9vH51uYwki98
EVqP679oT7oJLbPU5Yc1uOEAx9JNiS9a9GW1ihnLw8GnxyrKN7rqFYEgn0ZPaen7Nz1Xj2dSbxk2
uwwKOE+31Lbj2nEUn+M482tA583rlIBeSx5IQxfQZ5xtkNePRSGeONbqzUKUUG2bD9LAmIau9zSV
6WsyTy+U878GiJ9hPEl+f8gKUsq9jMvnmZHPSvTAy/kv0yTecZXfe5bNLd+uiDlyz26B9qbs0RgP
ZQ+vK/vwdO3bEEQrJxpNDD0Y3XXCWEIDOBNnA4uwGqMxpdzMUtB6ZlqehGMMa0Lp1/0CMBOFYTIP
wAAhm3oawAWCFEv6KuZZLl3LhCSFl5GrLVtiNCuTPg0ABlWA6qzhcOY9MP3SfwE8RTp0vXz+ftNj
lFBZ39z7DtneY57c9coxGKYAqmOPcDzACyJxg03W3iRLjb3WkxlAVaLOurkAPMmsq28QXcDrybbg
rm1u/QxLHAh8jnAOlZ7k7LI2s5u2uyjUizBpv1VvfxBcuKqwNTSFtnFzmh2a9+ZK0HzB+IWjcMu8
/0dlix/OdGbVH8pFf7RrL1vL+Yeo9Eewute8Ehfbg941+R9OBSHDyCXVn7c1JrVNchK94u7GQnEp
ua2iOOcAYn2r/TkS5ESSGtePrD/kXvxaLTuQq3cJdqgVrVouq7fYk/RrMG8MO0W1FjQvYyy+s542
2UjN2Of9qW8G2ocwoPyqfuMxXSFn/JgWfsdUVm9mimwuzQ5NZ/9we+2XNTT3jmRQ701oBDq5DBtP
s3ZB036DCszM9KAtwY/e5+PfVKKjUcQjYTVgMZJg/pzm4Qzzv1iZVl6F8wSyfq5tcFG9eWe19Mxu
A5gEBIse6+mqSNNN15WvqCvpFphDCi7DVOgezeek6b+IUH3OjPYgRLeOJ3gRIoEPpD96c8NKI1kQ
HsH0qknt1GhPqLiADtnciLl/7Vy98qNFdz9cZDzrHFjhhobjuvXgAlQ/AIsMIE9ttjxhfcoG3bJV
0OUMEkzNXvtDdEHYzWZzsVv9OEscg84CNbJosS1OcdTFTBLnyI/tl07wi+c0YE0UQVpGIS3zhp6M
w7YgmNT4mXUPmPJBlVwQbfE0yPg0V2kS5Y1LqzEged7yS28N8qfs+23dTGR/BoxvfSqvrp2Ohkpv
/b15MxGjxAbgA076tBV8ytQa7QhYw94dl1/Sry6FK98brdmR2CZAMLRTSNJBWNNGpDCR01qBjlgZ
/fKIyeoONwPBjC3TBt9z7jOhPoOm2nVmvU97EChuENAR1JxifaMj6SyHNK4fZjV/udxsbzFyD7HL
NLOc27C1X4p8Ni9ofo3QwM+ie91rXrgqNIR6RsRP0B1p9nYc79yp0AjCNZ4Sjvy1VsiPHvlhFAyk
gypzYqTZHWeNrLEp7neT7aWbVszfVZY+2ATX3/aTScvFashgW7qVZkIUqzY9dJHV0p7b9tCbKo1G
OzhKbSi4X8UvcUJrU2c27nvyKY+56jq9lDde74+EFbCGHiN5pgmQm+Pk0Ihmund6iEdNceAhgOg4
wWR1W/lSj/2rp9tZCNInCTGKIQwGUOdqnUP8mgDrBO4n7+RlavR7a9Ax1WY4KpLXpqsYKurpK0zI
O5/7NzOK6dFb6tfbBxZPNAv7qsWYq0WJs8lm46fnZVFHr6JMqgcRY8PkFkErsck3NmzqpPVj+pM+
0LvsI5DNLzX50zbTmSPH03AoLSr4YGHRshrf4+SnnXd3su+csNXsYWMO22Hu66hNTBRAnsvIY0MP
S4Y2wfGV1yXskF5/mGqqNtuIV0MDjc5btKMnY0AWsBKX+sY+gck5e/mvKZ7Fqu0gwjjlBDbva5ns
V7htZe3Ty9FpXM9mckBN+pTV9afe7kRWProVMw83//Li9uCggl+zMDlHioDGUZmTNzdu8oBwdVkw
obLtb62/AYnKNl57vXq2ZrL1JI11j1pAc31xLV0ymIdpWgdN8EjAOercRj1DUyPEYQ/oetfJlva/
Z1JuBix7nek3M+Swk1QA4jj3ya8qlhGpZx+Ok5yymMSUrPoqLXVvenmOugSawwixdmrHS9dBYMrd
+mR7/dNIVtniVjBWsqexsT7TCZAobyc4DI8+mHJPxWg9D07FpM1Lt9InWYYGhVdaxsECtkpGjeq9
0ELpskkdTq3REVTwzIOlA3tSTrS0NeuTmPM7YnBWaCQ/NC4goTQy+ivUJMHNxWz8yriM7dHruh4Q
vZFrGT5GwDwhmTlqgRS9NAaYuvdYdNbdQDS8LMS+AGMLFCi56l3rwQ3mYJCguNeVOzxgYj7lhn7E
Jfc1GTEXCXIhZ1JvOq15SgOGzUWZ+pHQDC7PM8SUUnc/k7k7Tanz4RBKTqYFjXddWG8UE89ZYHTs
hw7JMCYolJQmej3nq2WiH9nSPEWTAUGlV919PqrHcmnoJeFZX+d5+dP3QQEO2a+xayDmVlMHeovQ
kUG/CxierGJikyIr4dFXdPK1m61akxx+REOuYcnlK2TT5RCNLiT7pbW/Jju5AnKzHfi7sVYlYU1V
SMJgxSOfkIGpFkB8tnlQJP4tVZxGdoN+fVrkAQmkC6bQo7nMIl4J4A+TA+G0snTJiHR6lHn87lIg
rgNjflB99zXOnMCOPbzOxRbFzI9FlAMLP05DWqd3nR+7tPtzNlP6ybLyi9DqwBAa3NE3dKYYii6l
FZVWfECPZYBjSMb7TOkBS6ms73zAMyhPk6vjE/LmlFxdpBFJwT+q9869U4/aOfHNZ7czOBImZoAm
+yWk7B9OnD12WfxWaYWAuiTbDVsXJ2yRbpCl27epz6mveOnwcZvtMll7stTvlpxTxa3dOKzsYdxp
PDURGzamOyKp6MBv0tzmQ5bpwY6LD7dr3hMY6Gwx03lotTNb7HMVyOuc0t3J0cmI/JkAw3vdjN0Q
pi2XCl3Bam+a+9RIXjsJe6nKXcJwl7dWn3mWNONrHOj3KJ8POjYgFEl/uzjNgTIratsMoFPfPMad
SDaMcVZ+3o6HLG4OLvTXvWdCn1K6+dgUabAu6+peaO19sqgGNvJ8zazypBfNuslHj7EwB5Dbc6An
HfSH3o4xwhtio0tP3GVO1gG+zH4aerehW+HfVQnHAAG0hTBnIFf6Ffo8g52UuE3oVfGQ6HTJqfnb
QUVmXlSnynsvRSo2zMOPKkdMMQQfvQWniFHmZgryz0ox7Crx5M9oK4agCD3GRKFH2NK6SnkIDfJg
VovKkrXsoPC7xedQCXJSY0sPuT6VEWO4bU2ztW2oJ+r5zdUl9LjAe7uB9yqw0JkWjXr1yzGkse+k
wR3WFF+5yJ7dMQF5rlkgct0E6G2dhf2i0XuZEEzQqGVRupp3nBxaSMHCMwbmOWpElkNI6b5QV/8C
6Fc5jEEUmNBVHUu5IggxiXx/pwzjjhqq2HM65hHx43xIHcftUpx1DVVEbNyX7UV5xM/WqV4+OMLe
wkYMEYDw2EzGgzS1tyaWpCyZ6TWAO6lc87AkhsNWp67jrN8hGQDzlLTWfdd03WGutQdAcR+Z2R1z
p5BHY5luF5YE2Ctrv9Hpn49Z4p8EHMVoaQagxyYSj4lrCqQ3CJYWm63ViUfPGGi2zsQokutqc1ks
pRwA86H9SbQP8kEE6LvARf/XUa0Tn5wU/Y96An6/WPMTwHR9bTq1dWfm4GqmWXA+QMgtbWLilp46
tDSCsLbnD32qyVsfpss0xiEqTHVQ9aUg257SlYLWsD/6NvuVFJwJGcz1Tozm55LNb4yv8rKByjAz
ABQ2oUCTI7J12mTvRuVOex0JTDmYHwqJBCnvt6umNHZxRTtSdPc9H+DJLqyrngEgH6ippD59+p44
465IwkQvayrS+MNI4P26MykL+CaOXUJydvppIfPdCX1a1hoafSVoTODICpWj9evuO8jm50FmIhKe
d1fH4qkHe4Am+BRUkGKN/q0uHZpVX4vnPVV16SJIHMh3nB/JloSjBsGasDvvUVP+p088rWW1Oy9F
yIFkYlkhafPWRuYNW01TB8ND60c2dMoM6Glx6fzG8wzCbnkGt5s16iGABqctUM/mqt+TG7k1NfGU
6pnG/PIXaXsPQyL6ra2RwqSp+IGh75SqGnGN2tnQ+HZt6V312Y3siRTGXuuhnifDxaOhbhlqn2Mj
3Qh4+tHsZA1ky45ruJEPB2NBdCgBlg6YzY7I8uaILalZTeYwHZvGZLX8/qPoxoXHqL5gdSwo6KDM
9n1+S/C7m8r4K5lScWkIBtwS8PyrmbuQjznYmjd+i6EQoHmDXAX8pktan7LK+5EtXQ9ssjEIZaNo
RgNI77gW+ASSVdBa8zlYiO+KRxDksT+YEfybX9xq5/OY22GdN9MOvYoBx5FmAbTW/qQ4Q/0u1Z4G
Djku0snRr2IsQ6YRyjHJEbWL5DCUzPTtXLuAUZCnLAg+/ERWuwRaNllQ+kl2zCUnJ3+xLdwLz6Jc
ymMggiry6qLdZsPw3cu2/DkaxTNRz+5xbHLii0RiH2Iov2ELQuXdlaVaBcssNkLzfXRwefDUI1lR
VdW9CdoQxVLpBMk65YNvBOvFhJrojoBp8QKboWPvJj09EKrGR1nfkJ6GU+3LKct2rb1n5EzBIR32
PPErc5H7+cVD4MK1VQe8IcdYpQOJCfrOsIq9kQJMIbphJwdlbxrhishWPAWu0xm7sXReh8ycd0B8
cU80BgxGvzXutZobSdJuWmyZz0s/iF0wP8kZhi4wz3jvFQz8+6a7V4SRAOW3vpySKsEsyThgKKFH
Vqb7ZDEmzW5q/YWyvigAPMyITMrhqc4aYoASzYOdLx/rrm+3VWv5B0WRQKa488xIkMq6Nt98Bwwe
G/QdOCkYMA5ASIWcLq65yVftZ1UQa5Iz9Ikc27vJG9sfDFof1MLHASuOrcV7JZvOBj/JaLCvGt41
dzk3uP9XpqCZZcNmvDX7TxnQy2ay5ZHFRa+X4SLkYYjTFFCuHCaUq9OLTw74Pu8cxn7uAtaWafy0
U9zunmicZeinK4/jMYiyUp83lt6lW8/PzVMJRz9HFqmgJP6wG7rWfuZnFw2VnWNQxdwm22RoN58I
6BjLzy9dn99NiyUJFjLdbbI00+ugBZT4PWTtggFvuPRW8NBrw9Uotel9bBMrMiDlbPvEC7F7mc9q
Eg+1zy0cxCfSU2NAkSUV+pBZnlsNE9bUZ6FJXMsu5QR7ymLAQnAmHorGr6LWM9rn/8PeeWzJjWxX
9Fe0NI8nuICZZiK9KcNi0UywqmngPQLu67VR/Z5EJimWNNeA3aubZGUmEoiIe+85+xRKNfuIaYJv
hkiFLL71kxvXD605FdtgMhS1ZKydwfXTDCRw2zTHBiyhyP1pML8DprOeiSNo0iTcOTVEySmyi5Uz
8CwmAquyVIrgCKbj82w/1Zwr34vYqVa5Xet3oo5TLGLqnWZ6zV1Nu1Fw3L4re4vzVgn9yaT2cXBu
bEdbJqvaKiDnulW5nx1WCJod8Z5C2OYG78LzmDxHo8y/pMqGb21+nUYj/RzH8107ca/PYwZbs0BG
OuKtegSYvmol8oeZ3eTRGRUxLXZ87MPq3GVAH+cS9mirZ81e9bPHg+mnWtx+tKPx41Ar0/cSFqQo
yOiGNSN3cFFoJ5G/ymnlJpd965P3Rs5KybPas3URNxGZIDLb80BnA7pBER+qUfm9MOUd4B8y0nlr
IodsHYQuJ2fOwKtYVl8qCBbH70PnbmDszvs85x9xiFZ0dL8IC9WRpjhe9g4COlc1dynZiafpNbwA
/M1msNgxcqR4V+4o9GB8KK83+3ulJeNKg1tNigbSAXD7wgz9ptOcaxEe4jhAqi7dYFfkiwC8Rj1V
MC3cCktoSICKrzgA/+ryvn+q7CE6MB9fpYOtr7Re07dZpEOSRhDnSDrRuaGS95qsio3I6ULoXT6v
sqoJ3k3Epp1m9alhfOgRMgNZIDt4JcB/o2qLc9bBW204GQqddokhg23XdgoNIA3LIor1T0OAfgCl
1o6vy1sT7PKpdRUtGBV+NTX1wHjtTnhzfkGW3jHq9D4Y2bzQO89EjSdrOmHVlZbZ3og7GKx06qhC
TdqM2UyhYYKljpNHK1fJ4xSUCGJ1qq3X/5dnRbAHXvtNVHZ5tLwY2vAQfNCdstvZbv00pp54P+tO
eh2a9Kv7OAdz8dQ7YfuOesnVgRGkCn5z3X9zJkZUOEj8YLCuwsYQYU3hWdpBv+uN6VvRxnKHToMM
XKfwHuph9h5mW6sRQdEq79Ji2rkzcFyZCu/BzRHPeIS3HGtZBw+Zh+7CscZrxi3WFmSR0zKnzW0j
XgnMFLpFaqD51YMPXRuYNNOC8PL6nyFJovaHsLG7e2IvqosxVh/aUt+pzDU/2omY/agbbDwbpvXR
y8rVGBaXNgn7B2nliN4SVa77sSCGwtw3QRL7jA1DsL6N+6HtmVs3QWCetMa14VIUMGoLI3vIjLOn
kBhFE3zuuU4vdZ/M60wQERiloEmNaZzvNfeppEVEwkvmHCiIvpjuVB0GUo3OeD/s7XQi/KY65DXM
ehYrujfViyh6dCfHcIopMbT8rPQRH6VefPdC9DR6Yh0Lm66nUiEndgt6s1OpY6vPR2t59qpGbhWB
VxjXDrVpPgz18FhIbjBiwetVHuXPZbsM3RLtwUodsZuxgdC27dCtLJ0W2tm1qvFZCLp3RjLvo9jg
hF3rDA+zSSfExNsprX4ukzvaqA96wjshKCXeqOrDMNJocUdinNyUU6umwr2MT9iHs3USJt06HhDU
WK26j1PrUjkByi6kQ8NdkM93GEGeImySi3PwSx28z/KWs8T4Lradl1qjkqv0EpTcozaFL2EgGcFi
Fqin+gOS3f0g5EOmJR8IMc1ptZXPQ9dsOqbLazN1P8IOehIZWvzBTr50kqa3EOPWmgaXYjDdZ2Z5
hm7+HlQB0z0xPGTmtym5m3gvVfuZxpV+CoyuWuuyQ8NSBi+DSC9TkpbIBA1yo/v2Kxva18Aq0LGN
3iFkDpKhSSxG+lf0HwyyD0k1ar1HiGL7BAPUqo6zfNWEbJiaCyW6jpFqRgyEGjI06JBTR+zrkTWK
noRfRf33pBRP0sqQijmwqdMam0ptfle99lddj/VK427q9OYqaIh3rUNHnaNykliMwzmsrmuj8ZkK
d3TbExIAeqy02bPsjMvM2WUNXFvW0AxfzUv/9Ov9v5FweiThoix+NAUaEgPXf/zLqveLkZAismO0
/G/PcRPGxb8d2uyl+Nr+8gP+6Sq0rX8g58c6C/wJtBQk1/9yFfJbrsQ8iOXfhEf1mkD4L1eh+w/S
Rxe8kq7bnkUG83+7Ct1/gKRgImebqJwkGsD/i6vwlxhGF34TCwM/CMACbuMbQ7ll952Azh34jFCY
A5XfxsE5pLZ1TGLTj2m+m6VxGYtiL/rqOW7rxx8u3W+Mgre22NeXX1CD3vL6EOB+Njx4gfSEp9LA
t9LwfZDTyDTMY+F6GH7cw1AGbwBWX+lKP7qvltfzTB0+H1eVwcqNHy7q7C5xBtujGLIeW/2oGLug
dj4WbfOIiYJeXvGtbvTtIJEj5Tp9P9hHU7B3Z3mh83dirSfqzLtSpT7FbveY9aYfzsbJq5oN549L
VkaH7sOUgiHu5LVpCAmG+G9z5qstn0rm4OZYmoJ4j/Bj1RfeMdSbc+jus5ijkiH2qsv8OD56KSLj
+UuAl84Vh16GD+1ZmgmSD/KZIuew/HGDGEf88Nsq73begH7ayI6yOLbM3HQjPCTsBKzvjw5C6i48
lHr20M3iTiaYFqpgjwNkE/S5n+IPMxQIZ8fCHPaxBR3sCe20/NAWUrk1W1f6kN+nqPnboYwvOPxW
/i+/eapLYGXQkkyIBj9/8xA/VFtEzJmM4go0gCgVkwgwMo3MFS3aN8zfv7vNEF3YDlzGxYF5c5eL
vkhLu5een2J78rxmoTMiRjzFae0HeeT/+aY2bq3mr3cZPi2XZwt2ye1d7SSxlGqghZUw1J4ZRfD5
14NdEup1FKY3rKY8gNq8mcNLFtj73CGHKM72Ipg/hB293drWz9KbvgwzNgHEs6RKf1faWw/DLTbh
9V06NiQLmAYMMJff/4HxEAVRKYtFmjaVLim93Q6l7VMho6uc3wrPNuSt1+f1xRZ8MusdnuhbjItF
VyBwMl4M1sm9PU67qpV7j75oTnmL+IFGBpMib9gUSXxMw+GqNFTq7Z3JQzktIj+XiXVHQmxR3psR
fx1CPWzsY9uea9T4kI73KeqBoO9PIb96zfSt8hvyvC3sT0SOuF51Se93XHvs5i4vpGb+WCtX0Prp
Q8RHN6OINklho380q9kH6bUOmeeQSblz1YCDMSRoud/IoMeaht0KeEo0MqJHXsLQkwN9uO04mWnp
R4b2vhzMozmN26aOj42KNtr4UlufAqTXlY1oXIy7ih+2HKKJv9oY07QriPzp9Wy/ZHW3BukHQ7Sx
q+G0bO6jke8brlDm9Ngqrf2c5r6JnZeAawYFcu2E4aal3RfGHzzxMFafaWVvku4zPaJNCbPWacNd
cLUrzm5WspZ1RMgJ9i5K674dtylGRlqSgtwnV3EmiZfkmODRKKJdwPDDdtSBsI19iB9l+ThhgzUw
n/yB3JWCNIvJDLcDjAgUnYZ+ohm9b7sQhZ/3aPNTo0RsJwjdjLP5yPleKH4S1yoZxUa3LY5B/Wa2
ulPsTCjNXgylayiMI+OqW2qZjxrDtbUJOzOSXRl2tFiH8oSZy2Hemt0DW8WuMxAuok8c76VEC5cL
ghFKWkxjnvc7gbSdecNTFtA9QAxjYMFYcMIZ2GsmS2S3hhvGlfuxw92Ri20ey/XyDST8/6yggRIS
BBarQ0wnOFTq1JcRkVrFWRfDlTH/1a34ppJy7bnozNAiE07IhJd9/q7LiCdtrSPC6Y2spl3jEQ5i
deThkK1RcgNS7uOS+qvhe7M5ssausU+43KmkIRrgbpz9snffE5tGSLVa91rKrmESBMv1c6khsn0V
ooKssrU7YJ+zQo7uw0qF/ZYI2WsdnoJYnRhebUZLrmsv2bd8d+lsv1tku3lc3LuIm/X42FbOu2Hg
U/MltB2TCqJ0ClzqyydzM81vyboL62CH+pUATShP03Vpg0VaRHTlfVnMuziUR5wFPk1lUo/ZwZR5
bGIL73G3tXicoibc/XmJ1eWtEda1DdMxIL6AcTN0/ZZQM0QCJm2be0gM+xMUVKKRBtAIybEItpg3
YM9YFwwH52KYd7y3c8STUE3R0ci7O/wO780OfUr+gBjozltS2FzFTCX3SffAIUwkOLeAjMgaGnM8
JHwTjvPO0Eh/4tF2w2m3/L8REx19SyftOJpn55BnDMzAWrUp6JT4iDPuWKvMb7C1IwjMcG7Lur4z
pHnMqm7fMUEKyGsSkTjnhrv2aKJPjXU0Upixxn4Satuk1YGuRX9abhdJ+A/dOtAwO3DtDzZ9ijxt
DmgCdo0iJYlvzMusfZUNO7ciwWxUJ9XyrGO+ttx+Y3fhzmzmnSpZqqLMj9CjEJYBCBmNJ4JHSkUY
yfB8Bjz45FdhlNBkexhdMgZ1lmaTjI4eEbm9bzGVOUb4ThgWWVQW6xX/PTKtfT0/iU3iWOvZw14T
hPTXow0OB7QTvMNp2CwLMUe97VyY+wyC3Gwk6IUv0kkeYq6Dm0bHOI0e6cJsQznwQVf6KPekQm6y
acadlu6Tgl/8VH2SF8F9ZUXJ1mJQRRfsOib2vjOSB8v0PpRh8xKl5b0kDkIczF6dnP5TWeh+uLyF
fLwmWo9qV5xRBl/DzH7jxPEKm/jppMlx2jA9HK7LSf0XK29P/Mes4xjwsSSenRlyJ/jS1EiOo8Cx
swjisOy6qaK1za9RrQUeL2e3LDOWh33R7LeRZ14q+k5Er1xTL/0coCx0IgQ9Sbyd+2udqwMzDqj1
jJW537AM4OeKoCrMuz4z8fIfSqLskP9iV5l2rT7t7BxXf4hbOp1R1XHy01hABtYVLdtrbrb/80P6
muH+yzWQIL80GPdULTdMVaMbNPqSFTk/UXyQ5ponhABQHqYEyLzWYYVjgBEgryYJrU952DxcTTxF
qcmojrPBsv4Sz7NvUNZ33cflKU+1nvG6vIzYkmaHvQc0lYqTY5rwI3p+9MS/E0S6GY8A7iFUi7Gu
+0Habw3FPkmZXiLaqcZhI4YMwbrYVki0QuSOy6Vf1uK2mP3uvYFCnvbCrtMzX4PzVVhqQ0rbSsuW
EQNpp7i4KvOEglRrXRL81DacOE4T6h6wTdIB2OFAPVhhh8+v32SJ9tYh85cz7XKDoT9wUK15umXc
gCQyJ0i02ik9XyTFfdUl6zYetrShecfoAXrfcxUXeTHZ5HvbTR+cad4lY34ucajCFbhkhEwz+ZLG
EqSGXS7kXlwuvou1ko7UGj77yi4+L0/28rn/fGssKJbbOwMlqKcz1TBs/RbVVs1lFEs34fQfg0Op
h41B/OHYeW+Ul8u5/teXgU+JTQ6G6e25v6nRwNNDJ2hsZNGF5B94yZtEj9+8BsBAbcH86I7n3bBu
hFfjqCwIM8ub6DHhNtREuKsx+GYBZ9I0Pi4uPJcNs+HZ1OruUBZi4/IkLHNVy7IuXf0WceZ3t8aP
b+mmqi4q3iwJnOyNAXmYmtwPYXk/E0mH/ZFStn+jlHutmm8vM70D3YJZQDVn35RX0q7DoNMgdQ4l
ysR+QHJAODfyVYTJm5H44Loq7gHAbbW+p49vc/DHb0ja7J9vqv/hfSD+gcxHB/g2I4HST+/zPnB9
j3N5z3wIh9OmMYJNXDMamlkUsv1ocXw3EakK9suhAgdw+PO7MG5xP5xM+NqAfUnT0Mjsubn6iIf6
KOw9konbxU2YM6UZryUVg+cN1+VmmAhY1wT/Lst7C6G4lqjD8lQWCOBFqQ5F+7nFPB8yHFgWb6tJ
37hQt3im23dockv/UPk1bVW5esw7DFBFQr+Y+nBXth+nqlqVipIMGfVyaP3zdfkFXbK8KnUYSxbd
LppiNwsWBm7h2JyZiDltcS9U+GH6jVWf1HL2JJF9+UYCVv2gG2mXcKCXb9CQfrfo2JpD3wcYlwly
4uePXQqiy/OZ1SAwPk8WpBZ0JxRab+x68ndXl7A6XoGoCVhiN59T93D/MMpj0dF7cNeYmZmwqwiA
js1u24SPMo+PHa8rcyLZB+RZfO8O+cyzKO4nfF7LUdpDt0IuG0ICC5sUqZXMCJARQaaz34cMUqrp
u4MHDMfBvqsihLrRzmKG4USfrORZWcEz7IbtstJYI/ZQmZ3HNGCrR18/WIj5yOvSmzsEuY8q7zd4
/tY6L7ocNnLFCoXPC78b1n7rmDmsZsNMuCSpqVQ0Izet3kQbkRo4aOs37szfrVyA0qCfoLWVNEB/
/ooMp7KdVnDttKpHUFP4rwdrMidNJP1LEfXne9L5pQfCPWlLQ4N0zm6q33ahmJlQaWqCsFipfUla
44vXNC9qyB6mcNjGkb1yKMyWFWTW6ruIEssevbNTstmaYjOmGCUEJbB19bAQEN7UMqqUpClx4mLV
kw4YsngmW9Q4Rm76yaKfUekxtJ7ZJ006JuPNTYfVEL/vyvkidGvfaO1BuFxoDRpYSjg7d4bZ5vuA
31sK9t4xj6SIL3VWT623rBAjI+6x19Z68bmT6TqJcFyK7xG+UHbuM+skVS7T+rJbZ3yzZMpiWL93
NWudsKlPEUSbtFnlaIXpIuCl/2ucUZa4+pflODhyBFj2/+UG1d/kPP9CtFsWBFvSHmORhCggb5ah
CBkzXh4u/nKhq4RidZx3Oc9D0L0nf5UYavRLFUcwQXqw6TyZbnZhHV8OjdlrP8dvYH/EuNBTEy9y
Y4F9mXeA5t84RfzugXZ0Z1kxDODK2tLb+mG5LNMwHCc4xP5QB191egcG2Bk3tPfL11PZkL1p6eGo
fOuEZy4X4HZfXcIV6IsjZbac5Wn54YXRPPfWXPPCr00aSbNGjzatlhyXB3CyFMiS8HE5bijSXQcM
EbY5YCZfl4g0VLSvweg0fN9I1I375Yb28vxTyd5nK3YWJz83i92dbVKZ7mqoYj/sosfXOos8axpP
hPHukEt80gUml15e3OlgTfjCOa65wHTCVq1jfi3Ns+VmEtxzXdodEBpg55h8MfW8C0Lio/5QV1tK
wpXZiE3uECylRZtlb07omw3Ety43MwIXzygJ6earXYocyvqlf2bRGO040C9fea63h6WEMtk0qyU4
vDmblLYBRWnTgRaoqJk4DAedeD/K9HOdy+Nr/9AIHpcCcFl3BcWSlSDJYbmj7B1Se5X0y4oXYvVy
nqgmkUn3u2uDzShv4RbE10B9Xs4tSD9FrGOhorLn9RNvbchkK4V+7OOW7PIRiy89N/pkgh/YdOsB
md1Sc8w6YcH0VtKJrV45/tBulhUipTGhJbjj1XlqD4FODxDsamUBpWnv7Kdo7rByp3t7cM8uxyXD
pq+P8WjqaQUoCkNjgvmOF6KBG0ebCvc350sVjXSBaLQ19loXOJokrYx63IVODzVWbVKPd0/jErdB
Nop1KYKNBBvSRv024f7qcm4GOnvsRtu6F3T2vmu28Je/ZXNsxMx2yK27ZVlQzA3MwsLeE21IvN3A
ZSKrLNkHjdgiLcHiyrM7CcZKQOTCmQbJeur6DUWwz+TcX3amgl6mzKDqaM6T24gHOJV7UAAl3KkG
B2tfLdiifts4yPhobAQMNpavKWShqjuila2jyb2hZu9JKdTVzbveVicjplXQsiwiLk2waAYzpZv+
qQaFZs98OG60yQMQBvkmhjWGb4z1TXJkjXoWZt5dpl0cyHsF49sgb7d/3m9eu1K/PNEcgHTEJHDc
rNuzQWCGZg7cB2xevi9clHcwxTJssSGYxCQuEIJwQ1IBa+a+G8Jj3ZpHe2CM1I5HE7TSFLXfKJaD
l1jvvy1PUcRe4mkhKL1kvbTiljPEn9/zL517VmmHDgZNUkT5pn4zJmjdWnTAl1mljc/zaHOaeYKN
soroPy6dwS5Ub5wBfqGgLfuCSzoYpEzwofbtstcS8OpFIcte0y4DdTZTUELsFZ8teuotlS5akMty
lyvNOmouHSnO9UsvNk3Es0m3O6Xln5mwnXgK8sA9C8repUMSltxC7XrSCI121MlOh42p1XRFHjLn
EXvo2qwz8p6j7Si+hU3+94X8/1H6v38pVdE1vxml68tQ6X8epe9UXHx7wTjXti/qxwn669/75wRd
N/+BrUYSFUc5ZVPKU2D/k8ur2xB2mV9xdrA5atOq+G8urwGyl7bTkmYjwW3avJEW2tLfXF5v+WnM
gSWNOSBl/5cJunWzSTMSAtNNi48oJNxSHCZ/3qRVrHtBXNR3Tudthyj5asIHu2sybcWu+xVCHVy5
Gs+Kqz67k3EN7LTGBIVFpjWiyo9CK9729ZJ47zkt8eThJ9J9wFwqEkCNObYvWCCPmVL2hnR7F8Er
qjRrbJKTjaNsy1oNXagvK3bUON5btB3uIt1GGjriAA9CemSht4fs9phPG00o/b5WL4zW+zs8rL4M
IAej0wx9ty7yww/f5G/mu7cTv+W6WARsEjkABVjHQfzzdUG8WgiY23eI4pKtrWGTz/KRAV7T/iV0
ief4Uo9hj1syL/duXD30hbvi4bV8ttBum5QI6PPYZT8o7HwzeJNOg9mCEOqOW6ea1VlW2teK9LNz
NQUvZS9Zrznjw3HQT5lnsEewYZxjC0VMNJvRId9Bow3WybTM5iIn2+H83adOQci7WY/36FdtL8Nr
h7055xtfzwr8lgEuhHWPASPGC22rrGFbuW11x0xwwq/Sn5tWQxAfNcba8b5h5DaOSWPEeJnrDxXy
4rWrSGBHbvTna/saRvXDNvJ6bQ0NPD/yESjxt70/o07p4tgoJ2eS2YbmsXXhOYckpFudph/kaM4U
mvi94/q5VeZGtIn5Qdjak0N7MiON+R1RPn41jMLXswhRtZQpKno4rhy7TTA5WMhLHRS7wZ69jZvk
gqiz2evVPPpNCHYkiQ0qgyYusDy7KEcTDBGTqXDTD/JojaOxsmacbewaHqcxazOxeq86q322eFje
2C6Mmybf68UAT4HWgewHhDY3Nxot+GmKLXHNhmTj1BiyyLHEBZR+t7oBK2LUmFTOC9Jweggn6301
QOJLvFWejJxDsDgxlkAQX2Fjy7w1jsu/xOJycIyEM6uRfa+TtmQ8RAhqEsRvRVbctqz+fvNsrxZD
LKjVtz2JftaFHk3eNcHOeaermpDnzqdOr5jIgylD8rvYzkC0YolNW/tkRR7WTf4QYr32y59vq9uZ
2vJmqIWhn5PRAYvj9pG166ZpLSe+M2oDnqxkWCB6al1BXifDXU54RZjrmxHd5TsNGhlTi/auzuqX
EWc6Fukyec/Cfl+AdowCkUA4di5256jFZA0PBUt/3Ar77MHMu8e2NtZPQT0BFDHijQNX0O/AiWB0
DDjqMMd9NZXMtXYxiyg4JLaHZUPof3VjHNChIqO4Hmfk4dJtmHHxqAmk3Yyhp/t8MGZ/wmt9Xeum
Oex1iHrQDVCQq+xJRggZc/uNns+ix/qxUluuHLoiSkRUJnLZdm4Wu6kUvdVY17YcKowMgOAo15EW
uFBUBnNTD/Fak6g/lVDGemztha96zQU4Nxn15L8NatUnFlDbQWFVD6bdvPgWbIVssD1jg7jMtuEc
RV5tE4cegBMuLI8sHveTgSxRltFKOAI/v6X1B2mvBu2dbWImlQ3JtSyq9YpcxfKN+vRWO7Z8aEdj
qsMWSlw1mQo/f+gWJtdk6Roa3zHe6T1YZ2yZCeJ8KL/2uHGiuNpO9j5wcKPeFT0Qvj/fr7cdxb/f
ABm+y0mR4vy2gdCORmw2gXllZakZoSffzXJvA1mkbskfCg07HpqqNXOSJ67cUdasaCzcb12H2/Pq
32/Dhvm0nOtJn7k5IWsh4YHeoF2jlkgYPFObzvoW5KH7ECd4Y4RqLkaLrBi5xCMW/I+Zh3Kra8Np
XWmhs8Z0xr7T9HIPxA5dASLkwg1S7oAPSYvoFFIPINFmNjb5gFleQH9GkB3SHaGBjnCZDGsgGTx+
4Qv09j0uPeuqwg6HjzTrVdyhpP3zZXd+s+AytfGQ8Sx5iUS2/fy9R6YwZpFpV1gE94PeV7g9y+I9
s1h0rtM1M1G/csTwBcyJh/o4YD3DrT73SGLSnWyyYw3T7poHPNCvK22lseyNFetb6eYrNWVXz+gD
X8u+tl3r7jS483phUAVM4ktaY6YvzBBoahlaR7saDYy6xlZOc7OxLKB9ZH/ujcj6rE3WY5JDV9Wb
6r7SAP50dYycTkHxbBjlnLISg7452SE0UVCgyvaeJXIXcz6kzpji/jpFJS5XSFsdRItZ8nlmav4q
XCzOdgHqMsZyO1PBG565xUPYPMTOwxBp8cVtr86T597Z4QRDIfCuLbDsbZP31YEgq6nkMc7iHNLV
qN5q7S9H3tuVyKGwXA6/SzzR7cwVdXwSxkJdaVC2e42colWnl5+pteujZrBqzPMotznzvqaLtXWl
U0gn8ugSXJ26eMBVXVVbtHLPCdLmAzJ9kIx9vLWajnwqwyRSwWQZd/tu3XrZG/35183u5ljjLBMC
bTlSI9JcGvg/9LsS4iqsIoOYYsDI7Xrs87O26XvcdYGDyFuT05Or08GOgbO1ajiqCaMSvwdhLmr0
yK9LbgyIQBixoBCPNYT5hiZMFYxYoJLkiqIbLD5WtKQpXFxd+bxmQ5IrHQeN3yaOtzeGDHwTxmmo
HPPyN6PhjSys3+wUFB2IT5csOH7dPDxWaBtT0FTXaWAnsEbaZWyV67mdXqo6ffzzk/q7B5XqaCna
iRqlxfrz9SR+OBgw+lzTfKy2gYi/C49zzp9f45dDg7VUXzwwLAYGseS3izA8TsCWhnFNG4WExqAR
qMc8pCPqFySqMwNzvrq+XHEGxEbZQQZOOTuAPmx20jhjdAYrMxEwYKCjs0rGGELCMcJ1Eg5EHYRT
v03NyDqUyclyNsAcyq2YQcB2ynonGvsz0AImJVN8P+H98Hu9rmHBA+h/Pb813GgAm+5QCECjm0pO
dDl/AM8BqQoMvxmtL2g4D+O88oDe1BpHSLzvjZzWJjSDxyoy1sUl6FuKCln2b6ykrzz3H294rh2Z
wJS03BEWpjfj5y8IDEXY1HlNVm/z1IZWeLIxTq0YzfR0VwUKXE0ALxMpvre4WFvEfq6LYn42s+J5
sjP9DNt3hbpa21elcYhanlHpZqga8lLb1pNoabgiE6T2wxMtmDs2GKj4bpyACQuQFmMd2u4HDBw2
7UWpbWwRi23MUx5ikThVJpJQbBpYpgztJMvqocQf4usV/FMlantX8sxt9dQbtu2cpXsa0+xxvbZp
nO4TuSPELITeeUiLECs5x+vIt5NPVNHOaTTcrz2Uoc0014+Jbcg3AsHYjG5WweXCMtNBYkCM1iIv
//nClnCAZsdork5izyso1PrjTDQGqJB9k7v6/WDX2iqCBPC6F5sSDmeQ6vq6b4uHXpNqlVFOQ0nM
Yl+jIQ3vKHAOWGArSTkZDjJdQV5WB4T9uyhRyaVBAlJFePvn1kgR+U2K0BL4k9BV42si+4th1sh9
5/RD61n6Ac5sfk4sYJqx9TmKbO8yl0W5NmYiO9LMYbpE5e8D3+EI6cJmSZukx3zyVzGUAB7NDuml
pNs10cod2tUIoHiNmNA715HSt7VbvgAltPdpZ39znUpwpMhBO/QEGfKzauXNyGPjiz4Lbx0Cob/P
UpCJ+IYje1tBvPEV4C4eZz4OdtKwqifKj9g6NCnQXC2iX9pJaNp1WFzRAcfgI8sv01JyAZm7Tj2P
oiyxhE6Fx7NcHOtBB6425NG57Jwv7lwR01bCQ51D7ahDWLTp6WnjR9o1a4qKbzB0K192+KgmttaG
dOQjdLeYJOVzG/EUk4DxFHCVr84Mt8DU4nLNonQwQd3RD3dNIgDggToovLbSjDBvIoA+wLQFS5jn
dzKvvlfo7AtgR5eKaJAwdKBOtLimhpGY1qq9As9pCENfv54UEcWEbxyb5e0OsNybnkWximhkyQq+
mXHO1WjNbpWTKZmQsQbLlJUpHnda3norbIbQ2wbJDCTl/L64yw+ZKZ8CjVZo31jTqrJdMh8w+e3g
s+BswrOcmPPK65nPmUut2+UC5lfW3bmTnsKuqAAw21+pep3jUFPRCRlco5wRiN55XCjzkDdcW9fO
NpHqx4NjJUd0s5NvGKgIcy3DsElZuBmWG3FKnHcgRS3mGvN9Kqg/Yi/75E1guSsXEAioym92110i
j+8M7Ee1dcfkonQiouFzYBoXpJ5hlSn5Nqr4jWHubfazw4XFUSA5iDN2h2p289DHCswtE6ZLp3RE
YCqBLQynw5dT4qK4SxeamLme32tTd5FwFP68D96mT72+OoNrl2hA3aQfuWzGPxxemj4wAwHSamyg
v0bNe1vPTrrd1PA12OlVoiOuSOwdmE4iUmzzkOR8pa2uFb4Xfxs8ekyTYd6puWTOmJlHnYTBN97h
zXD973dISqJB99Pg9ru5Pg5ovVh53mWIPJ0siq+oDxdK4fgydLyVMtceYCes69H+RFpVhDKUbpEJ
BWqBIa2m0JNbmIWr4OoF+KvfeG+W98uS7ZFpiUeDYwTpfPhCfr5+tqNlWeCUF6f1tpwRg1WdzP2T
FP2dpgVod/IEyIRjp8cgCibwls39TIuElCP2lgbWmNElMxvKOophrjZzG16KsnOf0/ElhjVAqdGU
PpS1wW8Cpjyee67mReeLdnxdMi57Vro3YqRhCpYNlv1M9g7RRFNn75n+YgKkHkf3HbpYKxskwnOZ
P2cJDyDIFnFmcKNXmvkYdbW+VfAF//5PK9Jh+woO0UHW+7OcjYepU8OTV92N5F7lRKGCiO3lYRD0
SN3RlZ9cx13ptVn9NffqGGcDw4wujraeYRV8uKxbq6waj2jcKe5zbxvZdHuLGSVZZkxr8pido95d
OMwEJ90jJtSd4quaO3T5uThFwprYxZpNM4Ex1WrAmuS6AIyzbYxHMFVs7+pgOR1n9+LVIrhvh2rw
Xcse9qqt98WgJWQIGWxUbaIfbSuqngtNVKtGTdGF4Vv1XHXDk+iTy8jx/mMHWsyaXNwXfZxvMwvC
ZVigU5kyojqDKn/EZv6tb2zwqEQZtB5pJVCv5iEL1+BugJDWDJfTEh4AWv52cNotZFLA89PZCo3H
lFRgmurzUY8aUG/mXO+MQgx7a8x1pmA4x21C6eto/EwgwDezHAw/qgOXbJf0YbJPyOXne7bSk+s1
C9yH0FZvcLbYywMsqWCGFBkZI0kQI4kEsWw2pqBNXcTt43+ydybdcRvblv4rXjWHC10ggLXeqwGy
b5nsSU2wSFFE3/f49fWB9r0l0bZUd/4mtmxKykwkEHHinL2/3ZOHJieyMjBw36ohJw0R6W8BDn9H
n2akYpHvmNxfNSbSnaL1aDGG5rslzeqqTYmW7Nv3SOiQ5GR+xVqmArtsrhO7unFq7i5jAv84RfeU
qnq7IfAAaxzcWEPe2v34lk/NlTLxh/uRDp3J4WQIHDSyBteMLfhGVSVtfrjGSfelqL0vWdyy/qTm
CvbUV6sncwmbFbwk+y5OKxozLdRq6ZCoJY9eYqwbzXvuhLUnjHjR9xTKWgsFnTnkOehbQlJmhHqT
nBwRPVZO9Mqm/hhEMN0o9TMEjri2a7f3aKMPUBUTmvHCr16HEKdFXxXQmTLly6Ca1EYyxIySjg+Q
WCH6jhxSnUl3ZSeVvWlX7TYljGI0iIWqWvjDxMbcKgH+isjCYKE3ebsKmFBjHXKmnR/QKq2q7GRW
KUp/pX1UBvzXrIDTitxoXELJTI2bRyZK7Rc4b2DnjoG3lfUgzs6ayBv6/DnXKTLkUZU8OVHZpuei
e8ONDKxLcCU7e2djEV8QjbN0EoyRTCLXdj75awkld0E+CzqdifSVCP5OYLxnAQHieZFpLhF7hPho
+7EzmmOcK6OrUXzidrvSANkfB8r9ZPDp2NXFIi0sXCBRfC7NsTgwA3VzRaAptoN0BSokI/TGNWdh
mE/v+tBNIHEH/wm7s7qUYfAs6csu9DK9yuhdDGYyLaRm5PSRWlc41PqZYh+b3GrxMxRyGeWwbD3b
AAY+IQ7oJ28dT9E3QAkBOq+Mr2wYrtpqeLBqIIilWUqXJr9kBUEBASiPAX0ZvCmlbS4DvT21uHzC
Xn1VkpHANv8RvRpJSGmku4A7pyDDrAyn/dh7CrXz2EDXSMRBMZoXQSgjJ+8nPb5JLQZZYQgDQdHU
9TTnUymV+t4H5rMz4bEGFYh8X1D9tvF9OBWo5grU2NaE66qBxOsqGTz92hnBnYpb3x6RI5BnXapG
stD9/KujgEdqC7VHCDo8stI/egVKdLXjVvLRjXtO/VzZ8i0iJ8klyBAWiLrCrHnd1cm0V/I7CLDP
KmDIlWMOYL3jR6NVoYsxBde6nKmCpQKM0Z4sbYhQYlTsAnq+zWoCK3xZQ4D2oYIi3YG6Tphd5CXx
ylTIscvyHB5iY5nbkKyHVFNulLp8paHE4MQkJiMs9IWRQ0A2fP85bBDyjGbxntMi3qXgaGGlkTei
dG+mUZ0GSJQLO9Z4diltEUsM1cbSlAczTpENWVeV2QWnsM0WxCXUfLpYv1dhn64nYaDIedGtstiW
np9u4pgwqV5LyZ1IYH01PcLEOCpvGYU6nH50vLJpOnCCUQncG1iQnVTDtFJVW1KuChxciGcaovGc
0sFeOyqHeCqf6RjDK2E0EPl6vk/+/Q8K8Hzf+hkGI04a+K30ae9AxAvly1gPJPslDDyMnhApVwRw
2uM4wRY4/yHSrEJ8M/MvP/66uBkeaU/KVSTifP/xD7UChbuY/Gk99IG9AQmYT4uPn5iJjWE2eamA
bq3UqngSI31uGsY+BeOgOFBVAp3Pg43AWpqldQsi4r2xrsdWO0Pcu42ph2gr8/qTMUA54B7t0yJZ
pQ2KvywD2D3a4kGNq2Y96PpzKxrJkdDkUKcEWItnQID2qA8otTCJukZqnj+uuEO41d4axKbX+QNl
Lu6GioOomGAdJHyxSo/7MCyVWzwKE2uZWrkVa+dyskPzOURMUsMx6ynP91CUDlRa082oYcjxx3JB
/MGwsPOsWDGTYlpJp7MbBnprkVRPVASPiU6X07EkZQGRmLgMwLmauCYsp6D1VjBmlX1nnjUAoYY6
3pWyJW9lE8XFg9O0ANJgouCKHRe2MSyFtO4tTp0utWh2RP77lCAvXQSyuGmha2GZ9N6VKsvumW1P
V4OhXXVKX63px14Km6CTcgRujXn+SWCxZ8StP6SJEVywCUuzdE4Vk2ucJc2S0wi8fNNIVxPAFrRQ
dXKi2s1dSDw5rihrTQbW6+DQ9FNNZTlgzWXqW1xrcfIQGr5HpgA261SW6xDczN4i+ndhqz60bt/v
D8jIzoqGAxT2EaR+49lqKnWnKl4Ak6Mid0VoF0edgusCeko1GfVSduK1DC+wMswj3Up49ezhXeUN
3LNw7JKyuVczJ92YX7UuueuzhtTLpkcnLhGC+fJRtSbOfiP+qJl2ZXnT0g9xficicrYNUCowdjaW
UFXcd2l9aL2MUKHoOLaSI3C890NJMwwVZIPPr+U7h/7enqrZllZyT7Ly92eLmnSKKn3pjdCbK0Zq
I3fvIejT5PDxK/BG6WJCUrzkHq+x37JRAbp9tDONOCzioyCRD/QwNlIKxMJd/BIa0GktNSI1ogsU
BFTl02Q5Kzsi5tFA2LAAxQckzJ/2Wagqu8ZId9nYFhvfGG7Bw2/TMQf4zPEf962xykPCnTLP+BYF
anKweJ4G1psrWZrfCIIgD8t3aMsb1ngMNHqFAURaU+3vC7RFriHC/L0pzeJUtvG+zitW8LEk6i6D
fjVG3VM/hTdhPiR7LW8cBHCgizLNCE69Wi18wJ5HPyM7L5Zg+2yR2IfYZkGzm8eefsc+MNITNBdr
k0Jjrog6UF7aLo7OagDvqhIeGScxqjL1OQrb/pQWJOdMeoHxMrjpS+DBPg2os0n338Jov+xlUKz6
vOx2bdW4te4XV0aTYnIiMKveTI1cTzWBfqMAm9bq4QKSttjJis+riNi5aSRplQNztj7CnWkORXLU
BqZAhkTiVtprbw4S5FvM3RyeSYzq10MrPFn1A8Fzk6vUbHRhX29pGA7LZDL2eh/Js97pVwnnAzIw
iA9NVcpqmyrbrSeCPMj2ORPCoy9EDfI0B6++gB9BLoWlXFnNoG4VwXNWeSpsqbS98gATrXjQIMTY
/SsKnwM7GPJJg1qRaqJZ5RpefM0Oz0nqGDjjIY4i3oR70irdDmEI1O7Qusd3mS8iix5DLOKjUtC/
o5V8RCcXsXWGt1lftbsEAmMXNizgRCCReAq6Jpv0TWWaT2E3lKhU0y8lUPO9JCFNGWGZ+rV1Eyjt
IbTsS2Qr3lVoyiN4H+apvRGfx5KyjGXSKAucpKyjjbA4Mtc4ieBc6WhXSSuBq2oLELtlBXSrkVAv
ky4AeKjTLzZaXVvBDqwuVjN315jETpYoSZcFyesRdJeZnbLsGC6SO4EjrjJw6SXZDdnD4X3cE8/D
xAuwjFYuI+4bV8YWhapSxpt2aK1l6QC1HAM7OIhkjp5kG7jOU0+9OLiW9aayX2g5uN789YSe0Z4D
EhJQLNs3uESzrZHWj5VGZDin4QGlJOu90nn+c9Cxx7TXaulVL5N6icg32HcQsPGJxe+kKdZ0m3zn
kCnkg6hB+abx6Tc4/1mwWzI5zE5+DSswU/04HOrYHw6kOtx3fJU8voRM2Jp/JXI15/yRb00t14Ee
nMwSwlAH1rspODVZGSr2ehjXCjJcPYUmOcWse1VAPRXSFmRZFycoSXIF6m2rZmpzpvO/CWOOTbme
P40WwiOZ14nrW/lVKttopeqZc8wHxJNarX4J7S8aCUXHXuUUmcgB77uzp0uvbuDA98DI8gHyXV3s
ETsjTSZja1NwNOaI5+WHQC3X1tDitBPZbcwRd1XQJsgTwM1hj6W+qStva869EkTX2aEBMiCE2d8l
c3PYGARMe53tOmQlgatNJpontYnWg/9sGz6A/TQ6J2r+RPanuvUteafrZbnmLiUHlWbAWUfjsqgL
xbmiw32MiuxMrkn4aNem5hp8eJ3ez8acFwXGBaGpkmJM+RAozJqgq1ecMIJsn5BHUb/HlH63kGcP
NryoA/UxaUgmNCjij3atiYZba2wmqKlv7OelKG0SPr3dWJvQ1C6o7aZjESkH4h2ujBk9RzQdFBFC
lelgkMpFfi2IOy8+shDSNk/jbO2orenmDgJh2mQ6Nz44sajxrWUMF2tlRX2DPWFStlKZxgPwYQjI
SfBMczo5tmr7CIEA9XMBOg/jZny0J5vYXhTgoJadjWg06se49s4tLV0paakGznVPQEfMkjVOerAz
+6MGJOms5IY44Ig51Z7qHLiWqy4LaZQWk7o0O2fvTARJKsRKgpGM50p/APZbVnf6mK0aVKluTE78
waiqJzlibTUipTvkZb2uwvi6FkAB1WTsQT8E0dIibLOxcgKrSpCK5oiYiEwZfmVmCNwyjxyEQIKg
GhBx067sN2M/3ADYBlYNJUwH3beiYZliGFOx6Ipqp2nGtRn2EPwHEW6KNtyYo7ROjBNuYikfu8jA
UcWwoyIjEQSlArOrsrgV/ENYj8eeQegKtD/7SiAuhSxeODCkmPkTdTNJ/DwpIEeAqxt/B2k0PBO+
d1ULn65t4BM/LF47SGxLPwGYFZgb7CRU2oVF7yOyvjjcZ5u2iR7VtjLIkQuXLMbBUWQPUT46R3o0
Z7/mGIz8SK78gJhcP0ZvbygQDeaLH494IqWycipOdgZRewxiOfTR35O04Ja0k9kMLBwfoV/vwPM+
WVZP31JAEpmcPkTqtYTLmsA6wG6gmvh0E0/bI2RbaW2KScLR0y9+h3WH966k2imN8jtSLP0jxK+3
xtHkVu+eqOudo4p8g6xSs6aBMyvG6/i9tfT3yid7y9fivRCVTrjnUCz6XN00gWcz73R2RZJ6SwEH
jkjfvd8StNtZzpsPUplJCh37JJkR8xMGcPrq3qqInwatadeBl1W7KvHvZTDnppI9c4o1/01Lxgck
j+5gtiq3rX5nkpG55ZQ0cJqtHJa+ivyRWUuuT2e18L9q+FGWwA/LJVmg9UVD5tRqjJX74qqes9z0
9MKJYiugnd7RikJnLvK9N7bpokg8wgYQYe1UqgK1H9RTpBCvTZMN/yEsu12I3huhuXaUpdbex9W9
BkTSUMpDneECSNXQXItBqTaxIMEQiT6nhjJOaOvkzqYWWFOUSTGXZg99I6d8BVmo33qeRj+xNo9O
d1DZya+jnULXiXg9tT8oGd9kZQT4mw28FFQph1GtbukdNghaaUj35BmttIZYD4ltaqHrSXUO2+oB
EKW39i184Sy81yOY9rt+JIjtmKCSPJUsStupaYFvZt1F6ep+p5nkzDA8HRYMSeyN1Y7HAjwSPvHh
laAxdRlV7NYWAeB9i1MTSemlTpVmVfdBRnMNICnRjtrB2DcF2iKvqIu1lfc3bUtvT2lRUgY2cJbR
vANXMDsbUxIvuuFBnzBdwKw5FqqJxjRhYc+MF4cJ1TaD4NibBskMRurd+h15AtVE7BLkF3zn0GfD
hvxPpTFvrIFHJOrVcW+DmCPHjCFrlTJGSGpjQVLWTeko9a1dS85HWHSvwjD/GrW6fcw1/Z6nGxXK
PtYr9bUtbXuBid6Eiwwfx4jGFfyCmuCRMLgCklfz+BySOOuWNekcdEWsNftIsQq7cViVXqC5di0K
Wij9G2wHnds0D88q5ddiKLRmnY4o+rKeQ5RTCOijbFpxIY0D8DEuiaUW27FWdl5NwogPYW/L+FWH
slOXyx59NyJhbDhgJ5D6JgvHUL4ZZIe7YxzYu7pE0qGY9lpXaIj5ld1jSprWsQc7NuEgCgYoTlZ0
nBDjij5i0Gmhq4ysg00hft0K41RG/XxVm7spQSwzQKIfqiBd0FujpMMJxfagLfS2s1yzNuOlbZdI
p/Xx4jAd2Ng+VdM0ErQkQ1D2msOFTkt/2ViUtqav9Fda2t2Yo/MU9kAX/OA2ygZr5/sh0+Z5pDYp
8EBSEpXWuugegzZed3VeHshiOZBjUm4LwyfXBw9M2bSAX3yY0wb6BxdBgL5QakZ/xNGuQ23YhBXD
wFEl4kxDbraCGE0Kby16bkmCxZpQ3sdixAaP5R6nH+GsWhduEmDPS8fBXGU7Sxl32Q0AXy8PvEOt
3tedJc5IboFwyHaP5hhAAiNDu2FOEfa0x9pTqCNfaHlMFrj0sEqCgg19vbzWnRI4al49DD0TXzVF
D++HHshcD3/GECutG8nGX9epRzXEeZIYOB2YMqYn2Nv2jTEEx7hILr2iGStDU6KVH5PG2nCSuqRd
9oh2yFq2cPJucog1Ve+QIZECuc11SBdM2ByvFIdGkmnRMdsfUsYE+CoR2BprD3zvUXOwlnoV8Z/o
LZP4mlR0fWkMcB9nh7pCesTkNQ/KPHUlFuQrO2dKXNnc4MXIZKfOuzOASdAVUKxMkRbkYdyjN4r+
mIr9j2Pknx0jzKIZ7jEb/GfXCKz1t/y3//3b3Uv8jSS/9OV758i///wf7hGkT7+jwmAcjMDadhi6
/8s88vGT2ZjwLzIj89o/6YuG/B0U4kzVEPjUDbRa//aOzD8yeIuQGZHeIy+x/hPvyCcBq7RRjCLf
NwViPd0Q6AF+nHmixYZ/LJL82k/fI/N+mDt5Mf0jKRdDkq1yApPYLRcyqfBbASz3ql/NXX+UC/71
HXyiVwReE0O+5h0ABXSTaWBbJAOGsKX+xKywYrkrib34knLsbeArO8rbx1f3H93ip/Brlde0ZP5r
/mNf82KsQj9oPgic/++/zi9d86386W853a7vPv+GH/7K+v98/BhC4Yz1/OE/VlkTNqRifJt9THWb
/PHyf/7O/98f/vbt42+5G4tv//3P9/iHX+Of7++7lu/4N6Civy1ewq95/beI0Vnx9KdBSmq/q/Ys
cwIhqhlYqfnRnwYpqf/O/YXH2qDvRa1o8aM/b3Jd+92xkOOjWhezdnnWnv1pkOJHms2NzyJK6gYq
zH+xUP+0/XAV/xHzqH2GLgh0wszz6dBCquHZ4WW+l0VwS0dJV4PuRmpHxFGbbXzmhfCNytvWojkx
YtSVE2Mmc9hNjlv7/sEQvkYUq3c1eMY1ZcLuu9Xiz7f4W9amlzzMmvq//9cn/Q2ri0Riqs+IDgBN
f7FzS5vzlC47f+2EYkOgAcHSSvcgR0kLx+h/oWk158/3ncTvz1cTzO2BQUmuwY+fn/qrq5qe8Brp
a80qakl3931EiaijorpeZjXGkmYA+x/Y043JmSnwzesQ/jxJv8MDBbPlNsK8L4PgblScXVjjb6nM
dzVWBth9IJqHMX2fam1ZAz0rR28Pa7BQjMdaRFtY5bYrEVAvUgOZq8TBYWfVV6VtcXGSUVZgwqDh
Ee31rv8qOjbA8MqfzUyRkf/CRfr3Fx2fAAurJuzPJh29Q0XcEbm8ztOy4+QhFYYC0XvVXHmgCX7+
BX/SufxxyTUd39+8vuofq+53SpySRa3sBm45j9N6PXeimCVDzGb629Q0Dvvh689f8C+2Xm4pi9k6
jCvolpj1Pwltq5hYM4FUcq2Gxcmple1sQ6+7MV4ntXen0nTLbR88nl27gSK2pkl3IwySK5x5TPXi
7hToNU3l8hLRBWvj/qasToFP6IA/bO1kVW9DxeRcxLPx8zeuzaKkT3fnD2+c9eH7p3MelnakQfpr
0YpzYPcPqRK+RVPbAbzO2HCa8EBi4C7vjW1U0o0J6A24djo0q64Ua8Jzf7Uf/e0bmhclW1MtpECf
rqRX0onuOAuvOz+/Y6FAUkn2b6nsG87oWYZZWqJUrEbOT4TZpJzVlJaDdancVK1y9/Or8wEl/Xx1
GE0R6sPNhMT505vJx4GclVYoK6ai91JX0F4EBPVop7FM1JU0u8chRElTokckXJnwmbZZx7HTuk3U
POVWf2qld+PR8CDgvi0r0uKTVzRQT409d2d58D00og2JizvDSW9zOdvOrIiM6AXniPeo5Pzv5wQU
eRzE2ozHeOIMi6nnbaitc5gHr1pv3wF4f2LO3GFXj7/YRrLyW/vckkWYkBfLbOmGucEXJbMedEch
cfycNBoxXFBQ18IB+0nIWOsHmPmjnnyLMXssQOgQIBW8M056sCpBe0M82RhQMXqGZNgmv8Llzlfx
L1dZ+6BrwLzGQvvjPVh6bTipCTyVcEy/tEptLlFyPei6GNxO53YbAvO6UZXxF6vEZ7ngvExgGDQs
U9WAESGQ//F1ZdsadcTKsIpQlkzVfdvaRFLQXTNCue0da9+Z4yKA1zxyZX5+Z332i82vjfZ/NtsJ
ZHma+um1O9QLJSm5wXocREKTvFm2jB9ANeCSqabSRbhzgo1Aoo5oUarcScvOj97wMrYOhgcTYaee
45iZovxY1BUy0IrmmWEWZxQXywitkzEQk7Ucpslwq4g9JIk4dyk1kgo7ntsAdekiWSIIcDpExAJy
QEYe53TjA7xE/m/W/Oojo4H8y/cM/xdaJ8W4ZXHtP7k7AhIC6J8Kf41+MiEBN71TAUianblOHQ2W
ntwxWH2SGnuhUQB2gXj82imb0mav0CexM0HcKFaLR7OqbjXqB0O+Fl7lrNuh6KBKppfKFJtSTb6M
MeMYJbTWE/+F4ZVTv6y2huG/lrE8p30z7PBnbJpm2DaBQ/5xNjMh+3Ab5NbZaeIB0qS+Hitlr5jq
g0J+hYvqxJLtScXW6lp0eRW13OPqe6tgEMaJ57lVU8FQapceCCHZrGKsS0uDOE4gHnKpOeGzIIAz
6DAei0y+JyYCxz5G2uCIuCPQAGRtzxfaRWiBBlWO7pAYN11jnBOfzxJ2nukmhXlXT+PKM8Wwo2yD
OprlBMfZE4Mt5YUcUGtV6iTmjd5iQijpBiN/NNWNLa0RG+5asFe1uSNPrEPaXWSdfGlT4lt876KT
huTH4kRraF+5ilfkawMHWdM504JhVE2oDqNFdB5k9bq05FB6O2418LxUzCeqOf9yNAZXQ6TFdZ+j
VtnSShkuhGJupYlMxOygVYEwp4uL0S3CwWMhBcTZ97WJ48MofHa5WH2Nse/GhR0sfALv0iZ+Zd3Y
Mg08xGCqKNVoZlvG9c8fxvkM+GkBcvCn841zpAMb94Hh+a5eYMo8gXGho9rT5/YLez1k6k0Sqw95
zHudkheyF8RX+iaNGwYSOc0LcW/oPei2U5mleIS5Rcd5i0fmDLPqQ/Ub2XSTksB+oWR4CEoaSoo1
y+MG1vK+o9cWd/yiDl6TVO5aNdh19mXqsltGE5tc8d90UT21av00lda3RJOLAoqAi6PWpnTUEzct
upNl8r+EManEWE40sbvnMAiIw2xokmlRdps5Fn9zuRgZMcqwOQ8jsVty+CIygZZUGWi1kCjY57eB
nUV86zdyLH5BR5zrhx/Xdg4QOggP4g8suHyf1nZTJfwy0QxixK0oWNY+uB2r5ERr5PEry+9T4r17
0QAYiFrw59/qX195Pu1LR4XcRBzrZzG4jTkE6inoWQEA0q2ya6Ntj1XJM1ZLlCmmumuludF6duGf
v/Bf+H8CBqTGPiYcQwjMPZ+oTfzfvlH02gEwKmgQKyoBiq3H4LQ4yyqnT44fou8T6jm1PZmivEYL
47Yp+biEO3ULc0I9o9T3em4yV5xQ/JeXPuaG0KeHn7/Tv7lExEvMBzONFgR9iB83wCL07dzpCJci
2/uVVesgc0GYUXZbzcpLYV5bVBwDOcc/f9m/7gNcn+9e9tM+oE5Ar6toZIDheIqb1Mw8jCC52Lie
fvVK6l+PArwWJ9kZw8e38bm20LRmqDH8OYybhlVfNc+KuBFj7ZrZuEZbugvx1rbkJw/BpLHKRs9O
3OJTHdaTbserQGM980oea/JUie1C6uADE8IZuYYa/xjQi+3H6nZKGLKRS+O4qmCrtap+ANRx7HSW
XybR4cbwtQdm55AoDPE8zUGJXcHsiATSHBUOEkKnmjDdh9MCTtMJleu46CrtFvLXQHkosPj4sJB4
VJvJLfXg3S/Maz9oT5Nvr2Vr7IYgT8CKZxe/KxfWSPc1YdaIJT1YOKHcyPY9nk1W5PcSQWduIlEj
Ap2cZ6R76jKzNMJ+kjU7KfVhfPHGWXxRQ39ykOMqAo1DHmiIjE2GZNErqShYaXWClek5OwtBNA/a
OWaBhe+sOxthJDZr4jlb6kTRZ1cqMhSA0yQPq6LCjD0BNsnCcpcw4wkRmq7idlTd+QgSMtyou7sB
4g8mzexLalLUjgbGPT97TOKRkDe+hdInwD7x6eSYxW2ML8YFJvraBfGbaa0UelSrFp2gG54S0yk2
gc65aYKUFitsdQ5H2zwi47ZMmNGlPsq9ssIuThzATRd4l9Fjf+yKwkEOOZ9Sa5O/fSoOFUOKts8u
Vk82pZ1Ga0PZwsIYlqnwXzFy925MEHpQKoduTLgwbfge2ys1TJ7CFr1GmaFbtKL80jjKHrWRDSLY
PAUNH60iMhWOwrj1EuKrB1vdO7WBISs72kV/6hlYpk67RFR3W6J5YHaoXxWMSvMbxUM8jcTWFx4C
DXNpF84dnogIf5DHV1CrSMpIzXNBd7clZYbsm3gVJeUlcwpzZ6avNV6yjYNhDD7AF13RGCoNfBE1
DfbQTOmNYIZoBqSuQr9Ft3zjF8XF5q9d9k772lo+OcHxpoEWuCC/ul7IdIfk857f8CUdyBI3B66M
cY4bxzrXjmK4ygDcAbo6xC2n3CrMwlaZhvepm9KrJmBZRn5/LmcEPrXDh6CoEigoCDO+qkHUZZrc
mxp5VwUPhdvK9t6q+Xc1K1Ab8IEwWIgfLVOEU0W8K+LgVAzaNbrdhDo3/RIp5kMinL0XU191VvlE
p+aOIvikjxanKmXfKQ71S2Pf+YISZ8gMMhiy+M23wvdCRpit0nHvY7arbfPaIZGZgpnd3IyoU63u
W6YNX+loEgRgb0ON4ORB0HGoAhqaunRl3eBHrdkAUbnsoKJlbofXzi5s7Ce26gpQmllKqmg1KfQp
fLb3pC9fLHxUffkUzbV6y2weSdIA3m9UbvSG0Aw6ywPBaUgVRfssZo5kp5OCNyGwHiPv5EX9CWfx
W23c1dqsX/Oj15wICyJc6zWEy3HFTOYg4/Jqln8yCn4jia3Zcjw7d4kS0n+mqFZ6XrtvLUqF/i1K
GOiahUrfDpK4ZNxodA+FWTwRBXngRJMum95b8ly4dZ0QVK9aa7WsUVpyGNan5tQ6F8uYbtO2Z6Ak
LtLqmE8pFhKqqyijrjGFGruaUdEl1KtiHUj/Eowm1TYy1OqOkfIT8cKBK4NmH3rZDpnZrVLLO3ju
D3gpToae0FaTWCmPTa3Wq49yyy9rpoN4QCPHuM7yKdzEE7pzc+7IlEjw4GUsOJecUhtPpxH0q6TL
ikUSwd1os0uqlGTcxZNBwgExBvZVE/XvHG1IeQj1h0b3XjyZHQ3wD4vwhfYIb1rFxUw79mIk457r
uIXU85xrDdxw7d4Kcez0PnF/Coo1UeYrq+XREVN0loXBFUO4sG9LwTOWlUu1cB6KlFg82T8ivFlY
c1lnM/h105QtE2FN5rLIvpoE2muTRywxYR/LWheCKDP0LOb1OMG+by0CSGOZMuKuroTvg+0p/GUm
ltI2bVe3WSisMbwdHG9rYYle9kNyHnPewpgchly+WC31pRYGB1uZrdV5cl0HmyFRfD4EJybaJ2KR
CgLwjIR3pqQvNXWvhofV0iubcAYeS1PjKYR3zEludCvDR9LQEmR2C3s1XjvmV0sxJlKMPRuvk7ap
C4f58LTNcygz+bQ0xXwkCimwedi/BINcF066L9ICzcOguELJcYoTKegjqxu07Lb2caepSfusj85t
25vvTqF8C5Oa5ymacVf1RkcZ3pKHylgzfM2q/hWpFpbbdtsN05uThG8GKHEX0hfHPqXaxf38ydpk
5egW52sPhgz3SOGw9FhOv42a+5JQEHduYjtRdOME+ksbc9HsJnkVRQcnR81iqj4kUZlNy3NEnO8p
0y9qHX0upX8stR3a2YaFpVSlo+98KjvN3EjBtOXOKh0pQup3tG5s7gYfIiGFQO1Z3/SB0y/724IU
QzCX1UVCf16a6AfY9TAaqfIp8ln5VKN/GLKIZvNYuL1mnlE1X6Ipu/bs4BomFgr2NpSEQqurn5eG
xjzw+vwheBnYycgd5zbBjyVpNEV2g0bRWZWqtQu6/FilPHgpJrNuii51VD0VVXlJGjkugIEe9Oqi
+9Ym8anTrIxyIYpJcsn6F0/l6Zia5DL3CSBt7gg5B02TX2TJU9Qqcqer+a3Iy9vaJHIixZFjKPsU
p88vvpZ5+PL5E3Gi1IA9WFgurc9dppIQh9Cjv7hCJICmIlNvS6M+56KqlzHHdhQ6m7gOnlCyueU0
6Kv5FEngQPAwCkbNyDN5etPcWFT+XRTF2sYywncjrH4VJ2D+zZU3DEaeZNQJJpzqp8OAZwxaR3tC
ruqcBpAT58ea7OLFx1mWUwlRjaimUstYyWLpByyb0mcf81q4W0Lc0RUnw91mhOKp1lZ21i6ps9u5
lyk1nhM1pbvEF+Sis/+m9+V1Y3gLPRhOqpPfdnl3oucbYSr2F7EFokObFnZNKJzCMaimmJYjB90+
dfZKRNI8YfSukya/OKn+zUnhI4LOYC7E6PfznKrmNFiqnpArQV05FTl+Jfpx2F3pzipmcvz5jf63
d4VtEDWIfALv+qfBr+z5Tp2cuyL0i0s5sVpMdPSsYKHq6QsrmVyM1ZzMQhPgP39hHjBDZUhBjfNB
pPiu10FSShWGDv6YhhqawFaizc00eojwDZik4viZQQoSYeF676e/aLj+3RUWTBrhkdBowYf847M9
ATKKumi2wAwOS70lrqvW2k0tPcehXuQSnd7PP6s2d1E/rSbMtehAEMzAlPPjpP7dh82DqEQmWMtV
UrKEY7ritTt/GyYkjpt98DyZCnI+6riPvkqbOHdW9D/Uz2b8xXz7I87jn+fbx/B1fPles/Hx+/8Y
Zuvid4QZdF901iE2sXlg9ccs+/9SdibLjSvZlv0ipMHhaKfse1K9QhNYKK4uGkffOYCvf4u8mZb1
ympSExhAUYqgBHhzzt5rB/96FOjuiZgmrdRHB/E/eg35L1IyUWSQfPtI0mRq/A/rM/jXXVYBlg1b
PkIQ8/+rmU3J6j4M/veWQkniPOoJAeO5YJrl5/2vhplvK5WGLlnHKpiBva0jcZcIMmBYXWaxTXTV
jyq77mAEgmWqDM5W5QVXHaFTc4adHxJLj5E+f0nuBwRee9wbeiXgC7IYDNRHihJrQpN1GcfyBTjV
+ARr45JLzRTejHKTRRm0JuJM6ApfJzVlV5FAIM8rR5+0438zdcuXoFQnux2ajTarH8L1sldX5XdL
k3pHfV7sGokg6jMcFDtzK7vEpkLyh+N6GjvMIX4tXh3qD+fG7eG4hOZraqV3kC55TgOlvLJTOP2K
uF6JPPZvRipOtlsUJ0v1vzGOiUPbhosScg7BX/NMd8MWO5cK7MFlBtxUMktZPNkd1YHEX/fE8D3N
AXHfueHV9DEIx7Ncqu8G6Kons6v1E7qHfJnMo7k159HDeAEK1GjYV3UpavcZjytFUHf+iuzs6hVW
fkkHkW3dQfRUYqnlOyFy4b5xod/ng0vGfL6JaiN6L4KB4G1si8vaG9KF0+qefEgqIXjS3Vtuaywu
jb/LQLNdDD9v4YY35jfmnDWB4F9TmtefNtBo04NGNFVedixaZPNjV/xWOvxLK7O4KWuAXNAiextF
+KccgaBGLqp8OYENl4jJrtjil5Fj10+qMU+otanTe8R726MDvFNVmISYhnTeO6RmpNupzqtnK4iK
Q0eIALbISK/mHqZBLbxxJ5T8XWQW6WO28eOE5fCqIcj4mYFPyC6vKbEOa2h0AOOGsH7Sud9sshIu
UJo2P/itpkOcOaC+cha/htFTmhtiuUaxbmOmNOCF6OKUanf47UZ7SFtfvnbmkzmV9Bgwi+1Sn3yB
KVEfZtZUVIQEKK7Slc+taaaXRvuX4tohm/zwEegVc3wFOvrSC54CMOsLyqjdOaAZtBxtK1l1duSt
qoayQaqkc1LwDk92OSUUB8KbrxviafXdlZk7hKXrNiMyoHLX1uhv46y3VnaPmJGdqb9DePI6drHe
x5W50zLvFsINxU4Q7ojX3xK7fqDlaVjuuvFz7yt6VlEVr4y+LG4geW5ox02A5DhtgPvUv1oLWTjA
8P5GCKu4hXn1A32KQHTwalAYY5PdXfACUIN2QLd3bVmeW+MymKO9JQ3bWjWsUNlbPONxbXelsMNt
0BurKjef+5rUM7+Nvway2w66L4eLhyXjIuIe3H0pIPrZf7myTZ5ndoqr1A+9y+i1LYEOaERNL69v
KjO2waB/D+icni1bmLdS/Vh5TFGqDF5tsIzbBI8C4Zrm0+A16SFto+G1KJp8Y0xiXCetfRQhhAJf
du3xcUDN0x5BowK7g9+3jpKxu/b+e+yo6RbOzniDJjXdaD02i1oB5jK1u46GIiWCk0PYczCJWFsC
CkU5ipT4mLttvtKobpc2koermqP2mlC6OcwlH4zY9FglG5cNywmHkk2SH5GPR4G6+PEacJxbKYPx
5MKafSlCwi9JFHcOj8vGUcWizKlUNqknyMWwixseOUz0Cb8KKpSvZW2ZSzokCRLi3Nj5dQWwMyoC
gODFWx8jOtJjed8WOoU6Ervx2j8uQ3uQZzsoVz0N803S+3/1o6QtP6A63XhBI2Yo7vooKys7+3fr
6eMMe/+/z1r0/mxrTlQfPAZb4oQTSoth0h3LcsBykBWnwBzYXI8qwxkd5snvcpJ/lX3eLCUaqa3h
yvAYexzaaX5JK7u9ikhQZyRc6CRF5cIpycrFKBtxqvEI7Ae7R+oSDvItqksqKOl76YzBq0qoEiWj
6X63pN80sn/zIrC+SR2oE7kkwV569YVuOcbKuXeewcWUS7fqJFQEXS61zabRdUEiNP1AZF6k8/08
R++PK9sr+x2tkIjEAW4JA9vQjtZGtzAZE+/Np3HjDyXy/fkuaRz4VjGj5g90PB8b6dGR7FkCC34u
Stv41t8Pcgo+dGdnh2zEz2x14bJTpQOfC5HU6JKPZ44U4x4HPVC4zbpx2idBEaJhNEPsmZ5xyxsY
DLqn4tiLMXp6vOYk8k5Q6jA2yQgg4jDlB03L9aUZKfJjw3p+XJm4SPlFWNXWtoioqIyeSWq2rEMO
DpVgGJ7QRjRPnlO5mzHnR1qaLmuHoHIJvjMhBT6Rn6jq1xTDqueAG3VV93qiX0tK4VTZf3d18+8n
QBVjv9exevUzLz7ZZBfojZ9CBOO92dp3w2I5WRhGVC0pJ8DA8y5GCxR36svn6W5A+OcftGeyHSnc
V4u8GKj9+5kw1iVJuAgGig0lcu8WjQpggtWo1yDhr2tngKETcB8w+ezpt4RO0bjbB7b5cSizMrzF
5c0csEY+XrGq8zTMFL1Q2p/Itu+3XVX9hokysgjR4XCqXTdub3AxAxYL0rsk0ON2c2z/6fPOg+wp
e4myTXzLwY9XBbfkaurgE0Su4u+B3mf7uOwD4AVJGySnxyVwm2MwOesI0tvJyxlkgYMR4JEP8/Zx
WXIn4+psUfLnpWiWvXVKXNt4JjYvWjqZOx5CbPRJ3yGLwDn2HljBLpoz9+lx1cB7cGq3eE0R67+l
DgZO3gO9wjgayfRs6vSZLBTnO0G8RvuwNCgs5/khaRNENNJTvxC3rft0tL/tDP+K1cnoKqxqPjG8
9yQk8K31yXSj6XsYSORLh6A+ESGYUok7RalhbFAiZLeiYoqI0fW9mtBEF6Vn6l+Z5XzOrLV+3Hs+
Xp3wpCQRpfokHdllY17RmX62oUe9dn4Y7MumN9dxPQ+/RXaIzHn4gkesN1GDP7EPZ31KGBQWEcAK
O2qmT+rC3V6QWbpqKGd9tmzcFr4f0ZuoRfdWBRPVXBgVpBMdkvoeHWhrap+P08chL2lUNMJg5UDE
x0h3Ilm7ZWPTFXLm9T/XM15ABI4jfFFsMtcSDgW0kyz6KeymW+iyrNcubqvPWftPndNPT7k9jM9z
4Z7wdRkfOGWyfQ4xdxWPZvRJ64rfrzdax9k3s3cv/tsnvtswA+MWcg++WG3pYWcwiDPB0PMi4atc
5kndsJ3TcI3G7MfD1naq1Ez/JwkGmGC0HZKgRcQV9LfHoUmq4VYP2byIQFlAw+ALMnfomxnxvDRM
+4+MsvnqhH3/xlONBUjJD9cKsY37OcKu+yXmi2ldyBZpmjXKj7ma/5ju8P/8Js9JEuaHTy+twl9u
JF49oEp/7Co8gurL/jYnex0nNi7GCRPPQMOGpiMIF2jn9+YiagzCkhfCajY1nOwfb5QnI4rlysgG
74x95TiEqntH5uJvO7gqW6MenPeyhyFFL+ZbVW2BX4aifzApDa0bD8fjC8Gg1oz4zUcVnZ3Okwfs
5HxUHdVvaSAGnP+EwDwuy1Y1l1DjO71/MdCyuVUqPT2u8LzoZ9XVq1xpWsozwRtxIjB5/HN0w3vK
TUVPiDtHHXsrhOygxL8P/7zn/7gWxXhwUaQ83mdk3Vs6OdPaFMUbWFGwGwoTHLZugBBRbjlXO2zc
6+Msy9VfORz3fUPS1JWsNPdKuty9WYLwiL9XwRg9TF8BmWwNjLx3c+qjgxPVGAe9aPry42KnRzxZ
A7CIg9OSmpehsvlSEBVkkvKZatcipFYm+7nJQOF5NUz0nds32W+jA7rZ4STYUaMo33GS7h9fZidI
BqE15ydRCfFUpPTqmvv3NVM+LcK5iG8efr8znuQbKK73tE+mTyebrGVXBdWRx376VG8Uc4YXHEIn
X47lDolOslNV4r+MFT6cDqXfHxEZZ1vk5UdrhCz0SPWddUNct0enVbuYzaek7FZtD4zTRTOytrUf
30qfoINYx83ycYkBPLk9zsyhfA7C0D88rh6HpgHm4Kjk678vkQy9dRsdHxpRgwsZhPPuWkz5TVyW
q7qiX5MgEFiXOk23j6+aTNCQi2LvwGb5ZoVDeYZpWe2djHYyPGmlMG223iqPhVjPCB+fi3gEPX/X
5pUIek2ji3cdPaQA0ZjJygNfH/6ivmzWJnlsLrNBi8DnAFzGQKkFwQmYjIh3/1wbwoBOKqB1aaxA
dKAKRpypYhck1HlK8vbKBypuj4NQVKmUMbWrFkTEMStCLIukwy/6CtDhoLz0XGRi2XRBdny89N/X
H2fA0RY6aqpLkALmAp52kXZZY8U0crmfXPsrsWPv6t7v3MEjGbWsy/aX5r+0MZlPjvju5+PjrAsm
lHthbS+CMZEo9/7XFx5veRwcUQvalDjcp9FHI5iopt1V8fwOAVmfMb6O58eZez97XGZ92u6sRvzz
jsf7m/oej5UA6sC/C4uNHKxdcb+0Sic/spcqFizW0RaOkz4AcFCEftQjcLTyFqmRcGmwFrvKK7MP
E98/cQCNe3aGNP8YVHDv7wWv9xCEp8SOLo93SRqIx3q6L2ycpV20/oeqdbyMw8R6teb7/dp4ikDb
Rm2SQodnWivA62ZW9x4dwvWk+uJzhJhF668NgfkK0B0xUVW83NF/P47SqZePS7yi7YpEARfupVd8
1kmyYYBUq4ol63bOBxR33VebDvl7Ys7quZ397eNKqNi6ulX0+rgafHq1zVRkCDVEgO4uQYZXpOyx
skEsSbULN0QosE9oB0xjUTh/dBNldEhE/gVHwKKpVbkEGFuGdDfD9Nowxqf4iG8O+5+bWzwPaFVX
FbgfwuJXc5W538kkS1yI9Act5r3L5BoabQpL+/qed61TyrgdwE0Z1p5cF6W/Ti3NjXw/IMlqr1K2
xJ+EglCF+2VczXSnhlKuuygM0OxlA8pADIRAC9NbniObMdzUXkzG3NJdb9znItLDZYaN8biqkkYs
hii9E/QUqHvLVudKDr8h4ZA67PUKWsN/Xo/7bF4Tsky+pFo4QzIliypKWahOw09vxC/a96vfuLKw
Whv1/Gqb2BWtSa6b2PS2vZyiz3y2PpqpNG+F5iashbnLZ2l8qMLy9vUQ1asqy6LPVtN2F2WKJaIv
BRu/ZIb2Nnln6MB6A3GEap1demceJWbK++Fx9nhtaqClVlV+EJ77A0SwOvA3Es+DjR+6i7tpZ01m
esrd+enxuR6f0GFPsQM68fL49P99/XGWI+O3ojzOQE6IcTcmCi11QOp0wXwFH1/GL1YRYrLMR8zO
4/Q8daCDc3c82gMc6sehKr1srcNmXkd1bW3tHsVRMEW5uSgqz11XNRqBvjXjy+OQWSRUwy83Njm3
+/lxMGTsEAlI2ngm0uacBbB7otoe1yj3TA+z73oS7MhrG3i9J0rA2WUPhjpDkjs/3uHBPlmi4rXX
NnuWs3NW8VSdVRV0564s+rM/18i2H6dW5OwLOUaHxzsr3PToUjqS6KgueGg8j7hTvH8Oj0szT3Wz
YK/zW8+x3Pxfb3m8GXsw+jjNTGALHcNqGWGMswd6XI25B5j2cYogGAKoPTHz8TZKCHqbgrPFjW2g
XboLCIBGzB+xWx293tLPlqXFs1sKCi/J/BGGjGLz3an+uLRS21v1YupWoLM/O9nnr944hptkwND+
uCxjYzj7SfSZ0Gd/VfcDSgi8Tn36bLVyZ+ce1gFzhk5R+5CjChG9Ei1OpzICE+gP1b3y6gYr+iIG
rOWGcsMwfTP+zacOX07AvzjGrbuvmtFcWmGYvg+ZVe+aJp54wBv1PuFH35i9wqHeGtG+SAjhs6xm
4cArRDoiAaTmB7SQ5qXwFevEMfj0vE9/jIkwr2hs54X7i99XvfEmkCnseetj5DrjUuaWu4DAiJCV
UDSg/2QcNq27ce7xP2gjwPy4kKlJEyhvuYdsHfCdtU9bHRLTqNlaY++aGRVhVslVZ6bTwgmq5skn
RmahsD0cQv6TxlRCr9h1qrWxYrMU1Ka7lan1ntsg73KvAssg6eYiKytgecXLBDLbaZ5IN8xn5Ge9
PX0iM/3bbcxw6VTZV073SvXtEnmj2NVD0R5lnDtQ9uS2cqkTWENFkg2LuoUM+4aYRvjqbSZTgCAl
KBGFMDxkJ6/c7C1Jq2zvsfkQTRqegk7+qiwn/xROCdQwDOazDr4L0qXenOqnTtr8c0Ssc2T3P6H3
YX9do087dLYPZLCzxdYTOUJesHnHnLpfqj46yfq3sVSzbSIkF8B6wKtcVNF7Fxaif7f2zCzUE8U8
x2xhWy35pv7DFfab50wJZOh+7fRtd4nLvxLfguscdB0Qc3PYUEDNbvyBIX93ETDFGk6AYPLwXKQt
bVNjAYDmmoLJXI6u9a5BrEM2aVZeZQyXgKTVA2rrCqrsoSmGiars1KzBsfLEdZeygLsbRKxdcn5o
XdenqrRfnMoivTVhf5lknlpbHVy+GsCt0Xbv4O+TW4MmahPUHsOTDXk8BIxCJRcRGRyWQs1UYUf3
NFctVcBe+FuzHn+LKHWeHDtNl5AenxIeSSBRH3VG8Usr0rf82r6lRvCtEw1mrzQpjoXTQXVoNxtz
DKkZqL+resxOGTgBswVd26cevIacwNOoDC6ErqZrHx0+N71700F1lxb9SG0le4AUq7BDxWV4PTS7
mZ1d2TJRema0yVt+dGDuxSC7vTYzRtg8RPAkj+VMmk9Vl/2irH/ZcLdzWVWHMoNEmahxC2OcpFUq
QXlokU3Zzuiy6tdGczslrplfAD8/gYXOt7OJgiZrundFC9210npjAedfuS1BSzOrjT3TwyLuAnk1
yp96bP2dZ5fvVBEXurI9pGC0FRBS0tkMvF9515m3gfCL1VzCoHPLOruwV5HIsKtYbHOZ0mMhgG4W
19bO1HUwD4mb5wSHzNCSp+SYsv5ACxZnG5pc6CoGmbOCKYqdS8Y728h2ZWVueIRYQyFv2rQtQwFI
tGtXEPDm50Bbgyop37Stv0Md03ZO5yNthoiOUHjnEZm7Npi7E5hQkEmJ+yua2JWKOMJRUeit6GFn
jjGGBpkjmG21sWqkLpAbsO6h6Hum+rJTBaCSIkIph6/gJlIcV4VzTFAiaivI90kR8s8KOG9ZVu8p
KtDzifQOxQNaglo90eszNgWrsDrAoFJRllj6dn0Q4UAQc1p/k8euVk3Rzq+lnt+ohquLwsX3aqDE
QFxurywzUaSX6vFiptbNzgMUNX15ysYniqdb2fZrO2yTJzGXaJAKGmi2KvasDg8Ss+LZd2rz5uSO
cx2BVAGU6p2OO4u2JvUGEuq9tDynY/sLUk7Co4CMjOjyIPG9W+6UaCMrY9sHFMxc10DkKp4xuJhV
ugO2SOxMM7OasueNGN2/M9O887RZUpEt1+x92nAomZFeuDxsIB1CVYst1tjWRJc66ggUcyxABQLl
QB0DYEHUdwfaLDf0xyTh8cMx7t3h2UlhM3eAtvZ+blZbyFv+erTsl7FV43UO7kYqFfj7MiC72UXq
EvbCovAbPdneWxZHpBvG7WsTU7egSYhyNRSbrJoIQ4wMhGTUJFgv/o5HEi0KWU8vuVUvA40LqitH
D6LnYnDk8CRDLRYpy4sqzT6C5A6RcSO5qge9d5O7sJom6IYNTXjt619mouXCnWv5MtqvtV06B6cQ
JpaXSHxAIdzNBFpI5KSesjDBZ1rsZB296Sg2ttbsipUW9bR0i8o8KEyU696fN71hhb9YFi3CsP5r
Sjue1yl5sprGOOrOo3E6NTvT7Z/KGVQbZL55b0zkONURfLDBzPEkiSO/1atpm+PW7/HZ+EaRbZhS
kHOSLpkWzVd2R2Q0fRsc7KoS26qt56Xe9Kpwr9pDRO5gb68ylqZJEi7rXFjb3uwhIY2uWgnHfHLH
Bql4ABZTvZpF/i2Ydxcd4qdNChcrh+wxU9DIGySTXVSF2/ucE2F2zFSV79CEGAuFFHfpzRUYSqFM
DIQE7SErQihj/WgNS5c4FfJsmwirETC5IGyb1dgPu6IZk32Siu8wpJnol/ptmOwI+vPfg0sqjQwy
bIeZ3JmD7Z4sMawSJ8qPjp/tEVUiCAvJA25php/pHurNMI7TbbKluRoLUYBx0oumNd5pqvjRhKZV
KQw5TnRKDKH+TkcmN8/uj6oO3FWbxePGNRjGUTHiMy8+m9GOPrpefjdZiH7vp50dDDrV+NJW7qG2
pH8rDKdeW2FlQjr1rPfJsNTSGn+08oB9G6n1Og1WvEBTDTbK1c02IoTpHWR4tzLmUsOs4zLsFTzo
GpMW0zo3QnHNwiS/TZ6ZrCFMWej7veF1SEnVnupDTOTMXTyG5hvotDQaHKaxem8q1IPJ9A7vyj+2
sZm+Q5XHn4CW7BzmuDXLmmAxT/XVxTWWVuaPm4gyGS1amLWViiQj7JxVhLNJE9guL+oMsp+AJLgr
75ciTMXFqeTeJCTk2DNaGrbzVLQNnKqOHrEqxYkCq39hV1Sf8rIgfns05SIznHNCTjrTOWW6yB/G
w+Ms9DgDSotRzZY5jqex2JVefMglkTXgYImqSF4IXu4PtZf7yymnz2P16ZPfVTB4Ghq83oznSbUO
M43zns455o0FqtNon8HnUkFKktcLjURrp9vS3yK4fKf1nhxrv8o2YJ9zDFPCu5Z+93eDlvfO06XD
Z1VHt66TFZ1WFgVREp3qcjCOZoSFdxTzH+B06LM/7b6+WYrQLmnC3jAno1+aNkMjCUP98XFwWvCR
qSShHBxYuwuIHAlTw71OJ0uCINcRgVJTkIUHqLbBoWz588p2zFdJ6E1nv7GJLVXqyiqB2r8EF/So
kj/OOgqn3GT3kEM0/5jH5NWusvilqudL3TN7N8Sgrlov7K6l/DZUHlzVlMyrWd1b75b/RkVuOkXZ
NbmXEkpKVzReZLxrxr1V9NYTr7SrRDjpduf500QESPlCRfbDtmHgTPhfmx56djCYE1WZyt4WuV+S
bOHqQxCF1qLEL7LyR5YwLNf6zeSk0UZJ7ydqjbUC1HepAXla809JzZNea+stcRnY6wYf3SaEbdoN
4qttna1KsMLwVI27DGhnHqU7ByAWwIqQDnXD6I+C1SW16SXP1BGLNGFwZrbXn8A0VzhCME9WMEC7
mMYYbh5qscz5Y/XUN0F+TEVE/I68IYrHJwAA0I88ZIVjgtAu/E6V0299wyMnJA1b8sjhsXr9PVnR
/ZMmObAwn+b1EDfjsjO6P1KDGQuj+qwiDxAQdRvw4Uv0jVQdI8j/IfPFEc7USoeTdZsSj5U/xIbI
at5jVIRLNJAVgtzZ3IyjwUv2Z272qNE840nOPUKGOP1oSW+QiTxBfZnQS+sKdGoJtKx/kbnpXWZl
vE9JC10Xa9LacbO9bGR2rDz1PDSMLGFAzbqcADCOntiMNKMZUpMc0a+xS5wxXVUROmyQ+c1Nje5m
qIpf5WRm+DXlK0y7/CIzdzv0HigOEmBiYyqYUbxdBC46kt74NmFpO6WJp5ZZCNhNs3Fc5XV31I7D
fsay002uvZ/R0mSZjjl6gGE1OOW4tFU9Xwm5WNgwQPqQQcguo3TVWsnbpMz8RmPzhobH3bcli5OF
jgGwViWVS3TrJSprHzLgLMG6++2mtZigytAbN6a717n+CIz+Bd5iiiyVZh8ochOCUO/tnHF61/kw
PDOI/MUG7sT9K4+uZn3siQSZj5N+B5lFspUtnoP+mf8ACU8Btod2sNlXldWZrS8oYnQjDOPTMWY1
cXaks3HzuHzOvBnbi284a0C0R9PfliGYU8IZxnUmnR/PInqsVWwbHBrPJVXzZZK74iZTqM/YoAlK
yAHEp5m8hPeplco3dC9F2R5Yp5Fh7MpBGhqJ9tgJed6LZ1nv48AWa87tP21oG/uga9UqRMigKmiD
jmk+31tkWz8QJ9HXAWWk9kMJQ+C9ZAT1J9LBOjc6gAoIWCobHyU3XgKaaNP2QEeBZ66STKFnn+6V
INl7GzMzqHvFaKaUy9owCCEF0qHtFkjNg8XYzZcpKrILY7NB+wylRRoH2SIt6oZ8g1Lvax3dFzb+
xg/a8dXxpt9B3/R/+ro7j/GPaY0Ag0v/LRkuhk2fsbYJFcDeVq6lLdKT5xPH2A8NdFr2u2NZ/CJ9
rGOlPiIezWAAU+D6nDyaMZQxm5MQZnP2Unxm0k8/ROfUxzyOTxZ7uIWLSSaPTRyHVTHsDVMTqgD3
9kKFNEDp4rbrLizLTxZRxzxL49fcs77qroA7P6Nk8yuIyIaeQCU25sZwS/lKohBKrmJq34PaOnfJ
tLAzgLl+OD1bFDTXADPfnFF5S03EydxW+ilrHROSY2T+sQhnngYhX104chZBilZkIYsrJoZCOYkX
/k5UTGKV/TWQ2QVQRJxaj+VGnBiw4cDy70Hq1mixI7kXnn1F/Gqe3BDxi2d2P2OavMxBSobQHFbb
BADnNmHw3k85wHZrDHtsjNVnYhf4Qeh1lLX/qwbai5bkEjQFs5uMT2YyHqoRY/uQRO+Dh2pdZvLY
JpDaDCjKs+5IULCafoUTZtVodkgMPabS0HSmsDyw8mPrnxmiPBT3Qxe/1lmxcIrq0hRmvoL+Cuvi
7MU76XowaadCANzN4dG6Q3VALZbj18Xd9+9TapsJi1hF0N2Il05E3bOm2WNWx4pqTeMSRqXNv9Jh
IiQXE01AQvKmJl98cMeN9PT0akxDs8WZuRBG7K2ySky7WLCiJBviyhQ7gx7o9ba0QRtOWPj+e+i8
qFkh0jaXrZ0GOGm2DNzl2jGiaA9/32e9VwxP9wLeL7cYxlslsn7bNorSX05oWlhrmhhZ9xLV2liW
Da5OqsPYESdvfO9Kbz1Wff0FgyxYt24R7ErSuiuy0YDeGQQBJJhPwmhvszlqBIsiwmdowPZqxbYe
yjehHRRrXKqSVDZPbC8oZ1rzPvWw0YjBtd5wSChMnLSpqjWSPuvJVw5LJdZMRrR2NfBMpw/KvU2m
zMJzh/HJNyQ8Z03kbODRkg1nBngnSDedln8Fk7nzGsd7CtLJPsX8yTOKXvuQ6LDb5MucuaZSxCsV
BPDYPDRzPapnn3baMyONu1R0gLZ9iBdzGH1Si4o0uMYNZi4bbfASOKtGXZi7t8ehzIdXxKAoHZzg
ZhvTcxsbLVzv8dlF0rAPcvfUOrThEnUG+bcbzPqIeOkOoFTjso1Ro5q6B3dJTmtHCEVQICWpu2YT
onk4tpQJbCrmLDr0OQMYbKn6zekN/VSAlSeWqAUjbfPJ1VhfIbm/IMTk46boNnZU+ZEp0EpIKICu
RGGYh9RXX2FhwljHscSOv/6KpdTr1ISmK6tsOwQmhABBV6yt4t/o32n2FN01ngrrmAjTQgrofJXl
XfJlk1Ii4oqiVneMAkMjw/lOU2tim0V2w1Q1q17TlCkiyvV+6f0tVXAZwgb3ihvbq6rym5XPVitO
KsLfuxorKjm8RSSYutsmXlIdT+nKpt+F13lbYYTGizmL33NY3mGgk/EyUyRYo16V60T6JouxaFw6
8IlPEciAIbTI2R5+YhCQeTV+KlfJY8aak5iY9itBmgBOkYFWsc21bX79kON0QKwTTy/w7hn6DNjM
XTHmVMYqoWCWTuk2ajsyVvPoy5qTfmnYIVayvH7CL1l8dLX80w45pqRan6OpOFWerJ6bc2reH1Zg
3uu6Qsmne9mssy+RmfybWRdS6zXJH5IsReKZd9qGJEpYuHI32PZP4gzxMUoFgFdLvRmZzQTrr8YW
P8BoDexHoj5YJxayim5y2HWwUUc3w/xgmo5au1hLsa713rKwVX82e0ZT8O/f9LXpeLbGn2p2xwvb
tIUYn8KI/QsF/V/0wPudletjYKmY5q2/ceeqO86ybC5GxaBS4A8jf6AtePBrajYMkU07bI3CfXXu
jeC00Wsq+m+Zn1sbV1b1hQCF+iKMrN6Ux4HS1cJsIqDcenQ/Y9nTAJgjAhwl/R/PGeCAhEhuYquY
rowFNKwdZx+ANHVGDyaEm3f/w955LDmuZFv2V94PoAzCoYZNUDOCDMFgRsYElpECWjuUf30vMMv6
Vd6yV9U1bLMe3LQbmgJwP37O3msv+bDyrBXtY8dhkPwIs6WChwFVGqngVLmnY0mVH1d6QG36w2/6
+dEt5rXfp3rgeO2wFgQG8aS1r4kFujDxauucOJpPNHmGmRWem7Pt+9vE9tlNqg86staCcgzQ3n4m
NVOzqRYwnSwYvaxhZ8co2m2Prn+1SOw5aYT6tySreQvNVkdCpj4GVrjfH7UjD0avXxsdbnyFcXWz
TIFHMz6pzN1kX2aTHHjTUeKsmlCc3UXzOfUcEfQsxsHKjb8aod3uCjt95ThFh3tsuUftsT6SFvQs
NYLM82L0V/QN6Qk4stsM0kW0Ovv9QbfEF6MqsrPbTfVDyWJj5vCgrQHRIePObcGQFr0fmICw6b9G
cfdLh9uxiy0gMoTCEFiQWqzLrdFvUOSMG2EdSrKxX2uRtRuOABHbVk3WHItJ1r3l6Cn3qD/lzYvq
FfVC826HqF/bmUfWdIx86Y3JY1/LnDFgUz5rJjmCXdUEokgyJCukR6ZUJae+gSfptoxbKUpFR16a
F2UE52kJPlaZfGRa1rxarIhu3O7gtQxHfGHTI7VVueFY7r3VHqlW+HnqXyPTFI2IBHY9MuqYvMrE
+eW2TXvrpUbaSu7j6cRJlBKvsclF6W2qwoTmZMkdZVrPKGg6d4b2bbb74iM3THrAyMWERBLD0vct
tighozKbz00z1WvXT/vHKsV/3+piF2M1O9hdqs4V6oG1NDXxRQtB+lCm6sIjWCvs3RMIYIaXtb4m
eiMbq2TDWyuOmkd21UwnzGrbw+hji1XtUJ9i9olFADJ2wVqUYXolI5d8RsECjJK4W3ELlifNndLr
ZMPtj8nx2eS1SbPXp6WnkGCvi96oj2oAxt7kT4rFSXBSuqRgEw5pKBfPKfTgxBLPtdsbVzES3V6N
YOVtIT/CBQsX+tPZmeZ9VPcCL2dKddBb8rUvT7VeGYfQZqJkWx9G86z39fxqy9R4jnVjbSb5dEUI
MxMdTA+1zjx4oc6TSXfHamV6liJxXw0q6rVluym4BvKBEl4Lhu8OyPiCcnDiebpkrz3VZTISBomU
yQRGgiTlXNEYJvK12DX6+MRqI5gyroYZwEk9lpvUSgri1UztleKEqxb5W2BHaHIUHuCiyaOdSzd3
Mw1lgS2WlA+9BZWT0j3M0/wlqip5RcngxNXwikol2wNd/5jLDtGJw0RMJNmD63RbY+jPmRdWT4wc
oGbnX6fEfR6XF88ituMqPYtYDLIC1lhf3KvvauPRFEsgXv4+G91xKcEvtqaj60abN3b2dfY1cbX7
+GHKCYmGzbR1WzFvgVhD/4adFbRd3OzyrNrWSEtfLW/2d9wDY4j5uxpZWLnmXgvRFqcOVdWKsd/X
JiU+GeKAjwlfzm/I8nRvGAMaoPr+/u20bcF7LRdb4XHUzNlOjr5N7rIyMwOz8zvzQcQbutMRvuCv
ndaxzgXsZneEEEUrxKvTcE9lWD064Yw+mjOrCvvoBNOyvcqOMV4RxrRZtLq9OnVRn0RLgVcp+sus
vRydmMiTDy0P7RK1U6WEyViuhLekccYaTFp15d4uPOsAZB8Emf2gzJkzSuVeM5MzXIVWdBZbFw3r
ljjJIUgJTbjOfVqeVZ2iDeQjpJDMti363yEg5kS/3v9RtHA4poxn8FSy8w0GhjAR8wGptqnZbLFu
gwy5b2KafSI7ZFWn1qbtQzGax0ezHM3TnGc7FqHHzI7nDTyMaetSCL1K7Qcy9+7FqOCLOK6VHuah
4Q6/qXb2z/5U51c6DtA1VP8rr0gINspvHT37q+mDsRANjvJ4edhJJpz9xGkq6EidnN3K3pvLYwqH
W8QZbat0cWyZ4ZGhFLglxd0I4WMNJEO+quS7OZa8Gm4jt6Ndd8+dZ+rnROseRQzZBenDmEpCPCZE
1k1SXDnL2dQevIhNaORXL1rk7xkICKPJUEf6NFvZNZLIiR6NvmbqEcb2odCVhgJ0cqh6bGsv/dJ8
nPMBSEWTPNt6coDpqZ40rdhLoyIaK59GxMfqjLixuA6utjdy9aCcsT+zv31l73Af42Q4Yl+GzDCq
+Q0aZ93yJNHjXkZZ9tesoQpA78x5x1P9tZyMlEUYw5bwzXWy+EfsnMMz7+YaxBDvI+laTmqol9Ls
1riWtb090/7BgTU8haXaF2PVnefEeMXSMF0NlBZBXNW/YrIiAgutS9cU7YXe7lH0MdP3OWPVxn1i
ul2xr8HhvYHeeUKZ0F8cl/E8XlNSqTJP4Bbhiy25nb206d94c3iY7Nm+gg+T6G6wO3hFYV8d4c17
8nLcwNEB+7PMLanYzfSA4DFlR+Mnwki9EI7zWWkto1KFgJEtRrvaU+dcyI9cIQgldcHTrlqUaa8x
DhIkNtf7Pwj7N1pZG8+RvQB20NTsXEFNlFTeY9jU0VvO5smAirclqiboJYVUbyZzQfLWKkmJr3b3
Tymro66aGFsZUr0Lc/QeOidxWLPyg5AMwVGEF2/CiYe1PrKa2iV2wPvnstKmt1IlP2MnfpVxTHO0
NNkLvIVQMZAHAmj+jPBff4qJGjS7SH8V3leMMNHb/QE6pVpnmHVe7s9QOPlzXvaruMlYrYtM54kP
/abtjWQH0zYhYADrBKVk9DbVmPI8kDg7lcN30CNY/LoRhaBrPOrHiVrL7jkKtd0Y7fXes1ZVOZ6I
ydSvgpqMXjxHQKieRkCqt7vnCNgQ91A/RosssODOkfVE9yOp/OfUapiIm7jYamE+oGd3Lo1pXsyJ
ALRsvsI4md4qy1r5CdrYhkoT5L/qd+QfbdyhTV7SQXVvXdw/WNrUclVG8g0/3FueGdbZjaR8i2vE
1rGvF4/3b+0Lb8m6nMQJ3Yp8w8yNXFu48nj/amZHImhy+Ev3n42WZxp6tra7/+IGDv2G9pwP/Zff
TEMdsN7Mgf/+s8NYEYbeFDFUXn4zEJRuz1y/xCDAQ8znRh2KvGYou3w1AU5z7KYceNDyoYcH8UFz
YArev7lhm3h0PfP77wdluPXFMZrfz9UnhPYpD83D74dUcOqc4OXfP8J5OV4Z0Gh5qk+QWpB01N31
/iXJLRzSV325fxTT2IkJa3+6/4EiTF/F5OaX+0dWY/0I+5jMkPtLm6MK0XqZP9x/ULT6IpFP7eP9
JbAN4hfquhwP928OjYKeOH1GsnV5VkOSpxtYxcXu/lW0QxFZGjjU7l8lmkzbhr2oNvffTM47QTt1
0q/vvxmgKt0MURGpUHc35CXyMvpWtG+bJZTFKkbcArWxyBWy3TR2w21iXBaU3mwf0H+WdA609ohW
ADJG1jbIpVT/5g2ck3LPO9D9NrcS+fetnSjznUSp4/3DiRP2Cj2NdwpD9J6xjpU95GXA9RkVDzqs
rzeDXXTVw5043T+0Gp/61E7LYz3NYIT8+aUatW/SnU5xl6bH30uZ4aNccKtoPy33uqSswWByLdOO
AVY9XKu6gB6soWMMLTJ/KxR5b2Oe9ttScXW1Uam94AtdK4u+R1EJmJsiqp6n3Nn7ZMoTm9KexoqT
cUzzYB2rDLGBRFwYF121gxfNuTo3dTJFhnpTSi3dZY1jvCH07RgsxTtFp51Orf/FWnaFOOZNQ/JR
ryh1iNqlrr7ZDq22KGq13f1Dvl8EbLlLfyp9LmmFXdKc+9mjc+orpOG/L4aRm8dALLaLlwuJ3D72
Fj1/kBpNjMaYxMYY5p+aw8uJWJdjTTsxUROWexLu8FOf2DDRPAf6EBdHM9bNN4PmQZBTNhxVPtKo
lvi2oSv/LHVQFNUiebUNMnXLuixO0ThjCHBBxCgpmpNf0qSjJfNN8xo8tD4BKKNLMm3S6YeiTLHD
NXz/0Hx4RYuK0CWAkv6Jf5o1updS4LOjIY2aUVRbui/2WyNBBENHOyQj6JeeC3hFdApRVSfDTNdc
k4DFau9a2pbYZINgqR1bRN8uXS2SS1zAOAdSTfeF1yPKbGgnsqnd/EK3Cbayv3veZO7maLLBhs5H
JcLkMSFaHvgnYamyFs3DXPry4Odc8RLS/1vicE6dc441rf2IwOkRRHYEPrLcTC6wMvp6OuUscv24
mutDrYj7mwWivX7B70QN9K/lhqJyBEJehYimc8as3bjvJhfVpwGnivzfELZcnQX1nP7yyt4KJsl5
tJ86H6ALa36mWcnNEA4T0JAtLh7SX/7AZa8GB02DdscoWz2HaGJUHZx1lT2+e22ELKMNH8g5udb8
rRmtxnNNScufeuOG8s+dOV+6ib6oIVdCS8sXF4nsYaFoIR5DtpfE8pSSZbIqeyECKt1hN2UDdFil
vznoVp6Bte7qkoDAyRle86QFJec0I7PTcU+mevJEZM28Vo7PTAFJFfnbv3CaZDfQBNUBEwhJS6HI
bp7TpJs4M06ZJbV1o+X5zan1djtnOESs5R5p55GY4MpRu4yy9BHDaEQ6HIoQjw7lIY5lcWMS3a/M
9oviipYYaPeu1OLnwpZ78FRox/qieixsfdy1KrFWkzf9wHLrJroXaIb3LWwnhojLX+aU+9i0s/N0
/8OABNZFipUkRo+6gype3CpyV2Agg3dGPVm6drqKyxEKMtmjwci82ztDUaxvVeGlmMOSh5TLDFBb
c2s6MZ/R6346wtjovv8F6GzyKAvaDHa6NK7Jp3HVeBsnEZTZqC/imXRtLp+SRHTDxWZf7xAqHpVF
/mGfz2rTyol6rUTbkSwLOMI3Z+N7nrONGOzftMSXSJ4ytScarrqRXvHVG/FCdLRvvRFqrCrGN2ua
vgPFdx7bRMUYgmftnDGMDLv46ITecPFJ5rnOXCFMDBykuDdQoszIZXgZlq2hQJPxmDYACRKp9bcQ
nyK7CscLBJ0WrRt7uKoxFU9oqHYzOZi/oUH/USjG/0Xcxe5ndf5W/Oz+GnnxR4jG/yOZGDYEnP8Z
GRJUBfOR7h+hIcsP/GaGCPE3gCG/k1pceBy/eSHC+ptJ4osDYJvgBeHoIHj+zgvRDONvcGGQtApX
90wbD9X/AYZoBpEZJpwmXTc839Shaf0n8Rf0E/4AhsC6cSzPFrDrPBtsCbTxP4EhA4e2CsodVTr2
lWBoQesV6ReZt8h5q02t/LNB7hcDL2cIMoSeKyyXJ0MPv/rx8DSPAvinhG6lnOzTjuMtmEhcgJBq
lAcMUyFWBMxIq2D+3vs0nrWlJx6rAj0OqpJIz/axGsnV7KnlsFCtoph/yJVLLM6aSagGxiPzc6PE
Sege9zBxfE0PcJSZybLr8MBMSL2Z3rO3Cr67nvQvkWM+oOZLgjtLopLqlS7ko4QkFi+GxPtnJ5wY
y08OyTYDiLaBhYBVcfmyJC/Sj08cREhrgipAjjGMQInzhmbxtDVTDmKuhnZJeS6btbUxcWH4Kb5T
w4RDlXrFJ5a6c+ci8gqhLyZNiZ6CHi8eHid3z8s34PXkEM0nPUPKzf25TA48bqbMj90ETeT+hEwL
+Vk3f1Uev3fy7IG5Di2naUmA55fcf3uRDz9NAZ6RLOcAcgSJ9IOcwYTwwFNRP1ZF9zRF+afjNii1
Ggf1PDsnQ/mrW2A1SDjW5zMHBj2NPyGJ/vCd9LWJk88OuEPQdZLhg93DWzfiz3TQ5q2RuUtO7sWW
02ZBaDpMbDjt0EVrG4qBlCzp1gQdRvbqC1MaevA1KC4GWjy4mJi85Vn2th+kvWgDe3lQ1Ti916MB
lLH1rz1rdhDXbqCGvsI7wJuiRcNmgpOwylJlnxrDmx+1lJ/j4CE3dTEesTXGAf17iSlddIhnLKAg
y7WMSevz/ieY81/GFkzMcpkI2T94eszeW2PTwtnVJ1sTtx9o2L/Tr43M+QmeeVc40g/iPP2ceXEa
GPx1sat8wtBA7DFiJWhsjpHT0RAql+uk0ytruTLOTW1/KWD44p7iXvLIrdCST5T89+vmTGz8yoyk
gdSFH/r9kxR6ESPYuWN+c3/Bep+jZcS7xU3mMVAFZEuWypVc82zpnstBaJBS6LswQv0EvAiCpR8f
hecdRdxyKw/L5YjkC9nre+4orjEf09EEVLbU6S2iIbv/4vvLLVrrVz6ya2IHr3lhMxgYv59RFnKt
d2hsdHG5P1qt4lZWDiWpb2zvD30JRxH3OjjsrvYwyX+Dp/sTGrisTvYSkSLAkDme7v6VeuY6Naeo
qIHua7PIhIVzAFnG+6RRii4v+j8s2k+/MUn/mLzzJ/Xs738NCp7hOVS/MJz+XAsNU2cNMijfjZk7
F2ncZ0SmoOniacUhQQ2kDe51uWj+9Z9dmEz/zWz65z/7F2bTlM0doqGMJ+m5B17zT/ChKMa42//N
q2n8SZL/+19yLYvIJf7T//oEx6LMmgTh+cqEfACr5prZCTd2eJ0rYPhMdOQmV9z9/gKBF+Jc4Gey
RHZFG3j418/Z+DNV4/dDwQhi257Jy23ry0P9B/bZiMkjMkRtc5v4BxS2B5E2R+prmhc8njupP21K
ZDPRL7K5h6w7pJH4sjy6Ikz2LcG1NRe53023Qge4928e3Z+0wX9+dH+5EqYs1aIJby43GBbWUrtk
dchNumxlTWofFhRbtOxiaT2D35j+bczMX0CTvx+AKzybC3FJmbH/8vJAwAM3EyOM9TBWdW0HWz8D
Gz11WHvD5TZNl9WFN/NH0ipawP5D53s/Om1kycLYSRx8zHiytH5ZpXcl/WmxZX9NDbpxbvoKiu5K
u+aahDXg47kOWf+TILfYsdEdpQGD0k4lzQZM6IMOdmeh4ZfLNrHs8qmzTLXrC2gUZrI9uAY4AkhN
eHRF0+9LpzpliXMuXVzMCYCelT5s+gXQnUTj031LMfyK0dtyiy1bjbFolbrxa1Xzvbi9aRWWpKoA
7SXPW1yw1zLh8sNl/Pc5Lq/B8j999k2K9iNZnmq6bHYLF5gp2xamyDdGqPeto61JJnBeClQvKIXw
ri6bVTZRG9s5YCvn2kw/zdDCRYQTbtX7uAuLapuN8qDD6k4LDW1m8qkT/eCbBrxLVtb71qPcTG1n
xYfZ/SWzT6D+vy/ZHKHgmrj/meUivldUwA5AqlV0HxrotUvNgWOMWmN56Ufbuzrkgwi2Yb8b9pKl
5Xd5YxPVXppfxhYKQMLzve8l97U98XmX7qlcjB41Ssfg90+xhzjN6/37/vW9YBrmP69P3KQsxJ5L
NIrx12AULwQAOdkuhK2lEuwHIFMd1gjFEWhVZyDGaHkGdcQTqnXv4Hjppzu6z3Tk3ptl51peCvpR
P8NO27kzF8zyIpRd/4TI63WGjAaeiOKyRbi2ut/7l6jT3+EHB4MP5IGJ4Cp0fUKOiF6e5+STwS3u
eckrLbEkCX5UW1725UeXwnMsZhpZNXKlBCOgceZQNgSgxXjVxJ60a3e1LHpDkX8S5I2+viBCauCG
kg3Xlm1PH76OGZ2I1OVb8uXVXn5z7zIWE139pFMBTWw/94oRTeuyzy+XfsdFGA3ec1Hm78XApdyO
1EFVrr/kVXdiCUyC+8U9Tzhh4/gdhr8V44VermZvWfa0qPnQKnvbGl3QtO31fq3j2xsFXgemu4xz
vJd7TTL5mbVqnJfc5D6ZEyq1yvevs25f9eUtWWqQFt3tKi8I69lWpn2+/3mfzYuTM890qNeN2z+I
aNnlLCLv7jejSf7MsloAXl/7jnweeSRYmqg5Zt5abfxeWyGX3HLL1y0vSz96Hx0mk/sHdcrSUgzT
tUTxc/+MN3Phy3bnNcZpoBVI88r8XFYdI6PSWirKzI9+TFiqkiUdRr0nHsO0khuO79HmsaQ1JwNn
7g4lLSsNiAzB7CYlk7Nc+BRj+Dr5m+1A6pPy40s5QnLONRXcqxjfTF0UJPjpWRHvt2m19Jpcqq/a
0BbToQjCJv0US40JVY9hgVj+obVejG3Im8pHU4K9KpYX2UoiL3pYBvczynJM6CqKQ6Qlm0g3fjqW
xjvDdl13zvV+ZwMfeGgr9RO020NhtovUiwu3563y8/TWttZr6xKtUnFVOtXRayokCMsitHSBm+rb
iKdsfX8dpjAoZ9zp98MZYtyl9UVSSyqD1nC34cIPu68I93v+/x/w/+fQS5uq618c8H+Wsv2W/9f/
+tUm37+V//Xys+4/8+T7Hyd+fsPfKaHu34SDCJjjPek54F0pNH+f+g2xnN7pM5lkDHL+t1lr/37q
59C/RPSRLWdYOkFjxn9TQk1aBbptIC23fVv3Tdf9T8789BD+rAOhhBJ6w0PQDeqLRVz2F9QtQqzB
sZp8V8KFgZu9kdWQPEEMlSuqXXS42WKzdpB441uFcK2e+7g4Fakx3Ewj8x5dtHq4GYYeB5Wldp1m
3lzO68B0QvrHlo01a/qST9EPyCjeATvZMrp8d1Dnr324GkFj5dFNi6R1IAado+GoPiu/mc7FhPS9
UgxBLPWjG/hFnlVXt7g3i01v+pjOlg9HSD8BPDi8fMuHnOVcugnjFFROVq+N3n1uKvhHam6RN5Dv
PNrnaKyzLx8TnrqVtLML+8Z8AKumgkZPf/D8cIe5zmGq/fwpQ1Oste3MOABTqdTqBbDPwuBP4Zt0
gHGqzrUR1QzppmbJWBWcI6MsPVouB0EEgfG67yaYeNU6R0Q2SZgQLjODtRFu4XypI+O15HT/B+w/
bgGvJluMEHg8IeOlqFR0rHVXJ9uiQelXjhhVjbA64Ma7sHEbK9uhg0gi0a0ERhOnm8wG+2Fh6DLA
qXroM1ehQUdxiIkIUEK8hLqayc1NvYc2tSrWaoKyUTlQ5XjtsTUrgPfmnK6iUD/MCfSPOGU/tz0t
yBEqbITZZBwAoKtqyYSd0oP5nE9GRVKSQJwRoeGpsQoHZAQOa8X4BHC1cchqlH3eXPUbiTGR2ZaL
ArCoRvrblViPVi7YcY3Nors5DJX4wGkTrUTijwcmIF8bK/tmUy6FQyI+K4DfbpK3iPgzO2h7jLH9
L3S+KPjN7LVta6BZdm2ghrC6rbIgzeqTfClarz9VNjTRCscFFyvkFw09Qww4OvOcfNMTeoSsukR2
WhZZUJjzoarCkYwGFHa1VlNnMOrJYlwjCWfybvBbalkd4eTyZvSaE9K+cVZWC4C07qIzYRZ4vuoK
j41/eexXXpSqYPb5HS46EnxlnLlTe2U5PuEoJcwVo7NoG/DLsPfD9XGf267F/TedKS2aJ2n6P72R
ywSTQoWYBx4BO9IcfveG7j1sJm4lHCq1cJAJR0yMx4JrC2eDb9/mJn5RHPqTKX0YZnzYPRss7iUd
BI+COjviV8FVrx1q8xanGoOtjiGKW+yV85km9q6H94bIpCYmqMTfkddOxPFnuCCVfsK4c6TDjt5b
jy4CnduKiEm6Wo52cwp/PmQThDe/CjeeT95AGFnXNmJW09hPaU5dAp/lh59C1uQKS0oTBEaW8jQU
mXCO3XbH2TKgNkD3WsGT/N5wAiH2qAEUOYxrK2+dZ6YJ/pawlQ9zsC+FWV+7qvhww7E+dVgv9t1C
oY18qACjIruiqQxjXTnGZUFB9O7DpHsxES2jGxD59UsV9PgKN95mtkfUIPk40EVmEjvtngLBCB88
N772xcE1sv40eDfQQxpY4DgLWuKoKd2qHfSZkpfwMd5NqZdu5Di7q3pGWK/VzpunSI9rPJbRwc+3
mZakp3GI7WWqN609Z1HLibUTp9Mq5eAbZO0IAippVrqpyp2j/M+Mexb2kMmgany3PO/HOGJxs6oD
w8YhMDv3wyiKfN8lqsSB0r8yvOxhUxiEa4wIw4zMXI09AZv6qBb8Cnmo2VPKev+Q8Lg1gXYOIcyD
XsnTzH/YvgrEZclXFscJhpXmqbU0/BaLxfBuRu55qJAThqAbeczVCQJBttIW2iAUFWcNS9EvpLGK
UZcecqcE04AlcK13CzjQCtImpktcKiYZ5i/WDHtd4OUgwxPkTKu25Qw82hGNe9QZBEsE7os6n09T
vxpPncrepox8Kvgpe6FDr8yT5IsetXvMrOOKk8a8LYd+bcUwurSshLA2lgdFJRyEUpkbS5rox716
11R4Qfru5M3eNezqfmWY7dk0mCqb2sC9XIcfQzVj9cAutZUQO/CCDi++ZrtbIKpn1csvk4AO1aYp
FWOB8ChyaK46QE377AhoZVw7ODFXnXJv8SBeqsLH7Z+Pr/A1fkLDM/GBAH5M8+RJl0a+BokcsGA7
gTdGb1GiMEt7yS/pVB+q6ulDL1kyUvgf8G17JH/osHP17qv8h5snIay/ow5gdl0eBsEdE/d9DoCv
ZykjDNJPY5quicN0za+frFLmj/FjhFcikN70RQwaeTlNfE7C4tJUzVXPKM7t9Fb3LKQeKU4Zso28
32C1Lak+AZFQyegM1Ptbk5j7VhuSFYonBKzCOsFLQGgJPGo7ucPGU84hwyDGtuQE+dDoR7RTq7me
b7GQr0A8QfISOAwLY8V0CwYK+wvbbncZk3qVTmG1iT1kJT6h3AHFthlESntIUpGviaI9hJWJFnhQ
byW5epsInt/W67lDJvexDLMQpokYDqAX+pNvJA9MbBBQF8T1jCLeZGnMzRg7zyA4qJmVZa5zOzDc
iLCzfF734LHNcDUMHAnLWur7MAzjvZYNxN64enNQZXaBf36VOtkz9mA+hUw4T4ocXMyfKtt6jhoe
BqYfpGYi7SnENme6v/bnplx3fVJCf9XDg69+TMgFN/5g0q4H+LEb+nZD4OWoHycnZGHFKs0WveJE
iEUplL8mq6Grrc2nDtU/l6sJLU7YmK1YobsQPT5jlkvcafjdZqvBhV6VEIQ0c4Xk50FLGPvzmWrf
DMZemWLb4HTez30PvkSXt6SVX0cbCGTZqmc7q7xVFw+0cIZ3I5m9A/F3wL8LzQuSTA4n334bFdZd
ls54ZWo9Rk3IH2sa+OBKRXSc37LWm55iCMX1/DMLI2I6kilnyIpGfux7usbquWErWGe9vExl073U
S2cKK1+zk6PiUaR+QN6juW2rHmc85mu91dq1KftqpfIrKHYDHZj/DRE/K/XcPXMsoikXwdpw2/KB
D3R8LIHpFPaBgHXUbg0E0uWUnU4zyXPcDNGsAkIUsgAt+srXBwIWlBGvbHO8WGku17LjLSjc9kBq
0o9IVNM6Z8TQ6bjF4+RBgLPamSl+c7fGAOPEyRa69BnWCo4g6awqu4LOMXQXxdXV284q8sQP3Abl
JVISO5v4yfiIzA7i6w5DSgzPbD1MbfyzcLa5NzuP1JB7t/GwMabICoXZgR7DeclSW2JQi/r3DoXb
EdW5XJHCdyljt9mHcG6oGi4aNfrK9hLigeECUsDXA92Y/GkwWnPTtzpW4Kg/FZZ702IdK0JHZce1
BrOF4V8Zdd+ib7FMR7CtkBmQsAJYIKoLwR4MkDxxg9wZva2BcvAcg4TcDhT8Fqfr9Qjxa1uwgFJ2
UKBFbPy93A3xzha9OOndfBOKsnzAacqKxQF4xPLpTrMXmCUYFL3WQfCIdjvwkkJnJXBcqQojwY9e
UefHhZOv48IQTLVnYlfjwdzlHU6YpHxz400c5fhe8LkFZguzT5jyrEMqyiRLLYZi9nq5NUaZbApP
Qn6I0rfWbSOWUgCs1oMXk2fcFkO6SzTrXDeRwOJybhCnhHEH6nbU90lH36d2ELnNYxjUCR2TmSy8
QDxjrk5Y66gndP0R1gskHnvguvFbxpwpTctat466Yia6JPphrm+uUiPsKAYPUpZhMMMTeIRDsGpr
GsoO16/VVfF2sl9oqbFCxGSspCLaNMVPOffQN1MgOJkwngl8LZn57dwu/sHkRK6GmicYH5okzQ6x
bXzWyaC4CZRN8q9iNRIT/P952pCohRw+OWO3t4LamTLCLRf7iyQIoYRBpiuYktnIaEehjsK9iwQU
G8G6njv8IolAktgY8U5kCY29hFDUoV+41ZaH7iTGNing5Y5k4/SKbhW0TkJMyHDYwxf1rQk/Rf5a
GLmzHrSBi3Nqz72iGzOKInsp4vYKzWVHyN2e9XvainhmPIeB9WjW6zRMfxkddi8nHAkV1rPFMgZA
lEjLcFVwPIF5mFscBFDPM8sFEAjWltOHNqPfbcAJ0QmDJNCUIPb95IfC4zXjmd42qGkInkZlA64g
24au2a/600yG8MGJnCOA9vmo1caJyWIJ2K+rtn03XKUBytQHeY2YK8VWGj53OprImMYab9xL7ah2
bWvthRy996QuwXI4/byzCygYuVG9dCP2dxvkxZ4AQKjPmA8T3fhA7PlZpcP3yIhLhr0ZvEF4CHXC
i2JFvrNt6/bgjg2d7dz6ZGBS5d6xTCqWmaBvaih8afKis99umMzFJIIGfiZoKDc0iuwBva2p79wk
0XdOlJMNaJUfKf71ldktYW9GHwaW6w2MjS2qGnqle+n0v9zSwWKbI8Jq/JFsEFpqvL9IHB0dqXGW
5mtELqy2uvfGqkD/dEI/UPQx6rEl0K4h53GycyqwGtZHgWNTU462EUO7rxBEHKoILqBZ9WvFRtv7
JrJLTsHdTNqusvBXx/bTlBMrLb3xZmEoC4qTAsXJYckrL1alP8+ozUCfjQ4XRRQtPtkkfTPS5nV0
9W+uKKa9FHP07HfU5QnWn8RIqgeH94sxFywlGP+9XcdBM5Ayn+m8KV4KDL2hsBqyJQ2XU/E4vIe+
WTzEzKFWTeHbD9KY6cZ6HFg9VssgQ+pWauEJtA6kHDf+2SZOt5+9ZlfoKOqQZborKwE1MyKmqFJA
UWpqiDPt6JHjoTwmlsVEf0LJ73P4mSpKOTeanIWSTnuxyrczUaB42LKnSIknQwiKNFwp+v/m6LyW
I0W2KPpFRACJfS3KG9mWfSFaLSnxCST+62cxLzM3eu5Mt6og85i91+YGbkM+0tJBxaVsWBEVvcYk
5oodPO6uuk9BRldJsp2G5JugClTKbbldmEXvq1jeJA/52S/UKQgI8UCljS7STQ+dJR785dFGNXWI
l+apIVq0vWStHve6dF6hKDPuHcx6Q3jiPQvR/kAQRxWhLWlAm3pXRI28lhKSTWk1VweHyuSgHFdK
z1udL08d1Otd67zBrfhnVsa3PV6lWcZRVonwMFvNOZu91zmnOfAAAW0qhnLUL6RgANsif1vmOGny
z6Us7DU6Rm2c6cVQfJ6GV0Mb3TCXcugA1anAA00Mu/UclP3DBMFoxzQDZ7PHLwv96eY+DHoHG7fH
qIYzmpd5rWkzRFvxqvTW2vwap9w8zz56BdQW1yzUh1hKzOeY/QINNv5lMYv7sVJfeQ3WvbOX+1xm
jIAYa3D/4AfHfUoGA544T9yXEi3XZJnNRiiRH4FMTmzIeKhM1i5RCy1zWmjnS9TzB5ACpZR9NIjg
Z8QbeexBOgzAtnFglN3ZUMiuh7+8vuBnq3C8DmqIgNV+NUv9ZiF5RIszfREjJWb7alMoHgh1ew8W
8NBVk29SDxxvUxmfI4MQnoUu3GTSPlWoF7ZJB0oyZFgVCiJplZvimcEBjnKVI2A41ODsj4aTHiSu
ik3Wr1rcQrErMFCutNTQUi+HIlwENWGOMz2wV/niMVAzIyidAA17V3jEJb71SLENutmj966CNEZo
q388BMrnzBtfFgthkZd+Ky7a7bCEwQ5bG0GvGr0oA5qtmen3vtIqIuFmx4iesMSOxYQ9WMxVqI55
1/p9gG1g1aabbSegWBB2ChRtu9jEhGQzuFSMeJsmRfUb74SnyhcmTtz4Essn4s44LMa9p33GWe0H
EusbWAG+xpajqXdLuvySgFU2Bw2oOf1VDZAF8jy8FGVgcEVCIM4CI9gt9Wq2XrAhhxeQwmRRZt5d
AgAwQmcJiM72kj3+UTxWqBr5tsTF5oOe/Ol9JpSb3GHoPMNYgOadX7uWf20CvosB2TkWXbI3E47X
+G9m0olbbQqLK80I5WRPEtVXmEZ6V3drb9FOxypW/OfNlypBqD4P/q2DeG51TrUz3UfXP6Lg7XYB
jpPNMpNvH4/sybgiTnrkzgmKI1HOwHunR8AHycab2HN4Rf/KRu2fb8W/AGLLqOoT+kX+ChG5Acqj
H625hS6cxzsnA4k+gXMYFbHwCYOyHNB/nZXeboHCuVcGfjN4BJHCbD5iCrQrazfml9LhnPEtvQDf
QelTIUtO2kUdGI/+hCTdj2mG7pk3blqmPR2XvZWi+JMK46fXpU8jW5N5aScxzFEo4i59kVqyLxcn
AWmdOEBWlt9ivvdF/Ncuhwtqmuchgwiqan4nPhhgmOykHZdzP/aZzlY8MH3xGozTr0a9tDEJzMWG
nfcReKktkEi05wvhPJV0+y2A9iUaxoHBqZhuBoyzfZ5wIs6Sxl83HACEX7kUtAHJb0Bt6aF933cQ
WmOw7ovIKIEXWV2Jf2vq71KhgNWooTsyOGHOJ11YcdVLW42IYWlvjoHHAHrIq6hIwC4ADEdd7D1Z
OfhRgi7UkRDjl5LxJEalyE95EQac5Y65Ps5t1I6Wgcottk6QcsihfqfxosBTDKVIv1DSdWAt8PGJ
mqzmDsCaNX+LmHgnnQVYgP7lTTZEzKUhgFXzczGzZO/+j78SfwcytbdFQaC8SttfEZL+APmdh8g6
WCWCFx9mdJRaw3vXib+xZz5XoKf2/mTdzfCY0AebN3gamB1DfQ5y5L7pd5FCoS7VafJThdv4qs1O
7ETrhk+MYLakZeld2Cv0Uk6/pRbRChZJlsqJu2JVACben76Sv7UPy8i2sghBO2TMPgWfYWBoStJv
VzLPKHuU0EHtHpo3CSBpx0AX4QGHs0G6yXZIe/sY005tlP2IkgWyhJDBVq48fsPfNg1Z1mBZ9klG
BZW6KAziJQ4uSBG3pUEcGL3wuylr91iE07fN9ccPXWOfvgAW4/jKOccMuj4vh7QyVHgZADtl5XAz
4/wj8bSzF3H6k9bEmMmR2IgCdjO+nNuweOrgjNjgC05GaCJIyiRZ2Up7T6aXtft0mkHmBxgQm8rf
8kpsfcdZL+SBMTSRDI7/UNKGRvz5f7kPMB0n3Ao1CV8ymz9MxIDZxLQcTuAORT9lvyQKIfOnjVWp
PMpMiIHD9JZNEtebNN2doSmruBpgVOXi3ComSSD274OWjpEsSeY7/V0dguRbUIxsCh9yRMw5qfPi
dxjwIbf1YBwcTSsaCNDJBveIQVZtBO2NYaIzVFHtZiuO5wnYT3cwLaJ5aZqNp8FGvle0ekeUJE+8
mx/yZHlDSGE+WMGLgJGxXqjPKW+M38K/5E+EeQC9O3JEI9/yBj5J36JGyHmhpzSQQHl0jsOBp18u
dFLCO4Mjk1dMng+J2z/XWMNby8NWyobEn+eHDNeuM7H8VSnBbFhW0HOV/ZHQvaCxF8R5hEfF/kdY
TgW2SAHtSY9bhoZjxn5mOa5xFGTzbtq4sLbAT8gQibvz0BvlzjdS8ET4Y4rir7sUz3pd1lWgePkC
fIZXitqmLep8V8EUk2J8zlQ+bicDEJrI3UMZpOGd11ENSMArxpzgnMDnTSqzKBjcQi5KUP4iMHBy
+QY0gpVTrHDn5aGFebUbdz0Vno0HY0bSf+2yeT+D53Fj4QNVYr/ttM1T6DC3dkIezYRsOVXQ+ToY
dRJh3DeNle59lh+pE8iXPAaTMAfWxyxvZhJAhJxR1qYgc9kH2VepkQbx1vzR05PjMfLF6f7amPN+
6uVNiVluWoZzkUyDhzotH1kiqMgo3CVyeL9hvBiPMU43EBjOw9Kv3OOcrsvgQzJxQnb4BDcux8le
O+l9+Bz06pVxkCCpbgO+6jXxW97UJSGCq4XxWqdHH5xI75rVyfM1F1BxakN2ISTH1C2Mj6yhe+w5
StsM1CKgaV6Ldi/9vrvElNXtMGwtGuON0uHfWq7hpkvwDgXpXcwYnc3GO7RB8aUI2nFF22/IiDFx
lLuUkYgoVBAtFfMksx2eHT//IXwn2Hp98pJIkb8wx6gOMuHDGr1PWBU1YQNE+QW86oj6QPdbGfRb
h3Q5wSvIH1IcEUgxP3QdJk2i2HZFfKhrTvCpLw5JDqICTOnXUtr2g9n4jPEzssslMWF5bTAXybAK
Sbp7sGuDSH/wgBuP4VVM0DhSlZ8FCMjFWhnaHuw5qf7Z+eMclyeWzOzAGtva5Y54KhIrvOvC4N/U
jA9p3zwsjd8e8ftEMZuJzTSQ9lH34dYqxit0lzujYjnsM6rgL1Fj1yP5ROwfQ0aeB3NyXyGgswXj
FOiqz2Gy/4E3dNlIDJtGFgP7CeP+knLOc2QbJPAtDsGDzh+tL+Oa17uEFBuZQdOk9VhulD+v0iY0
5mGi/8wlMmRsGZAqW/JY1QsNA8Eqq2RHXJd8rOl99Vm0zk/jXsySqZmN8YwBDyO21GAlYEejdjBn
hDULwST9DYv+HUt/s3Vi1IUlR+hlfuqD5nMuIBrGEEisOG0Odee+Orm4ugNWOdugvdaDvaUzwhnT
lS+WYq2SAsAWjNo71i/QPrEBFRwHuA3kZi75rcdCbkYr9e+YmArWp/vc8t4Fe9kNBe/eIOMyAl3t
R7khf+miPumv2HtwV0Njjzy1HENu4sMa/XBcxvxupQuRJZZv7YAFsOtY16oxnj3JLDHJ+tMc+69m
6/0w4BQAVApz21sn1yGIuQiBLgXdeE7S5AMLjnVoTabfuAGjzqYiMIv6NMrlpmyISIDlZ5n8piXj
dHrffDsJL4+s4Q/gjhvYIIbsXfJUGB1bL/tZ1jPtovleD8+js/xMIwSndPyUUn07SW9cISVssIOR
LDMX8cbrhb0HWPAbx+UzzZw66Sr/y0+b7i2jEtH6pSfhTGwIbO2aHn/jyL7BEUQEx8wbqNvA3zst
RREvJ46uktWTyWadKodceZi+3dTvQaJiAnWHBzbpT5UJwQbk4CZvbL0nrYo1cjE/VF5LsR/zjfns
SpaBfYqhhsd9n6S3ofHDPVSUWxra3S3DYYTGjrW7lPK1SBc6MHazy2RdE6zFUYBNusH6DogQD2ep
TwEKdmrH+6Ey/nUqBsbV/5TxfO3CiSeiG99ZSt5XDMlTw3xgpUYOKft7QOn3jUudA5Ke86cGucQN
ZILJNYw/NqwvJolgAgpUbaY/Rnpy/2GD5ooVRw5eAgT4Gts5DW8M82QwbxnFB+e1tObvO9yCzLIn
rKKd+3/mDm0KSQyqpYimktvUrJSZ/3yZSclw3b4DcU/roPR7iXAOv5p1m3zzVmtfQTdvP7MeKCN0
6sFL6oOr7Xe/riFoNq/1EL6gQXjOLf9pyAo0B7QUaZZ+Gj2JUVYN4SdfPgK6CQZJ5DEMttg1fgqR
esHnZr4gMd83w3AplqInvxQidwOvqWvKvdXzFRasXBV8dGcJ/7imG2/sQJPqaABjT3wWxbkZ7x17
hkpIwJ54YX7XRoEfvA4emma3+EokTWHAwGpJ9SFxrpTp0EOndC8c0t00f8Rc8mg44lkqG/KMTrc4
A2At/Ul449AgLM8FnGzWYvEXUR/whPAAqBrCSZP/sbma464AZyhe2jKmN1hX0q5F+TQWZ1fkT1kx
MZ6lCbCyHMi1Mz30A224pKwAeuqoFoPHd6rnjTT1zktnqOAGP8jkjd8UywcLjX5kPP9fwrtZc7K0
fwsB5rAxXKL1uS8SfQAz+zbI2jpVHRWWgLXVE3RPJxd30VqJlLBmoQy/oeormH12e0VzNJneg0OK
aa3BKaNXgoW3Xoe7kq1fWjKbiTdTK20GJDscrsB5quQO4c+lXXP4yCFPrHVbySyUGWU3kKbACUik
Z1AfjcC7LSWRz4qGz9Y8YN1DkiA0UpjxHf0SFvOz5qY716zeLOIrydbbtMHy+yxbt8UXnf4SFni3
ZBVj7OExtqmMzN5fBUM/aECw4sXAjtCBMNzhpySHYVPb/K9+vFYSC7EmBzBZ3FeTUhQt4Xjx0EBH
0siffNd4bBg0tD6vW9Og9C1s1s+QZfeNq17mlp2rDPYsxMRpiv1HplMPsidnKJDDpavkXUgayBEw
VB3lxVuNzAqcI8O0zjFpSELzF1Xkd9CS5sumMnVgnMcusY3sf0YN0BDiUtFoAGEcwbabf4+s4nxb
3qXjN7EaP46nAGC3Hnr3P2SxnBePos0usmcVDO95wd6pCV8p+54bUkGjuoo/17kNY9Bvf+CcIKTL
J8YlkM09CdQPieTbr2FyZ0P97s7MzUnJqdZHi3d0m6fNEYspCUpYSHUT3hCnHYVXHwju5V8Db4Ov
kg0Fg4XeelWp+UxmHnvOsbmlnGS0SZTXbP2pAlCL30gy4Jto2rPo++ehx1jrqtuUgYahjXmIFW7P
sawP/39NVpm9slpeRwEPQDuXvcvWh4AYTuO5adC0TdXWKSHVtbX+8MuKmLQIEQCDIXBWarmC0kA8
8du4a3YV6mnYsM1bbOYvcRw+qp5nY0aE4LclxL7w1Zr0sXXw15cNM2EuhTeR1ttgbM6A0K64ADh3
GxwO3Jg7M8N0X8x0EUy5AO0yTOCHEvBdOJIz4b4zGv6ZrXhXpzSiwMjCIviXCl4ig20dYMtPb2A1
vH5DXB8mWKGhyl6LaTv4DRWON6CG5UFa3yKiC7wG+rPhyqOVh7c+hmTi23B2MDjVXn0veFe3pI9c
AEcifsiMf3nJKZ4C3wirqIWRqN0S4Gt38qsPYh0vQavPtS+/nbmma1EkJMacRLNm78h4QCQ5RFOO
C6N6nz3nUsUlw6n5fRpyoGuT9caseo5A/537PNV7Jf2fOuAPMX63a34l499lU7Sf0iTEseMhgi30
TkCN3HgLQOA5u3ccc11CN5wlXLCGqe5bGb40fbw3rOaADtHfEAx99FtOqJYXorH2qZc9eLF5FV1d
w/W+CLIjyM7mvzMBi4hmQ+9tR3+u83DCIuhUvPAWzNXWGNSJ8vqfSghHMthH2FOzVX/mdv5U78xc
znYL4g7nDY988uIEzsLnZ+1ERaZnJQxjE3Yo9STjFEPps22QiD3FABj6hp0mx1o5D5dmaJmQHEsU
I55p38RwabV8Uns31P9CFwuzRx+HoISzFk/kFqXT3wWt9i4ZsJvHIwSvcnxfuoqhrd3euopVhGc9
K6CtSrTXhfu0cnMwlubVYjWcFpR2Q6Kf4FX/+CEA04FoNHJ/eMtiaF2ZCzdPhdvSv2/rGZFSkH/V
6SExVpmfAx3EVEfDN68DV0vSBSfhhOtOiI/J4KAjxmgXMLrh3IoKFEIiBrOVUrygDH1g3H2jviiq
DoYKPfVqKESCZy07VVH+GJIq3Sx6QMsjXavxiEXnQHzTNSwZBsZGuR9ih7rbetCFQU3pmzu3L34Q
4L4CT83R/IyYzNBYMZEx3eUZredMZBgN5/wADfMbkSHWt5z0GFOgqqrkN0zup85FpSXS/tIYtNax
rY7mGNxW2OZch//g70nqrT2S/3s1yRdoivwOMT0OekO3Y8JGg4rKFEb2fvJm9vnuk2rNNwQe5HUr
6A6nRLQVkqxJ4Ds7uM1NqvnD1darr90boCG2sIAOcqc/xqN4HF1iPzp9UXF74DzysO709ys8t2vi
n9BfTD7qGfADMUT/NKk60UC9FxsFFQG6pYHpsu+pv8hn4cscE/hwra74iFlI2YnxNLnqnnRh9CUm
uo3+HSJTTuaEuYZuPo9wLzdj7xwGS/2ZSvMhMCCaoK1DyQinUDofePhX42F7Hqb0JdXFE5hSfmG6
FEJkkVDzM0v9gmuYKTBD7os5R9DT8JoFy3NYVnehGlmlpMjM6jDMtpn8IhI6PrkUZ0iu+CSGYYO1
n9k4MSWy4UY3+ulGBAjyWfh0kGv4Pqxfnh+WR+iPSabMds0wH4U0josLwKxqoeHNsDeIAnBv6A7X
pG9kUeHZVdq6SkccfFEMl7FcbkMvmcSGGh2smTmnlOD3mJrxosDxb0qjD5kG/tLn66vNcjmqswcx
mFQugbxfar7NeQTuY3dzd+wyKSKeyXXzQ7gckBGPhcSMVO2QqrG8ZxNIEmB/Bv72r9X9bzzy1sWd
+a/I6LN9BjnZOvYs+rli5rm815rxUbbop57MJJSha7+cJSQXdkZ6MlJjjoQYcOiWIRssTBKBSb3b
ttP90PEIh9b7ei2AOUHATQPFC/OhXUE/69pvLEwi7aNUZFATMAYY2V0sYIkBpMvRfDSzMTjQ+SxR
oeVqmc7/JYVpbMbJfkMEIffZ0A57nU0fWW/Fr75/Q0sobmx7NrXv3Vc57pFMhcO91+uj5ROVKaux
p1c09tJ8L0qfzzFsiZIGxVCD5t+y1aK2q89zzFpzMabwNvq0/ijId2CasGQUfzDs9HuXWnTMocUg
rnzONJMG0yums8dGkHFTeGi6Re1SkBo7OTPEwHT918xa5uQH1orpKXOD2z1RsfBt3OTQ+IWDbhjU
yeKqOxOFE3mK7n5WB2sugjt911oYoMf1ASS/718pgBNRUgf7LOn2guHMVsZespMOvmWiFGFWDQRc
07lvDOM+EQOBmL0EBEQmMGBHxaHjLvXhvk3ij5i9OYLCr0KyvTLE+FCwTNrl4UtmcXQhGH3XUnAt
IE4fapJnWBvordRrSGFroDUIc+5+2j5Z/rVs32Ui7n0vNgKFZkT34KO3gz/jo/8uPtlEPo3KV4eW
8iyybMnnygWps2seQJmLocpsEkBUtQeDhDKPPF9Su9GJMVH3cQVL8woXN2RcDMAvfmbaFKBeo93o
K+9oZbgisdt88/eDSsoK59Aan4dmWZdVlLM92cYquY3enSGoSqSN8ErEE+noQVDtEnZ4PmKfiEAF
syRSCZWxc0jxvNQhOFKZ1vdTwaYJueATiptTqPLPvGUjxxLynBk9T4de3ot+Oao650zJw51fsBus
GCdv5jkgOMp3/9krlEOm7q5Ep7MxYqvdpgTZNEEDbGPw0fC17LVdBvUKrQfq0e8012dyOb6kraqN
FbQvlXIKQogCyHhQ9BC2zRMw7HSynKhbzJPqjUdr6qC42dWx7e58TtedPfOSPdn9R4Aym6M1UNuB
rVZchF9JjR/I7ZO/nSwmdvCKkfRApBUrdo5a/WF74JsniI4jwvKSY7RA3YdelMdrHstIBOlOM1Dd
huoNA2aBxpEufUEbWZi80zN6ODmbH4K5P4UdWQsKxDTROe7VqALOCdRziTuzPXFtxJwOgjjLdn8Y
5FSboFOwrW1CS1VHIrjbXWcyJqJM+z8LaMBt4wCakvrBSzyWY2y7yJHik4lbuYG++NUVgLDooP66
mJe2qIb/oJgJo9lEizSzchHN8I0AIJ27fpNlPr8Y8pt2SDsbKQFI9CNS/yG80TZ+zS5Zh/q8ms+8
PAG9zA49Hi/8wFCoEpq+tGDz1iBBpEcYsMc2y3vurgNDlIhxena7atxXIqEMbmdUoWOzsKVCZm5X
l3mm61Uhkw/HhFvtFwYM2vneT5B8tPFiRuHSuwcx0z/LykEN3pBK1DX3dUNT1SOmwOBDDmkI+H41
IDIQ2KC6/h2FgYmZ0LTBWTc2ufW4E3ZyJxIG7FKrgeAvG43GPKLDQBZC0lTUVcPB4liCfdseB7uC
WNjU526ejV38ABgN5VDGxAG8bV6w32KW00VpilLEcV9Kz1DH3J3UvhHPIfJ40AvB9wJn9mFcUAeB
DTYjFKn9ybNg/pHUsmfliXLR3C5l1awOgDsWtny+qUCqWKZ/poArKdMfHiok5gkQHdo4ffTaJWBo
rMFVAazGlg9xeiBZ2ZiusUcWPSkdc6eQ+FJPOG1NtdMevJKNVunl+Pok4LE6eFJk0u7dAQJRiDy1
oJIqg+SpmflNZn7GwhL6jCzZ4RDheXrRqChahrZeZn/MhXxZYgPp+0IDb+XjjKnY9KIpT3/nKaRa
RXtbFTV3jXWd6+Hdt4iYjK3gIyyo8xbFliEPP1Trf7ZZfT8r46coGBMyfrkfmvREKr0XOZJwLNl7
l8YhIJT7B4B6fFAZk7PaSji64h8gBd9txcAgrdBt253HjEYQwbPrwk5SNiDXMmibUgyexQDycFxc
GiJU/6Kp6KC64gVjgLclCTlqBwrVGTKT21gMWvvB3aeJeAYwj3rPwTq9lB7NZ9xzCxlvNgqNnnyL
3l/WjusFDQqU0Y4FWdN7d44K381wArYuidhYU1yEhfo7ZygmjFpxril9NWfnvaVH87mk5pnKal7t
2gm2IBzH+2EIapBzFasRbiRlmP4JfhjCuo6JmSbD1xnR7y+8oGTxGNbFWtgblqyMispcE/1ml0gU
E2ujlz/YHdXfELg/aqbBlppFIXX4gw+edr8Qz7tFArdzLShkDiS9hh8CIwISraXbOz7GFum5WAbq
mmuUN10nNTAOVW9Y2E7TRUypC4cXJVJd/bgdFc8wh6QINC3i0dzzdyDTWirgzN6Zo3zGN0KgiXoc
+uEPVw7z8sTCaNJmxxnvQl3Ri7up+YU7TGznskI4tBTe2dXBjhRLBm2j9zOq59DU75mW+dEs9Hdi
KZuuHuEBrD12zzlbc0NLtKOolzwLPVOGtCBoQa11XKJGAwGRfw+A5Q4Is7ljdfcZj+/eKjcmL4cd
ZPUSBDiXhHpzDNb1QYGOwJsvXuz+AMxzN8SYzTs7fPc75hmqJ4XD3IiQaSVTOWczlSQKCBOupI05
QfVORHguq4KLE1ywkaAUKsJtMYM4HAoaZ1YaTKZ/AhMkisqYtjjTPOy9+mq7CJcHHj8HPDn74OAD
ivGDYw0+DgWulZatgFaEejQJER1Dzhxy0c3Z7Jy9RHpJfhUzhZJUk8oeb7lHVBZ9/LSRPzJNv3O7
/ay90zAkv3qt34RRfAYZwmSj/2o4gWd7RMw+MIQlJcopTI/ahajcHHnkQoe1CdL2tVhQjMWcC72T
bUMgjUyqzIXspOTbBeZfQQDwyXPAmWP8OHPgwtBvto2NA44dekzMHMR1dCkOT0Q/PtIHI4p+jQfE
vkwubYHcpEkXREf5Y0Yjuymt6mWaqG9MjnjV0NmG9Blku34FJdugvhUTfywGE6la3t3MOcKn91io
xj+gTRkrL8ToEuZzIJ76PgEP+zTh2nLPxsDUY3KKzxDhHPQP/AWaB5bSroUeRBdZM64zvHJLvclq
UjQHpuvvikXOzoirTy94F1NSMG8mehvlPdtXTAqbueBDIs3sJGN9cCymBQiWsCuC6pVQ+BgDJTp+
Stti51sVDnS1DYLsO3bB+wU+4r7GcxnyvkGDwsbp9Pu5Z6219vhl7WE8mQ2Gs5xBHa6qTWNnT07o
b1NZfRMvsi1WD4qepmdUr3z6Sn/yIuWHgHiKZnbuJy1/QX9/tYt5VaV8X+b55Knp1U/9d6gyztaZ
Y40ghxEv+OCzbK4dqQHPwvePi0EliVR+F3Z054Xj30pJCEDV9Heo5ndlbj8N6Vhs5WSjH9PFDq2y
vTEtXkveqpUG/Bpk6zsaV8ixDQTJczLtRMH8w2NJGHCURfkAbkl3XYH4KTuMovLpX/RbBad2cDER
NhgG9XIcG1yXecXabcJ30WqzjGibq01Jg5hZ8aXDpoptyvOZ7bFY8PQpThirTuuT4HE4TIveCrm8
ZwkaJk1JBWG72oO/xz4SO7cgKbdFO97jbUK55KUVWL8zSQMNxYv/4YiWgBKgj75jqKh0vCfGsF9e
mBxtvo/k/1fBiT/qloVYW3wjhHnqc6LcpruiMVPOW17zXqdMFI24OBY5p5QFE1Hm1T9FqXqlQuYb
cPxIzfiKGFTWKeGsJNsz5un6A4/6s6WZO8UBycUL21GG20FIGnpQv6SJqvZpz14stV1Gf7NIti30
TEdi41RQbCPt1AenJ8WSupJsjYoxU5vdkww/MSdCTcp1gmZ+ZiYD3nEpopJEmYtodBhh3Tg1dVYD
ALb+CrUClMkOOAjnYOe03gr73B0BzZswkOnBtblfSh0e0UUQg6eKrbFO6lAp/skG1ziL2r9p2oVk
LMdDl8yPvhGchVt5SNV6Suw2xU7IwwIRMr6SCYg7kABsE59MiRGJID7W3G7IPMUZuzd07FSM2Fn3
jWRUXIcbo2vOsBrwUmWQhPkwUeZq575C4DcJNZ6dmq1Kbl4Re/DPC06dOlwdByV7UxYo/NQwKMk6
qyGuSqYADm2xEae73O7olln7b03J8LTpRJSM1s/kKQBazE8YXuvjoGOeFJcdqRHCqM8T56dKa2NP
sEiOWMZL8QTZzwYagCAvmX8kOSHchIUt5WOYc+TPdSl2fsZSMndcmhFuGrxMtAGqatiWFulX4liX
Ihb/kik5DwNvQDHljwlE8B2b7C1hQWtAZrZ3jOTHKxHbSJ+rSRhkhjYYGGp02InZPqdS3lltmD2b
wfwrUlFGLfrkFTV8FlOc8iGG427mDNs0Bv2F6bDE1CSYAZrdkYhRLA6oUdRJU+OOd27GbJM23ziy
y75obAGRaCHvFjEvmJpOlctFzcT3scrJ5/LyNSUuDRiTLmucWrCCtTn56N1SsJ7KQ6rx1Ayj2Id5
HyMDZpVdtWKfdphYa4t0DeXcu/KSQbYkvzV8g1RpcpB7yGnq+VjbS3vuFtavp7EO+29Os656FhpV
0RjmLz0zT5kTqNmfa0W9bGWVzRJGWju3WB4r6owTg/aAXDUQ7+RQAmgeT4M7n2wkoWWOMCOWQE28
Yt0MceFEmCf/kF6MdgGqiANsZVcRvNTD5qqYq0eNnl8KvfLb7E7eY8TpN59VGvytxxkKtc39bdmf
0mU8KyxOVNcVdAEJr6/Q0y7zPEaSeONJmNX1cqpCoDaDz/+vWD9SvsybEah0W6ZornVoklsXvhW2
j3YvTlg82cE6WiSw12x/VT4ZdwUoHZWKbL/45nOoCvZ7hp8jvPpqlN88EI2s+8Q9FHFwmCF8REVt
Jltwu51opsdJL69SrF69FCcFH4nZsr2fpVXujI5UbQb1bDu9x3nGV40oss2MzzJZTyEfZKeTpF++
6BBQE96ys82q2zbdtrdxUvpoqg6KK1EE8W2IcUrofHZRlKc2jqbxyx8X8wAE8R/i1X3A+uqcluG1
Nf/G1dxdULbLyGqNeC+6nCMm8ZgjD5gLbTywYVAhKeNYjapQmkhS6Piskk8MLcjBIKkWj0914Ofo
YBo12GAb5JtNZ29rYenDnJGk0Vm9vaexcfbmYF3ItiB+iR1DanhPJGlcnBj9TjwQMTna566wv1hp
huitchvzhbOdxjLc1Jn9zIedswIRKNxr6zEsVXyZfe/Wp9a+lcM1GYcHW6rs0Pfig7fz1QSVdOrb
ZR2+UKt69Jx64X3MSdXbtlNwaoKaFK5+fmic0omG3nUPCYkxWlSbUJT2K8LBuyAPWKUnTnazftHr
7erGnw5906BzHRpQTvo02tlbPXXMCCQeXCDeL+FodYAlkQnaFQHUDoromiJoXWywvVKYvH2mNSx9
R1KwSPdZEPD3ttoXink1EVw0GfjZdnxXlLTuhCbHPDUMVC51Pm/H/zg6j+XWkSyIfhEigIIrbOk9
KcpR2iCeHLxHwX19H/SiJ6Zj5nVLJFB1TebJVL7VTPK2HQwWZnjeuUWXUFtsGSQwAIPwkxW2TCza
ri5WfUdJb6Hi8nJvA8jV2RV9e28wZPAtFjgz4DqvdWNbGBkKp4J3C3UTsquIUGeyqT7dDp2oY/h3
huu4FXUOnSalwMPPbKw0d9fqo33UMv0tiOWm6fhwBxYak/Yohf7Rmkh0ahI75j9mOxACk+FuwvIh
9GfsCibGCXqMVlQ3i8nzrq4/VCe0A0Tsi9VWO2GTi2kLVe6TpjmnOLwbBXctU+NrA1Gc59iQSyko
ZohB+WNiycPB5NzDsI4CiiIr1Z85ZPaEV7RJ6t/M6VcvoqNbt9qhN3KXz4VoqJKfo85onHVoH3Uy
gMwUh2DKv1JkHstS8bMazaAjGVnptfQ3yBvUqjYY1SBU4LrJbW6hbCf0DNnGGLEu7eSi9UfnHtTj
a/lCN2q/sjzlbSBZL444umXvnRQCbAI0+W9RN9CgpmCw57/TZWZ2C1N3vJM9/wc3PDc4dVowhmgP
UdV84BAGvG29UQXBGrBTmAm9wjqXig8u4yf88uUdNl1SdfklQvA4d7LqKQ7rd152chTIljkIrHOP
Dp0eEb4PbXCT49j6aPbcylqa4IXwwth35EebpJueBU7KXe1J9y7y/knRmH24DorE3CYdCDGY2Cnh
cpim2hmF/C02muol9ArjgO7fR3nF/jgM1IB7vPmqyvGn66yXchDGU4S46RYZxb/aoVWPonFYupK1
utdqSzdkYm6TUrBrYp+yGLFEg8D6hKQ/dpLxEoc2/LM5SZit7zXOCHjSYmLvfAafKqTTbskZb+pm
Dtgw1i0180H5kGAFhr/CYg9VpOUKrENMkTIap2psTliGHnhIwetrpX51Qh90XXFPxqA8dUGP2nL8
KdGI4zfjpU3kQaHdPEmsulzNAK2HvJWbIZmYkIY9g14cGcwzISfTjlBxBkSh72MRNzSkk3ZvYatI
ItIXiPxOMpvIqvEI+mRFtWHWEBwNVb0KosE2Y2s9lAYiG3In71bkRVdiIP1DOVoRscK1OnUUVjQ2
rDdIivzyZl2la6INHhwqD6xoKP5d75klf7SAZ5quHKZqY5NOZ4aeh9blDk9RhNIsY/dRHrmNmieJ
aPce1DDptk5Yl+tzWhcODFKIRbXwG+JQ/GpkYD7SsYVmcLJ8ckmTzr6bDfFuYeXvGZ0TSw7IfZMz
y2OBz460DWgDLGPjkoo3NKrhl9MJpEqrcO/rGoSVgauTu2bFXJEcwvBiVA7J8DUMrjE49K28o4Sl
ISTgE5fEKcqr84D0TXneyva1S1tnDn+UgdJUZx4gE3imgSeWpd/heoWDWAeM9AZKzG3lIdcDiZLW
brvOwgydptpY0cAmpI5vJMOBWrGooE3sz4IZ1KLTWIzGDKRy9K+0DKLZyvizQKrFgiC50YgBv005
wIEYzea0FFPlpK9EyO3ljGm7K6CXBNVZKwRz6bi8sWc3lnUyfiTU/itO/RpXqwGel6wglpYQ7yeo
bLEefdcphzh6h7du7YxESnkNJhyQPOEyGZBDR4X7JIeEAZNtrJQzJQfdcG6N7ohVEeUx7I1Hh4G8
JchJGc0d4Kqzi3PtXzEWd6EPhEZOxd9QHPQCcy3Vt9iG5TCgCuLv6pzZZYdxuA7OpJ1jP8pBCrG1
3YPa3Ogxu/DAivQZZPY0U5ONYjc01reGv37+oO6y5UDNeiL2YhSsbuuwP2+40cKcBYQo76rNaugz
5r7T803iey11RbN1PYVOT1BNI83o7eJvft4c1YNhwygA9yzfWkXLCFn0xMZ31cZAViqq/IW8vWzn
1/k6cfqj72nnXNnT7l8o+d0nPdkM2SwXxKy+zgKckIF8K+bVJpa9YuUmGhbcHlesQl4B8yWX9J4d
mVFNBiOhTdn5t57+SGq2j8VnBcJiNXbOuLIK84bKHupATzybURSvQ5YivNRQXQTeDnNWvLQr670z
5TMBkxs8QGdT0V6LavxDPlMs0YtYpg2Gqivqpd6730WHrCJJyQzwnW+om3Q7fYVHtpBvkNs8+UMe
W7/lFjqbZnjJLUPb+cp/KzjVN4X1FUts1I7SS+IG2h81OLxtYaLzVK6EY9BtNmQwoL/uFhzcK7dT
X6D1nK0qg0vaFmJniPifSwRlbuneMwrwIrg6WP12JWPClV25H0N68XPxrSXjViEJX/am+ZTp3kqf
P48YdzPe/TxZ1767GaJ4r9zYwodZmQf0FQffG9OdZeAjGSrzzDeGf3Ca7WLkHYSyARuduRstMy86
b8C2TsdN6PLhWnTRI5NLpKfTj7QjCpGUdj84q4kOVNjjX9y23Q799/fYPAKDp2F+99H6Mghwyrdx
Cv8xYnlGk3j0K4DGdWzcRvHGkfDPY7K1VCN1VBX/JFP4nmtYpKzgjJVSocbCzYNZbf4fh9p/dF68
7zxHbLTY7nEdTXvdzfgWfHbHDYxXvqVRw7eXd5C2p3FbsghYxRy8eOnIBeC97QVD98i334Iec6PV
il3pZtgFmT7ZvbwkHXex1w2flmEBHrFHPI1utg7y6BCWSA8yMELVb6I3V3If0IJpDFmYEhBUwpVQ
Vu2tR/DRBLgntQmfvoHSn5HAk1LdPRwZ4ZShu3OnAgeyC3SVl5bX3kWSZlvfUdl0Czf1iCqLjnZ6
4TJhjBt0HckhJM5bAmN5jUjsh5yH18qEkW27jAwS70CYzKFulVh0hv1vCCiME7da2ARkzp9Zgv1u
7VTnaS5IKZdvZAtjTnHrtdnZRweKQhig90eYKEjJyVBk580y6YEwDHaJFrS942i7Fow22W5kP5Ww
C16Q9IQv5afXJO1rT93kdukrxFl+phR0dON9VVV5bV1jHVIUDnHACZ5bSFODf5YUw3Zs8Hfp2m8L
HZR28SsPutfOP/rWjUyOm9maw7wsYKvFS0FNF0MQqbOvYELl2nUnffa+NuhhPaM9icT3gU8G714j
m2XJzyvwX5KTa7/VJDQA1pH/CCCnyiHgdg6m6LLPuoaBFlE8DopCe3jqUBHmCkU9QV8xps5w3/rk
pU2RfgGijgu+/0J1kd31kgtDEx8p7ohr6aPkM6bpp6Ypnw9fHMWZe9QtJ1uwh6DOKUnQIXhrUSMQ
9/PIw2roxvug+Bgnhg4OvDDT0y7G2O3jMXlq+WD5Sg/EU1hb1ahHrM0rnOk+ekRZ9CrHcR9NNzXG
l3Qc30htZ0IZGoSuO8sQZv4JZOo+zdOnwETly3SRNQx9+OB/+x7ZsG1a86xX98G1zL01ignmyl+J
tQu97BDsrGZ8MgvBFDnuH6Gyxm00JVu3B5SegOxpqu7WeOKTtNmv2IU7Avv7KEPEE1PwZyXE2ldQ
suFuJ+lBfltjce1Iqsgwf5eRt5Pwz0jea/7GcPqkDfcS59OJKmxVEy8+TJ5RvuGJfpFg6b3afTUo
pINQPCguKRUzf8/hCABNFQcjjq9xol76krWQjIjD8uKHMwS/9ZTeWSAeKtVbKzih5RZ8D7A4rToz
DaBhG0LMcil7Nz8lgN30fgXaEtuJUNub9jujlxN7u2llCe8yDNFHY1Ug0nEART0GuCq9qGz2+1KD
LqJaXarZLiKLfptN7tWINMZyTPL1e28lP6phyhulJ70680/DvtP2xcwuKBYMRl4rJ/9LO14Zzmbm
Ev4+MOt3/rJ5lRtwA5G6F+hxF2EZipUy/V1rMLSxLdCCQnPk0rGddje1BoCQIMcWZHy1WaWveFjm
HtQnSztCI8FWURUiwwKt6oVXszZPXqY8+xwUDy1KqZc6N55dwhrJpFqaCIGXjejudmB2q5h9CdH0
/8IRpkicDafRCqFGzJtnmyj1fNRwxFj531RjAerdkvE3YvUFJEWkeebISN2Xv6posSuzXJ9FgEvX
St4L/7X3+/dUK+6Dl7/i3LpkafOpIhSZiKKoeLJXNyUXmkDBB3E/NOTUKfgp4aQJTAQRA4RoaDeT
kb5mWbvpnAbmhk8uCkeYGbNKs4CpyeExIVbdVVn0F8wHO89uGbJaF1X1ETQschMxEczCmBe3/nZg
FcbMGN9IrX1qFRbAfMQCHunlg0+LSplvLkL1pnJ80KU57KLI/wjH5dhP8oWILXM1j77QJlB5Vl1E
wRvUPrlT7UgZqAN/kRirB61bFejYtar90KCrrRUgMltUzECDVZHX7i5guk0m58EQjto42CnHhJl+
DnDpgCDmd3JWoikaSqf4RbPmTVeBmoN2IB+qZhP5u7AeskM97rPQwo6ZDSszRvThVuzkQvqbFMUY
ZiGTgR26F0Ngb+0tttCmQSakQwiOE5/6BsKdkTDwNgV+Z2oLVhfGrUbFzs9T/rmGx8LIM4lYn8S1
clCY6xq3v0QOw76Da8CofsNNiWe0s8N07UtGJvEUrbH+8jylKJNy7Ga1mgyEOeVmQHVahtPbBGdF
k8+1reKN53rfJKH+ZYqaboT8lWvaG4CDI6uuW+VvdNLBmKe0wNz87iCM3jn4NkGsJAyNB8jS3GNq
KUo+naGW4TZp5Se0UHvBenwX+u2XBwKTdj59brQgX1SuPAFWfni5Gi49Xh/b6cpNMYGwGZHYjwId
p97BxaQjiDOaBMOZGSZcEKSttys5O9Yae1jr3MBejlJGP+Vpy0Mq7TPfGpvVsL9OFa66rmNRZOXp
t8eEEfAR5SQ6vFhEz2mG9zfApiZr+8WziksomCXwTCG0wHqfh9MuGvA44v1+7vGXgGYZ7xASYBOL
mgl0HJ1iJcTOlO1LRHBSNgcockZbs2yKI8vNNrHjk4cXjFT73hCsk6I4OnFfHD2my4jpYE0Yv3dm
4y95X/yMeT13Zs7ZmbMPIxCH9mQ268bnnjchZAYRM1FLmf90PblzFgNF8p8CBBYJ0JokNN5ZxR/6
OFsYZoCZd3TfrGDYJfOxpYVMyPmSPJslAAGuiLyrhzQnMo0bB7RaK4CU5BGBGtanbuk7Q13i/rWZ
dLG0oKzF3ngHc3+wZ5p6X2OJs8VVZZDbnJ5OJjXQtfvpncBVkghnlNyv7fbPzPqsvR53G2Ma1AEY
g4v3rVswWjxLJ/w1Cb/LKkYBGPo2Q0F30kb6+9QcXQ7dpdvX12lAlGfk0YWF+h/fAAVYH9dYLC+p
FgOldT40xmC8PGvmDeMmNZHZi0hdkDJTJnnhGqbzi6u0YNUj4VsaHiQfZPVwfQ6xgYMtspOTZ5cn
i7MAnapO79Td6iS6m/iB6XJedKLBmoExE3CuhfCYJSJS34Fc+g2C4WUySsgbziZ0SLEivGvDXBYw
gbvD+hIsayy628AZ/1xEFzNV/8MvDVRMOndnP/LyVB4Rj8kjiDm4hulfTGY5zABUk1o3d2PhUUmV
rVxFP6Rq8cWshNeio5J2+69eC98IgSCJegGzkP149tLX5o8qvTujh4Op8dsVLXBFlgc/yPZMAUBl
7KYVxKyKlTCs9qo+uh0bVSHf+Lx+iAbfD5z2bDROoHRfC0UvTHc9Ngj6AA4BRKUTbFxxA4N/cDP1
A/X2RQ+7t7ge+W2tYA9ykm8fnFvY7cgkMLj6kgtbiKK5xGS251bIQzD733R2nnou30fiCPmun8Kp
0tFidS9eWGOmNmw8MA7u3NJyLqySnhtDgkwccHzr3jvSRYM5fgaFNllXKbAzPz6GbXK2Ab1I25t2
o4OJzU1ArAv2qy1sAzXl8T7pfk2XqEOCWg+DCDENccQCSHgpKL24KUP3NFe17Qhbg7hEBEDzBM+x
tzkR42taeyzs8VfAXgw4w5TvcANcfCM4IbZ/QNa6xcR5QjW3fD55ZM/MCdBsLEgmu7oIwW3d+yYt
6YynkWMhTP9SAwmw/z1UN4ivd9xFcxA05U7ZJ++x4GmN+7+ihrvEUn2nxvZvMrJT4TC4ttkeGTha
Fm6OP9zWfdYopMgkMXap1OKfY5gjimYrZ1ZrlFBOkLcqOsfJx9mT6snv2DfbKgrofMlGZ5nJzgI1
n+fspORbkwUZncCTI989ZfX/1pjpI5zqFJbC+BSU+RHqBSUHQbhYFUazZgeUolWzWox0LI0crfqx
xZNAnXxyXPk51tZ9TDjN4HxhF2Cb5wVQrOudVpTfBUU1VLcj/tsvldJmWRExdeLII7o0+34VMoyN
FEj4AtFFM+BdNFFW6gM2ZIujQf8N9Q89tyGyNuLZoCKnYQnJ7w2ZZOaMi+inR59/FVGc9ohDXc+J
1UW8NFS7kOHnMi3KfQ7OHrTecAt6592K/o30YJgG9zm3R5Ulp4oVbMjPSmBgurHL9tJzto0VWqHs
HlC9A+CIeDVx6knEJjBOTpx8aLsJzFzYzXh3BD8PADzV4HRvhcaB7dfLkRUeCrY+Qd/4/xegFG+a
bMV60js6JxorTZQcrhmAhM5/H1PgDb3BarwWSl/K8NXzUrHL0rswU4bVNgG1Sw3gNW0/Iug2A4SH
Kxhwa8OCFsUxXQJpH+hbtCc9iGD4MNtXtKJAFxSm19ykUIA+wMdyV773woHmbAeuLjRT2XLqy1/H
bv/8/yVjKCU0YeYYzeGngPpFAxdqO7RDHwloRKZi+7SjQ0cyOzsxkKxTeRfDM8cdwsXc+h41po49
fvqaT70nNnvlWD7QIjgcblRFWyNOX4YGp6Y3Az2YlrHi6z8tbQrXAKd+8dIxtBTTgbrAL8eTAFXN
jA+qmodpshIJgbJAKMCBuyWyCx9whhp1anE3qZ8dsttQc+gvKC8AHJkKq7SW8kWXPQgtWCRO6H4L
bUb0Tta7ZiMF9APXXHeaxfJOjOMx1+m1PN2CJlsUiIe4AbUg/jJVlBxFW5MgLpmktcBCx8zWD8pq
auJPI8SXCcTYDOzfCgoQrbV4mvRx17mJAZSKn5zPsjXLh1WxSyktDRh4lcEymHCrFuGra7n4uObN
jBxBVYCQcDSs9OIzdj2fa7VfmjHACypDGKIlpipMpGYAMoVVOQ2PhPXp4X/0plOrW6s2989GHbyr
zjp7PRLgZohOvspR7dJ31Z352vbIR5i3XrPeBk0Dt1wLPrqRONosf81C9F62DX8RWXK7YsP0quuM
/wcb0porANDjH+5ChZ6K2FtPREukrLDIHQ3rVchFIn+lJXeCC6j3QmsLWC/ZOsMzCWdHEipXguXa
ZPcMR7kLmulU+dQ4pQ49r+9fESPfENO8TYAtyYLQ3r2Q0poqEROgXZ9GvpUc/bYnnJ0fRGvDVW8u
Q6mm1fb15BkXfcz3KWMiJ0S2YcAPPA0ui4OxMZ+TGGGlbuevyqieShAuXR2DwuYdNaX24gwYzfsA
hQ8PL1u/hAi7iC5IP6sVHO4rt2wGtJVsd3oZnidh8IaX3D3epP1G9nAqoxJw/PTItPiO/7JChQfs
UfR7jOubCn5HaYWrzqw/dTf6NIf0TEmxcL2jU8MS6sCZZfVSczEPp6Z1q3PkExbew9KAWkoQ+5ck
9rxymc3aSHSiuGq2cQ0yBx23cUHecoftso8MOiA2nk1hf+BBQjqAFQAC+GuNYgEfefRXMO/ibplL
PdS4lfE9Si6ymAdGzkv/LjGxyH5Fvn6cShJGg+xugTVJReitU0LMQfX85Nq4GlroAn3N61k1X6Tk
DqtJcqP4xUtTjyhADO1FzqvXCpGuBA9GaOtl0jFMJIJjvhUNtVTcvQqzuDpVywzZspAvj7deF78x
Q61D67+3TVFtYRxwSETZDs6tsx6ccJcEIbLC0n/Dy/9bg/MTU8hiYj2CodhpQntJiwOyZIAsiT7z
UYeFIIr+rGaItF1+VZnLPaK1T6Mm9tPIPjQM90FinGfArZZdXVU9RJGFUGW5s9mtOPDYgW2YbABI
7RpCpK/GEF1jY9Yv4CDplHPu9PDu+/EZEwqJv/wNreYIh0XjZiI3VS9bDEwemKPO89ZEwu5hcxBx
hiajHvpkN7ibrHM+yq4rtr4M92lRXdFcQVJxtSM4UUDZ2CAgGcvV/K8m2fi1bLj1mi64UA1em0Id
29b717TZrbCsYREi6AydDOZGgWDaWFGzXjSMZm5ZHLVOQ3AZDs94y28iDa8k7hYGbr5cj397fjs3
qhHZtTgUS/cZT/NZq7+senZHan0ATi65mpH7WvlnNi6wQKcJg4v/L0V8PuSmybMyEviOnK3qmGxG
JaQd5f46aiqXiA+BJZy8WXkqhLwKNrKGDNoNufYXe3AY8KBjbkOt3SoGd0xvC2eTRdpb3QEE6xJG
EFzJZuw+WGSRsOCVX31UfY46szYSwudMpPgP/NxrK8HIhQEOLxGDHsdcHEQYLNGhUyKHaFl1Dx4v
URgM0duQ0VUZbWTDjI4KDwqlrR+rodwzLKo2/Kv3uo061u4rTpruGoyy3jG8bJnVZPamT4e9hsx4
obcz2z+4OL3drTIvfDVNOnxHhxea08hljYk5OoG41rFjtxOyjmP74uowh+KcmjKCt/6/Nz2CR9o7
yWvjl78xnmH01/07VSp0IDd6tx39bTSGN2QajyTIV2QTgK8wa9IXM2S+ItaPTZUe8sFftUTqLKKZ
9YWWhPaqRSuamBE8EoVYgOhdnPJfMSMsnEP1NRJsNQegWWHJqqLsq0VSTk8O7+DKcwFATFL7lSOi
NTikzhj9yZJSg/HHUjhBdeRaOBaxhfFZ+5eybyOW01nJuN160YS1ykR/YuBD9hzK1Y6bPYLl9ILH
fV3ZktqP6W5Sh8eASFBgNtk05ss+F7egSMyVgA6gl/Gnb+X7rOL+wvbc2wO/kJEE6yHQ1wP5G4LB
3SKPxFX6CldGrik2icE3iPQnwJgIVb6It3/TJGO8uogGMpu+0qr8wT7EBzL2P17SH6e22GqzQUTZ
4U+fZTtAIXLpAnpP/2Si2XuZSXtLZomiKyb+Am/7nEu9NJH8cEsSEOHDw2V2ZD9KxtNruwfw3g+H
xFDdBg6Fu21YdSYBi/ymVzs3d++Yt5K540BVPDjrqExZnk/kPcAiGDc0RiWrvA5F91qGTbbmgOsj
xiRNaXlLu+x3XdZbhywCMuXl0S615K2KEuSZim6iIcyw/r87QO/ixVrNAspBRF3aoPH6a5vY39O8
YR3aRwUMFuIr8zazYAKS6+zgIGdyEAOkZVOwK2wg9xIqDyyFcwvRjwsZe08ClxuuHlixd9Ru3mn2
KDW9IbcnwbwaHxexDqVtXF2kY36U1BdUSlmuyy2oyzP1COje4djH5m9t9zegMW9CeS8dxOFQ4CQP
I8YFnpatMJBHxFgNGDFc1CgzsAfw7wbjy7QQBLjgpELW8L9F89uPifBCBKaIkMxCLK3QjPZ6qguC
HKJ1H+G9BPw7LLuKDSZjCN9pZuCjPx3auagb1PTPY0SzEpV7QAf9orlYMGWLNL2Ld/hzPKrqgwRl
fhwdPd4h6j5EE5rHThKDjbzn5mOZew5rThkzKX9rYXSbSYEj7jE/SdkehYPx0mADOX+AgSwYhHyo
hGhQhcXd62cTuVQnffY6S8m8QFsr4eREqTgwYqLyKfCTheW9ujX+4sbA3p+4CSMz3nIeKwUBGeHF
zUvK28wvWsSy8mjsHaZqyvoDG3Wyir7EPuuAy3rTCyPfuA5zKBcKk6T39+exAKuOcofWep8gwyyL
XzQT36kVgeWWX8hi3RU5gdTNEZgpU8p9mY5scvL4hvpgJ0z4Ig6sIFSn6YYYHigDcBaTZkcfpB+7
VBwpcOlZpursT/G5q/pHPU6n2jWuxlCCA2tKkirc/GY7TDiKOcq4TJCWpFd6cUwukoVVhPMJFkpl
ZOl2YC+tLJ9ACwJfZm2Kv6N9RlC+MF3CZZSVjFfQhtq2HSem9r1YI5Z1dlnrXWIhtwHrJM/OroIT
ppDc0PqA6hSR726ke82aIl0Pdry1E/nms1siEeTD5bhnE4fWyYcJ3taozqVZvRqiuJU9wUmQwc+p
0YengqQM/nBwHPTqak7xvuIDiloNaG5E8JIBb9mz+fBrBwwLgKH3OENhx/NTzcPyauXOSRBOQbvu
jcmbl6RPsaTpYqFsLitioWAg3kfdbM6jlt+t+E7duDKcNOS+IoXFxqij4dTetNibVqBrs0K71gLh
nJF30HgNynaLi2ls4s+p7fD3F8OuKOwUQ2LI+MoInvmtJ5bc6mXw9L1JWcb6nF1nBtMyEbJGPTae
kGYSZeQQBRVMNLEDJKWNqfVop0kkMUX6CrZoZp4Fz72Ks9ee2TCF9skfU++ALEs9B7rQ1l0JboOr
imA+E9mglsXPUCUUuEQu0SxgLcb2DIzRdOwm8Ous9TesyPGsGVrwpvLZON2AuYhCxuykQSE1IJaS
Bhyhpz8Jaoo2IXzAhorA9pc/urFV9kDght4kAWPClP861eXNKvxqU9VavhvtJvykU4OLceM1gd/A
4KBCPrrqPPpIz9WNA28r88IW1bwok60PA+ju2EN2xyC3LyJtPfsLdm0OFXB+aRqv1TeuYbe3KD7R
1ID/ZEuTmtWDSBlkRBVz5KRyKR3rtZPbp9Es22VY8luXvbONUfy76UYzcL5VYf9WWc4zod9PrRmC
ZYq19/gSK3hoYm5gwiT79BNe+h5sOXYGDKkxTUwgUApJWEpSqk02EIJhNA6+cUIsUIzbatveYa1c
spL2p6E63M2VfO5FxyFYypLxBzpFQUVewMa3c7XS9IcxoAGgW2i2vRqwk82+I6aKJysDjILMn6qI
21fTLXBqgJAGJrTISXDoymglCqxY9Ol3I0IfClmXyWgQHHFspUdUbMiUbcZBVutd57+6gn0vbQec
aKuhioJqWDY060M+QK8JzCtM11uEwfiQM39azPseRLER4U32CzOsYeNPJ+X67bVx9W/ko9gymWAc
DGpZ5ojYqWPdYkYM5iTpY7j0ERteyZGM3KTc5lWNvrai/tapVk2X3VYru601YVhxDdCgESTsXgeq
P8DlYnuQ7vWpuUb57EM2OMOIEyZFZoo4ovWnuBpes0lmdDFg7/KvUCTx1kcMsE26jA+hAaMTuf6p
YncezLLW2YejSvOh6fE2/wslx6XFir9E/mvhWsFx8JTqMt1mdvbFmUEKHFZXL8eNaOm/g67BMqHT
G+qIjxQvbo3hdEY07RnqLMpM3mjQYRYB9UfHR/mrvIqayCZuxMyTRW3TiMs0gkiFKL5ituH7xbUy
mBPxDsP0GJ+RGEU8vMkxSEl6GjkeS0nQbGT0BEywOXaYMXbsmauYsSMl4i1zSR2OHZCHWjbcqwyD
3gS1VSMqjUvSr5biDC8r38Q6s/k6LG7o+76QhFJvxc4/3U7fe/kyqsxmdoUBw8r7fxov/biYShf1
feZI5FKYBswkYsEO6DwwvjQLJpO0Gx2RMpquPHLHw6RDXq/cL1rf16BT2YaJNWo+pjNh9OgYUMfy
M86ZGqRBdh2NcDMGaPj11ua7R7C8UuzFMRAh4PAmUGnDI2qeDIeq3EJOEFRbGiL8mon12StAZ/YA
Sj94n2xIHRSKWF8ddo9Qmve6dP4BrhB7IKUqhNBWwT0SFmMWQLbHUY8egyreg7g09zUipgyZYab1
w8XixeImCneNrDhN+4dWU7+F0tz2lR8vQ+IVGGRghuHUN8HRXLEhBEwQ/g3VxU38r2GyP1vVrAeW
ngsj4P/lePMKI1bnqBx2Weh7oC2ah2v19jqe/N8wPOCL5nmIAAq7XvMmyCpWJjUUur1Xt2wOacXr
E1bpbgwciqZc17blk26H2jZLnG9l3PWAn4c3iP1SCkB5yj5N2GCxOc74ke9oYxkJPG+8Ew2xiJvC
IzwrafjJtCGebVD9uUEPC2aDv2PWkEFmcZYGGnuk3OBZsXKtGMLggfbLbxxRqKE55wbUuAu9sM1V
DHjFw1AkwhbZPpQsRbh6VdpXIdihhvY1qBRrca9/ZqkKcSeG/wtv78BRTvaI7IGct0iTlAz+IgcZ
BCOPRdC3PEYpbtWgomRrkmpRzagoGRbso2R3G5Lmu/MxyVjqYTk0BH3MqNQ7Y/ed/eLDTfLrikJ/
WJkgMUTrn53Q28DB+0Kf2B3CALmLMX7FdA6ccfq0j2e3uSPZT1Fxeo1/1m33bPqkouW+2PBnOBHT
b5o9BPBQisxwYFXrriRspjKPIEXyL1049Cop7ls/Q8cYl62x8Tvtq4jEDFDJ2Zy6gBMVR3Ni89aq
FVjnycbj6hWHEuAxJQHwjJFB4biuNdYYSXEPxd7HqKlFjyZ0Phr5Dc0qpv1wQ+evd4YT3TBebTN8
bbzP/4vXdKZOoUDVB+2bw2YjHHGt23zXGHAg9Ti5p1H3XE1oPeNewG/J8j2/7rKjdycw6eQF5NI2
c51s29pv1oV7Oxte80kDOcMULm+dP97McGuWxt3V/rAgwzCOjZ8MpjvKpruGWR+Pjo3aUzgbR/TM
Y8B3YWGlJNa8jVaj8CQq181RbTkp1J0oWxGL/QviArdW88bQN2Ot+0qI0KSZ70EBYweBML7YUtwL
Brmw6l80Y2vqaT0XkTgww6w6TGZ3JrOAsaTFIxhNkBrs4aqCO5W6taa3mlCNB8sxLyhSUqz0EZLK
dgrWMOQC/NpPgokJMM+83Q6NI1e4798mI/9x4ZJcMzlFq7KbIz1UgczGYiqUuGm4EVMp/2PvPHZj
Sc9s+yqCxjcKvwnbgCZMn8kkk+7QTAK04b2Pp78rSn27S4UrCT3vyQFK0OFJZkb+Zn97r722RH2y
JsT42SjfUsf+BUnpqR5w4kOngIG9S2LvV0yDzwXzSXZF3Mq+1Wma3FVl9SFmwrhk2Mobh3lgP7Ci
mmEs10Qhn4KkSF69+NOfPk1Tixvu29dxryQBPm4aU6vfwrJm8fTzdpXPtH878GVYk6GfeihiTKYW
cptHDKd5wIXZ3+XZgtRIzO5s56a3H4REiWmJEIdGCmadWhuU8OKAl5qITkFcfta0jwPkujelEzEs
h8hkTK59Yvc+xeOxTkS1nROjvolL865O8Pg5LrayLiw2CsLDCu6stWwHXN/Jb/3okFRvwrH+ujGH
Y2UY7bvQHd3VQa34gk7mJhcjbcDSCTYUcjPBpPFxXYQWs0QmEjuDVN8mqbNzSmcw3yEooYQcMSHS
sjf1a19N3U9R9LeJ8sBrBs7ZKWsA5eBLJcm36dlzm45moGg4dnZqblKh3aMsLVqNfGJBQ/JZKwOW
ZtwJhHP+dlNcnOGVE8RHhSlzL/tl3ypWVt5DysXphOeGESiiSF+NAyvb3FylPH+Aiq1vwWTT8k3u
JJjbA62wk4ZHIgB4w8eAlZtGar5yC3lRJgmz8EwRQ0qa9cBkrFG8bVGmbQAB6d5m2ndP1dNdVPT8
Lbg4g7fTrUGfapiRWiGU2fb8V8dSasfwBQdGamtqKgYPk2EGdtlFzh8c8oa26vEZ3NY4ma5GS5Dq
9kg6lKbeoLcdgBxAub4oX1EXmQN3smRwG7FfXk2jsc/N+KnKjI+U/Adje7LrUQvUvSaDvoX1tR9t
YDq5wXx6ku2haBRZnQ7Scy3NnaVz4ocTH2bkx1sZ+LfkqOID/6xJJt7zShpeKDWYfNi4XbpVlF5u
SMdxs2wgVdCt9DBqUveMwDqHLHe42DZy4MTw0Aqt7xtNyhcgXwEFwMrKj2jG9hTMJvef8mmgScT0
Ubpqd2NRGRkYJ+4VB5ze70kGdcTL7pmzJQNfIifMhnVUydU0JV9T75yxszpr7T90sBXWgVNfZ4Cz
rlQ3uZusjA4O3Qm0OgBVdZz0kFcQzdmX1bYbAeOLCEeFyG+Ubzh4eUlLhi6UQJyHZcwmBXw43KVZ
+pxYBmVkqzApuV1Rb7JSIzmXCXoLfgVs5+WaUrgfe8lNSet1GiewnTMnv1QBgjGdZ7DnH02UuXh+
olfqEJKCBZTqoDXtL/o69QLJ8ct49ynxNSZISYPZf9kt8pThxuvUVM0dTJc7l9rdDvDohZUAUlwC
noHr0poag08pxDZROdYr1T8WI3yMsBFbfC9wh9OR7lcxPzsAlwrNQFrOFnSrTsNPicXVMJgE6CRr
7jicfq+q/t8273/e5i1N2rP/eZ339XeDVaL4Y3v373/jP+u7Peq7Lcdaira1qR16vf/e3q2c3wSt
2VpIbUvhas/9r/ZuQ7m/WbbjcPKAuGXB9KXzm9FHG/7tr4YWv9m261mubXOqE6b+n9R3S+mIv/6l
LNIpKPLD19/+6koXkUh4EiWFonBPa0rEy8/3+ygPmr/9Vf6fCCNiYM2OD6AEd2aQlWo9znAYbJsb
tSuW8UdbMAfwLebfLfYDK36N28A+lHjlKTNRoRTbuXLeZ4l8a2eVAbk3fFAVeebULKCDhcG+Rh0+
VI24mb3q4CpVbHIfrGFRedkVzqWARLZJZ20fHXo7ZgrEbV+XROhmUzCGag4hrX2bXgzPIiEt4gXc
VqfJPqvFLcal291C3sy3Qb8YH0XKgFCybvRdQ4YAjb6gEAwCnjeuQjc1jyrpD+BpdgpT85X7Ogji
U0G8HCZz7yhUoxHFqYCLtHePneiBGXS6j/LexuLRqlWCQBZypEHhhh8IR3aDhzOHLuQjGG8HWxFS
jPfD1N5XYQS71j3oJKd4GNAVM0NNUrEEi+7nzAn9qI8JlPXEDsXbVLb2JXKZZ9a/81BxR20NpQBn
GNmRWVV/HYUc8XonOCZG+zEDwKDl6i5t3H7TxbSR2PO9nRfZIY650nXJHZvqK8NxC8u+e3FL9WS1
qOl1YdypjICDa6+NehTozuGNV8lnutiwGqarPnfZThuJaEIH1GL1SXnvK14ldsgB0EoCJZvYRgE+
2RJDdsBoh4PE4xYeR/UTtLSUAhAYMUh2V2YNF0i3NBSlGd7AdLmZqvKTHIO/sZfkRbu23Qc3hvyj
euGvgV9TxWtjxyLdveFiLkXMySBko/J6PFsj3N2qJeRpi2CN0gkcx/KHHZG1+pRRO4GySn60T2/G
jliQWHX9EggN+2Y1+ea7CpSxBuYEcLWPP7yUgYuFHgngGfz9GeSTYRDpiHRpPDZ6FMfSqfe4m08x
mcsgm4dLGVskPylD7WsulwVDBa6SLRBBHNPMBalwc0rzEnpg4HC4WLQUXtEM5q5K1Z5s3W0E9ICt
WeUBMyQ4pPiTv/GlNpQTYt7pLALAI6oG44JnPd8EHqQiL/UcTA8c9hMjP1a9/ZNAv+eMOW1FI34m
x1v3tZ+AXRuoZkjtjaM42NaIiYsgxYPg5muOE5/A/8jrOvTAM1Hy1rHd3RiCjD6wV77lfaB2RXaJ
uuaop5S0YRjInTlB6szddiVlFAM6pATC7pagpodWYiyBjjYN1mVivTq29Zh1wxaQOrynSFHHXJbb
0hjhLU8TNQ1hR+SFXD/xu3mbtNmBGce2SOLXJqqmU5JFe9uF2D1HLdjE/qAhFI/1gD/LhIM2l08e
nUSbeTmdkb3Dlae4fpju+EqGiUZeDGwwpWCHVVn4lg/z/WzChWznX3FKDLtz4QwayiFqy10Ms6p7
iEfzjYLe8GhM3dHqjhVShiTRWkecdJRGpLS1+UAnyGNQNrTW0XESWz0+A+ybLs7zyJR7+JtXRWgz
G5yseqVNRrUY/k9zj6mS2OanCnrqnavDaDLMdJnX72q1TMA0/MAQr2M5jxQrYcblLEbVGhFH3Toc
3bwjBOQ9HgQLvaJ4bW2TLFnFMV2cEUN/TdYDpd4WjHMO1L7ejRmHX92CIXThwFjJkrcuqLQcWX3b
ILpuwQGqun1O3eHsAGIj0cGQuEaTorQXXBnDl33sEnczg/CwaOpIB/GLHDJxJPjwZtJCdaBJ4MsG
lijQeIy4PbWB8emUybXdFycxQ1yeQE4blNSxbX2TBxb93qvNGzKwYPNG2AYRyAx3Rsr3SxyfYg7e
uhL42dQsbhnHuRY8RwQq1JrfKNiO7niXNcPzQKQV0FS2p6i5o/c7SRg7LwUF7odn4sjRhRyvvbi7
w4TM5YVpxRYnMkhqmpHCwoeWRcvGpPSXqXW09qyUmKX2Lm1qDhefO0BcBRA8Qhx6UTDt68Dli1DG
9bLX4NvBqJSHTBdidqurylRbaUUta5qzc8YMraDtfiW5XYIjAycQRTu6oSIg3tO36ty7qWlv/dy9
I52ZYZTC4tSMUHQCSmk7J+EmGxCcd/jUxia6KUy7oR2jCFYOV7NNdhaD/qo9lBVal2AaK31vuLSG
5I1dbIcpOdczsJy6dbIdnYsBFVIliftXMVFwVyERDR0D3by/ba3kw+ehSLjzf4z4tly5i+r8wxgm
WqLChXCd0aERJJ9liFIP9bNcPqDXtPT0usFSCFrXezc8i0FwOGar1j+VRe7ta3gteWu8YLfLwvIm
c/gOWeXSBWXk6yjeFT09T5XdyC09KefuSTcJdbZVVe9KOwEJbxNKGsqw3Ebpp4X/eC0zG6e+e2uM
RgXOmfHijBV7j0F+4xqaj36ucB3I8aFlEFLE1Lxx459XQFqpLrHKTTM+kCZ6cehyWDem5z/wTYQf
UNibrutetBweYMRmey96FKU2iYvkFzedWZYakExD4WLPkMdWrgIzfpb2dGDx5C5IbJV7gTls0w+f
MCfOJafaMHXbBe7BGF11bVndxsko1QltOk+ySfwKRXofzqArs2SEvjTyIbcLn45LHpXhGQ6dmQ2U
dlVYkeRq2R0PDmOmjdbAY4cyPXhmRpAitYt1Du2UVHqwk4GNPBgXp6IJr6sGkMQw8tuRKF33bvFt
sighxyY5mkjVr0aCJ33UnqTY2O6EKcvHFTkWv/LOPdHhPgPvSTrKOeK3tp0el69SWwzfHMO+Co97
gweD2cLwzwyFMit+Pn3lXUyjbfNeJpVmgOu8Y2VFODt4YW+iDsSvzljMO1Nna8utD9q318DeN8NM
6DGNv2hpjXZFTsJ0sGcYRjbt2d4K63zCsJVCRS/lPoSJ/oRldKMbLqYcQ0hESRQJ+eOSmWZVRNOq
5Zecca3NFk4iDnO2W3tbuuhBISAMTHU0kzJgNTEzBF34OSqEVR1RQNtScCwEzQ06wC1WOze12977
LbfJOqYyPuuqByI0rxRQ3DUh11m1FLzOA3uV5frXllnT1A7atevx+i8+9tDJrr1xIVO6sOcdchNG
CkzUzry3AF8BRV58tgJrPq4aUSKmAqIOayPaT+30U8z4d6y+kNfRIJ/8pUGnjqFxl+Vt4bfmyena
X43EiZTpfRr7rDvDY1gvNpU8fo/B9GxcC/mXgssOaVhczNa8p13yrE1kJNMmhmDX5q+AOX+IVtCD
mQZVTDEltdQS03X9o8f+FBq+R1VGD7MreZricriCqkSvBklCKFHOttiS6I2IIUd3qEsr6eDaawTI
ORrrYeLUx8irM45k1nw1dQxnIv1YVv51ABt4Rf+Ox0Q0aB9LZgxXrc0ksym3IBusveBtyXtaTjI4
W134ErlHPkVJKAxOQORd2O1e0H2RKSNOMAXZeXMgR2DO6r0CDG1W7bmtO9pop3g9hlSKSM8VAAXE
ufVLWCfRthPEQZqz5wXmdhrVt0pH6io4frEZAKb3yaOaJ+US81WyekYYvit19mZZvmJ443qbqawv
VE8Caih+7PG59n3MgF7SbnEF75I65n2gmytBKV0NKLpXIO6IZxaszCDxMLNYEfnBNHd/YQb5dIVs
jtJPfvpWX7W0jtwUArI410Genar+QvB1T0w1T9lixx5jwg7BdnBTetPtpUOj/JxBWqTFRzWQGZtS
ndzYgdhFLmAYpn+o1H375jgMxOfePekelybk3mRnUvHtN8fO6Td+63y0/XTEufM20Rm61UnzOron
H7JOm1nvqrHIc0cx3+tOCy588Y2QA4E4E4hxCOcCJ+J9YJjRpiAav+iBm9QY7oqG1uK+mL5iIoNN
TLOewqMV5UghWWm81rG4ccqLK6qJrkTq00OMs5CVJfOdeoW1nfSsAkizXGnW+bgUXHXVlWeWnJsK
/RqIijccEzMnV4ewa049oOjOSsyXumK8HJGPZ4RdPlhtRqm5g82GKizQVD0Dl3a69GNqbQrYuw5V
v+T/ymDYGTPJ7zQOZwzczJRprYZ9FDqwEyFniYegywwIE8T7Pc080Y85YKRnJaXcCBXc+uPwGCn/
dbC8Y4vzHbA0oRDYEYhKnNvaTHz4c83GFm9SCK/M0ImgmVA+CSyxNGo2n1X6y82DT79YOk1d9uo+
9Q7QDd4cKzwjof+QldrVvlFvXhuP7XSMbZ5ccebrXKw4ez4tqLKpD9gGvZ7IBlCvzsMaUBbtJ3UF
b7GkEzm97RQqLkioflUbA/Va5YPpk4GgEYzYqeyDl2wqgoPVkaNTkB8BJKD6LZUW+Uccp+aF7Kjc
WWQZ2tnh44Jq55EgAiAHXpbi2e88ZItppZODu3qVFQz0LAtui8wr1jRbH1uzUGdoQjOHT/R9uPYh
nfFnd8yGjRsL1gEKtGjCNXaTAwyujihgy2yIhOHAXlBNRvIIxu7aqXNYt0Z1nTXVByVgxdmU2fRY
gOFvHEvTZRJ4a6dgaJP1+QWT2bYcmpM98DUadD8RTkCV0J78lTOgXYn+m+k6nwX9KhxVWrgk43gg
rzodGCzQBz+F5aphI+PeuScEXmzAeEa3JdXwXX+x8GitEnSJXX+m7fWWyezJMFzzYLcRdkIvJLxa
x5tRxc55Yglps/Z9SBECUXVWkAefjMQ4zgZRrqiHFF4digr0waj2xAs/jBgrR157h4DTSQ77msFl
d6+L+Gvw5mk3gAiyQxxZWjlA7c10l/D6145FeX3SJtekyJeWH48ycU7nSyDghcSyE19ybS+5MGuX
VfUm1s5zkLriah1615z33iMdfIUjhxSSSMCkcsq5S/uuClW3sXFHmh08WnhI+aYP7ec0HzSBec/d
9jKlKtLMqe/s5ggyOhvRFKU1OkgY8bDKe9qZZ9F8iYprySDA7cROfdMmPe52+9SGqN5jRpjbpxMy
DSu0XUxFjc+RTpE36KL0O0koaZo0TuF6OMuC7DgxGO0+5aq/6eLKPIE1uWrzjuj0ZH220lyaHYzP
ygPNaKQZd9TQvc6s1uUG7R3Gub2VJkEuDm6bvoCgHpePg42nQCuiYUPuQY+rGTMuswnX9E5xWfsY
hT7wgwQZ3PrYmNU6LabnMQjeOGF9YpSwj9xY1xNeUgJjgNZzHg8ab8eVaouH2g7AFGLRp+Jn3I0K
fLQjJud6wOp/0AhPmQuXgms9846Znz+REegGJmxTvmk8w1+fSbwQZgis+7rG4loEdGloUj9MOU5C
lQ0FoN4RWWtX5vZhbktNl91N7zRyhzrDcREj3lXatUT8RHNodcdNoW52esAMJgM45wajaqNhSu+X
O4hDFveEmPkAMFMqBkoQN172XpbZfpDkpStdfqksOLkeDoc+lCAuNYyZ/1WTH6fy+2//XE1WUv8r
Nfkh+q7r979cfxf59x8l5d//2t8lZUOK35RrKo1d2fVcCQP+/4nKhtS/aUYArhDCMxlCmyjHVNIs
yrFE+f1PEdn+zVNKSObBPNiov9r9H4nIyOF/kJAtx+SkJbQleT2eZM6Lkv1HCbmCmoI91D1wX8we
evJDV3rMH21/SjYzFwI/bsttRrh8jT/rkFBLPbYfDsjYdd9IJqfOPTWI2XH/h7ft8ncF+y851Xxw
ktpFquZt/fOrUrwNvDxH2dI0Ud7/+KpIFUKiywauWE120GA9FKY6bpTtbTpCCeOvgnFyRxCIPtA8
JYul4bhy14R5Xhw/q/7+qH+O/xF8F/+f16Pkn16PxUuxtEMhkGUtxKDlXfyD0C5do/dnmik7TDOT
FdSk4xuEZyt/AE6xpVAVMtZgHFTI1WFuJPVS6rp1tEc2Ix7PRW/em4iaq8mqFP0QqNQThIXEm2/7
QIxPkZL/7gX/42SAFytsU5sMKaRjgV7znH98wb4UoXZnc58I0hGZbZ2jFPST31bgztLgXDmo7ZQA
vrc2gHYF8pEM3LhtCEJuWxJM28TUR6+fz+AsMYckBTf+MvmMcqtd9Y5x+dcfN8/1P3zay4slF+4y
xvCYios/jTHawoBg7Ks99vZ0FcOfSBLPXWEMoUFWAV2OEHvG8eVf/6Ny+an/PTz5+1tEUFHanNst
Cgv/9IzJeeDracm92znW4hnjusWOUGSlvgrFcoOv2vdS+CM2w5i2ncG9dRReMNxm/+aF6D8/7RYp
b6k8JTwL2J8j//RhzZNWRk3et0odB0DWPIBTxZ7U98kBYq2347B/yXPbuP79j9601nTOw+ugWxof
iOiZLpY3/OANlEV0Issbd6HAIud47sEdDXsVU+7hUjfqMBjaCUkqojHQT/CTGQuzL+LcZd8M01jc
IN5d1V5+MCaJb0HDP+iGWu1mw7hPLHXdNKBcPENz1aV/rwfiCzx1vqkx03kkHjL8qShH7gbL05FU
TwR2MfzCflFfR2UGoxf4adYPHoqineyGwX3zLV1TWxLcDGbdHTuFlwQnzZurHehA5AVWhttuRQuJ
jH/L6cVnnxBPqtvgkIoR3+xscMESJ0/N4jrgGroRHebMQXHALoTisEp5sKWBUIlI+gCzLaAQrtAr
ly7tu0K76Miq/Uqcz4bL+L2dLe2vyr7wT//ENX5pWWLPgb0ESKQ/jPHKw05IPm+495OC87oZZKug
DcEwa/XSegmYTDzXt25EBCkjCU/7uyC6h9kaa4Z/myL9wN2XjLVGs9jbJQJwJB0oEFVnXiYMpLtJ
udzFSPdcpLXyEjiJgxrNrTG3EaClzF/bFcJij1PkrktqjModxzjJ4UbVhBQUMdkr2kEkib0uJrlP
05NN4yLeVUElz+wd/82zy8v989eIWTbfIYfNw9E22Zl/XGlM3zZNk9SRnDSNQ35+soakOxG9wBug
vJqSvvZSJcG4gxx2RZK+X7fqy+CSw/inJG9nTXofao5wNTAOIyq3PrIuKnf54FvzeYASDxOiWlV5
/NWkJqE72zgFGZnT/t1vaMRRcQV1ENDZFdfZjnKZ4xjqfelo8IcnlvWjPzcD+nf/QGHWjxOuh4Fr
fD/i/JsV1qkq3yP7gl9NaJuKyuGF4dNMZfwNQC0efnGtjBx1tmxe8tzrVl4z3uTAmAmihrdU1JSo
6atStKccuzgUEK4Fnud+09XrBRuXA6AcLHvlamK2wlr6YJpPJUBRYYyVZNWJy5sRhlaP3EaXPvmF
8ZnZ4qHTb1xS3qKakDJj1t6Ibrtx2JOe43wPWLjkJwxUFhFbRJXrxm6XPvJCLFrliNfnydPvAYYh
w7E4C/sBzumZr+/MvJb7fzYa39rzVjDLvygtIjhgcZzXpn3CDM0dOyqurWnodoIjoz3M7wG8VySB
PZ2FHYUxZ0rb/JVvEHfzKsz2tEkStSz2CudnKPqnCozGiqAI9y54T6bCqD5PJe48UgxOMdxnVnCI
Wpg0pNcwxLjegRGGygXMykLsra4+yvpco7tRlyFf5kQMG3s+WLFHLBlq+XqMwn0MwG4wYg/+WNps
3dL8sADh1Cpco8y/Ri1VtAlpUj2jbfrOfIPzZ5kJbHTd4yJUg31QFgORJn6sqvStd1i7vGJ6SaSf
b0hs/PiuDVnTioA8zgKzlcDz2BV7y3HjDW0bIFAfnJjAvYyCr7gbHttcHaIE164G+Yodxk/XVR/o
NbUH4P/693BgCZgSnDFQl6wrJuMU1QS4BiElapxoCRG2aJLRNpbYCMuKyjsU+atBLdCyieVhQvaY
jG94KQ8acJxRCNZs3G+WFr9IbywExXK6SU2GCw3hgTCEzWlXNOLYRyOsXwH84jwJ+AdcwCib9trl
VtkEKtt2xMaPqfthTXCIB6dWW+Xgoyb5y7+MIZKWhF4wJ8aDIzXRJGTdluRF5PYvXE5m6OYjbYrL
czNYEJw95ntXUVpBDemIad02aPlHr9b8rtVc45rPnQOZq4whg49sQrsL97yvhswpJuPwYhlMxDOg
0Rnlw1yVcuulwQRQV6b9y63r6toNxnUWJUxcO1zK2N8mLPVMHmg+OsFOdjHvnENd/Ggava/nAC5Q
c0vNXLbLgP1SCTD9KghyrekiWHoZlvtev21V/BwWaD4WhYMUjo3vcmlQwp+9NQHP7LpOPEinevXh
6D6EPoaAUl9HKeMET7r7yErzTS2jt3n6Wk7YCFecYEgsrOEHyEPTJBgw2Rq9fth488Noo+Tb8XSL
8BudYKfGjICgGrSDOsTIyuQIa5BdczFeN4EBo9iJftA+gx09QTTz2M4OZy5eSDj848KiTVz/V2r1
fPMWCcMZD0jdrHIRA7vJQsugxNjyHH8X5BbBS0eieOYacQo6Ndf6XT1W8FAK2VOAB5NqnO0zLNb2
yhpohkmI+HS1727k3D2LwJh3qSYplEo40rG+kwOtlcI0OpIJA36tpV1Ytg+Dw/9iZC3n4xyK/Iyp
kJC9o9e4n15jTNGZlUdvtoDZRww7IxLHCI0Is5ySD6+lqMlJIHNgY08DS+wMEZ0DkgfL1n0lY6Pc
zkKjQkh6harauo3Yf8dnABQNtrq4XGVZ7yGhIY1NDr/fsBAxCvXQxbEPrT5fQE0oYq0+I/Z6G0qr
782CfLXvsDomMzbqTDnXBvE2w5+9i24LOkWBz/Zs0FeOUl9uF2w5ZeYgrVGPvQaBtHJHWr9KVmb6
YeBNYD+ZYzYFvgP19GLkYqWi+BSl7o/NNrC1oyN4YtSa8EfzLKUAJpn8kzBK4KavSMbcOMoi5xGo
TdrUpFXTDyWK3eh3yAEdTeFguuEX9BAYga0+AVW9WMEM4sd6twU4hHTU4c7B4c0sBAeAp/pftmw/
phpHaZPtQaE+ZRIvKQZtzIzzG+inlKxsZaf3TkGbgbkZu+iHCshLYANu8znOQZUv17KfloME85M+
nC8+ZUebyCZSyzZ+pRtY+pP3hDeOztFg9tCvPkcB7BfEAiWHI8q3IUGH48oA+veh/eo7rrEpwtvQ
WX9tGfXeFUG6hDfxrpf0UzMWzXW5igLeFFMOMRCVCoslhxzaVrOVOXEqC8jcrcLmWfVK8PxVsIGV
c+7BHjLRqvgYoQZbTEtKqyWzXhGTmYjsupUa932ug12TlfHKWDoxk2QkKZ/RpEacMwio7LE7oofT
/FLPtI5TJQSTa1QPfmC1G1Uz81b6BQBDtLMxPlIZRZkUZaMbYj/lpuqI7zEe7cCIB0SMFgW0p1+u
oNdpcWQ9eSC5d31U3MsAeCyEMOjwBFH7NNM7I8R7M06nEpwKv99D5qX3Rmt3m7K+dcrwY4pYupIy
h1jvWZTe9kfbHuT9ErMcY7ylAo+VcOhpidUa5qWx1hwutrVD/gGP0Kat3ZOtJnPhPvQAlIFnZRlh
R0SkBi/NBEPVzF6S3E0h5BCxAO22ahM673Ds50yU+tdctPau1hf4rsNNkCT4YFmhyfv77Qg/0FEv
hSDtDCkB1vSQUhmgx23LpLkn4lHjHMuK8a4aukd6kCYGgfYGQ5C7B3Y3rGh9TMu+2PslBAibjNU1
O/0d5UQ/Udy7a0zlZOF9pO2GtQgYI19gzB2djeLGQnU2hi0FA+UKIxo1ESNCuJGpF3z6wcbIwPT1
Y3u0iLpcdWEAxmQ6OwOk+qr2l7BBts3nccWzf8Yi95OLyFi3JhSdpQeexqdsjTqybgaiDhQ9dt2t
rHi8gjD5qSSE+97tdhOwCoYeX2bHGaEuXU55wfBuDyajsODb60n+RXX8U4v5iLqD11niI2/JJ16V
c/bVBqy0AYuK0uKBVRe3d/tFKH/v9jzqKnTNxU62zRQjE5wSbn5rQzBv2batsMrOQSm2phVUNwFe
aZRlGkkJHRy0rH4tUSClODiY+IixmEOTnc+F4207o/6F8SbcTOdYVvJ6BIZNSszt19b8mWfjuR7t
E4Vy5Jbx1pHWGihsIadRZ0zm0tpwcewldDvX6BkAJL2gq3asAJxgaDPbE5jZFlPtbHNjfuxrvK/w
T8p7XjkOtIplxCi/RmAGD6aD0bbxohKKyUwuIDChHWKet40yYVow4HgLjPKRlNXN4+ymIHYd8z6a
YX/WefKZNgmludjyk7ZK1kVhnEyViFVIwm/lxAzd7RDbMQexdaEwCtqWgTV+qbeifUbOlCjGfkNb
kG9FGzjhD/52wrpx7CurPhYDRB9PlAcxwKbDSg/rFD2EIg/oJ2ZZk82pzbI62tZQHqyGMJzusdV3
/ZEn8JP47TadgwCoWC6ODDJINhviGf8XsSJRP8JPugB2NbZOW3Zrfm0WYSX1MWnILHGuIjBqy+FY
L39UaeOtvYQkyETGoKk7yp8hSEF6BsXugW1smyg/YhTNoJwAy1SdCje//2daZfHBJMld5FG0Rkpm
QukH85leLXEVgsbdKWfetRT3rLDobWAZkiUR87vPw3aVkrjcV1Ys2Qt889TAVG2W/8oGF7N05Zro
DwsNWVpkigdsO1n1Y7pVRDeAefH6dteqwmSemM5blQ5fGe82/I4lm+hOayz21BDmfBKNh4WAZBUS
geyGkwUYcR3L7NFoQup5hpxdd9jUWsBbAjZCEQzvBQV8N7//EUzeY7gEEmDLGW2Lem8UGT0v/DGr
6KFPQ+j/bC5o7E82BLVz52FAwrcJuuuUGQZ8pLQEN0Vbp258iQh275gsWUlaf3VSUicejccy2Se+
QYVrfZXI7ByO7ms/1IfW0JeSZLiOzQtr+pnUTUuIcPoiW8JPIaEJbGpJmthriF0N5TbhDXElgKRu
V66N8eDHzGhmZg/0BN4YRMBtLjrrjATxEvS2KCzjWKH3ETWQgDrHeldj5e3p5A7ATyNQEEBZax6X
dmze5BCcytKZVh1tfWVC6Hq2waQHWCudKd14JAVWLr3XBL+BhIh+02TVNrCdg8kxBJvxc0DQGQZu
s3bsGfbxon/kLGI2x2pqTy8cE7dGL+9A3lzGMXuYXffWrNnBbF19UJv2xmQfunf7KXCdrbqBQoYM
YoqkKDnw0Gm80dm3hi2uXNWuajwY6EXKocuI47ylgERMWXB2uGC2ZXmd6W6b2+7tmFePXrXqqLdi
NgNAY8wBx6Xd2u8KyEHiyamwis7tjT26HhN94hM0O20V27NuZ54TltZ1VJjNbTvZT556cZ380EVD
y8CRnLh9riEtrOTM9TZg450MTjQDbKuOCAIf3vigTe/FC4cXEctf0i24ctdHd+63Q+kiDQ7jyhLj
wTX4fzuSyCq1QnscTZSle+IB3XPgyyS3XMk7Log8PbElYM4F5Wutw0fTxlHTZUULSkl++aL6CLXx
TUYU3B9ZyLzFGRB5iDk036Vjc2dWfHvrifS7NAW36nH1e0FgfIYqQBNMJa6lO8LhoAOcA7N7gA4L
RrmQ574v72nWGNbSX0oW/y97Z5ZjN5Jt2ankBBhgZ2yAhwfU7RvvXS7J9UO43CX2pNHM2E6nvuqj
RpETq0VFJF5GVtXLyp/6ehlAIhSSX133azQ7ds7ea39tkYat8pynaV5iIvHGrSzD4xxJOOlxR06O
ZUAx4ZEh4YPXwKNrBVyvkyd45o9tNGFlkLD8kuQ6zgA1kJ9vgD1DCNLWBCBzuEnoAc34Th7zgokC
AthT7AoaAZlb3ySqHY99Hb2R1HCQE7BVvyiRFzC64uzL0CmG5xG23pWAPtaIM/s7qqqUshMFVjSi
R62N2HBjQsXZqe80gaINTdF52y7+t8FSLLAEiOfY55e6Xr6h03PO2SC9fQpa1kr8xxTN3IHsTkMd
QACCaEllSCz/29KgwbSW1n9pEYp31TpqdNU+UTxBfktAvI8YulPpe9yG/ovu40NY+lubSD/yh8CO
pSZ8Tkf3zugeOB/34r55LaqsvXVc68WUbKyWWjMTFxTD8HFDmTuULYGN+6N5qlQqQPmupT+n9qiQ
e0qx75DdnBJPqVOZcdOvKPu0tMA3oS5gh8K6Tctpu+7QWxANcKhJKdlAREDJFEDjCq3iAWDfy9Kw
eDyLVUFXdu8Zd7ypgSwCwhMFjFUBcQzjWkjvqmn0Sffih7IxgOtSXFFN5ccY3MWxSCFHxJrwD3dE
ay1IMz15srlkyssPtB9D3ssynEAeP+okATtk+vsuVzGRueWH1ne6eAGDGYtu2DtBm+xHCKC7sEOI
6SbdU4INi2/fOwb8pI5ZMTgbnKsof7MWAo1n13tGVArHO4HB9JOmh6VlWuBAHtn7lKcGLjDK8uEX
Ie49TNOVp+fiJLA6QJtr2oaPbmHKl/e4XPaILioiBIZ2t49d6IfFSOO8RPsDjo1ArrG/L8z0VFVL
fZiUvEmJ/DmXxYwct8jJykSdaAxD7vGhp1q9s7guTOOqetiZsQ+PLVrAjRlRpxKPhH5iQBRVcLk8
dMiSTs4SSiR14amAer5fJLGgg4L75YFIv42L9keJhM6D2LVzcRtSuffgG7vyCXID13Ko+Z1CZBgy
E/Za75EU53nv9/2XJkQpnyYxB1iw5voMYicM1MwlGT6lTlTvY+1+rauBEM/K3NadfpeG7zVNGPCB
p/xGa4Z+elM2u8z0MRc9TA7YswSiRYhmWFeB+lfPJqm/k7dX7icUEQjZ5vKyuNXzbEVYG/X0JRsw
ndAKrpCaIoAs5nM5kYHkM41YanQBfRB9cyv12R0ji8PIn/AmhjOKEyiggbbnA7z+LwDV570dFcPF
5f606fFAZHZbMOyrXtMyb4/hmuA1cDgfAG7w9jukNmjgUCt73mV028fUFfNG82Dv54o0dKsv3ywP
2btXluEJd8aAgieEQZLWRB2F/Z3wm88u2caPWWLRNVQ3EbnMJwK446wa7lIhD7YgLZxX57iZDz21
M0xMqHm45TZ9lMWwVjJ9nZv4TpXL6yCnGwJoK/LRjiPAj3vMftiLBReGwZvaMyYaifU340q4Ftde
4WVbn2ipKDDqREB7slG9+7nzFXFBA8yDkTjcGQjJBa54ehv/HLq7KY/4ZdiBqCz3ol9Xi7Vimpje
Hgarw3njgxSanVMt/Q53Ni4CnpSJCSrKUbOFyYwuxFakOYjws0WNDWk/odhoXPcU+DyYnVEDyrng
YKdTfJGTwhQz0DVUVaJXIPFqdVmHiTHnFA32InMBlkfLj1QTjdjINZBj5ApacOGAw84FbUglPkAI
2+jTGCNOIarzOAduNuEfeMwcLppWIh9VMSiSraGENtO9g6DFt73lEKJCO3eFR+5ImH2Uvpt+W4oK
0NM0HEDGQcwhQuUQam4iELMv9BT7oWuuP5JOY/xG8XItsZNscdmpVVH54HfeGSJofLB74v7gWtEa
5nyKvGI5TMNAp7JoSyynr3NmEV2HKmzyyDrKIUExFCD4FXcDCkCLn9oInxlv7TT2LkMJbANl34K1
a+yrUAQGdkt0N8w5B/g6/MkNiT1m2cPoXw4kkNuMOdWMhnDyzqfaP06BAp4Oew4iPnODAkBjKomm
LLIeVwYsVJpnl2HET4JE9o5E7/q0ijx5UM2Lbz2AcPURuw7Zkw1gDLwKmVlja+1Dy9NbE0l1Qn5/
2xkAT/oNt4F30xNF683ZeK/1Uz4mT13RfIuCHGWgobZHV6fr7GHy+mEDgnFNZGJOGgXntO4gYQ0w
jCa4017fzmgMbe9oz1RWMTT4xCmRvk7AgZ2BgT1ROrsEQdpzD/wB2mF9iTo7etKy+pGyO5xtioZ9
13rmEAA92cUWVvA+I4axRCsbD721LeTPYlzME+U89FBLk88rY8aAlt73oLAuURSepJ7OGbeYq7TD
6c5UcXlks2t3o1+9BbijHzKR+p9SPQENGhB5adJM0K/Rm+6W9AoUDJvLwgdQYU4Q2XIOvfl9DBiZ
WGC5brrBQrNq4QsJJJ0mk1tXyx1BGmWtdZcNiI8NovuaYLDn4YVvGsMaRo4aeeYSh86xjyiBa/3g
y1y/Gv6qiGkDXVriXIORtK+pS8NTb8XmuUS6I6zkCN9P3/t6ugknQ3dI4AAKcrwyhi4VD+MLl6N2
OL7ZxMUcU38eb+yhuxWOvRPBmO36IfhI3AjVrei7NeB3PItyYqzqdxubaQddFOPdQLAhOavYlUFY
3XNQ31RVfGqsLjoS1oB0banTu3r4od1av6SArt26qG6WbhGHHu4UNKePiOyKWzyuFxviC9loIr8L
jjWH0I1jt+jiKtU9kn72MamaGDRn7PbWEtK5mUa0lQsHA6rT4pMVHhkkPVH3WAAUl/3oph2HgfeM
pO9s9IQ2vsJf54G+OQ31lzT2rqyPXYCEDxoq7scpwQ3VVIuF/Ly5mB6/DA0y60yzks2zH8ILRBaD
2BGj4+obSLXmBE+4vUJucq/FqVlCvlNoXJOa511Tl3Q3eNWuvhRJiXbPNvvUttsrURmEfTOdghu1
nTGZ3yBpq66aj/uhU1j85mK6VmtQqU8BcpxJRMjrxRyBIn3xuN5tpGlKRub23s8Tzq2kDLdeZ3/T
yeC9KHqHlFHdz7ysGVpHXolVbtwuk+HAawhdn7CMUXHp91yTdQx5mIpqIUo5seNzFpXy0AcOmuip
Ydrhj9Yu9Nc+qQvmjS4aJMZ8qR9M1rgw7nv31kqZtVJidjfCjN+LxPnIRUh6XOmBb60ouUnlZvfO
uaDM3tnqJZwA2ewguyY7L2Po04EzuEHyuOXiZJ1zkntkUQdPxJt/jmRa3pfJpccylgnrSPDuU7W4
RPqA+SrmpL0J1Njdr1kbO43lf5dUKQm7JHAdS1GKh7a0PDK8iT0mSALux5pDTgDK01R049OMd1PG
oPOkAs/UDEz+obukl9EP1+ZS6Tx16/8R2+JtLEJoz79+yZDMvWfJ7EW8kM6dpPOy1xnba0a1cwuB
/C7X9fisTwvw32cVlc6zs86CYnAnv/+3fjWjzTMRG8z/ebeBN30qy7x5sMf5jDZ8+kQ4snVOHEAu
8a5KveGLJ4IBpd/Eklvk8MURMdRrUpr2v363XiU1kWopkvLA2g5J7p7SmFRByyl+au5xurO/+ES1
HlFqbxis1QSCQQ+U/bMCrevNlf+IdoKbg1+ws+HYbK38udCINBt7+S8D+fzPJH+rWuf/biB//ut/
b//yqa3/+j/+8tZ8/OVB/fV/ggeSf5b/rS/xu/wvxFDuxV6Mzib0I1S+SKF+t5QH/A46OxhsGM1D
33fQBf5N/PdbiKCNiXzkhsi1HcHL/SEGtOzf8KA7Qcz/3NWiHgE7/Jf0gPYq+PsPWVTo8RcJP0Ki
yDgXtcf6Dv9e6uZFwRI06Gob7n3rEIP88wKrYPvQmeklgqZshnw4+xO+rnCYH4L1Wh802ae5CO3N
3Hmwnhz7EfMVYSRZgHbJUN2E1UaqBm9j0DR7PNzvflvfWlXG5HTpAv4A7tAUyVnfRE9SajIZ/GXP
LgRaL8ZDCGFNTmIfjfFjcBEaMoVFA2zfLONTE5+tITqVw/itBl69w49Gm5r9e4ENkWbsphn1+bZo
5dGmMBUFnS3lUh8HaYhEuiISBi1yOQreJvVpk0LtsQR1W+ja6SHK1MsvlZTEHgjOZsdn+Iz4otp6
Nldxj5CjOHj4Va+R8D3DFuvef5Xtky5/9n138IJJM0x39tJiABThf5ElDXQwij+Yi5qdEqide07l
VMEp9ZXzHHXdyyCLSzLSjIE3zXwbPDVHJ/qxYzuufeugfBMdNH0nSihZFd/eklDTEx4zbjqN6wHg
IDTPc0VKOY1kdn3LIwRlnC/Gdp393633h/+DVjP831YMmYKII5lR+oigUQL8ecXMoOJkEL4Gdfl5
bgt6kfUAjs8iWa2uPO6vsIHZaX+2XKl32UxRq0KxjRI4dlMpiZeqDTvgbH2W0DWY09NMqUZ+by2C
Ven629gvhz3GKXfLFv8AX/bGdB5XP5ckgHowL9WC8pMuz7mdXRgtTT7ve6c3e5r33bjHiRPL+gvu
blx/o3VIk44qZfUoasfbgolj1NNYDJM5YZuhsblJzFuMBtHOD4kwVZnz6vvBLdbq+FgsZbJzo6+t
T1rSSPOC7teu6wcAJCY9QGGEemCqS52FzabKWaCrmDDGw5HU1YkBS8WdCJwICp7Cv5kbxtrCy27A
9FCEEBO0GydOCRzULr4B2DxTAk0Kf5lDkYmyroCO50JimIcjObXMoCZeHT3ceyKm976W12Zprplt
zoHqCN7CV1yybIzWCZep9YVNeJ9V0W2UlPXWjVJrS8DsG+bzeitz7xsczJ8SueoxJKRqccmUJI57
03caNr8voWG68w7e/hMfCd5+EO9RQEGK0pyUs/haF+QQMo17S9A1c9VgHhl5+FuzOZ3pReY/MX9P
HFfOt0HTdpGh9U1hmSCGhZXrOs2+lUwxpnK8473222hQ4Brc4R0D4LyFChDt5crV9HLnqxPwaNNu
7LhWYL9a10nf0cUC4rEtAj/bmpy7ZFhNT77G3RLpDjb2fI3qRp1SS8ckw9RfCieoT/DvNWFS5ofr
m3RXAYvADSEZEQUOWRP9QJfc/sBAh2KHJhf4JNBVju6fBmNdGVkQQzrShCysYZ0ott9il9iIzhLV
Jksy9Jku89Aodb8GY/PPdHd/FiRHdogKJ0ZvJ3yByAQh+Z+fOQ80XZVGr1Pd3KaFgQJuhRSX4a1t
yCybW7kGxz6zUfQbe8h+/np4fj32/8WS+U/U/+F/ypJ5XiEvf3nuP96aP4n/16/6/fT3xG+c7+yQ
bJMo/YOInfQPoIz/G8e6h6RfxKvkfRWY/+30d39zbcIVY0+EmAJW1Mwfh7/3mx+j6kHAz/7ru6hC
/pWTH3LNP5z8+KoEviMRuYEXYVL4h5O/VJUdVnjjMa05AlibrLpn1Zcjfewy7ZK90wsGFGCz1GNi
FZquXZq4n7oQcanclUhlJsQLsakPcY6G880yJaG+XjECvLTJMHmqA085NzX1O1iluMVxHgem47Y9
jlV5i1nRKtFvpDQlq5DUeLq+Ncg39GCl4wQfQdZATix9J5vfSIecFa51Jj2cFCjE6OIQ9us0o8FQ
bBYNmDcZhmH6LrLaDz/HNMh7eNitYmxSG2J1Xp3KZwY4OgDMV/f4pELgobU1dQqrEzcqqDR1Arym
ihJno0CmF4jGHJq7k4Kk/54oVBUXOWSyBe9WgcpJijzX72Tz9PNJOmUuf0qrRNKQZQpRHPA+STNm
EfXKucX2Q+iLcSevO+jSt5lvFVGZYGgSYOTKItDYjyZV1Fe3qAKuI1bPS0x26HWPxhdMdhT1vuo2
2mLzckpIjKchmeNxOxJDMHJJrGAhIsjxFnzQ6eRvqwxV0KYXgSLiWYV0wdo2zvKTgmmwPOlYBP61
w+NNCLyzNNa9LYJGvRQeGDxRdhB5BuNX5iYMcy13yuKi8y10ajLVvTEjp3cIIfTy8t4AS7ZTZXlv
u5bVMKgJ0uXUy6iVSM7D6Flq+6MQMR7aOKvLCxpFn9x0EgvWhmA/f6pIPGlpC3SoaiEecdIwG541
jW+RRftB9pE69Jz39U6NCd3xwXRghAv+rk98LLRKSSxJ5C2oeL2QHe626t7EQT7eJAtAOwZ6HCli
kZ0+KuXaJOcORj/zxNLtEg0V6lGP6Kg3Se+4+bnvEscnwCdDDCoXP4nuR0cV7y5NcrL67CxUHrd6
+Anfo9qdxAdCmDlGB1u68N+o1uXydbLzgaFRCaSw2NGLXJOs+wHR8y2D2jBjIEO8Z4/jweumgsla
HIAbnQK/Qqg8D4nVvSdZFoDsIQmxIrZLog09guKVfoReVtNvikfdzGfuG9kc8ZUFapFdpZZIgOSg
H+rcZqlIkju/j0OY94D0MUFvvCpYzQNF4wqksvEsw47M1wntG8MoMZoKO6BciKTto1Lgg2VuUuV7
9KMYdx/xaNoIahbFtVPzCHoD3d9BMWsAi22FFnj0gTZq47ghZz86tkZeyPctDew1Up6YgBR9ae3z
bMCXwNPra+uqU4H19pzyvpr2wNA88+2d8aokfyRe0CaqKmL3UfBjYiecLwnNNPEVAqBaXsjcxq5a
po6CnxF4bX/U3QRF8UD8YSd59mOGdAz2CQNcYgmuhO+ICRoYCXDhZTC0432FIZBQerhdA7qgsDGM
vYKsBUs/WYu1VWLynI9w7tBUtKUAeNSZGAUHjYBRqHNj21bxiV3fHV91movkSzXa67KuwPtunKyu
78rFzrvXfIxt69IwjHEegwQo4L0q6Abug1AH9lYGQynuw1B01anrM+QnZlCTuinHOmueXA0ic9Mu
GG+B03kFDGyrrAb7uYrA9wdMK3dBvPqzXMhUKG1MUAZ3EG3o9IZCsVrawIbnkPIJ6wt4XbncRPYQ
0hcaDIOZ7wBx4w+rcEdK3oaHH1JBJXCFsk3eiXkNnhtHcncgQPtshRFYIJiNcdSXl07acfPsyiqq
XgH3ZglYhTK2HnqrAHEbTOwKFICB3W/QggTqU+Porr/kU95Kqr8Ws23ewz14jXuPqr6nuswvVROE
8ceYz+HEJaInS61TNUj13gt19u7wzokjCjD1UnF1wZ4DgJTA2tXylJoCyS7JmNNZaLQkiTc+jLE/
vM0hl8pNtNju+GTPleUdJlRd4iVzQi+6qtxZ6nwz2La233o/IzIAlQmii7KmztphFKqKoxt5Ov+E
TL06k5lYnscpS8JTVPXuDLOkTj8nVtOkF7prOtilfuMT4TdZMt9x6IJxop+aXqaqs/w72128fL8g
rQ7Za5q0OwVmIZ8yr5ATHpBO6J+uoeu5tUse1QdH272FGrRslivzPtv+6vHZBz8m8FiU3p2pv4Nh
xNq7hDYgctD4fPG2nFlGaI5z7PnktDXBdp4MotfBImrlgfyyZSSfoW94fxVyyiM+31WrX3HwQxgP
QCPRXK1BjY1FmG9l11gAsjFjpNiPqsH9NIR2VxyiubPCq+sWmq4/abnxlqeXYdsGL0dY78qGrN89
MTezfxMF8DuPqCBBaYTFUHVHwwjY34FbWKpj1ieFs1exE7inEtdz+E98Vv94TfUF5RUaXM+mvRJ5
7j+UzDovMd5Ey3enccYyhTCxFgDYEykG8t8rA2nbWQ9UdS0ZhthOqR/+vxbNa3H+3kqQKGlm9L//
2x/F+u7NvP3pFyhNczM/9j/U/PRD95X593/73eq4/sn/19/8y49fr/JP2mNY9/6uXbC+/h9fd/dW
46T9b415U+8mf3/7+5L41xf9XhLzqP6tBrZ+/fsfVS8yoN+oMoVLB9XFnecJqtE/6l4rtv+VQtf1
ndWT9B89rsDxI5T4AX24mNUkfP8fDIc8QQ2CcUZqm7S1ew5sQ4plh0BOD+Mz8+DQKaLNbDN1h5EY
znkOkQth8FLoo+800+DQwEW/Q3AAkWaN3LgdWYZw3mIJLIzouTpjy9xPHr1p5zxAuh3Ipxd1xoE5
2HgPHKTARUr4Y5K3qtoTd5KP12qVrro8PRFiuiJLZ8hZcBUqwh07TdxMfmS2NvXf/Qi1EkVY0iYo
+MI+EglRRrE1ktkoSpWZkFJYY6s4V0bEpFSPVob/huzAfuXCA7x0GCA4SP82I4NYuPpgVyOAVqYx
Q3RcdWrJqx8GLvafMXZG9xX2Q53mW8aGdN2hTJLawGw7S8tT2g7ppID3thURRgRXGHhwXuPNOVI+
O+tmj8REe57q3QQ5PSpO6biQichco4h/Tpke7eXgUXuXh5p8PLVvLdJPYDpwVQjrvTeJbM5RWrUI
ejiFw8zVR8Lk4gndmyqsAhyKQ93LbLZePHE0ky7sGTUmU9BpY+gbdlfye2X6GR9xSTaFhvEqNm3P
ROwTsM5ZfXjWFEZmE9TKkMWXcfOR/iVz8gbh34zauZofY9By3vCWD5ZJPzOaAS8ZWxW3i7tW07AB
X9bm6fwFMGNN4IyQuBCeXUcn6ZkbHaffiQpnpmMxLRk8vUalsnnr64qhG3K1IJzsXYL+iUKznJwo
YyTjzlm6i1QQzg8MkEp0GGmdsmhIVKjS8KZIipEeD3hA5wv4NoKX0AnaJj/5mD4h10Y+zg8Y/xPg
qE3jNF34UnEK+zetNj2w9qRXTrcHurPQ+PFC8Om70cQIg0GszdgMTwWqcETWw5zIur5ZiKut231h
yzQrvlhQjEm7La1lJsM+Nw4ZBy0jpu++rkBtWmia0m9UqVH8KekKG2WUX+aWfT+GtT08WDFtRFqv
RRvJ+yDSbfnk13E93CcOn9ZTJLgjvaUThVvAfK7JkvdBID9Rh8UMckZqYSw58jyorBqZ4yHBy+eH
qZtzez5W05JDiBGI/mqO6pKzjCacSCaggRrGVeRf4ySzCn7289xMpyluaY+dMWbFmNktBUSFI0tY
8Vlnqhjf00XoFJFMndJn2yi7zIZDRVUGrqoOGTNuOHHlIlcXka5pQ0kt0cS2LjT328m4FEV7z0Hp
BlTaCaVNzUjseXft0a9UCkVS0hePozONtkde0ACv+hCGerWGDsQMeZ/jieo9A05VzThgiTgfM/wk
Tif9I9GvdYPzsCoFjZ4cZgq5IFRckVyReTLF/wq4ejxE4Fp85GZWr/FxBUtJxxpwTzeFez0WeKuQ
1i7xcmtIomvvNLxifGSJm0zNY+15afwz0BQ/Dz5+wfYwN+tga+u0Y4oDVvneON6xWrIQP0+texZz
kNv+/GIxxkSDGfipxyLza3f4YpQJGNAOoyhQGMFtbF78OarnA8Mzkq+5iPg0+9w5TyxEFXVvok9c
+SoWGGhNy4CDZK9eCTRYqD86SzVrmFyeWT1qMBkOoiLcJZCT9zM1dg/lJsXOwiwe6TESvE6OZMow
LhMdelQ38+nqsXPYiXsZ3ALcVs5S9j/MPEj5ipyHYoykuJHW57agPbg8ZMaTIaVTMwch+Qhh4ahL
mfh5jHcsdRN6106nPfvkubOVPsaZ63f3Qk2rzo7o1LT5YHKRohMJ81yyhwayx9CW2GZWTzyNiQJu
TlPcCEg6AOe+zCiOwrsxIC32XOilGJCWMRKyv2qR2/mjW9RWiM0TBm2zS5vQUo94U1SMBRXKLdIt
GUmUBQvU6veKsOTuhb5sib0fPcPkfQRF3qyqIywwzVvhhPRpsLRjcQBLLb3mVHHaENSYVzXZiioh
/k3Y6KsPQCraBjco0TQjisdcqTzeT5pT48QR5vh3ZdiGeXRkU02ibws0ZYrpmIaS9WZcr07sYwCs
r2h2c03EfILTKiOgko+eoxElZuc673qJdJVv0qHQazDeilvrSVMkliGh1+OdJqTHTXmt2aBLzKyJ
8b6s1gUnRBieN9600b7f4YD1B3TQitwtOU3XLPGc+erlg5g/61nC9mrtHC20JG+0u3WbeVgLW2J/
GT5knCT4tadwPC9twE1xl7qmNEfZxsphLICWMv4JTiwVX/MANNXNkBOM8VgUTAOeWfPTmveqpcDq
mHscn9iIUXLFA3lD3TDiXfL6MrtiPBAN4jj+eebV0/mFUr3UA5m2tGLUzhnNGskgAsN4HfICy9el
KxYp1Df1OMeEzUY8upgxDFM14MuDu1Cds+6984JM19uHmPTRaiACJrus8EUFqqnXTpC+cCy6Ci5R
yb5DQ2FOx/SSNDi0nAM2bjc4diDlxGVpMVGEO3sZq8dF2pgcGm6y+FKyfsDLhp1u+txYLu+ao752
SI+fwOBAdzKipugncHqBargb/FllMOl61yvjqyWEV14aU/Us1hq2VB7ulKZl9wGfC3ae6kfa9qDl
I2+6cmcqi+9EHldJga27rjsyRUrXoLtaSAPm2XQhiCLCyzEDkl9YKo8fxYgVs/yZtlJnl9nvLWdj
MckkmUcjUoNXX9d96b46LGvWu6+0Iq/U6ZToD1PFSbwP8QJ7H7Q6LP8xj7PQIQrCBlt1djoSU6Nd
UM+Nh7rEi+IrlIHc/1R1wup+zKHoi5MpXGaBB1Aghf8Sc/fsjuNE82HjVuWckvqkCZII2Kb1aydF
lxLKzjEa49Gvu7jYxdh/u1s5ylrdyqyN9NWU4c9RK0s8JI4sYlIjfMFPpdHOjLNVz+NpWRBZ7gtD
fXrrBNgO9syuClyY5GLIDmyyh7Qc7cusSdqSTHzlI+r+Zl0PfMTyLvY1yN2TSYRG4MZE00OBbSA9
1c528bQwT1guODo3IQQT/Vo7adF9VX3k6GEfZc5M9DDRDQ0EES+r0Y64w1Q7wR5doxHgBprZSLE1
+MFT/K+1KMgdxfZJpPVucrCSvAeTG7Y/ZMkuRLZYURblfBV9uQxy65ZWbuX72h+q3Lmt4XfhgG7i
yU9vIZQLSo1I2iSUkMrjd0t3BBiTgeZSjkL8eO/3ADQ7tIeG2IJNISdr/lzOamjolrllGGGMiwBK
rNnBViD39GSxfKFNmvD58JSxO2O0TzzRYChNl4lbK9KTsPN+IBn2C4JL6dcvNxNpUfanxTcK4SUV
raufbFejWHny2RnAxQmiOmNN2hs4ls+EZXeYcGpKjWrfd+XoOedEo/Vt94ABXXJ8x7DFL3EoFtue
PuQQITHedp6cKvPcq9RB+OTP84yPNXXmFqaeIR8s8M+RqSohn2Lmzt1yGAdZD+oka88hGNwqOqav
ALbA1Zxq5tr2oaqbAQ1s7DnkQGsvx2zbu6LAOKrXJJ3sEA+tKj9ni6u8b85EPgQMxIyW1YmJQAB3
p3ctf5z3AB4U6DLaCwSJMfatXZt4EpHWsPwCiVR21wZcbLJdI7NVAD2SeOnRQJDtHJOcBrzCWidt
Dp9tiIEcLdS086PaM2DZotGOrFWD69diI3QDJXqHU68Z6k0dNxDfDnVBQAOa9UQxeSUFBIT8BtIr
jZIL3z+fzs7Mc45ecjAo6XbaqzG5HFFjS/S2ZSJqiA3UapVOCVCcYm3uTUWa8WsZofexAHAu6dTx
nQ8l+a7iOovEGk+YAKrgm6Kg1XdFjllbbCfXJoSILhHAFvW1SzFeZ58KHdBjRobfh8OjmXvo8LTb
mZNU9znPbTAjdXIrKyTxAyZAsI/6zBaYr8lmDvBvgfTpQY3lOcaUrGji8RFtnj3toy6lzN9kiEdC
ei0WJQKqALZ3gs0hKQUJzg7E5SWiNaDr9sHxxhBrBK06uGXPsUKrDtBJi7gqGX73NRbB2qHcgFGR
Fpb7vTNVQJtKTXPwVjZsTkgsjdD+pVscPuZN4U9D9kD6bCZOk3Sr+IUbccHxUCRi7O74WFr9qqI2
9i5dPCRBAVumnA2bNcx/0V6nAkP7pRV23ZJI2yST98MSxFdRwwKaNCAgO6t67Mz6du8qt+MjvsrB
5WN5UkDv8A7gUS7Au6R66FxMWGGCKS6wHQxnW2vschidCfTqub1dpCFpSfb2PO8JOlP2zmekrTuk
GMu4IMoekqF9rNmFGPf6LOsOJkDKMRLAxPN9wtX1INzqOo2MaHY+t6MFDbce+i+dCEt+7L3WGJux
JSVN+CUvKsJaNoEYsCYfEoQJzaV1Zd7fyFqo/nZhNJahtIxs/lTPcghtJJbsxzxLsqacJrXJG/Ld
GOay+2hFPKlbLAQ5ynV/1DaUkYZdLvlRFrjPiT6aZqj95chh0d55ZW+JV5YnufabmKyxAFNvAty0
N8PUVXu3ixq7X2X+BstdOnetusAF8gdDarHp0bZVSUPqr6oJIIAaQTB5YJ/yYqTNu/XSyJHfs8IE
+jBZRg939BPAWGOUiyi8uQJRGW0DWzmIVIlvKmZkkdJLa3Ff2N6IdWt06TAQDqNr1ZX3HPEpJr40
TNqApqDjiNC+1K0iKJnghTjzsc32FrWZtUJKoTHvqjgbshjmFu1ovZ0CpmsIKO1+8sB2z0voxgwi
+j4h98jtPZKCUOUi8KDP4KZ2seV7oglDiBsTF+gMJonLl0baliTLZUqL3nPv4xnuU3ELhsejdcMd
THs3FosA/kWeTXWNtERMmTMd7WmgHZRXTC4/SJGP2L56omHrPaBwb/nUWskMZGNyRy9dNqK3fVjP
k2qH+E6K2UJLy0Hvj9cRKer4ailn+SwaHzm5lXJgtjQGErc/khIQe/duHzId+1+UncmS3DjabJ8I
ZiAITtsYc04pB6VSG5qGFAkSnCeQT39P/KsqVVuV3W13dWVHBInhc/fjPOcxpG9mEYl875TFNhzI
NbzcNYWpF4p3dUmaF0m5XZa7riFB86Rxmo9AJ2zSf1GR2Nrk08AxcXyPx24dq32XuSAqTsJymi1P
rRVuuvYn0QY5/sYwwercqFAwae8J0XPfa7yRS+vCFUY6cLCoU/S0LzHso3mIECdh0IaTusJLSm+T
o+Kyw5/VwHDejdvYjSWFt7C37Q1Bxq7pPoWrmKPnQm/l9Np57LYUcUPE7d5JMDiNMwtwa6T34GfC
4SEuK4eYFaNbZyeuhViPWVNduDDCGUkGvJS6aCcssbrtcaMPPUucpClIupSTZryI+TT7A5MPTN26
qN5txVwD42u/ADvZ12lyOTRmvUTTutpab8pi4OWqXH7kXNcJOAB7lhEUa0/EGxcKoutDcR1AKK7T
40yyvak5/LceiU+oBSkdDgTDY7EdRd+sITUJ0aguvXBM+WcY6pGHfaVq8nF8C0sCHxRAEtNr32Xe
RixCwPr74McSR5x0MNBjmOKMXvYJebmR4bqAu+8l0Lhx3ped3b5TLIZi8WWiGKrfrorULyFmgxVM
L4uc2IqLkx76bZKfw1C23kEQvcMDVkIFRUlWOn1McbVa79xlwTx8MVnlr8O+sZb95EB7SKVvGJ5O
64MWWPy+C2RVAJ4swOFNr+ag+kYbi9rOzcYHp6Q7WywO3qliAH+k9S/vhwP3lMk9J36pxftg1VzN
OAN1TAtavdh5Ogriv/oeLzb8/JOKI4/aDc9EnBXzxocZiozEaO6r77BtkxNemq55MrFI7ceQUu/0
Hjs/KV9sYZSBxNoUcILR74rtpZBmiChtSpCFXmKygrY6+G0XdW+cT3JgXczgKrK7idIlOQpGWno4
oo9gvqTaNubBPWUB/1qPlnWgFWT0oTotVf3StejqwAmEVIV/7oI2YVfeAsJs+gVhOa85gBNbnr6v
QcsifCKvkCdv7Du1xaK3jX5528mgiMH8aOGZ31HhvIwWGAd8og98vEhBAqvmM5BjDEl71ENPfV8d
WQVISyYj5RKj1qTcw0vQLPMBHGjPvwwSCBfZXQYNV8/3/pzG1TdYTQyrjh43R/+unvnn83MdMVA9
M1/1iJPyuMQgCygDaBaqBYvExjTbbB2colljYzQnObhxXknHM3B96GRq7I1H5zbMFwZUy+gdFTC7
6nUaQFugC7olTelNzYLRPY4hEMYX2GebuG8bjq7V0VOyHR8WcEPwUKygqTw58dUhSlHyUbbTeck4
mEB7jfOV1sceqTbbc8rL6cWqKqSD+GYcU0IwBRe7/i3IytbepTYeqRPzQ8vg66BGL1HRM49Cnf5Y
5jmk9JgxIOXJhHMW+kFOXK4GOUNekqvmcqd8FC2qVqiDnGwzksHIYMXSGJ1XGWidnN5JijUnZWz+
iJciJoDXUHWb7NeyYxi0C0tv7s7tMjUxSFdVb18bFPkEehGPwkqWryaHscODjq4rLOfV6zhp9AoW
qnUTtQRLwHjgnW0yQmgMVq8PYK844oLALSMwVDea29wI30IiCv3yAL9RorvlIVrlFdcQW/CON3MF
2moKMwvPXi91UBFHqpalH68ACXJx20OlmDpqfkMfjCVna29zPYGhpa/nc+ASchZ7ZM8Gkko4OJIU
1308d972KeD7bupDrGks9d5NN6eYVsh34EdqrxLUVArtd2s7jhmtcH6gn/LOLwJ3HseQEt/rpNjC
vkLR18Mo6EROvLl8itAhe33LY8Yh/RpSjaIplbdgSebbkCZkjAN7nxMG9du7Nez7LbubCzfMBQbg
cWJdw6WQRxFxDLqqeirdGoeOT0UFPa8WEuCs6Ak6dq5JxvKkpee14VeWg1YwrRvLhgszU3IIQRv2
2k2J8UzzI+jiM+PXJbJ3KqjJnh9BE1Vka5algVB3ZjICx/3uouBH+X2x4FxhOQUlEnYPKRHNMf3a
1/GKMmx8ElY5xxMwysWhLuIRVzE+4wGEjswZ6P5GtK1QofM08+wvSXgk46BmyA9CUJmHRiz7cBbF
xTCSAaF59KCsqemABh2RZ5ROpVSP91B8snM29+FwrxUUuJTB9uzIQSlzGWTcrAE+0XNEESXDw5Xr
LDtgBp6ejK8Pk4CQheDZQTbgxwDqA/PbY+q277dCW3XIGa30LSMnHLHBtYtqO9l9VFUpXtpMACLj
wMPcb57vyHgxQdvPTIx5M7IFKYZqhqwfuO2leRrTfDQFVSJe0n4M1JOfpGmxsnXnmbhmbFQsl+oa
EEbx/VbIOS2pe8RWAU3CVK6Hn1TXbfVTYNEM37I55SR9KsKuCR9H5CHWu2hcFszlwwrdaDhRWhIu
3YHBoqNjwnqrsBsCQR3U1+1qh+jCbSi7gH+CRcIbHnwhgTHswpGKk7eAISUG8WqTzL3hxGXQk4iF
e0n51JLt80dmYv0cfGzCxo07eOtG4Te/Ykfpxk1ViGF7cRMHVP9MX2Ex3IlZU/JU0RBvuPiuGCHi
q9mfnaTjswhW86wK1U/fG/wrmEinqZ6BKelZ4Hq4AWA30F46Yov2y69yqvJF3Qx5RnvsfeosoOsn
b6wl5BIAoEbJ8htklbZvPikR4ny/V9nK2ecTnjxPlY9hxhGIebkbyWeTc+xh5V8zS0lrs2+w9s5Y
Y/KClM9xCepSbncA0OM+/YRVpR+mD+F1DMxPc8gQOT1SHV03B25gWBI2js/t/errMqDbVynur9hU
c1O8shx6E+DskkEZHuVaNC2r5xLo/Fn2DJpI1/dYKBqIg+3UYNNuVU2LnOuUDqiyqVHEQD2gK6Y3
XdH3I5AQuwDs6V9d5guvvu0RehJ/xx7MW3/H3LAg7eaHA3Ghccw9uuApv5g2d2tCWsq/DnXVm9cM
aQBFIaMGPLFXNXuOzG+WcWiVfgJfErXB7UwMx8fFUAUpsftbK7D9MIdhvHTjdSEf8X6KQtM8b13n
TMVMfPD9K1LKY6UPm8pC88mfOnKj+PJ1o6BaKgL6R9XXjGNdGeK52c9TSDX1cye2Tr2jPvQWLhcG
F7Njsm7612WBGY4MmhTazPMeikoJwXxHG9SMIRxsT5fqJyZfka2/8RSuznysIxMd8UXmuZqxP4I1
K2MMllO60h/b7UoNyIokowiGjbiBybIt/czIuIesy6yc1bDf9tlUDGAGx1CPEbUlGEEGQZqMKTiS
B0Znx+7JbrUubXJcxiobxWGwRV1maK1tq5G/dMvP1j9Kut65oU51CBTDVnGFMysqfEPJDp1aqGEn
j6E3jSFe5mFhl8c8CMDHv8fl5M+1d0EGhAUtsTpgpwCG1vjYdtQ+onDQh2mQ54DV1rPZRo1yk1Sl
X8bACFxp1anqS9a0D8OWNq2wVSY9Ft1dkjiqA2OcdltzzptVdOUp4U8LffBlkAP2OOY83F74KUSt
hbbKuUNQ5oVKr8L0tW3KbfnMlFS386d8ihZ7GVPMFIdcibqFh8msf+NswvQwoE1FNjfZFnLQ2+e4
+iDKMY9nlhPjTNfT00o5ThTdcx3Yiu7KD7vE1bzLNvSKW1y5MHV+9pLOuPUlF9uc+w85R2edlMes
ZHWPr6JZDaI4WWCW1UqIuggU87CFqoTqQCFYnjU7yYYafSxrXAyYmaiEAaeBeScXlE4QgOYEGaHA
u+9pQQwiAxCXckJbpmVJKCEMejIUwzgPl6wgZy5KAyu7RJQo4zbBVRAa0oM+EMwq5GWM2Op60G75
VrKxpEvQ+NdjFfZ5x5MpfNz5gVc6sIxYv+hQ3zcM7Ln7g1hq5XdO3iYz1xIbGv0OGWaFDICocLB0
bvKla3R3Yv5Qt9vPzOOpR2pzVFR+8vrNh18T4tMpFoTssLaX6WToQCg+B1Gmg5ZVORbrI2cchpgS
hXK2N22STGY+pZyqY3/f5B4IxSNIh65ZvuXLmvv1u+rzLcgOfQC6xTFg5YLGEmPqkLDimxoaE8Mv
Rvxrw2UfVJ4hFFiFFIWkR07gsTef/SwPaF0J+yBsxDc6XYhkvxqo0xVlCtMQTrT6EGvJq/XaSHSr
9DAuLZvLoZ+zWn7hYyF/HZYZYSV5XLOBdZeO7bSorPvZqaSeovgqVoif6k4yj2aye+QaE5K8xu2b
GsGFB9QNptZfNkItKl81zWkYJcqoarNbQoaYg32lVQ5Ma/XjODh76ZygCGPflGp96bwpGbobll+K
RJjdB0kKYIaDISyCJEKhvucdksp/6iMb6+hqoMYqprdeyCm5SVzVlNEXFuSipArNhgyV9pX0kmXc
YWFAezqjOqGPXA9hXCqSHbSJUYwbFyPFR342qAYGBX6ckoFPuSR3+PyUtfvWpdxS2RKL2q+PkmWX
CBPbE7quXlE8KHDoqOHbpfMWxW/Y87ckJI7tJd4DBNeOmnRvm7EwS79wrflSOFkkF02Q0QMaHerD
PaK9FMGh4TDFJZDTZOKuhCI8jDHVwLZqmS7Ecw7ADr1+ftJzk0WQdooah88u4P0kR7OzeIPlNYVB
qWrOU9AQfNkNoYncd7POLoHLzeW/Y9pP+SmeRz+9xDQ3fAsV8dN0sl1Hhn2WG+Q6x6A3/owPnNET
fYcdEsRth/Zg+6slS0olH0ozBun8zKyBXZMQUDrkYv7s+6qNpwfG0V7vH0vFYLu94kbNAONqSAee
rj19G17NnSqMZPA408cWyH08gZhktqGb0HupTC89e9gsPxTQVuvryB7qNNy8iul9xYXxQQxNmz10
4KmlIDy1ZrigDk2CblZ/wwFhC3mH4uqzgYeJmSQnPHz4olefg3Iu4zuvktH8uBmGFes3xIuLjSEH
z07B0MWAKbN3Y30Tw35nElU+Wxw3lx4zbERUgUacKL0E7ESh1tcCExKWV8Utw6nzUHG4vymKOB6+
K0q3/R8TqfP1V9dHvb0OnU5LeytG0UNmNc6jC+NkS6FZlSC9JyVcaiE78yw5OXMZbqG+l1/QeEPw
g0knhmveymz4liMjl1+iKXEkf+3GD11SsqtL/37Nat2eRy91nOcDA/nFHFq2i+FIbrBoH/Kt9yhL
ko2fFF+1R5662Yksaos71KMQc5jtwim90iUUmzsmVrK/mTvLhA46uJ7895LnU0NxmBbpEiRyt2hx
jmLwDvwwjsj4np6VmkIj4TDNH8VYFNPHbFwGZbNy+JPOEDMiOuVm+C32lEvuE9ykCBMWr8Kg1647
w9CaozU8SW7NxIuVpEolmTTg0j7azA1m8DxG4NCFfhaVdmt/zpiEbpTLb7hFYOVkZomPuZv7GV8b
9XzBq6Xf3H9yxm5gSEqCe49ETwWBSNpRkva7hg/BWZ2kWlmCclor3Td7vVWQS9s8chncB0P4cY8q
sGBqrdm/okPXVkkAnbed8aAjOwg/PlfiIgFuXq3M180wSvrJSJnp5B5gnsA7Lycz6dsSFSyZjrQF
99AnopQWuroR4XqXA0VLPnOW0JWHsuphdgBU3MbeMRfY0IvrFrUj/03dFWU8+0Fvbf5BE9tGOx56
XE2NHAFIn0LhAijPMzWwxXKttnkDfoGAyEQUeaAkv1HQcTxw0Sd5d7kioPqd81QlGVdThFNL5fpk
WvqPWmMqaLnlME5Mt6mZWq8505X1PaimeXsh+cWgeODY40aawtFucbLQZlXv0TRRr+kZ5pL+lTW7
y54o+PPVeFPptJvBubD4emy32TA+4HRZzVGgzHBSvRx2JviNKxmPEhSuv5erN/JzMDEZyXSwwK76
Z5YjdUegVWEw/VgsXn4aOWmhZZQC5ar8LFORhg6QF4fYW25pZhmAeS0Z5iBs47b+aKJ0mb9ZxaH6
wG2MJ/ik/WQQDbtgryqG3GQ6+WsBQttFta8CTIA084yvo29wigjW7LHCPeIkZRXC9EbsvHkG2LLT
Li1AmTP9YvjBmFh0+pHohaz6g3FcK90Oxg0p+6zX3Xg1MJq+8bbGwGeLyiIIuzvG5wLUCOgcysU6
qUIOmIx+l1d4UTp5HeK0TvM9P/TAnAj1NoGWQ8h1WD8vZcrVYh92PpO4nadcNiU7xAtmoCMHp2YP
GqRo2+smF4nBME3yhnVv9NYSSjFzjGB+rGfZXTaSuDcxvMiyX8x1wKwbDCHCTe3AsBW0pIJqNpZd
e7eRtvBO5BQ2n/v76i/2MWcnG7iBzEH0Y2lqNvMd569+/sRItJO/0o0vat5djAyj3DcQRyp1wdsv
yalDcC9mDslcHV5dMdrhJoUftXxbcpdmd2A+y+HoQX8DkmMrlOpdBt45DA6JapILTowZEPyqPKq0
eKCcK4FmNDA0rO8TQQ1JfiwrnxnXaeqm1b15IVOfaJePnV+m+zqxxADUOjA1JLgV6e+CIcH4WQ0r
NEJuM9oUV/22FMmrG7d6vG7KmEvbUch42q45D7kmJ1IN7DC4avxAjS9KITUdhbAkg3adW/LoiZE3
7opdjX3Cw05mIeHfOzbQ9CWt0rJ7zQbb99fWQ4IewR42XXo1XjZ93LUzuNDs5EuQomTL43S4lF9n
uTcyjVykQplbI8tRrFN+/UaML8if8y5v7ClRIuM1WlmsycViWsVsnNiOElDsBDGn7bzFIRRkodc/
R3khyZ350jJovvYoc9Vv7uJTONaDiew1p1ZJGklAjI92cdmUErB5ybcaEksaqui+N41AcumIa+Vn
7ANZ98PzLy4TahMiiN0F3ChwiquaJP2tg7ZtvidpVfKc4lBt08tjGM4t0beLUEZWX61qvcdulE2n
EguSfeS2b3tavfyhe4MFI/MH1rd6vaLsYRUPBK9AmoCICdVbzaLsf08RdLZPRRlH461OMUXfW8rJ
/B+2Bbl7NYfzLF/gvzb55X4c6Dfg4Uv4g3f4QtVYO42TBgxsClMnLbqYzLQMB+aEBLodPdpcREO2
cKUYREz+lpffeGpYQChSIwUGJWax9NZd/L+LDwZshCTWBCRKXlhK8hIyO+yWas/UZSXLsjBdNaBG
ZZl83tgZi5c18otWHAHiFZEkUWb75cMt41S+s/WX0zMFQ+MFys8NDFra7E1UIQTLAIYdNOy2yMuG
IfwVxEpBe5jC8db9NFu/ktanpk1VAc7AssRLtWxVGYQnv3GCvo+1SeJ6H2q30JsgMEXDEFqFUO7B
MgTFAtFwzBrULtCco76scT56j2MXKBhyVr2Fa2ea15CUNDKZ21RDEegoVICM1PpxxWgOEmpQ0U6b
dl/LKF19KlKst9kPRsj19jPMI7rbl3VF3XZ1JeTJcFMlIVG1vfveTlDzGzPSCjG24zPysFNfe7G6
8XFaQugnFgCcF009GP2yTLPfl0vOQl843oHDhoBzQXajAS7hYb0ovedVEEqiEwQU+oF66D7AIZV0
pKaDChH7V9dscYIgYbG4ci0KCRhqQKTbml4nkmaOgLewCtRNP/rB8NwAp+fczoR7GyA/ZFN8jawY
h48hFvPt3WAgASK5Scqamn2+NOB00MpEXn8iUhMslpMsvmE6DzmvAINnRgNhyKvnL+0U+z9KbhX5
PTm2GGNNNo9yexgu7QbNwVOeGBiZakAtL71ZDdmYgnc6TfEIt6n71HX0FuYnOXOtDm6xQKdte1C2
SMDO127BPDtrsFzxIe0Fo5nDUmPz7Pd22bblZzMgl+7VQC0gFljDEbnm0BeDpeWFaMdD6xVhgUXE
ZzpzsVtlMrxa+iygJKUoTVr9itdcyNeIrMX2dYui9FIxpxt2XPRakN7cyYGkXTOZn5r3QTs8ZQeG
+fjSTj7jtuETaq8Lwy8TR8hEPg3Yb2GuYkz0QGS1NHdTvVEaz5ZQxWvX+F9mmNkevEx/XcqPaDHc
R/GIG7QVTjhMVC5mg6YgprAY2WdYGFVF0B4OJ3eaG0/FNmw/a7sxhtt7OD3sveeRrXvE8J5s7IB1
MMtPc4OF5rbg/Gq2Kx52/FA7jJgXAnhW1k2n95RcNYN9xBYbqt9C+/wjl3/C4Isd2jIq8nsLv8ev
gUqu21w8pmHSQ7AG3JDUn5K+KChDUbhu8gfkMlFiYsa10B5htRH22BEk8MF6rZ3zGZjNEwqF5HWR
CPiYyMQXD+mLKxvigPwelzCNzXsWbrAyrxUEslo8rZPGmhZltnX34YQlenidiTvEyZdZIQ/g/LcI
U81eyaXH8k9jN3QuYpjp9HnbUjALuLYX5MyDWcWYbtd4mDoz3EZiHcuPZCmldafOM+14rFbPT/mS
8IKTo81r7nX+p7ULlhGwuRTQzJJg8kCe5qW/tV+4I49i3smxz0MItx32q4MWa1L9ahERh0PVOye7
HWmZPvpqIlNvzwStAsZz1Mcsc/fdNKlFoAviQlSXTmeY3dQ6qdw++H5OjXunAzdQCS5l9TbkRH7e
MSuk7Z0VbeI+hoWN/dqroiYDhIHOmd9FLXjRnyZmd4t2cxBmy6dusYDt9nZqUhCQ2ZRltTj0PYwW
/lSscvmL3TP1JSdrfOw9uNhG8jloqW9W+1hsdqpQV7a5X5w+yw7AqYLrLipZPRPVKPLqVNi5y78O
GSpRs2uQDAoIHRv21FfoJ7oqDzJOCAmU9JeA4QwJK5Td3cgAqxh/1lyiYJGuU5HRgOJW0/i/Vd2H
ZNmSog1gfbAgpSwrmHLGdc9EpYd8I2uKMc1PWYhwTg6dpTLLNy2aMWQ01lnsn4yqPm9NB0ecNdZh
IKNhgpgy6cpBlMtAjI508Dvk/NwGOxyWS93edYrRGojjnnPENx+Ylu4eit6nK+a85DbB7DAkRcYE
G4XeruLVea58jYvc5k+9pyP/TSwjdzGO7sUyw33XOZP87nOBNE9kBc8L8jsUFyRQEgB+V40ZV6MY
WulOt2GY/YZCHhI7WLhf6uwOOcsq+l+xLvv3dA6JYbrNvWVW/nXuwgi/si/d9pkRVgpWVyVW/JBJ
F5gfMQPF9A52h3f5FFPIrjlrvtF3oBtGHb2BYR4hEyiNMSiPXKmRK0E4CfctCFo/OFSeXkLW16nJ
eOX70Fvb2zEetmbd6SFp5ltXY9gqD5y42VCg/bOKKlo0w2Z604ZBEe64bZYNHMqRAC2Z3wU22NWQ
L8HGdp4x+XoM6rahQ7bdrPfiec50n8sC04u3R3rgNs0dCU1s35U8RERkErSM8pDmGlgprQrDXO2D
zrmHItuoP26rdioRrDsxeu8V8eLxvul5eI95Piv3yjrR4HZTpK7E61Jdgh0N6BgYBbEmUnuDdW2k
vGSFedY/rrmalvboiCOE35zWq0LqDTxmP3diwha8HOTaegaXT88ctTkwkG4nam3LNjEfZQjVh/FM
u2qQgyF37+Ya/qfvLnjwqSyudBQIeJtYgzZQ4zDzDe4hHoF4PM9bQA11FznuwxoFJ+huRm82Mr/H
+JsbznwhaIs9xasxLzNjrWSrzivGSz2eC0tupdjbecUXgX4ZMmddDoOXAvjcpZzZ+KwhIaviRcQ2
zm7U5b2Vj53uGBreTBm1xmWI2gByNv+aDONKoH4zYx5iH5M9O/8CHrpt2guyztvi4ittx41KbldJ
UnC4xcwQ48Dh4BTny5WhOYuL4DQ5FV8ivQgb6bHRjtapvSALKz+YkRZleV6ZFnk/ZDlULbhZwcj9
i2xyFGaKhrHVcpDjZOSuNmav0zNIidkeZzqHho9W4fazuy1wKnvpc2cMPdmbKTHisu9EudzLwm7u
AkUagu0wz4PD+B1dws+72XMt9Rdst32ISb8TxXgdcwKIjpJwK/tAnGVxtpzQ1RpOfqp3KXXYaTRx
8dGd1S+UJF26tDO+z+racPHy8n0WNq2+zRby4rDNFf5DLKeVS0a9q+oqKobjVhqDglunq2V3WVXK
7Jnpf189/l/i/i7oN/71F/HKNLjPmrq7ZVTZRCt0y8b3fpQDptlTKJLVvJWDCPB5d5hT1+g5XVMv
vxrpQmnesgrp+XdFGadenxG8cMdeK9oG0cjzrMgYAcsGGzdnRIA760LE2ALvPfa9r6pDVM8qIvRi
RDDZpxR6fSd+Oa9byuLa7wkXs9+3+H/BNFdM2zAe1V7glnMfh5Y2mIu4nv1q+sm6G+bR0Va/mWr1
aQQvx4QxzxPfaLrJY5EAOiLb2AK+dvfjElEAnmUTkQ0Oo90WNp8FYxd1M2kZye8joU7p3zEKrv07
2IWCqhmjyIvsgZmN8ko3jaXcN9ga9crvv6Bxq6AX/bfE4jU1O4EfGs8u/F2dkzld/CFCxmgqn2h9
PDWDvMYR7NG8LkWy+UcXb4QGyLA349lMq9owVq+xUt/TtqRI5RYAOow2tLOEydE89QiXAyK3ik/t
RHsbqc6OY5W7xm0bNtQpsY7zQ7uKLCUJIg8F1f60ltE9YW6u2wn5Qe40lMgLv7AP7ea1lstV5gls
Il5jqu7ZD5qhZ1Ml6lkzuSo2CCZNFLsAYTbGVZLMNwPKrhecwHLJLblivhEH6yFMm7G+RSBo0mAf
bMRLTm3RTfjnNQdj3jcyCznhJ5I/PazZaSzW914lY/PVVImi0sRbeROp2R4zbZvHHKdJBFN1inz2
JxyHALbLjpnVRxFqf3K7eSDFiFg60zQfIAcHjjR9bWkQQtudQHRHZyOsxzvTy4FurcQOdTaeA0OY
8gzMdBUJtqIwH8mzLKkdxruAs1wwkbZk7eVgUIJlOFUIC1lyG3eQHulQICEvrorB1pIrylSPbvzZ
YHmp3UveRwpGuXSNWPUPCM016QpWEKiaD5UPCyI9tM1MIOch3Ti0KVJxkPn3y8I75WFdR6yYQact
VdaCHluqzT1MON/U8tsHhFo3lLxW/OfHbmyNEOuunBaO+qfw4qLhcK3TAc0pXaWewN/O2ZwJ2p8S
v59ADAiuov4Xb1DYHh5SSzizuCUGVKdsfuUwtMSIFJS69XYhjV3QVRJvm//Z+QJA1l5VqRr765aU
son5PjCsmvPc9xOY56oPug2KPUtfdcFcxi1eUXZCnGqfsEMyInjNNpgblI5UMZjqid6BIkhLrG0Y
yIu4fXJcq32UdR+MGNdEYroM8Eng+iqPsoBcAUWcrjzaEIf1b+i4dEjG2xU3UeG3HP2GBfDK9wgH
ewSMOZhq/S2ZZZBFt82GxYF0l1lWRg4RSH8iN8rRcH7wggWhsRAxjQfH0Zd0R55wp8Z9C/aOiWde
R0cE3rC9nN0M/eU1i/00t90FzJIVlJRgZxcAAACZ8d7+8CY/nb1H2lhZgwzBWXTED1psuvGj7/vc
WPP8l3j+/6D5qb/XeQKi0BplMFYypNczjIPLf/+XpuN50hwwWMmyXdxTk7F8MYMH5uIQM2k07xUw
bgoGpnUje3LY2Dbs9tCsKH3pdboA0MlOQwOGrr5ql3kw25NPMsIzd2gdiRyQ1CBB5VeY8CBWGBMQ
3T+QK6VY5QHDKe41nt3BEAD+MgwbvtT/QBWCJvhb7D+MFBcSnSjwmxRtX6q3//rZuPoW7VLJHsK+
CJNn5LqOYSbyfSBfw4Tw+27IOe/Hu3//Ti//2r/SBsLIR5H2FXoZp4Y4/oM24GoqH2Vblx+QOJy7
J4npkRqvI6vb8j/+1J9ggzBi+JP4JAkU8TcZ/fEJFycwbxeZ/bCq9vu3csH2uyuTfJruIXNN6X98
of/rzym2Ln4nz1eBvnzhf3lY+MUawlghI6RVL8vndOxRVJuyGa7LOqvT//hwlxrkv32PcLKIBHDE
jUOKkv+kNkx0D6fQpvpfQRjEIsdjwfHM7ufFcXQ5rl0/Uj63DdzRvo9Zz81u/++/46V0/c//AzEa
uZfoIIa85l0II3/5uJSXbaLYjP3FOCmIvg7cR6juW6O+E3vEloK+sdGkif2qUDYYDHSpKe09026t
UOlLyirF67//X/rnV6JUzP8eK2NAXuTPH4BjXtWVQzT/ivJJ4lCIQLb70101e7oQ+EDrIuio8QR9
Lk6yxl3/9d///j8e7YSvI9K+vjAIlZZ/PNpTTii6qurx19oOwJI3dvblF81yKBb/8eX/j08aMfVN
VPx/P33wx3dfQjSekSnsL9quamoIXApBFJnqMrCl1oaV/NslfsCYodeEdk7//jn/sXLwk0ufJx3p
Ogq98I/PuXDH4QC8hj+zgKnvmWNBRrxUVjBcH9m5y+jO1k5vP//9r/7zM2uWQIkriIRRyIL89+ft
4m/yArMmP2s/Jbd/rusqTJ4u+eCYaWdOvxs9HZ20HTWcDhLF//8LR3aEZVJLECl0PP+xmjgMP1DC
++xXO6yJg+tlJhMRCDAe+QmHFBTJc7YFfcWomEtYf/j3j//Ph0uHKvKYp4Rs/fLPjx8NMUmp2Jlf
BUmleqdxmOUnM5NV+49n6x/LWBKwQ9Ff7UUc8Ngd/v49r3CVh0mW4U9K0ZviqBOj9ak3DtGwxhHU
nf/9c/2vP6fDUHs+/rnLZvv3Pwc+joiV2fyfha2c41LNZaPclWbYZjApssQp9O9/8J/PEfi+II4C
dvU4xn7x9z8YLGmW0NDc/sQpZ8I3jkO6uGECIJIOIITNcKzL3LT+jY2oWzD/wSr957sTAGuSSvnk
yphW/vHuZOGS4M+Q/4+z8+iNHEnD9F9Z7J0AvTnsJZ2klEpKqVT2QpSl956/fp+oOYwymEhCM5gZ
NLobFRnBMJ95zfQrGcw+2dNOMr0/XaFrqreh3TMU95S06qlZ2T0XVpkbCX1U3EMMPq40aTUjjUIS
avjlkUkUOGQBh/8DEzvakSaaQbOyh5aztDXuBR56WiqGJ8+SxD8dtazSfk2uFyHRhgCRVdwFRNj2
V6T8sc2AmDU35cqnXc7S1ngQwW1zU6DNIM0SPBkVbqOZfyH+XAcHi9gASLQVtjq9F1eJVoa7NEvb
cgxgLS7DCpHyty9go2ggGMa5/UXOplavUT8nZrBTdCMihYMa0qNzg0o3EI2VgZdb2AbCpEL1IjQl
DpCOqE8ZJ5znGs74HHtec6gh9lU3boTag7Xv6cNATE4Ji5Pfo8rfWzmxy5vItvgjNIfjqmmmPHow
0Q/woyb5HcMNz06mmmRUwv2YhPJ0/aheiDFsqE4aT6rjIKUtxxj9SKJuNpX/y/VyZG5uMJ0M66eo
1jzEhbw8MBvrQwCqG5pvFheh86VyZrUlP6st1dpRB/WB7F7/TfLao1QvtGrFE8/7u3iGdNp2WaIY
5s8qKtXk0QEXD9whLdPJj7EpDGrULoHsN268y8rcnK13nmTHQhhXdW3+qxmas9h0cTMaLRX6n5OX
UM3YAPqqpp9KPifDqbGoUz5dn+/iGzjcy7ZqQSpCKoxjJW028LQWBhRF+aNVFLJwC6xTNkQoOjaO
q3xX6Rv+BfaKHg+ik9N9AC4I08HWC9cmLh6CNwEvEs8iNmTJIVIZPMXSacPGMUvD3p6++JjXPtaz
6jzDjNe/h3h8PADi0T9USuTfl+TKK3GddK2IkQFLALL2PBYCsZLzcx5UKGh6gLO+ZLNQm9AK+yGx
QVTsXNQeipWzLV0qDEYr1hV2CCrrjsHA+WAGfrgaTsX1txzMawm7Dd1QWOM1vNsS4dXOnsuDBiQ2
+3n9O0unmqVFYI6FhfChehbp2fm4UDzZyd6UfBsKhE13Q+X2419UdtT59/WB5A31L0AnriBSdiDF
GUIz7+21Wed1PJIiBd/IBUHTbJwZbtinxC5N57OeVfVEhbD2nfhZDxCVwszV5Y08AKtpnYcORTGt
fLn+i4SU89nOQqcfZRQucCJID02D8x+EPAXPWFOlXwHqYxiKmlqPjFvUKGH6YnrZWGh3JjT9GU9D
Kujux6SFswsE1Z3b4Pn6T1lsNZtmEvgyBArIrWDHnf8UM1bd3hoLYCVGASTBRh/ti6HY1i/klMrH
62PJO80lRxVeGg4gZosHWIq8QjS8nEro6I4amJttJVBDqGM19dalhwJEtldA614fU5h9nK01g3KK
yPHYbDbHSTpL+qBygehm9gUMUeXfI0FZY8RjuOhfYDdtjRmo52zCiuM+IH2nsDvjFwF+NOtNWpSB
gv8mv7QvcIptldENv6H4G9LiADFXKd/QJPStYtv1KI68Rp0OuusA5FZxfg+gYEZrxxvJHffBQbsP
V48aNUOa3UgQK6h0EWB77Q9o1LQPAf2ADsVgjLAfRa2pNlQctwdQ9UH4HSC2jldcH3UWlLYaonhV
UcG3/SFduQx0+VQSInoEMiiqehxJS756IA/5wOIr4/NkqIqmniAPNK2JcEzR1cZpiDIVPCP4mwov
vq4tIA1XZVB37b2j5+03CmRYFm/1qopxGYCnBTwL816KoOWDrkxRXn50wIGGNcDpju72DYYoznQE
k5nV+ZbPOA+Pqt0K8L2GTvvwRTUbvdn5vVFhfUKagF5csDLlxfXA3QcsFxUvlCWMZWHDTxDQBfBh
faKJNDruTem1ujtvqK5FBsXEDgjJLUc5Af2VjpBbjee4gZOo3FRdgVQ2lFCwsf7t9X27OCuEzKrt
OFQVHM9BE/78XHqciGasPPtTDQIRn7q8TcriCPq/T/QdEXtbANmgdfe+bIHwigXgydVUyklEHdJp
0Vz6SDqCDi9qoffNHZBU3qcNaiAK9IguH9vwvs89zej/Y230H93T03/uvv+Td9mpiNB0/X//V7qG
uIFQ0aeYQohHkqTL0zVrx5oboysRJ4BzA6cE+AroutS6KUDiHa6v7cXBmCfzY2BDThbSULOQCIjK
j/S4wUfRfAFBVqahORyNrO/N3fuHA3po26ioUj6RhwvjoIa4FOYfaz30P0WGqf+ay8Z4DUFgrm1m
adswHVE/5qEjiAXvKKddKJXaXRXP/osxdkOyCV0//dxyqaM+WYdPZDHwd947O0rWQJvpEBHnG3IN
rOOe0CPN914yZQpBM5kIoRC8qO42K+0gWLnOL80PhVS+GmrUywwoHii7CwzhC3rN87hR+FEnvTF5
uaZCHw5h4+Ur0cOlEV1eLQtCmoX6h/RWo6GVE90ryouBmOTX3IIqdSdYq+FNZ4rU3UagaiUCXu5P
zrwNG4jCyIWCQYZMChqko/nSwYWYNt1Q1J+LYNSftcQxVw68lF2IDcNxJcbXLVsFfSym/6aoOuW0
aaxWd154fNJDkfTNq8Nf9qgrDvadS8d8b1N8WvmMl0Z1KGtx1ClvOXJE1rmNPqZaZ7/UoUtHJ8wh
ONI6dp/Qd80+ILqrNDSdSvPdC2uRqOH0QQpLzCt3V3QwBciUFDguwOQ90nR0WiRnNAoFdODClbxt
uXEYDCQASseivmVJkVVUlT7c+1B9yczKfPbzokDbGiXgUAOSOMGbXsldL4xHVEl5AFIRga6cNqVl
OfVV4E8v3VBjRkhautdRW/wR5gLKCXzbPbz35IvwnQjV5A2gAyGFc2pc2V7fzsZL2A4u2DGik79B
V0L8RowSP/nro12YnmNxzWC9w3tNG0LaqFjQO2ZYGC+8MvNdldbNF1Db3i3Cdth7DV18d3285RYl
XnRtHekEmy/oSOe+yHinujo0XlQ0Ib8NVTXtJiAOD7E72E+gwAMk2LJi5TRK0RenET8hk2qHKEBY
WEKcT9JCFiSfe8d6cdCLxbdeo7y20YgPnZXNKVbrTQbybyCSD8q7FF3JtaXNCSIwhS4zWC9GVE2n
Wgm7m3Is4kfF8sJHNcCxq8rc6OjDLl3ZppdHdi1X5xKnIydNUVMCxC6AQr8YjZYhr5SV/dfAN8L7
JlOV71rS608aEIWDVpvZyq2zGBqQOVk1RFfRMVuckH6GNdggCPFstknXvpYG4eoeQbJcD28dxyto
E82Zh1mDGhh1Uu8R+UdRYuVHLD4x16zFD+D6EVVhOdIBt1qrUz5Pz63nxPqdkcI8nGnzJ3iirxwZ
V8ozDY2KjSU+M7mmTdNO+srDZNEG9LL6Gcky11S/9MCri9uks2CB7dVhQE4g8YrBuoGbmxc/yrKm
BwT9vUT4dgMjcwZ4qyZwlTe0bdHhuHHVCZLUQ5DWUwSVAf0MlBqbWcmKL2gdqzZVsXzyfO1hsgfd
dWEZwU+e74NUECt39RR7wx06q6AmEcEIXGEbpJWzgaBubc/AaHQiTaC8CFgjM52lWe8bW5fW8IiO
MlhLc++VTYuAZo/ASI9gtKsk1rFzJiP+YLfI+VaoV8De+R55CC4c8bWvnH01eaFSbhBHd7IQv+Eg
yh+S1hJ0gCEgv0DXuQ7j8civAe/duFGQwIBH5CB6xQ/F9TgZJm4F3Y2bFsjV30yakaFjojeYiUBv
V6Zv2G5AHHQhKZ4KECDuALRUb6PfHVa2VFJUP/Ss30h2VOOjbaDLVW/VovX5/chjGXg+APtr0k9d
rvkuykBmnjfgkyo7ulWaUMNayAER6m0iH2rwuPV91UAEqovj/IM+9XZDDthDfrDnzdTrTvmratH9
brY0uxESwaWQdlH6G2X2KvumZHYYUTtEVT7uMF/wkwB7xClSsmNdlk3/C5N6X2+gKPdNaN2pTQxl
6iPfGCOY3fXrdRHjOKRcBMSi7UN+LhdacWCMNL0ZrBN2vCqUxBY1AmQbms9Qq5rbd45l/0sscPfi
wqQ/L+6FNzFO6lUjBVQ/f4YMBNXELx3lDszXgPgRhujVw7tH8+gqkTxzjRPDSRccvgEwZR0zfWYz
K+YhSgykHroAGea7LCNtuz7a4ll0KMoaFJK4l3SqK+Kfv5nbEFV2ljlB/zQWHV6JqVCW2Y38DfeP
h6hg9rFOa6f98t5BuUeBAhA2oiKyiKMyDwSxZVbKCbrz+EFJAO50IFM/wYKMIMhgcLh2dS+3i0P9
G6UjcCMuhVHpJgNtFhTgtIJnzyT1jR5nQ9FRpIjsvuuHx7i16U1en+NyRNFRJwWn7UEQIAfGNnhO
Gq4WUitwAD7qZa1+0oNAeSjdQP15fahFqEF+DzKGsJQCP4+itGOK2q9UJCfsU9ZHzinlHd/ZaoZE
H/w7BGPL/LeHYPr7inE8CbTJ2KGAITgePBPnGydKYSJlc1bfk7EPzjejcsy7NoXf+UAIVpV78H7q
y/V5ij/yTdDxb0hKjCSLHuiYxbbpk25utSaq7r001owGu9YEDQlY8GHdrUQZ0rFgKL4d3w1YGwu6
yIPRgEIDNTIq3HnUcKC+GMx3Zms49b4GeHrMEOQMV17b5ezYm8IZkiKJSgVf+or4iapJ1aftvdCi
zSBp4kO27bjtf19fRU2qaP6bm2ELVxaOgrfYmaOmllg/qM29J5hot40NBOII8DkXMGcrwa4a3gng
23Q4tRncW+Cf2LbTGKwBEUxOjqJQVTORA8Vff+XHSVtZ/DYQA7xA3OygYuRFCNQAJTuh7lsVOvak
nle6TwhktDgWQ0lE53GI8m2E8uQayks6rgwMgZD/pyxAxrVoGrlUYHFdG8b7GeXw0xR41ryZC5RB
0ILK1j61FFfRgBVkE6rJvCsuzSHpQQkzFyp77qMWheBt8Wyqs68IXb5mQLwDqShK+xs9GMbJ2yIw
jEPCjp8cmSBQDeSbhpWNJ0+dnQ4pQuQo/B5Kt2JjvnkCXHNKxs6kMlCh+ZWYG4oZfUxMlbiQ1Dcx
zgRu9+4hxWPDRWAbtI4WPUn0BxEftRr7mAP7gunYzZHn1hsTMRaYhngLe0Owu77tl7NkrVUHdTCO
MyUuac0Ho8LzrYRjECAfauMyizKD5myTmHcY9jQmZea8kiTJn5kkAbiiuLGInpfQiXlqcZ1AoOLe
QKSlPfS6i8OzjX+dup2nIJi2qttY2cM05LG2i/VmtLcCQ/u+Dg0HSifNA38jJALBTEj3itvA3K1p
9h7rAZDbqc/KMDyRHKmtRwDLrIeVact3JyAvbk0qshxgenNyx8QefPDXTlbd6KVV3jhl/mkuZ+eD
Xub+Yc5DcyU6087HQ62GLaTSeKTwSXoBRlPav6hCNXMHmMmqh88N0dkf9H9D7CeEqaXO5fUzSjG6
SYvBfojHmqZkHBkRXVlwCpsxjYw7L23R5fUmLbsp9WyOdnZrZGsgtPPdwM+kWEz4YXsUWLkAhBPs
22OWJilAx0jH+M+pc+MAWjb8lChe/QAkP4x2moPYxoyWMLwfzG40IPErEYm0ThadWuDyGhVBUbNz
5BNgh2PRQMCZb7GyEThxrfCNJ5VscmxuMnOmTLtR7TpC8+76yTu/03GqpHkG5ISrBemi5WHHtaks
/cbXyZE75YuaYbseIumzyVG1KHbZqOPU2RT764NKq82g1F1U4NaUzYkW5PBEb1tINVOFVD7E6Fsv
LOo/lH3rD/DMGoSrKghkKrbnH2hW9+hgqom+VtheTNsTGARgYmJz8qiLz/HmWkW3fBpx+vRuHQyo
9qinI9Xflxa6oS0GFontJK+unccrYZl2fs8R4tIkQOvM5GH3KB/KAX0bIzNg5oZyF/Wd5nCt2B3a
glV105M73il67H7WajQwBTUsfG5D3tMwNsqv7qzrzyCA8p9WaeF0oDnFkXTV/Xj9u8ibkJ8HJlFF
ypjCKHAB6bGJ0A5E78OC+DU37ovtFfbXGOYTBkedNyGZVQ1eu7L/FivCDqA3DcDLsyiPyeGx1dlw
a3MzOdamNXzWczxjN0naNj8HrI/WkE6a8CH8b5DK+ovRuIwsix61DvTx/LMrGdIZujBLwb4HKZzc
7Ct0s7pyfsFdGWe4ntoBcoFQF3yvQmxPqzv/SQEqWm1DO6eRe3295XMg+mFkrAAjBeSLfOv85/S9
Zig52gePKMR4/avVe/YtV+DU3iKtAY0N+nnfYvOYWigTwUVEn55t9Xr9R8hHgW1IY5RmJK8P8Cs5
pTWrANqJF423uDGlenzwAU59plhjNOiAwlOo7ks9sjBHAH5NpeL64GJHvf0gDA5SBPgR2EV9+Qo3
WNIVANvGW5jPTSPMaxqValAYrpw8aRyxvTyeO8I6ojs6g9LOTpyu6GhJzA+FOaHFYYyBep+4ubYW
PC7GIUMwCZsg8dAzW+Bt7AzUHED2AZU1yByPbj7SnNmw8cm3d9eXTjo5tsZQllgzQgdjmSk4yFBY
IW10XOTQcEEmyGx+40ZsjZtaMbNs5UNJo4EYUEV3k59J/3aJRs/aUbEgkRdPLrKR9kcji0bT3brY
MRZ3E7sVS6nr05O2JVUjwxKdagH8FPG4dEMHsJgiw5nC09wXlvkpRgYONfgqgCH0tetS1NH2XuK1
jVCinQNErq4PL12FDE9Qzcg0OD0eCbmENaZTmsVJU5yyYoQ8iVy6c1vYmL++oqBUIy+D4CO6+SvR
mQgz3hwHUSrTXeIAviubaFG591p8XQEE6Kep1Srf21gajP364IHMNupNTA1T8bfTbFtFcSvqXeHT
5Cox+NDrk1+uPSwQsFuiiM3OlO8lwhPU9lrFQIIKjeQtyxS4eyqVGMBNydzAC0kRmdzrgdd3N9eH
lg6QWAGgUzw9vJSEi/LQw9hlULBU5xQocCt2wPED7sGucVbGuTBFShUCfU+5fpnLljD98c2A8MaL
XLzyr8AGRlMNRfAevbl97ZsetmLQDle6lIt9JXDiXLUwwGjPLJ7YulT6mWaze+qhparwh/LyvlG7
PrwxC2O880ul1Fa+pnx0waMBhiDOMkBPi2Ty/JVpww6PjcRzTzPy7sYmQBNOu3NAYRwGvELWmDyL
hSWboXBB60kEV5ClzkfjH8KXHJrsGTWhvH6sk9TC4jCAHJ5TnE57GPxqjajBcJNUCTKNK5NdnCDS
SOqyBkA0QW6Qr42BpagGXfNORmA0NziMMyr2C+12TtzJ3/lBjmhsW5kwEQz/5/W9e3FsYKUG4Bpo
YvIjg74MJOzQZGxNG+9wszV/4zbxQDSofkVjx/mcEtDfqHMyfbg+8L8qwNt7w1HFjHkGTL41EYwU
SLhVZ5WkSeZLmgX1EdlfpB3twXCojVnG1kG966AUUXjXVjFWGrFnH7N5Dh+nAsuIAiHLu1wBe4GA
bT2+85z9+2U4j1r8Nkt8l/PtYMdmDTK/sF6E4tRBTayfqRqoH1qQOE8I6SgbLMdwSbq+HvIhY1DS
TcoIKlUTFajM+aCxXvaWMRvWC1IR4SewDtGtZZjtXUSDZId1m7fSFTCluJKgi3IcoHLiWJKpZcmk
gRYV5kH8SY8gWWpCksfynjAF86YnkoLO/2VVSo79q6ek+FWhIONbm5htqmyjeDThMjeolUHVH3UU
fPAcnXZePXZIu3q11eAbbNS2fWOpihDkyLUBB6oo9cGxIRWiTXtT7TVNBIcdFigbHZNVvKBqdFO2
WknyfEufMFTvEGNqGpzDKHccSwSyA1zRNHX6OPvg2h9MBN2PnTvFzQHXdQyMESrtBS828PvoYUR5
Lca33Q207G4Ow6jYdxCm0k4oJUXdn+vfT0LteRCGRAGOCN0FJE6qJIVrTVA7VVCXIAUxHvwBG3rc
uFr32hKMguY9dpXyzMYKdnbVv9S+8q40SIwuolGRqsFZ4uaUtk/eW6z2XOEPREctRsa3xV9uE056
pLw2tOsT6r/WUN5dn/T5Ne1pHF9DlDnpYfPs0lw637S9hmGch+jwVy0I3V2CFMLv2Y/RcAmKfO2B
l8fCnZugioKbqH45C4xyjChQgRqj9XvWB3/6DP7Vx3ZI8aFLfTXmCYzkSrB6nukAQuKIUOTCTUm8
tQuU9lDVWuYXk/Mb0CEmIGXs7yPVLXCKGsz2T+QUDm3isv3WoqmJVHDTrizu+Y0A7ELcjir3sthR
gMWlT+ohMZ15fhL98RHF8O9a10rKQ2eYXvNrxJZ2fPWVzOm/XP+i8qCAAQR0xhIxFJtZxlti7Inc
WtuHP3Mh7bhLhqrl0quM0rrBORZRUWhi2fiuTEdUkExdRDTcfdApF3ffXDro48XW/Ad51Iwh4rJG
SgwUar6/Pjv5kxJRQBmi3iwidbzkpf2KHrEVod6l/6mSNkM/a1K9Zx3T5WJrB2o1/uDCdeioJRh+
PKmxn5iPI/nu8PX6r5B3MkRsgaWjbCbiqUUvCFIR2luGG/5FO8nvnry8SvKDriCMf6pBsqYrk14M
R1AjgIIeywyXSC5X2GQajhuD8d9EKpKQAB3QObuF2DfetfPY2CvbdjEc60ouCW6bcjdfU1pjxdCA
fSF6j0LSEJo9xXdMC59Anw/uXZnDTTu8czUJh6mKQSbk21IkETv6TVmMyqpTIxtT4ywwYUJ1jGBI
Wa+WgsL4rdN5nb4SHSzmR+bLsWT7UM51AfKfj9dOXDYowFqoPamxyZtjo4f20CJSFGy9wCnX5nee
XXCzC9iVIchOJhQ7goPz8Wjh2YJmBjoEdF+f39sJetyfJ+7m+tv1lZSw9gxFFAAtARI38SAXnzQ1
YPaoOg0ZEBonTOgAgxLA2YjIJ5yC5OuY8QBZHyJ2Wjw+zmjoO48+OioxKlMdElv7urK7bjpMVRm3
9UPllIWHncIItipEbJJeyWfE9zKz3Qx0iJxgB3egq9AstdtG29e0RJHBncseIeMtajdaamAx4M+x
vaPWG1Q3hQfj9/v1KYs79L9B6L8Zm5QkILOxVennS3dso0X4z2B4hwq+h7hgihc4UTodQc0w8OKr
wwRqMySHyX5McrdpnwDc695aAiBfuqw77WeKulRZxSaW1h31bshXqIZFGxOlXQOR/Ai9eCzdG+r+
5d6sSmR70BJ1cYVb2c3SAohIkzoTiDvBFmV/SbEuPfdmmsBmhhv8Aab8F+JeTvoRpcLO+ha5yBUj
44rXorcF7GDa302znIwVxMj5gaKHRCAqLmOLZ51MT871BlQjMqfprVOPuL/7G/45jlYb+qWILY4J
tf5ud/2jXxiQbI8mFt0DYjb5YdXHwYgHK1FPSRfkr5pdN9DnU/peiD+jlpn+uj6cc7bH/s2P7wp9
wuJthTgvLXGvJI4aFJVxmvJK+w60IDrk9Zzti8hOT1OBHpSFRfXKrXhpUArHTJJ4Cai/dCsmI3yh
snKoyuAEhryb4/zmmaMm5QzmIVHBx+LsOCYrlYLz3fSfqTo0SMD9gE5fRA9x4iB95PXGKQgc62c3
5EijtpO5Bf8zTAjzcLlsmqKbf5S+rqwklBfG5gjp9AnJopbVL88MB9tKZu1U5Ib3UccaJN8MvhV/
ggZBNaxy/FstG7Odl3T5yoYS5/O/t8i/afOw0oGgLQrsSU5luaAh8mEPeULENnrVwBwYW5waKdq+
cye5BvUlXh0iUx4geRxkUZExt5X5hJtT+HNoveALojUw9TQhWbmJ+9K+L+lVruQWi/MihhUAEu5J
Lif5kqThiwYSrIOTicDe5yauSzCWvtl9MrpAf9eFzFKSwLBniQNFY3OhIOJkepkiQjqdUs+O/pK6
wY2jr0AO1QX+Q4gD5hdEvrxHzF312+ure34L/xuaZRW8PBA6Akh+/tACuu4tP9P6E7Vk6sTDlPd3
Icoun0ZXaHPHTlivXL4XFpY4CdwvORQXoBwqAb3oDNx4+xO6uiih6naVdhvUgJvfo0CRXZ/e4nzQ
RHcFKI9Q21gWSP06zxBio3kH6tX5No+R+aeue+0nulXgUYbBGP/C5kjufETp3kumYnZULolB2bws
sPhpb0M038OlIQfviD2ujkDhXHvteDN7Rjcgk5k6q0xpeWEh8LKDYBBb9MgJDKUHtcn9OpqTxjxZ
Mdi9DdJjDjJ4Y9LnezO0zfSd35GXkzI6fM5/hf9FES3rVVzpZks9dXHXoNoY2t9GY5wwicE98vpX
lDcpQwHvocRPik8OI3djCYiMcgqm6ZTToXyeUQL3tsHUIQdopUNwwuOvXut3SR1I7lSNcURxXyVc
oGAkRaBqmzTAS8rmNPsTFf49AjehHm6dppqNP76Ld6S2wR0mxSymNCqwR/gpFCPWBv0UKO0Px447
M9yCjmniNXqZ9KFFjRi8IBg3UHXgjeSnPLDjdHI7LTsqRmphE2drTb0hyhi8LbgsbFavr7580bMS
RGgOhTCaPGJTn2/kGHE+VN7i7IRaYWRsMUZODaDlk+Xurw8kdd25EWgjoFtF3500HNKVtOZBjlxd
rNTVvYInyIFCV7H3ptqGZFsorxGCwxHec09OpjTPvlWpH1tVwVsU1L59UB3MBo086Q+IRKuvthpk
KxGbLt0l/34dOgQU50mkRefnfB3Urp1tI2wBTs569+RTm/qoTih1bG0f0+w8bgfcJiBn3thaHe96
Y0T3L8KsCc47PraiB+WmfQCMx5vu1AjP7yr1jmWXq+hk+sUeDQuA8bnnbvAOOOHc3MHgGb+nLn+4
nSEZqRAAfEmVJN6Td5SH62t/aXY6+jQgUaGhLzl9w2xnVuM5OBNjjpdtgI5VOIvWpnLQnXouN7iC
kuu5sRsi5mV5h1Dzdqnt1GQturrv+ha5wMlS6qeCZPGmiB39CWNoP9q4Tu8ealArm6YR9sfoVW5w
Ee0340iQViqwS0tLoy/KO3+gWVnfTPjCI25ZrtEW/wXVb0IW8QUBEUNwVWGEibmef0ElJcVtkJe/
t6KmpqoaTCi14M+3o2AR7poOXBtCIm67SdEh3GQmthqeIQy3qaDs7WIy9pjPGjeJEUSHisI4cjZY
6m3ZGRFGq1in5Zjm3tAADbd6MznIkiORiDVGu8ew6U9rKgoat9YaQE6KepFKAXXoqQSAXFpLBpjF
vkH4t0lhCiD3Nmuttp2DIv0SKkONN1j/M0Sq7X2FSUFKRp1YKOnQPeJdleMGVMkrE+ur4OihfNai
kzqiCAIVlOpa0OzUTvWSlYxieeuhvKIiWEDexqBynm5gURO6re3fYWTIDbQZFX4fPZLMxnu7QjHd
PF0/EssBySQg1QL14u5bNFftFl9l2zSzY4GX7rPlNvYLjRD1u1uX+Ur5SLpi/93o0JFoDoF2hJEl
Pd3K7NiVN5flcQ6xAtpAE9b+6FqVrIQkmtjgbw8ALwdlMfQ3AFSJVo90led4WiV9HGfHiFDLx8MZ
CrSi79wKL9ZX1DtD448yD71r7KqcZ/bvFBhTfyKdHJtsO3gF/L7Y74cuwaWnrfSVUoz0zItVgJAF
8EdU1wHXSatgQS6a0OcLj35bwLgtSl/I2jZCAhxx60kNp5UH59KAVNHwcOf7LjUHpmloyxkD+iMm
SaP3q7EqN9s1RRonJxgNvY1PweysHdcL3xpIk4BoE1ADrZO+AQqFmLQGfXTEkjQZj7retO0D1jjD
yse+MDneKdg9/I+YcBElWFWBrFmHxRMvVUJpwSzui8axArDR2aM72GvX6+IeokVBR4QFpcwgEC/n
tyuYdoMYLU6P8Ap8IpEk/o7kb/sFn2X30EXtxxIDot31M3ppTJCRREJi4yxik7RHN3iy/OiY1Ehz
4IqgbkeOc7kxscjG7ChWt05tZa/XR73wCUHLCiAmW5VGifQJe12PzTKzk6OH0QyYfreiqZdi0LYy
zqVPCLiC4g8FFB5n8c/fpBDUEgeLVCE5zmoXvNpN5dIfxZjH2Q9gtWgQN03/+frULlx63LIIDQK1
BGMo122SBMUjuwqTo633doXNTt//5Ykuv6cpLdGVyFJqH/KK0E0TwZ4DhEakvtIEa8y/I2MmDOKq
7WqAHU6fKV8K0y4RGKkzLFP3U2kX4yEf3WiE3Ofl4biZMA1Lyp3d9Ga3EuQtpu8JxDXFbkIYsZOl
L9s0noUAf2RgFhflr5OvNtTy+yE50Tma1+Q8F9uIJhCoOurpHm2vxQmlnzwQjczzsdaxINrm3dQe
pxDe7+b6N10cEsYhpqbKSDPEWbD8VKXTzBIfuaOe+93ezvthj4SdjhdRM20H7FleO7xuD9cHvbCS
lNT/qbdRbV1spBSfhThCevXo4MKjHYKgwPg2dm0cYWM/RPv3+nAX1hIqI58MhDg9EblhYDRFa6l1
ZB7bRNOfo0DFQg9r8XfC6/7tWICg1MyFWpe6wCdGHvZ9M0I2R8/O1XJrRBjCItDdDf7WGkdv5QK4
tIhc3SS+qGEuexOq2rZxEzfmUWuJ/zbDqJZ/fNzQTugchmvYCDk2AHapkdGLrgCHQK7LIBlQex16
7EcE+Jv0WCfYQkBpTcL3hlWMA3AO1JzoPiy0LmwnipiwZh9TKyieDKd29A0mLeWhjbp6JWYU98dZ
vMNYfC2WkCttKfqSFE7lxanuHI0mc+NNYGnfR7uyXwoEWr4iMaXu3rsLUYKmzC46u7Ao5AK0n+FR
nhVQkrBaSnHhKrDh3nNzBvb/MBChnFhBLk5gyecvQ9DMmkLgbx9Lr8yDPQNkyi7EmuXm3ROiNEhK
DtNNpL1SGd8P8Z1mFxrHxKAtdDSmKVM2gU4H6fb6QMudzvMG0F/o30H3lLtBGH+PbWGjZ5X2lvKn
yCccN1xaqdgmtRgfvXsw4LGCOsUn4qqXZoXFNsYICDoctRg/x1SfEkT5U4PqXIOdx/8yGHUXOj2E
Y4v97qKF3Y+0oo6NXYZk0CEOoTdG7qP2j0tRkqwspPjy0pan2KgSPtOSoDwn7Yww6dzKrmouwmaM
PxZu63WbCeOgdxehuN35YAA2aEBQ5JTWkA5VnIR2ahyH2RicjTZkRb3DLxkTsDn3MSu8/skuTItY
GeYxdWh6wnLmgv1upgRZmNzPvRcmuzh3w8cc79NqZZwL+xAsBtk0TXURO0sBgJnlEMsmJbkH6C88
hNBYe1bNWf1l2DHMiuuTunA9sSdAXwrhH0eXo40Ay10lRiHqnpDO3HTJYMYfBnfE+ThCtq64RZ1g
bTdeWkeK+iJ4Japc9B3dBMszRyni+3wusOtonNnqv+t5Gc8rhLlLc0Nt2aLSgjT7ghKPEcJkUeqK
7iN71nGpzgnXqkdXWFtnaCRgEL5PQ09vV3LICyElNWACN5YUDJMrX8HAL6IpUxFUBgYmCuB085GK
2FAhAVuKkqfh3PiOMyg7xBriLbZNSv4jz8nLn7BMex/GR0QLQkKU0isQA8HVlw+jNY2QQuP0vtQG
7TUt3flzi0vo3+vbaPlNGYWrBQCeaB7JnYY5wqAQvmB63+RJ9qtMx9nZTlVT/rw+zPJoQDuyRbmf
BvLyzSlBlRco7Cb3tOAScxsEkQtWgQQBv2rjnd0TsXL0+6j10ydXWUP9/IHLsimj6mv6x8JRKWNh
Mu/+CNspirddKsTN3js1gS4X/WoO/VJkthkGqOhgHY7KGAHYyTrtb9PS6Nu0adTaK4MtPxe3MvNi
RLLkZdhPhXmMh3A64qGoVlt/rpt8i0NPv3ICl99LFDlpg3MaSGXkkBgntNHNU2OAHlwWr3Gsq5+5
QKMnDQr+x/eunwV1lB4mNUEaT/IOhA/X4ZhY9EcKpzNa5n1XYUuQzMmncIijtWvzwgLaBApcnEIn
c5H0K0AEketRGG2qZjRW4Ld/KVu1m3bvnxWoVshBlPkIFsTveJN++zRWrNHJh2Pk5NrPNAn6z8B8
ht86odef60NdmhLIZhJu9ASoK0jbPccAfdYwFTyaVZQ/OdDdYPE1gb+WCi5vZSI5eHX/INf8pfRq
e2pB4a7txqNjNuFdVJfAxfzMecLNBxxeX6WH/2FeVDAoDYn3Rq5ghLg35Lj2jMd8GgbcW300rjae
EoQrBVTZsof7gjTJxiWCI0UlSMb7JYjzFnUxN0ecDBVYVn7VqunXuoWkieGki+v0BxVptnLY0Yjh
KsPsqglEi8IKyicHDUh1b/l42n2srRpXcbuecvNvPSdW+xssGrHNJsaq0f7TAtROw2MH4yj97JlV
XGs3uAdStHzvwpEgqfT3wASQDskLZ2D0F5ujXRzdXlVrnHS7LHji8KXDyspduCUALkJv50CRZcrd
vVHRukmbs+bYNLzQxzDPbbPZkb470bBRscLO1gAdF/ag0H/mP5R+gM5Lx8rzcb0L6awe7TDEyyKc
b8rIBHHmzIW3bfAYWbvdlwMS0lFdh80D2WNRiqjbKXBnM5yPWlFk6FvhDn/MDPqJN8FYIltutaWy
knguV5UGJkkslS3ap0BDz68OlYhKTf1aPRozejW72MuqfF83JkazmNen6cpNtbw+RBpD4Ry6rHA+
koajd+GAKIjVYzGT3GzUNtM+IThkrNHeLqwk/RDsZ4QEEGLl0jj6DK4uLqfyqLrB7O4UYKHVvov7
rDr+f87OrDlqJe3zX+WNc68e7cvE230h1eoNMMYGbhQGfFL7lqn1089P7p4ZXEVQw5wIDuEwtkqp
1JPP8l8mpsTPDuZWlzR4f7GUa4UBuGltlBG43i6lVctBNO5YXU0xf+07a6rkpht9CDtx30329vcv
3vnlaO6QREGwJXulFj25nMveNHp9uRr0ClWyKZ6nvRHgHB1S+psPf3wx8nDOTjgMKynl5GIpRG5k
m0b9qhsh2oQ5/F3clZFIGyICNL6zf3Y5jhfSjnV2RnVzjqq1DCRJ4LVZeCRWQb+zp0zt3Fg0w9WU
klpeuNrpZlkPs3/3yJHvP2+VYdG6ilgE9hE8U1vvCzlghxwGXSLae2QssDAKJ0NL2guQn/PLmqAr
aVegxoVQwumQ16aJteq+mUcRC6W2ntv1y4G0VXCOZ/jcfcpwOZUXhi2nL+AKiwadgjvHKtlxVu0Y
OFnWjMrmo41WYRa5DmCQCIIxkIDfP8JfXOiVoAF1DUO1s+QRJJ5DBWUNR3woU3GgYS4rtaHex5jg
wpvwi4UEUETiycPjaqdvQg89wUPDqD+iTmkvX2NHTfnI2LUZuyclS2HvG2ym6qff3+AZCARhA7D7
ELXIrlYN9HUFfsq6FmS88Vjul2PslZ3VHkTjpeIFZNAgWhTqpk63NiJRlfoG7mXqnosWtHYTtklj
LU/4Iil5wIKyTb9OToIe0y2QIqO7L220rN+5whL67vcf+DRgrJ+XsEQzjjDPpO0kJrIFyTvGbDrW
MalvSbD6lixDcV/SKb7/40vBjl+pVlBzmPefZG+8bgT2eoyP2ixLxJwgUe5X/pO364s5cC6kIOfP
n2E0dQpdHmrYs6F032dsqhHUjUSIUG5SpeynqutbI0J3pCp3tcrM6kL75XRUscIYSN9eCeUkc6e5
gbHUepI5g3csJ7zEQ0Qg8mgc8vLg+lV/1S1Js6VrnF7ocgZsqZ97ZutV6fmQjrxGyFM2RSE8oxj7
0jvWrtv5Q0j3tsz3aLzrMB771K4mADFS05p3mNP7y6c5AzH/UQmEBC9kY2cQldeBGLGWCTF8w7M5
RpaTVlTjNB7dIpu89wlClQWK2kUzVrdZOZAwRlk+t+VHgYu4dDfItZbDMQ6GKnPDWrTG9ERrLrF2
puKI+25lQ7qE+hDT9Nlp2mL3931O/fKstY2uPaBU5XZumLjTrL+DXWWpp0GAwXkH7wsHVPy0A7u8
aYPB/NIJpZn3BkPI+gKG+Wz12WXUpyDFOQPPVQXzbpL6RP14jCX+lyqK8TztfzA565aN5LCOh7B3
jHarj6Wsd8xEC+uuktkgxIXNdx5bofOx7jQC4EtRrryNPKAXDeFbpbhyzC6tXoX25/0o7cW8EDJ+
caHVXYf4vbaFzwB8Ze8o0210cYUlSoFxrdM42rWnOLQ2fxowUGmGGYlGAMIlZ5lvAqvaNlQRHJfW
ZKKKCoP5YXKaMg9trdUvRO7zQMh+pW1DP5M64qybOcp8WsjK9GOHTOR9p811coWck6XvZkQc4wtr
eH41PFO4CqOkFfd62nJYDDN2SoC3xwx6fnFfpLHSPrsevoDvJwg68yWdiV9cb82dqMqwv1yBqG83
B3k1JUsncPUEgediRA30vnixVT87eLF3Kqam/P3DM86DIRkvNRkCSPTXz4Y8i7SnXBlBc0ylXuEw
zesZjDtVg0P8INwWBnsY48qOcm/eF6qX4WLqKvuKQfRqPe74c1/fDEzWGYKWMvHLu9GY7EQeYzq2
ubsnz6UVm7t5UTybLb/pjxMx8iEawIz3Qe+enVZVNczlkLfFUSqNC6GsvHRbzIqN4tBQGLYhx1dl
Xdjx62N4G8rXfiFkNVRdgE6c9myUtL3B6d3s2NcQ/sqNZc9L8DFxHAcUpRmP821nubP3pDtzVT7E
TQft8cJHON8pbElKCD4CqcXZ290gwaLjR9Mfi3jBb9zPMS8L00Qf6JnO9nRJIOMXd8xkE0jw2vU+
p+Yx1zSQbvOQpGirfDc0esmNjsFhwNHmzlDpQS/yG48o9ofz4oAxibs2grlJhPxPW0lJo5Rjp3F/
rEU3DDdmURbGdmZ4MV54D86iJUcefcWVdc0bj0XS2zevz/xunjQNHxSci95Xs93iX01lMf9/XIcO
Epdh35wTcoE2efgjFvKotVoxRIhmZwwIXDEdfv9en+VV63KtiB4geCzbKftshFhSZEM/HasGrQBL
Sv/7jKrAYxtY+YeulvJCXD5fPxaQCQFNsTWQnCbUlr6Ar1VGd4TmZX42Cm/po8G43Bw42/fsg1XL
fr0SyI/TmTRkxyBebM7xTHZWE0JWMd5nbe7JzTBBxPjTt2zddQ6kZnqZTMBP4/HISQ1PO+mOIktl
fz05TuFdwR3sl01Df+9SknIWi9ckBRoJRlZ01Hl4bzchYilxLMFEH50Jv8M+My0r9Bl0OqEpq/pD
mcdaHuo96OY/v08mOivxidTIPVM5HfzOB5AYl0d/Gts+dETvJztQDeYnmtbFpTHrqawtcAKG/CvA
ljwcdMHpQ7SLOUGnqCmOpS4THWUdxPeLdjeTkw7OsVqUFTwkIBqqr96IRZeK6lJ4ecFETyJYscml
W3vNVoP70iBeL924O6ZBPIr9n75DeG0z4COHXccOp4M1PEQcK9EtJC7gE9E1tGPsoaiYOvNvOFJg
8jrTjpsLier5i8v2pllDR9ZfjexOUgAzIS/PfdJtlmgUkY2X+kfGLlMaVnFdeaFblYO8EJR+cU1A
hqv94atr22lnb0TrkJG0r46tFqPUuPEGtGx3umaPyPwvhWtzpjqd3S+XCDC/eJs5vnmbIe0HSAWd
3CyTgnzGP7Y9alabfPUZh99kBfoBmp54f3qSQMYFAIc+Ae1n2orm23drYNMreyq744iYNPJO/lgY
c0Zm0pX1n/ZpEGPjCcLJYtpyfmjBxcH6za0RgXfN7JtqsuB+tvX5AiP0/KGxR9htK4Jg7QKf3FA5
Bd4IGSE4xuhV3lttH7xbwYY7s3at63ywLs4vz0M8F4OouAIkOMBOd2aXxH3cwsg/6uZSPLu9K7po
WoAyXKiQzjcF3Os1QnAVou7pVMKux26wZzs4Wujffi09a75xHIULU5AKZGp+/47/4qYgiHNLTAsc
sql1lX9qBFlWkzpBGTOP1drs2mvt5CvgxuLC6Xh+SwDAYfWw+0BgnJ3GQ5K1GV1E91iZY+6slhPx
wEgRIFcInEoNfxzOqTC5l7WDQ5P5NGsSpt1MxiIRcsLr2r7xYM0m1QapEzUcqjqdnOpCADmrrtcn
ZoJ55i7pHJ0eXKlQCdVm5h7AXKQRagfu/TCq/uuomT5CRIG77+QaSgKn/qwMMV144c6Wd708f9A3
ARB3JpSHJV8Cw3RxD3nhx7tWGkUZ6oH0N0FtlR9/v2F+da0VbIJE7irkcIoZ6FxTK/NGeQdDjTq+
tQOVGbz3erugqXXhvs6ybp4huQC4EHpG4BlP8oElEYMyoQAdhKmq67ZsHX1HV7LRD2Js+jKyhTYk
oeZwPu2cvDeWC2fRL66PZA3n3woborZfX56fXo5idjs4r515aJJpfqQfBbf8yDrrlD6zQUa0Fb4z
tJ8sGv2dCmM8EosL/cGz5SZmkyWAJkL0xD7rD3t5PK+41elgNkYe7zpHH72rOXcwDgvtZojHT79/
vGdR9RV7wlIzeFpbRSfxwOOB9q4jhn3miuV9bOfi0Au72tDT7ekKesOFXtxZygcMkWMe2BlddXDa
JydgXilDmmPa750hifdIYzMCkk2zRYY1jWAOG1u9aqbt72/yRIebxVyvCjWHJhTJ+pk2Req3VpXF
rtoXjvHsLcZohV4u73PAkFcWw8ZdqnzvNjXcR91Q9T0WHMPRUJwweSUrezO4ertnkvtiZUb32cvF
vPv9BzzbeOhVAJJCtWMFuZ6BjQAmtDkCW3I/xZWHN11CWEFnK6v6xoy0vhysbjOOht4/OYXmLhtv
1kf70tb71YeAMr+K6AEDOZt3Cq3lMyKFt18m7xsK//ZNb4LmMq0p3lrK8iN7ar3HurStC4/nbM9z
9/BMsFaAu7PiNd6+dgFakFVQFkh9a5oRTpk97FJz/C6Wpb6Q4f5i973eG5GM3vvZHNIuc7C3juz2
NZiTDziPLPtK6N6DYaJ7fmj8yfe2jEnQ5v798z17y9ZlBdkJMR8z4rNqW6QmGKg0zo5LIQy7wFeV
PtL7YjRnf2T8ggV6E4qRJ3PJYf1sabnwqzYNDDgwN6edm8Ef5gK9sexY6Zjo0C7Cg5Q44lqHNtH1
Cynna9H7pk8EfZqxBve5TpbP8BW+8otWE1ZwCIxCRCopIcNh97IfjeRHC4EbaRypb9HXa8JqyW4Q
dv4edNWXRa/K68EYtHCGLHvhqD6l5+GItvI0aKjgH8gOO00O7HEcWj33svdp6rjTc2L0EkUpNYLy
EiHINB3SKr2neD7SEpGcpGmf4FAze3omr20hsWePkliLnY/J6Haffr8xzj8daR9vPmZ3wPGo8k+O
nCo3+hoVDP2dG88atI7BiHw95X/J4nyJgzobIjn6Zb1B3Ab8b1cbzZW05/IdDejmcy8RerjQYTz7
SKSi7DSkTEhUfpFoqxbyMWejfzPGRht0m6H10tnfJFM+2+km6Ce7gVzQd3NyaNohLuK7pTZF7oZG
3DXyXWyaQ+HTm7PSUd/pE31d/ULAOI3nK5VitZtl5Wgc8FRPaoEEj2kshK38No7NXC8eG8MAHXfQ
lKYFG8/F3njYanqHokBYqiENMpR7VfVi2lNgPYpMn8e7RCSz+jvG6NTaFYC0sPqoZW7YaUQH0pN3
jCzQBLiwGU+ybz43bJoVr74Kf9HOOfnc0mgbe6G1cYO/XGLsHaNrnT3WSMWFbXXy2nOdYCXUc54Q
bOBdnVyHxEXlZaDJm6b0iyKUPQY6TaOJZ89L1IWHcXJsvF7LI7qhcbq2E087YeVI9MbfXiENhCzk
TTP7pcojt0cF4tZnXDHdec4UZ0k0W22hf14GX68vdS5+cb8uHBFuF/Qn6rsnJ0hpNCkKGWV7IxYn
uQv8Wu9Ct827tfTw+ksOk2dX49kFQONelTKJK6erq8bU62Uy3Liij+MsQt1RD46urfW1iyZe2cYX
8tLzCyILQrYE3nS10TqtEL3K72U1t91NNw7md3NxNIk6vlF+6bwu/jNVOtJBkAK4UmBQwc5B+uQk
I3SWIPEaN2hv6EcOIsQMqP4Gpy59ziGIX0KRnd8ZdQUJLRYcSMeeZfyZY8ZL01nGNU1q677OFv2T
7hXqHp0P8/H3ofYXl1rxktAQQfSd9w/MpksTaffW9TCk8QPuTVgHBbEo7txlNC4UTa8v2E8nIYuI
KMJKZF0nheecJVD6NVqyarmOZyOvIZ9bFMRG2AVO2n+R+I+Zn6hrHHWb+m7bPg1NU9ljmAPSyNt9
lZXKv26TauxEVBNKpk+jVxpFh/CMGtG5G5me2081C9pZh8HtZVPtIGUxnY5yUY+1s6m8IdWrkBbW
YBwzX7PKP4R0cYeAgV6lY5jcMds9ObhiJRPPHnX72ia1SCMnV6BrhdF1WShB0fyZU8a6K6nsV2r3
qj/JFydvOKStfHGnYbn2c6dv8OcMhs80io0azCkOaBfi9PleQYNhxYquPToo9CdvuD8ZmFfqw4zX
jTI4GETbf0eZBzUOKvzuUjvypJuw3htUptfchPEPaKe3+a/rJVWwZr3X/aLnz7lTZntrSZ9bqZow
w/nithzN9NrKXRFJPb/UyzjJTV+vjiQ34z0A7Svk6u3V7SxoMRQoJ7ZqZ8chg18ow2jQf7QkrJ1Q
AI66kIWfnYKAzMmHAcutDUNe/bdXnAbk4gYopddtZs6fp8VBNQp+1SX42C8eIopDr2pR62Y93TJ5
kCAaImZ1XbvK/cQp1X2xMosGQpcBDb+wY04pMusy8oeSgnyEKd5pt5CxATK7KR55ulnosLvroZ62
aK7EePqAmdJCqv3K2RtebDNewYxQ7cqu9FQZVVqKDdbmT6MdmS6HBZZOQC9o679dY3dw3JiyXr+u
ghZ3ny7I3e+iUlUVJkjjXihvzlcaSX/iN3/YSWfA3BpV2B6CzHyNisiQha3hg5dVY1HeYxqR/6lD
2/owscsGebH+d+Z5OjoJHedFONdDYxSIZhTunEWM6vudGWd0hn6/kCclI890HUpwENKwWGeYJ3HO
Gx1zbpOUOOegnFR6QW9FSe0HW1fgPR4TdD8sXW3++P1Vz1cUGsEqMMyg4HXw/vbxjZy/uUx143oK
cusFvL9A0r5vvPu4nygZ//xiQAIRAvQoEs8wadAAYyIvnjCepemPepY4ZcS0Tl7BS80vOST84s7W
AT468cgTAMU4CTeiQaujbHwPzmFmsxutFgKbE0iki3BuuXAOn0caXn/GSmTdTELO8u3F6pvWzCf3
xqDp7ESTm+jybphdcUmq+N/R5M2J/0pqYZhJJ2PNDk/2SS2W3pdBbdxAUm6sb6ugi3Ov26WPW6MR
F4LqFohY6c3hkgyN9eKntq9tufNq/loto7/awvnTgidP5jtdvwVkxog5ROcWFHE04bjrfSUEpdhE
JaO0n6i1fT+ME1FgsVMiCqWOboPtThpOSzKNXDTv5/xbliHz3obeQMPzM5Yfy3QVOF0mv9Dgcc1y
U5Qdk5u9m1ZLX4S+GIbOj5Rhi7kOm8bz5nIzDSPYuLCTMHq1kB6b1x+d3GdThirFgFGGrZ/MXb7F
9LR15y1Zlq7iQ24VGNiBRpZSMzZ+H0NQieYJ4kcdIRNrN6jSmmOhUYTPbTZ9ZN5W6gUy7LNsx4Mp
u7RDSjaLp+QOW6QqwbScDWLrm7l8rWfaWFjZh7QRyv6Rac00JSHSSdBKbseCvi02LexqxwwzOg+N
HWk4P+NlNwLN6WFbkyXGRRSMCT+wqRMnm59pXNBxQqjRLKc5ShyP6eyx03DUeEjd0mzLCILsUPub
dum9tjqCMZjj+MimYpayAXZeOtV27PGxS3agVtPkgy1wGK+u8JET2b3bTnpwUxp+P3h3RVtNthVZ
IJxHMzIdzZQ6FUsSqAcLn6F02DVGLZ3bmHFx/2mygm7+kuoSCHrkZWpB2SsNWt0Eg+SWSFuGkrsR
xi4nUyj1TxWyYzb211OK3s428/NleSx9CqQpcpPCM8btYk+iSnezq2nF36qK51Hf+N0om5tFX7za
jGJnNvudl3u5/hJXOG1+NBuW5H0bBBMu5U3uMp062J6q44e8jUt7gzrZ7DyvjaH8/SSnirlPEGj4
9ES15SW+zr7oEQzYmMpAugKTWrUg8BYkbl2z54UmMm8rPGHZXRh49CLFLkk16tsNo50ixegWJq9r
ff7D0LeCX0h+3FU9yESP722crTQ9m9Oi626UPyDGjOK3854mGTI3XeNc6n2forDpxa3Qs3XuRo8f
k46T2Oclnk5ZkGZ3PZLpSX7TVDNqTIWeqWZbWz3iGFv4kr03hmlK2nQUkkJsxvAuG9MsxJOpGd61
I1IS5rZz8aQywwV/vKSPXGfK3TJK6zytL82s1w/1c2Cjg0ADAS1cxgPgA0479sDASw8kXnsdQ+GO
D02dpvlhqXSruC703NhTk9f1hUP3LG7DbcYymrcZNCcdhpPsZTRFUzBF625cD0ZsJPJO0ICSaXcp
+T2/EJA22s/koWRKZ43ZcfFKGnNLejc5sz1GjTMLc+/0Ajb87zfa6SqubVimhWt3AkWQM2Sl2Wsx
imeBdjuYeVtnW0018ehF3jrJKyLhdHP31UxyeigXDvdTEt8rf5SZ+QqfY5pyVjkZK04Qd4LhFuqS
UXxm3mMVHxpMVcidqra0xq/Ed6mcsE9azylQ5vFL39y0Q4Y42xX/mLcxbLNgdpqoqu3K27VWmscq
7MtCs3Z4VKVjHxkFar6Id5bKzb4B8Zb+stXmKdWtp6Bwccb+w/WkZbpyidD6WVtpZ0iloqtShiZN
cl02hv7imTL4nHT6+K5Jy0wPzbInhv3+CZ69vVxyVYOm6wgHndf4JFY4MXBPHPviK4e2uvkwJTJ5
dgqbA8yPE1QIk9xXS1jEho5wYQHb9ArLeP+dXLJAPySzMX1xKrdz9oXbWTOyMzRvw7G0s79//znP
+nHQkFZVhxW66JoAwN+GNI5FpFzrpbstfMyF/ubE78xuo8y6SW8autlmHCZ+7jJYipfUzG4LGbTa
hSnfayT7OWhQzgL9ZxSADDI9kNNqCI45yLFcOndoN1Zl/n32FmnL68GRTfAOWcPA0rZ926qhuKKu
LsfjkOtT3UUm6pf1sKnHqRAibERbOu9qpFKy7gYwBjbkhwIRhyX7O7P0AXfIJU8Z0YVl3WvL/Vir
rhmIp3XXeXs4e4b3Xo1dPA3vGxGIad4HvSaKPupyvn6aRpdmymfPQb/tEs3ntGoAFgCkA+Q90eMX
9+8Mdiqttun2VTrmYbc46q7TUv0ugLt7zIUXb3t66hfqand9tD+v+npVCgaozmTz58y3Yc6TRpZN
u1/sjh5JNzVXTTljvlAa7tbNl+Id5kUkDUtcyavFT7L3tB3mayrjLpxH9JRbRqAfTSVeFOfYlV0C
yEqsSj6YQVLthZ16jy259hbltPapQCXnaA56+kNIO9t7Ki2joEj6byboiDqsJzHdZ2NbHxehq08O
CcpOAvba94U+vcewqfq7YJBAlqKm8QN47+AWfdDgpkgZBe5iPe8epyW1dm7tiC9eUXK6jbFvRzQK
nG3N3NoLy5mJmt5bw/uijbUtNoUqKpLY2eowt3BeYF9tY5B2P5xBZh+sJVZ38dxP10XsfWTSP/3w
LOVdgDC8LW/WSRN4FwocHj4cn7PTUs/HCbOKTt5VdalNc2gO7ZhOkd42bvogjXwyv//+dX97QRpj
BHj2Gh3btUA9wywEmdtI35Xitmkm1F3DxrA661lT8ICfSp/xxqXx0Gl8WZ266XHAVl0j8JkcE97V
lT5Ncr6NZdannx2vjTP/S6lhFd191Mwyt3etQ+HlfWjtjA5FGsq0Zk96EMk95KJMLAanW23Igzi5
QmpayjGyVT7JdAO5DBj9EJZ0pds+KhjhePUN6t5Ol7/3tHnM0I39/fK9vZvX54Vx3KppgiwpXYw1
QfgJ8uH6iiFw57f4j1gmslIoeBoPqdXP5M+J5knl7gJNU9b7qYm7Wh0E1cfy7fUz/I/v0/8UL/X7
f7+h8l//zdff62buUjArJ1/+6wn6U/PyI33+7/XH/s8/e/tD/7p7HtRLe/pP3vwEv/g/F948q+c3
X2wrlar5Q//SzfcvEvbC62/nI67/8v/1m//18vpbHubm5Z9/fa/7Sq2/TaR19dd/vnX88c+/wPT+
9BzW3/+fb949l/zcwzMuQalUz+c/9PIs1T//8px/MIXgkcDnIQ1ks/31X+PL+h3X+8cqigH5Gnog
Mc7nQlXdqeSff9nGP2AKkqiuzcV1TEIShgfE+i3L/QeBCX41nA94rDR0/vrfN//m+fzf5/VfVV++
r9NKyX/+5bwN70Aned0AmjHPBzrP2MJ6u2s6L6ODkfvBnvlkckjksiDSG1uhlX9q06m/qQekFM3q
h4XcdO0NB+VNfZgLEURTktnRnPUuKih+aHvxbmhN5wZXyqd6Gtee4LyZ16KxowS0hhC9WsjLjTbd
4tcttkaVaKHeKjgJsfWtq5aZtBgxKrfOBQpAsZXiP5U4UTe73pXme31kVe0U1e54XUlj3gyLc18Z
FIyDJ9IPYyCeJ9U50Wwn/Y1QeRDOmthoog6O+CEfEqNOPwnD+aasipH92IqtaTGTiK3Cj5rJWraV
nn/+aSP8Z61/XlsGMqerS0ZHB5U+P119fT0+366ugR39UCcm89HSz8OhNJ6wChvo3kyfzdr+YQ+d
FcEZ/KLFwjnOQb/RS28V0E6RvJPrQbswkoPLOft5EeVBgYYb1ijAR+Vmyr+27XLbN26yrSGLHR2z
2bY0TAAktEdfL4Y9j6K5z83KjharfAGSKYGjzfsmIM9QXjdGxQNsuVVixrrzyCY2uPLKo13EoSyt
RzMeZhQ3xceiK6wNslPHJECrvioDex2dP8+6/hJI/PS8TruTxvI8KpEeGrFmCRmet8XUhi4aNleW
qq+qRR+j9ey7wuJ30yxDi6enqDeJbd/aRNc7ZzRrUu+q2E5Kij1clUcSLe1OH4RLqR/sDc3K94uP
eLgxI+WSxEm5Rz8EbJE+PyxQhR4b09BCz8ymzZRB48aO+h1ymcCiWHZ4t9m7cg4TJ512hVICRZ1y
Z1dFfYV5akh4jxI7aa9IaiD1C+Fs2fWQ07ZYO2If6PcZKzbkW+kVGzmLzTBo5UFNNRMVWzzkFXzk
1AbGqGkCTam5nsLBCR5SAfxadP6mmhefh2DgiS2yMBstLWSa3US9Lj7oi1WEmWR7mvJON1HfFItk
W8ScEHZphg35563pf46TGSRo6/RbKpQnethfYoqzx9yot8MyxXu9a60tzvOogy0OBxGUnkdH7765
iWeFcsjTYxXI3VBxwLrKCnuzqDcLA3xy3njX4IpclPEhoPIR2ChcaabaDnFs3dame6yXYQpLsx+3
AyPNTWWnwzGYjP4gs3Kfl0X20YuvwJds3UDUt+kyj++9pbtfgJwdZV31t4bm36l5+GRZatiVMsuP
a08/Um6JiWsabNOlzT7Vs3GAqpSEud93lLHlY2+qfSlJOoSwl33aOlfwTR8LZFtCQCXDZqXPbFK9
yfaLYX+tvDHe+DpBgsnEI3dMzu4EjwtMA8sb4o3JDPGIT5gROfFVmQXTcc7UQc7oR8UJEmQ54IrW
RgKmaBem0u4NfxmbWa/0CA45Hs5zs7EyeafyhjdEDPddbX9wrTpSldFF8BnTw6D5VYS//HxsesPc
g9KywJeo/WxZ3W1i3fet013RPGyRkrmCFbjaJfgsaDJle02X93iAfYkxDD3AKs53njvpoROjxpOY
7kbXxFNqT8m+dRLr2nSyBp9XFJMpSG4YFyD/WSFPLYTc1WnWX7WtlzDFNLptUtjtllYkW1inWCH1
GsLKu8knZW0xG4+YzupXnkxAwzYu2nmao+061dxhE5fvmMyosGmrj+hQYD2F5tDO7IwnLU3Hvdbk
W+FO1j6tnTv6UsEWp8BHKv9d2tfLVpc1JPv0Xdalh5je7r4qxY2yIYj7zJdCu60fmqRpQ4hQJT0x
emiB84WScES+L02v6mrZTEyb5KwbHzyNfmqCQVMDz2GT5q4K4aKEmFGCtZzxYp2yJSeaFPSEhzgk
rPmR3lX1tQ1wJnFb+lBC+6pj17hBgWFDR8sKM2dud64/0aVzZLa1ZtePgs5zIidY7ktMLbZZbb24
cdqEgHMe9bz5NGrpsiXEJBtfQegRftbc0Lm0hvja1No90247bBf/QQZ+sh2DTedXQxi4dKAr4I6b
Uha3QSEjasqXyUztyGgRTtfnJSLXrLepejGc5SgHcxMk7MUpOBSZ8B4KEweaIbkz21nbton9PdPb
Y5y2w2ZIkxdbb1GrS0r1ofMTFNE9d9i5SJREU+zW2yyma48t53evGPNNjkHFHsCTTZxkraSw/k7a
XNu4XXZUJjhZzSL4wpC4asfiVkurKWo6w9/XheRICuKdT8c03UKm0Qb5eVJ6epe16KAZRhXZIOTv
0jWqNdlWqaLfL6Lxw9bLtwHE7dvcM6PEzMooLrXnMU3u8Uv5u9CTx8WuALFa/n03ifFGR/tvY6bH
EvvWCLl/PBaa54JpB7EP86hOqyKB4iLqveQXCSZ1g2EVV4sb71vPGm/r2kDQ0gyWcLL7OSRwRPnS
aSF14rCxYiZr7lDfmAkROvOPU48UuUqZJ5Rtt+2lfaT/O4W0sSoHjELLUUgM/5SkKmMCqtk3Fclo
qImmB2mlxaGGrvAWEYBYd4pDJYYlaoyqifTJDfYMM9+ZS69CSM4DJTpvUavAYw+Ypdqd+uDT7/8w
U/ZzZgo6Gbf56Oostwq2mpl/7XXznYDBTO0Aq9F2p7ssq/c2ag5Xo+2whf1F2+jVJK8YGx7trrWP
qGbw4YacVSqTG71xF1aeoWUwzV8bO/i0/tFqy46Kxl7LWvOhmc0fJqfX1irH7+PoP/W9eqynoNqW
wWaSHNwYg9ZXrpMuUY4yy7ax5+a2rtSXpc2RZBJ2mAVGsyM/nse+v/GsAhus0aq3Ts5K9+Muz5TA
FRmtzAW4/BY5bzfUO4BMPtsUeZs6yrOcgUHd3kx12PdeKM1F+x4Iww6H2TmgRD1G9Tj0ITHwR91p
D0Vs4bc++FOoelXA/Q/aaEE+kzCMSrXy0HWXeFzwpt4zzFUPTlyFQVaBggaeUrR+HFZDfys9Jjq5
AiunhJOGeWYY22Zqr8jK0w+uMb9M/XhwxtV9sbIe68UW+0rKqzFLsrBJBaUgPMDIyTJjm2I+ZmW5
jHqDb9qlZ7BWSKEMI++Z8I0vfV1tkKRzQt8tHED/yZMD94bHsryXiTui7iOiRapp01TpslkWVVxX
euxRYH5GfefBrqcB54fxiOHInSE9Y2MC6Qv9hmBWyi7qzBzxhkmro3QIPpST/e1/kXQey3EjWRT9
ooxAwmMLV5YsWpHSBiFSErz3+fVzqmfT0dOjkKgqIPO9a0uv8zd7KE85GG3kUDQ06lv11M4aQZti
f0IHs7yqaTsb+vDumsPDThpaIBQfTdL0R6JitGyYjqRWn8eyv/vXktGH4e2DvPnNcTuczVYYkRrq
0d+5Iegz1RijWxQQY+1jMc6Crbe2qLYq+bAWEhZl/NCIFdfA6gYmMAqR1nPh+s3sdtHUVa3fLxSo
JUySzNE55yZfWlb3y3Ubw6TQ0kdnfDPsrT9k5vJhyFEd9LyMZFIyKO0Y3ZValN+5xoFjjSqcgeOf
+WSiJKKm8E7/IMKiC03Oo6jaNrxjDfWbLkWv98tPBI6X/msdmjXAegWRKROGRrqxZDo+1tX3kM3l
j73VHzo5p2HvmkmwwMA9pIbNYIPlH7vjENqNiogua6J2SelxgbL004XTEnDJ88nUP/SlnE6eLP+M
u7HFmQXLt0CSRlv9a2hW37JQGjAS+7Cv2dvqwDYle7pR/gnEOqjxwB7fHVLb5KRN+k+XSSnEatX5
Yw+5urH4hxCZbw1Irlq51xCGknWXn2WM2/U89E19zuRyg4K9mG1TnoFEglaT9cGqmIhH7YjwmHxL
M4/Kbn7htjKOmgtVV29hkhtN0JN2JWncLDtjPGjdzVyHP/imsrA0/zbKLo+2kT72ko90ITrEt9CD
UMnX+NjgC1/mDtrpGWEYhp+3qvWWAF3cHzGI8cHtqLYfLLyq1uy1gTMxi7tpFWCDyzlEC8GkYJfP
LqG7HF46N+lWXt1antFpWaHONBTabwNCQP6ofI6JYTznre6cWBheDS/vzq5FVG7dlJEuGgGqJGOr
Xv8SrLXdXDn/y4sfvbtdLKMxD5b4vPMOcarpK5VsOpTWaOWhMyVxXury0dbb6ZBm3h+1pv+c1qoY
zxzmkW18UUXNyoDgOtiZ6n2L/L/UTLVgYCy9FrVMon1XA4p11jUAV9+TWxt2q4P5xkgZk7fz2tqD
X1uOCNGhPepz+pqxcT2WXr2GylvXqOtZa12upjDHTnEpcGgRTcpj4HjLWVZ0ZiJckwMiGRTaaVTs
Afkh/DyDsqPN2OOWP+mmJ07LkdB1z7XZwDks10xPrlD0r51l+RMpDNe5acNlTatwKKBnr607d0do
zavTZ+ljgxjG75iojqm9Py35rM5UUx2EY2RnphYVjO66h+yzXkT+zeK3ZfNz9XpI1bR7MVb3HYAb
WZY2ceztTkj6oxYAzSg/rQfuUtX3ftMtb+iJWm7OknalyvbOvVgBD5QwzgtB9/1ColMl5pck924z
dV9DJY5A6m1oJqXjL8XMy+sEmegvqkTfUuaRlTciyh0tyuUwnattmsPEm1+zZI3d1fSeGiu5DRVm
fp1+Nh8RfePP2Ewju1sfVs8bA8BLO3DyGVvHOvAU9vUzFP37MBj641K9kTpgBqMBUJLNXCfJeh8O
xixoSjL9wIWLEMXkWWt+J63jREhHnIiR44BOxzxS9wJcYZO5wRvQh2o2X/JqNR87w9pCrYRPN9ai
CYZva3K1S2fqn5rXabELlRh1A8NllfQ/Nklycb7+U8u0+PSHAeFYrPau/IX7x2aXG0+EreVx15va
YWzbwucGIlUumG1ZB2qwo1prswBepYJwaPz8/hv3WrGG7NCP0CMO2E+jfBRDH3yfVTyVpR05Io1t
3F24FNdDkZoZyUxvchBxM+t8Zo1ZsaSND3k6e4fZLF942TOfRa8+mqr5CT7/q0w/9KbUj7rqgtoo
xxNAsRWu6d+eazUDOH9FPvRXKoEgmeS227Srn0aaPCUSuUNHU1eUUk/hezVDXjckRZRK+4nwkw48
xfOLqokyXSXcR7rmCxiWAF4/7NzD2hRZ5FirG5l1+50sehuNhvjLfLBfdO2o6WXNfQ2/OTB0nMeZ
KkqnfW67Ut6ydH5AhOtynzVlmLdFERt1daLJQgS2zDpC7OTwvEniWfeqx7g5ThcLOMqX2/TAKBds
02IHBg276LG+tTZ5t+2Rg3Suf0y5gAMS7bFDERbk1g6fMMt7myFczx4RGCcDXjItAgxCUuJ0VwFQ
liZ6diH/8F05O6tepfHFl+IfOcVd3LZ2GSsLF3retGcWHXGpyFgJwN8AapaaKp5GbL7NXzWwUe9G
iHpCTNhYXPA9BPWWRQqq8JkO5DcjQW1oqU2cbCIIDWN0A6L7/tC6l58WL1XsyUsWitGrYmMqvya1
2uGs0/69sEOmPb/tPbXcu+N7jmv64G4Rc3nQ5M1ygOdrw0lo4uh5KwvqxRw42Qv7Liu4OLnJEdYM
RD3NVnmdtw6oMm+vm/oq58xGg0FVCQETgJSwqIdOrH7T6Nlts9jdRUcNmew/c8mP4QAvRXX73tA/
cl36JCw3sqPwRm9kYueVr63QMSnKEL/2LOKzRoYtB2nMIv+qOnmui3t7XT2G3tB7HNb7erQnJ6RW
8RdqHE7nrf5mF+vCrHF/CGmdZ03wSnjpoWqcH0SAx5u7Jf7sld3BRkWJvPkOJpg0mVusjWbm+bO9
XaZZDRfks/mrfg9u64rxs6r7YC5ydHSdC97VpH7VZA0399W0q54c82GNpnGLnHTQjjVaMUQ40+cq
WDsHCjTZaNwygkN7wcdcRu5GfyCJZxEDvxtiwPly7OoZdPrWJ5t17GbmaZXIZ2ajRaWB7QhKiofq
O+VwqdHt+Ko33tdhPZF5lPl9vcRGPj0jpRhCrXBIvdCvOAxJSTFs1LizCtSsSTrL+6+VCf2YSObk
fHzgXT13+w3ujfNk4IMpBn+rdnXO2NbS3furtQtjejt5XJXDemwMNZFxobJwdhFmgwyskab05ZVc
USuUpPmGWT6/aLlL7zAwnz9gNi3bzA13MadB2bKe40yKp6o3qedsD8ZcA6q138vQ05voZvwod/2A
s30l3lRHydw9T2Py5lgtXzKbii9WvFYkIri+MSW4MB3q3FNkaUsyB3VGrPUKXhHPCGGDkom/VHob
5m6LlzrRW98zln91095qYR3XsWGVWP4ZFi7RUduYhvt+jlxjDme7X9hydxCuUv3N1NwFhDEAgzVL
g6Tt227T5VoIJyjXVg+dNjtphpr9iVh031k7yX1R/sZwpYIs2993c3nnr88UOXZtYJRdfVyN4rOW
/R5MY088ZKHH/D6jO1SPJHnIUNDYl4yVDL1i9s6gzR0+P1z85gBsY7ZdmJv1t1ul3XEy7L/MEsOl
aZob6c0rONiW3s8r3ixyBwJmtFumMFpO7VzCqnKvEsvIFTBsX3P2V4G8k+jrse4zymarEOep9x4X
t//JAT+f7or2yFjAEOrlvTcWJhSr1Q/DpH/ZvWRobVJ5f3Hz85LJq+7o0TyRwNEqlrNFKQArx2HB
H1kKjTmaXSaDZu4pvG4GXyqtCAoezAAJG+vLgrQDrE2CnBNa0iNp4+MiL/JxgFz1LXt8AGJlit3b
qOqa29bxv/Sl+1Vbbh20dEHFxCwdyyEXgbBFHxXeoEXsJNpDx5myYJAM+IBUmLTZcy1r55wp/Q9x
e6S2IIiPFZ/PuMvinDljFTqz9lVawj0Odf1vmLzpdbo07m7zDK962AxrjMNcXiEdU16DtqK53LJe
RqC7Srgynqbp2wDPtVLZH/XMPrIj+u5Y1yRQNn+bdfoD694ESG04H2UTolYrDlW5BgVkESfp3Adp
b+bHTFiUNy7e7o/a3vltUkHk7II1IMlCNXEpz3vRn+cq78KpmwIx2nGpZ0dbK2ImqRbeAJNv0qXf
raAAc6z69ExcA80AtTTj3SvZYAnjqS4kPKPwloU8DZl3h2Hb0GZ7pFGUkewOMxC/F+datZ2KWp0T
vQ+yPF1DWeSMiTQph4tX6X6vp9QtWUt/StFLztWcBclAqyh/acD2YtPjFWU7VLbbx5q7lD5v2xxp
p0LXN4Qlnorn3X5Dqh1M5DbT9jml4cYwRIcmO2aqeYEwdrrcip2JYuv7eBU8FJ0F5ivruHbHf0aB
tjqZyyZclf6hDWUZD1X5c0OrQHS2dUkc4Be9tk+TuYZdVYtjNdCXOFCueKwI3wdWxvR9S3PtEzlS
G3E5kVZbBqnOEKvPVsKXIzGpmEet7L2Tdu833nrALE+/iH7OLomaYFrMcTrp2fQxSc5Lrc9+A5oc
Mn7Rh8SNjymDqZQEY/oac/vPiqU7GCrHjuRLz8p0nkzrYux1ho90/kfocHVm6T/0GV2mQw+8ZbYy
qE3lRmuHOKfVKJzT3d/GDgwpQftmO+R5aP3Rtp+cLa8eO2XvhND1dTT1AYnr4wFTkfR32cpIioRX
xehRhducitCiUUaJpF8kaglJ+bxm+5ofvVzMEWqTyyyt7Z+9sOxWYMhKq+HNFrg1pwYNUVb+R5HW
fee7+eMrHi8QqaOpzxdrlcg3N7e9iRxafwVkttDG5vfdS6mejcDlON2e+1pujA0J503zvq/ihlne
53LgByKOK3Kn4QktLnrhOk/PVV2yKGUJu0glAuDk3wmBqMda6zls5XdV3SaL/Di4MwsEpi24aAEs
KYPeHxqIuNaBcu1oxjk5W4g7399dxAhrWh7XATRHyzIi8bviqItcnnJZ/SPmvQmc1TX8nfHPbFNW
IbXNJB4kRLxOLNuT+zGSEXbAvMDnqzvARIS98KzPl53DJTA28yqapX7UveYJyP0+p3SXxe4bP51a
GUviC8Gz7UhLKmDvrJ3OGvDRYnW/rSHxQmPjFu5s7XOpOIlpOFOb9QTYnfvr7qKCTpxwt8aXVKw/
Vq0QhzL9a3rj7M8gxM+LVG+7NJbjnhwNAe4+JeMS3dXMwZK2r1YiASJTYwkENFi4Fnx9KED4yXYg
o3bf/HRkmnFmUx1REwdl47Sx2vsP1ZVFnOmtQ63u+FUYRnqpLM3Eu32HHxKHEX56shvRRZJO35Da
ZN/rnEdD4UBejDUWbffda/fSG1DwqdQO2n18aisQzrY1vaByq98E/sdgAlYJQbZ1kIQNFUNhO6AZ
z5yQT86SYjskCuAQjfMxnVfhr+V+9EQDQgO3YbRpnE7raXXm4kHtyR+mIhKuvd2LcYb83C3qoJFc
Pw6JQtTtND88lb9Yc2lEVq3drNUS10Kr84uQHnPEDIOXWQ+FOR3zpcl431LPhwjt7J3tvAZHEQN7
w4BlL6jSBuJKQ7Aiin9D20VGXuSxHKeeTwe+H9InDbETfud2+1tRZPhGOXlB39Aj1Hv5TDOCYhWb
WFrCtVZzmDK6J+OWUwIb7WZtHLkujOP9yg33Mr3O+RbCNsLJ3ZMkqyPh0F+UKkBpNdZtwLPuj9vK
kWCsvt409JyamIkKLylg2Lx4HOvpaRGdCLRJ08Na7xiz888O6dDT1C137WybBvVal0B3WRYVSuRU
Nwy9r7vJrWC4fujsV9rRk3O/uzkVtvUBobd+zE35PN5lBHOijzwIly7VjlKM1Y9MVGDNkmE8GdXq
m6hDd2fVGesaJ0jJe3VB8Z9BCZhqE+Wj6NUiZ1lvlSlX5mAM2rLXnz2o2cd+av+uLuofb4n6dRuC
rs6freotaxZ5tYqXbaI/rFmLaLFhzu1yLK+CgSE0t2QNy2KNi14zmenXj5pL7IHR+ydkp3OsK5tF
wx4+Z29XF31K/HRgydqN9tED05ndpDwU8JM+X7N666gq8nULiKYo9dMm4QhH8TdrR+2wDmq9lGX2
2chsejQPyPHfnHxIT/aUnmalttAcdy/UeiN9Tsm19037U9ucH/vAf83qImGYBcqixu469Ot0MjrO
8nQHWZnGp8zqL13FZLW7UFKapM4sScuw1zvrOgf0+fRhoRk8N8XbMLjfacoDlO9lFwHvA5ebMHhm
U6uoLqQBcju5seQBCp4nL4vbYtJDFCBwi0v+q9yr3+aUjQzy84nI6xyG12lv85fcFmROpaS1YU2N
IFecZqmSsZZkv3CQHtE0def1XMtieBDUrrdbEi5tm4arxzDIVZ8GhcVcbs4QZXMxA65xuS6iXY5J
grZQZnPvM3PkUPd1HyWOtQfWlnrH1a7e9S05rSCA5201fm+Ltvk5ztioGNvsOiLxuDapq4VBt45f
aeu8SFoGI06tLmzkOkR6ne4Hnt/IktlxUnMSEM/7RfhUd5AyDauuh/WutiSQesH5uQh2S6eOm6G/
x82UxFI6+TOiB8svtOlwp2O5Vpg6rJJ9SycXerQIw9GcXxDZLq+M/EfIwYu3w2Aly9ISRNqqw9g3
DYX1sxN2o8YDj772vkMIFoXPYV//LINe33hE8o++wriBKmUq5u7kIghAlcgbtOxOBKgVsu5bwZwW
9JZl0EnIVrYLVsIq0AV959W83seTZ5qlGXeG5Vg71UML/gKWaBXhWBfsCkvqXVJvRDezNohP3PS2
28sr9IA81LUOPreX9pHSvDenTl1/TiYXtyerabvXbLCi5LH3mu8Eeq4wtnAd51ijPeSQcYzPzu6+
/PcP6dU/6X1JfGXC/E6yOaFZMs/eFifd9N6262HlmvCLUnVRwQrJjqogKE0GtHNrdC+L/IB/cIOd
qICwBcVM3Q9zgL1tzckJ2ll9pq01HNathPCXSmeQs3sILVRUDQLzeC9Njukl/YedyMJcLapH4eAF
lp1gD9QcDLQ9Y4lwWxDPbLQjkxLEgSc5L9r5bGUDmyUxH5EjNy/uhHhLVBasejJeHaglf1J2Fbdi
4Yxyl1/WVF9Q5se7i3jVGrpQjoWKU9N60Kqi9skCb2Lu8BpKy3ntzeZrLVvp3wGuc3efGPuDzFbj
UDv5rXUrByw9LcK2Bx2dRvc0qEL3jRGmrBI/kbD6Lo3sR4J3igDE9J/yhBuW+oYabGnOmt196qWx
Xqk/VM9ICmzoN30NDeNmqXq/9gKpQmLyDvWlRjucGuJhnP5gJAzmhTgIy7Iu69i+VTlcqFbCyVjD
q0zLW21zCk2L2ILEy76k83Za022LGLdVDB2N6XCLEi1bAiJz7yLaqLWK0cdM9DGAvThVf1IG5ZJm
xR4EvrNFGqb1xl2ty1jBdtlDd3D2KQs375b09hQVMp0Cs9w5yoxkCZsEMY8yGDFz9WFnbM6mR55f
W2AGkq0Y46YGyW7KfoJVex/yHfncmIBVtygZjKU5ARhlhy51YplWdBnr+6XOcJ3lDX6G0TYhGRGu
KI+T2CIaAqHb/Llc5bqsD2YiWeLvvGnVHAqnBGfcnPQ8O/LWdvxfNlChj2ZvUNobppuHPqv2mGxx
lGW5piFpSoZQMhsJMfxwJ1sPxkEg7TC6KNsT2jadIrDsBed2430v8FC44+cqtrnvGqmpmHzZH3XO
r0Rkwnbmpt9aI5l7U/QutfiLGuPLxTLHWkgolyAtS5SJe+YBg3a6/1umuTFiL3FxU+/Tm2De0s8l
N5eAUoGLFCvw8GIyFiR5FZd99wiZc8wT49BQ9oWWw9z9pFQjT4/xKrBJbvi0tJQUpsnz9bK7GKq9
IRWsOa7NE7lz02GYWdJTlwjkonngiXh1e54+M68C2gSWqOStdkdjefIK+Tj1+3OR1+hkavGl1Opd
+mZwYtPa+ufJHm026SFoPDm8LlTiBhxSht8U+35KMUBO6XaoWWP8xE6chwG4pty6/TQv6cHTFjeQ
KLBeXKMzgtkDxhEu6NJiZjJsy3s6BvKmeS5vqWiuXivca8d+Jcc1D4mQu7PIv0GFV+7tMY83HWad
qWrw2xz+1Wx/dnnR+1AaVbRYPOCU2sZOZiWHtiOhdDX/SY3aSnNknIezcE89qh5de3U7wlop77DC
/gpNsoejfhcTJXo8z6iHMkceKU/XYR/ErxS+J9rS9ns2YAyWgYyhdHvizan4+1b5ZR32q9YXT7ur
jnSulOdrmTXde90wy48JeEi7uzK0N28Ms9T+sxjahHZwKAO0BmdtzXiWZq4+p3vS6sk9bslytGsY
Zoccs3V7Hu3hJZ3GKba8wosyONPzoAFMp9SDhGiE0mi0Xqq9FD/L9EC0jgh1WZClWP7YSEUgirO/
DhCnR5mItz5JzINe9V6k5EEQW3EjxeSxtcF1leG+JcuzINYoaomE8WE0fLSGFVF+49vKOot85LPm
lv/poAoclw+r7j7Qpv3yxLCEHv7EGE0Y16z9biTMkiThP1lrNcG/tG4gOq2INGrFHraJdA25I3Cy
igb139Rtj709H+x09KIFr7hXFEPscDowDaiQiqLfaiimcJh4I73GFb7w3LclKZlTsNUEY+5NAY/V
C6xjgXDTeMEuaQXLUAPzJUgR8v591D5Tq7QuNfHowWA2rIVko09kTcVLCb817cxn4lHB+mT1UMZl
VcAwyA99N5q4kNT2iNRaH0ttXh/NfntLreJZ80rGXGXFGbTShXqtk9XrG9NzzQGjm5dZFJ9JsvfA
dEZ269DaAPF2MbYDCeacv+7lAu1p1KQfuXQ76daR1m4ZjR5bU6ZZ86HK929wUQfGvk/tITT4jg91
2/OX1HsV9oSnhCt3AS2qvT+0O5rXZj/SGuMh4GAudDT93FR6elA9dY6GVl5Ng5XJ6lnUXOojWDt8
E2LhcfNeXRKrEInOiLl0hgFNvljICIAydoGbnoi9ntaVcWvpnwXQ6fQ51MHGQim0UHPWO3B77zhf
1fFuFMK5W0V8PGMITIzKzoZrwDbHimaDVW7Fn81ORNj1OFCTKard4YB1zAhbARjVLeWjR0tRUNTJ
jBd8+aRTyw4TcNCIkvNArAj+9mozwpK+KCJTbrKyPhvTycIpM6qgmxkP5hkJ3Owi9XObn95QWKGX
t8940HRYTkMcEtDIGid0kAt02iCRl4Ei1KAkvTpqOu9PrSXPmDrlCUPlh9rQ6eW7UrGokmfqA/HW
OV53oDmIFdqbGaUy96AbcEab0V/Kfo323D4Cyd66WVjRyEnjer2kMf0ZZ296cgs99XP0q20WzS1M
Tqo6/UBw5GPZpP1hGACal6q+iXr+KYXOOGF2/Xlg+SBJs3xvFqhMQWkB5by1ccn0xbjMLO2Mh/nV
89TfteMlLy0qXpN6r5g86yJYSDKMPf1u3x1HSKK9sf2uEaAb6Y91kmimWTsfTfO7XSklx90aeF1n
+oY+Z6w/Q3/juxlu//3bmjnPeIfejM4R0T5n20NrfcFROAdLLRfo1RhAzXz87x+1+V13EEoV0qIo
0XcnkOJOe08LIVfSuUwEPb4NTVUfAZtF0ODmDR2vT4LBHppoq9il93kYH/gKOBRRwNj2djMzAWmB
DiG1E/faVo167L0yP6OegwXdDqY2y+fdsOJGGOqi7KZ5LFboPpWB2aLJQ6yBqmM26aXrSj4zhPGH
3c76Ix15Fo6rfXnBj7UHtliAWE3xoko2M+Uuj3k2HxdcPA+d1tpBbjp70DsFyyvKYG3nV7nafOgs
FE9qR6nRgrAwGIE9Ov3GU6nrn3vSykPG4HpcpgIIYkU7TT4yA5aE9cg0zrSkOeZTg7ycIVRhPmRb
IAkm3Jq6uOwl29xWh0u6ih/ETpLU/5kXjQS2QWfaFqRGk+XlbxSe+qu96/7euUOwyi9ZqUfH6JNT
MgMDzssaGLu80HHDYknooJ/ryxaicmHvlv274TAFkf7fhoORaNfJhr2rjVmPB6e2YmLBytsGsgIq
5AXSbddnZ0t5gHvWr4YcWCcxsAlpwx3JU5H+OSbam35f18jwhOxcWTe6xN0P5sp3yKgeEjDbhaOJ
GiGzSxk5KxPGWGIyXxvnp5epJuDO1D+pKD+ZIuMJSfKntJWDz6iEmtvaQ1do0nczc/bXtmAVt5L+
CEZCCl+j1w+Z88Sb7L1tFaH1Y5cjMBfwIcPue8qyozYl7j1FT6GZzCMEOwAdW+KQVoyaGX/joxH9
//ff+gevna5ToVSAKbiOvL65VmX/PdjpekK4moc6xAfRf0j9TEwxgaChJbBHZA7T4J7zfTUPhUpP
9Zx6zOWCwXFh9lsNGI+1+jfAq9PP+drzCh/1OvkYVPMnV60TW233OFXd19yOb6rLnQMI/cmdFw4H
D/xv/RYaEjyvMaMCEg/LBdZF+LegEOr3mKdN2BorQHwOBicwd+6bJc5V5vL7iO4z6xcTB2FrBHRp
dYTJZ1qUlAzfok/neFHM41Yr65N139LzdH/yEPlN9TUVdRfR3ICqVq8eipIsuUllTkz38scMZmyK
JFzpj4hWYTxv+N2vuj4fGrOQD/3nSqrE1Sav+2rsXXoZlR0oUxQvxo4HppraI7ak76JvzmQLM7tV
RnkeiNgukUEE7oAAYC3kWXXJcuqa7ZpYeXqFYljCOdPzgEif/Aik9JztKj2qpPqnJ24fFKsjIzvZ
DtuomlDtGtSgB148WW7kAh4tyG0v/LCsLoVuH7oZ38+qGYFjeypamDNZQ5pzxnbm5VWPUo4foxT1
d7K7UCyr+7bvwDk7xTJs6/qfSuTFJe1+NYm0qCwrfTlp8lmBsF7KrfiHoZPJFVnbtggnpqPqbUzv
K2vOn1plbVi7i/ni8V3n79pgFK9awnSR1KQ/2IkdYZ5+K1vXPiftdrbk9CSU3hx2OQEz0sxzXnRg
1FYiz+4GUwvyjGXBMS5UL5+Ngq2hqdLYadmaUG0B0JScGG1leFHhTMSbG27nD1Y/Rt2o/0jxgp6l
3R9AEDZ/mJshskfE5H6OCAxuUTMjGo4CXdf9pO5RiynEE/ipkRlt6ds+T5dde/ImJj7b4IUVvf2p
KpjcEhlDgHQgA6FaEDGBESEkGkBcjlPqvW6bQmFZr16gK8MDSU7tw4znnwfyWjudeh2XnGt4Q/Ms
y3L5HLrm283Q5wqdvAsPC/3bWNtPnl6duE7rR9HJjg9ewyhblz4O8V/u3Dx12/orxV8c4GUipKUa
/yCaKMngx0NU9ECBbc8DRe5tcsvH7Gq268nTMzPCC/XQ7HK8SmtnUS/eppmJVVlhpQpSY0kxPZL/
Zdhj8uWKi5Xu9muju/wKQiUA/AVhLR3YHrMb0hGj2w7eZjl+j603WkEqoIKOe84BVnQCCKLlRmY2
fmkVH47Sst/uABoPMFP7+mi4x9He4ft/ZfOQvO+pfa9we5YtS56R0VFXr5U4E+IQuOSiMb3sP1SR
nNpmTSK17LfZ1l/NkfjQNAEargad47v5T0SkRWtemWFqMX5ac2JfAIwnzy7JHPH2g2ynDyy+IshT
52+ut4So2L+mcJ/AZcaVcEdyuFEXo681kH4uxp9apG9u6tyXv+LT0NUeGA4BGQlD22WTiDyUWYyg
tG13LjU+Ta0jRM6Fm65GW/ep/4hLZw/nad/jcnKmg46rCGG9th+MLl2QEFAQQtg6u+j/mDuz5biB
JMt+EcqwL6+ZSOROJvflBUZRFNbADgQCX98HKpuxruqxbuu3eaHJRIpKMoGAu997j/dXbrP6WtT5
h13TbS6L3oOBWu49OztaAOoOQau+2gnxOEmbBpfj4oZ5SZFnd8WX7/K4nuqEummUzh704Gbp3eeK
u/I1fVFM0UMCds67418WPAVb7jy8zZ75zZPrcayHNspxZn+2dYHHxDmuUJeTkK4WGsmbr/XZhf5Z
9FvLReDsC/GiG3hr4bKiN0axZ95cfJXMvq3sPDZ4+K1njl+cwo0VqWmkqMdlg6BLJzcxqFttPJw2
dBZpiKG4j1Q9pWfNLu+DqhFfRJDwtBV1cae11rNps45GCvk8+POroQUFyQcEnKaHXYKp9NjR2rXG
VB08rywiLWDVYDZk3dZwtZ2pKnIxisg6ggJhlbo6KDPlnZh/p0HphebiHydrnA5a0BGI9F681pz2
TRx/dZgId2nxPSt1VVVVfw9J8mkP/q5CWn6dU6/BS8jESgaNczcIJt4YVVrJNHJBVcTIz7NodF1O
v2Jt0GvnBKNxQ3yE+8uksJbdR4EXwHULj8aWhc1CLvreBW1Bw1htOurZB64Lpvip+1uzc7hAdeJE
HQvbSZ4bj3GzPGoppOEk6/DBrh52sz93NdYLZijDJmkwv2NdZjCgHCPq8VdYQhqP9kTHocwM/1dR
39CLx62UunzIxmk3jFwY3Mb5U2PjjfR9Z9OiY7HK6aa1Rb43G18/1NS87Ien8+txvutY7IzxFwOg
P0Mpn4rSi0NGL2VIzL6LaBWbR12t468AE1mFbmjEKj73t8GUiOgZrhOcu/XBG9xPCQM/tGytvsXJ
eB5zV4aJhsF4jIPyOdO1eyPI8IZ7SxJ1glporgeXdygdwomWZjd99mOWnqeULiE1m6OTZgzIjO6R
7SFwYzvqn0JJSvquz6+ehfxRMa/ARyDtqTxbFak+xQjqqSP910HoKeXgX5Aj2Q/KEiZ831n9nlqU
E7o9ydNUyfrdG7stGy9Suggj37cskN65oo9pNn2GLok+b4c/ssDAU9kq2KSJfA/mJv/WLOfebezk
p0ILZWiHN9YIXrVUWZfZ9s9NazyYet1+IqrhaMpluu9t8FANI9ZNmcSsNfcq68Wbv6RHB4y90j21
tOCPi1ySO1GUlxHnjj4zzmWZdRxjmsunc5X6b44WB1GaQ9WkKDjVTjEfalG5ZwoLhQvn7E9jsjfr
8XP2rfoK9g/Rk7VFeywe5WMd/3IS/EAZeipFvbPB+feep6hTgOf1jZS41I1c9zdAA0WYlXynApG5
E4fS0CYGaLJHxmPptMVlFfhtfuit8gtbun+we0TBEkJ16FG5QO8YNj3p5FOw/qnQ4/Xb4YtR5h3B
twyvWT3ugume0kS7a/r5ZSEYdcT4bZCklPTby/iecBIdGzb8hQ6QAl5TNoRxqb/1RXJvzUnPpITn
Q5X/KYzOuTP7MvIalr2p4tkFDbRfmvEO6ac9yKwqmB3PePn47eO36UhicerrXhZsYntxdhooG8SC
IDQDsii1V794ZociSaxkz1WJcU+LvfIGufzBq/ogsqycs5bWCSfTsrdZI7arZXhuQv7O2nvCe1Mx
QLHMn/zjGkxNirI7tEOXEEJpjy1orH1cBm/1MDiXvx8GgEJUNOafeday1U7xMaXjxMjQnnfuQ6wK
fWNUNZKHv8uH9Htp2ErfnuVQ8haPv1l95+ybpgG4M6MrabAZsCs6PW3AgrhgXS09Ye0fmyi1SX/p
iP+EyzR2mxafzKYf9CSCm6AhwdDHeFjtajd5Bg9dbkGb+buYplsyZzmUcUDGlpM20rrmycirr0nZ
jBNrPBW9WuatqVh95wII2QihfboSIXDQEuhU0mPwHRN+auNvowUiYvld5HRFQhWRb1Lb2Rd4zOUs
260ZhIjFTcj8+l7W0zXjNKQAFBRxPILstDMjTKs/eUFb3FTNYezNfGPaTGfwYTK0lXNEoDbdlQMl
31AQvWswtTou+lVepG7Y+3gBe7yYqPbmtnYaIgKksOg/yTtuyhYLCgqOYq8xpqQBvDr9uP1T1pna
WVI0kUjrhzjo1R481wyO12DgRjJWzjWZ5tw/oHd2uMM8cyUMEQls/GtM8UiEbNxr+fIDysDfOlXT
bPPhw0L1OIgAabHN456MqXuB1jUS1Qaf7uktq2P9P0Kw7sv1AmyecIhxFfQGEyjgF5gf8iRjHYFB
OVZqrJvsfP1aq2YMZyVfMbAR0TK29RqB9OtVJkGUzSQOh95T95U1XVROzQBPII5qoR4Skq+1kojJ
PWGBfv5rjNyIJbF284SN0qyt8iJG76iDvIB91z3rDpKK0/RYnsx10J21V6+cH82ON56a5Fil9rDX
XAPHBuEgmX2UqxYNMsDaaBiDaP/TvakV6YbwJrvthf5X+thadrV3RVptRznM2ywrf8xg/IaDdC/i
QVGnYlJYknzaM3XfNEljccnov/OO+CRuabKs0grbljthHjI/Aq/DjB5bbglAsZPuW9LCQzM6c89g
Ck9zGSfbyZPW1syYZQYspzojkjHlk3MVDrQgdpPZu7KYz4oKfQ/z97lk4dh2kana5FXPM3Go3oJ6
VrupNdgHibLfNrSFeDBsgiihVTBfkThRodYRBhYWnjmc2cgDc/VQmMw8fB/SoEy8YyAzREzOWdK0
F3DHGP9YFYpPgtkuRg5zEp95ijJDiBJ8C4lNpw42nTlyPudojeWBjmObpO6+VNldoQzgSnSy+WYy
E/y6LoUAEY+j46zx37ikXE7HR49QHztruIX7Q1/cTCc7mbywfJ7uZ4/YGftOnvP6HZf2E0Cpfucn
7ER1SzwiWfHa1PXGadVd4wt3V1hnQ4gHYabviy5QiOpRbGYwP+EMzg4HrR0lJoY9dORmZ0ucfVay
S4eBQ2gUcsu+ksdaclZThdxD4w8HdECEv4FFr1K4m9KxMPgWDw3iN3lIPTJhXe4M9xDniulMVz2I
Hp5B3cf4lYDMdhYzAGPkQGHaXU0thwJ32Q5Y9tdoNPipG4wEFXEc1pENXOfeI6ditU0LZe26OT1w
drqdhzSdzF3YzKQSMzc5mYhb2Www0DZ1VLPW0xiZBcXOZXUzB0ZG7TSmd7WO/QvPJbd9CNZx5y7X
oQE80Ne/OdnllT70PV8v/0FbJLQP5J4iG0NoteiW+Z6WTe5xvWq7DpVWzegaupV6+9m1PhOMsHdk
PqI4xQhTYrIKPWV9Vk0aURfnEe6KJhxPoi79cClxFHbTOpYmtbvviv3MftoQsPsWJZcpg1aSIq3w
K888OY2RnFOQvGIlm3ZT7//2fHRowhD3Fds6Iu/Dn9UxbUemjryhWw76yzDZ972Xdlsu74tdVU+B
U0bMWj+b3DwOvfEaxAP1Yat/a5oVr6ZRbxM7zm+iAyASHFTrcBGzHibkdS+McwjdOvXG1OROyvob
V1FSYrtuiJ80XnUVRkeGxrjrMZib1J1DLdsjuRCL8AyjqXGTM7hm1t5m4YT/dTNN1o0lWQdB9+VQ
QhEIaHetiyWXddtHff0NTH3AF1O7VNxFruBqEKYNiGUQDxStV+Iqv0WHMdAq8mfhcOSPMvlkBaN/
cjABZiK7k77/ZI7ZQc4pxegwH5yBPIStqasI8DHk5ZOhyCT2Ql6NrN3rrK3n2SNpvBiz4ufK4IRI
lDBi+Jt0qg91O+JlMmwOditGLFQYfeDA9di5uXNYzoI5paxT4zCr6p3OIpTTR+W0zcZfw6JK9xB0
S/vOl7+kteinVNivFm7wqR+GsM8BTjH4ao5didtHLsuhSEn7waoijsYgwPLQ0xf4sLe0a1/sxEH9
JVLDEBZj6CuRdPckrVk7CKs9tOTmGWVX2XayEgb8+rnv/dchT8UFiiX9jxZzqHdbsJE64xugYFZ+
qybtYHjiJ0P+2LZuqdBmhU75hN8+lvWx1fsjLrTzEix8XkEcazpm3oWLmbUWD3HBgQMJRVcBgi+J
79w9yAFnH8QU+n3B5N4iRcK5ghj4nI51FI/OrepZSyAsm2zHiiVsrIK3O3/vpHi1i3lEebft0J1K
fZOVB82t340an3ocM5HVFjWC2AleRH40JvfJowtwyhwrcEJOnTVVj4W3BtVtivuBGDi2mMcxkLd8
jQmPqfdiUatRI+FPIxmKBdzExGP15Y6NtyQftOVgooQycdkxSlhCSvlH/FvgaebhTyJ/5cOD1xnP
zlBRQOr2Q9wIlzuclArkwCwU9t8uBWBd45Wgg8oElakybk3db9mncOHhHCPGOVtrtPTnQIyhWJdH
ObDSEplZvGRDoGY3M110HGmCR2XGKLagVyFRiaRlgGJjBU5aHVLWyJmuv9cG/I1z9VknWBJ6TSdA
ztzWTkvzmAc9Vpv175EmuYYx5qq5edNyazlNc4sIgvFiqD/k2OJ+STuU1kS8ETLY5tl46XlEbg3S
KwiCQxcWwUIr1b15lnaVWZwgZolPp+ZRWlq0gLUfbxmM5VE5eVnkivmhc3Yj6lrUMUoMx0J+0iZf
+9Lf4SggFqr7A19G/Ty7HzzXqDny+aufCGI6KvJK/aB5DbhLh/WRU3LqDeOrzbSw1XLs3RonZcpl
qLFJYFMPUWVoDSbLgDadxiGLGxxkAunWJX3eGRZwgxnaQeyNZPimjzxhrFNWsY8AYm/Nx3YmuTt0
yxxVvnnwk/aCMZhOpCxeahkfNBZZb6aKwC2/SHMxZtzfK1aHCo7L5VMs6C5m2a/u6fFpMdp0j5r3
g1fhWAg/QiknWFy7KWzm/IX/edPUeBew+vJmrSAWFiDCsqA8NPqjxRTeizlXoKZQ8Fshrt1512rU
HV7OOytLi1fa6zejdo+m1S7UqT4XBXaVDcouvzlFMasz+cjwimSyevr7oofKZzaHMjQV8lfPc5VF
Clywi/bqjvNnrDOk0KhJ+GSrrKPXwlnBt0lR+90BPAlmWnVuLMZWo8WUpovAepx0hua1l9AGZNkj
YaK7Mpu4AkYgGZhHaZdIOPPpne8O+KWNim89fplV+ezRVGjrc51ikKMt0U72ZMzQWrJT5yA82/5w
KRXe/qr2f6lRg4pUAbDiBqhqUJF+oKgN0iQyYo8Cz3cJk6d2KOL5ljDdRYkccIvRX/PgwSH1s3Jb
tqJNPliUx/MHOzkshrfaBFVgWGkk2AdIvA1zCkz192K12zIaXIMt24UHwdTdKm2gj8n917ks3zGP
iqKfCLuXmw4KlFEFqCzLp794v5XLLuSMfgmg0bKWSV+5wLFYiq9eqffB5h5n6DlsY5ObCL9/bdf3
ABLjTcDayz1OloEck80IDzgL6GBSfJusF1RDSxxsAaCchsCmZ+kzlpJ4PT+yufpmgkMnWc41+ujW
QO92AUmWjTuIijE+BjQ3DFr5RxvSB56wvx13xtJcLHj/eGxpw/2sWAUV1GXIhfXtDPE3EMm3YWl+
srnBVMecYU75b3hWxOndmBdXuD4Ip3b20VmQztv+JXPxxAfNSE0xTlseAx3Ps/bbS/yrTPN+a87j
cz07O2mb3G54TG2z+HAzIu+mk26Dsf5iioUS3RJ/59IMlyzb1fh8V9/5r7ZHQoTs8jb59hxquIMi
yiWm41a36ZElVjDAtcbDC5UdkcHXGHGT3BypgJnvDI9mU1AcKotzz19+/HK4FPH6qWCIbBvoQ1wC
kJrbhGN1iqTLON/VWXiK+W0lb1ScQxhswVH9UjYkFqNRzbHo5zCviXq6uXgwhm5AOEXHnwWCRYA5
oRSkXMy2Rme2k8eF2Y1j8pjAN7cB/8Cn/Ooxtx1csN0DM17YIjAwKTvsc+tORZhIeBh68IBJbM+p
rEiFdyQcOQ7busKQhybQk5c7FoT78qXEjl7BM3PNYZtQWxC5JrOlca+4zGOIpIMMUEx3WCNhbEGP
PAyj+wcc6zmfxnoP0O2s7N+Q/HeY6H8bCAjbZObfKGKaMKuM5GC91BOTGTCuCc7xHnRBAOmGDdgi
8O7zRsCfH0ckDCOL0sZ+Y4Rl7D2/uS+r4bdVqY5ouvbJRoFtBTsiIuX8BEk/ypw/yCrMvbka1wsu
Nv27bMR32asLv2KlJkwPCnQXSaYNlov96DLkhuNgEW47Qskg3CzeZ/QVqHx/xk4Xm7YWvz1VvE7J
wmRKQdVE2gQSpJKjl5dfhR0gT5Q5Qzm4O3snn34Wz3kYWv0X/PvPkU7X7s1oIvBNpnB5E+tVDZOW
McRib5OwFs5bzSGCOiF2LiVnNCRTtVmDdXErXeS71aDXLXdEWQF15HizYGMVeSnO2NmOpV2xZUR1
DCRtAlmioamZUp5y88MSNBATstEmOFkSv12yyIndg89EZ6yNKz7SH9NnGFXVzCA8yvRy/a23ozNu
LKN7L4duPzhEuFFRirBbOGtV9cFFikdUBBHRDSuNv6chYIAxEHOuZufEZoK7xEH/InD+6XheGFf1
Yf0nTvrkMVyZcDzsprQi3H7Vk/T179fOrEUJHYujYqAFIiGwHFuMgRgDHgGLddEY6N9ul62cOMB3
bgYHI7b7Y+61m8Hu13g0in2b9n9EjTexat0D3tAujD0Uw4UMGmmhyoTjol2IaTwGGjnNas3DTYMc
d7Y9j1FeZt9Vad86+EzEOMYHVE0oOv3oRFZJUgyDOT6mxONRN+/9nvlVOp8GSRlqJKc8L+V2LKCw
aLPExqPw3HT1ISM2sxWVgsSUpPj4rGPvV+0WVhYXva3MbaOvPnhqh0TgTpPv7ZQI3Hxoqh5762LF
w62bAVC0khHNpDkZ7tmByxIP2/+eOPr/Zon+C3x0/1Pfwevs/x04+i9fdH2Knv/9C/5/JJJa/z2R
dOwK8VP9Vybp+s/+ySR13X+g6ZiB4zp8dH0PFO8/maSO+Q8buKgJuJJNMZazLsMi9f2XSWr+A1ao
Y3vk2yyS6i6o0P/DJHX+YdgGy7GtAJMaAAX3f8MkNf51ixRAXptVVR7bmPhWhm9bK4H+P5FsW+kj
EzlxsFMdmaJe4f5cTJjMXp5q93FeUePMV5Pi9qB81LlyZoqFFQ6e5RKPoVRa1FsND6mOHQ365C6g
C3GREgb93ZqmdvjvKZ8rDpY2iOxqteJh//lq2RDu2y67LzHi/Rvhv/GXaiS6A2bEiWk7Kpvl1b25
dwF3IjjC/iTY8TE5NIOjSbcxY0i6AI44Q0DEf9OLLjIRVClPZXHoVPbSqtJk0i/yizFmDSPv6jkP
Gvcltwv2RvP8nBkaKnGY6uBGRI4DbBLJ/7Cmz/4vPxT8ZcMwdd0yTOzHxr+9BYWvK6gvkvoE4AK+
jnVUAFQPK4BT7mEgdJdcNawWYR3YtoFkd5r0ORbIJdnbTD4lykDileimpjzO8Bc7GbOBNC6+aLFA
GsE1u0tLLd42VYGFqxirg28yBwc4FNzcTHtjtfp4QsNlXj3PZ2dYUGqGJiI6ykO7ntZ8BIXTQXfm
SM31aqtjNjRWmQiNBWqeLtxTkEO+ygznucOxFk5xCxa08Zqz328NT413phkA47br/4Hm73jm+ob/
5wvCBZZucaM4hums+Pp/Q+o2Qp+MLjD7aJkJlll92kMuoeFNkK7YeuYdaAIQz2Rv7ND306e4o5VV
nvDfzcr6KPES/+SOCz2q7PZUrePFd89953gXQ1DTsCNqIw3SICy2ETvdJwgOpn/rmdpT0i/GNt5N
dhGEgVVl+2Xs6dsIM4HDtAdC5VOOdhjQnQRafB6IFEe0RsgDY3LSDb8/WXJ6KcZ5Z4lAhfx4/qYG
Zs8V1nxk/vp/H2qfgm4sMSlgexG7JG68o1j/zhmbXTUMYL36k1tSZ4yVvBHDbRDKnBLfUaLDZlxZ
qgDhqgJZZ2jlq2qXHZQTmrkYmEVt9YRsyuU8lZhK4KN74Vj+8TS4C7wDZggjy9wQQegP2rheR8OY
73Lnx01B3lUtApYDjDbU1dVhUJW02TluH/WGJSRGtrQb0K4/DWzdbTJ6aZQFUFRcc7q6LoHVMZWf
rdVMa0EMUKC3vBMwRyxeWR2xUCVDU8T8TGJ6W/cOAuf4x077B0TOsA4YbVc+hZieYSngHvYX95hU
TGmpCMjPOTYuE73GDdhS9hc2I2VnaclL2m04VqYeARGn1YrlRaYEdI12PKEbw1JKsRKibWh1fHN0
6LjVBP/Sb9F7gtrTQzur93E8PhE7bo8sA5jo4J6DPEEdGrY9fvJtMqyJFdM4dBmxtnWC0LXOpi8q
aAxZ+5GQS5nSgpXYLqqD1Omd7Ly2tyx4oAbqvPnByzTn2DjByZ+TU7zmy0yUJNpWJQ8AMKe7Il04
pBd9I+bR5KLSsx2cuyfHxwGRlNqrmhXkESNpto63vPXAJQ6cyrdM2edcxvPBsN02qrIJlGpyZq5B
uYLHgITysR/QcAtZDBvdmeQ+9agmHR1bHrOUk+XszZlVN5k/w1ddzMee2e6O2EQVkcs+LtTdIdtw
9wLc7Hbs8f4QPnJx9KUFFB/Fjygm49TMmk9YffyMHZ1rM+n1k/TS/FAO4AO8wbtWevIhlmZGEmXT
zVKL+NyVeTh5XbKPAccz3Svau4ERAnMblXMud5gL53jZjgDMIrNFnQF3lBUwqcxqsSJ7qvcecFYe
CX4ZIZwne3wEW4vs2a6jvA1xKx5rhItzLubiVDDoIa0+XtpGMqNHsBvylbbSlfWBTG+COpUV9l09
e/gbWu/Zs+K3prP8O4kfcrNMDGCLBf6pLeJpO2RWtgt8Lg9Da7OjSWBjQVG/64l6HEfpP41WPx7i
wXoLmMeezeq19cY6LAdYxWVLq1KbjINMCWzO56kRWpOWHJSFuQPH6A3Fx9nCxYlsBLHDhBkXj16y
x5nLMLy/dbX1OQ7ui5bN5a5L0/KQtbxEUjtM+iZGy43lv5ejTiPKylmtuGTAUfbjhLKfqMILe0Od
vTjOwjjFuDxoBBKFpkdag7fVqsdgK4JgzeaTSTQInumNwhsToFiQ0uiiymWkXsd5t8fZRI5FO8Md
nELHMz6UWTKqgdzbAJyMdHt+qZm/bNoBE7FHeCFY2m94DEynNILgQsu3tuepD63KvhAzsBL7qTqw
1BoeKa9HZyJ4Aylqn/QOAzqnuzx7pbpQb3WR0bBJ3NL6P6a+phCb/qAYgR6qGBA3bHaswrWb3RG+
wKm8COwpbqXfVR4iXJAh9nqiIVMa0CvwBbhZjFdtMjb1ClvoO0NdGwaxxYpp1VIMn4Zw5L4pamAN
rawAXQ6sJzHxL2uIw6AEi12egZ2aYnm0bFaKCYWpZ066nUiXJew1gTd2UtUlXT/0qXXRszUjs0h5
mXVbP7k4kgciXq5hxFeYsVt3YvCBQNABoBjHQ+4Rf8g886WYu+WhLmfjhhT2y1vcJBxEoU6Im16k
ZYkV5WyNfM/YW4ICctUty7nNllXfm6wX2/RBkG38bqkfpk7qG+UUy/3MoX2XsNub5E1BtKhyMEeT
WQ20m90zA0esuYDo9q9jYL/jOkTokHzLGmLL//2w4h1zmq0I4VeEMTs8GLnYf1Sg2c/G4ji7NcIZ
pd1iPy8eA/KlmziIAbQe2VWVbweVTHcydx5cQpTPpdHjNTKd+NzCa7QkDwlHNsZeVedMJGx20XSx
K9nSdi3A2e6cVUkjiY7NtuA2mUv2nvt+q0622x0TysNr1/uXqjG+E4uxXKKSV4dI17U17AMpaNjj
urtO2b64zqoza0NQ1jYFKYutp7vffY11Urb959jus961WFztfOulBpZlLNtTYpnt6e+f/n6YsiqN
OAZfHMdvyLZ1rr4zU4NDXMefaa887DQ7zLkfHJoBospKeqC2a4udFWTWm58MD1IjDCwM8yWowUyy
cplOvJFRWmavgR1/OFJMB/bAbx0ihae/H0Rauqc6Be8LKdzbjWDsw0DHy4RlpH6b2v7HJ05xX+VT
/2KAH2pLxtIpIbR11dOZSMrcUBRNMSUpRehuHuGEocdCrEmNare0TJdTM1oIF+hVm1+ZMC4It2pd
5sGMtZub9IJuSHzWeWmFfvVmWZxljMe8FW4esiJjGzd5eQGah/vTPxMT888imKttw947pM9EXPue
+J6XxudpAQiYrvdlz18PEM9vlqa9UbWqyyCWS97XX7q9NFEnARkUAwYot2fLoaHR00hHRnOSfUCy
WaWFVBEgyD3MpXAlh1ktaEK8q2mXq9Bz2ts8wOcxjMLZOVNJ+C8A+w01s8aNfMgM3Ana5FEZOaBZ
ML+R47UQUMcu7Itln8OEjwyfOcSKEtjVuTAJhPPb8xDxV0dBwJIdP6xXwVhb4HdZ+ryj7Hu2DUy4
YyIOruEDD2KmuPHKD6dvFNW9/FWAkMYDE8OtIh6BjTr+vRQKRQh/L9lJNPRJ/Z6Jwe2sGqNbDOgI
nY1QKp3ltYJysmFJF8hQDDO70athhWX9HVlmtVcZw8y6LP2zJ1NOVmwilZHJjRcgaknio6YLSXlQ
2rBnoB4JJdobuak6Kh3wJtUsjL1MquoyMxg6Mh0GZJIREDMgM1dLrW9VlSeHlXmyYRS768zqxq9w
ZT4P1ByL/kSns3ICWDtB9vfoNO5JlHFx3+c/Xa6BrrfhEiv6ntkx8fb72TWHSZTMFjb6XL7UKZZE
00D49v0ZlHoOM9b3vnBX2w9L1n3YfVTiLHn5JFiVHFqtfvXMNRXkIeWpwW7OkAi+RcpeTZEwQSm9
tmXGaMdhyhw2ppA6qpJxD4YMHk1+3f8e/Id1j0Bq5M618WY6sPi1YzcHZkTADG1yMPTi18i+hEh6
DvdqS/zEW4/uzEXtdq6kd9ND4ZrjuZpdDoAZBh/mQUSUWg2RZOIU9JkPrNX+UyQwR6tgvAceBrPL
4WlWMXx3KveBxczlQ2/fgRVF85xkyXhSvnAyTh4IMLpVAqV4Ojxp0l6gZu+Hgw2cgQDIUVpDd9AT
cmhqwkhV0eGnBCnybriCltZPopcVN63OMp3YJIIFLBQqD2DvwPytL4O341ilNCmmeedPoInSeMQY
1lCNxPj9N8pW4jIWy6VsgKiLoLuTM+anwuRBxuqRZMEgzasnHT0DEW8QeHN83CnZZ6f3GXFDc8eW
0xAEP8mU9iZP7ecm6Mp9laQ3P8HThRUVZXMEQ0ma7Jwzn4uMbuSMmjvrXibDfsmdt94ZSxzS1i0b
kO95UgIOzvZS12gZiF731Fgcc2zsCHI6skAcUw03njOKz0Q1pKIj6bS/VO1fnRp2obliQZv+lhgS
sMLKy4Fa6V8cl5aHRYdVJG3Lvqr1w8IQnaZJ4ycGujQ3gRfObAvceYJRhC7qN2Ti5CALDYJcKdvb
3w/wgzcdT6L7tUgSs7G6vlC8h+YhqbX22i/jWRDIJqRGRi25Kkf90Kg+9ss8AH1LjBfSmC9SF9l9
6RMWgybknAvdvh9sbbjNbLZ7ZS9WaGXs6bD951FCNww6ixbPrqNEaMavmWbHVtPyMcgUdHOjv9Uu
t7gPUO/OopEMZVAFny0Za4+83O98EH/gB6cvBhuWokRZHKbl2sRieLqx4REFaEzzbztDZ5gO7LWb
9wPPCXRkDm/2vZ89f4IRMqA/ViwnI8W7EEhKREqE26Ljmlv9wp1zbj2hTpM/fcWmuzyQdnSwBxG4
XcTySsYdE0fVSI7hKb6f7PIrDrvM1bbx0I2XfLy1Im3Ak88EviovOxt5am40d/HDySGNOuA1f7b0
fkQgxy5HNcOqmwqjr9YBiVqmajew+Diale0+F4uTQ+YtfwbfeGfDXP4m9Hze4SRb9o4a+8g0ZXLQ
qpHJvgO2FZ0vktjBIpWpPcSB4ck2CgRXlyREn5vziSc3DpA+VliqWGI1eu1xHMz54Fl1wCibVgAJ
hLyFq+J3S8b3vCsoEdC8GcIBXu+xDhx63MoKdGtdD8/BnAV3IMVOPpGuCOLWC6N6ihwzO/jNtHfn
stuqbOUBSPkkp2UGdjBu27ToX90JQ2wd7CGQQLCopHcY2aOwW5xPNzfcNyJcZKmNhfaxmtGgLBlc
RRz86H13HTqDFXq2p90aY3xVORs7Wu2t9hl3YI5OD57IDO54QkluQqM99M2TYrV4BD43JZy7wOTh
jLSIkHDDe1pkB8jpqrb1NzZJsLxX1Odp6vXQ9S4t4wxW5LYmpCtHx+zm1Mdkcu+y1jJvtoYduNK1
ryJl94eSzT0SiSBHUUCxoTAAdorbkcX0RPdfPVuefI1qwl1i89OJYYiDLfhmgSV25KZZmC0ACBwc
QqKzaIYoZ+z3bE/oCEXZQktJCjuUjSqA6JLzHoiGbQuDANESd+Yr+JIXCPPe/Zjnr7H8D6LOa8lt
JEqiX4QIoAr2lQ70ZFtJ/YKQG3igYAru6/dAuxH7wpiRNJpuNgHcypt50svvSWf+4oFi7OK1YM43
rPhjoUFq2/FkPyU5XsrZwMtvpJSEVz3+4DJ3lw+c3vPkEQKN3fGOvb5+LWPzpDGCdX7w4dID/UZv
xqbUA/82Gs4rPsc9lQEbjU3yo296ffPKEpb8smRk4GR+jFI/2yNJ5d/Sgltx483N6d/vStP8kyy+
QXiV35y9q5sY2SfLbzxlsr/ahnM1jXj6HBqnv420tHDcWsbPiOv5rDxrQeXjX6eGXJZZkG7pv3HE
m79hlpnJJAh8UTwmGFzZIFpG8Saxgrxa1nj796dkpNbAbMnHQcPxIPo072h3K07//qNOwh0xPIdb
ClER7KD/+6cC3fiXfHCIxbj2UdOq9Dn606+qWY5s99SnPXafIyZT3/QC4nmD2FMLdFTgoPDYsqKu
zGEnHDWfi5R2EqWajwnweBiQBGSMYqpVmovZRiRJxYMpE9EPzt02H4DTadMkJ+pGYu9VLMhlxKhA
TwkeRU2Uafap9qpRaTPvYQLpmVLxXFbEdT/nPLgFiAxoqRHbHNc+DD5kN1ptoMwbB79wnm1FaUfK
qWsl6R96B9eFH+TRliDSsvW1fQYsxZTpYYtJXYxyAA1wHVorb4XPtMh9d8PUEpr16u1IPevSs4tc
ICPixmxuGH0+M1B2IfwRglOqpU4Tv16fYdb2ArGjHnFG+Unlc4Zju7EdlrFrkpQiL+/oNgw0os1v
WjAKcP5Rz2LuvpaAQApJ7Q+WdX1IRSbO3hpjMjMb5n2Yo7cupnMhqq9m1v1I7Lg5iM780h4fbZ9Y
NLs8Fl0TROVNz5U3z3Kt0HOA3CIzD2ReDnGnT0W24HA+W6MB6boV0cVN/tJW+MdsoLe2Guh0bEvg
DNFLrmFV+zRyZ1EcITm1R1ah5kUmeXlm9UllgJsd1VJiaSbrnNB+A+Gti17g2c67Q+C36QHR50VM
pw43aqh6gLNzekv8NbeisdrFOo8vBg5zOqDbLZgjHhWiZXiwfpbKo3BGFxe4+swHAdVSrHnrrZ9A
S84kT9sogQugHOa9ZXnPdCJZAca0gPQv4IXq41xEf72OhNqEIudzPfDsNIzVOo/hhGrIgzZT+qaL
/A7KCEUClPhutrgvzc6dLrevXiU/OraMip+6wYSJWOo+cLrhLIfTsPoZuuuSl/far8K6H63XBj0I
HHt2xebZ72c37d9TYTz9/geGSUlEcd73Qy3QLjN5WRbObFVZ76ihov0DU7OYuI9UUYYCBLg0zEVr
75Uz9RjvG7BQzk+ETph/MXgVJRQw54TGrzavmZhAkcVu+hcvp7FbB88E+QdsP7hM8u42PTW7urLO
MmdkoDIOsRZA6E0myyHr5/ZSdCICm4Upp51LYOMCBmeRMwiwMK8O+ILaxiXv51pXwwcZrkxO92zB
zsVCNb0AupE6hoARKN6GNPB32NFubU5FlONQJrKMJllLlKbN1LHQjtdSYnD81BS7+Sanh3yTKuu9
9j0M4agnfTLCBDVA9pDHX5DE5cXup7+oVXBzRHOwAj9USLIp9JRakkVXc+deBuWDicTFbXrFr8Dz
aMyz6JwIlq+ewQxFy4EAd7Csj0zAKJvAyFJKVxk7pkYeJGQhGQZtn89RJDa1d43ZGbNeR6OtI7CY
Y+W1B04eeAtxPUbAAnlu9RnEAQolr2OtyPVKjq8dZq4CcHyCcROMUnsrUv4+XyTpGY6uyCTVDuKc
2T2xdq76GSl2q6L4e0BghJ4DPIe2NzG4WNMRLMFhEfZ0pNODT7VRnBJJjiciNTe20xn2Dw5YuWu5
q15I/0zj1ccMgTMX9mhh0XZokylSawNh5lEGZ9PxRbuM11ORgG03GHnv0COENwCVw290sMb8ZbTy
/syO9uEEQR6mdh9fomyZSRjtG1lUFzb71cnhjll0lXuY9fBB4M0k6mN8FgiJ10X4XE5zZnLa8T8l
mBzgCcnRkA8HxeFEJpnYPaLLO+VSG6eLHkGky3swlq996TtPDwqvzVf7pbg97Edvqk9D+zaZy/yh
Yv00ShxstQUTtHTEQeicNvv1l5xMo6/xKOJhHtDq+/pvBrKq1SsejW+aN4pPx/BCfp5tBduFM13u
uzFVxevUu/OWuNHFpOicoxvHIEdZPy2POvDK6suQH9XZIg27iWV/SCL2YbHNdtB05S8LqXbbJpaJ
s6yOTg3mMrddODALF2NbTnO8zNvnhAfbHVjaTArYnNu4CMFyxM3Xd5QkMx6vRG4KDufTiFtv39Ks
sxk/fHy6W3rBxE3PnAAhyeMLnLOUEiPvC5e3dzdWO59ZUbeopk+Gp/bhlgEBco9pYswd42aMybdB
21d7DGiPsgoQgYRPmphGZ42N59ja5d/JsO6xrH/0ULQO5CV2OC6cc7Ny58h1/vQrzBxj84iwlc9T
D4lzbH4nLSBpm3xAo1CbfW7DOCXS29DVckVT3xZ3eUrbLLc41ujRyOTOqqrmw9PBXkf6t0MsbeN5
utuaHWsI3Wt5nh15c0y3PHc0MVQN7DBVFNHeaxBPjOkV5ghgsn4J43x5Y4fEw7BW+JxKnqmTO76l
VuJfkKmp+FPL0dH2iQKIeNfy4L3Y9sAQ4I8332GTw1ltwXnCGmhtbEwa7yqCKecBUL5Ndu3th/L7
QLPwY6yKS1FZu2aKqrDUdkkiA4+ZqogPWB0A4cls8BEpP8xKaAFLZKiDJXnYx1U97zGX52BcBnqK
bFS7lOqYKemvytM5ZFg02MW/i7IggQc6A+WSJwndQ/CgyQU5ekI7q823gPx/i+3wqGPcSivV0JuW
R1cOjGlmzhwy0XrRsrmqycyiQSHQdfuKlbtJV5uo/FNHGH1S03DMLfcer872ae0AiqOi2pmj+SxK
YIKqF9xmOSQ6ac1o5CQG2zMavfRi/y2b6s/g+u/GgOgrLKK9Q3BXYmSCcCmZnllXBiOgwAEfei77
OSxt472VmItiYEjdtGLS4O+mpUKQL1y5c6wcLaM2djWI2dC1725rAEN28QEEDkqR+960XUHTcG5h
c0SfwXBbYz2EdSVgKfQyAZxUzj+CpjuMKej/Weq3WLT3qO6ARnjVX9tbsrNrceRhYrDQ/LuTYaxd
bFbdhpnlvzsjTRQBgXnbfWvABc8QKhPPMdbsIu7WvPtKCcHzhQ3hxK6MMDflZ8NivPL1f5p++mnk
2Y8EuQgW1vDCgVCFjjZJgkTIkQXrysDJj0aSvA44XLcNDDt2gE55dicHV0VjHEf5W9s4TYdlPo5M
8GsuZUPCoz61c3+cZ9UcWSxVl8qtn1lDDaIxQ8Tx49Dusq2nAjDUPisVOxi7A1Cen3ktvQPoCoo7
UlpLaAN3jvacbYsU42UxjttG2n6IIQSSeebQHgHTG8YetmjNoFKMex78LaN7lx4NI3vLPOKKbqHy
o/YF/7HOPuZhCt4bL2AdXKuwJbq9GUEtbTW7QfLzebwNaLJqMka5FmT0tZAfsLFx+g31T7wi8Qsz
7PdxCeLXRMYuiQVFa00V3OjlNvaOf7CcW2Kg5tgeBisYK2fDaLAeQFDhxt7dHOkmHN/JUyY+GN0B
LJXvVc3OCMyDI3IYZDG1bCTyVkr3y+zgv9cCbompSzQpNiPUbZKdSRZ05YxyrUuUuh8dXuCh4C0Q
hfaQf/F9dzIC+6vRTSFXI8uzvcMJXqO8fEoOGtwgT7VWwDmKvDq2k5Y7Y6qZqJUHucTuM/Rlmy27
x+nbGacvzOnTTSfAL+q/TQpOZl0Qu8rP72jRHgW/sgjNzqJ0ZenA0C7JfMpwuz0tODU4+nS39zhF
nhJPPNIma//zmp4eCuj0jJn1hc9p0zAzth47TKrO7J01wayswWKwnAx1XL37XvqK0eqFUQzYKVqd
7iDCRlqj7f92gZIxBtIRQEPTLwPbT4tf/8C6AaqRsD87Fp+bOLVBRbJRqX3zmiVdd6xADRH/TAmc
ISwyqfxsWPae5tH/XufUgYEeM3cS/2zl6EcyEYEp4/rZ8sQmNPiMgUJex6EXx5k7mW2zpnGkudYA
6B08+/zQS3kDeeOekJcbQph6PDpifIv/ZRnbACy9G5m3ojoOIDhuSPTOnuy22BRtjDEz8E7O0CcH
34b0hHNMP4OoCfG6LI8s5gmIalzqdHzBYdtRy8Bya66i/1ILAV708PZc85OpjYFw9Z6u5tlUj0E4
ulmybSNx4plablE3l31c0B0ElzRMh2Rgxgc0TNL81Tux8WhuOJ4vnS/d88jHpIQV53q4gGwAw9XN
L9I+DHKDuh4La2zJrH4h13+Y9MLwVppnw46Q36nEbOLkzFwPs7/wxMVSKzfaL/gBjPOXcEK/n8Sl
XgoPYRb0ppHsm7lOjlKop5IjYM+SoqauxaBULsltxGvLNWuMh9I1edrVbn1bOgxSbTqc1cwt3FcE
/IMSwqPueKiX+YTaxAMBb6wi7wih4Tc67S8A5w6/tn6iBCNk0lr3LOX5LwEK8/4doMQ518ZbR/LS
TRkLoJMaBAGAoOHjqPpdmXivdQoSuQBayi4gfRt991ODWGKDgtipS1sfWtUefcflZi8nZwMD8ntg
gceORxcSQkYKO2fazzOX4lH21noGsGNRv5uvqnRXkZStvS4P+3Rp76as23vp1v+JKRnCxOXNamQ2
7HoGq7RemmsBwOrVtcTRzsffPAz5bGXRTz+yKLUyUUqAFqNgsdMHRmg1a68e/ydM3TfcrDlly1PY
FYZx0lXAx6nzf43OqjN2Qh86IgXGGDw7g6VCoMMJtFBVlShgLRUSeuYUt3wj+vgVj9Nf0Aqa8FRy
sCaIyJmoAxKtxnzJDPqhF/g9/Vjcpnamkow6jd3M3WybZu5VS0myiict+Tb7Y8qGknKLTaJ1+uib
7rTEznDkMebuPAJAtIOCPM2i/qS1eHH0zp5zUtO9HjYubTejC6NnZBMOBOaZuD4gfku8UkuQhMrv
NTcRl5ieMrdDlHw3lsK4RGvEqU0ZoK1V/snMTWMACG60xztcdG95EKdYqni36MOCXiWvHeSJGV0V
IvRKPOJZeygqwh80LfyN5lmsgjWtVVVwnDrUWc8jcsJT2rbpmy24mW9mWbBNWRNRYNqWk8pKlh1N
vWty19pVeOVhWqXZVij6YcAdvqdRg+EXkhshxw5YkCXRMYQN54RUXkfJjc/FEA59pd8TG0wpa8A+
m86E9rIzx40DhmF18Vy8d1jUGUosLuos8PaeaL7o42bqSpxXt0N/sovs7nmpGw5mNIaAPp5Mco8K
WG0YCbbwZRw/nWa41F4x3DwH5B4Va3usN244NjgoOFUMn53ecs/VUXO3k/pgUxi8Rbj/Idi8bDT6
yWX+90vZNQ/G+KOuUi5d4b5ZFeTDmvVHTEGXXyv5pF35FHPAITYyd/vR+uMToAaQpgklM7zydG/3
05ydxl6c6MiRlMlbHl5zFjb5YH2LHZW/MRC/uBFnp8mqTyAAcFkkXfIksUDzoQOMyc0GyYHUD7uh
is7GjGMCYtzBaX4PM5GNvPNvE7r31i5TkrTgzei2bfj7fSLXMqrvLg4n1j05qBdjoiIre+Qjm0lL
4N2x01Tiqsj+xIpOZC/LsNN1YV03w7XBooUfdVv3N7tY/G1Pg8V2WXA3cRZH3Sig/qJwWzr44yZz
d+6F+6mW2L6OROkDlGwvxlbO/oFSArahboeDfDBoYrXJF6myKokAdx/S86u9XsxXg+xkWLK6inkw
Up8dIcYAN/VTnBG41Jxbz5HrmLWUFHhLihVk8X8jvyL15Q9oscWnzSi6qcQlT8v8HRrAm4jSfTzW
8jgvNzON6cdYhu9G1NoXh90M3YrkiVPqHGT/PrNMDDuUk2oakbqhHM721B2kHI6xY9Ot4AvvzLL+
l2dFB3gqWGK6ntvLWH3rK3UJ6ghgAV8t0FBOEQux87iA+1PWGTeoNKS/iZaBudiXEVyveaBo0WqL
jzwNvFsxkX9rGHm9Cs2IyjXS5VQ97xeaLHb5KAHcjfN0aaamYI8fNbvAsXAerC+K+NMGIFq2Jw5H
IEDxYzEh919gCcUXswiuIOOmsK7m+DKOqj9OsQ5JolecjAhGpY24Nl3JbjFi22Vr9cWX6q+Xvhi0
f4zArfr5aF8Mj+drXItvPU+uQ+ZK8wIN6z9PybVFGkkDn9l/CufMBeKLuuj1xa/Lw7w6RFRae6dB
hf9/hS8Clw1yiYF0UREyP2QgZi4CVmZn6fw02vh6o6X8MzewXKc2vc3Wn4wGvC0D8nPAAHL5/5d5
yl58Mh4h77J7CojfN4yo/BTrzzynMJIFBXTh9WVwSWPNbjRjGLBxKaTZf7SmmpQezogaUnr7AiCA
MXoLJrH1wWk3ZzPG1UnqmfIOz5625Bfp9Rkobsvydle33Fe8lawRCOKaQTTsIRdvNOaik9XF54bP
FhSFxGA96o1XbmLPSk80LXm4KZp2sne+xQQVE8y55HP0o3fqPyNVxuzn0+wQmSZZNYA8Rh4fUt2/
mZle2UBIziUkX3KXJHhw5FARiIlYefnFNyv8nwyNtdv91w3x70aDR1888WpxyKEvVJ0b2EtbU+GF
0c0XXz+VVBT2nIZs+XBmivNgjKBEZtZra7vNSYkSC13aqZ0xJ+nN64W6jywF0SOSja7hj3YZPWXT
yu44gOBQv5raBBtj/IQa4/zNfIzscWrSmFF4J4Ba9ckH3bDLBuetbfX0mts8weWbZTGVzZ0wt1XS
tRtXueVvzaIKtOpsTkR4ivo+pD+CenigtSIvSziMNruMQ0shyEGW5TfWAu2taa1XwwBAVxEZ/Wan
ya0B6bxRg2lc59Za3ziYUppl+c7yOiCxRQUCpcjOSwO6yozbu5TVY2El/Wy2XuOpszkj0itIOZs2
KUf0UJi8Eigeq4bC2SH/kxONnRFfp5XeRg5DfD8RjqVahjAz6WpiQyLowOocy71Z/bo5q2JJFZmd
XNKAKUePNXdv/OVQQH86vfsM6Ho+YRm4Cj9Pjqyww9iS+c4vqRSgFYPUlIUR2LW68QBAqdjHYEr3
KE0rprctb3GUvbSjXR6MpazPRsdOQEf1BLSxTXZxPVLaYYniWHQUwAy2QVoQhCqcC+vnJEZxMdLm
qQIZvdmkQtkpUi/TSPpKDEqeLII6vH2WjdC3ILcfaXmpUAbSu59m2aszB/Nr4uBpwEr/oIP2e7NS
+TLRxtwu6UAxxyk/TCwN91b6yKguvZtO/uUntftBo1tyHyrztwwMMHel/IwKIky88VtB1U5I93hw
jVyJfcKaaNByoZCh2mOVdSTsY0cEIV+wtxttfpfEismDg6Wlyioe5oI1BHC+IGxjx9gB+XGOPeWS
XHt2vR26zMSG7SfX1h7JjY5FGc4UHi1uS7S0xmji5d999w0f68TZ/qM150fnW5BnEXPbsUsvvucR
wt2hY8Q7qdpk63TxtYkWGGvE/goLQK5hIhPIuMOWNGEgC6DyRGMZne1xrS4L5nkbc++kqVgu0IqQ
gGoDcZhzPIsueEdKCeBzMUxyp8+/ychqQi4R99omuXe1h7eWhNilOlJODnV/0BzA4tbHhNE1u0L7
0xai23QtIX7QmU4PvGepa7a+wNkMk9ZhEbFIa+NJ1FU+IddAwK/i4jlBO813k1/P9HUUjblJGjck
bB+dwTZcu5xiiYR35aatz6HKq1Npt2QRM3EgvNBvh9KYnk3L7VjjGSe1T1CPGl0ex0i7nLDsbaW9
6mBkTOHU/AFmB55PLmbpN7jyIekm96SnCUJBIFiUOd4FNoxUeBJNgsD8Ulh7w0qMexAY9EDm4jWf
KA0b5PT49+Kt/zR6p8mlVqTj/sw1yaCKPzA4dDV+4HjyhtDrvc+yTceHM9vUm6+duHiZRNMmXyrH
DZ0MhEGnkbl44l65EYaOvxYrOOEyjbD4+fQ9D668NqIlS00JPJAB+Sug1JCOh3KPz+HMbn+9xZAm
nmovo2Amfnj92H5O2WlIgcCw4vkhcaxjzRuHFbsHV7iVtGEG4kkmJD1WJG23Nt2Q544VGTyDj8I3
k/dc+be6HviAKPeHN1LlgL8aDX1MwNOw0galTp7cwphvFShIBA4bymUUWUuwEXLA16r1/K3i64Sm
U8h7BDfpqYAusMW/zA6CPoeidMfuMn8y5oDlIdSJfxKEK0Gxj6hqk/uI/IvJYnhDz4HZ29Y0rGob
FmLffpgJjoBkpJbFwat9J8oTYvdWN4wkh56tn16+FW2m76nvQ24cQRMi+KfXbFHVR2zrmiNUyUBl
OyfgABPybPQhjA5pgCQRy39utkkLOCQgqBgr1750K3ueW+ewd2RrH+wmpkehF8t7z69kVENPrIp3
HoetnW1itIwEtY/Ydz8tf/zUlm2+QWX+vYx4thpdFY/ECr6XnNmoyBtfuxaLPTq3c0cvj123/8GN
tYFm3fe4aDIV0gP0Sd4HKVYFZJ9bLV8twwbLNDvGPhj9F5jk9ITA7j50g5Hd4/bcJ0zzTcwWbZlY
K/k8ikIeRUScKXm6uUDSs5xtWGLxbG2pGMthWv2A+MiQNl80W/KdNMlHdCbZZOXE4w8PgZcIeHWx
hk5ci161+wiD0d7qGljymD6vdh/RyZnG4gikvbNfayNzXmP8joeKuDCeXxrxysW8pXjstiR32xP3
Nswwg59QTqvxKcRxWHsWKZ4hnvd1CwADmWLhYMm6xAbmHZnYitvUcQ5D55e3lEInlt9ZHqc/2VAA
t21G60GHRnouZbkc4HU6IOc+sLCwdVr07yrGLFUs07tTQ+xV+EWDMYFpv7gKwLm4aN60o0osX23i
rEEu5jJUKd8ph5P++e/FAvZxTCCHY1TvAGxm2gWw2MhLLBU/mslAT86YwM3eTr9TNgooDTsIWZ+T
r8YPnRXdrcuacLAifY4tJvEOyCMfORU/0qj7KtPeOC9YIW5BI85M78Vrub7gwNqZQuRfiiF04VnJ
1Tb8QhqLzqNXYDzi9NRRzHknS/5Z64r52ZoJ7LLMn2No3SBh+D5Fw9UxKfEgIl/RGXjsplTBU1no
CAqUTaELgLR29plcpuRjtLEJDOn0Cc2rpFfAL48p/swXI1dEiFqiJcUUXAI7Fp8NxSBBZx4XekfO
Vgq2wB2LR0Rs72Us55ETjNVjUMYxSKg7DW0IRVXuTt+csXvjL8Mqlb4lpvkNGgBlnTjpngbBTOgo
DrevqjpZCAMc04x7ElF/ofUyvKj6e83B5OhKsmU4IuZz78b/MYemZOxNKyyoiGCqAkVLCg7syASG
vixS40KfRXpNyvRWRTMnX8OPXwZril9iX+JiWvrxMVJEgDnIx3jTLN5w6+WLU0sGadzLYCo52OFe
OyP+dPvc8N5VnThcFRuwlPKspVaHUUAREyzgnv9ecptjjOa8unHn8TzDbHqvwDW8GLXezwrQkN80
kDubpt7PY+y/RNR176JIXW0HTSswwZJEjN53czDtTx2N+0yN2dkjOr+xerPEPjuENGfMTwxm6IyE
IC8VKyOYMeaeDa57dG04YiDMOPdF1YsSknx1xDiCaCsujU93juXwzbTYAYnOTzw3IlVfFDIZG1WL
emjbE7eqPuStf3fXyTvnbtJzivjppMVFzeVKmQczby+sGLF2bkuSXZ/Ac+EN+x/uOhcxpUKoqwQl
w34pTkXsuZg5gx9mHtuPQa5gU4dtrJEbw5E9BQgkUhmhCZj8AvLkUxbauGVza4M0OKUYHe7LKOf7
TOEnhZLyLBDKT/SxVdsRNiaOECKqKYSeB9vo4VEtYASXxbBCMx0hzUfmlyS9SPYvd7m7yPG2lpk0
ir7RfPafpAIoAh/qfVq3fJqwZuD8N8Up5yR7GSw2dV2aLke3S3WoPevObbX6akzvJsxFP7qx8U4Z
ocyNnhvn0LjAQUvahB6xS1ow6dWlVRylB+guKJfTn6juo/0kjIqQDNlUJMBv6S4XyC4xFtGdX9Hu
QfDzMC0RZ1wJlU6DWsG1WyehXcTfCK/yHRrWTVZUq5nlsjy7JIffakvziyakI/ra8LMsHAcHVrNX
eAy50F2uBnqltxTj1QbLQBpq4JQa+2zu+EXtfHPr7Egt227qxveB6t27sPruOWv/Q9NLcR6bcqKG
o3LObk6HrMtp42S3JZ/UdnJvuO74P7kjhoLOsQ+sZpNjWpgmgS4OBs5sdq8TjBcTKfg3JoQ3yRgI
ViepOWpA7axRwmypmdzGvruKvG1OacqtlKKsg13TcMCz/qnUPdP5f2NseOepcG82fSdNmsmPsRjS
fat/djHysqiaOxlX/z5EWU1yLepCe/X2glU8ejx/WCgOil4uN96j5FkbUzAn+QGR2YLjxZdfJSjv
nJkf0tDmQ/gr9NMfvwXoxL9A6/M4dw31Jv0uP0GqW30c1adkPbyB6TQ9fGHuncnBMFosWGJE7z5W
60k1+vlbP+b/6UEkV9XrKdv9+8certl1SmvWWcwl2AuKQ+X1/TklyHKDgZCyK9EvjoPtQ9stDEx/
uNX+Yt6TWc6nZV7tCsOWw+PyKnInu2GIJl1p2BhrWv+llSi8ts6H7eTwJ91qDq5x3X8EKNS7eSS6
lAfXpkaaSOofmdm7d28A7umWRXCOlEFQuDHfytaik8vNg5d/L/FAYo5y5hJYsDOI+jCWdnTirmG8
WBD31qYH41dPKbLlzhy4WUaPSpw4jvgvoDxNgrj2za1c8cOiV4sLTsOfS6J32kTVNUmi18Zf3nNh
Q1M063I7GdOEM0c6e6/T/csw4ar2ec46UfscyLDHpBBOJG3wYmDo6djT2Sbf40iJjhtl+Qc6trV3
Hfrdm4i3Ty2mfes5UG76PnrmFSkTpDINTcuZQlxyh9xtu4fZtvaL3X9MSdbWG5BRX24ScBXHafah
Ux5sIrPKnefTfNSuBT4YES16fcV3IM3Pea1LKIY2f6X96qvKHTtEknvIst5n7jd2kh2JGrcKfWys
71yb5o530QIeFkNKtgfxobk5HrmROO8ux5H1NnqIZcuOAfryR929DKnJKJpEFLyYsGYkIuRsmcl3
BroTVmL9lmCdB2ZSdHepnZ+tFxm3shqmhzuxKbKCwT1X/SqBUeC+02YbfRnBg/DHmwsv1jFJ5zqi
G+5L1hifOEpx/KFFIweB9JpodHW6hVsyT4s0coi8J0v6mXEGKhK6vvDCNSfRqfKewhiyS9VsDFNe
aTYkx1mJ8mJ29XUhOf+0A5BzOnv1/UNHCOZHgBWrkdbfYPH8K9/EFdWjuCnLYJfLy0aKyLybgQdA
t3Hwh9rAlamV3lpuVr8pFJq+Gc0jVOL4TChCXQfDpWujjfsDDoHg+e/FHGA0ZcWJyLJNJvHamWgS
mrpjciQY42ZUthvW0GVn4UDhaFtCXg6OwyzLm0O+9zC2FD+a6fw5480JOwc2ZMOplEGV+7lKBcuZ
pnmSMT9q5dm3ZBWYKa8hHCo4j1mlDX2zQ9sB5lvuB92n59lbrsweQehwLZ5BvrO5rf1DFlkfmjPV
iaqb8l3RB+KpYUa4ZVGsxto7t7bECkr55mhX3T3Il40D3DwMyAaErZiXbRN1HiiC/5bBck7SwoEy
gqHmmhDC2nkB0O1uBBlYS46NZuOxd2JaDiNKWygbgVswT+70q4Gk3bCtkt0izr4n3WNpj7hXgBzi
vOlhxJYEoKCdBo7/iNvxIfKkO7EFql9tL6ezkVRokkr1mAMxbyrElw2wrR6rs0jeAbdcNH7NLasj
alYLIa6ysPttzWeLkyyBRsfu3+YasE5Q1kC208G/t7nVvNau++ZUOnlm5vzZT6b7qJqBP+CzSKlW
6TIy2ZC3Tl2+dln5e8YJzDPEzo6tHlCh8ZzgFWnh7jffyb3JIzUP+R3V4OEn8Ok81LiD6Y79e9/b
yT5J4fcnQE0vpVO3F+B5p4lFTkjTk3H2U22c3fWFghYmuTUijiX8uriFdaXE+tSnwj2bET6fwZMb
pEPjDv0yuvN7gGPtrZ9OS1hEvrwvXt4cA7ymnZj6y78Xi3PhZaHc7GwqLu68Tg/klOjfltiMFJuJ
28TO6DYOTkoyBeWz8XuXcXupj06NA6OodP/aZx0Babq+w26JzILlJbgSN4eMxEKSiGn/LrqUT7wh
1ZqZ6t9LPNH4j2aW+Fawjwd77Yd05mLHarA51IsvEccdeZrE/CwmhBMIdGS7a2++tC6udqfx3pba
KK6ZNX7GkdWGRcJHq7KcD5O17NVL2/97Eeu/toY+Lo02jnXp8fD4F3o0EvRFv6oeHet/cAnbspv9
r8DXYa2egy+JMvC90NSrvpmOdYwUnlxKQM+oPsGWYB6bTUNTVh3HfwrHrmmUZgtVDnKtQUmxisaI
yAFZa++9Qm7/H/LOZLlxJc3Sr1JWe2Q7ZsCsOhecJ1GkRFEUNzBNBOCY5+Hp+4Oyyzqtd73uTd6I
m3ElBQjA3c9/znciI+TvOhgqhF9cJCpkl7BsTV4RVBWmdfhea9qGc828j7wHfLyG0tGUgneyhX9/
BJUKc2aR/EbXYvRuqR4UzHDyhgXkJdKd5kkpmAAStOlotDWBsU6B1j6/yC65Dgw3OU05cxIRwKWp
fepJms+cFJvsoEHu9Z1VoXjfkx8NjtMhTbwPJ/OfrSmmo/QUphrkLykKfA9VqioIE5A+Giha6MeP
pikOA5bwLRXdeJ67eBkHPG49Q/9Zy01zDJEKUhYrvCnzqg5uhACfda34YCfNRsdnJ1ksIbBvtNC6
txA+m9J6QtjbVeDHJfote8H1UKJiCVt9BE79SrDqI2XKgqIx4R7ohLXzl15oG6/NFU6sHuV5Kqbs
TjWXLdMk7KRvNq8I3q0E5vUrRaJP1FVe0GuREO0fp/D6rW/SfJfTHMFgOCQnif1waaQWv2pTnPrG
vWnPdmd96i1aSFn4LfDHgG6GjhAbLacLiufVqEHOMV8SNd5Ss87gDQXE7Q+KH3y1I0/UmJIwLKFu
dYgAM7PQcKncqrL6iqO4XXYm8WvV2/KE+tBew28NRJABuHPI3X5tGgYbq8B+UwN2Xj1twbqvPHcd
6C/NyzE6aJ/S7j4CtGuORLwFWEV2g2O8hy2Dd7wYfINJbSvRjFaZN3ynNBNsbUY4C7pOIW72FXv9
vj11iNQrXt3PVtxgPY9ysWujwQAnIG+1JKUuZMj+sOyyRSMZIZnMXEn7qS9RlP+6lmQqkLon1bID
BtrsaiKOKlKE2esoAgAxy4GM7ZkDIwMq5q4fKlCChd5TB52O4spM1N8wwY2W0ehTVUABK8oct1SY
cIQuzAYmgnOI4aCTU6gyRtf+MkzVe17vbIMdtO/nXBzUb+Y+KjJ8CoevDZiAh8274jcLweoAxpjj
7QiypLGNU5L6K1eNf9B6CBVbw0MPqk9CgywH/FvO14yxaM0eKUmQAZu/6V8Iw8HaaWCN8niwQLNy
OGlxu8Aj+E3C5GbCRCB1sucunEfCxSirsVUrcUBlw1sfxa8D0kDBMKYpAIRyrNJC/10bEIdKONIz
qlWVehsV2StAjVfgCnMfc2onMDzhinxnUWd+gSAxPESjH+BHvBlGT08MPkPspX9fIoCTDVQ7fpHY
5wf+WShMYAhdPwKz3A1gpxzdv+D0vgx6+4hp72Naygk8Y0LTEM+EdsloqM7meUDcvxL2Mgo9znWg
fjWTRXD88arihRlLPDctIK7pTS2GezhiHNZ0+0NTlT39X6sg7bZ94X3kBQV8IgWG4CYnjWzxDLrH
LzCEdw3KduKoBPeHL4t9JltTbWu0yTqyGDAlaq/Nx1pf4IX7krH2qTTdDxj4F3bDnFiLi8NhHjEN
dntK+YVuNvfY6fd6GR0r06vmsal8dJW9pUTemWumSb7GDy8kkjhmAeMWabyqfPWTr9e4v5z3foHb
vOjI7ej1S7eYXtGg/Wd14L5BBjixKi+dThwL3+a16axihycVHAPC/Sv0J8gfBvTkaB8r5pulKj9e
nt4bLTuCjEL2o/lPiaDw4fLMza80Sy96cCdQsMdA+kZPxY8XtO+0G67ipCbzWR19JHZE0C0H1m2p
x5xjNQErxO4/Is96BMAKOPCWm7GTG+RtsQiCQTJlq/dm716Neko4c9DMSmAYMee6sXGgqrMlC2P3
mcf6J/QZyQ5Gt24759k5jrRzzVOSfbOAJ3ju0PLCxIYUYk+T1XQ8NejeMPty04z5wWHHOPv7sgGE
caEXeLUtUIX4JH/G/NwmmQ0YpniA4//Owq0bq3T4uASePbt6agC8wBTz54Nvc3xOd4bzWpcgN0Vd
TLbVB1HjZ7Y6LxDlFXzY4gMQsYyyVZ+kR1BCN6gbeBKapXQGBJ+AuX65blR71dNwh7sZ5yz773Qr
83qfZApZ+3otK38/mgJniH5SzF1KdR8HLjgdCGLBrSw/FG9c4ORdCs5k0rKeS8JrnhNvy8g5GHG7
kMwNc41Z//Cm1bxBXD27VVela46WYM4i6cqm/m3PgCugoQ7uPesZWCdtmzmsSplZ0XjrxB+g6c9j
wnSgGH9I1CEYmDJYQv35dkbtDZXyq8w8miyns3UMcl8pXXSCijQAIBHMTS5EcN5qURL0+IuDS6oG
Mz0HISGpeGA26wwxbCpvV0wdxjkBTYduGCbTLAhNslON5FMmvNZryNeauJil8YQwkE0dt24BUgIf
/gvUzxVXKRXKBgDRlbwRBQuu8zm2G7WU9ZxeCBocGIrPMNB9yiWLVzQLOv31JxLdzu7BnMjhwxf6
EdZMPXOYP/cdU0J66GC3kJijcbLGpJirvMr/IA7zzCRkD+00Nuu7npZvYSm/rAHLgo5Tq9LCV0Vy
+7vVw7PdTzHivC/pMozrN+YGJzfJn0uZvdvhEXIbmNaIf8Y3HU/yFePXc2kT/83sYy3q15zkSF16
vAblPcgpf7CDfRyCclOjl4hbpmk4vRh19eqQmVmY+ZsZdCcLNyeZwkuv22TJ22fNINjq1/oL254v
DbhKUlPGow2vOVVPeoDprb8ToIRLX6yLOL2PSVJCye7F3E7LrQQZUMSgh53RfWXP9IZOxvpCx11u
2Zx5PfFaGwN5MvVSYbTxlPHbDKJTlIxr2DR3V6pvmgoRDAXIqjhSubCSZrpoz5QdknrpP0rN5N6I
vVt3lq5xKVzzR8fMNQtbnfcr3QOF/m2Zz3ogt7qffgsKfuZdBfU08Icd5n1CMhka+UDNNgF1qpzD
2p83KB2Kpv06Zg/8DH1t5qb9pwjmuWg/kEkwCDrGT1ZcaYk98566mIn6VJs8iHZ6aXr7OnrtFanm
rg5iV6nDJkflnhkWmmXGRrEKH6aesKkK4nPr0FKkTU9QqX/Asw1DVEZ2JDN97D8DmpLdFrBMpvnn
wAdtIvgJI+VZber7oICPEEpx95RDq+NG8zTwfnaYPyeMD6xauZGfnlD2XLGYAtXRtlLOAtzJtkaT
k4jXeRJ+ExBgT6h8Mwo/0zLnVPc+cEknuS85d4vCAjMKn0hESX8K7pzGjt9VBMlOYcUxbcylfus/
u311skrqjPp8awvnQ0tsNCu3vQS6tdC04WDBgGJspV0ri0tfwhbIoY9PuFfe+fasA5yD1sMj6Ytx
iT7M0IJAP4gRSYxEY9hdvSGAfCpm/VkWhPd18TViIhuL/NFQ24RcjUuc0ccaQyVvqzICEhHSOdUn
76lrfMvU/FEV60nwMqGm5lhynOamUU6FBFMfGkQ0o/yJAOTUW7EnG7IzmuKtK/ovnybiRpKvc0Zs
DXXGB1Sz4TeZzSYGagtOgZc4bZ8QjF/CmPCyRZdfOkLyQNoxxtrnj+E09ZNHWThEBHVMlRwuKlZy
P0lv4Ikn/juZSxE1h7iN1yV0/JkFEV0QWZ8jowIPVCGoo/snJZ0GQs+/TDNdF6PQZxxA+MSjcttR
ZkPn2gRwprOZuMl3BLOpA6w0G9B9wZBwpKnt9lu1102ls0lT3EeMvWbmZTwYguLNqvl186lPWyrP
slMXQerwCINYmInmJxCYRNow+2TaB8nFLTYVwa60IeKkaj7Obdquy4CEuqLyyVuAlicfOjoOvZhp
9DKk/DUIcg/k4MVlcNpHoPHnWtJBECqcdd+Bn09lkM+6kSvTxdY+iL/8Ag/NOL0mpu/cuw2xWuW1
C4iLeqP5U3sPp+XdNGLwIC9OzKtsTGaARBR9o9thkLj0EWnLpCdznSf6j1LFqJD9UsGHNtPL7OZm
w9QEyvhKjoKG9Qpw+BicvaagYEH2XHC+VYc3CbU9qsUwfdpfnp4fR8/5dO0rM4WPOnN5BuB7IYF3
M12JA6yagiy6hHMZHs1xcqGL55hMEfxdm+nNRrQMqwwH1yANQej4/Abnh5fE8yBjHO04GH7wDDma
ug9r8aWm/os3lDjmOCkUQbLFQiBnaSDaiSd1znglBFb3ouTVVXNYIPvextLxrsPulQ4VMf6rV/R4
hxP3oLAykfzZadlwBVG3okqMUj4wDwApDbN5K0a+tTq01xrnhzA7Yh5qbdGRnnz0mNTrFsxDm95y
JZNzzjL6bFBrSiX5mDwt3+Pf+ApMUpxJ48FDYzfV1vE9Duwny/7NZX+gdeNR9PoLMfFb07SXKCpO
vknu3KM5Tdm0CtYhOLdXgDOnMkwuQ4cXJ82J9g3cFIN5TdHkvPoq8+CoscP3rTWhVArjTxa+WiI+
BqJJYvymIy7WqL1gK/kVFsRAJ3SODjW9qUn+kDhL7jJoZLJJolXRcPmmcqYqci/H8KzZeAPzmx5w
a2amJL1Zg0lyA6DmfAQky0O2K706h8CI7ZXjUTVeIy++klce/IvCT19r7gtYLIl/nemo7yxoBgjw
VS+agdfB4NTM1huGdT8h8BZbtiuh8UDCAj9SbPScmgGEh2ZnDFtYgDjBgeeR0WQPbV8rx/noteiV
zBHuQbPZ2pp1ciRDH3xkQJ869yvktdOaNZ57eAJg+9JP26jvbdtxw8SH2u6f6H05NvawUUUHAE0/
czH3EewZlLT6RjELRXb1yY+2lX5B7n1mi/BNDwTVFS1+zdgzDlH8sEZOI0F1Nx0vm+XcGZRDzwYG
tTHEGLAPzybM+yzGGIltEeJ0uVYNHhMzlQOuSbLmsW4+VabOK8lCg9eqLUDDCPWo9zALksRtdYCC
vh1uyuyNwMl7mcl0SjDtDY1PoaphDyVSWQ00gvH8lPmi1cM1hpoXLbWe3JwAQtGt47KimI8kDBaZ
RjTvECiv1BM/yxLsv+PvGVQc+r4gcedFv1hHBX20buYgZdhbC8xpiLdoCPITkdg79sGDSZSRjqeD
aMRrMXV6T3EkuRG9fhjhpXlqtiYZNIsmbgrfMnQ41NfjAZQ9MT3tpGkrJ8reeuKa7FA2dp9ue1Lj
EG0PqPsfUcGCVzW8q5yXkJaoqk32DrsZW08NnHERENRKmTPsgd6uj7SEBNbO6ulvgu7dekTxu8R8
7cv+C3PL3tQIIdSmnIGZGmZOHh5d3lAw/3XULR2LSLCIIyyo9XQL+xRRVB1ZTIHdnYY33lQwg3nr
2ReK2es53QL9vLeyXdY5D4EJi3c2S5OQuLgHqlrCyjTnhVJmgCJWlg40qdQR+1FzGZq1AYiHDybn
yvzv32Ydq6zl7f2SXA1ghZs+uGTWaqaJOalTZYrWYhIk8WpFN01UWxdPzmDFn6XLQkod6WMc1Cvy
EBiAry5yjlGX7ky7PMNGWHfxJYiHjVZMg2SoIaq302v5xiWkimcwLo3NSzwO9G3oKMd6uHUiftcT
5wVj38FQ/SvYp5X0s6NM68/EZ7BDicdd9UgfeoU3dyzUg22QDwfVg9rX6PI3KJWzEXf3UFBn104D
sVIvFl6IQ7jFahIih4Q6O4IgdL6bbGOlNX6J6mWqqLfc1WRdHpUGV3r9rk9+q05Rb1EzbjLNW5ZJ
+CEy4+Ikypep0T6YitNfvUE+UauYn1bq2rcGZ8mcbqVo9oot7np0+npWc9INAjXZOGFF1LzahX/S
0ATkN751PlVn7L4M1XkJUvXkWeaxt4JTGf1klf8M+ok6GZdHdDSMG1bCzse+gImpg2rQUYvg+6se
iNs8j9dD4i6Qqla507McFAjhxFMYppeX2KOyJIYtBa6Y5I+Qz03XvNFv1nKwq+hjapYpW/ehfu4k
8di+2FGCtYTWFtJIoo7khAAF5PW7hXOa5DiQlB7jGGxJHRnioPYRwLtEWTOdCtBClFMtqh8MIfOB
s0CVxjs3dVaW7b9KY7gs2eleoiY7hBQNJ7r/CS901jrO1nM+yqa6RgEzztwHX6DY3lXCacpj8cgn
DoaeMBk1m+LVpXER9Te1WO+T9MugToTxQ7DrgE9gUYL/bOGkoV6s6E/ZCfrKUzCqZ5Aj72Uljm5t
nJrow1MoSqjqfZ9l6IZMm0O1P0tWJMtiyawZdg8jPnJOxG8uAn6c9t8RY5SZx1fFdqKjxiQv1K4Q
whXRo+/yjWUXm8hjayu8d7eWT23l7RPG64pEGkFA03Tjm66U00BkSYvjJx5dttH6W0gaQZrKYZTy
YXf0gSdfDC1+RQ3pN5kuBwo2r0g6rBReIU1UXENtOcQsaaCziKiX/SPbsK6/w515DyGkDo26bqsW
qZi6GhMtwnrBMLOLtd8qCGhBK/euKs86E9YeqqNBj03akwvj1ESfM2p9Dggpy3j1VVn/mCYqupN8
F/BKQF6xqYrp4zHLqgYVQj4XnuSBJpdGsd+kzD4bQ38Kunb6DD4LQqEZsKsOh4Nq0ZVVg+bEXVag
gcbZvmrbhS1BAvqifJi28j4SXonzftWDHQJ08YrQ8AI2+QNQtSiSQx2p76GPakmP3M2l5Fux3rvS
etbq5g1QUzaLLQEn0tvZWkNfuzVx2KayHrcv41Ma/uQVuWHgUMMhVKUkTxys0ij2YGYUZNqF/qBC
jVDYQCF6aZdv2OF+Gw/vukKg65C39Sorsuwu7ZEZ+y/rAVO+wsBgbll48Me22ytMh1Zs1itYBXmI
cEgtRZCa8jK2BMDjDg6aGrwwPcjp2foK6KLdyLZlqm3bnINACGVRcukdr9j0+lQYhu9SlGp5VFHK
5z5oTI79bRmU6zIEc0TtCwXm+kYa3DYUns8tbtjd3/8kSaz961dq7cbLzMM4VapduWM1KHadz56z
5keZC7ekZynhaWfH2FOwHmMl74uFoQTKXpv+B28DPc+shXN9iGiBS4dmX/ZRS9Myv0LfBFOnjaSa
6B1bKFlt74y7AaxmX+WTwudrclgRTPlUNV5DwlVWbj8UZC7sYu+3ebH34pgg/f/5fQGdaOEE0IEq
tT9Zg3mi/3mRxe3BaaLnTvXeBagd7NzUY8GcM4MKsnM22pTzrbOK7MMoO4VmEl5UFrYsITFYqRH+
YNv+6RT/IMP+QzeSBvCvHc2HZsC/PdbPJhRzcjK4hFy8WkhWdfDsQfox9SjaIzASbrYwLcYUO2X0
x62EWxyiXrz7fvBJVhYlthTXRnOvdg0syjVf8WDFWIeI6moifU9AOjJ0JiipuZPXO1CfZPXlAZhY
uGVI/1Nj/ebGDq+k2ODEjZAEQKbCM3Mi68tU7H6eYUucyeJBnkYsu0Q/p874KqCkhiqcpwYOCjWv
Rm1sI1XSUSSNJYh1GuoUczWMNLzqCQ+tMSo/WOq+uHEqti7ZCs9Is6mDHHhHqyIZtdO2PYfdZjN7
THXrOLKUsLP7wgP/CmX+1ulQF6Fb3a0EoszQXMhdY9DuBNSplIUwdjFIYb41eo5qUsU+z+gR+Sjc
MgL8rorm5NSMkPSub+bL2nL2AitCAHYVUsi5MGg+zIjzSiK/kM0/8orndmLXhBWgOn4kN9WQklLx
gq05IUm01XT/CwJ3vLAUJNAR/w/5cm/v9e7CIqS9+vtcVdGQuXXig5qnr1k0IivsYGbQKpTDKKkD
OuTFhAZVNgU+/VEvV57CSRSGKI5XDXmVtcAYhkPuLCpmM2VfvKOiH43iSfFMm4S8eihYPMkVsbch
7om/choQ2s7S9PxLX/XtTLXpQTT7K+BFul0qRMLQvaaVdcm77kONvTeALfFSU7J1UHP5xoY9IP3W
a4Gai1DFeDpAEVG85l76v84I1VB15XtRpfbC6rHaduwMZ2FjwaYCfcTIaUtudSrF1D5i3WAHA606
MtK5B/thoZSU+Aj+cjmh4eYjjgYwoHIfZHTYkRV9ZEonF2orVjWlUnMzGWmT7PynPCM+QiEQPLtl
57odG1VlgbZZL+z8V8IB5KRN4CRPuJao9qGnLg2Ecw5rLItFEW4apJG5IF1BENEnfERXNfL1kxeM
Jyt9kwH4OQrxvBbDWRTnBNm5CgsW+GQh4OPg32tXdd3hKY1hDOVe+Z370bIr/D0wJGtH7RYH13fZ
tRx/wfpiAoq22PguKkYmyuRWvWS2GhHZhv2zkTFBL4OcR2YxTKGbfGVoUi7sUafrK7CRVHEFb7Mg
ODiG3JN6fq0SGOmQFOBDC85vdsxkLrQZvuIZcgBapm72gX1zyu57CzZo37lbfzt5g8BYpBCfehrh
UwVmE9KPYxsbqWXbjlwWmE7m8OjiNRPtaQrAi5ssDFYGMlT6N1H7nlEf0KtAqbC49O64amuxQjCh
xsF0SWBUaYkW8KQMKQwYTJUf2C/mlq6Gb3rzQaS72ozTDh4b1Fr2cB4DuqGAC7RL4MLRTnPHbzuT
YiX7lDK4hKOSgSuDdr9B91dOdQKcw3RaxsY8Y6uxUHDLsGlOQMFgm3CpTpljdKpWPUbeWZQW2gp3
gn9E28OSZfvUJrgZ5m4fsqHejGstHOXWVoK3asyMp1jSt4l0tsegxvszsdYJOZNlX1D8YEwMkB6R
bTk0f+KFA5RR0B3tD19KQKnikG3KihLPGWNZPbNYA+hf2CjRQGE0YrAK+WwuU2PYQ79X91ma3gdG
vHurMb+lLHDEKpzpWhvXtb8ZbeoyG00jSep4/trV6WBKYhZVVj19kQuD4UzYxOy61XTqx0mfaLdN
UEQTjKDTb61Oqgurts7/+R//459/TUj+b3b6V7dJ9c//+veypP/rt//8/6yDCQuasP+uEheFi7T4
rD//4xcXCv5neqb+539u66Zs8v/YVvFn+kPv0t//NRUG/e//8l9FTKrh/MNxMXTQFmOoglKl/y5i
ovniHzwZ3MWmSfbJmMqb/ruIyfyHaZq27ZhCN1TbtehPApf919Fk/APHnGG7uu6CF7OE+/9UxKRq
/J3+vcvG1U3d5iewhRDAjzVtqmr6tyomDOZpiYnIeitN9Qfg4xMg2YslUEliOzE4tfKrrtBBjjnB
k2bJR1CkHkj6YeWDLmriKYnNqkjVbi0YY4T0iPjRzhD1yNl3MrICCxnUbNko2Yip5Wh7OUfUXluE
Ge2Nfa2dGeEw6Kg5fCmBKxcJNbdYyoi6mk1AoE9Z0y3L4azkUAmgZ8NDz3hzQKtzQL9o6wJqxaYK
7GPK+J/yv+HA3/eQR9HFGJMDXAVUd1LaNA43z38OCcc7+a7L86ike0gUy1joZzuXtP91xlnkyHQq
yMks+jI9fS+HdA3KDrHQPREU9bHJeg6U/Pw1oWGvks6H2upntTFeokZVF5pVAZRWm02ZsB0zhuCE
QelkslPyY/nVZPF9tPVdm42ngeTl3ImDrQ5VswTGMVMnQ5QvvW+z4nwXIz6nIViSSNLZ4S/FiKOS
o5iFoVUOWJAK/41pqNTlLfNdlNzc2aKnfOI82gKDfMjqZrkAQ7z0VQoDCxIAF0Uvt0rHIFzd0lr9
PpRYRaTQg0VuWDuQecTScMUnRfQVQoGiVQW/sDjKYHgVGj9tX1lHz1B2qo8B365N4iMMVdUIpUpd
F3AXC7+6K4bmLAI9fOBLf4g0IHYzPNsUfqpjug60DiLQCAk+mLR1lfWg78U1RE2HyHePE+/SMGrE
m+Ly+rcfuLJg5+u3Io0fiMkC+Sy+lDTEy+CeycIijF9V88Sqvxm1BVY1iaKiW7gNOFADKkJIYq6M
3mLBlRUFQzCV27Z3n+so+YLZBtDHTE/VSCRiqAVLquyPgVGw5QBCC6UHKAPuNl8XcH/9Yp35Og4X
C2VV5kzupDWUu8rKXwjJNXTAbgcITWQKFHxaEX4i1xmmMCoKpocm0kBJI0dLk1/nmrzj47PAGzJz
dO1Mz+w56+Nu4YzhvcJ8WTC42OTwatx6LNG6BFouPLKgQHeuo6Vq8RWwIE0THIzFRqfjiCENIIc1
Pm/ybX9YAX/OSh0tW43EVtkRL/JxM1i1gGaWz3U9eC1GbNrUfv4osXF2ScL6w4uhuykDYarYlCx4
pErAhIrz5ybMO6gPZrRogKBkQ+8s9ISrXfkMupAsfbJ2jG2nTy5ocQiT50RlRq6PhuVQjwBf1GbG
kxPOaxVmkgiLgxPS++RCWFnZEXIjDuFx7guXw5W/HcYSZxAIkVlxJVwd73oM5jMl6DdoAyteWRBF
WrJDcYhynKZwnSRWcnMvQSr62nAl9Was20xhi5cPt+CiV8Qvy1QRG9/hoUtFtLL81EOZenGzatF3
/PF40BjZBPE9ae1LBit4MQrSZQq94DUaKNqoUqTncFPRAQzxPb1UVP1kZvgThzavQuvYmrjJgsrZ
oJWClQ+sk+18Wj53Q6owkMgdum393Dh3FnUIOUZ9zHznKJM/rbHFIn+WhS82XWW9CHu0N+SOac2N
F1lhXzUuPscK8FJGta5rDseWHeXzQgVbml4stsPLkuNsKnt4WExcZ1AbTsGw95qKHB+OcW4eJgJU
05VMHXAicKvDNzja9bDM0U1dwDqz1PcuXiG/EIAXdlut04ZnJpN8EHbG5Jzc2+7vhhHCXcrSuLLU
nRU1bWd4YUEIFMG+i/KT6NonVpy5zmFXDdVsUffmh1dbT570+pnapVvSsex/U948Vc07gATH2k3l
iz4QDm2YcHhMaE2I6Yusbn4rawLvJvnSTZytcLITdlv01yw9tX3WLQvTmQ0D8+sgOxRGexuldeT0
gjUDlP5GBweEVmthcM7MTVZnr6gb0/iJUuh+zO5sbq+gLFecoI+D0K7etCemjA8VFVyy1WJxDev0
YJp8B3wmDJYzFGMWKthDxuxvP6/41AzjD57lVWTNoJmUbPkWgZG8kY/yF3mqz9vOFHDWA6yy73QD
EKWjANZRrGZuKUAV+5gtpmOSqyuXlXjSKAxgZ988+RwUx9yZRpfupdLyk6r2M5Ilb4nf/ODOP3K6
Y+7b4XVhsDP3JadLrQAOrmWaSg6f+EBjLmwNeAzA6nlUZiclb4AqcL/rGkWkRa+1cymgkNdk0+a+
nRF0ob+Iky/TExIhC50w8KxkU77IqsSaaUlZ4aBxKMlVnwcf1lMpeMIwlJXZVbGoDA3DHOgSWWM8
wm9hpb5YBRz8SNJd7PdHgJWk2ASvLnYUdpd/lBQZqN3RwBlc9fWdLgxus9Z+LTpcV20C8xcbnof7
MekQzQneW8iimapwelNExdS8fAjwoYligy4s7UvRAY/Nw4BWGLzXG59+Pq8Q7raXr7VW9ts8D3a6
nfNG4b+u4gz9xBtXpPVBTjAJcOnDtovylqrlTe3qb0sbF3bDzxoSC+oI9CCOpa92iX0yGHFv+kb7
bAfcDG6LSyeN39NkwAgw2IvEtFam6Ol4DOmnrNrpVEI6ojVeHWpkEFMuXstWSYwsf9hhbkVNLIZb
N8i9T8MKHp6Jiy0zHIw86jlosy8yCfUSAKPLmMLc95a11abbWozmtm3sC73W/pLgN6ykGMjkGH31
evWkSpatxODiaC55rQxniWuvaSEoF0HHjVx3FPcGwxVV7jGSmm9xZpr2Le+9fsmx/eq23VNfMC+R
SFEdFQkAU1Er/G5F9cmBW+1QJHxRdqpHNrP7CPqDx386lpz8FU+7mjbZxvLWYNNYu7Wz9/NkU0fR
VSjjNa8QE/KWyy5g5NISdIxULABm4W16Y+WpfgVI3zmwApPMAMOApqrhwxbci85AgUYhwPQ6spbL
aoTw6KKR4a/FfSEsZ2NGlH2hf24rn8OUW+XbAmZKD3NlY1BJEHujt6ckYIbja1gaOh8CGfIj80pt
4PSVWn2w1AJzGWKinzGwmUa7dFHkbBKluYl8BbBM/uom6d3RjXPjLGXhoexU4BixiM8jaPbcN+BC
QOD+Glq3UAH0zE3QQosoto6CYeNCsckdMUYg8kB4UvBJFCYvEmtY4gbN52AvlkJjb5VqaHjUKbgA
bANLp/6LUB6pDb8s17ka6wTea1rT8bBhURrmnaXpO7y99/xBdwMUU82gKyLH8h8OoPsKuTDRnQCo
aObccvFR++W8Ho1zZP7AMQnWIY1CG52BVVy90Ag0p+mZC6LwLTq9XvQefRT6si2bZ4N1ndodbimV
XSFTEjaPmxo8J+0V4FyzUw8eJFd1gy3sZiA5ho8n/PIHvhw2tcknuZDFcIWlzjarfZJ9MSzkhhF6
z3divs02D8Q9hekLYX+V1g19dpeMIA5CyfJGku9XFOiKZhHNSLtuUze+wyy9tfLcZdWXbdgXN3G/
kZl+OPT8+PRFo+XQaTNU8XeHLTkLsUgyZUKfQ64FCspD7fXpCRHqOmj9unHkqobnVFOfOlPbBvsR
VSNEoQsoE5Ob0LWUXxOTjNPpzx7WKu2Hqod6VSQp4ZMkufPwzjtMDIXeynl2Ae3wo/i8cPl0L55i
382cEXiYEtvv+urG2IbhT3KD0HRX+ewp/aDWzbd4kOzhil365PMtFhnYjowsH6RseTOr7MeRot+m
FSRnkKGpCiC+YAkzzPK75S5ZW2aLr7o2Z7wF8RvjlTWjn7j3H0NPjXft/4xlwl+P2ZannrWYd0JR
ywcRQdw9/1Jk8VFYwpxv342eikqeK9RojPkOL4QwcFkcckhp6VjMNpnt4fAHA1swQpnpBTdvjJWu
S7+E3xmL9tdzQ8bLinz8XWwlbreV45dsCdiW5uFEFHlrMuzswvjQOBq48yiMt4nJ68tNlEtD7pJ1
sbqGQmJinT4Gi21Hw1h6puZo136CEtixSKQDh0VhYW9ifnvphvQt5xW6KCefeUuBLxNa+GBiqIlz
XmPtf7F3ZsttY1m6fpXzAsjAPNxiIsFBFCmKoniD0AiAAIgZIPj0/cGZXW3LPnbVueuIE85y2ZZE
bOxx7bX+gaxk2dXJDMyfdxbxNYTWpsY9l07pfKpWQMgGFxIv0reVYdoNxJmYcPsKdIpwILZBVqAA
zumOhAsydGdEUGZhjEFGaVkPIbZ/zbJvVxU0C2wOsnsCAtUVRZTLFDKq5KTwtBCuhzQhz3OTJyCd
dFdC5KbYauwjpMTN+NQmWmOz1tYyUQyd8p616htZX6NTsEIzFBj/hOugcezIbEw3agmwNTXdtlIX
e7h4g/2JVJLeA5LLnP5O11wPGhpV7chlqDDRtS3SclWjYWzfsuaYX6qjgTSvZZ4P0ZmlqCFtDx7i
EzZBYXKlQ5PIISigp6VZF72U8uTBXMQ62H9rP3S6YyQISYmJj0sW3Zb0x8qYJrKIjHqWrXQY54BU
ihG0xrmnkHUN96N1bhzyHbM0VWAoEGv3l+g9SZvj5Uq8Z+pUVpHvtLFn2yEZT50g4hJ+SUi6FUDa
HTDgqSc3W8pyOpKHhuJrSXlANh6euE70lmAziZieibYtWi8sB9RIuRug9Ai+K0OnsC/zmWA9lCSx
7QGFLNAy4lY8G36oG8erNgwz6jSnoRiPGplXHXWDiXh03w84bIwiWLGsfhjABydoVCc90D4g6mgE
TGe0krzejOwYCZdVljf4R7XoKMchemTJxLhvhYIiAwWAzIgfcrP+zFHPkFTheazZCCja4xLTvMtT
xAb/9L0o01PXSOuxVT5qSwJNAKQJhWsARSTft0bEfFGSEqNONKXPYLFu2Tq+kJoPr0RRSHDgdthC
bCitQ6QDZlITJbhEePRo/ez2StBYJ6h4DTIBiKZTMB6ssvV0jhq7MfE5NEacJkqIKMLQMsfxKQD7
Q2Q1neSXCPlV9FUfo1Be5LH2id7T4txLk1MGzBC1gfbbjgf1ophE8ASUw5XIIANhopqRABQYuHfe
841R/VxwQDrc5DQH/NSTFVtcsaA32GMprUpB9IyOIx6cLEjbB+5DC2S294jlbNpbOlclArk0hK+u
q4Bor+hzIRUYG2wEBooHSrO5YqAndV5lEQ8l4ta0zAVYc/Nvn+jJLv7fzpk+JYgpfrwnL19N579P
tP47mdX/Jcb1iqRL0u+Spg9l/dJm4z9Z0+b7tOk/P/tP2lTS/7JUU8GPHvLlD2lTSfoLZrmoGGha
68jMk7D8J23KV1QyeORLDWTDEC/+n7Sp8ZelmLIKPdZEJI38iPIfpU0ng+/vDMBJlOo8XFRgQZOG
EiX1x6RpZvRW2xA5QO1p4kXbDLIbcszBUgB43RUnCrrcn8D7UWhWxG17TZYXzQRZhz5MVF5a57s+
/Cc7/38uXX5fJDg0kWH+YuY+tUdDaMTSVBXBKUSnfmwPXqM8a8RY6dIWMDr6AQCApN7uOTYGN0mR
RDY62e/L8OJeuqGeXwcp28iYePhSBJepPwsKrgxA0YUccdykYedDxlC9xz9c+IN9+temWrqK7a5o
maapiIokfWlqHyG6lA/naJGpqeYrVQzP4Ew1SL7A6ykoo08+AugWjv8Pz2W4EFVEmJFZ8sXvHu4s
Gj9hIQRcG0BXK8k2bevZiGfwvMO8yE8loKDGpW3t34+NPM2F7+aKJTI4Iik5HBcINhXrywufDTTT
RXyVAtxciMLy8DYDAAcLcDIIyqqLN9TTBmSIfaCqt3U3aZek1iTaUqClnSlKhummQGkK01l4mev+
koDkCztIUylyqWY3T29ytRwoff79W5uqwR/e4cugfXsHS0KvXpU1VTTFL53HuSRYdVhYQZXcFFs5
m0ElDipyiwRG6DgXqxah0S5DS0AoXhsVTu151GoPYUvJbXW1dOA7Z6v0Elv3emut0ppgoks5Wm5Z
fUJVUeNumd1wtNyUZyl7VKx0K4lRuqsz6mY3c9iUjaJ6v3+pr4vm75diRqiaKVqKqMs/LhpTw8I0
vZBYMm5ltraaMwYL1qOSwhhqz5uoAzYQdpB9rm2tuJfkBqsXYlNW5bInVTB54JC/YkkJIEifcE/C
PVtQ/4fZI30tzzB7aCKqopYqKayZLz2f6kYDQCEKA4s+r6oBX8rufF+LVgprGAOFFO/OzOpPqLSh
pGPGwM2UOFqTAMFtgOTmLNR0zUUOMNkgtmW//6EP2dy/Tm5LRtQFIroqUcz60odsV715TmQroN4z
1RNIal60B+QF0ACPVcyR5M8sV1W8+Ir8gDAJdfguH2e/b8UvZicVNvjIOmZWNOVLH+WwGowrGN1A
0K6gxWousGzaCOwJ0m2uxuJtpRoQnM6AJ/8wPNMn/7i2NaJ1C1lK6vPGT5uZIg4NZQhKXt2QqIGg
1sgFWMkKXA4E2qI8/P49v+2NXx4nTVuXgVm4iujJlxfFljAShU4TAiGK+hk2r+1DrSGiE/YXqJwl
LgiXOI9wvJSFZRUPKMu01er3bfjFG3POiNQrJZH6pDLtdt+VC88iorGmGRuBWI5Y0fVw+hoiLy+F
9OYbcf7w+8dN1ccvb6zJmi6rMqvA+ml+ibkAEq4fIQsKiP/n2lLVrGQJ/GeJXA0GQ2KXoocS1ktD
6v5wYPzi0bqqsOWxPZgUYadZ992bapZwHTpg1gGuxQioiBYCzAMiqsgLxI4lpnCEQmpiSfbU4Av2
h83pF908xRfSdJ5/m2E/PrzvLD2pEJYLxhB4XdLdYMPBRFlcImmcFZZp/OFlf15CGsGUIVkAMhCB
NL4MqzSWaguBQwtgwV1WoaiBoCqA2FZAsXAv2UHkp1TUVf7vh/eXjyXnq4qyJMvy1wk9NBmZwMtV
C1qopmmJnAoSAHd1SBsaIMLyQHpdSRa/f+i36OzLpDJkSSL44OYoKV/ncFdfLCM2poqCqqsOlc10
FkfggErDuPrSrTt7OlXAwyTYgOYJhhU1wVJUgjm19NrpSkrPMoqZf5jqkvbzXDcJXekNlZsH4eqP
Y447r9oJeacHEir895dzHd6b3Vlzb2mdLVIj11fffsuspxQO5I076O1qnD3RqIu78nZ9qka59WQZ
7ZQ/9NeXaJeDUrN04AgyiHJOyq/RZYQMYU1WMAy6Ukl31J/jeCj8khjNv91q3dPVScPEwDSVaj1E
UzNUAmMkG1Jcy3slvf99c9SfzxydOSppnIcKK1P80k/1LUkMWBdDYOgmVT213ipWYa2MSpuTo4HU
3Ov47iKzL1rlOiqUy1wTenmRjEXtAC67giXLLHifGr6meYSbAkZCuZJqd/hfU8RRS+R7tRohdHKa
FYbGM00qrE0IntpvOnig6Upp0Pb/pm0Hy7tzxOso+2EbX70KoMS8RqziCOw0yCvLeKh1Y6+rgMY6
GXIl/mD1vZpe1r/vE+nnzUqnWCqxTyqSSZH2S5CpAOESKgtNIDU53zzAoTkCctueUA45hLCecKzU
xPEDTxdxCf+vC616C5pdYASRM7Y7y0pmgAIFLWq2F27PV7ODXN4U8SrFsugPrf3FCHJamsQzMrUt
Q/9yjsUUgUgDtW0QGsqdrF0uXtq3V1IgoXKXE5Iv5ews76F/PugmFEaAkcksbP7Uip+nNbuAQjtk
mWurJX9pBa4FvU4u4xpQ+QASq6OLRSId6KVJwSYzkB01OmGV9o11h4pRvBkyZFVUJDRkGBfU+Rv9
D3HMz4NosOFwh2NnMkQ25B83ABCw1+xaqEpwK7VVzNbjJpBL3UzvmUpwFseQZDKKEwR6GVjxPwzK
tGx+3BW5UZNk42oG99D6uqxaC8sCEj9KAL+GrfFs9TAA0XWnQEN9MQGvitHwCH3TeOQQjoJiqLcR
kPz5Rf5DU37CJE33JHqAnVAW9em29mNHyOcyoUqbjwGCujcX1cziDsBesipCHQxDLF+PIJJmN9Tc
VmWItUDRqFckjdepMWJ+WZSwXoc+miWwGDf9NVrFiVr5lNYHRLVj3RfB5aw6yfyUKkt6aA0zsOS8
2WTgIs9xmx8yrnN/OM/ln3vXZONk2+L+y3SbwF7fRxMVeWR5yK9jEOaARHRyeSSTLWuHXRjFoS47
+2aPJ6l5w7gpNgffikrIs2oqLqargRcyFX1KtuIG1AAKMOOs40JvRAg9KjnWP1a37COtuAvrPP/T
OvlF0zUM5Mm50HZd/BpekwA2Ck0oqafJY7YeFU2jyC5rNlqKgAM0sN1TXlOt1Ou9ONarmgRpZIjr
MMzk/e/n6LfrxI9z1JLIdFhTIkch0fFlYiBYTxslCUTLDc6BcXtoO1AQlxqV41ZG8IYFamxG6OjL
qtHSfWiZF9/UixreNMTbZhKLJNXum2dtCMiz4xUnmOEmHmVIZ/rlrlGsY2z27f722kNn3sKd1OaX
WntpYHC9XMgbjEla440m6Uvq6JrY11vIekZWrRILECeigkGNOsd21Lririow6ZHC2yJHM3hRKYhN
/747fpFasGTl25xCTIjo7cuuX+vitdeoyi66pnsnpUmt+2rGjmwWBcqR6JmQPd2N3zZ4bMJAsEhg
dAnuEVgxWNnqrSl3Vky6OBo6pNYnPbSoIrqpUrmeG5iHXsV4JZLi4iNVYMwIfs+bRJD/MMOUaWP7
MqxT8sog7gSjLGlfFsf1glpGlVTposoxwtHVNKOec4sChJhOZStnfkphZP0/vw1aYixjDdPItHrK
6eM54d54Bzf9tpbIl8RZIS0quSm2LUAAEaokMPx8JaDzeRWslSSe8Z7p1CVbsf5wvb6w54pM566Y
jeJtlpPaD2StDJeF2bzcVLn3I7Sol+Igv/5+AKfp+uW9dcJ7EVFCgJn615V1zqoaG8kwDIS01h/w
QVQgKEAs+f1TfjVNuMnQwQo7D8/6smoiXcovRinilZZvehwQFueokxfIFzWOZLxb8iQhXgqU289n
ZWHGUjQbBi2fau7tsr4Wihe36DNwQ5LWV7Nd1aPakkNP40VTiqWbmVK4ZtvDFIqMBB68en9I9Gr3
h5f4OWawDIu4WDNkQgbu2z9uoDcOQITM0jBoVWXSlEiqJRraI142ZUxSE+hMjakK0gco207KyX0P
ji+5KPhLDup1JsgIisioy8ayru3luVEJ6la9UbnnvNggyaBtLugZB79v9c8xvUWmWhdZm5zpum58
mdkSZ9RV0Jp0kWeLuB6so16MzzliuM5tgtZfa9F0i9BSt9FVmavoCzxRbt8ldSTMTAE3zkyN0Ri+
hafft0uZdoYfZh7pSO7TVFOnlDhydT/2Zi5rRRgP8WXRRIhepBfEZc1L2tydM7Gd1f11VgP3cW9x
VaHlKKv+WIUom1YxTs1xBNomNRZamhrA8BBbjRqQPAkHD5IyoT1llc+Cms5NcIXI+iSJLXfU782m
3yZt+QBjtHoSkugRV0Qgf0qIEJpoNH/oeeWn+WLhFUL5gFCCnD9R1Y9vGJaAbYvrEAYmmQLPkk2u
Tya7ixANV1w5z8YsF/Q20LitLFDif5bPN+Kq6JzPdTMFggifzTeKmw//riOHqSloy6YP6L+4U1kA
qGvuw7ISPQnbSDf69vYRTDmMemogmLfLQschSgeX2FfkwIxBnxUXbN9+P47STzEsb0nGX1ctCQD5
T2ezqUOSUZEVDSJ0lR3R0KEvnLMR6Ts99FPDGr2uA099UdXxiPQqbhK5Gi1ihepgJ1B0LfHl+8Nu
/qs2MbdMEnFMLOunpFjPzQHTlJacoClIbg9UfDXKGrZk+aDOgWf5Q7mXx7sM0daHSCVV2CqIxbf5
mK9uoaX8Yff7KcVgEUNSQLKmixGppCnB+l0axzwD8xErWQjGKp8huIgaWpd5htHjJq4MC01IndiM
yvnvB0b9KZbnNkbuiLy/BO9G/5oxLxFczcC+xwshpTKv56DpLtoRPzOkSM/w02NjWCjCeFcYnYNk
eXJIpEVNuI3CEDCE63nAsqQatAX6XkDBgODlQxJcL3EAJ29wLxylCxJm78J4C129TtEORGhyFd66
z6xvHurGqvdx3qA2awzZLDMVbnR9oeOrIVoP0JjIwxYi+QXxtonjXFouBqFUgtYQN1anXe9C8ZqA
wGopsgufGXp664T0P3xjjFSjGzcUwKT9H+ay+lP+g7COPAODxGBpZDh/HKlayit9uAJ4Vksqz3XW
JvdXKXWaullC/WaKXF1Qn+AZGjFfpRKAIkA5k6ZaqdqWUSbzPBvkXSHqM6Dd2qFn65sjbWygMIFO
TdYamqdnAmiMBKtlVDSZBZ9Fbp6f5E45CuCIg2t8w1m7OK+y8wBBLuuGgybjylJdEwAzF8mYS6Bo
btc4OxQpFOqzsRwhPoKPlXaIP6Nk2g9BhMX0y3mSbZMyBHB+P6+m2frjvq0RJ7Fbiexq1k+RklgM
3XDT5T4werK9owRypR3wNc0EJejZ81BMLa5/uLv8nFyY5i85F0mWKEaQ9v1xYJIUWmAPYy6o4CAD
DD/fsIpL6sdoIkWlcryL5Y74qUBgJQ61ZNElyPycb+aiyNMj5Fyirig55bDN2JUm69joskaYbQ/E
wfpDSKxOk+THDtK/ZaYRCxM18vJfwoTsWraZ0bZj0CtZ4zXcETyhzAzcACQ0uzv0zRDK9dEMwHDl
Gm/KySYEC3TjSS2bYpYN4WT+KelPSD+yi3Z9uw7xknGwdCQiho+xUwyipv5ibL79DWnnaC3IyT9/
wz98F6EHNeswa3NgO6QoH9ywQgJEA3KokrRlaV10YD3XU4RwgHMpUvwTtSR5PT82iMsKbRdBJ9XG
ldzn//yGAqH095D+R9iEf4PP9e/BF/6XYBN0gkckpb9bbz9Ruh7iJC3al8svSF3/+un/pnWBT5BF
ySRuV1XwoVxpho+mpTYPrUszqSpSj4L89QOtS/mLRUv9VJJIasjylOD5b1qX8pfBNYCqOBkgbtCq
8Z/gE6hRfFkG7J8qyRNqc6ABKCR8OfV0GRO2iJrl41hWG0v+UEd5UceX7bmW3s6C+IRR4ttZU5aS
GfkgeJeoFOCMHY7UMgq+eXyQzzE+opLXockj5QDEz42M1Ps6uU3SAdyIIJEMl2GmZckhxeQH180C
q5NYRsYFx+r+fPX6orOcBo3rzhofQGhtreFyECnO4cTnWmCtx5NZaMuLCQAsAU+W63izWjcFC/Pm
qTNJ/RfFRz+J0p7P6OJrrbVXztJDLlReoiMMBdzNLvANtNv+WTBlFOjMDZIxq6uMIZAEicMQ9qJJ
5jYnADKTOeLQ884UsCXPn/P8jP6odSEAers0SP/E2I2i+Vp8oC2O8VXmj+1dZSErVOr1PkWBSL2A
POXeWUE8lxdDn7VOVe9aQ3rAYJZz9po+A2vwULTaXjFgGyd16RZQYp/r95F0fVANfrSWNCwkGsUd
esT9cPJ4zG0TvRK77MyNyr9jNgi3RW537LTzMxIOQ24cMBF6Tc8q1JNy20UDB2FVoXQp+6oazq2S
z+WMRN1SHR6qpp7J5+4goCNvjeGnPBQ7fOzQ9b2GDznkDD0bCdFRabz2IzgLuauwwhX9VD2fiCMd
sQZVicMU/xqihdoViGT053wrGy0w0gqXiLE69FmY25JpzEd8QPExUXyiBwxkiaZbvkJF++6M9aos
Y9QbJqD+zQb72kG4zc6xtKmgbVk9l/Q4dcprHnS3Vz1D6KePc8QujebejIrVFeF6QHWM8K2pDmdM
oAcl9EZRQJMZ1MSZYCQWpHkHJF4YxDetAEBrXpF64AxDHKapd1Kn70WruxO0PYZa6wK5jJ7QoTTv
kyh5vkhYngCp+Igq3tDCCMDSqKOa+ccNMJ2bqbeXWkWBAaUjDrZlYxWZI2clWr9DOxtaFcuY8/hk
nZVVm6uLFL0wrYtQyRztrjnPMkOwbE0RPrsYhFtxI8zViJ5GzDizBjG1yny5yCP6FpcQTGNmuloo
cIYPbl9c/EoS5lIvPuHbdyDKCTSjICPZbont1qN82Um4cjgD5XQiGwuxGNmaNC+E20OMZnBrghVG
f++WtJmTjVzHjPIBoiUWwjE6J7F65ibaub1Jlk4O8a9JBU+LVbQUYQeF+IK7SDa5itQDyGcG1fIS
jvO2t0LPHFXHUOI5kpCLrqo/ejOdpybuVz7ps5WUMHhGaG4TyRXKaTD6Gh+REFm9HrpU3c56o5o9
tpdhFbdD73RduFHOFlJcyflZQLiV9tpXbfyUpWbWy8JcPGdzsYRT0pyfw1I8gWdG6kZedUO2lZBF
dYYB+HvRgeKt6hVX/LeyRzB9itMsLSjb/FtDyY86I1aC1Hg/01hdGHiZ1sBU8jI6qoO0Uq34dRS1
Pbf35aVXX/tkfAzjDFYAVrFiOreUctek1wexEubIvs1RE6dGosavwmAuKi2yRfl6mgSw+gtK5JWy
AGO0RHqma2/7c6EHqYbGaxTP6jFfgP1a4skMGTaeGSjnf3dQ3f8d4fwAAfsa+Hzb8UGKcMnhlDO+
AUm+u+coKhQZrra3x86cCDyItIVVeQRNU0J4g1VbRm/D9YJ7pO7fQkq8Q7zQsCPGTw1rQP0PGfyf
YCtTa8gvEKxKhkY140sYllvVUJHcEh/J7BXOFdM2pK3x0YRuVKbU6XoBol62ago/bnCtL/NTDny9
HMNFUStb3JPuB1DS1AD+f+DTjvuxhI/+BgWvrcfdR5QUl++BlRI1FPALJEig/P9fyOz77vL6K1Dm
//zs33GPpv2lELdQIhKB2pAq+1fcw1coyMo8SCbfpXHx/xcuU9b/kkkF6KTmFajrqs6X/ol7pi8p
FBVEUSdFZpLF/k/iHu4/PP/7+B9UqE5hWCbhYyhguqwpYfLdMmjQqb6cEcx3l/gEEWX4+6Nvr93N
6dTYOzzauETigey9U7lwI39wtoYr3Su24KOU67B78x2GXdiihxHTgaMBopd+msMBt+Hq+Zr7iTSw
MzqHwRu8vT47HjV38PRZHECymUO4c0mluiAq/QNEavu8B1Htk8123y9Oaud26+rO1e/mmP+5ksuR
ysdG/uFY2fubK9iJ/Zrz9IHvjdztYWvQfn+D+J+H/bu9PTsPj0ukEe1Tah8+r97izpbtw93daB8N
W3Rkp3f5pJuPSbuz3uD9zrucIO7wKMm2+NjOW3c8WfcEn8Njnjl82kGztx3NWFrucZxDvZi5jX3a
Hvlj6i6Pa4uX4WPWki07+83mQ7LfnmmtfbVnuyAIKvvVXGhH5ahvCSlRRDnmSymIHIcrvI0rrz1P
7cY+rvfBybC3D+72uHZH27mzH3L7eEDilpbGzvFo2e4GxV37SAe5m6XoSHzJb2n4aXMfnCx7w/AV
dFhln1590cELh09N55AB+EaLEbusIvte9AT7lc+QnXViYw/i+UfBFuy96txsfvz4WtEnle1H9s6y
+dSrn9ub1/XR32yWmz1qG/yab/xgf2JIToW93nCS25egmG2gHNojz4WwwsS4TfJs0++KYlt7KRCW
lEq2tPdNnOmn+qjNGxJyG1Gyx005jwkjkDS7R1FKfZ74BfN2GfKhiZd7KqNl+YXN6wenW4CLirM8
Ljln7NjZR/bH7mbvX0VP9EgJAZDxer9aanvvzjPtJw55B0FeG0tPNMvwPvFuLgZntdMgVNd5wtUN
23mq2C/vnXPA3ipj+BO3flYD8b213JLZTog1Lxzkz2aNL76jgOcWTrw5M7BT31j2fvbWe1Rb7dYr
/duscqFF2anjfUS25CIVw9Mr5/6tcNjnbXqwYaTukWqx7+7B3NkXZ3H3tK+cAGc0BwtyXw3qeTJL
Z4A07i0PZ2sPK2fbXOmu+Ix3xsUvnLMfeXiW+Bjc2tOnJmvLw4zVsbz99A/7WZA7JPPW/TwMcDRy
PuBQ2Gd3b/Hw3Znpy6SY5QHOHB41dEfeCIfQl++Ttf4MtwmOZPO4T+wyaOy97gSRbePKaDdOgASY
7cDltFv2Cid3drvW/iBU5vM+Ii90+dabzQAZ9vqY2LtgM+ttNg4W+gFNAMc9ve4308LAW9Wemkhb
kS20Y/ejcZ96O1AdHskwk85zEucNg1Km4nqacusNE5JFNROcp1Vin6YugY7u7XTnDWqX/Ta7p7/3
O+h4bkX/V7PNcs203u0knrVmcyPdxJ9Ud5fSqOfW6537j4z34eG7D/5yT3voJdN9e4Mt5d0jNW3v
It70/mI/oa/ktUvDCRkNNAv4ofup9/9+9au96+3Zy2DXzsWpndXT226aL5dvP7njR+zceYqcR1hN
9n30bd2bPPiutUN71bjc3LwZnsROMnsmxnNeIKMElds7OGnPE4iAr3nvXS9z1IIYed6ObtgcYc3Z
9MnV3vDf4HqYDLOf3OFyb1tOu2Si9Mv44foke/TnK05L7OT0AWv6uKH3sMRwcE6079PHYn2bZ5tk
ThmCXWFazewIEHXp3Wl4GBrIkwx17oQztqiGt2H6ZvaHMXsiN22rTHZpgXerd7EflRlf4H9PtT1L
nP29zjdgiWI/3dHFJvMooWeeBffzczX6ivP89ESdf9otpy6cxoDJ4UgO+qx25OQ+TkQ+0kMud2nH
cBfIVzjP3uqD3Qm9Ldt++Fy+O6zy0H5Cidd+RW7Ofro5K2zxbMHNOCWo3dit86DzhbfBhflPxyvO
2/Nq9sGr3XtTS73aOTsHZ/ng2M5g3z3N7JfImd8/PS24SXqq/cLH28/IPvCCN4dqnzdP+PD3xntf
1r57Wr5D4uZkfJdt0Y/tz2XBNpjyYJGth5NosmvBA8bBNQM5FnV2gEPpqYtwzZY4Q8pxHjqfh+wx
051h/lDaz3ePo/1+94bultu5L4vPz+W0K3ccT4b9/j7YD/Pt4D6Jfu0oHJyV5wrB9KoJPfWOXon9
/LBFhsrOZqItuxnNfSwfL7OLh4X69aR4iNky2037ER6TC0uNX52Lmoz9fmMS8rIguj2OttIWbWdl
390tF97K/vC8ufN01zovnIhcLHinh8FXFgtlAY+WDvx8cXrvHbl3WjDHZscX3MF/Gty7+cBXmzlm
BvZjt0QYwJkaedgiaUIP1e4nKWoXpTQWxic7hWEv158XZ/u5PGyX66V/PJ22i4XtOdt56bxvUnv9
Tt9vQ974eDyEHKCfsv25WGReQjtGpg2uyOa8fBT29Zt4ylRXxhH8I0Uhh5T19rLoWcnlBnHNWbbG
+WF2fhGcZg2OAcEvNN1m1xluc5Di5FXl55vbc+Pln/L6fLp+DJv0eTyOzwUinCf1iIUqsEc7O3vv
B0ys7feOQUIOjLhpPqJJY+N5AfWzPNVb44OK4fo6M+FS0LWyfVfajzqr9wMGML+meY5htIN3u4O9
FC/lIMY9zbwXgjD6+p2RLV0Cg7uUwSu9lG34cX64zBBpd+fuxXka7OVnZ6/hUc5Gd7AXT6uVd7Pf
enu12Dqznbd4WMX2cu4+O543Y4WsnPvF3dxd0m625/ctYu1M28EW51bAJCOmYthKd1p32Km6J0RA
2Yfp+ikYHNl9MJEkzKNtS0Zr/v5ddP2L65oifgVzf4tUSRESEpsUhiV1KmB+F6mGZpbFnRYRP4pr
iHzpjgvQKNxl+qGIn4yS0OS8u/iWf9t3Hv4azCXJBe2zkk8aIn+Qb11ze1ua4LDgvM5Rw+Vorln+
0xaQsrH54QwrI1Z0xVRv2Q2fp4MbXY21NK9Z7cv+/eoTqy7IHHnFony7bjBBt4UDf56HPsat9uD3
Dnt94jWPOdWSJR6KVuVBLPRlziHRQ10mgIi331z96dRIdkitJ/MpJui81ymombbY1laW3e58rxzl
BQI1q4uPZI1DscWl92eDp7lX3yKUED+v7qnwtOWpZpmsI/u4v3IaoH9MqM1hwDbKWfaR2ERk6+mI
33xsXv3NKQB4wG6+308hVM4uQti42WxOvr9c++v1ehNs1oXtT7+tOW3ZabwbD1z6nJ8Meb7Ak4W3
2WxeNyedHyWEIU4kwmzsmW1v1n5l87XI9oPNFNxUfPf+1T+SAeP7Xkdvc9ps9sc957G/n214Dg/1
d/zGwRgEu9dXjrHCdjmXmnWwOd3m+9PeZyuH0oOE/Hzc6R56hS9oAaHyT29M15OOXyeZuPDiEyHO
yD7a2hYxk0OiOb3olBxmAQcYvz6e7jc8csdDgvWa+0JALBv4+8B+sz3ij5W98Ve8vX90/U0QTIfR
jv/3AkJ5Ap/pG4kxvwUqG2wb7HZ1OK6PR6Y/oYm87gkqNFvEhNHpttIpnN8CYkKfSeLOYpdoRvbK
52EnuQwKtFL7cL1/cEECyARir+vXk+mEL6QjdKIWRDFrBPxYV6Hz8PBZ+df7YetzeiNKHmAawGI8
O9VcWOEa5QiaA3F1m2wK0z4vzKfc72ex/TLaj8+cIAtENw56g9q7PT909pZL2WfNtuI93nkLb3e3
AJjGf3h+BZqjObF3mX2i9sPdDGUk9xIgueKQmEFfgRPz2TzUz+nytjd8+VF3pFUyZ1P2UT270+jn
mNmVucHGJwofZvS4n/lBsgjI4rHIzv5md50TTBI+4GhO3LE7+4gLOxzIV3o1dGeCV7/2BCIOciT+
tAQ/pvBZdRVlhu01/0rcLbwIL639ZjiGp3lv8WiLASPNtwYfu33OItoweY+bjf8aEAZyNcFOiZYR
IzunE8I0zP7G9k905o772X66+BIJsQi4RC59TteNxHAyJ4NXf70hgpbsNWvgwOXt9Lqb7SuHj13v
X5e5/c5VzeeqFbCmWGjconj0nt7wDkxa3o+ocrazP7gicflbjI+p1zh7GtG7NPLE6lk3LFpmYWJP
wcP8eFpzqLFUpjvXbnqn3YZn+77PUbicJiUxNTfOzY5PnQKfXey8sspfueYe/ePRZ7EH+529mHv3
ge/vX0+bgztdzPab/enAol+zAvl3rgn8YpvwCepfFZebM0UGPnea3zuintkdb+XTeZXDyMw2e8hc
7tSVCUt5Cp9PqkMGniUUfKx93+UazYWSJlW89rTwr3MeE7Nk/Oku3NivOy4bu2DGGAWvJ36MfYcl
9rxjkiBjayvunr/LHFP/Rd2ZNbeNLNv6F6ED8/AKEARJURQ1m35ByLKEeR4I4Nffr+g+99iywzpn
R9yHu7vb27Y4FGrIylyZuRYetfewZW4I/8WycS3ueVJMpvu1JO4Xr94+xCdyH168Ptonx4dZxXuG
l+fyM8Jbjwj5GzB6ziEVH5jwX4fZVNh88fpt5JYVYWVz3W8H/2r2JLHmxEEenJPCiE/EBq9BuEJj
dZ1+acHebXegC70HciD+q66lZN1gaodVRxT8NfmqJetBdyEkg29Z8SDDQItBeYaoQAlhuDmgWvk1
zTwj9VTsaAqvq1ugyuCG383v56P0gqngQkq86Q5K8vthPRCWAtbXnnE7fKHA+q69Mu4k5vbL9tvD
N5ZNrJ542mAfeSGu2ynYsiMehOk9gjS8Rrvjc1C6p5dAxJmvPvd/7e589y5g5re8JjgG+9rdcxLu
7u6en59fT8F+H/B7HHoRkd1t345BuhKv3R7vAoKr4/6V3xCnrPEXcBskQkuXz3g9skFEcHXHcMRp
5fwG9/5hwdEIXD7s7oEFxrhb3papfWMxLY8N9hwcvHvi3YBw9+FtKwJB3rk/7PkfUZmCyxN4DPHk
boNgG2xFmOQHCduTv7i72/tBcDrg/wf7nfeyP+32DwzguA+Ct73PvPjPj/f3/v755O/2d+5pz28P
p93xpHm6y3TwN5IXMCkuFz8urn/HdxCwxT4eKTiM94K/e8c+2fuHzdXqwG/evf3hgMO039+V7u7d
PxB+nB5z7o7S9XFJV6vbEy/wnp/9zenkv+y8/YvtBi6/PTz63oHXYI+PfuC7fL8UJMeD/kW6fX7e
E7Ad9sQ8wcE9+KcX7znw90cSD76/+Kf9zj+cXPfgbRSmQ/EeF/95Hxx9iYl294cF9rjEy44AHMyP
zUe/HA6TT4jCv/xyShk7f+MdianFe56JXGRCKvO15JQfCdugkHWDYS/cH8JMPlO8TewrKlpcXn0I
XxEzPDxPvsmD+icBAOAs3RE3HRtCVp/oYXfiE9f86LQ7r3nXM/aZ9Sc2gebOO/L3e77vFPBHltVc
lRvLI7ZGgMcl+AqE97svXZe3+/tAeKrcAa9s3cLjyHLm/eDw+sYjAJO4r2hpsDt0osMRD/lMZMSG
eQN8ACfgHPH1+8dd6b3joF7dbm4P4oleCD8YRs0jHfCXjyf2cw0mRKT5wuIeX9/4tq3wwR6AdDj5
r3c6S3eALsvze5+VhFvDfdkRxDINw7pZTd7z8bwWj3YHqxqeo7y1eCDi1lcJw5RyCU5cFulKWKF4
/Xw8Hg0fK+Xf724ffR6EGT/x+ZrHnzh2O8aLH+nghuwJRU+Pwkg9+0Ty9/ebnX98dl0i5RN7/3gU
1nbhrCFnFDzv2aHJeuffh94tySSXydwLYIo5jdevvvfIXg04gsLt9MUPiXQVd3tIcRD83XG7vXnY
3rFtfFbAf73jCojcG6bibs3h8o93bJOTwmZnxKeWKWAJmER22yNzG+xOj4dstWNv3j+f1nvVxe48
ixeGhF80ERHF8G4Wn/kn9H/Or+447NvnlxPzGDz7z4X39gafurd/RavHI9dx7eP4rDyfM3x63O/w
YU4neob4vtDdPVYrhdCIjY7vvqYy3YHnfa3SiE+MuqxNw49OWETmlu024NIw8tp9OfWuz/8fXmoC
zCWQnu5YPhafHRu6zPTIZDJwcBru1CAIuPOCx4iHetk5hGhi8dgglQfiIoCQO65hZjRxp43YwpmH
ieQzguB5d5ivNvfJOvJeDG8HV+aG+ili3B08f/7UuVnqaqZrPA3JyuYuLXZnWiXNtckuf4eWs3Cn
gwEyAq+fZ0EA/dDf2USDUJiydVuXR5heNO8Fewb6xz/FlgcbVlDt0K97DHkYMTcaM/RIWxyGZbgh
X8vnEA7vpfd4079kD+VTeVVflVe0LK70VXnFOeQcLbz6UVpJRIEQlBD9EU1ziNQNIukecMvLiX8k
jvS8YhioC/ECYSurm2i1EcNDFZalAjDkBO7Z5zz37ezuIm/3chKfERGaQozG74jan8gLWO7qOxfp
jfI4ftX5qHZnURB1U97u3Vebp30JWjZrEGBqBFozrO5vV1crPnLESu7eb/Vr4BVkXwXYfxtjtN8R
b3C/5ASrV2iT8n/OHsRaRCjrb/gyhEZ8p0Xgin97SwZCc7+MQMBPZw/P+N0COqn5Su+EHRSwBvVP
t/KOBMduBLn8UvlIeqy/LmsAzLOIfdsVSRHb+/7knL3ovqhXyboHBXtMd/JV6qLSDgr4XntQjAXS
yuePT4fjAcPUr1akNjfwWzN942MbdDfpLub8B7LsAji0j60pRvIGhVwdyIAku6YNzGTdRnDYrZAO
infssPV7DM4hEAQWDoaZYFPdZKvsXnZzv76lqoxvfM/9NBCvjf1orRzZidcbecNXJjftdcWbkxUV
kF9lDhw8usLWiHVv2fh7XMA14JO2rTZfGlCcM7ibmBV4C/lPhJl6EHow7zPTG2v7ffOOfoZ7L4Gs
fX963zxiEG7rlcGiMxeYJb6bdNCXwSVq2UtXcIsSash8ZereA4sf+Ab+0bbd5kxC5/0+WaVXcMkG
6qa/ntFIc52ts2qwEWgybcUuwj1aIXFK5Cew13GTXcdr6c4+Anbe4H9lkMne6gAB55fOl1bxtrk2
bsYv/SrXvH7tbO8BAsTE8GVww682vbebwT3oIdv0d+2hPwjo5WnwkZl+SDV2mUHQyb6hVo0Q7CkF
XwJEkb0bXPPvX66o73Z3HHgc+GU9AXyLEA2TbrlEP8BTOOaS+xU//QYeM5+t/37F1rqWdyv5znpY
3ZPxCGzvy9m9/T6QoBD4kUiCIc/ufh9XT098u9tt3gEboXvdUXuwAX/dmY8plEiox3vEgXuSVTbH
jNlj5JQmuBU5K6ZTfNj996vv39/5sJnHeie95X6/Iv/G7r1+MrZxcPvurDiX4sXUdAi0R2B7iCMy
iB+DYcH96Eq/Xk7n0JMRLDrZvrWybsptvyf1F2+V71AKGA9dtSq+wUS0T/eCqi31yi8ULz838P3N
HqUPBSKGa8o+45XxUDzp1w75to185zyMX8aKmDOkPcE17nXiT5zg3hsjX4HoM1rBDFyTIUiviu7K
2VRrc92uOVqkCIerZAUstkfP9yoPNiQSVyG7g73oSSsmi42pHY0VejBXwyYO+rUedGQi1SA6DNhI
C56rGaKA11z6UVr/vyoevE5e26qr3vu/Ehs9VAX/fnyJ+KLXqp4Rpo57WOb//WJRjffLH/wLo/rt
8CaS2hRl9z9nr/+nP/yXl/3TFDmJbniDfgLxfisOPL5IeSK9xsmLhAzArwn2/3r3jyS55fwj2Hhs
QdtBKhoOgf8qDuQn1ATSZm/ZsHXCQ843/ktepGn/KJA6UPpMGxWNdjYFHv8myTX1H92mMNrRaJD6
UWz4X1PxL9T4g6v/v2mpfq4UUZUPtekQiciUiViCRsKgXNH5UJzRDFmmRH2TUjs2IImanS0vD2HQ
XCSUP025f1WNiFIZDbQQroNDLhXXbdOJS97m8pGUmV8cQloHaQXqcR7gdYFVV3aubAkIniIeuM0X
34oKxGBnx0GqycpX3TxKnqGfs5XV9PCXqs2tFBXfEEQfEyqL4x5JBQsvoajTfWsszUqtG8UtyjSY
y2gnwah9tYQ18mgDbH96ZhNA9hVQfuVAQq/3ARwpdE9KsrfoUIopPcJcvWpS7E1aKInmoJgXsO8Y
zLqPSEkMNNCiFK2gYmbyUPYZHUzJ67Pl7DVzE5yrgZshIW2roCwNkz2OjR7hHhgVtUqWfgb8Pr+l
tor87AGmaX5azcO3vF7pFDOlakjI26P0J3X6Opn1yDXn0PHVQaj6mPJbQpkadMpZ7IdzsqGgAvkZ
utSi0rmHOR+GsjEzEH5Gpa+3zX7VNKhul+NKRrvuKJmmP5NHns5Zs04RsnXH84SQY5l5ToSSaxOY
+bfK6Ck9TvKIysf0lcKs1FvaEZWYKUTZQ/zSVvIXdJfadTG0uu3lVTrs2uQZcVZ9P8XddUSnzyqJ
nIesdXZGMiH0V2P4ItWHnGjwRsfZqtQomlNj3UWK0/mOMpTXofaULZMeDLID0Xr4lKcOQcM0fnVC
PfbPXWR5MLaSgjVKIQr4rjmNeUttaAPnM80psPuuEppW4jmGj65ur9s4rrahJsHxFw14i5X0BBEg
yQz0SFd9pbdeVze0os4DVLrouthJIW8luVLcoYCUI6fixGuS4aorCii6LOt7OJ8R5Oy/GTbE0qa5
1YvxqdKre7M4vyk2BVPZWbtO9JzSMvsAGYaxHcoRcixyKAunorEdSNSLhJZjwV6Vl8V+thra3/Bo
6sEMUa8lyTINWnTdluSUa3t2u67l1uph2kzOuDRU3DW2QcOFcdUtPWEL/Xk+8u3rvhiTB3soQCir
og2iWc2up844Tn03++mUTJT7dfHVCKrvZN9hkzL9tO/RQRysO8cKK9/pmngf6b2xHkJ9Fcvz28Xe
/T8w/P+D2vL/T6rGrb8WjK9f8kzIf/ypdEq888d9IBnWPxYduvxLYzft7CoW90e1uGQq/9BarcMm
pxuitULcFf/eCJKh/CPTPcSVwCugShBv+/dKkAz1Hwi5DIOPvNDZ8b7/zZ3wa5cU+Se6lVRDseH6
sC3R7PFrMko36NbWEMjewODx2ERN686qmXmVBA1+4thwNTrwz8bOtZw8KU5mBZTnKf5cZus0jgnM
S+UqbJ1sVVj+CA/w2qypK4kKBAMsBX0Lwypel2XJVlWaYK8l6cucFbdl2NP9aFikDDVFPfx0Of8p
w/Zrq8zlkTRLFKtpFP7TMvGhBF5tYGJCCS/bVHa9UN+rZ6slLb0ZWRN3BPaUFZh1YjHErmuCWqso
DmiqjUQnLGw/8+hJhTGiZuXcRQas5wqFsX6OfpRcSXsFeba1NJ6pFakM2dWlFkGE0n6oh+Y9Z2gr
OUdcIszOL6laa54lZiNkLKtMZhiNpGETZVhxW75mMDRfrozlk04Y9dcWgB/P7yCBAjEXjWhQNf26
pNp5tOJBybLN1EI+b4QkRCDYeVoQe0ExSn1dMLp0oIE9SNPtWR7uM4WMyCQXMJPbZHcT7UATH665
qku+adVC3FF+suaG0rksUFXruisUlOyAiyebd6a29kkTnSp23X8381weQafGkC5C2M/o6BHFfj+l
SDtnHCo6OzPmvDsoBjW3eW0izWw6sWeOer+lWf3LMIGXyHT0e3rX5wDauwJyuV6X9zOJxZEmVV1W
AG5UOXIHBJs2nSShAkUn3E2RGQ9/33XKH3Ydnp/KcEWXB0WPH4YcW0mZV02G0kS7tZpK3iEo9HRZ
AvnMPbBoFIaV6Xs6IXU2YP7LmfxYVINNptjy6Sy9aUZIpF87JjSx9Sfj08X3f5hSA5eGcmBYK3Wu
pV/H50y54hT9GbLt3u6gd42pEL8vu9RXWp1CCcp1SfgJkn+1fFSbjqKYxh5Wl9ODXhIJcqGGpdSQ
+1hAtKimruApW1wtU4/tbCJmB+MK5U6t86Bf9WULMDHX6xL/paVXu1S1Pep+pC3QEVqEZMKZG9pP
HM0vFBX5PD1aYLRNNllc7mFKhKO3St87leKRAbb0Nh7QvYc8J6F9SzUk50dx8I+S1z+YDEsciQ+T
I3qhhSSSLnrePjS6RUMr5Ut3RmE0g7a2KnJ0Mmz564Dho4WT7rp2adZWCcE0/Yij10wOuqcSL+3h
CXSnAqgZJxEqSf1oDMkXunO3s4UcmtnBZJ5N6Q6hxgD5NTzV0EHaj0ILKx/RB7aK/OZiJDLLCDBJ
0+7cLG/Yl7VWwwdgKtE615rca632uFgZrmtxhBgBp04Y50yh3rGfSZkWzG06MD4rLfeZUDTpjbOx
yu8jFeVaaZEW9Jt5e96eVV+bz0Ex9SFymvaDI7pQzmNruFVBayc6MxZx7QSJvdmu+nleLQAKMSJu
Yukqx3moFiRZIu38klclDW6ScW9m07rScL6HLH60Bwzr38+W/QeLZkNOplFmTDuWLK7Kn82BQ+N/
XThatQlr/Vs4adTPtQYrEHbLWr+GpwF4ZQwfYjtHte/R1CAaVPvocYrj90KKT+dpBiWprGulgifb
sBN6Tuyghl+ObtDGXiUxyfda4TQ6YnYsbDbKMMtaphcB/v59rGijVxj5+xlKwQ2LSxPtNDzHdCek
un2jThQ49QRUdUuXLHQMm9okSiplawdbMmqThr6LehOJeXJoI/IYPorF8cbG+VYSaABMNAD9qqJC
CBoRr5gPyZKfYDyRPOgpvxY5uhL6czpUlm8n/Y9VyvLkvZikPWowYNNS8q70bMZRaUeUBtGmhhPv
coqiKvmqdgZFq+IOzuKkW7dmxvRVGyfP6VdvY7S6s3gbmTDLxNmhmuEIkVtN8zpbeyqjTwy7Qiz7
20GDEZUAFPJIS7M/WCHa3wZnmTlozZDuRvPcriLUUP0inHeauqe7DkUculzo6HoQkmN4B9mqD+fV
YaoTxfv7tlJ/5UK43DKCjUqFGgNHS7tcpD/dMnAfOEutoPo5jSrJWtQ8vLDrKCg12g1iCsNROTdQ
k+K4mJL6DR98e4Yy6GIGJD0N4mR4nTKqJOzSARMM6W7peiIku8QNgl/G/ftwlT9YcBt3jRp8GXmT
3yrcG7VSl5hBb/RQY4da2Ieopjg9sTR/UHpq0Lt5z0ldd/Z4U+YLETlRlTgYYS1B0K5wSkpjR5yy
3H0ytD8sK4QLlODT+A6yoH6wn2dpQBsukvIN16xGtIIYgoOCkpekRz2HWmdoqL6G/33Q1W8shD9V
3Snr08UdFH4imOH/PiDtDwadaaLjAKebOP7jPrMG+mv7/sxtLI50BfWJYyNU0cQ+TXwZl9xs3kSk
LjS4QpP3iPitzvRvU1a7pt1QoVrXp7g/pJUs3hy/4yWjHFPbb5Bw8u4Ey1EKhxYZVdtNhIcp7isc
yWKWvuVlfiX1NuUDS/yOx72uJTr1/v6Ayh88JIc4QPAMsHmZ+V9NotkOmd7geG/OxlivEwOmfXPB
qyYhb9UT97JGV+bUZe8dMe02D4VEMnf2J6MQ6/rrvanKkM9BcAwPBkRRYl/8dILg1UgtrZyIHiA7
WHcQbITV4HMKmjvd4dmRh+s6RtUoyuhK2tc6yeMbWOgy9DLdTtagvdGl6KaBuNSHiO6plOP2k5lS
f98KHG/gM9weFdstf2A8GUEHkq6UGaNiQR044MmwA5PE3IOCPJXZAo5Cf67blxpFOSGqGFWEwx5B
bIqaiY7PkssDxPnz9w5wwye2WS0LYjznnvZUGWkIZ6aragi3S0+/+CcT/LuJoqMFlmIoZGg4VuQP
B0vpYTWbij7biOsHSERzw6L793CJndunuIyImzZuNSfa0aofPxnAn2YPowMNGCEqXCkCUvxphZMz
uBfuQ7nJqvk5lRBnnZBvq2ok6Jw2cwkOooQYqF4qITKHm0iooDsraVDqz5y0P+w1KIDwYfkVJ+3D
XrPC0un0EVJHNLQOEdetVsGKZ6vsmDY6NVr7H02+pdHIBlhENKl/uKxqRZVHUzLKzaLp17SxbbsW
T10zG7K1VX9z0RoBgFpVakiq07aOn8z97wYfz9pCnIle8gubza9z36AqVFijyhPTQ+yGc3yg987r
dQIv6cwveOmCs116izvtoGvx+1CzFFVBTIZtfTpXbJeLgU1ErPb3wUGh//t6gBzIGFhI91E5/XCu
htqMpsQsqk2ZJ0E3zldRSot32I8xDEZygYRL/n5xYpsa1UAVqXSvNfSnAm472k+cM8qG2rKrBBRg
mPW3oV5yT8mjqxKmTD+ypx9+sZ1irhNZtzx1CdhUO/joni8fKz7/hw8ODbqfJrriKm1FMyuXHZHD
sg5pkXcteTrgACybNpVpjLEB1HAF4ILnYxXQjkpX0pUeZxRaCRfqbJ5dMFqyLQINuPxV2/hanH+D
uQSjIG6Ti7+eVLS4TuZIE3X6Pms6fWQ0t1/CJXRwbPfykT367SuiV3RDrWRTOVq5Ri+pWp2N7n7Q
FOBQ2rXR90JT1VDgg1DVErmL4ThA1LKKJi4fZEJANKXppiewCic1gm7vBI/J2Q1Vvd1UsxlvlCnx
F7rzL+HbqBZ7a7BsFyotTiRMPF6joVoMYkN9KRfSmWTYPKFBJJm3yZh+CVFiRSx0UpF1Mb78ADTy
odxr8Jq4pdldpUUKuTUUkJ6c0UjdzvlJUXGhz5pAOvLhJjfjYmPp0clsEXY169dSl5ZNlOGkFBZL
b7SdCnV8oNs9kiAxxrd06FiDlpG4JXy47IB8XMKdg0EDKaMGyEFzyqY0tFtE6hNycTNeywvNzDLS
2oEwfJdhX7z0y5ClPNp1C2i8ec5PQB7bSgSRk0WCQuu+QmCFb/9eLTSOVP2hk25i1sc1RHQmydIb
x6rwAJRurIZqXJ0ukaZn1QWuk8YqH4O8SwqD7C4B04EQ+HqunHhFpES+2lK3ZxU5SnsygHUoqjCR
Yr/4iE2WPiql7V+GUpcIDik6pIHjjubwH68gknp3cvTiKhE5mCjuuokux/dSt5vn50RqEz9fCFAa
W8pWTq8edEQxPWeG+MysyDZb4XXclzcwlXqFBuqdRdqXiUJCm5b2zuFOq2HK9OVs+a7NueS2ImgC
/HYQ0DVbamCFB4OLUC+ENZku9as67174GRllGiADK1Wuuli6r88vpUzX23lcQTYkbS7ErQlJ7li5
bWsUYxzJvINsj6oH4Q9Bz0L91swh+BGD5KY/Rk57VyrDFQLgG200W/qlJ2qrTLRy0TEvuqRFXxf+
fbqLR1rD+ZQS47aap8+I2//gsUDaAYsckhk2rJYf7rNyVtuB9v8fmFZkVljRJn83kkz7AX9cdpMx
pO9/N5eCbuSjpwSHDs2xsFdiLD/irKQn8nKysOWhabyhEyx8R7xI2qgnH4LAtdQgH5nl/QpnIFuR
jKBrTj9fo5Kj461imS6CTUuabmJqFnT4yS7bShyFyzpeTlG9NClySkfh9yklrstlV8TZOdwZIihu
rWEfzfODbSFlIKAaoobrOOvJo6CIuIlDydiYxVai+0Bgun+fAgFaf5wCCHeFhjXYHo33H67TUUsk
EqNzvkkxD/QFczlZGa41t9QkrqoQ9SksBl8s1xgCY/gqUltt1lJ5avJLPMPnpmm4HpbwAM7EFzB5
vgM6vHca75frJYi6+DPS8N+BPQB4MD3o/IDcIfP79RaezXMd2QP4rzQDpyqlel+MLRUgIqZRE4GD
CW9osMLAXkbK7Xqz98U5F2DfUOGVGIXU+bZDGUS9GBul53r++8wqf5hZuFHxi2DRhLDlEg395KSp
cd0PyrhEKO7ZD2n9Y1iz8PcXp92OE+W6ETpHXpEMeyefV21tKoT9zOknAxE+2Id4wKH9n0liKISo
YqA/DSRp1FSNHISrNTKX3hyhcCaw5VbOXkt58s92p3pSDPSco4Cr1qY7CzJP2yydA/rh+7j9lHFa
/4MDCwUlGXnUE4Sf9GFICwlhCP70ZMMNO260Ql233IIXnyRWzCPkETeWyRU4NxY04anOtXExW7Mw
R3DDrrKzObvsvzkQ4OTF9YC70Fkp5PsSHchsSJfUO2fQHZwrRHTaCZkOlasBrdK1JkdvBjIpLMy3
2lmef2CIiaq4mS7fVN16McdTFc/Irwpt5dIRFlrgjNYsc9sZkHPwuroOO8+EQ2FlFtBLKY15fU6M
bRJRQxV1zQrBLrDGZWhepyKEAHwm1dBZ81op61ekcb26Nb5dDIRlN3dkTmjlHTVz1QTwai7rwbQo
wJzr741AxFpzoRSzvoZ8GXk3VpNzqTzAXwcKIlwgR3Ia1rAKilZ+XqpePhi9+YDI4rJW9HyH+86F
mUzAuSITsmijdTcb1317ppov7lqUo6H/bqGo8VsJZTi43iqtM9ZGj4SKpiUwNkYtlTtduLlMtTlP
GTHXedUJrQWrzTGTEw44WWPcpwuaKbwVU6cxSreYs1rFpaqAKNVIe3W64exePLey14u1FPdXqXRV
ZjadoeG5RgyZMrXsvGwKkZ6pnKCT2uhanppwZ31FUolLPmFFJvM+kpXEmxfqCS5AzzmR32trfLus
1QU4tYRHWZQ9nhc1HkHBQRQwbOHI0jar5FfZUsfAGCF++fuZ+0OuRIU9zzJ1olxT8Ev9euaErMNs
hG22EdY0HtDRK03nPsqUBW1SKr4yBLxNGQ8I9qanIknez/183YSpXwh5vkGkfaAohttTjtjFgMb1
GXtmCDChULJvUaze/n3EH/R3BO6m4n0Cs4MdmBYi6r+OeNDzsLU6zNVliwC5N6vB7O6SMwbrkpe7
+M3DAv2mAxgIKf8MP312G2a3nWMcwQ2oHe+EPEZYt54kmW5lWcvmk1H+HnozMtBaVbMtMGf9Q+id
ILEcOzgGm6STDwpuzyySXeLCTUQcrjrNVeRsBo1raBR27e9f/4d8jchHGJDZkVIyAXp+naQ+lNLQ
Ktt4k+T9YzdoNEgDV3qoid1dlIouO+/i8udjGFjlQg5iUVBOGghKLr5FHANpF067O0eRSNQg3spp
LmM5RL11uHIicO7Lka+Hc+/Zx2o7ddVr3duI2oJ5Tfni+HrY7lKI0v+FN+dsfoxGGHoi6+zhYHTP
dpZF2HUFjzZ8t6UY+8JbzuK9CH5rniLF1Fv0dEbpn8NPv183zBGZAQAo2G9k44NtjxD8m+uOqzmO
uWc1AFJ2g3Qo6piGvVnfxMJHKBLD3mcRhiPXq3dDiagmmcoksCfnlJrdt7+v2x+AOcFPLsTmgK9k
aNh+XbfGSlN1sQvWjfSfgCpQKX1XlOgdlv/GtXuIPwrKSOqQag4cbMRujU8SwH8AihkC5WIAR6Sy
4F75dQhONucUeiXx5pKjNa85WLKH6KMQDKaHMzMeGxROlgqkBmDAKzNpn7SjsclmLm0jVET9szED
dfwnUwNzC9VxFvjNx8T0VHTnptbsCMFg8Ag5HNekotdC2rjI0CtW8hmB0PTdqWlAMLOTJYzWJ0P4
3ZnjROsaOWWAf/yBDyBSGXdWk2tKtBlzIiB2aAFivtw1EMbvLyYvjWF1WarXtAu3qa0Ek0wmPEom
2zsrw76eJzNwomKr9o25M0UY/PcBmr9jPmKASPLgyIFLXBIoP3tQDrqsF9sYJ5B59KFGck6AkFBh
UdcOq7Rn18Da9rJAly5NwZjQGjapsHYbWvmuFgQGst0CNqTmpqfCawfr73IuqTSG7Xt9yRpaks4N
aY1HyaaAVRPJhIjosD6TmbSXTDB45psLaiGNIfG3o351wFSQrmu8WW+DC/4xwAx2MdNaPuA0TEgc
63qDG3XBxsF7hoLyV4F/kHjAzgiEF6i1RZOWCgM9tn1p1OEjH/fLoligrYyicfQXdOaosRWgUG92
wXm2+219RgJ8iJ1HdZJIm+vmCbGFwk/UequX0U1eOy9/X4RLuuJXN5ZFsCiy4fDBSq9+2CVTOhah
quXRRmp0f2x6eS1NhpiXtQCdSC1iRv+vp3aZU3EtVAgHK7m+ubgMvZXmdGUVd/ICytQYSTDmNYRo
wpZSvzgHhl7COKat+rp6rhWed0yb+2nRne3fH+YPhQk8DBkQEkak/imM+dUapDHKbNXU/HvbmqH1
cPk68u7jW5GS1+ibiC6qcfDMTlv8uK6RQD8b7zMiA5vZiu5Vsw6UiproGVhcitiHn4zw95gcS6nB
jwnMLrb8h5gc4AGHMVejTStgO7s8g6WZ8KdUCMPGMTiCU4AKiERW1NnVy4/ItlZcKxlhPphBzy7b
q5zNh6jNglDLvgsi4f9klNTvgv4J2yp/MOxW3w1hOxYEWUTXEEppQ7fKi1sxrIubzD7StjGuj0ep
B9TOFp5n1NyllU60kZKsFy4medZHY5zfdAEKfjLAy9XyYdti2Uh0kPoS1VwfPZauR2Ova6WAi/7x
Ai2iHhxSwpPvVFv4dIBB1CC7lzQ4aS6y9+o4HcsmgdbOPNT2hNBZSa8vKpykvdYXHOYSynRKLJHj
boJuAkBFEXJ1iXzMviayTFtSHzVVOFRN2E0f7kJ5ofkgQ/JEJkVwLtptRM2Cn5eAawswIcTovqbS
FA6VontxSjIUWJQMwd5QRpm0jSVw67dKhzkiqa4Hu3mTzOXeOM/rLiWPnthfC+lGDjXaxuXyoS+g
4byYmkRk88nP3yMIUaza6BteVLWC1ZceQYM+dGWG9EtibhL9oZFqHSrJIbh475dRFMJht0H3Cr30
y0vBlqBXtuth4zhUluYZh9fK++mYU//fNdbgXxDINjFPXTsdhRGYpPkhVpJ1LRM3LJYTFLH+cska
6kInZSQ36spF/yUTCM+FvflSMdeNALCSnNxMyvySjErqgX3Im0vJB4SzsVdHlLEWGHztNC7yxkqd
L6htq35zQfgE4ubMuuyWOartl8CpHUFZrCR76HrtMRf1Oug+VK7ilAlpauirWju7ymqONNxyI0lD
GFfOqNGMdTl4up2FroSwvF+qXMJZA9WnI8/3RlnkG7s5e0jTQwh+bu5aGy5BpyfvsBQ3cqFIwWiH
T8WIi345lJ/s8T9cjxTIE0FAQkcBwcXY/XQ9ls2chE4jUT2BZ1Voyc04DlLgFDTNZKhZaem41rNz
cujbrocNfFsxUcE0KeBqw0wJYJpwxdl7ASD9fWSaOP4fDh+AIsJxMHvAwmh/OHzKCCtkNlkxVWZY
yLmI1hcsc1Fjiz9BxiEWqg/jUy1Htle2+RygxRRMS/Pt4s/rctSv9N46FA3CNmzKdWWp8SpttciV
UqNbW2303M/Zs6PPOwdi1PXlCloGxGmqMDxeruCww9Nuk4fLEavBqM5craLSUUjNfmZv/rQWCDVx
rSBCYBPL/XqxxGdHQQC5jDdSHF/ZRf2GauLeitGkF5CqMttfNXPj9AcDlMyVrPnJ6c8V2GWOhXnI
Q2fbnrWHv6+C8odVMIRzBxkgHOCIk/46pnSIJGuJ0+SyP+TqYGelAR+xgBjPZVDINh1M1hI4fW+6
qkDiFCOCzDOsNlBQ5p4w7XpD9cInwxIe94fNwbBo/4DiHgLoj55vrnZ13jZol6Ow9Vxn9rWd5O+l
SNRdsqdJNFxPQ+Yj3UHBES4wUkSHOH3tLWnzH4yErCLikgIL+604NrPD3FimHvKWmoUaRfQaRfQ9
JnrkCcRSrShTDLOAIhY3bRJXJjMWIXpJDfun8dufzowhClkugYr6W5VGey6jJUodGJohPffrjORD
nj8gKPoIjkzaTwACqY6WXx1+BfbOO+qwNEE3fUHEL2kmZ/xumc7gQjkMI4mhnvR2/prY8PRSWo3H
LGp9a8n5P4Sd144jV5KGnyiB9OaWnlUsb9rcJFpVXem9z6ff7wQHuytpIN0sMKvuJpl5TMTv4pzO
hroWKdzqbtOu9W/FvazaT99c3ZOWUn0OSfDq/9Gn8X2drv9SUf6XCgcEktqGZFSV0foXDFlrx9jq
uB5ONuMKjksBdGy7yEqK6CsGc29szs+gnN//5WWb/2XZUfQhHED3QJes/vv/Oy0Xptv4azgnoBR6
ckhIsFGgdUVfsHEC5Jyqt1FYux0jUK1/W3b6xcCgf2tH//u3IOhI9VwODqQ/fwvU2FPJ1FSW3Ari
sATEKOqBd69uy7SeN4XZbBS/pzbAbBNUjRpIUP5/eRjqOPrzHgQhUxoKCkw0Qd5f3oHZggCWs1Gd
prYJsPJ4M/uN43ZhuzMh+cYpV8wt1TtKPNy1BYpJN2r3//Il/g4q2XpAA8yMP0ACZhr9+VkUhYvO
3vdLkVS3RcRZyZrWfcvbllFdKfL6QV1Oub/cd7qz/NvnI2X5+2OgEkWpDHLC8OS/4kqTETQGfHV5
mgzEQapBM1UtWk/hVzfVv2Vnyc3lxtplCLMWxTTosp4E24Jhw15J6+5kRomet971qM8vgBDHpjOe
Bu/Vdm1iY6b8ay5gsGvDGw/xq8jVyjG+TEV/qVRdNI/hg18jmzTaBV+QUZ+m1bwf9Lre6rpWPI0m
o+78/iQFWThEH8aEatKclf1GiVQnWx93/L9+aha6VzrQ8jKaqJrpyp/LJdS3iL+hvDnMs2H4NuXL
czdmeMD6aZ8nOppDWKJFI18raAJEq0DXTW5Q2tWLt7EajWZZ6fZLPXij27lVwC3D20N2D8WVqdWP
ldIwlEk2MHHKvaSzD2WVtp9+1r5XNTUkWD6Cbzun0CowEPQMQw9daPcuuV0RowvUPyKoOYq+cdLt
81TO6Qa8GcqhNODpTGvjK3wOZpQYVs21zk2Zk2SNOtriNh2HwdugiDSPsfU5RCNyNMW5M0TiVHRa
sa0bWHbVq3axGho5EH5p9MwqTR3vU15Hz2zJbRh6NhK9O/Wg8oYClMJfHf5fiU7OfNK3xxqI7WKu
MxlKCjQozLrcVBl8yNwDmptF/Fja6bxzUXNgtirQxgwLR4s27RNGplNvo1EU5MJYU32P9BS61wnT
I/KQTE/t8+IP+yxWo1hVc2cQDD+a3sWmZIoWYv/SBeAjpOhePKqcJil2IpFNskVREzfRiv4FhVy3
sc1wb2KtysqfOBcuCr7ELnijlZwvUkNbsb1shrTaKdbzCjvXwWMaMRMW2ERqM9Gn1+VnpPOKdKaK
y58d/B8zg9X3ZlP80Jr7ZEi+pLSXXsCOR7y5GWqKvJ8W8gDnkXGhhnnRzCY+rQH0koUaIJvpPQCW
uqcCLF6eR6YE2+q7jHb8kGVPwkf5wvlo1S3j2/EnW8aDfFPhNgQEQonns3rICWCa09kctPusyfp9
UszNvhutH1HOQLY2NG4SJh3vppRFWuAc1zhfztOcHvl6uAvVLSgaOMsow0PLSIAqXd56s8ue1ZKJ
EIA3Yb3c4jeE/CHMQY+y9zFJt2nOLOh4WN78Mr8Lx4JYzbQqDok2PTV5YF4mtzCJ7befQ86fbUw8
+gHPXrj9XwW9YYOu5UCQvG3L2PFJ0au13IuqxqDWXdPuzupyYxcbOnJp3UoflhxDHOIWv52GlyRw
oqtyQrPsQ+vbX+XqEN9AqLifhLdMR/gS/n4I3Y+6w6/dj7QBQ8wIgMYnc6uy+l/1Wr7WVhM+mHrx
0DfJ27Lk9hntRbTTYzIe3fkla+NI6PFkztzbwjbupd7Wu3MxMA21UNBPXiAlX7LyYK32Pl5NZC4a
aUnFEN1Ixyw6l9Y/Gm1wKHJWr9VzZo45AzVGXKFRNN3I7mir6q5EYnRF7LOKmxnd0o7OUN90sLRd
as6P0tBlNRt/rad9k3D65DVy3qhFrTx5fP/Jrt7tKPpmuNxmRYJKaS1HRj2l8yliNCSbtr5MyrDQ
lb2SDnhMtxzRePgFCXxRazJUkylGU2Za+0mbCU5umZnKfEmjGMuTOSTWdsWccNaC/Ic9hjvKjfIi
v3Mwf/TtboxctnfLse3GTb5bTYYno0o85iU4jtdM7tl1GKETMTw20R8tDUdpascx+fDhhdEEOaO2
O4Ipi2rad7nHzp/NoxEXRzy4ihS1aBfyLy0DDI2651CnlRPJpl60qIGUgEl6oQ6LGunH1hpuqjzK
GSeixP1rhLJmxavlVY+MvgtvABpgvMLlEPCI8lYHB9YzpfOmXEzYEYzVJnKhQ0vkWaQ90GdsLa8m
vbJWQw7plZXka+rrr7Af9jhgL/LujEBzmOYx3c2q1dI6LsM5/dKnhn79TuBNUcImdcOYg/APP1le
rRFEWd2Httb9tsOFMbfggLD1EDR2+btrsK8pEZLVbXutvp1b40XoMSmBPfa8k+bM5Su+BGI1xugr
r/0bVUNpkfZKsgGc7kRVO/v7tAp+LblSnMU0pk1y3yQlOgGFZKq/10WnqaYGiUxQCVGfqb9n8QM0
kgsWv/kWFVhSsy8L51u9kH/dDCOxNYka6SA/31HcqzrQ5iJvP9oGRVFogDL0xq1j1d/lxlwVm1wy
gtMc3uWuK23Eaort7u05RIjjfSZFi9bWsj8zRcRbCtfog/khT+uzKpabiNs1VGiDHz3rtC4WBq8E
tR8+xZt4VFllZvoktLCdV79GbXhY7JWvQq0pHhkpH0yv/p0yGHhWVYKGm2+TgHpuIqX0H5aEHBk+
wJ3b9dCv8QEvfb3tu53c7HIbKXdCHthkUiSv8mXkJTKA94LHgBPLyA+pntFmRPVblLO+zDr8akNr
PfXu/JB4CTr5akIyqjsH/hzIMINOoxrN0zC8G2bpbhgJ8r4O6WfOhY9PhOAK61SkKIGs4sme62I/
mt2TZ2gBNiFiFJpx2hqGpu+JGOZtrgu7xsynD6TCKGrwiqgVOzPmdVMFI44A7h55EJZyOxXuegIZ
+lmqU0PWaK21026e7K2q5EYWgqOFMc46YPBMNSoX/FLIx5iRC9cQRTvptLSs+DSaEB4hnL+3jfdL
bjNVWhhqlclhcZUT8C5UIWMGhFBbZkjpxLpS36QObBKZ8ZLJo14YTYlhEvoQXFzZcZbcemFhz9ur
Rku3FmQF814b2O/CQgxKsrCYxXqXFu1b0bpMaEdZuys1fx810yvSA2dvmvFGV3UJwl5/Z7v5evaX
GbmkHt5o67wcScGZYECzYT23icjy3JPdoUDgTE53Udld9FinzvqeVttimtBXThb5UeTw6cExaI3h
Ru71Dbv7PR+cj3KOH7HpPMr6M5UDKTPexxmdnhAmwr9w5BwB2TRsgPxQz0gek7b52WvUtIXT91t9
0N6yvKH4ivutq7baiDTkIEUBcFK0CaNPQUBHd+HwWbMvteJDg905xpwiTA3cB6OGlp3sgR3CG5Do
AkFYR2Ck6zQHbCU13hfAoyKyll3lRl8Vfj9F8piD8cF8wju1vNVSksInNXOywyxmBiT9MZpJw2Fi
KOCvrgQPCvjU0K1t7IkJaObS5bskxbIemXfWZLVbOQaGIPrlePWpxSlYd3p11ylueZ2gurLKfMnj
maky9bc8m4gfYNMLW42pOttZA3ZOv0Gyov6w/Eb1wJPV/03Nyi8WfiDWiy9Vypp9X2Np1mouJZbh
qLi0Vl2gqUfIU4GQ68pYMZYmDNefynSkKu3BMO/KSgPEVJqYGOlwrH/kNVQD3kgCMUr0goty4ADE
fy/0klhdOcfM5nUdooIkVMyTbkoQRNK5l8KyHjFgf5WmGR2DtHjsQCvvSwdDjhPV97Vl3tTGWxW2
4Y2VMcl6bs0n6jbsisTT5XTqCXqYG215rphcuffroGAql/esu+E7FTlmN0xullnX596BUdY9VHIs
09qz3vNs6U9ap2bBWAyuxne66wDFd5M5f5MFU9vTk8uOtfnh4hscU1Z/wEbfDP1k3PSAqUlgvNoR
n+Nr5zFp0qNsnV6tQEY7RxhpqGqTLD8wHuoTHdV5qG5K5b1GPU6KqvcmD1wYxXjsgJT89gr7B4H2
u1nG8qKEyb2xWyJN3816fkmUhEkUA62R0LCXTw68ldwJo2v225K2C9XUU+3ryMdahKLqPHVb5yEP
bU6EvZZFzyKqlatRkHK1gHvl1eis/GkcOtJV/fkJrL/bSSVmONSl3npDwsRLVdk8Izx4W/reJ39E
XLSqt426bRPZ0VOsNY/SR41j/8vIZ8aXBfFBtvKV5lFUWSWw2oc1GoyjQHTRM1hoV9sj2ZfuhKg2
/4INLDZh0msHdbfa0zwyphUG1wtu68ipb8p0ODrAEacMK+Om9cbhMHqLuTcNOnJZcF06828G/af+
PVZatCCG1REpUhynG9gy/Zgp1mOZ56+rRqrviIcuV+Teq0HxxLLERjrme5SZD5GJJX9deNN1yF9f
QX13iRWXpPKWRPBpKZuYYgvx0x+ejrBDhPUuc8QPo+bfy5UuUFqyqGY8DfYw8P4mDYp5Y2g5U6N5
1RIEEADS7svkJ3zVcoRASjeaNgPDae/XbcTGld4/mMm4mi1GN7KvZQOLNk8VJjBpCFrLScN+y9Dn
ZCp2NtFDm4XLWbTPkZG/6XqOpXV9zhzED3IcJVaPnQOzpUlKzk1aXbBH4bzsok/imuQfV1McvSL6
kMNVvu1UUAdGpnEOrE04KWaD5aoOWPXWvihfY2747EUtsMjTXlClGMemCIyNj7UxqMOTHXPq6mZO
Bla0MH1CWaLqAhsCwkjKY67jNWv1Q13Doo268fu6qQvjjeiAu26onidVdq6Ge8yHhiC/2fqR4bo/
23P7nFSrvl28jkGz60q+ldKBd4yOJwxFv/TKYvW/j1TKqShkIorXJMditW5He462Y/PRQ78+2tp0
OyXczIOx8zMQVD9KbpLIeeVcAiBShWreZm8Ns7O3wgVn5fS45CYT4wznJWSg7d49B5XKTlDclZn7
T3Uxk87bd90xYTxNsb7nRXTrKB+AuloEjzVUpy2FaN/l707W7kVgpx5voDQPsqLFYrcOxh7TQc+8
wC5BZ7vs4tAgnoUpDeoQpI5LNmVS3zgpmK+WRk+hU/8QDrP3m50XN8sGmwGnuTnB7rVcmkvccnK8
ozS/KDQsU/iyHPINhPpGZyWJyFp5+6QFk3NEr7WfTm0SJ6T0/+qeqbKUgmorhb9XlOidumAb10a7
VVKTLcIJ0nFL58mM5++BNj7J0h0C7bZqinPDmbxV38APYjZNNV6kVh6W4CMyh3ijSnnxp7bmZ9QQ
GeZn3/rWZIxzDhhTE8q0cZWPQQ6p2ivuAtMk9s7uzU2HMqNiKOVGVrGphBqDC8tq92iRla7RMZpf
Wn09SerWO+oT4WHyD8m1l1reE4O274WDd1hjEFHGTTZjIVF1nWVGL5M1MIRWGXyW0nn0IvtBYdv6
tEKNc/bL09egOoG0nEum5Jp1oEyR2mvgRfoJ8OHeNEcmqkGOjQnQPONrsJmg6FPmhJVwjCopzi4v
iZd5iOEzEG+Bkglw1vjohXvGBoXDy6p37+CdjBwK1HDV4Nxp9j1pAauP4cBNjwCrvNE2v/QgGQhB
78R/Uzb5a+7Pb+z/9aAh5D0gmSIjghCptuwgG5RB3liQlk4NNmzlOFI7sfZi66ZwCD4WiSesNYAY
7LfCNaSwDma92o1OcFOEUYCu4tAWXz4uWTbQYp6loLmy4BSvZCJxd2X1ZOzsLmiuVN3oo/RRuIac
QoOBSlppbtWSFGwyspKvtg4/ooDARBW/UDUV48zTbtlBS28zzQs2aW3fKuGO9HMiSpnc5pb7NmJ5
2L/XiWJADI4BTv8iCmlxFLiqD84rTxR1ZVcRJUBtu6Jc3lpz+B8x7Ig9pOm/9dELenz0MwQ/SqSE
AJo8sCQCyPdRlEqBJEWsBgwThAx6SfXZ2y/RrxSn+uIk5aGP++o0VNXWNNoXp2DSoarqGEgKwqcE
xGmZnjTnIYpIhM9Cn8Mq/qpV867O3vmGmX/JNaiGJxbezHl1mbJx2fpOfuvoJfEA/cg53DKUsnSR
3yQ4LVTdz/7YW8V039jRi6wlKJTXfGnGXZaH24l6bczKrXOvVswah5zUqn2TZnxm82Dv3rm5/eB2
NgMKaav9AKvCGtzjnaFIIDMsNgtULP4BUzQDqxSGKdeX1DTZyNGv3oxHGM6eyuopyIrxiH2kYDgx
2Ii9IOqWtilcBmbjlAGZWF72WBXWhOm0/R4M1J/q28wjQ5iHJCGgIv7S1Mf4dUUDwvkgXVJoxOtd
ZQfvQTC1APgQakvpvmohu79USmkujlu3Qn4xcgCWi0egIqlsctgr5AQV7A9/SoBt6htS2O6lBAuD
8ZmEEiQQynmnXkRPAS65CeIbkWtU3F5+aM18oxc5PbWFYq2ftuqejBW1VzAsdGvm9ktdF+ZRkAnF
2fGZ5j5Kh+fO4Gsh7EVVnx7LiK+sZeFe/vV6YYha3//Mc/tZjXxVO6+PCnpRI/smCCtC0D+yJL8X
bM61Yoe/XH2T+r9fVyRFa7zrGs7oMEYjMmVE1mWzdbssBqu0yd6L0jysQ2yeF2e4SNU1rd4xTo3q
YDOHclOEYXturQXFBlPF5Y4tPfMuBxa9QTbXEpqhXQit+Q8+ItCO6p/6tEGFnd/OEb9M2BZ52Aqy
to2ZsZq8/3qkVI05Gpq0PJupBfvKRIbuMx6ADlWz03HLuHas046yqpdmvlPJZ67WvawkFMzhku0F
7dE1PUeyzEQO1TnJ9p5r/Y+wGO9n2bPGU8q2vboVVbcv+IbbXKqyy0HnIHEMbILzmjISm2WOURmj
tlpmUudVa5ueZ+JJ1iumWypeZCTOal/7z2E8MjfIMyWBIK/gSIIsfJ2cgpQ5u9g0cZYcgIZiIny8
ZqtMEtKQdLiR4FBnOjsdrQQv3W6K4+jaz66fMgnDpMOJwj46DHWzk2pnyjIg1NG5Oi1TQuTi8Jeq
L64YUphfijh4lerUm6c3ELhhq8JMVImhNGPEb8CfqKOvrfO7dDJAgR3KXwCnZ9MPi5twfriWEap7
uHbQncub9p8nx39tx5mBQ2dRWEjpIl9q1jnhRoOJSUoQ6TItmf9FxYI2FnCPiEF6xq38YDm+G3sp
kKdQA6sXJZLCVNd+rQRuzYn1laX9q0Ac8kBmiBIEFXG1FZGSmVzGmtunp2qWq6VopjPaAhJq3Yn3
4VjvfWERDNst9T5Ib6SYlP+Ta9F+CEYwdb+/Jzzk2Xdje2MSYNT2gb2r8EZuS1wiBVP3DHOLJSSj
aEoPYcy41SX4FRWDBYaMs0jLsw8nrY9ph0WzNKlF6Z0Qq3FwUDP3TPFIZvQoDmKW2uVoBsur/H0c
xfvKHV4Crijia9w71eUJgFDby/yIuxg5YFj/iKrwUS17x8IrOQfxKQ76X/LnOgdbq5jXRmZzb/j6
77GCXOjcR3vfKhuOrHrqHnMzRCS1u8QP5FrGqAMD3Mgz6no/lP1WzqK3tfM9qkryD3t8FGZDUEyT
F7vIY0adVrB0KiAUUzvrHsmLEuIlt3GoaEhHq5+zqTuK3kZczu5AFnaaLHs/HexD2efw23R3coAx
OvttCNEthSDFTdI8upFJbgyljewsjR52Hby3wqhN0DnSVlU9BNWEDc4wD7LY1IFph9O3JO6ec727
tyfmBlX9Ny2dn4MORUPf0a6u2vxpVuB13RoWuyqJo53T+L/JOhFX6TVUqDHcra5P6UGVs8qUK8vD
G5N715+e1UXgJSpPQqFTMxjUJs6zy6qOh5TKZkE1vIuWudvaBd7Z8EsOO0ETJnwLXjUQKKegbcuI
E8IWppupy5gIZwaYaWlnQ7e+5XkcHJWm1g61t6uj6oD74SLXpTwva7B2UQoqdG3hWQyV536fFSdh
mn+ktYZvN6xD1MrGbV9oOIB4XnK8io+6DNZzU2B6IzEEJKilA+irb1Y6YRmWk42ozi91odpNX+z0
Ur8NAy6noiPx1zDHp04Bz1KY+zm45DATzIRlnmtcNdzqNGm6st0TGPPDyEvGgmFwq5v6HE5Jclin
rt/4MeX9ZCOnKQr71evsGzJHcScrLM5X+laJ6FE3hKWYhBImoYzAm9SXcjhiGzJTRc1StBCnGiOR
admzi1oEeVWXd4OxjZRTe4E3n1Jr3tGevFgLMyOVeXhc6nanmfMf/6Jn+LveyjYc3Cm+r0Rgf1NK
T8iXDDKsypNj5WSMY3mDaK4hr9EwzNl4SSumWob6uVky1I5YhcXOmTd5sk+XeduTrMG48XXzz1/L
/LvMwtHJ1MUT6ZLEZrh/EXDX82i1eRsUjLmGcY10wJVqRAnato9NY5MyNt2Nvnm3pv0JlA8Ukasg
mV2kmRCvZdHfUSu4VKH+c2SVpJelX0qUIWl3//xN/y4McpRX0vGZhatk/3+1QhELiRrUSv+jBzHe
jbZ56+PwW2uglVvn18wIH/75I//uRCbRAmE7nygiyr/oYBokzq2LbQeJf/RSZPHzVQmmfGCDbYyb
yWQ+weoyeY8oj3/+aPfvOjg+Ft2Lh9HXweLwl/cy145Oe+lmKL0H+DVWgKOn3zMHb7x4G1rtDg87
2VkTqAPvRPxN2ghJCZyCvc5ESz+SpaotPpHpBPJa0Hyp4tJF0NDU47qZmmRnqDpFvJxDxeUuYlvM
+ZuhNT6MMvHv8uLopnq5FfpG+rqiPI4d/MOYIdkIJswGJeNVtHE/MNFg9miuOHOitbwA1cA2RRT0
JPyM8aevDNsNrVo3Gh8BgQGsbPatUU3HPMHlE5lMNVEuflWSRAoYlCS22biUdcVghCT6iVbvX3R+
/8XCQCKHkhriJnECvFF/FhpNmovY1R3SU6Sx8K0B3xFiu6c0qbcdEMrcR3eLrwONB8k5RPtv5YTo
qgcReCwEzSJIw4yQcWiACblD66xkYup8Ftuw+Jr1DBk2tXEc7ieVNKkEbAVBm2tbdf9mEZB0lz+r
txy8GK7u20jozL/ZeNEsOPNc4HKEOjpkdXeHGRV/jGJIiFciypMCaNTzt5jG2OUA3VYI8WM7hLvi
S+OGIlsgHI60HTeG2TMuT2ktQnVLChIiFVfn4ius/N+qm/EVW9J3LQatcf1xhdDUhzV1vPEmyzjI
R/f2eotRkiQgE0upWrECbtFh1uCo4UHCQVQBOLC8Miqlq059DJrLOnm/yaJiIKPBna40upJMJQUe
rArAV8gkTLv/9NaS8WD5SRzBkrk3GPSiajlqWgxpGEJgR4RZhU07Is0imjkxnrohuQaVxOX8sDoQ
Vza7hKhHqBRQUlPLjpatsssUZ+NpkJBgov0KKUxAJtpYo3hvVwC1rLBAFOAislI/2BEljG5xMEHZ
dUbPQFvGUNotG0Wff3dkJWtUM6Eef4xFcd8QGdK7tPaNuKFtOr6EaqFWcSRWD3CbmentPx8w/8X6
RoQcjk0Ld5dukrT+52UfLc5sE6ecnirsBZ3RMJWVdJLtmB6qJnmRaJzKXY+92z16Ez50V6UPJHpP
V+zfqzOeNPZTR3jOP38vtOl/1905BLlj6nKYoa5EoH/+Zi6vMx/SJD1NXRLf2P43r9cpcSmt1A2P
FRSItdvFUfUsSu4RHqhJ6XJF3sB4rZ5Q11OJX85C1beBSX3rat067+Roob2lgGjPoIbdjSJXrx4Z
tjMWoz0v9ItUj9saZHqnL0oDpCWcgyt5O6t1zt2w3pNF7LEGroIzUZ2pnSRVVDmsX5Xn34pjRNan
qC1UDd+G9dvcuMiCWs6SKUyOZkomo1OFhLTMGOJVRgzZ1bCIpEwq0LCwbXPbpP1uTKpdAOV4LSql
LyfxnM7RY8KaU3wkgbfz+++jRkrqrMMl6Iindp0eNIcJL6vv9My95pxVZ1YcLaQE1qiALIeBH3aJ
YkOpnJCrLNvWJvDgK1agQpOnsERs+K1ncip07WLtgyVTVLZS5DSbdioQYnAo2NPwXpbdmzUGz4uF
KDUq2BRFSNCb4vn8qEYbGfyW5k4973adsdIl+aMAp8tIkmnuFKcM2Uhk3NXmH6FGFI036Mx3HpkZ
IflD6nkIECIfKb11HsQgsG37IAIW4VcI0GP+p9EeFbUvwJh8RkJk1c5IB06UDpYxym+uWLVSLuo6
A8rbSd8jPL60NVMhCBBAycIlJG0w3D5CXILM4mUKHxHgnCqOyT1VNL6f+JCowJA+X77DIpZHYbWk
3qz7+DEi0v96iCGt37QI/eVjAyXCkWK+r72HKkHwph4LKTCv+gDubHXzMdMZtSE/VarpASQPY5e3
mYz2IAtNnDC1Zf1BF3OUDkSRZOo0/r+fhjr3lzmMD+rZCSsg/0n0npo98u1RRBWe+yoked6RbBCu
+ov0ivJDbiMHhlyowSZ/aeI8OAhjJ2pL19c/ZtpIOWCb0FIHM/dgqXpBNyQRSC2NPHoOO9Rw5YrG
Uh+zGI0LF56rLpSRpXkVPMoDESAqXm6qaqrJl/R/RoVJEGs4zygH2tu2jN8SrihZRaNTnMlipbEf
Z3fjLYDFoYoGchaTdFU7p+fjHslq6zUNSI/pVFB12oChF4houmgMb2zNOZqt/uQo2t2zFmqZpL7G
FQg1MfpjCb10DFdIOcHDJ3v6jIiV2Nh59yp/JtV7mtvyJDJd4RFJjO5AltLpGKEtVU1Vg4nCuLag
cu7QpjDvsnOP/TSdErOYr/L8MYmefa9l6Leiccy2ZjXw+IT8kLWhWFWnpa2MxujYBhZuaXj0Pu+o
kNr4MPnrk6pFbTu8soJCBwlndNWtDMAZue/9SMum35IAfaf+1aYgpq4pt83YP2SO+wL4NV/RuQ5U
xC3DfB8pkUBMCbzL1gC1NX4UIXfrSiNmT8/OqZE9LBaTOAt3H3Y+pjWbubzsK9mUwlU0mG58f94r
vYC69qV+mD10N1IkuRCU8ghVUKuuslcHxlGkaF0c98ec6C9lMZc7t7d7QjUA1xZCyHKfdOqyIZIy
UNlJwi5ZbeW+5PhiweJwxxG2LmtFyoVxaY9O29yIE0+irJQuSc49tTlk8Uj9LJiQQlZUr6i+rJhQ
LctqN9pQHwovY3kjN1dUsgCdeKcQzcTTM96fZica60wnGC233uV3job/WC8lD0vKRdR3S/8cLuio
BsUBCHYzr2G5zbqKykF1uNVQ7PMRPDfztFdJBavS6Fu5GB9RGbssZCPfRFV2kSwjSxF41NFehnFP
DgWp3yojA+FZy2+RKrYKtgrDS/Id+RF4j2NicmnqR5hK9euFJJLfWTnNL6POTmP2EazVuGlTglG8
xvuwl+w91pvr0aOoFpGDycfl076At66I0IhbSjE5EFW80NggOyvmG1IHuZUsc9nWZbWXXJSML5eG
yFuEmFD8iarQhDqTUlEWkPzPVgcsV9eTqLQ1DZdN2nQ3GnjHNa9LMaKlO9obLjlmsartk2vVDcoA
RouasX7qlNDJSn41qw6Ng6dNfresmMGm9Oy5yqwKNOww+E4nX0RW7RUKY2ZcMX5MxrL3xoVQIPeQ
+zfuVD3OmKW2WjMX23VGpqSVPVkznoWRTn2FBixRicAzYBQ5bxQzWaT1e+BOn+oYy5QAQTg+9QZq
FSoWehPjakGbhcwAbiHDfbgeCPWq1I247t1Hoy1egtC86xrEvIodEO6NMIqnRisfFjdl8vikf9ea
syqXRqJ2jgbWgm3fB/t4WqnxIhwb0/o0DL86pEoK1HUCujJZegLdlsvyhgnmNlF24lbloLV9egmm
4rsV139A57yqtyJgmNzDxnDqYnPeoYjgtldW2cBp905R3qVOHiJNrl+Vk9qo7RnFs3f2gg7EOmC5
qlya1AA7UrK2ZSSbO3LpRuLO3odJujGdWyCTfJsbzRk0GvofcllquEJx013jz7uhQuOm9DZpqv32
Q4ZFa/W7goAx9DhYLzWmoLCI5c4URZ5cRTAYs4JeiQPhKyM0LAx8XHJrqECYEglUFcwnKeAk3Ch2
p8fU0UWNLTSj/IOSeW5U6WuYeox1VTygemaKYJn4dPGsCNUjRaAg2PmwfstGaCfFzJIUuMfD/yWf
k7TpXetVt7UiBgqUyhRe9kk65pRgrW1fFq+6StuRMzmzIm4WkDz50uKnboMmO4wFThGcBUc5yRo0
G79XY/aP8UrsiLYEDFvrc/+QpP1y387NJaZL17VmeZudctlQgz6pBenkf/h12L8EHZMhiFwjSVVd
QMSsHLq6PScB0EKEQAVSbtMUcXRb5wxNQLywdbyJIWcIRa8Er0Iy1ePI6+Ix7DIa3xFfrjwJs+oP
xcgvwG68i5XOUt1JortoWF/1OnPBhabiFoa7tbGeliyBJ0XxpMgXKfy1hTt9qJLqbdWVCN7p7ntb
KeK76dDOZCRx40jGujMwxCju9J1So1jah5MYLklJJPSDsm7F8RssDo2DMX8rqRsg4xsdeXUSIQLO
h3OxtkehPgRfFcODO//O4ppDTYUnCoQttIjUbKniDuU/SDTmmtEMm1aDwSdkwrCSJMrN7qicuQVa
RCRdijBRcjqQyDROrn897oKj2bVAqtQspAZyrYYRgsvCfJ4XYHJFxEihIadOpVSp6qLh4N81Rfhd
WOE8dbAddITOsHvkc6eSsCanDd29XIW4vZZ9OeOgNqZgq/Z2SpWyMWdECTQV7fSpD7wG+PZTDY57
nnrIxSbfxGPd3Fr924TyYvUzpGyANmGx2kez/imUmhRetCsI77WFqQQp54zSsQ0qQ7ixWIwexmrx
91NrkNZWg6aRy5PraEKI+BsfMju+M+o22U2qWgQEecu8GTdePdw3xGRth4w3g+xaaI3O1rdeVDJ7
vbayo7tw9vPY6mRlQGPpPgsYrNYYU6IQmWjDTj17qQvl8JM7QT0+tb5EN94m2UdRcOcgKfsa7W1Y
Ds/SZ1ReVG3dmqy40dK83XdRdYizewyL7Fz36KSSMgn3HUqFvqaJmU1zvYZha3nYH02zY/r01M6b
2EMpJaI6+RIa4v69FtzFHnaJ+mQ3JOQr7jnKmhEW3vjmRMDwxZgx+I/yRP0c2U2qipLF1s7+Zw2U
vQy0k0oDoa7WK+uDOrlLw+9ahX1JPmxM7wetik5y4RlgAbu2tE55sFycJTZPGE2Xi6mlFSY0eEpR
+ObGI7RBv5MqUO4Ao6tecy4Alo92aD1PuzG5G6+TXFSVxXtGcl6Z9kUL7Ettu/7Jj6gnkRcsRffi
anEOBVbeCUEeD9YtWVvVfVM7HqgqbRHt2raRf9a1r5I/u4mOU19MZz8q79O1fpbIBK3IPgM8g1d6
VO2mqDB+65QEh2bIf7lmaV9sN3pz3CS7RK57cf0tRSUcnvL0yQaisllPJeklSeJbN9DeDOUBDkEB
QFcJ02OmablZIQm3YjMrg+BVqokwNg5jz/jWyhiccpO44W00az/K7E6OMzncpoZ3Z0NyqrkQ6tUJ
oCYnv+zCVbQcrXM39JWxt5P/oe7MdiM5sjT9KgXdu9r3pdFVwMS+MIIM7swbRzKT9H3f/ennMwuV
SkrVSD3AzEWjUQ0og0FGuLuZnfOff5khDTOQNsmd04TUWc7nJGHbEqMMINHUqh/VRIG1bmhPWjOv
5N5TRpjjdrHxOczeUtaC8p9lhe0G7ZvrkHAm96akn9eNk2gbsetI2ik+FOqiSo5YnG3y+TQq+Zvk
OwRBcZTYgRiaEANn7HIns7dR3nzX644ybmoN+muCUK2QFLK+NFtxOwlqN/wSiwXf2chBr0h92RSZ
+Sof2VlP3pvZjJaDFxvgv+ihkoerHsHqzEXRq0QreyhxSVFaeO6U/wJ/9IzSsKSF2NQwqsPZJ1xi
l54LggRY68lEuHs9FePQCmAbciUrYRojKKOjGTBoF02GmRM3YWF1bpBnlOTzdzTtpFSKgVHD9ZCo
OL5lqDnT+XvHjV3IY1Kv9S9O0uf3aXw197H8hiSdLMB7TTPPAV+dmTpFQIN4CjUQ7nZPapJEq7FM
+U7qFK9F1dbgYUpJXhBhQsMsF2PasxfAUJBWEJy0HxxEwN7BUzRbj+jTbvLGvUz8jXaujZsSjTdL
19xrmfcUOWV9bRYl53QO+7MzzKRNafl0PWr8VCdOqRoCgukNtFj1A57UhBTrwyUOknKLiQwzBg/u
DwStjWS/isXXNeqm0JsVdEry0pCLb5vZuXEHrrvcUhy3fA/RB+1SFStoShbgFiykY4ie2XR0yvxL
3cE/Eo+7UcHLUh0Gs6Kl5nHdYJ4YYX4O/aYh5ilgmYNX3niRA5lI2ELLoklCSJrQtrhz8FqYwb3s
EHqs9NduHu9TozwOMCAGtJtZBdMnZAAyYysICo8ozCE8NAwhDkV3kkRamjgcO8ZSbpUjzt/LAjNl
UX6Gs1dupxotZwkYLszQpEG1r00f+IXe9FkK3iYoFgo23pWvQkbmW1HFPUDV3eAa+Wq7t/K7yZ+S
DY3aPzhGAThGml+QuEA7QfoxxvNTFRY3vuWuRacpfzysms9mWyf+g5v90xlKhbw9Zh7okPA/CbLx
yL4pjlLaIVnd9b52qZlEX1U+ho1jVKi12P9B2pKYhWyApb/3feszrY+ySmWk8SKLsF8PN0GnEd8F
xuBrHpaXK1FPVMYj56P8baJAkbaP0ppZ+kmOXfEtSAFiHRLt21C5lYCP3MXEL5OUQYmE4byylcAJ
792pqYISRSipjd7vF+Y4lYAD7Slg4I+nwbqeFAQqogsWqyQVwy6bow59S7wxBf5RuYlK68w0XFA0
R0E0ryaITh7IywjffT9DQZKAhdzRxa4ltrfrcSdEfZJ/0Djt2rVAOzJP32k8mYe5vBl1zDStwLlA
undpBqhRpsCqmZW04RpkCeqHADaakNCpWsWSzsc8vXD3QV1Di9WKVehRf7lCj9oOK01AeeCO3tau
Lokd7tFjxhtvZMnKLmtWSN7Si+5JvkHw6+SjLr425S+PIsGvC6Ws82OcNt+UEYp0CwcXyxiC7kVZ
LTGIpNPP4diWKEgLb1OFuboyLcKlsElcgZ28dD6mPCVMVdFpS6BbTkUkh9iYpn2mVP5GtHRx5+Oe
Vof1krUD4zvLd2IbVBI9Wdq+90VuCaEWnJsOn9RhZhoyLaAtoS6zsgvf+VZcalc6J6vkhQTqnTzW
YN8h7GBb8yJR4TeoAcXzK6pAsUTkRxpNg73UzZk6BZj5mE25USO94ODQGkkklXIIA5O9CWfwY5DT
i0jTC/EnxcMmI5kaR9nItTQ1AYcUNF/ZwqceuqRGHckXssoVXxWpXIoOIAgQnYj7OcVthOknydpi
206ISIU0jerCSR6zpEjWlWnpy8S1XhsFSgXtKmW6IPHKcq866X6FEF5AFHLo1JkKPYH+/su+xZEj
K0nfx8bdyCf14ExpuxTu7eKDy71Mfju52aG6wWk9qLMrgxxjH5r3Sl0lylQth9JVVuroPZWNd5gC
0HJTUHyUmhJm6vrjVNfLasrACbQPueZ7FpVInrhrbf8hYQJ1zAYSOG2L5qAdNlJJLOFxUd3WTf3I
RHeuq++ykZV8VDvuTzwA9gK888lVxnu3a5/lVWUwkDx5mJ1VeCKi6zy2MKaWUVCuMRc5NAZu7G4d
r1qL2WiQWtcjQOLG4q7LelNQZ1Rq6zLWqhu5smTKlHy9tTWEZ8VO3q7Bwk+g1sxjP+CTySmfphpl
miLGqFo3rAIGhgywa6QXQnJnUS3gc9ltpgRPz6R6kQ2SmMLJHcHpbqzOa5aJEeuoJ4OPrHMz2aNK
cEwOSHvlECDPX7qhdlcNiIBtw8vg+Y/XKETpn9Ir1re5U0/SoKBpwfKaGmWTOq/zpPEpZej55JIQ
Ckx5d3mmHyvQd4a/e5+GdOda+tpE8YpBvrkadUpXTcVDlqfQYl5E0/UYIKAoECotheGXdMYKUn7d
dQMV5i4S4u0Evl3m6q3vKF8kXJG684NC1yGozxIbiD2CuplRlkTpwSvyIgq0PJdxjDL5sWh8js7J
fZkINoE2DhFADtMYCHOV+v411ezPJkMFETBIIwPzFJsuXuNCcwwvg8EyKbNMuC4tvm9LZFHs1JwZ
lT4tMClnHGSONzPB3wHpx7vIurPdcoL94r74TXijztp7GVTuuqtYH0lOt+PNdwIhH+j205ocymTK
HwutePTRty865btcXkxECKCMC33RZuicRPcr/51+EV2QYb4kIRAPRCASbDDyEkitXGvyfYI9FNh3
JHaka4msax62L347bZQA5AGH4o9e38lXita9RWOEobmoQyT2REroZmiw+yrUmLtg593Kq0L9KtXS
h8EjCo7iQLvqnV23PXTdpC4ltDdZw1Zxx3dJM3eQ1qVCfZlgvQ3pOO42Unjhj8n7iHt04VtHhoLm
XtxKxUhOaqlgMtYyHMu7chmZ0KP1mawMe+6WHvVPUPfGoagH/Ced8j2A8i35bVNDZK6rt5+pcpYb
sxxYSDwpcdNDEFPAynLBMrTbvGUmxSnIwF8+WqLskZRKKYSU+BOShOeONBWt7Fe+p4EtcsvF4SXa
G3HrZQEg9jiSN5VFjA7CspC3kE48BUTgdMNax1qhFoiFqTpY62SSEyCLLtksCNhInlM4doU4OfiI
JMU2KyloY3aotfpL4B/0jngbcXFEr0skEqBrrn9lJ1qmanSs9JmppsAwxYkjPpszbn0r/aqJ+aSt
jQiMsluJo5QiqFCavMk7LDsBdCnIDPvkvp/51ENo9Ku0Uz4Jn+xP1RydBrXptpAS0mVxLOIZhABg
+irA1dJqQ2DSdhrNcRtjpNeZ8DftI/XpRXxcKQK3OiVZeM3NPBH5BOAmAXF5/2E1DDucS/ZUm2mf
zCd5tFVTijIEqXyYK/SgfNd6PCdIj6xwOLtCQDYpLB+50QFksizFrRNb6kDMpuCj+ofCU89jRl1V
WXjPM09HRbUhStDFP8GhfKbFkzWfnDzoSfU6YiAjbqS4IVLwIk+A3spoAPNvYo9rEu3Wt3TSVwYi
vlSs2k0Bhoq8y8SyTooZSXGAlGo52TSseqVSF4FAfsVnSx37MbDvXVeHmy8EGoMefLeC4XQl0fQW
mQaZcca46RkNqDC6vmpT5WI3QQQXqXawc85aK3THRWITMQRdbRFZaXEo3RDlRhHfzb4TLVoxGNTK
EXmTEmJqAH1fiFYzka0iqM2C6g6XLUATxaZmjhhvuArEQX3hCMBetYq91ZpYtI31laBqJNFHp7Th
Ue/d50jrS2yg8fWRF19GT0xRrC7KAHmLHR1QsY8bHNWBl7rPbug2ZRrDpxWIrzGgzC9BjTMcRmuU
lteqvo2adjlMkbLSXdgn4skR/5Nfvff1G92ZmZbyLEucWWC3ZuWcOsEgJkEoYsm7T3LsWwwKySdN
9SwZVWSYLgZ3GpZTYjcvog2RlblJLomojbW29/finkspsRB2SFWh+MuSdA07u5pbXM94JCQnSHPi
s4I3rSBRUrlO3KD+zjTf2tk9yRpDjuFwIlm2XvTlXe7AGAR/NFP7JP1dZM8su/pGsNAkG1vt4Lfr
hgUQgs1+geXT5Jlf+ipb9eM3pbW6RWgDwsLgaF4il1JCetkAhNU53Lh2OshRd8miz5TJBxYejkbt
sgxcyMztg+bmr6HiU8gb1r6vUf+JjAW0S24L6ytHaCm7mckvVr4+TFJDIp52awR4JPd9ZE5X1Bm4
cxp6q7yz1rKaFU80kPhGXCx51dAxwuV0zxPcd0nvkYdQ0YQ0dcM6GIL72om3bufquLzQ6UmdkawM
xeqkF9rPgW7K0YOo1Ay1uShZkyLJxYnYB7FK860c30lGvSj0fSwYat3eCkBWQj1StiNXiNxCJRVQ
mGGI+yf+yHX+qhgYd7TqwRRIyRRhkTDBvpfvkLNGOGPXoaOElSSbF4zmnLv2u9ztXewgVDxvrpwH
2byN5TzxMdKrd8evpAiFIKGMbWTz6xi2zbZ+1U0Q/zjxWY3joO8tAxc2MRiwOrR8jpYe5ZMsL+os
BE+SGyGvmc5epmHhsEy8ZMssWjSDoBUCFZVbYFRO4Bs6rhCCYTYIMwsx+RhHFlsTKLyPx+hqPapw
Vb1EfZCnpJh1Gro7bqf2EM7pfegO/lHObuxsuk0gi69nn3yAGHLQwnJzjNCSeNXbHfNN9cGLunZh
duNHUJctHPg4XGB4pi3wd3kMJ/3Jyhg+5qYwdwCqpsJnR3dYi6YI+vtV2umYMRoS/DFaVewM9IdC
AShXTTlRjZVm+qVFlboYhH2BG+Y7LFj2smGThaL4apKwILdTVWwjaqQKSg94MB6MCw8fHNy8ImTy
uigq5fxb9P+e8t3D/nQlK2hZossmf4rslylO8cpml5K4G9saldhEFNPMZPsK3BTY3leGuhZ/XsIG
csAunraJznkZMeSXN0MeKfLYr1uA7rVXQ2qQa0D+HjnSlb8fnTmjfp4GApmWcnAuCTqewJOyyXsf
VVpjmYwkS4RmNlRaLowipFZVyTAjt1ME/s6j9JLtB+XQuf2VL1HZ1CB1gFG/sLKVYp7r6SJOFTnr
c2w6d/n8XcfDApTv8vq2N1FLyEHLrFU6ViJLy1uFQGUru/JYLpxxcsvcD7HtHfqCNrfPnLMYV0pC
rdhcxTKUNbe85202n4c0oOfpjXZdg41K9ALFZrdo4notkX25+qjJmN45TIYUqnSUnVWKl1Bm7ZVY
PymFxq0d8IkzPJyHhQS8Jep9mUSPozPtIhVykhfUm2zIHiWLU4SyiscrJj4i6HG9FzqjzI2EFv3c
O+VNW9HN5WqwksOdIEYyKM6IYMCc3DNObemz9JVsZZHhPNiJpJtZqTLjGbCOK8JWvXnAEt0EO4lq
jIXKNFhPTvgiq2JZ9Wh5c+fVA7FcOGyO0xc+122BTAO3WLISOJEl7oWY86strAtkxAqOLeKTyzmo
oBZ7XXpyQ8ZNuvDv4Px8iTVm6fRVjzKsEtN4f1cawUFW8xLCEN9iUhWKleFWlrhiE7VS9bnL6gc5
npIbqLBLk7uJxA1mdUvIRbKVHgDdHN/6OvwBKXkSx7Bcn7oYLXRC+yzrCajRx7ZOmOWqHbN+E+2j
fLYwuP3wjOlGVp9TNd8RliGV2W2+JMAMbXSJ2YMwmhGsGSKpUy5EdSdLVFlH/mtfzGC/lnW39yOg
634mfXF2tLUkQVAFb90IrkOlk7AdRgzKNBHwOmvBQW2EX2CFkitwMKOXyl2xSQdduHHNDjUGJw8q
BNKnSlxVJqyy1BoVFl+UaEkaTfKa2FtFZWZ2/F4DECQso91kH+X4QckXGpxO3KWMi3QFkWWXXDbi
kZtcz180xnVFzOF478/RWT71iaKpa/vKJovP+Tjg5FXZ4yK1OfWuPF3Rosgd0ynth76KT/KNbTR8
S6vo+nDJQ1Aif/IpcgrvNgoUXJd4cKSXna0Y3yj7tpImJ4c78oxTBkyy8mFXEHl+taxoTSZheeHe
oawSmMKfc1//TeYzGy4IDfRt28OWVzBjf+NCGilYWSga/p+dSMCQ5qeJHqzcCKedPPeXVobhFWDj
fWehlTUMfui6q0MbaNWl6zJW+POPZAiy7Q9scsvxPHJDcEIg3/MH6+IR3a6KD2lyzRiSB7rTvrpe
M1wfXknPlJf8Wm6JjRHac09e9tLs92Jvg6cGm86Zb8dB2apIx3GVJNrCVu+0gtmxCJOUYYWy3jFw
W6zE9Xaqalz2eX+UFDZZ4eQ9zvuufycbNjkoSbXneNbCpcVJ/xdf3P7jF2fkjI8w3qPw6H8Mui96
W8OiHvtfafnK5DQFZEEbgOWL36JMFyFUNXY8KwdsfgkdoltEnZ5vvRlxTJ66IeQdPC24T2OtfpPw
gzj0KgOI22n8cZ1EcKiZZ69lMq0Dtm+nw16f1MfQj4mHGBGaISVI9dGDnJSCDEabDqkjvpuEjwwh
Xopz5bz8+df+o+TF1lEB6TYNAyHy3g9PoB9ajYvvXbKjEHEF/ehBfmlHkL/tiBGPzI8jmbwAZP6r
a67/UfRC4J2KDolACU11fnQGNw0rTfo0UrYyjsVxh0Pi6jcq3rMQgDy85dKHsQb4E07AfgwijKnZ
ezxgfq+n2IiyTpHKh9B3w3NGYETQYocfJskS3Q5M3/e4T7dhML79+SX7Nzk2Dj65JsC6S5+M4uL3
q3aE15Bz4sHVSHEJRiEAO7oAlipERHPpxAZFYBsvCjt9mOfuUyElAuwcSv1ffI4/SrkcSwUtMRFK
IWdxf1BIwUKvM1/lc3jBvebYDUbv6bSW1ylodD5Fnj3PFX4mQ91Yx7/WLEkb89/vFQ63DXEW/2d4
WAf//kKUipXBF7Bw8ldvx9i5kwo25rEsgdjcMdleRGPdCgkMIgvSlkjbgMEugDm5cxlvczpi/z6l
UC3Nkz4RrzGprboImzxc4rBz/xcXTDzMP35eHnHXtm3n30TceDithm05MMpWvPyIvfBGTv4gbsPC
7ZQ3zrbiquIxLT5TpcIB7YKQbtMd/sJu+I/rzsF3mkB44ppVUi9/2GYdpSdcB9R4i72ee8l05yzj
AG0dj6vJtZew2q1jV4oIzPDbn1+Gf3fb4JLZMhaNCG1D7IS/OXWcFkYytpTOVp6Tgv6ixzMG/N3N
YGqwiQjLU+c63GrjjbxZDELgZpnK2RbSgNAilaWbDvLNBECqN5FzpQdqXXrbTAS9/vnnlafgD7eN
qGfkfq5KGIqt//CYjUqfjFM9OFvOLULN2mqDrAlvEAK2lcGnPG3JSVWrS6nbb/iIJNZmaMO/8oc2
/miS7SDmxKPbtvgsZEf9/qqxj4zMUiYedm6WXGTIRHZlmhDsezeFZCwHZxpJuMhoIsWGJTzjG825
JZDqJPb+UXwovMjgsluEHCIhzHx2sRGX/cypPsbSPkOBKBLn+5CP2wA6lF9q2Upma7K73Wu14f/V
pf3jl2I5oAXiMyAfU3XxmP7mUbCKoTMSwwx2kmcpAsz1bOtidbnAHnbf1ZXYy+AKmKjiMP/j9sdk
Uv3F/f03H8LQDE0j/ZRFrak/3F/Lq4ZBz0bCWUYcKrQeIRseJ3IzEaW6CObT6pGDFxFS7rB7KDGf
688/hNwsf/+QeSijPMtyPccAZfphUVi6Sp3txOHOpwmJ2zCDXU9b7ilAaCk+7LWoO6WKN8bH6Tob
xlXqqx/UsSyM+wTTv2jWmUPq95Ld1Krtl14njThoC3VXVd57M9RcSx+pf1J8ygjtSnB9rxK7prkw
3vZHR9tMcUd8hw8lynXv8BR9G4UlhXR4ltgNG9IkLCjXzlCOK9XZSd9C2awMUb/11YZ2UsDgikUf
GJKDnnYmsSU8arJZzgkTh2GL3aMwME8sFKede/Wikyu+F9wPf2I2lDKNqsH/igwdka6hpDb0nep2
N2qL9R9hApBXAcn6ZtjpRoPvKlEGy254GHC4cBJ/Q6RagRV4q0Dv/XZtJIXa7s9vntwBfrx5jmtw
GJvwKdUfd4jJ9yLaxRhqAoo7QBPtWQ87fYmPryHz3g1rfpaZEp5PyeBDMQhKLVg4Vles1NK8Cdzw
EmulgfELE2uRiWEjdlOyeFri0vvnH1ZW0D9+WJfnnAdNY17zhwitrPDTqaj8reTTSX6oon+3K9tY
OHW3m0qweTObXyUmKJGcUq/hPg5XGpSESSSEkARvc5Fd5M/ZHcPhoq2XlC0ZyTqQicbUP8Jk3XdV
vpM0aGmgR4COujf7ntmvfQMkjy1c5236zDogSIOmif8iVALlfUL4WHYNxVWGv2LxTY8CZGoCTovm
/LkNtAd587E2YKnilaKh+8kEiiSBFIzvkQDnyVEOlsWASP60xEMFEHXN2RLsq38SYnvhuoW3/9FM
u2wl+2r8uXb4h32R5gJ0owl2XmfRgxKYS9yjjaJAQJ6S9ik9g4T+zBYRSr6BrSMMlrNctfL+/ce3
8T+Dj+Lueqeaf/wX//2twBaP79X+8J//OH/t24/qv8R7fv2Z37/jH9uP4vw1+2j+9IdOD5vHH3/g
d7+UP/zLB1t9bb/+7j+wYSAn8dJ91NP9R9OlrfwAfAXxk//dF//2IX/L41R+/P2nb0WXMxG5/wii
Iv/pl5f23//+E9Esv3nGxe//5UXxDf/+08tH0/5t8TVP/vCej69N+/efDOtny0F76bqGoVLla7QB
A+/hFfNnVoIKhMeZ6ngkbP30t7yo25CX9J8tujCdPAgDuwL+/09/a4pOvqT9bJg6vanBatflS//8
7r+7ff+6nX/Lu+yuiPK2+ftPdBq/Kwv5DR5VtCqKWDTUFPU/nD9hRHtWpy5QfJzFuIp2RygMWPTT
By/p7oIYcpmB3WRq1Meizmvn0NE+LrQwzw+oAwV5uvDHszLlqIIV3M6CAwzXuF5ZGTR1rZiyO4hO
VCZmglopaj/DyuTcp+vDU70dzpBvLcSWfmDAZmjD59mO/S2JwfVzVLcjKoquT8dlEtiThrLGx1wy
ZiP3kHB1WfSBB3gIxmh/JzMJtxmjZTBcsFb6pnxLga0XSeCgkrbY7U2LCfzcfkfx+RXy58Ga5tXY
2IfS0c5TEWwnVb930uou1oIHCuVvMZbsTudsdODicB4OYaXt2k49hiEOLfr0qFf61oqCW7Uybmy4
SFoY4wBur7q4PQ3z/IKhDNAgHjy1Dm2ZiLMgrL9U8NHZGtpXfMBe6gAWheK0XwJDucvS6nVQw1MV
tAe6vtdYiV/LtiUKUd10fbQv9XGbtd4NfgwnBJXbzrSxSOpqFQWwXTHn659J+sYI3cO7ImqwV4+c
U9VPq6Rw38KhPTeztxvNCAuRXrmYYfSgau2NWjVnPMoIKogydjhXOTiucixzDcO8EJ2o5a8znTCF
ET8siEUbrE12qWkvy7Tb6rl2SWFq2/n8js79MTEwgI+rJ/japwRbE/ofqJItIfblNNzHMO6SfNyb
HQ7YIEvbucatsQtgj/ed0AcWW8MYP/28ItPZa24tf9obc7Ifw3SbtM3DwIS7QMXIpT9OPdyAYHit
g+yrh021NrUnwoAvNA8n3fOPkRVtClW5NwosRPw+/vDr4HVIxpuudl4IFDf2hpdb+IJimqnMWb7g
nNrrBcKzGBqREnEEpr7+6Xvdazik0DQYjGjefYD/P99HZ7ql4rTiI2oZym9ZoV2iudtrPvYsSpY+
eCZPm04g2tgSK2Cqj3Zm73XFOcUJjl1DQqJIT17EQo3HDJO+gRlUg6lPeFPV2tcgqBToQNgBG/Ej
Noj7MdFu7KD/LBu4dlmJK1tjPWDbD7Ou2E5+fvScah+MzouSF/dK7uEe1RlPjW0fwEs+mqzEw7rz
3hwl3Hel9TDbCezeurpJpxZBUf2sZPbF6/0HZGzfugohnJkQ9O0Wydcsj051gqFFauD9rGiuv9St
8N6ruzOx51DWGvs7rrF3c1aA5vjdLtHD10j1TjZ5X0rWT+sSFGmM7EXvEiQcYGw5VtGdpxgdEv8e
F9ue2XVd1Kuymm/rutrlJH5kZfcSxfHeTYuX2J8fraSa1oFPJx3HqnZB/oRBaBSV2MfHKRtH3YPN
REyzveacKMwGWi/vbypHIePEvydYYW1lWbJkl3mp7XC+SZX+fmQwv+hG9YubMJV021YlbTQ5NBbJ
7AQRPOsTBknCz/QABtlAxM+VVV+TQ4NQxExXk5sgorXD2Llt1QzGY4RTXFaEt32UK1vDS52bJqrP
s5EHCzNLjQ8z1B8yrtAWlyUejaHY0RWTwlsyyJqnal3b+Ot29KDMlazhYTYpuTUd+Kb2PGgvyjv6
rmFptyEWy1F2Y1Xlx6g4D/2Mxm2yteFNnZzT3DNr6Ecf5XzSfx2BfdvJ+dRT/UPXrEdTMGViioY5
G3Zhqt9WCXKkRDM3WayYt7VdiWGrgg68WeMNUGHC2l1iL1AX+HEC6TeFvQwdt1r3ncbcPGFU5KYj
5AAV7yymKobr52vLrOt7jWEoeabNuLdsFc9YMmDMJGuIYkhhW1uoa/S8Pidqv6tc78ErwnCdaajk
IsHaMAb7rkXGz4gqX+qNYSzivLnEbv/Qd+WzA6l7STTYKXW0t8Jpz6bmb1ujONlFvENn+n10an2l
eBMOhM1RGQNcfkFooqNfIHRInCFdKZYTrcLSzm5UCxZ+azQ7sx0TrJFs/6TUGvhzC+e+SUX0dZ3i
z6ThWNm7ar0HnjWOmOPk2CN4YNEQQqH6V+F2Srvx2PVduKyHoT+1Rkrain1WvC5kLG9S1dJXbE3T
xhCdmBuX/D2PB2769GowRkXFIItwN4OMDDVfla3hI0ErcCVSPZ1Bfh/sDXUwj07hvASxiQHWUMH0
dtw7NtBonXjE5rSkeRo2nESER3712pT+ySsntjJvevBSf+dAmNKm+k1xeh8l3egtrZorYiTxs5Fn
S0eDjVKpWMOmQ/NUxULS7MTjivlGuxhgDGDTtPNFgF/KG3TsINrUwI06RzPNGlTNiz9Bu8UaWIwA
e8x4LOH/gQBkHKvPkUMxLftdqzlLktkXIXWBw2NqopxpMNTbqsZ47NOMR61uvqUBC6DvnxPMx/Ve
eYntEMAhOU8ZSXSjYQF7MGdpI+wQ7PG7UVe3leHczYjHDCW7b6oWew9l7dTqR2DPX0g0eQfAZt4T
Zc3SF2CkPmXPWmv193M/kxgVQdDgC41kgK2tTisJde5OQwHaYNuJejv4gBpWFp1LggxujIYozGUV
eerRKF3IiSyLPUQ5+z0oR/NLjKvm0qhUfd+Eif5UlGN4jHrjFUVhu3Ub3zplasCmqZls8lkLjg/z
zDPWOVL5dW9CVo10LH/gfYdbyxi+FEVy6DLdXqa+U187sf/XlfxLlETlx/fo6/+ASl1TbYY2AsX/
j3+WxH8o1//Xe/e3U9d8/W21/q/3XUt2y/pZtRwLhySQblt3PWrma8kuXtHIy1MN6nVgMIe/9UvJ
rls/e6qj09gahgaiZIMm/VKy85JL3jrSYseg6bVA1/75+f47JfsPFbtBOhy2L3wMzaZn8H5EjOCo
MAyO8DDW5/Ro9+W+RgTU9ExJ8uwus1MqK49JN3LLtF4VCILB7A5x6hyjScUppmWreke0uefU2Y0p
ysoU5NJ2HoMiOmVutsOA9Farg3PUfMxj+d4RDzJhnmAxOc3rpzKKb5Q0u59L/dayYQLnxqWdrdui
PQDxPZMIenRa8xhygmXZwxBX28H3L+XQLIcKBWCUb11lfhiFhiGci/v/L+3p/6SH2qMh+z8/ztvo
vf6atl/r3z7P4i3XJ1mxfjYMxzbBhnRgPaZMOKtdH2XxEr5yjJM0nfxJ4Y3067Ns2D9r9J+8aLm6
heTuN+0nL5FdYboYOGPXRhP6f/MsX0ds/8KDLKKSTEOljdXgWouu9of2szfBs9Sy+MSE3XnQvxIi
sIZqFmXr/BtWOtWCOe9XWF+r7JRdtI2zSx/iV/U0nLMdRIx4AR823df77B71sr3NN82Sg3mrL+eb
7pmU14sCLs08wVwyAN/We6Zp48bfGhv+fefsygdcv1bNZdg6m37f7s11crDek3X8Bln90D27h/y2
2mYE7d4Gx/QO8qXO/q4vypKTFSPfxfTpHHX04cYyf3S6hXHjHoxdssZtce1py2ifnOKHaa0vlWWx
RcxxmJ7sr+l++jIN66laKO/mR/toIbl9HZ45Qy/GjflsZEt7j1voDqPB8g6TieSLSvzpor8xXo3X
cc8L9+0e7c02ue+eqzO548+zvkD3vBtX8waDjEd7O60ZA5zmPR3cor+1n6uttrOO9qF+67Nbvm12
x1pk4noI7oeDfmjWsIdWya58rPftDUKMFdl9y+xULWe+DZRyPnq6affzu4A934ZteVfv4k1+G53C
h36vveh7/y44hkyLAUFbMsYINFig5iouRoVW9mbuFgi2kpNzgeXYdYsRxvLtKGzBlkm/cj8yUfes
+2YXMRHjbdqaNIz8ybodOc5NGLl7J9xMATz9lXlozilTh88Er388dh7Gy3RWvoVLbzcctU1wUe/m
x36jbPIbbzNsww2N6mF8nY/jKrvgxHkMN/aq2Hbn5lKBuX1HeTQ9gyMGC+uFLvV7QO1zXznL9nbk
WlQHEZS2TC793j/Em2TfPEZPENnYvZJgM05HrV2X/SL5ql+8G6JB9sGqWIfNKo7XwTveSsaj8zB9
EmKl8bTAOElBObKN1h/08NJ25cJYlZvg4O+MdbgG/s6WgbMW1u+r+iH+ZlpLr93QdYg+SQG5BZtc
1f1BJCkQG4mY/9Fed8v+jYuF/+0ueHLUpX43PbW39fdYvI0y7xRqi+pL9YV7MpzNFEQGque2W5Md
tjPOmbVECQP2C4fIr5b1XYhH55N9iA7GfXdRXvXPdj/u6+/KC7Ur36trbvuF7oRvdi0wRhaddeO3
j9Wd+1Bhi2EgfkpKEupeoJjl45LysXownoNHtIMY1y2DD/V10im2jrG2pvwj7Mho50VGc/NGHg93
f3x02gVl96zeAAuF+3pezs/Bt4bIw41D3lb2HUmvgUAP16zvzsOcwsUtF95O01ap+jnqMRzOpRPe
UjxNJ4ENLfJ1hudChtD34n7UxQn7o21nrAuc1K1DseXH2kVLSb8l4S3f49ZirWlWVyAguvc2Te9t
u9KdRxSYL429dtasiGO6SHbuB63ynshzxdkk5oq5zBbsZ1i0+Q4f3LdaWVDCT9nCPMdb7+3Q+StU
lPHS2aK3wNZi2T9h3LLk+R4/L93axG5q8zYSnJQsx89PlMe3xUN+SS/4PO/aGwhq2Z4YzVe7X1MO
ozF4BMoPb/kNIWstWQcHdxE80Ksz0VDeiI91tvxroh8rBvKdeRcjmm2dTcNGkpfrho0y7A4FK7Xa
8M9KMO8qlZwEVJ/PZRxtDara+VIQXFdcPH9fFZe2uOi9TeoGmkxj6Z4G6xISYDLeBSBy0aWtVv6H
1n/BXQ+94sRzkS3SD/N/U3eevZFb65b+RTTIzfy1claplLr1hWjJbea0mfnr77OrPXfafXx8cIEZ
YAawy7KqVCR3etN613prnnUA4vmqmFbAYsQerBSCG8yJnVPkRs31WcafVg8wBnH48JTACmyA618S
hY7J7zRTmFdt2HdfdGsxLmdrYW6ndEvrVrolMzWQjnHPusYW+MM6Tiksh0GsvCIakB/peC66b4Pn
QMQeLXMLlgU03tdDsG7Pyan5ZvBn06EGJwj/M73Sn3pLPhBePWs3whZqc+7xH0ENuiVCT7RVAENW
KVY5HdYvNovjuzxSYrjCL6nRIQxhi7d2qKnHB689xq8+xZeiWxbTs/3U5C542W/Q0jfzadoClexd
8hvPrcV8G4/wIa5KG5o4jjPhP+YhwpYJcSc0r/GC7q9oONf8JMelT6cvYbOVrKzk5KViN74MJ3/G
00r38XicNQQyPI/OoVN88rqF8yUN0g8xzdlCR4Aj+BqQvEshqVtA/0FfUbKqyORRTF5z8NIgjjzI
W/9iL5sH2uzih+LxxTlOC078hbxZx+SFNuG13Jrr5sNsVUVGX37AdPbICmiHR70+1CvaDJv9OO3S
8lt1a7MPbWNf++2wa47DLnkZdtWWM2EldsF6/j7s5ZlUzpaU2II+hKW2j7bVqttFa285fjGvxTn7
3h2jd7EDYq8fjU9nzQIIjoikHfqP/tDaq3S41h/iLF+o1QU7sWBlmY22yB6zs32FBaX5gCTHCVb9
9+7BeK1ojDmXQKNZB2QJvCXc6/brcKpP/QvUlrCHV0sXRaLl+L2/xIiYDhvTXnr5AimFcA8y3jCO
YvwMpLPwxeX/iuP67+oq/w+WTf45DNtSuSma79Nf3FaCqT/dVoH/SSAFI6YH4M7COf1vt1X8pmil
qXMaluHr+I//u2pi+b8B48Kj1XF5DUdXLKB/hmC8BUaHAMw1DMOD+Pl/FIKJv9Jb05pvAYfAZSUY
xL827F+QAz3cRX7up8QzZbhMYOF0xWcVo2fnX2eFE0fZK3Be0+HUmdfQSwDRXYX90ROj1dAJmfFj
QseFNV2hTZBFwhKlaUJ/jafP9n/F+X8p2P1c4WE4foL9/MutOr842GFDw05aZbh7/XsjT8383tvw
0pooKnYng+3wU/jxZ7T68+VAXv3dBS3AYRBX/w3DcDYFOamniPZhxU46yJ3lYq/4GY2n5SxOoLjz
XS93wKIBaX3K6nFsQYT0Jz86NdkbhmaqP3OOJfCDc0N/qzzliYEQ2GoK6sXrEL8NcMQiKxzEjcJW
U7Z+hbl3ydhrdbQex9dJoyEwenPjUz58pnzCsD8H+emE8IZBrB/PK5/GBC6HuBMUJ/VSfQvpRdgZ
ZjoOsre4lEuvSxfcaDZ+jvljokGwx2fnVfRUtxs4embnsx9raKs+BXGCHa4d8Vk412F8LSlU8d1z
BF1UkS7GYNi0AbSl13T8DIMrNyJJRUVusiCBr2lnxgACvbw7mVDnUwY2G/KNJEWr/tNQCSK+J7Po
fjSMBbdRoZ2ala+O94rVpSlmnY8J/DKfWnjq+J25YNG5+iX4w6Z72blq84k3sxp7MoyrpHqNunHV
Osdggo0s/iStueCXrqPRpwGT6ikr6iXr0tLgHhxew5EurBBiDtj6XOwAdaYgBBp/kh5BT8LAaq9a
s+nyTT3Q6ZEBnfY+jJYGHz4JpmWd0c5aHCnFJ9PnUJ3U3lDj2NvHMNpxRVfnTJavMntTfwGhYxDt
NEbGpCF6AeLiZKVr15iO1K2U5PTrZFwRKeyrE13tJRp5DcAQnqZA0tnIiZiuasRM7qMq6fmiL9RA
VNyUAm6JcWVTeHL59+7pJIvKO8r2044e1Q5U9687H4V/jNnRmn/VuU0uWBuvLbLHky0XRgIjyZWc
Nl/McJmf0rqq7V/xkfKRuZfdp7p05FTL1HqNWfHqvvjUEPKVNXMWYHvQ5DjxDKxMFk5bnXTnk0Mi
hmwyQ2gZ4Ai/ToNjMTzSNlhxWvDlSfMs7iuGvcCs8RsBE0ZzLGIQSo5Y/octrNjWf4rJ76cbdWph
6Ab1YdgFeP8nXBQkwF7mKtFPWhHh0YCK4EX4p0C8azFxXMstANWHyYhMUEv4hLAB0OUYcrT3mvUL
XGMHeT16xZwyrIriFHjvafZu9f/prFGn7K/36VM+R2FAOLpv/nKflFCTvqU6vOgx6SVQieZ9bCk0
wqbtLjnurMj+D6ebY/zdye+T/7CADnrIqv9ynLYogw8Dq2nh6QcDbzpAlVdHo6UdYENscazynS8Y
E+LcHP2fwCEGs+jW926tfTPoysyn+0iQDEYzkNiTQqBpgEBq391mCyYEecib+iv+L26OGWmKNl/e
P03p1qf4gMiSRiGjRaULYqjVTLRhTlAS8d01ehITVUi3sxcIXypFcigkqfg27+gbLvqhQICCEiAR
ljiVpQGQ630g6MQojPRbaMj32RBu3PBUjSZf8md8IAvehZup29J0ntNTyHseENYZO9CXqjoc4ZfC
HoJCHM3rHimW8Jt6JDUeoXlrQ26QWC9MnriOa9xk9s2mObr3tJ26ads+2SyNhE5So4aygbcm/b2v
jCVLbS6jfYD8uqFjs8YbM6xGV0J4yY8MZcJjeQyQ3mV4g6ehhTi1V29ESbHSu3f1C3VbjL/BY+f1
yXZvvC01HlysDP0Wy3fmjslRA+ZV72WN1Dr3AxQXBm4eytU3lI9pmmQmYfU3yE9xOOrZqpp4MO7L
gA5uZhpjgrlquvFt/Xyf6sK6MYtOs1Wj4fjLChkqvlkxgqpB4fYYVFqrQchvfeeclODtx3z5Y8eV
8A3bLOAskxC28+1E82HKKJTFMgpwYXmqaCCbgqqsGlFMgTYXS55NjTs56qVEtEtsTXx9de/czH2B
6nwlzBipbO8TlIMrRxLvfkPq9+r/x1pbtxT4i+kd8o/niF5j7RsCjpCsfgYV6IRt8fug12vmWc2a
BBjH2EMJoP7TafpGjZ96EuZbXUctQcr3i5X6QX16ZrFEPs/FOlVLgH59kiNUhYcT0yo5CPmJQWTW
4hQsOQONroMxpwv1BpTXonxXY6PclxSborPbksKgLwoB3PHGJIzOOzpsWOkbG0stjjxh7XJLqWGu
AkKDlB5JUxnznaS89I7p6+ttVW3NklXS8xkL6u/zyBpRX3w/4pjUNyiV1A33jZocenKRimBBuR6r
L3ufLcXSAfMVbbwjW5PDSN0hN9sywko4jg8J7pXfqNsO/VshKPExswVEd2p6ALHoPCbFT3V4qZWW
sYfVt4xdvS7JFWphsAZqonZWobTom63dZyt18KpPVTnUF6zFjvhFjapXZSu1o9TKkWiBcrMZtPwM
rCTRyFNrA3/AdEwZqx9ratbhZsj1DdtCg5daMGEcKuqpCuR0S89csdd1TgrmRQNVmXkP3ElKNxzQ
AbO7qRtQ31nBNqa+z4rfA5JlMTNvQ3MqvWDX4X9GQEFpdYEwlmCdYUPqEOlqWA/idwaHnaEeAjAz
DiTtEQycEdx3gXqWjr2j3s5JE6mp5G+Qa3M0ZzEArlTfpA4ltajpLmLx3EqLLEvB4cx5FYQfWbtJ
6Q1Ug6nulttXb0j97Ik/dNIq6g1l11hGJnkHFtScP3FXEc3YwAnBlp6UuVMnFIur0W5KKUZNAOtI
DaUm3v3MWGKDgLCzdcyV2jvdfBs5NLxertVtKitVkK5L2XNqdAO/WntuvlJjr6aGk0hwBIfVk3pU
NV/sCh+7oK6gLG1+X0JqzqXPycS4cF+KddQV9ZpCO+TNauDT0wBcXM2jiZk2sCF2vWUV8HCVZREI
0yfnf0u0a2xKYBbpSt2U+sMOmRL2iLp6Qq2JeIgmPlQz1oMwlGXweRA11sqAWdSdZ9umNdRcqYec
MYjQ86wY2oxQW422shdqjSn7IfAMeUudirODXvKq0FilLtQzYQ4e5xw2X+qaIShBPrGO1dpVQ8QU
qLuZuJA6BH0OQDXyMWlW2dzUGekxzmgekULOgIsy5inpVpTIlfnkgvfpYKDU0YmVkNaPc1iZrh9G
o8NdVUbZHpkU7Mz9fOV3ylSOIzaWvausEUAu9p2y1xxm/KmG2O1gM+iGMp1BlUMGeEvZyhx+UwOL
BRub0VdfzRvh+M4r69JlQ6hNoX5f2bwn3yd2eWhyi8DhBgdVBnzTeUiXrywfmwuVJ7WWsF7qyspN
iDmd1DJXJlo9iDrX0o7iO+eYsuFcTM0OEyYYbnVw/LOz+DfRnqej2ANIUVim6f+CHE+HDHKzjmiP
0WDb8o9aPGoyGAll5f75cnd88C8+H40QAJA90I86TupffVOrjkKvj39cTxn3kNCG0eSYUBOGx6CO
57bwWe7RCvZsc9qVCFuo49YrHzijOC2UF8VyYLYmdtYfjM0/3+TfhcC0SLgCmgp6lMx7+uAnB3qE
sGrwrXBEg4WeeMh0lJlUzhl3quMxNLAEMVLqjpXrqvYZDoj6kVFkFdDsikMFDuikTLo64+7n3ZQp
h4Uz54eLATUpxRHMuTJl/fyuDjN1ntbhN98+5qh7cXR5KAzYLACOerUzlQmsc7lWPohNsl55Hxnn
qMRWDMW7jXM/3tRKUb+kw1rtrLBl+7JwJInVfx6oX9pK7skJ+pGomVNN1Cmbq9X100CJSBSWHrrD
QpFIqOfH6LOflCPSkobu5VdqJNhyez5hkPANlGehzmYHN0adCepn2pru/60YYCyQD6wnTzwoexUD
s1wrQ6DcLsbVpUGBjfTPD0Fr6L/GITyF56pN4PqepWKGn5+iH82udywQnmw2ZptbjY2vhbd13bsv
y6xH3VaNKE6YekpNHcPuO+QhC+XK4e4qT4iP4b1Vv2vurQN2e18ONL/iA7gSxwybppw84ikuIyZk
IMS7OjXsBjVjDtw5fCqaaGP2DcSV7+rjg/Ou5nnImWfGRv2rrIjaNlwIKNvKnQhNOH3wqpT3od5R
XgPrS5mZgbtQvhfmAnm8u5ugbO/dLmFQsvSZdutR/1DfUOAZlK62Vt6ScowVm2YRcOY7N+Wf35+a
jykHGw+PVcdPuHwETXKtFqEywcpfUH7FfaR+HFjKdRPAkTQNs/HD6TOdC+leZfCUE6EWrnIc2jxf
KS9L2VZlFJUtJU23aNPfJYC12n5nu6tQCsMZM+Yqhml5PrUHNfhz1L++u05QOwJMtuiB1hNoqW/m
zFWnR6BDSvquTl9lymjsV/cDDSg9S3QwgcW6caQov0DZpAqTzNs4gGWCGjQAYSwbf06XxlrXb1hq
9Yw2o88vtfhJeSdqLgcv3amnUt4El+cIVdOv7Ad/8s/L9u8WrQv03CGBqdoxfjlIo6AzrTRAN5g1
qfx0lFOV86M8CB6VK98v938abvTvEtx/6TX4/6VxQJAc+PfQjaf+W/bxTf7+cwpcqD/5kQM39d9U
jy05cE5HOpQdGm1/IDcM/TfSDyCQPKbP8GzVn/AnCMlTb+me7QBCUspMvPNnAty1fuN/QXyQ1bm/
8T9AIP3axOObFhf9kZ33ObetX5IgOhzRZVDC8Q5f4GJGG+VwfzHscYZLLYSicPKoL8bGTrkg5DQm
xNsueT6UD2meGnvHr/3FVFrWNjO75gII/E3kwA/s0jh3gfcliqpyl5uBfu6nSZ8WWefYaFjpj3Nj
qjZ5wKIm4gCGDp9t2EfmhrO5XI3OgNaEO0Bw6MdXe9B88o8DeRjPqwoyb1Lb19q7SyPQBa5g96hJ
cwMO138MugyCDYRFjDwECJI6xXOR2oe2vBYI4O4IH85hV1Rw7fTGIQpTcylpe16ZwBKvpu7SHuBL
mK2i0d8HVhLBOgKYYjbEPirrAh4fF7pAYc9kdVPz4LjNny8wdKCl0UUgx/3kKAI9OXaCBKJMEKCN
zcpVvQHhpnZbeUysVB7dPsUjTIDZ024S/gczZqql9lM6jWy9hYyebeHGgVAz/qXT1JO5PVMb0Nex
B2ChGY1yT/Jj7Xae8YJcYWsdysDxvszOOG5tn0Tx6OvlNhjLYzD3ixrJ8ReIoIdzQ1CxuHGS6lSQ
R3SHUi1eT21PCT2Cp7lGWj0Gtb+Eowl8rGk4JBODi9XbeCtJo+3ngo5bhx6AVRvScKV741WHvdY0
e6Cc1UbqJcFmah28KhqspY0sZAKv5T5MPHA5shvcTaubr3TNYjdo9g3ghDXXGiRyiHYl+IeyvORu
b69TDZszFJ35GDQPSUeVPB0A6+RdcO1HmOX8fCLaaZC+6824uNoG/LWOtB78MadxGYzB7KdyV0wZ
/HtQvr/XTfbQFclwGjvqFWFviqcuXRtGUG0Lr+zWOlrOW9HY/oIQXD8Zk8VjOsiXbxDA6I41AjIb
Z0Dl0+0OQWsWELcAxHFx5jOrdR+NmrYuny7cpzqMP2DYBjhL7wEEJahise7NQzfD/+aYsDaBSaLu
E19QoKo28YAiop+jKTINo34wi6heNvSCruj5s5b3gY4g2bs2NRl1x0qTdWt4zKgZBM65H8foKsuD
UYYdFYZh4ALVFxNi9EU0pl9Nb4DyNuiS1aBPiH3bQ3Q5I6GcxIgyTOWmlk63GODPoN+PcR+TyV0i
jUDKyq2/anR47/2GBBZaZd4himK8FSlyn74ctztWKisxNRe3S7SFE0ZAXNAqcgPzUmuiPU2o7CCx
WR9bK3Y3md1/k13fXyDYBQ2poWoix/4cZ657JADOQXAfK9H/Meeat+10UnXDGPSbwKAgDkI8AMPB
7Oit931OM8W/5+yMKrqNQV19nf0A+dO2KB/1wltz+CV0NojyMrR9vYLzp1mn3jQ9RKlciKDsnzMZ
nOM06tAw8OeTkp9rkxxiWxHewrobd2IwzSUdINMXt7SmRZwEj3WKrN39Swl6mmVPxLWFxrbb6/FE
Qi7oH8MKVqJhiINrYBpfamSxCPHHneGH5otL78oqgDraqb2jpWfBeTQQKKv7YN2Ppf5wf3E6onWk
i6ALm4NyXXd2gicEQ2ubXty5ap6rKMshOUJOMC0g9AhlZmz7yo8v9BloyHlQmvQign5WwdemhdWq
8o8VFAc3mxrU1vHi+BI5+tYOzeAkhuG7AwnNYqCrcwshQnGiBSpkV9TxIR1BJMCkZr+ZpOCSZDuY
M2UYTTM44IFZuL1ldkuaQMKliWLC0ascMkDQR9sVuuAVSasIilWIZMdTWgKYMQLdXvmFr5+c3g2P
bOBFpe3BU3ePuqk1N9kzmsIWy3wGDxA0WXl2q74ku2c3SBq5yTqaovKiqxUKaP8w5vBfWqbzIGsr
v/nacJuzfjekonvikYydiG1tFVvUe8sqM+DKyZqHooLbxHfjdtnGR0TzbNUCZZ9d9VO9Q0BmoOe4
MGjQGJwn4bPQzTgtz3q7b6X2hxa5GKqy0WaazRl2xhqJA0cEKwHb0rUvZ3Hw8vbSwqd4lOolkPq0
sZrsG21p9tHrCIMz6Kc3d2mtrm5qCB8ZkJH2qi43h2NrDv3mJ3flb0q9FnjnX00GMaJJ6zy+iE2t
91cyBTMvvHCaK2AcwUAx0HTPqL5Wa2Q7KvKiMt8Po/aSUKd5NBs/eaTH4g1TiV7IFDarTNj62a+r
6RztG1Fy/GazvS4CjFxsplCZJx56ICK42HYCjebsJauxiMZz0BK4wFK8JAtUQZPtaWcZTdrZQTyE
ANDRSbC10E3SA3LobPvLkFjaxusSQHdQ0W5lLFHPiwy4Ua3qRDu8OAdVxqrsI9AwpmeT0pJfvEZf
tmlpP4IZzeQuo0l6Kc04emI/pVstIWTRLXnQ0sA7pKXhHcbM3YtAE6p9Xj9petwRm8Bwi5PgbFGe
kyvzU6vS4jwVgX9k8S8dY2IK0alYmQB+VkQw8TJs3fDZCZ3mFg8gqOzPrmoCzjuTvqkxf5FgfCFX
M7/6UEtCVlqi+OknqC+FtN/rtZWtMSrpRrh99iymhyaNoOpKSBM3cDRsInorr6GGmoo9/OG2EXIz
zdiuDDAYSqiqWHSFqA6tR76JtZucoex7hXAiOSJ5KDZ6Te20yDMUsAIHxE1D+01tNXuC0gAMRPjB
PYDrSZP4qIXdhWaw5FhoxXgqLbCCkkyIVsbiSCB9FUivvMQKX6WVg7vopzSCCRinrXfMfJMJuKyd
eJpWtt+9iqTad24NzDCOjYUQ04hJtZrdGJTZRsOnQxE9OcQ523u2SoA/sjcXDc3QMAPE6VY/kHAx
n0NvMLaRBWgphzL11NMrBCd/dKEb7CEvWjBIVmVdrRyNZ4hjtWOcQ18ehuZ59knkh01ZvDha+ohm
Otakjj8CGDRH2PkdMdrnwg8pL7lxsE6nblp6uotEXaHRlYfeaZSkz6aWpme/he99mtpjglRpCskm
wvNNeOLPxH5yUtwDzzjepSy03Nuy3kDOtrqiPweAb7QFT2sb8UNI1ZbWGvaPh2YLYDKkS01rTs/o
B6RoR+2Tdva3YaLrFLUi87nttlZNfb+b3fEQd8gU9zb9hvQ3zQ9TVaUHzpps4WVPkjZe9B3yYRFY
GmBZ2RpruyFxkmkuVe5cs+l7NGFlsJ3xKrxBLuZoGg/hHMiNNhlvUZn5e3dOOAxycA9WBn1Z2mb2
k45qTSSThh4E/+Kb3vxMz1+xTGIZbp2A5qc48sOHPAbrWrvAqq2q3Gez9J59UI8dpL+ukRxz1yov
ThIvUUN7c9DyeO/8uYMHJSW7g+d1rft2Q5Vh48rkOtqj/B0+i4Uk+926ZydBZWgiGFhUztDuHb1H
fIm05VozCFiKIs3prsrMbYmaxGUyZm+tWTquFMSy0HQlgMEKzHtc+LsgALI6WJAf2jAgrmn1alYQ
9pWgXbr6a57b2rbq8+acNlm6lAWdTxWyxif8vfQE4lHqdXA0Cy7QoF6H8nYXn6Abi09zDb92ZY1g
3AYBS7htNNMiD6ppTfYsP876nB9Hvw1ICk+0+asYRgSwLRpadWo852VEWPCQizB8zPp670+utkIq
TCInkzSPNAb6V7SK5pYe38qU7kfqeG9a6dLORgcg5cGK+yxn2NkzmLrGvHkUSXxGa2Imodhpz32O
h+v4nEwtIOy6Qz5Zm6PmQcvla+vTbgfLa4tcmRzR1yGxUkClDJxYb14A21yavvpDVEm5o5uRgjFs
NhvUdtJl4FMY74L0jy7PdOhh8+yYTegrkE5+rNpgaxtVcwznvZTQrzh1koNyz2J/m+ZI/05KZMln
HZDCnD5pN+xAW6Dc4LgHf/JLPLLEXOjahMjXAHTPc2Z758zzxat9n4FgXw3Fqyhj4yQitrBQtENG
OzhLghXOraz5iGLd3YymNE4dJ8+pT6CFSUuglE3VIc0ROgc9jIaN4mgIBSCmqdN2PP1wTtqRhebF
3bqGX/h4f2mICjAk1yDoYRMiQN8ag12sYXMjY63RkBYqNulRmOcgTB3UbgL9gzOExJwVPbT+R+l2
yv3R13Vr0Ivf59Dr2lCl3RdWu6kiy4bjcfAO8Lg4ix+DVWXQjJuhfvTxr45TToU5sIJD3iGgUPdg
66vOhcK8f2oLRA2aZtT2Fc/oZ9Ab2aE4SPXSByaZQ9ss19ZUVOSxYmDjHpiOzrcO/qxbh1zWqAN3
FhQCjV92IFYjhUnOAliDLTcPFgnd53vyGzCEakmzSXuCfyTJxUOXg/N35HczyttdMk4p3IqlHFl4
EAwURmyuZQQZIKguf9VDR3Uk/Fw5cKyc54Zsazc5NhXeZJ2W83iK1Ys0KKGbYXUpakt1trpi5SfD
ezxgGCoCi3Of+1/8lTH7+naItOjYtRbSt/lIoNCR2Uwhvhon9mijG1epUY3Nhsg4l55707JoXmd5
21xLTbc26Qg3ZLZg53CEiwm87VgUG1rKMkH9s5n2UWZ6x/vLBEzEcaLhoRhjdB1qmkIK71ANIdR5
FnxT29EJiVzTUOwz6Jxg70/znZ60SvSWZm9IALtxWSVww91fhsL3NpZTXzVwTUPnjCQ888pf1iXA
o2xENgvKW1lwrm8zOfk9TQPZpXJ7Y1sgIHtoYxdabM/chZRF9D7rz3pvQAs/wXnTA3NqZvKQflRp
K1P6EgyA05xF9wpVQ3NGBO55AhgEUjaD1t+z9qbmo6JVxTRvFHD9FJGlrQ0I3/pmxiCV7lnztLeq
icod6UYTNge6TJe0sk/wErfruhzGc2tNzcowekTw/tsLDyYwBmU5UwwvnZ2pmflTUTUnqdWbpG2L
C92pza6tGkExDRMb1clLXg70kKfasZbw798jjsnmvEyx1DN6psd6qi5z50U7r//U07y7RFuvjJ2v
dfQ1C2gqF0M4rnvEAV6c6WIX2QUS4OJxiIr6bJbl1wxcQ6bMmdn5+RMqgqFhAOvKu2I5qxgsSjvc
oGn6lgqvWhLdbIpkiliyKctAOOvSsLxX2FauDnLHV317d2WN0hjPogDFH0v74CAVcNKtGv5QXIcd
Jb74kYxJmvfDHrVKIGtDXzyVmlFDQhR1SxSiNnoYTnvXbJsjBCTWznLTnSXH7KwnWX7Wp/YjrSBH
pV27XthittaRVtG7KgtrXUukpGIoPKxFVqO50qLEuPGFfPPSNtjcDzhZ1fG+5/j0dRtF1lJzdnaE
sQrHbNXgBVLbKt1D60KUk8TkF4AKaODkIAjIEgq4XdGjdJi41mmMaxdESAmVujo47y9lgdqpGWHn
KoEn6LUROe8BLz2eYMlaZrKm7KXb5iXK6CaKwgdNOCdSQ6AFWrxdBDLTc+tX6Rm3/Hez6YBZirbH
92w9mnw54MfQ63Z+/dFAVnAeu7A8F3h0qx9f38CyD9LGMa66LuCfbM2cFqRMAeShqC71AoOSoKx7
CnQXGBalNUdGPWTD7NyADvSidocTRNx2j1t4f7EqTFboISWHFvnKgS95g6dXQw6atqe8GmwEB6ka
W1V8651Bo4c5QaB9TO0fR5oQSve0TeU6cHhEk0NgE016hAhRuOgMS3/KtLFbtUhgb8HDfuvHueFU
tfsLMVp/0YKC6IHjtTJmQo3Apc3GSYV+0fq4hJMEpmdSne+tkcxbHiQ8y6kpV44WgBMqTY4W9XL/
qff7ZB1Ty2F2A2uTdWRIIDiKzoUbQgON9BDNDE76oOngnrxiQJPPiM8mckhPXj/GD66LC9GwWcvE
vdTpNF4KJ37Qv2QJDCftrOvHsPcHUhzPkNsa1xaVlUfiJh3ymMmHVxe+bbOMnoJKxA9pb+8AjXrL
Sq/7fZfP1bmREEqYfnlJ8MoedIRoHnBLj40cD9Iyh3NhN/KRmvSwaiNnY0+ufvW9xNg2U/7RRUX/
XRChHoCbfiJGvxNe5m+1Jnou2tG4hkZw1XILtTlB9RThM/9sVfiLRLCHrODLZdZ6W5mJlzzE36p1
TRyKehT70P6Y+oAICrKveAnS4qnMaTCSbm++ZekIVA6rBOsHcp62cjfQknHOs+YOiCIgWxdB8Hea
Enc7lLN87KWRXmFLP4DaNh47LZ52rET6m7xcexhp55Fpe6ZgQIarhC0rQx1+45V8f82tiKWeOuh1
Qp65dLoafuM5TaNjHaG6ETKmq65DOQt4TkzReO7rjVBkI6FFB81guieT+tmK9J0GCrizLpQZrYvj
lt4mxTItAtdfQ9tbHnB4CMhENR2rkgJtkkDwp16yIOl3o4sYTqkhllSTLsoHWNaAJVBWY8dEU2Od
7r7bnHWXOM+N3SwKXTtAPLROgzk4ZuKtm0zsFGISW30oX7OgKoEQ86LB5bfs41h13MAfM1jydH8J
gvTqRlIykR00FabendKsaPb1XFrnZAjMM3tip4v5og2g+mKjKc4RTOqkMMW8GTSXbtG4rLcw/7iL
ujS1jRsRRHp6r8FsXgbTKiwRKFzZ4J5gMPoytj4M/r7IT8rhXxidjrwGIs7XctbzDZxvxsLtNRgK
oqYNFpNJ/5Ahh+RBH7w/hsDQD10j5Doz52ndQVlza6S7l9VcHYs5GQ/BLOC+dG/tOIWPJM16Mj+Z
jUsYxV8985ua7TTNvVcfBIHDnoKSlwYir0l7Y5GjolxUAeGEYZ4L0/4ueke8TIU0z2K+enUz2ktD
xiARid7RAWsvWe3NiDTVkPSUVJkx3LigySQB92b99j5TkSO+KOdvZ3hjuYkqaj6iEtkZYh0CcnhF
V0FmjwCdZrEftekZIqWSWFuPnmxpniDcnPfdUF+AcAvl5UX7LJ++omybvnftAdEebwNbtrUlAkqP
ZfUWZDWdp9a5DBrA8aPvb8Gsv1XCMA+Fekk6aWyEJZ612QqO2uR5a2h7oJrCYToQEJ3RNusvOhnk
s2HeRkmERDBVn2KvrE+FkOlRh324LRPnOKcO2mdmD4dRYNvHDBc/kpgVs0LFJSjgk7HTa5BKtoTm
5BQM+N+2ad1L7L8RjPWnICyHUwafw7Ig67roy2JbtV36EmdR+Dhu7Dk5Ry2iwhrYUPy6sd1qeLT0
t6b1cxt7w01Q2rU5vtzM0vZxPPmnJOjI2kYB6kZ661xi9aLhCNT+HB0MWW+mkiG8R0tj7/Mwo6R9
LK7KDQndaC3KpAcr4T/6iTcchzkcjp5W7hvNiB5E4i8HlvahGB3ULdRLGMJqUY8mnuwQlZv7QwFv
dzYIVHxPff+bAWfRVhgRMrngmniEqt7IrjQfhTVAJjOPC8gA8sPkR/KKnCPUJU0xvyBo8+CG2VNL
gvdqirTZBGJGvSxK/F0v6k+L0vsD0rcAZxP9ZcjD8GrLcEZ3Gg4S/G5QXSbHEmmX7lwWzKRdjN2Z
RuI6KGwYuLR1U8vmIY0iqg8SclTiD7Eh6eZt+qg1X7VugFokPNSp4gjJ4m8pHEy3qUK7KbRQN3Mc
89X8L67OqzluXA3Tv4hVzOG2c5TULclhblj22GYmQRAM4K/fh/TZnaq9QXV7zrHlNhvA90birSvb
PHNnmZ5eJgD5LJ5lTqxXM2vzZ8DVf+NMWQTLwP0ut2jgJJDmx0zf3qc5EFBu0WwPLYkUwmdEC7Kq
vXdYJeoRlGFjONQZmwT2UeD8Glrkk4S6jHa25/4O2gkTTJQevJoxNxBJ+g3u8p162y1SOXEksxQP
eiv1xmmc7px7OE6aIb7OTTbv25AHrfNy641OI+utDPSlrPqvjQqyMw9xg2oIrSTfYLocaGSgc7t9
axk2r+tS94xWfmb71DbM8pYJ12Him6p9G/ktajxoqi532utKrPxdkDNXcfX3sFuPvdq3mQvNi6pF
j/VCFreJ4PKYgrjTGBs/iQpykJAOCblJk7mDN8puk1uMbO9TQC60X71OQ1m/jm2e3NyIsFer/uQw
D36cfai0WwjYckxSHwlbb3xzAyyquRNR9uEzX4vG+2IV0wu8XvHQvoyvUUQAp+kNN3J2RNnRr8wj
jk81Kq+gunaD2s/Mjo0M3puQ5M7REf3Nc1Nj59pMrMZodC9ZJneRjybH74v+xJaruIHHybcqGdPL
nDXp040V7Mrsy4On8uSVFPVu59klVhTQFCyCYr5rwzmFVFjf16Uc3AMB6Om1cnN5H+JEPV1TL/UU
6biTgn2C9HtSDAihwptccDkTRXBtjYhnIgwfeRxCi6vhyLcmfEQVKqeUWK9jHbjJnTKd5B7E5Z98
yd1OvDrerB9oWo7VK2Bnf4WwubQ5l03ZoFUpg9IKyM4L3W0HXrSzU7cNtyGPz6br6PBLKFe7Woy+
14498hrUzr5cnrtKDJhjs4Sdyc4J2PI94W5lqL56GpFqlLC1BMsSNyoh7WPajz1npiT7IzDZGpf9
cX0VLZtkkWE8GoUVL8J6ukFGGV3CfgZEpM5rPxi9vGl/gk7TLfTX8tb25Y8krJvjOvWaxNf3CPOB
aeIWdlGqPLoluAhvbkkq3voqzfz23PrFNct3aOWa5Z5e0jhz56P7R1Fkdq1lWJ57g/LjyRXHuWgN
gorpHQX+BUbNgZFudl7TP5B11JJnzm+zAwoF/4neDat5TQhj/sdppmvccVQQiWy+9pMsTyR3ZRdB
wNW9NtRVavReRnBLDTldFRgwFzHGBtq+gktWmJiSPPFO2Vp5LuvoIy89n4mKmwcHuE+hW5k8fZjB
TnhAfMVVFKV6l27mAzv2Pu2yXvdujpuJgD36/hrv52gfwk6D87shTvViQv/AV2u/Urq1T8tOU9bk
A5DucjWaKDiX6YhqO/Xucx25+zIEcgWTze6efebOZ175C5nX9VXqO7yymj+d7dQHa6aeb16WbKGc
5JC/WmlDMZqYnMuU+84lTmd9waQRKiziys+p20jAemxDw/piN2rJOMZG1lt4ovIUeH+OgFSsoKGh
2uJqMaWBcepd7oTRiN6MUTN6cEfWpzZaohQWeqkZvN9lqjzCnngXgLl2xLBtIqHUOSuLGvONnt9I
JLwRi5efi9CtIOJYokCkJzdLv3Fad/d6WVTX4soQYJm0B+5NT3sfqujtQ+52zZ7TOb8L6RFD4E/v
mA3YNQY+qUkV3+2lqJdhpimIuCir8kvi+cVL6XDzT015i13erb/EhfwDHYXnow+I433cmPGtCmrj
VtO/GPidvKRZHN9cV+QnM3GfDtAV5LVI9HVdvB4tWN5bxPn0jFRHmqnefKMXJ3FK8knc3Lxob+sr
lcpXkc7ZCf4vvWHfSm/rq3ImPlH79s/J8AnDda0PuOjpZd18wKHR26VTfGjsMiL8bIw4jt3b+s4C
i9gGikrFctnuFRkuGKElpwdF3PVOwk1fzdx2xUYtL4k8JD532e/1Ap+V601+WXxBHmNl9XcXd9+o
nfQwWsS/70caXjJpfdrdnFwtWUXv9jTIo8ncQLaZKLZ9RipX0Cs8iW206O+8ihRFDXPhq/BaL4s3
ezTgZfnPvKJzpa8z9+rErkNHNiFklI2fU6PjBwyIXN2Wqh92uUpALpeLu4Gtgt5oiI2VJl2XWBM6
UeifWoLcrfvGuoho7M9FL9/TqOeuV+vHNHXlFwssRQ/tRedKHqKg8MdF5fTCU478uGiO60cQhb7Y
O7Db29m3QgJdago6aTYm+cRCSWn6fnDM7ZG0SyGCW5Ekk3XIzMTch0MS/UUPVwiRHTPoBvvKAY+4
nH0y2WQhl4QY82dgCXFdF2577OGijPfpUPxpuqS9/rd0A2l9sT88CfYfSbQuxue6OKHx0YdOgBFn
tB7o+wftDo+yQ6ypoJG30RiJn3U8nbI2IyunFM7B4zv5EXh6W4IDPkM324YGQRepP9a7PsiHfWyo
buPXKrg4sgguAZGPh2oS30z+xJfQnfK/i5yqY28Z/5gy/cc1YvlDLTW6QTJ91l5JZ6adw/3bJbGx
5NKjn5iHvRLafbQBA4+fDsZj4DhLfMQcc++Z3z3avPHNJemtNJy9mRMZu0vqjB/Nab0Lo2lJp1hQ
7QVBmGe9aBLWBWVYczOgyDqS7tghTVhrRBOqlMuFxiKsbtREEpnIRbo+Fh+0c3YXN3MfGdEZkN7W
pZyFfVlfrcvYiq2LOeYaR5dsYqdJrC5/kTbcYDRodegMOO9Zpy9pOo5Pgv9JCg9hcUWg7GMzwnZE
bZA9SsvNjlMjHbQn+n/gbx0n1jataPGNarM+a1Ge/ztcWhR2p3Kcr9nnelFKSlypbdG8UbMsrn3v
TaeVInKr33XY+kcDef0x0WMKyaSSC4eUvLppfwYLiSnBouR5sFBIhdJ8yeihfi2kkZ9pa0mgWhL7
EFR+fVwJpsZrqlOQQ+WaQ2u8WtwssmX+qzIXOjQlFFPUuEJbQ3aHOS93qPrkr6z/qbwyvkQlhH8N
HkcbJAGLTsM3uGmLr1mLYkwPOntbqWEh4nNS/3CSuCZLcwZf997xXWFgNhd01+7DX147hy9FVfWb
mVHqYRMJuuvN6NF343whv2xRlXFrmpz7QEXGVU4J9w+pa3Obcy0ne29h+fz83fKH7gJmzCAQy6XZ
ZKYTPevJApJOflHBpgs1qTphvEwQfFE3QQBmmy3o9apyKgofBl0JsV/va+viRGD43JZAwGcaQFKb
+FVpxaC1On7PKrPIdvGYkv2UErtLbWxwHmz1c8jD6s0dFtqaGu2LAePpGe28AILtueq68kEJyk+/
U0AcI1xU00ec/syTol1AJ5jsH/nQgnLV/muv+H/bCw5R9Il/D62v/z05fPD6YjZo60gByatvoA7c
SKdras7c7Eo9fO2rCIDe58Eo4fOolcVxA5C28Zy44iD0KYr6tTKHbpzFGzAfPuykq6515UFtpE13
nhZLnLL1QPAcVkFXdd2dQE/c7YERHwmGhLST3fhhimbbznSeKcFHMVkTASq6+anNzDiFUG7HtCB0
ej3/bUvHJwvSZVeZzXdJlePeM/D/5GnQ3ZyyQoidNNPrlE4v6PuKh+X2/05Z0V/AlopH1LfAU7Vl
7YtebPntw+fkqPozEoiVbIQ9hTbnDXIIihDswHipzKy8TujZOhXtCy6kYotOEINHZf6xLGooRVsn
LmS8nZzraPg99vZXJwuTa78A+XRYIU3yYcABpC4mCPxlfYV0p9xGiUE+Eilai2ZnXRLuQdc8Q6SX
ROWjM0VIXgSKKaCOPVm1I0nxaM+lEebbxFPjtemD4ToEzG/ukI+bzLDFfQ6T9m4tS9DXhzSs63Nb
JNOVJrTxinb2SzSMvr8d2Ov38XLSrosvZb1zDW5le/I54mMTSvlmDqbaZ65ot4ntPpUb60uV1oS1
rJq9FvnvJQZsvOXFeBjUTNeT06fvXV/TsuAWS8qOKR7CQF9plU13aouBL11Ndy0h3mW2G30miNij
XTApUPq3gM6fskyH68zWhwEKaAURw3m9Qq9PraBYPoy0vzSQ81zMPWLebRKSCgDEcEms4ux5cXwu
R6YaRUjTXzUo9/hu1xXwLYi3Nuzl89VfpgcZ42+PWr4jIDDUX9L9TSiihxIVoeIi0vAtE3aikS1O
Fd0ERwY19hcD6ZdV7MrWyE4JSbJf6i8Du0OdWfrRWROsliiyv/KwOe6KY64F6K3NHJYpFe7LeNBv
SJ4ILWtRytmyoXZM99wmU3CxwJn2coBKSgMr3CYVXLgpaQnaRDnau6Ywxq1oTeem7MHY6lgw0RWF
vNiCQWkfxs18URVlheuDls8wx11sJJvcZou1l0tSO+KTKdv02VMEseu9oH9HCyme/fxmNNq/6EXI
kycAt10ShndSjYtXB1FUWRGHEE3ie97QFtxaM9FWUrzXdkV8UomZvKx79Yyt4BzZeCuUdNO7X7jm
UdLtcJ6RqrxonsKdlf8b9W705rq2fxy4IpzNmcs3tZj8lBY6FtXn3rHsw/4pPXIOlPRPptEo9rFM
PUdieZDYlCdEqkQxm7V6FwPul9KxSTOapYW0CbjXluZr3Xj5AZ0RKVF2hP9rJc8rEpWIGDfe+8QL
X8uG5CDLXpKRl008UFm55WwilG15G/Ufox6tb7ELfGGzO4aKlNvYiL7C1ak38pNp7EVp+z6WMTXB
07YcZPIr5kzcSt80ycd2x71A5WOnpv2ZyORE7YX1GNuhf8JHEiJPlYMyx490Do+0DFmnflAhaFa8
ZErga/Em7mFLreh+XoaUAtrAZRj++zdhBG9fvOXbhiry4aWDukdG4GydNq/3vbIxrcq+/u3Z6hfw
CPnD0CNdRnoweVxcCYqbSEa0Kbr636uuM/LNBLdzxNr3y+mbmpMotl7XpSCPh+J2mulaM/0168b6
yITjPwVWNP6lq42aSSf3bXdx64vwM/O5qZnSukjV2icE5t1Xi+TBHhXqp2rYhILZezEccTXapkPm
1mNPViDT7TTtipaWdQYq+zNDX0qqefeP9klkgRwSnyZx7GNczj/HyHhrzPDXRNX2Yf0ZpdPzm1jN
zYxthNEzz2zCP8wTYPTkROCOKEGpnhVFu/fHvL4PhXx1Fwlnb6IJbRN7Kww4GXKyaThdhGpIlwi4
yLREXGF/DrWdHgrT7V8CT50mjRowX6S8sdWTRje4O2dC0U45m2aCrTFs8adabrPvykH/Y8DxBKmb
oYvm/BeyQq9joF2PkFT5E2If6m6+OsKrzxalp7vWyX0gdYLkmIeNvZjsaKfKwt/jzAt2xjgGD9ss
yIbM24MZotZrQ1KzRnt8Kji0S2hMxdbpDzNfmzfs28mjGfYMWMGB7UJdJpWjTU2ImoEXaCmQEr8G
wGlJscC7E+AFGmNiiklAqq5RvdaWpcArILHn3q++Wyh7qWg0YlISQKwQkFfXUhk/ROb6l7hifIjG
uv4wquqP3Tkj+5SbXmpuPDi1cUtkGOYu/thFX8AIvlAOEb/m9ETsvYIl74avVPLBFFl18x4zgmzz
AOluZvrYP3SafkxWmz2I4N/pPmhe68giyZYPHhuZdI9iDDFNBWayD+yewzXLYL+b0EYOtc4EPJUI
2vsSVCK1xm9pjdMBwXX/5rUdnBCtRCfdq3fTUcZx3Ss9H21GSIK+W6AGMC2bG0rqlf84NI9uSCgg
5iwJOKARSz91Oj+ASsR7Z/SH/6jniFs0RYk50dgID/9+DRvb8480K+FBn+NxW4XeV410jYDFJg1v
tS5ACe3sV51hpa5jGnXHoswPfFPPWT92u/Wr3AjjNZ+84JwuQrc07b8uX56Tp+OMy77+Uyszfm2l
Eb9CS5XboSe4e/01AUGIcMO+24KMPGoKNjnqAuiEMiKCkdL4IGiqTwggQrL9Mviet1/C9qH7Nw6l
+Ufq9ORrZELcxFQ8LW38E/WRj9aqsr+gRd5lai4v5WAW1yQ3XsOwLk52PuqbuSxD2lUnnTnv/GHa
3Ogi7HcFntddks/VEWiNHX3Z0PwiCI49Zy/m68B786KGalYsNOviLT6a1tPukdD5Ww2qAkHNAtNp
3Mu0+EKrxbaZtDjmyyczVcJYpEckBpZoxMnoTwC5p0uE7unigLMfEhtPKSiR+dKkTvFRJU11cKAE
aOXjgaDRo9u6pkWenVl+hzgyL3iAvLd1ybV7r0uzP/nyZqkBe3kIBBGpMvvaOySh6qLPrn4v7CN+
9pTGBl3v8jmNyVTQxF4Wi7mnr6ZjV2TyvII6eR1gbEx7Am9L6WOYmtpzGqqbuyhJFRR8S4LTOViu
ku1KihX0HLn8FmUZ2VeElvZ1fWWMpmJoB03Lq6MnTUlIbWTq27pwapJ8WCKXWcdWCJP/TbHOBD6e
hIpJvAsBdAcuLfdpqGf67TfmnKCjit2HA8RyXHGqeYAJBgZ+1xFloR1Oiluvs7MiXeg1tUg2bLl2
caO+L1JwTI7Ov2Wkpuu6FDnp7+uranlVtwG4qDPsAwOF3xa1r9ujmCoL+9CLKnpTfNHeFNVNV+ao
94jMR1vBHg0oOR7BQPqlnMGYEY/sjDbxbvzH/HVlmwC7XO5X5nfX1xA5jXEZ/Il0rEXjsS7rW7P5
txt1dxXYjkjJaSSxu65+mBPjObD5L5++juswBUTN9ul0CgZxastk5llggNId1lhc07wX1jsSg+4i
QjOFIE+GHF63JC6u7ojAUk5286e6WggPjpBg3iTZ1BSHOoksovVVcB2WBZVTcM2Jr9pUlEkfhNMa
F8eeX6O8sF9jFJ+vCeDxzvcRJM6JZR+pJWA6WZgx0ymcF8c/KSfUL0Tf2wg0XqnF1i8pUSJt7X6Z
cxVBKtvq5HnDF4yG3mnpI3oYLigPsVOen+2UUMW3KjDjY9U1P0ppka4aJOJrHcH8KhG6t9rFo5Jh
FN6mnm6Obgc5vPIQK8/TufLB/Okc/b6FckjHiQ+xGC8dmhu82hRswFxSv5K10JoLnU/PAeEaC/qf
xXVw1FOGOa/OUYz830UOMSI6XS6tfCZDzUI1EL1QoEbgpswb+x1NCHFtqzDOrxtKZ9L4WK8qBGUn
Yu+KpNz29XRpsecccayYl3VpEAXSbVQfUUrDKqp6TxUBJIxLicWyTG6PL3aRgtoTYI4j760K6xfX
Il7U9vMQaSZvyyVVQ40IQyNHuTbRGB6eLx7XaGjDc0iRwQoMrrDo+grLCPII5eb7/++r26Pa3MLR
oqJeOIxVdbQuuS7+JCJxEVuXxTOCIVva53YdmQPM6iGhpyVKAUDld/RXXxIDoHjpvxaF9J9GZwwn
MSz/vq0iAy41mZLsyNmtF8D/7oNpTs5t2li04nAUlQ52xzgT815K9ye1udnLKiywDf9naLr3YYwo
KqiDeSej2t6Ni0WC/Lxit95LB6awjSNTcfZGKXaZVVV7VXnpcTLzpSKJSqEiDhzkUarcOr5yD8lY
o2ALYwalyTN3rrTnM5DIA0xJvRi9nx8QIZAG3evgBUs++dwhTrwjyq7+Vwl2LDBVPI2cBO0qJNqv
4gN86yZKN3T8p1kq2ZHepJ924k18R0D4OYHXAycTmJHQeyS7NHA+Z7O3f64viszclXVcc8nK+dDg
WqknHxJ3axs2saAiiXcTqWBY4qcbkLM/wdGRH7TeKl0oSdOJio1R+Mm+rXWCdyeQp8nXF9jignhZ
D+9qyD5NAVzxVxESUjW0011Mln9YhU9VBXtg2OakA53t/EIkx7+jO5EKRG4tkH8dz/RxofpCYdSP
t3yRDawLXkjQ7EkfHNgUq/aHcxWP/CMprrf4VhddTsTwW3JCGYLvUIGGDhsVM+Xyx5QTKXRlmBt3
qzbGDyeVB51T6iPVc7VWuQqjpAAKJqwPA79nQEZ2lRNcH3lOedP6xVm/M7WEu/YlkY1BI5Krtyzr
K8pMkmtStuWhm9HAR6NMyCUKstPcRib+rVzcrTzAjeek+tI0/64CxonNObf4xIZIky1HQpVGV76J
3GbETeBHaEBYKHoicUsU0a6Zapp9wqFhfNXhy2jF4Uc4FZ/3cxt5+XNdZJagNQ4K5nI6hewGzhlM
e24vzuye5KLkXpeERIRrEUQvImbS2BadW19H0xxe9P9bSqu8jkm/I3nzX/QVpP82/DyvcdfNZBwQ
fuNCLL26TWVcogH0ogBJJWOgMs+Yc0iPLgjaRYmB1giUal3sVNCBaKFOJjcASMXMgQBTc3rrWyu6
t03xC/zaP3VeGz/w4RkPvNWnR9sK1Jn4Ye5j7zn3InEJkUaDdl7x6OwWW1F8t9uIxzIsEL1nBEVM
mUvT4NyFALUtxrfYJUJsnKZFRg/+vYIXC2FRtKE+JWZbHzyMInBbaR1dOnqzuDKhBQD8ziy2v77t
+PTNyNoHGID/wg8YDZhi+Hu7i2B9XUwwyukXFzXzXc6t2CODdF+0GMpTE1P0MobBjV8371KBjxn1
Z8szfo779gaZkN7y5QuwLvHyNmMSwl5IFSijP2mNjTGexnou99zrlm3A+9dJvDfhRowoXdl+CKN5
aZ1RPIMgjzYj8gXku04ImedbewkqZ/g6uDRMQ5t8Rf0MN+VYTp2TMJ0fY2t4jxDh+Z0mntv6ruAn
u5pW8oceYzLBy8HBfaicz7aoeBtEzjFwsMvAP1QLn7+KK1Uxb2TaHzSyTD5EPf2cxIvmjxBymQXD
d+ge6xz07BVJkx5c3YBAZ4S7uKY8TpBDH7UZU6nlBq/ru7alXW2YJeY5n9Dy5d9SoUx7UzOVSOCm
R6fGpTBlTRdsZZ5kF/zESKiWu+s4d/rMFkoSBWhYLJufc9FpvZnwux5CgWrYGVNNTDf5RK5EPxQv
v6a1HR7WG8Z652gyCVWI3jzJvekacs6cyiBit6Fw8zZLQtMNl7TqeQqDLf8BWH30yAwNs2CPrwf+
BCSDdgc3phY2wNiqyeO3RmdrNU6IvWvIfoUJBs7le1AN2ckr/YLfURBtluA/YWYg1oNXuk/R41uJ
9254zTPo4/i7g/qCj5p4JFyZb+sCLBthRUo++zA7yXAB943o2Rqhi1HUlS/5Anq0f4zGqAjKRl2m
DAJWlPFEUUIZloyrdxogv9UBEqppwBjgSizXeOTH/RzOMIPCcIhSISdmZ4ZtcgE+S+8z4qZ92vye
896/NsqhiqEZKAwrBvmja4LHUBZfvLR0T4WepyexXAlD0nJMLlIg27HlYRTcckueWY+5/8Es7Z0s
I3ulbJAM+jyOdp5w9DeTEM/G+YN/wv8+4H08+OVgnXKnuridNT+wNf/rJqo+M8nMV6M3izdzceFV
lU/LLuLlt/XXgrC4Tlw6Tk0dQXuknlNepg7tv5GYu76g370UMn4vm1jemiz4bc4KPhSYsIf0hlWi
iUt5TOS2bP27Dd9yp9yRLHJlT4eg7QSlZiyUYqGajIbp4KSwBU2YJEz4sqOX5r1o8V70i1o4c8Cy
hHa4XSckyceZuf3PPNfaZC01DUfrnue3Pc+tvsduod/S2uYaMvBYInktLm1g09+kZ+NkF+TM/0e6
h2no7pQ1jOSydfjeM31bt1rLjwlTm60bovN+l3VK7tdfL/otthrz3hfOYkStKGrQ3A+4HsfbKiPL
3kexdUWWTdJdZ9OxsPz7WfQYQObCpi2kZF1YnAy9/o2e9/5XEFF2C4tQE14A+qp2hg+QUTRL3Ayk
QuEj58YLZe07wG1y5NhFir8SbV6ZLoEEUVCiZVtGw3VIrMzxCYdN4P4YvUE/Nkd/aCKxsUYtCalf
IgxCLcVhpQayhVBIuyWFwqgWa31cHFOeYDxi9JhNwIsnwjtQujIIUd9cl6fK5+BtF/u96RD96mo5
7da3/SApAOqlJN9Rabx1mcYZWkLhkpFR58CuCraNIkuK/LZ2C7OUtuVS4Sux9YVDeGP88W/91g5s
8O9lWb0OjYLlme38kVT8D8GBAducDOlLiekcc6/6sIx2uOtspjNG0SpAGgidHplRlMdaKNKWQV4i
A82PnHEYDKPpcWFle6pHr2j4QJp0Z+S2e8ZZc6bekGT+LvpMuoxwJ/rmNn7gl58FknnInwbVKijX
HqFDvhuoBry6Wa+vQarGreOQV6IXbUy6qGTKOHMvsiu/R0VsHtYZL45LRFaNOzMWH0d0DtNk1e/Z
IOp3NOPG1q5K7mrKtt914VCVkpvZvuvb30Y/uM/BzM3TlIGOagwvT23CcdkO4VN2dk6H+NI4Kjsm
Uf8Lc5SfHS2OllbgempN1d5yHf22LB4Jb1GRrEvlP0ryVC6haaNexhZk7cbAGBACcEcr+964UIX4
6q0IOqWzyTEv68MktflF5tEbypby3PBAPQI3+i3RMR/MJaEl5Et2ruMUh5MB21RxJq64emAx06OT
M3TWvdjrkYJQAEHWyBElSlwLM17wrWHc5GDZOwdzwaE1yvJL1cUIVagHrtjz3pJpOE9l96UPYW2d
MURwuixu6Q6XFtecsLlVx5aNEQpF7VsWAYb6dvuDjSu/1F38abi4iPUiSWRyZQnsM6nC+jrG+hPN
8nCMcoG+MTb6K9dtIptyXB2rV2dYxIRVnP/rp/07ud8o7+rg5nG93tqOeBHL3RJhExu3MNwDCtt/
K1o7b7lq5dXCNY3bzf0G4Y2ucaA8pcZvNnZWTHkWZ15A4efRmpE/NqmP8BzL09kmT+Mu8eiotveD
XYgF1LaHaE+kBnJ+urV5NN2+vvYU2O0npf/EjY49+jKreMuBz/g9ZznBEK519MnXu2SLDqwscjRp
LumglY/UR5q4GsSy1K1gggKEJuGjc9DHLaYHbMQlxBQDjUo99+K1DVSvZQ4IjiPvgO3HuwB106zi
ms6eGPd0Y61DU0AR42UIfyPntS8lgobL+spiQD7rNfVm8p9D58gDZKe5U5JiIDhfE7QFxf0c+eR0
O78tiYW1NeiGbfx43qaKHByBKsDrnDebiBByNKGxV4nPusCNtlsvN9M9UNs2L/VMNacgZXt0KYAI
yPLYYQO07+pQzYG6Od7P1UbNjbW4D3jzLrbhvjHpoGNF6cfz3CUvsU8zOjLL8sSkd8pdFTziUXtn
UGTJLeMwiNY5dML/jHocYk6btUtipFldW9SVknqNzvtpW4k4jknVDhsz0J9m1cNrLzpMDGXi+vdV
fFAO3cLmQuDqZYmiHIsZktAtyR/C3zvldBSJxc/BT8o1GQUPBUyYETL0GahGGrYTYwi/gBOcLAXl
RCyK9QDcK/a+7/2BZW03w0LeRe5YvLahdw5F8tYaY/9SLYe5meLAc6XJN7SK9rBwbH99SPClBDn/
C6U7Qk5nANKKmKPpGJSN+xkFpK9vKuHRE9c334IgGJ/0MozPLvcu2UyuS+JfWzvIXodxdvG+LHl9
jFe3/5bU73HDygGJVlC51/+WEsXUpk2Q4xjRXN3XZcC0f0uzdnolF+sjGY0EZ2DuPNyQR8LAh9dN
yNLkgkUOgOEXNFBvU4pAnJo/44lyEBQkhqvDhXJXC9Cz2n2p1rSY5ctfBqL2M/qj+il9yjOHwJ9o
vdSSAkghYdxdfe7RiK8/vIiLHjKZJZ/1fDAr63c6R5iTIGqvzZSSHrpY4izsG7cWMQOgBY78pxro
zBk7SrDUYlWLMFXtx7aTUNVB9+iVcysUjTOT70env1dvc+Iuolpzy5k1X9dUkDSFjqJ34QLtxem9
HOFejfOnsX2+LJkyzk3l0HwFV8o4ylscx+oyW33AxtF5p8bO5tc1FcByhycGHGPMuzsxtV98PVuX
/xbVhdalyhcqMajvBvJ/NA/W+ElcWbLPae7EXa9R8JjfkOKOCN7D8pYRC/AirW6AGxW/oYLCKyoq
CZcXxocB8u+7Zlg0oz644LckrVlI8NkCJUmBpvfT+ideLMzr4vc6PGPp3k5pRqdVSUzYEVk+Aasu
6NswtF/atr6lKO8OZdbAsrt9tvcRtb+PzKhcUnL9DQySJjdyh0qFEt7roiLcGLnIXkaRbkFCj2kW
+NeCtB2A1BLBzPIK7pCiDhkHbKeWcSwWM21pCONiVVOI/DDpq62Vw8usqkGrieDSCl2nd9ffVVnY
oRTkHtCn6dNBYXgQCYYlgvnePCcauXA2GBB5vDsuT7PeRbC/mHG89CVclvWV1Xx0XYKZIIru7J8M
DdpTbw0/x4nLItk6NXkVvT0gWgNjXd/VhW3f4ZBwNaXGxV99ysuCGx8VExf7bVvEv0YcYR+LLeyD
xCM/QTlkpKlzcQxVfwxKb3XYe1/KTL61ouebXTcv2s8SrF/evMtMS7zaxxV0pjlVvjT1Gy3S8RUk
6gwDUpx8pwXVqkesjw2c5iq1DNawngJ4woWWkXBBmwxW+YG5O9sB+ZDc5iPwLIZcnJiDXsLFfbwu
U/F/CDuPJbmZNMu+y+xhBuFQi9mE1hGpmExuYBQ/obX2p5/jSHZxutqsegPLzCLrZ0YgHO7fvffc
+iWlLBaNTB+3bi1o3WU4bq14E2aSd9ICPOBb736Lk9aLpXb9I5Q5UROxUomeVg7G0m00gsix8ono
p/9WaqJ81kVe3erYJV5G3JPeTWZZYRAehpb7sIHperXboj51CiITmIKRSGHPhzwpvlNZn38XzXEe
q3Q/mgm9WYrYYoauf2gcQZaZkT3mK97pQyPmWzZr9qHvrVuZtu6qZ5ixI2PBku3kNbXhJhDKFvSc
v0Kp/DHMpKXZO2ApU5OdpDfBRaGT8YHH8UUbMvyGEAv7rLndMTPY6yrtrDbA881O9/Dq6ufnkRYl
ZjhKw3wshuhBxAV4oj6/ds1kgptNecBrtiQ1GhZ3T11KXbeubf5LdvhPizLHq1cRfQe5RJOea5Rn
UARKUsgjG1JBQX6Hc+iMX8KfblPThmxLyBVjXuA5BIcLHq9Lkt1rJ6YPc/peTKFJPX0czWu2YGJT
5dLC9RGfpTrxJawyWupNxzGt/0y/7dAQ59n/BXm3PVvq4qng8+TXigFShdtOGytwY6wEl/9yN4wf
lYYN+a/JYfE3fA5KWwffdVfOlE/nZlBf6dYGCNzJV6hffAY6W5w19fxZLkhUwFxJAzZbL6bipGQ0
fwEGmF9iTb7l/dDvrQqORWkj2NxNCoaVQal96aUZn1mmC543hna2p+oVsNEfO+cSbZADAUTAgli5
hBHGrzJmOpkM36EUTKuy4A3OwCjccuXK7CSb2SFxsOvmkq1VFxk/+q749ls68pIroNJySXKSZK5/
DgOekn8vTWvKjcPZKMW6tlhDopGDlBeRzcix0V4aUYB7oBD3hcEArhvu6NyBaDQ5eGSIixhTc4qH
4rlXKtxy4T7NLm2T3NimOA9bCaRa5KSPSewgMNM6BEh/l8GKvBVzE9Dz07o85bL6uIjDk9C+WOwT
YYoZ957d+m3AyO4tLmc3KRhah+Wvz/wAAXPjGHJ6FwoJ1mgiPTtaIUtYBdkX8KrTPlKh1FLTxMVJ
HOysrrNjOs1uF2/1Rkd+JvBdju9jkeif51zen37PTfeIzV6s/LmcCLpPbzUIlp0Yh+ycKCYJPhVa
toOC3iZCnuVqyLxtODneAVDcn9zMyEThCIgK8iPpQaFAPGETjwRQ2fYTEmNMnDXhC6fp4+xRaeNb
E0HzYZivea39CtOkOBkOVIuKnZcTFngQIqs6AQYcxEDWGJSUH+W3UhvQDnGjszcyxvCR7juXPhwr
Y/aMBQ3j5ERcdfApFuigv/UoqC+2PXXQDsOriKmZH93kmmr5eOcfMN4lAe1dp5H/WH424YP5tPMx
CMLr/y9+xeJFx0FTU+FBzpK7v1ktZ7aUifaNo0F7a+Q1Y7570qyMjWhaDh9Ga/eweFBLa7Lv5xEX
wDQY99SAPRQRj7wFTVrt9Tyur7107qXw01ee+sw0JWTfNGGbL/0qv/VWE6zZiYQ7LYHasIr7vNuy
B+jWTW3WL0MufwkgwSumSVjtlDjpTfGN5KL+1HM62xa5kW2lS+rdtMeScsJJuxgVI7zF1mhVCRtb
b9x6lcV7Fg/p2QiznRnjybRdF30B/zb7khzyz+i/j+Yktz3H0tXf4x/YIqI7CQG1wSc4V/GAX2d4
yTh1AB3yVSIMQsquLmtnI/VuuJFYh+2eCW8t4wni4nIWqgdCa7mXhNtUAQ5Fnu2aiHSbxVxw3Zs5
VHiV11suGa1AF0cPfsKesvZ1Fyc3O1OB1TrGGhoCtrSBFPkE/5+WS5bYx2Sgon6Tp8DEWKqGq0sJ
IA5nTNCojmfOkt65ZGu2TUyyl8mE9a8eW/x/6qvl4ikKlbRGuTGUmd5SF5/75JCmqYsxrcj2xMt5
5tqY0I+fPxys6XMztGyD4jCj5l2Nq5SqPhsRGTFITJ9fIfhEW42333GJ+iRK8PybwJB+K1Ze4mby
i1cgZS+/ht7S3zjYwWVBxJHAClcezoPD8uTKvIyO1jEgGJpOCW+Kde6KYLwtF1EN+hEHwXPsF816
NkKB/DaGl+WiTwy/h5QbRyl1+EXCs6O0KqEujdf0J2oXQyUa+2GrnzwXZNHKxTqyYX5E/m0IaZrt
bBdNu5k3Fior/5BhxjWBV9OpvAQsQ8PCxspH+ggwEwEaBnHHpHY3/jxFZ1ddQJOR3G+11oW7GL9a
tCbgcG8lL6/6EiePoQRlc+3gb1tn6lyOBduEWIbwXDbeS+zo5gZkFh6Gf/2Py1du5+S7z21sNJkH
/laHRYcg50Ro4+y36T3tmm7PxIMx1ziJ7MxE010JaoI2loqx2eoylilsrpqRtKhwS3TVdOWGlMcB
bsktpTh9lTcROJywBvNqRbAdaoKwDvOzN2QHypmwFL1oTWhuZIP2L12/337K/nmgnQ1Ol8oIEFni
O3akZmcSbeb352L0MfG+IUx3ThH9TEZjCgghY4dOwNwRIKhLlDsUawdK8qWLcsxUckrfxyHmlKwy
xBSuXO0EOEC3ZIuTMDp/PtSnOHrMKiy+XDICNZdIJcZreGeUxMZPco+9j8iYVvXyXCaZhFYVPrla
Fe+XNKOryFLLV0vCURud9EBo6YBQ5Jw8EMafF0FkmchUgBeAX9Wy9D8XvAnAdKXxqkKGn8+35SG3
PO402ayJ1jsnw42hqSRNeyr5tC7fxQqpIEMTXisbwFRNVhYnTyEJpTg4i+yqHg+LO1u3HfXp0pzf
E8CNw6CZ9s4wmUnP7M8foAAGpuTdfA/9O0axem1Cr9kKI4kug90zo7HhZZ0geqz+zRBRzxa3CMLW
5q9OWpdAQ/3I+TYAPTz69vweLVOJhrnjjrSx2JvwkLe1Ax56dC3rYcWJeEACjpBQSiaaLvRoFMBj
hzWBmbshdxVvuVBpp3Kyys/LoCJPeAGqMzcsKyh72Q184/myXJpGysPUNTfWrYSZVscjsHTPeUmb
nM10ZrN8O9a9ttU5ea88QQ7SOqYGD4myzxvc3nVWnjScYAr8Wa1EUnVn3KF8UgAtncwEpFYIcAl7
OVe4tj/Yz2uWjRNmHFOGmlwMFXoqjUhNK9vwuY1bBUkbr6EXT3Cw5monZwyOtV+nuwQp+HUQjcM+
KcpPg83AHxM99czq05lxTKkYpPNpZa3uN55k2/J3xr98pTcYyuRMpugjz6gaKKx0OvNwm86jci05
dmEcCUcTv6DNPNXaewLsAJtFTsyfMOJTS0Bkj0d4QkmrFTsKvFADR5C0DPEzXq/D8l3oWk/UXFjI
tom49kpjjiqrPUMo3CwxtFLMf1JpSVHcWW07PNLWtzB8DuMKMLPPPPCQ1hgXXLhlmyb1zP3QDqSP
KV3PMue5TpgHZln5k0d2vamr5Fta8sJvyhoNzPJYXNnI9c91iSljfoEZMFyz2JpeyiHR1wUjo4Pe
MzvVDOxtRPnrh2G4FDCwXkKvCvJrzvx0EToWyUOqoYmfEJQg9WLGQQluEt/M7H4pegQQISkG7tZY
WEfqFIyx3IMrFEfgT8dSzfSlOtqrQ8yJ6I6+9ntW0JzSmVyRrTP11A3ccCbBEde7xcPTiWi+eDTu
uJy4pFm3u7A1u1vbwYOCPUh7eT8bF3ww0WF+77up27oceu++uhhM6ght28m2dYMHz8vkvWjq6VB6
UHWqONpFvi3vY9A24BMR3yAHR3cmNFwqUGSVmeuQNdt7qYzfDTxsHm4gIlweUTcfYXcj8/atsjWD
/+/eDlYym9YlFNDMqQjRQzDeVpWgkEN09tkw38cULZjeRfHpMlj8BlPb/47iuD5qOt0/AwLmru7g
OcOEdK7piDHHNXYDsVuUkO61nd3i2Y9iQJ+RTjaj7U5tYsCPZy8IsM+LUbM0+1NbWQSWodTwTjrk
hlEB4B6qlW6h1S3bqpxTP6dhcnnRAmxXl86y+sPkMUuXDjyQCvEqKAQbdL6rjdY9FppPFMYIOGhx
wDbutoaiqSdv5dCID7z0Ls0SFSTITnaHbsBrEmfZgM5oOb/6+AM4+qs0VA4dH/TDNVQFZIndZ1Zx
aW43jZANpueoJjidzOZPvJ/6vqpD+qR9qd/9RpSQENuWAjUmTdj+4s+ZU2aHtKK7trcLp2afRCI7
SenHOGIcFidBnhXss0LELWYuV7cLnHryVVe//PKCVMrTWQAUOs3zsZUevCCRQmsrTYPQ+8KdA1da
n/u02qVud//cuAGwSHZwUZhOuyEWJTQ5rLFon+flIvqZA3c4FQhadX2wsTHvkB6ewG9MR1IIwPjC
rDpiJ/wWoZvfGeTWW3Zu+sEQjLWaVLJPhHBCqRLK+3rR+cKyxmlTe3uj037HMe71IfCbJ3uO3M2Q
67R3QtUNHaN/D9iOLCS7TE3glq9yNYarXRCXFZoop9XhsEAqzMjXVmMwAklSuyM+HLs6HrPzcnBZ
jjBIn/axMdOnbHSZREaawSbX06xVpDEgppzrGDJtKlbAA+g16ZBR5rjDGDQNYsTy6BLlMxhIt+FT
Dlvh4Tps/JmzuuwoI/sUSWmfGOS6ypoG00wGZJphrVi5Pb+ytp09EChrzsveyxyJ5Elrxw0QA+8l
ZHxA9tF117bKTy9gpOUSux9xGKPspcM7HGDvAOV6RAHlZrw5+bEs1SA/FR+1R6pgEe5DTvjUMbTZ
KnQSwLdNtO01GW9jwHRfKsf5oLZVbhN6k1Vd7fhJE0O58i5KTbIarGKtJzGzMT0+TOzXHTFo9+Ui
qtanvrVOdqQ33c1oCW5xAc0P7iLW+tGEioHmdl2+KtMa5t9or3XN4GkiXXkk+gT9rdeLkWF6SyYa
Ht++pwnda5G59C6v7rruP7qkJOSJsPz53GyqgoBsKKkLE5651V0iWFRJj48v4xjg0SnH6jQt4MnK
aj6U5HGTo2HcqAr1N9W4sqGTrV01gCSH3bKuYl5d8EzLxZv68cD5KVppffSr0kNn9/m8j5z89J/5
2f/WG6TqkR1btWYZwjYNjgyqh/X/6w1KLPy+42z427ngQBwXYXYnpf+aB3LuiTVj7VuQ5ItYSqsG
/hP8JRxavBPbaXvrm/WvHBbOydezjqdd9GxiBrlNBszMUTjcww6OeZ8l/Nq25m3uPRs3WFGd+p4A
Hn1kqT8adJSRRJzVBXUE0ciFCI0RszwvFw0I+8Ytm2i9lF/INjdgLbOgGrexCIbrUtKBOtSyh6Ph
YmERtGxbEKNmbVOUoAusUv/aKjlRgg06ubAn95PE9Z817kMXx87R9BNUZ5KWU6wh/7NEmmP93eTU
y0TNcS41+dsTb1W3hue14U3PtoU+5MflA2EYL//5XbH/B9Mcb5drcboXhi1c3p///q5IbxCaCSR6
a1WY1TN32OL479DauRT1aO/CAEUUIMOfnxmQQfnojMFp+SN+G/V39beyDFBdnobxums1+zXrWnim
w5TtBvVtxzJzSAaNoiv1reWO3iXMs3Clq4iXmDX9Ctv+ObbQXzeLszgMEpw2+JWgo6sfLkUmyw+x
zP/rh0TTVqYNmtEKGj5wnLUxZVft06LL//3Zsrh2aoVdfmY1Q0PyHOl++cN//9zys+UPLz+LdKda
/efXe2nHKjkaERz79X//j+PTU2M6wrLQ0CiSs4x/a5ALgw6Hd1Nn+4oxyciG/uACZ1j3pFD7uWof
mdB/FWHz2jnNAAFTUVMlFpJN5GWwPOv6TBZqPrUlSNyemqldPWAFy3RFQWefGaViPU44CjomCzub
dXzViQKITMRGfhhWDhUU1kgCH9onzAJWd8b0hLTiqdhoHukUNGIm9+GQndLkUKqNdOrrPaVjDsxT
yIOnyZ2IvXECQeBrt74OMMCHOvq/LBYm69a/wfZtXirDMhji+obuUS73329MYcY922gr3Gtwjfep
+q2Xi1dz9ohsLdwu+51kmvAVwRWLPKLTFommJcWmB+9xO47P6geRFYKh8EwqUQKzgRIW40uM23SD
qUo+DJxVoJdhffY6XnY3q6/OTO66yKOfUi0UDWaO4+hNfwZYvHD/SMne6i9mbWScs2oc5qgtp++p
gUPl2DI/FiL7ych+fjb1uKXgcewvfCwioA/Ds8+dAMtTaM8RIRqgm8toIaTOuKzN8rRspQql/1px
DuMm0gE8NSm+c5BbJi6HaVVVi6vH+lrmgtNq28NI7W0T7V6h5ECB+Bt9Zu42Bt10y8sTkyqYPjM6
IH4ij+qL+T0Oo+ze9C5gVaikWzZTkqFxWUMmQw9OYZAvSEQ9LEjpEylb6WpRY+dfHGOKuJcdKwwg
d+uNMQ0qsSlPhrqEwAKAyNkspLSsFAdvLPt944PNcHLpnBIHpEyYOv2G9G4F+m47SN0lpUxI0dAc
cTc8I70N7Pm4x4Y7sxnqT73MPPAfHe6SVObR043fkiDrno+DhrM7nu8mW5AlJhID2gHupU/7vGaM
x9R13Ffk1tCj4wpqIJa8ymYN8XNwwLXirblFrO3AflH87gBu7mUGVLDX/SOU6D2OxfDcddEmUbNf
S5ny49TYe5Bu9lMdTDtZDM3VoODXNIz5Vrt1vi+iH4VW07VS2u0dSgutl0xc7m10pYxobSVt/w+w
x59WQXMknz3Iwnbc3yE4oYxji22FAbDXMupH4ATEuqz3udLpmVfjVVhjTGoro/bXQ2p+L8uyA36D
oaCqAQBXKW0efYNCa4lSP5VVZz+HJR27yOkB8EntGvF+YZ2vyzsEt7sNPPvoWK126TG+XRJ/zJiD
cCqIJvz+ST7SjDJGUNBHvPNz1zKsJoeAXBRwkhv1Qu5Ho4HhliJVtGGMCmj3R4owx5c+UsaNwP2C
TWJXu0V4YV4l4eDzAfBZl5YmC80X84atpLHRFbq9aYN+31flL5kzavX+i2aU/v7c4UB+hLodzfRr
FFOD3y9GuUM18siXnLEKTId5ak+Nwnotl8VdQlj/w5fC2TlTllxqy+cTbTqrQCUFrbvBe/MYefrR
//SlqYPfqMoPp3EkskzF0MbhZYim+NXxCSVrhWeu7S609h6/+orHYw5IPPtIlQ0oxze1l4Zf/2QC
Nq4X5lTn0HMSE0Xd4t0sqWoBmo0LPFkhU4qbw3xjR9WWhqURRb216suywVgurjNMxxLZB2JYcPp7
qaGwRGU5H5YBYeamw97AO20qewZNLiTrEubymvOhgH89040uM+s7XIppE8bNvKfDT64DkgkUJoMn
GtQsPOjBUbuRygHbLX08Zh6D6xcEgk7R+GtMS/NZDK/lgC8b/pp5NSLjRdBttMLaVXP3IMBCzMw2
/khJDJ6Sm1sGw/NgAPnBsXjlYc+lJMY35lZHn0Ui6AnRfncNNUh/L3VkvJW6Ne+cwSA/+K8L7ngL
SqJXkPoKKmsrPe8j0cm/H3yh+RvPhItCDI0mm7QZrYOOGC3RgvHqT16GwRvM7ZckavudienutFyk
zcNgTDguTRVx7FhZkWLPjTiI62jfLZnshmWFoz4IOPXtIOkIE6RSN8ALipI01kRQt5zxHcbefa6t
A5GS+lK2pb9qGUUceifwniGureYk98GCJGdWJcbyyhqDNm+dFf6wAPp7bMGkcFazhlOvvqo9/FXE
/A86nhKWYNDhxPpvURK958Lv93QuirNQSIMesZZjq/kx9v4XkUOkqiKm2Bg280vCdHYPzUR/7ePq
yUrmrT1rP6KZGvNgfg39sN+HNH3hM4jPtj1bR5P1u1FGNk2R7p1oNXKfn32DNoYkqgRDGxlsDEJ9
UJWmLuZBl5UrCjVixsYy3jUtvZCGa1CTgeXGIcWYQaWumvniskaAUm2vf1lqmS6w7hjFXkb7Khhf
m1gQ5ml5rA+61hy9xjQuVKngt0yJPRWj8TUzgp8zgh8JAmqZtMJKcPEzMNMy7+ql+bwOuhEoRSO6
c1mCLdRZwLeF1nqrDryolCNcfhZe+tIaiK6Fe++apHs4fY9hwDlkcQSSHFTzLkbUegCOJkKAMW0D
8XFEvcw80pWx/dQLoraOMM6ihuDfGaShw+ID79ycrmlf+bII6o0Yk92ir9t9/V5F2IVkWjSXjhdr
w0z2j1JldjGLMPpqVd7F2BsfYWl8qwtKA9AtLl3OHNJP5Z5Q9IZig+i4HLCnqgMXHvKB1UP/EUjG
pYC2gN81hG46IyetNLKI0Mq1Xtab5TKk3ZfA8qtgU5avS+xQcx13R8nzTwxr7tHJ2z3J6PleFzR3
xplgG2+kIPRGEhheDMhgDibAiCMVITWMujX54mnjokqs0Q2dE3uqeGNrTrYfW3OGXGJnZwHo3qf6
8D7GAqo9AuMuVFCo0VCTc508RtdCY0tMK/mEPFaqaStMsqOt/JwS6wMN0zyiFww1Y8EJtdh7jwsc
7kvMLHNNNqWs5eyxOm8vWU7WQ1g3QKfL7Bigcdlhmz/mmYyebsJyG2X2o+6ILS6ILp+Bej1hVLTm
yH54o/ur7VDqanP+5uvWLSG/Dd1nOFFbwgdhSB/gx4NDMYQQZzO5Y5JVHUqEgnUCYPypzCN5Srvi
nk9yOkrTDM+TukQcz01dFpclkq3X3rPjO8beoDfySCxw8xcv2g71T8DZpJhdUhZNCn18UqWEPR0j
HJGClauZfEZVcWIJ2GFXjt43x0mnS6DGT7VZYEowNi6pW78zroz6mpskXLApM2IFi+c7h9d3QPZQ
fPu98OGlVD3ds0mClbsv2FdayaiRlQUvspycvQwwWJqUq0X6sfT4V8OweBd2mAv6mlBlYyeUIdr2
09CzNbJhce8wAUdrTSO96MkyvHj6vM9pLXjXLBereVymb21U/ALlSXcSXShN4QZkitpiS0wPaUR5
iCqHYCmusvecMfLK68OTZs/j0cQJQc4CMADbdnfjTJb+NAeGtmHavo/bSMHMqP1aeeQ3crfLn7QM
llIeThiuyvSw4LzwaoCQNM0Vmc0YB/6o34T+QT4DvcQsbYyEtwTyhPI4t1h+SIRMAHElKpQ2WFDr
0ZTXVWAgdaIWHFLGPTsbPCpdhPHA9A6ZqLVpYAKFwZTMQ3LPqvCnhrtp3bAzZ4eExSh1AK2LmmZq
JO9Hlnj2l9gInqM8OLZKmY4LKRsEaevqF2F68MPiK9Zja5fQm7mvLPkCOIV6gCSy1xMqV1Yzvm8V
46hwrN3sc1hZaIZ66emKZiQBROQpABzuGwFVGqyAvauUvIG2Ceu+0L5bYIDwhM4H3UntS+40Dzu3
zYOuxq4jFvSTSzZRmMYwrSbtq8Unduc39o+l+FHvMFzGoEE1VbuSqqoFjL8hp442WXEwzAB/NU+S
IdylS/IEWySFb1M92fth1ve+PXnXpLQg5TKe2WJrX8r9WnAvo5lCjKMDapPRwtMPxW8ocSkI3afI
HeKvbd2f0BXjrZaK4dC32rQucgmSZXJ0HmlFvLNnk3rm3mCygO3SbvttUBnGPu/zMyuYexVl/Q86
DEcWfBnrvCEgkw/id1JY4lIPKdMMc3ghzs28jqH8th4r683DtjZzOryI3Ne3idX/jCctXBvQ6Xha
gRM1S4arxOl2bamX19DmgWlqUGni0D+UCvFU6iF5gAmGqw+zCp9gvM4ZAJyLeUw2VtYXFwu8Pp5R
OBLLhZzipo8MwYcAHThL6VhSVFUQRqShhr5dkVeUEILKu+XgxQpsOhuRHvcdss4zyPzdYDX9rsbb
s9W8tt72Ff8hXxrzOgdnhISfD5dKYYITC0O7HoRHWqZiiB9vBJshmjFY5z8Gsl2CLDOSQR4avdBP
zI7liVqxbPhu4bg8jA7Etrqckhccb8M/SJx0d1DfdCDlQq2TohfY/vQ24AZ+yUeGE8T78sL+GolX
4pMPSCWbxQZCGyLJJivBnoJYORTVdxujCKbtWF41JsYbMXgQ2YNBnk23xw4fWq8xRJorFU0zTKF0
OHS506OVB9mWOS9eHHIcuTO82DMjuxLWHCzs/kcD+WbtNTAtxjjKXpKaAJk+F8N6jfiYXHt1SVs6
BZOkbQkN6OGKh5d2yPwBWtNU2z8SKfh3oWVchtbs98v03R0gkzsa1FShEiadKjaJEiveBZ7E8KqX
cptKYd8G1RzgToxufCrBdpwfNk3ltJfWZsVVt8ki31FIl5wxUNwt96MezIj7CcyqrfJW5FTIlYSE
Ljt1CYnm7S3d/oHyj4wxkVCWQ9quwzlO3dVMTyNGGxNdJQ1TnlJoHCmOgI1H5AC4aY42ldjFSW8p
9bLzun4RbvzTpCLwkA+DdbH74S3VKFni39jxl3wfsd75MZa++RSHxa7JMD3rkHmfAgIaVPs+bNtP
dqOFpq3bdG6wQpevlgy9TVyZz5qieyUdRXFtJ65kdYxzFyWuqrfb9xFjpFwpXOzdv/AC+7tW6dfo
L8lGdnJafyaHXRUfjjAcTlndbXr+woU5R3Ohk0sQhNyURs3yaB40h42w5uXtZcB3qUKzy4WGlnlX
RyGOK2W8XC6hRQtZaK25hbWhQ2iT5vgIO3LYy96Dp1WIQooZTtY5uGkuFQoJT08qPDz/BAwfH3tc
Vtfaw+cyuLG/ZaxEvVCcmsExV0UK6pwBMoBtsSOa75PTKTCkZtA0DCfipKujyfJV5j/4BauHVuTk
wUlchFo6rgs2BujaZBRzNvQr4jvWrjexMtCnx9TWi7ECFtmTTpnAgcMdiIaG6jvoDL9qNYtedhqa
whTXUp6FiOpTn+tnWuXne9b79Bf45qt0ya4p1XzRzw1BOVpSWeAqlLl+iInia5b3qnt4bmscR5vB
oRrJTRP9CEccQy4Rbumo3LmbfqQufffllF5Kq4nfhRef/sGn3t0qr+aw0EAF9wQbLUuLdzIPgFPY
7fvyTCk0IMzsrLxngX4qvfYM9DM9gZ2onnF+uWRV6b0szkOTdlfP/UIKxz5GjWxyPo7TgyJu6iwy
wmA84IKTYQ7FejTIwv0lw5pl2mGDdB6RsDkc2nL89HykCdY7TVWoLZtOoJuoj8txXiTBqleaf5CI
6Qj88r4c0Lqy+khlBFOzmfo93VLXjo1Fruxqujp9epQkz9A5F+ae3YPcnFsiFakxDGxYw7cFWd2k
eCYH8Ni0mFGGM7acEBhLFduGQuOd0afeoywpunSoO93g5Mg2GMAYlfnwD2IeCIFq5LQNp4d7zRFj
D6Sz3Uo1TwTy5vPrtdPR995oCEW2ylBBls0AFEtMN0117fFBEbLwSgbGjb4x/RDzMmkH8n1tYcfb
Csc05Ync/rHlKIcMNMDBEs010BinddXIi91NDw+y5TbiH8a79S0epx+10c0cCqEIMFD+3rUUEXEL
J5QP8ndbx9Rvk0cOMvRSbRt1LRFEgNGVNn114vxYRZN7jH8ztAnONlhTIKLgRIGN/Ux8uoY8j8FW
P+r8QjBdcKLIq+sPP2urP0bKHFQYzgoCQnVKUivbheI3cIjmMpVFoW3rXIueOj390YwsoiNPpJV0
jfBmk3+qYWylnhOfhUxY26yBhoT5XljI5USiDLhGxcxnrYFQotvRU1uoqCJ6+S7N0qMTaNSrQNat
K6qNu3woN53Dy1ZTX9kUstlz8h82UktO/WzT0xlPP/inmDvOpltfTFTFjFF71ZvSo9c631O0WkI1
68iC6x31HXEnVtHRUZ9XofvtnroPtljLMJbp4CmFiYZDq6Ui85zUTCnidAbPrcMVSdq7BzWO3VGf
XSb2PBe9YSwRB3nMUZi/O0YAFkeB+MppezgXpeBId1jSLoLj8JHNs1zXNqA/EijD1vu0bKLmXUFQ
v9ltOF8tc/wa+BFTmlqaW0+VAJd9/6KZXXYwZR8f6zA4L4cgyqt/+eWoHY1G1zdIQ5S702+ezan2
EeGUg7zPKyUwkOr838kI313cMi9rO0JshVdJHLytt6fA7FEHQ7CvU2y1INzeWpPZCKHX37Onte92
2b8zUWUYYttyJ9VoMbDkvcRbczRT9gKWYhyTR5MnvzSIdUdYHFCO/X2MxeK2XAreQQkEhXKNfB0l
tXWfWt2EKgS5K9MR3kdj/gcUUHLSstq6cS5fE6Aqr9B+jG058VHL8ViswmocGH2zpdBrfTcPc/wY
NaJDPuL5uomUBd8BV4lUM19SM7x6mj4d4JiXlywS1nacBTZeRcxqMEvsPd3/klrdeNVkcYhNdlb0
5HQHLKY5GAojfc5zwUExjGj20YmCZwSNdkxaHU7Sz24L002zZqoypsZ+OVCE+BwGZEp5+Wmtyplw
z1CmiQbREuoABQjjBEsVXxXmeXL78bbUM2MIOIJIMPAUDvqegwLag8kbnQ75K8lIDA+kSZME1cmN
KhXcxihSG9WRBuhXYHjhttkxTotwOCpzY3EL/BybXpFXj8wprx61Pcp5RUur6YLB0g1rE6QmJ7wy
GZ9CL3/z4AbsCskbOykHbNP13xeDHnaxfaAjzKhuItjyFC5pYJ0ZeXQnE4Pp2k+AR6j8w9Yz/Vd9
iMQ+BuZBloZsA+5kglsBGcMSKjx96/hbTwtrGSmNiQstYnt95gRiY3uaodHi1CvXri+EWIeai6nW
gcOBaZsn1ojJaLlgHGoOKWSYv+OY5SvdaWiqCogCNC7tkiMi1iFrJIWQyXPm6/bXmTsn4Xi5GcY/
tj2447SB5+idOG/FKfE8hAc6kXQ6RU5o78eeMMp6LNnG+h3osuVSJ7S2VgMe7cX+YfoZtTyhi7Ss
J+zRGy0lLtWMu2w6LZMMWxrTgTx/tyJGPkE9GjjkOgVhDFSaBb+KZ5ymjDbZzwUSFAvrdYrz9s5U
0t4LYTwITIJR9rxbZU3+zfVijXf0Q/egQNuMkEgtCHG1NfOHlpLnKfI8gMqliRda2NYFHOwN7hQi
GbXieKqDbaqOuMMUvFqDPttrkXnVbtbH8ObTxrArCkDcffiCJ5uNla09pTYOpDyUXxRwcW+FKb+I
8lMmyRvJDKAevpZeWvb/O38OiosXjDArxPCUJtA8h5yPhvRTaCYpu/8sL79VKgYk1H5i+Woazvri
4lASCZC0ibWddBWIzmPLjuROx2wGTVTWZ4p+hheG8rzKBTIdjqmROlyKvacg/n/cndly40iapV+l
rO6RjcWxjXX3BXdS3ERtobiBKSKU2PcdTz+fQ9EZkVHdWVNmczE2F4kUSIpigIDD/f/P+Q6S/BYL
ZJ2ATDAavT/2XHuHIrLXJjrhTrjqtrV1ryIe1LPpzKmfqjFI75o/NhNWWK7hpMCsFmMh+3DWGhlK
EWVUXAp2xjNhXMaVjFrrVkXJokYCOhl5dXZqrzzPPzWauWhzTOQumMoSrZoIFmhGzI1niQLAyRDb
68qlAC6gf7GS9+otiTweFxUNlD+cnxMue5Ju06sLLXmnk/M26AKIDZD5dp8bRHQ6moXeaqQ2FwZ9
vB3C/rHHJXmYN3VPMEoshucMnsvGlyaMeRNY1G3LJEHGIx9zZT5AxNQ0iCLq2nLgmEcPTYqkXTM9
Oxk1ZaQnJjIx4Ucb4RFMgJmfhQATvOWsIJ+15CMYK1a0eJex1ZsIYzoHkZR4UIAvcoTVlhJim8ar
mOU4KUBeFO5mO2spC/co94hDNuJ8Bdr4u2+5aRJnyxT1zIRT8NeDMj0FSfNWJX2NN6s0IRFn7nl0
kQ22Zn9oVMPkhMZxhagnWHIi9MuZxumLXNtYPTiVebflDKzqqTtkhUNO7bz06ZbACMxDrB1FF6eH
sPAMgYyIXmsTIoDR5bTvx0YbYtBNYwJlhx7VII95N5tINUyZvanbW0XYY8uXTuVduMwizWTXu01w
EzhnaOJNDsu75k0QRbEdaoJR4TLaK9orgAolP4ASVXqu2le+6rVGQvYlypryRvP896yOxbbiPnKg
YbDO/Qa31sC/NiHoZxW5SQYFp3HIlGGRs8LQMh7cGqJgW/YEH4QKTYQ5y6jSQgz4Cfa2OBhWAxXN
NXev7qAFdbKd3TYBxn8m2/F+YEZElYGOcR6qJGF07mGYG2dJpHAJajVJV054zOXGaou1BfByb0p9
sy8JV61GGjDTe2xN1JrVSCB/MwA3BdJp6vnIF3NSIgskQDWhCCeq1Es1avu7DyNdamhUwGPuqzLt
hEU+f7tu94OKsLrNHBfnpagIzhumq92Hxl2oq5faCZ0VlFfS9lRY05WUsk2gQ1Zoip3ljJSaSSrE
kdNJSZBuBXpqOuQS2cUdnE5lP+h9l+5kG2dekbZyeGBxy3074G2o9/WHeROlVn+wpv5WQsP6qQnG
xNFd4pxD7CTnF4oURkYGlTktDz71adUQAaKbS8QyE45nRZw7Nx02Hqr4dWHCewMJSTeFM2/jF3i2
akkVR2pBE1luEt3uVgL3DJd9sbXlnHDKAPFbBrW6RWH0z3iTvQ2g0YOlJf7VkRtwfjBK/EndZRMl
vASb8IqwIecSxVa9pLeNiXUw7EsL9NiwKRdAmQ/WYYPyYXaFO5B46XrOLnHf7rexNd4sPRPHKJ1M
FDJdsLAHPK6pot98VmR3btyzsQebnvDLnIgyG3ZNuN0Eopbu2kTvu2PtsAhsPzqS0WVsk8B4GMHw
d4tRfsG93HgDGiSQFemaAAsqxnTMZvOSJqssVa/3tIug4iMSOMRTpOy9BBq0RAd3NB4udem5dNTt
bJMZXIt0P7Ibmshgl6V9hnbHeun06h7of0WUw1GnX3Y3G/AJugcz0hL+6eTep1BxtM1Uohe1fcz7
ODo9Bw4qREFT9lLnjSb4rFnu0F6ZkNnq0lU6c2ZCAwnJxy2l0olaKUrMkYygTrMe/ZKM5S7EEthP
nrb1tP46Y+l+pG0LZ/yWyO4KBbMWLh70cdPnMpg3CGYYv4YeA3PLnWJNawGDUUJifGwjzcd6QmC0
Yhj4Owz3rqebeWcQxkUPez2HU//QhPpORInNm8KlN/sTmGNZKy+njhtwgXADtyZoECL5BGuJjoyJ
ZIg1kJSjNkDGPdRnsVd99rg3bApp04O31FOUyXdDbZCMx6hBdczBGEqeitIm1lrXUZvaZdGcfNxJ
hJgQJGx1ggQPh6EGgA9VQNshwZKq8hPBmvYmLYCTLEWLX6EB65QRQJkEXxNkLBBKQuvc56H+ofoL
SqR/cY23u+wNf6dJP4iibEMjvCX21F16YVKQ6vUnnSXlsbM4MXJP9y+ctk+NV36qfKHdLFPPAAup
FoRmkAIN2oil44fG1pyyb+PI2doRSIxgvURyPZbS8lb5W01hbJj95UmrElaocpXOE5Ew8IejHzj4
y3tdrCa3xQFPa3o9FZi2JqhuKJntAh99NwCMUjPKQyKvpp1nh5tC4IGYN5Yco8wqe9ZaFA5pHch/
ZMrLprBe04VzjzWcn70XBvt5jy/pPhJQ2QwPMHmoS+AelZJmwhnSJFz0idIWV01pvYtDMhZiTpTn
lMsLEiqXTKAGyro4d/SIuoAs3kKNTXcEjt7PQJ5GHxHRqfnahvBxLlv0xH4RwWAHxl515AAAnQxg
1tC5mOR8QqCauLNL486n/r+bSUGGrOgO2nD3T8SA7i8aNwviAaVZ0wVg5mjur+LLqFFBVZusOVQS
iBawQFed1J/Nm9Tsvv807zJ/GsnlOzBekEUoy/Dzxsr1hmutu48aWYitg+JidkLsqFgwbKkhXieK
3Yx8hWxjZQk8blFwnFFT0JAmnyFCLVKmUM5rMD9+hiIqVfoKshR3ITp07WlUUV+5JHKs56VPLQ0g
x0hToteGyUCnHOo6uqMJYz7CecZ9S/2W78WlMsWdt5lruortLf/6yOnqr/JASzU01ZQHT7cYpn5V
EwsWTroZpd1WoEdFOzeeLbkpWAWdJ4trAVuBupmfyG371a2ZB1mKXR/mTaPFzcdP867444nEmVi4
U3xdaVi9P3LFUZViqSCdZX5I/JE3/mN3/gkVlbka8rRezrvzZpJvUkc7lZ7vwSQvxVqG/hDezZtE
0BgA8sq9QnriBwlo/rH58Zh2qXXso/NTWpRgDNDQVBhqfUP7qVwgWdgrTVJf5t0QBqWNGDo5pAaI
xvmxeeM2qbMftOIz9J2FFVEITmoFbSftJ+3Y1sg8KMjgfCCtoFwrbuhTLz96NVAEs8I8ZOB8nCOG
54fmnOF5U1WQwO1Ye/nl8QBa90ccsa4RcgjJE6HCH4/Nvzr/xhRVTJAoja5nJHGAcvwg3AR1WYu2
fpAS7Pmx+dkfu9ixsG3P+x8//vL8vDtv0gnS8fzTx/uUfb5P1GTJAic6OWSAymV7Na1U/ABLOmd0
gORm1KmsrOYffV3KXhKawp38nR+v0SWf/Mcursx9Z1Iv9CuZViP5CC29myNgL5qVngogVO7aiHpr
5nQJsjoPK22ST8ORIsNw1JDBL+HZkbIiH/vxxI/dSD4RmHoHM1JPDpHiBGc9qc56nnE3qYJLhtqF
m1bCrE1rWHCZopPlb7X8yCb15TxGCacd8ZnhfpJs7o/MUvnTvMusOANc6JC6Z31DylxeRypBCPRY
FmUu1ABUsTUyyjECfyI3Y5Mwx/aaYAOo8g6kvNj5ADDu5u6N6TIblYRCEay8nXUukcmtPT8yVgn5
h9dU5jSQEglhRsq458co8nSXvx4vLPPXkVZzyWQ3bVOzmZuatv5nNbEGv0kzU1YlWlJdU8BNvyuX
CbDgAzM3/6P5jbXZYynLRS9b4fMGNifgyBS7OdlHurciVO77M0VXYogiIzHa0OSlWBNb2Y6VGi33
UdWufV1oV5D800XVH+YdHX/+qc+DtSartvOmlq0ZX9Zg/8fdHufwIjS4wMv4cXCs5D0wULvhzJfK
MtqHQeNaZwK6vm+KAAlrAwtwfgjm+ffHDfRalDNpVqSFdbEksW+2llH30DF/UE3ymSybdwlUljQ3
ETNMcsHnlgk/clMe/om+2/hvvg8hUN44tjAchPC/fB+jaCLaDqa5DZlFnVPH0e/9HuNgDEclQUxy
Pz8UAAe6y8zq5cdDUe5pu3BAEhjLX6pVG/AEU1o07PTfOtl6n9txHmfcfpjqg56l8UBWNU+UqRja
VQT3elEL5kE/PcUdut4QxTBszbSP1iW4JprSwCkXgcyCcyt3/ddnpJDGip+NAJaG2MfWdc1wLcN1
tF+OgBtz41KdSmwzYJ1V8k3t4EjNm1IksYxMHL/vzw/acUBYBKKjhcO0eUNxO0DtpSZPqPfsLYJr
+HHzbpgre3DoxIIxUVQ9usgymTD3Q3p06bx15gesoces7W/kUge1cEVy4fzET6+ZH/zpeS91PeB3
mbNujCzclkixtiJt+tckjTG+BMZTInTzzr7+k0MlD8UvhwpemSY0hGmqLmZn0U/OIc8cY83tLHPL
HTLas6RJHkBJkBCtJt/8oNJyENocmNbEwhplFb3/jL4bfBUmswAAuMXZCjM5G84rfpo33A5YFzJ6
j25iYPy1CmKUB381DIQjcG2YZ0dujDEymVREZ31gIVUPKNQbM5fqHvmsdh+EzvTTK+U7uCRqm8xF
L1kSPQVBZO2DtE8IUOaheaPRj1/89dFxpGPk56Nj65rKQlq3XZVUWeJV/zy0FQ0C3M73EDg3WbT+
cWOeb7Yj+8tAoZLM9+ZP5JVzP59fEwRBShm9e1UjEz21jeHXHz8THoeMI5q6R0JpIcuGUX2cd00U
TysRFOl23i20ygGGgTx13tWKcTrLN8Kk2D3ODzX+2/xmGCH++zdLov7nNwMh9/3NiAWbzrQL7+f3
GcgIln1Ir9nrNCdDJ6wfQ2D5297FMzOUXf2oqi2qt1J7iUurRwUwnnPTqh7ml7a1Ey/iqiSVW77U
jzASj7qP1lO+UYplC7WaFALLZ0UHZLzs9e3HG2W6u7N0N7vOr3UKZKdBMmj7eXcaRnLj1dZbzbua
0oFwwP/08U6GYusPtHbn51Saqdu//tbdX4cPRg7b1gyh2gZWOtX45VuXf84eBr8kjimDi+ygpJg3
kVQF10r42rA0oPiCmBYVYoxqlXT4W4G+85zX+AE4meArWU3+1AUea8Yq+uQQLnbA/GotM2XauXCB
LR2wO6pc8sbn7vz8U2fVtCtJqNAjZGaxlzwgBOgu8wbmT3+hTyeWmZZAwJdPMO3sLpXcNHXxNbTL
VYgrdV/K+KuK0+rcl+LgUtcCQc1DhZ6HTL5FtLXlY8QkZadQcSGa2P0xVmmVCql8/LFboodbtVFR
LEtp//3w6ylYguddTf6k1q/NVG45YhFOq7J4HjsT3a9WF6ummB4IbMmPXV6KM4IaVhONV71ge6pQ
BVHsSgYiv0rRvaCW3UoU+ytVDGfT0vfY1hVpZl2GHs+Waceu3DhZQPXFKYEchz05iSHilEWokzo/
uVnDShiszoF0n++bLES5PZ8c//Z1+F/+e379uPjr//x39r/mxQiqnx75n3f/8/zWNe/lv8vf+eM1
v7zkJYzD4v1b+PaXrzo9bB5/fcGf3pW//P2Trd6atz/trDM60+N9+16Nt/e6TZr5E/BvkK/8P33y
b+/zuzyOxft//P1r3maNfDc/zLO/f39KOuu4Gn66guT7f3/y/Jbye8uxqNr6b0/nv53f26Z6S/72
Oc/e/+EN3t/q5j/+bhi/ua6raQ5pHtKiJ1h89u/zM/pvGPhszcVri+rRsZnXsPxrAn7J/E3n5sQq
3sHcbDomi/06R/zKU4L3k/McFzMbH9QQf/+vA/GnL/PHl/s3eMLXPMyaGs/gnwd8G0ecZQlT2mlV
XcNHKOdWP90OQ6tj+q/1+rJBXBC2YhVwkSqOu3Qw4leGs9ZwbA5l9Ekh9qVyh51j6kvFazGgR9mL
P1JxnQg6NPyuXqqIoBmgd/SzvOxQtZzIof8JkMmqMUtSC7U71YtPqj34i35AZO1Q+TYDNBvdvtMM
MpGJL416wZ3PJbxjuKKR32tjt0ra8FMRKghutTWA5mZRV1yfQ86axAMknpervjJXsNq2Xdk8s6be
0FdaB+QAFsved/a18RVpCnG1zLrdwWfNlL6IXmPA0EGkZ3e1ghyHBUwfdbefzovvh/vnw2v8Mjf9
x+P7y9BaF4ltAB+daBvV9/ogMAI4Wbx0BeMM3ncs7vVDjX620JXfaRK+WTVt+DwgPwNbQO+q+yFy
bwxxVHLj7jBZ/q7SuicjhFARVEyw1c46CTubUHYrj0RMvDlp/lpEybFomt9tXG+K6DFbqRzaZLIv
tMHOijMVGNONPSIFAHm180bz/pR4NBSzKTvV4/RoRb4Ht6XaN8AjskE/ZkFhE4+XfnWcSoZMpsQJ
9Hm/aDVxBfL0tR70Z/x0pyRiOhVGw07XikMQ2Phoy5z1jvk4KUhSNZTXk7Gmr7QoqA4008tUmue0
0gFW59sadiRz+WNdpkdawnejmB4GBDV6glxJSpYo41dOuUzqsCIpvH4aC3/v194qSsINiCKoA9Ye
r7tV0GchATGjL6203QIlC2oZbRWp41KLi3USfDbEu2HUi7inO0fDe5GjxnC74mIz6cpEzSnY3TuW
89gPHvcsFGgLyqhEZ7ak6nrXQYYAGbiepvLF9PsjFN9l76gPhg8brPfUmLi9MLsrJvuLViqnNLPD
tSbQDGYPKB+B8mYwIUa6zJkRHA18sUB5VqNvgqBGlWeRpV3I1CsLwT717pXW97sSV3OUq+hk6HOg
oLVyCzkksRqhby1qFfj7KHaORsisTypU7ETr3FPTpcuwtPCxtTGb2CAcXtfkB+fR8EQnOUGu5K5V
fP1t1O3E2I4bzca2iEie+a+NpyQD+UmBtD4AHgA8NN0qYfgLml+fyj4gDCGeINaUr4pwvyrAtlDW
9F+HqNv3ob1xgoBhAZjYErUXX0Hw3E0okIWxCzUWkpitkCo9p4L1rg3Mt8Srgvm3+BYgyVugI3gs
Iu9YW87nzhluVM0/NxK5xHiYQEHzXxBFfa4axDFEMmK3v0J94JRIV8ykNoYV1FBmNIaWUEHkZpIC
50HC5FShqe23m4wMXiWV9eaaqg2VrNDMTtEQnCJhvUPKPNmiuOUI52KjvynNtYu8KxLM3yk/qDiT
hvugNl5q4b+Hfbb30/pL7qHYH+j1R16wtELlgdPtc5OGX7OsuB86j/q9+gloPt4f7R1dzBp8/1Xv
KGaURUeX2CAfPvQLvkXTfUhs53cVRQEw/CJinLM3etPiihgfA6AZmiiObUUeg5PE4aKDAOr44s1L
Dar9tAyqmC6eSjdyOOPQOzGzfmxZBC2VCoGAT4xt5tUPLbLLxoffPXyj5r/MBRWT3t9YebikS1Mx
xa029GNJpkHMp/bTC9BLePgLByi3fB/Haw993TxoQfLGN3oRhVi39RYY76cxEesqNteqOp7j3jnb
CAytwT9l9G+VQd30ibopCkRgmcfJ2aJJqp602Noyk3oaPWiGCkY1dOOVB7A7i+lgAyBGHcuCfkEA
l7lM0+kZVe4b2W/VnZOXh3Eg7dO03mRo1VKZlN8BrSrr0CnOtUiatW5wUwP8Lf7Jmtv4ZdEth3YW
kNyLNdcWwrIs9c+3zqZsKzU0bW1pGt/81ngVAaueyn8UWnPJ8ze/RaGifiGefAHpmixdCMqEZ5be
rUwB9IiHrAp+d13AdChjqJjTBU0G3VoWFIMItDa2eYr/T+1PTddXqJFJocgA5JRw6bzgXouDF3Ns
GvJdzCND8VqB9CETtjpU+oNLiRBgcEuIaQEvK2M/Rc2ytHSFJS/jHe3sbwZgtwA8wLK0/IcENAYl
Hvh9LFjcb2Gabydb7KxcucMZgdc6BvZi4AsIxP0ArQ/3KiQXQlcmoz1PrXvII8jiffF1JGdYa8Kr
4RUnlpmLqBarulGfTcRaKUkGZm7goxq1Ta4YaD3d333HXAV9i6FkOrNGQFllYFGviBOi6du0za5T
6MkBAMe3CqYOJRheGpchcQjKFauhncOYiRxNWwSTgl1hOoXY+qn4Qi8W+dZvnRNk1iNxEuMCIf1F
xPbV9VOyBqKHccyuSeW8Cl09KZDtzEZ5H5XoM+vVz2ExbOCuPhVtQccW8AG+ULEilPBKfXwXuLUM
XF4nY24wSNfbRku+uvBgFno2EihQ91+NOtrAGOEUd+5qjN41uCA8ouEboakHPBZnb1oT3DIy87GI
qmP2tOMYPAf6RKR4ftVrlOZ5eDckKZkkmqVsE8s5w3JcjiahC6a2yCumP/X4rVeye70yGDxkfqVx
qBUaxY4pA8TDZNoFvX71YvgkmXix1fzQm0gqMQqX6NAW5tShcCDnADnA4NPc63SK2cBm/Vuqlr8D
Svw25qxjWWsAUn7KOnvHOk9BEhCRvKhditHbMmQciY68jzPjIeQfTAXxSnYMyAnn7CnlvepxH4la
8+B6zc2FPtMqQbXSe2PvM5mrRmehQkla1SUi3mwMNranoRIQPYjyBiGHV+yb0PnCcofDqZMtoN30
CVFi47jlssRQsHWC7muR55wmlY9I0Fc/W7l4JVyD89xC0Ku1K4Qzt55ckkVYpCmad+MGaOnV5da4
0g0z3leqeRkz7XEy9Fud1ivHHLYc+c9kK1082mIoErdVpa1ZCEOZts9+jHnKsW4mVI+SZCDEqBuM
oByw8S3Qk02ZTsuqYdwNHBS/Q7bBTHiQRq0gUy6YE68i0Da6Z24mka3V3EjWHU2oJXSC56RUOdiC
czg2qpEYHVlHLchji7KviOAwO33r6CBt9TR4IjHvnkyTq66FzDxc99Ux9S2QiZP03qe9tdAqSKom
YtTR6rfG8GLqLwHZHcbnokA2Zz0xZWJqkwPa1FlM4tdJLnDUQnC5Lb0BkBr1AiX6YirUJzVTPpM4
c4kABrtWWO85VzbOVGO0U+pl0wUbGai4Shtt52DRwbpxJYzwhYbN1hr7bd0358yge9oa8By0CYgX
iDBW/iEM6SaE0VtsXLO+xaW30zPvPmv4aGEVHOy8Afxi3CUEtefFISfurwkeXLO/OHaBpLa4kHv7
8tcTd91g8P5RCGNwpzro0FDVNNWlyu/IbutP6yJbw2otRTYYQ1A9NtJj7a7LWGXd41ncrrrgM+Ss
pSjFLRrEyyiG0+gThqgF9pNdZ6C083bn5soyM5Vv9hTsm0gsoc5vaxMKrzHpR7rCu/lD/19Yqv8/
uMZGf4GuguXQv/3X8vUf1tk3CIVvSfLzwvqP3/pYXMO7+s0yNEFEmAqATRg269eP1bV8yjYNwPC8
AOmCY1AJ/r68Nu3fLIF13KF347oszFnuf19e85RwKaTD/LBhkIGM+VeW17z659PIFOgrHcFEYUb1
OPavrSKnT3MbuI2zhKBYLd2Ccu/Gq3PnbjIG507xvafacZWVm+hOsVDysbvrXM3f1pgAV1Eubes9
7PTUVrKzFpc5PGp+Kls1P4OUA92shMGpD9Pg4ktS4Whx3pHFfpqRhU36sZr9l86v/6/qPNRlmPty
af/P5+AdmIUu//kU/OOXPk5BXfsNYbbhurKpYHNW8XYfZ6Cu/iZr6aprmBZ/BYnNHyegMH6jXaXa
tmOqBq0I98cJKD7ej+dU+lmq/q/VdzRb/PkUpKDvoP43NLBzvCXJLb9UIJqOsOFUiHRppM67IZE0
aVWfW0oCT61+30VTCSGlB9nnQjovqoPhuCPa+Fjd9gkdQIFxDXXxZmgwyaiI4Jmo1Cc6usoSb3FB
YE4oS5fTl1RYyTPB88jW01XrUZS1z71exyzXTmYSW5/TlJu3Bq1Mr0GP+gQ/LWihDEso0lDAOhTv
mvpipl5yjHrXJ6J3/MQBajdoSkk5K3k5U4a1klRo2WqzXFBWi87zBlZHutC0eIvsCj60oVTRspnS
p3qtNAqYbPdKSJq1bBTWP9Tc7sF1aiu3pASjBxh8NBVPtQBlbkW7KaFLqGjeg0DZCjuIhE/IBpcG
4wEX5KvexU85rIeFi+kSzDo6NJkKA0BxPYY2cMikC7ZDReozMvG72AHIlnfuBc8z7XHsPYUKvA+H
XbVwyZ7CvV8QJhP5fFpP1lfWU0w4VNeHe7/xCCro/UkqrZIdQarvQ1GvZR9w63TQ5jyntdaTEX+q
88pac/gWIHJ0Vgp2o1Uc0/C5V1gQJaQ3E95U7lMdp3Fo9dXaYu43onBFlbbJu+K5bq0TSc9ADu1u
F4aVBh/ePU+6cxwxwewjGXaZcPqYGSk5GmlZiW8OxCDJiDW7MZdOEg40zXLGHiAXS1WFvjdWVKwi
pW3XTh4vgZ/7izA1qq2XRgDESiSlHVghVbDiJMoaNln+YNQPOopWwpY7BDNa81lQObIaY20ZERMg
O7kfc++e1dynLM6hJeCopD0iiLG5eW1/8GDnLRRbPDFvBDAlSm1RB/mKOe6w0gI4ualjvxo4aCDj
IWP0YvhB1INGu79vQroF6VL3Pe7YCfKXCWNcsCa/ZpWgUo2NckuDD+WjcmRJuR9Dd0+gM3WQ8nPm
Dw9xmB6iMMOunV+VBLdScanK6uKaqLo9cB+E2dQoYXPP2ZFCeCDi5exUcCZaogsQB+amuASFtkoS
ek/lNr2fsNB2Yboj82qt+tNKKOMqmciOagjIIjhDVVYeHpasfvS6L+Q0rnzRbGmurFvrU6CWd7lw
Fkbu7CDJrA0SrlVEGkbQriiXwGzLT30V3LogIxSmvKhTRClJ245u/GIOJELmhPBE+jcn66X1BZOX
ewgjLuR+3Hgg0XW4fljAANaLVYxW0ffSdYSjgaDqfYxzIQmZzHvDk4rUwcxdpsm4fbJuA151VdTD
bqoclPzRNhnCreiiY8O/yQK/QSLNxisRDQWfh7TH8mRuMr4GC/vCqDoLJx130kvhjt06DHd92+3k
Q6lfbNpWvXaQpWBY4awudkRerKrWWFrVM2SzDRXvDX90V7QjhajgXGr9EXo0xT0Tsop5IfXzfhQu
gm0Fk+Vrq1M+SpQ1CgvKGGIh/5/WZAcX+SGqw61u8e5B+Kbh/ygabwv9GUjNuBL2SrdJBoGTqbPI
cCCnlRk9m7ACDS0WcpLtdmsIhsoFSlepDRjs3b3Se1s/HPcGRRj5TeeDv+mDfLeRhyPyJgJw7Z1r
FOs4Nq/WoUiKnUv0TKzyZYzBufHeao1zD2Ki/GO5f0oQb4ohZ1VIazv+bAJYH13tLp7MT/JTWk73
MFGoCYTYOGNJ+JlBCG5Ic2WvlO67SfLrFLDAGNITNciSQCC3dA/SQWl86USzIpf6YGcp/Sz7AQoS
3Sjyjydq1TmZ7a5YYpF9DpHdV7T8DMAuXbJpYTU4Gp+oAbFKZNCQirUN2kVgvFaGjtwZKIsocW3q
ICDgVjSnVsA1uLe482HSKVzX0wmqBxidkKHP3ftApyY1WMbCOpbTPuEp9Eb3GBpf5aksj7kxmKu+
uNriNozwyvtgTdpilOEEhBMcPGAt38LB3kaRQaxGccmEvYMfdcaXcyL8cTeJi8DxO+Hv9A+I2u/G
nLNIsuI7ODBhfM+88qIYwXaq8p30x9njF5j4SJqNZauw2vHPiCi2rGr3gmIfi9pVijW/o13RkZvQ
WAx/CglMVNgSZwctZWOURPAQ7tMCVeM/SnJrqv0I2PmoGMG3E9dyHXZIgvW15UxbjD/rwp9eoCiu
5EAs98EQLk3u1kplrDkR9rlP5CnXoz+JTZYnJ26oG/ztWJuXtpku7Sien9bAPFpFz6WvnvSYKgPF
m8rrH/yBA5MtvC5mOWYd68SCnm+uXDfdm5B3CtBenYohmVKq6tLkHugNxEutDs9mr18CzX82ovTk
xjAG7aC61T4rJ66GXtnUwGLkSRWM1C/c/BDo7VOSuwcvto4uijdklyvTCtcdGIHYRwKJmbwzGKdj
Mq+lOcszv4D2i+DQuSdFtY7Yibfg5vdJ8VJW6rIflTUVniuynWNdD49qPp6kcoP4B+nQ4VM78ReF
akPRFK+KPVyRXrTQuHGrysJ57N0yOMAK3Pk8iK+wdF99kW37nnlHEt7qKSQcuQZ5EvJxVoXlwg6Z
TlAct+pAhFvu3AIVxDptKTSaFEYqSvtwuMdbRQXKFSd+gve/RrG1diYSzTW+uuCb0jDIOgtrcBZu
WqwH9RtZTMsyF0uD4VbEG3VcY1FcObBQ4euuPUjdEFUHvVjnHV9Jou7UrsJ1SaaCR1VaKQ59pF+q
qd9TBuhjMh60iIHaUagLYIXKizvDmVZxMHHn6dcNutBkpXBREwAI4KqrSV6zNrFmrONqWpLK6bh7
SjU7CQVCxb5zE+8wwu2poCXXmrEJd6jzlqPfb+TI7CvjEprSouWflJMuluhPHJSFPAJ642DQzJat
Pey6NF723b1RYH6LSnoNFBqRpA0Yq0j1oA2QrYPI3wjXhVHTzI8HVkQAk79PPReD2smAnzcMC3kW
aPV7i4GlTh3AOd5anjnO0XO/Fa1Yym8BPZ+8NMHSZYfRImaVD4MF8C7yoU28ju1FFQ99kO3KYTwh
ethGXnvLRiWlQxR/qr4ESXqNjeh+xJe8KN360Ux4z8Jmpd88NGnzpAfKvciQZHZfTQvmFYNBoOEC
Rn6q9vVysNuF/y7P7zSDLESzaWqDF8+8Kil5lpSsu2i8t9vwhqf4Bs3nS1BtYRmdvQLnQefSTYoW
YZQeINsgxEWUb+9tD5JPPGxKDbg29toqVEkQLQ8sOne+W17AtjATT5eK+Z5G6crUF5rBPV51wbH4
T95gEESYLDB0n3OfNoAWHbPxebISBvIYYYW/1vRxj9pz2+Isb33YJz73YMs/NtpI5RCeXbiJLpGz
SM0XLewIHoDY239TKNZGTAJbFQm/s9DMljgz8xgAl2xr5jVH3VgmZ+6yqHEOtW5cjLHZjnzksTqi
pD/BvjmCJ11lWXLFBnbkalzitD2UYlgtaNou5QAxZdAYUqDpjThCc9+6MZyDdto5XECTAX2gANqR
LAIMxxQf9WgxOf1BLYd9N+awb5NPimXvbPKELMqEvebfAJ2ZOSRvw9kasYN/uiZbrXvUMMPJ44wX
8pYll6bvsPHb7/TmnkeRfRnD4tHSmZfBIx0i7duQfSqb/EpLlriJgpxN0sx9XVx0BWvzYPnPRYiH
hJR2Qle+1m66M0xmGH1ELh3O3jxZut24UeGLeBkNIBhb0JMelZCDwAxfYSw1FH/bUOgedYINwBVk
hrlpu4FAT2ap8HY5IQm2XjaUHANDuXUjkKiUrBLPf7Zrp1/0tX/VJdezqL+KKvtiRWtDL2//m71z
a24bWbb0X3Hsp5kHKHC/PJyJ2KJoXSzJlChZtl8Yki2DJECQxIUk+OvnS5ByA7Tb3Vb1zK4zMX3i
RO82aRAoZGXlZa2VIOU+efEYQvS9VUdDP3vr+sZJFQR05fLqnkbcWQZIEBea8nFO8ZygdnUtB+Gs
KO5HJyJO5a2376pqdA+N+r7Y+J+WBdKRY/MBzvnHOo7vFutiOApRSPAv8tS+CcrsIwKDg5X3eeKu
LifL+BblvK/x+m7sI9wS0fGIRh88J/7A7OQnN3L7pQUCIEpiiErVUD7YrKt7so9FlhB+XsTF5naU
1vdZ9H6KKLQ9SQfmdPbRGddDRmldlYv6Bg5OWsyupqvwmtW6BzY2sNzq2t2Ob7NwMwRS9z6zv9Vz
474+Dbb5zfLBcZLP62XyVC3YbFNIoPnsamWyZZL4Tk4uuU95iogmsGfAU+K21vP6wo+fV2QWRikY
tvUNEe8tAKXjjcv8Qf5aZlb38teSenRf1nRd4QQBEnyLGMVpnrqf0igZCB9vtPI/jb3tg7MuEc6c
flyk+ZD5N++y9RYhy7g3X67PR8vqOi/KewTI7ydMUajcLRHrBDM3bgCxDVdJOpg71pNZl8NoNLDH
iHxZ4+txdhrMq7vNZPtgh8vrzSIdbNPwU5FcQl05q+31w2w0GtqEEfmoJJL+UpIBJjReayLOMT18
z/uYohZizKzTbBMOA291wQzIp8gtBlHaX8bGzTL3PpE6D7PCuEe5lGbcQIzCTUf34IQ/yWtEWPVu
u9nc5PaSLGZQu5MBfFJubnMjt4Ak7/3KTq8W+WPijs6sqBquKv+a3Xxvh9WtP9rcIHp7MTaZyM5n
UZpwqtIrTFe34Ww2CPKYoaEY1sJ+H6fwFvPpoCy+LGz/al1m54wAGI5R8p8Z+WcmSzAtvY4/jPz0
45rBU4vJ5JJBXA9AKO43hfWON3sbMGmIeYcwmK8nlUEgGA5Tp0DMwHowApSVDEjwoi9vn8iNVzMD
SajRFdX5D/JQKWI5ufV5vIgv1+EtqPcBkPUP03KGelQ1pM6/sKx3i1k0bK6fo0ifHgPeuy94kfKS
t5BfmLk2sLBs8MjX6+CLMYVTwU+NYCAx0XiwncQPi41x72bVtRU9jFfseyrvgcnBYsa3OUqG85Lm
ztq7yhn8lWc7s1mGo2HpF9fuxrgJc7rePMEGFPN1eh1nRU/uB07nebZEumTkAQgsruPxdmB4xr2J
IAjgvIuyGN8uZuOBSc8ACtJlzaSpGk8P0LZfhPnFZsKEKSu78rP7qBiQOoRheVVH7+XBrBw3OZDQ
1Knfm1+SRX7PIbFGcmWRoipCMWP0Pik/MvRjzC6DpEilZygvYDOO78EYLILyljkBx8nMO01j0juL
e1wF13Bxb4I0GtpVQfOI+3LQy8Jvbcb1Q8KOBG5/OU4JtTMIW7E5cPzqajvtjxLzYcYGXZtYAx40
d683BhzDcnQTZ9v7NZEBo0+GYRhcYpvnJZPExPjEosxlfJ175YfpenwrO6pyR4Poysrmn0ZOQjR4
sUAdxB8NKRwPgzQFBbB+kLuv6ykI0JySjvVePh9vw2E8sx42CGd7dCkXvCfmdJrwgmDbPWTh9oGi
OPTM9DoZR/cQnAa0g4fMYTorzaA/czZD18nvEGYc5Khzh4jlRhuvv5ywCkhyfq5N0PjF8iRw0Sxa
zuBQR8OtXT/U5uqWyUz02c13hlvelt/yNLrZLsYfyz7qt4PSXZ8sxuWJM0+ekOv4vC7NUzkdnM2T
ZY0YElY/2JRerOQ8mwJgLchX4zREDNJ4tw3NgbEs7+WexkHwyU1IRanMoPhz79ujoTyjWDZoSILe
+kL2Kjyn4zJhEEsR8Jzr+6LmyEQscz43hlnoXwOrvQyL3jJdop48G0wxcWeTDIrNTHqWV27ugMqs
etZEbMB6kNUdB+uBF80+LubVfRnln931mqJR0vw3RZvtMZEwRNvlwyTPr0Ceno2Tj1sKOxx6c47w
0ZW5ObWNr8V02WcA8ekkI8EO4uswmQ8QDOW8rBkbS/jDKMN3QQl/ajlfvKdwerbYBKDk31vok47Q
h5IAdQNNr1yh5oRHzQLwOrIDkjHyF5Q8E8Q56/GlaX+YJ5g18aAYzRY9eXToUDp0eokX3cGXPc7t
+p03eoBaZZfVdVAa8LI4FmITmcI1ah4bFJNAOs2MfrZyAI3gvoP6LHVnzOq7WMOVAXx9HDrB+WY+
75f2HEDM+szYAmXHdc6hRRtTunzo/U3fhatv1Wx2tQByliAyAkDssizydxP3fY0oy7FZMsqy5Nzy
SXGY9HSxtLjtakRcWCAzgRgy0BUjBhLIuNkgiq+LZMwQD0aeLlBHTxGiWSE1mM3fRVPC3pCK0eq8
ApyVUT2Ty7H9gK5AdVtPrmG6wEHx0GM3Tjdjc4CONjoGH52MCoQPvyY/CUeLU5eyk7/4NHbvNiZp
PUrJrPNyeeMyv26WT04tgAkOqEPKeOhxO31ZrdLktaTbizLKzmZBfjliGAenVCIDk2fnCH2czxMB
OjOCsigvlyVCRUF0J38TPxUvN2f8/gLBx3BMFXTJcARUFxh8fjIlnaod46QwJ6dre3myiGMUn9w+
ypVn6NESeF7Lmqx9hCnWc9AXDDr0Rv0iyC6SwuinK8YWJ6MLRh/SkL40U5ypgT6A8W2ULQfxPH1O
J8mmn1iIPrnMKzKL1YOx2liX89nkcxr4m6txcDkFRzgt0WZNKgZWVrPlkz2dg+lzq3dp5YJcC8tj
dIweJptNv7IXV0zpNI+xRQr5ybvZYoGo9TROj/OIAZz10iK/A1I3ded33ih6trbjZd8pCv+Eil8v
9bwbbzFdnqG0MawW8bAAVRihJzgqPAeVg+LUi5kXOZoj7ccoG2A8CTQ2x7sbFRDZk+ob/NrJSdYv
Q7DWCTTi44VLmlujN7muIMQx9fXr3GYU99a0nyarKZOtJ5/ryB/G0CTnFhiY6Aq223lqlb0w8t3e
yrGuzUVwXa6nWW8BE/g4M6AebMmljWyUcNUxY3icr2kx/RaTIsSbc8jlzGYbjKdG1gtgeR0XPC5D
RqAyzcyHYFt9ROTzYWJ6Rd8rP4U+kh3raERw4Q2niWH2FtaMMd0MwYoDIzmDiURd1TH7W6awuVlU
vl8LmCapELFYrEeMN8JHu8u+uwkNEHdB1qtLppVbqQN4i0KCbYQnYyaG9UrHDN/BP2DkdwpGDF2l
9YgvJfPkI3TtIfMqEIOyl/UxE1f6KF58cTOo8d7YQAppmZzWo9w9XsXruAdWdPZ2Pc2RoDSWPSen
Aj8z6hUfbq0eQPvzJXzcY0Ycf1uvAZ9G9uJEcAXbMSCuqcvb2wIUy/3yce1W90m4PnVRgTr2SUOP
rXt/PV/0QP3IwYvkouNvj+HT3UUL5LkMVA+o0kYn/nge9ia8avrjQ9uPxkytWF5bAFvKoMposS9o
mk8IzRxqhIyn+IpVwu6rR2+XnF+2H4MRS7ffcqu+NzbIdC8/ZfRKT8Zu4QBANC4qVIVPZrMyQk0H
zObavEKF+WrieYw9HQFZ/qea8B30/OnzXMDkxSEavvOl/y5wefOXbfzhI9jzN4PJc54/v3nMvr65
miyr5/QAci/X2Df1Pf+IrjkYd+ned1qqBh+59O0hbKMg40u7fd/Sd4MjCxIgotcBGbkZthDzrg8Q
wAxoVIYCdjd957da+gf0TyAFNjqQJnT7yLQsRsmDK2hDQ1yjcsaTjD4fDfpF356vr2lbPfC72OPs
MpgwK8F1GNOUe4jqzrH9xbi6mtWTaW+xYq5RkJsrZJmXV2DXtmTZ6Tvfqu+2hnQaFyU80DVfqhDX
d7OQludk9m47sa/RRgKUO08/z1LTRGt1dbWRvhxulGFysLXNiNHWm+nXamqfryP3QzgGDuW4wXFF
lnQyckBW5/P30Xj7IbIWEfXlemjVJ9PYS06ErU3XIH4qAaBGYxOhku3X1GTXQ3CD7egET/z68yyJ
KGVv0+vRdJP1CjzhyLONExuNHVRSUO1xrRuW5tpxs8/Jhs6b/TUfB+bxJpgz6nMUn7CJGSrk5NRn
wy8b2n0pM8hPjDXecGMmDEusGTk6TZOrfENDmIAQFHdQMmF88WFWfZ2H3lsTcB/yMg5SlMuP6WL2
OaL+k+Y9RKcuygo895oKJ7Pf3lpjA6naMnka++lX5kfeeKP4eYbGSH+dxAalrZ41Px75fGlbbb4x
AmblPYcjE13IbAE8Or6PmLm9cAbbbcjM+HD+eQ0plvleyAQb34py8pXG3t3SqfxTv4LqWKKdb/LI
mR+hcwLlq15nfRgsdi91XYM2yBIvBu/PcA2o4usQwnZQnSws75JZJCejDWPUiKZJBWlCIojPnU1s
hqXPznFuT3T8b0Lk4wvmek8SHzWt2fhpTfVvG06hQYwcAkVIhxNr5h2vJ9+KEejqLS7ZtvtOiY7q
jCqaEYG0XxdRz/Ywi4AZgsww9KrqZlUgh7uEeUVTvzetefrRmqb/rFhfr6otC7KYPS82JQZDVet8
vvJOytAomeuWIHkbMnw0vlom46y/psHOfSRjumPbXrBGS8ZK6SmDZ3sqR+Nx3x2TboRGuiDBuVnQ
N+5vxtGmnxdLtF2XSygdoByxymN3++wF87c5dNbjCf3RCyzx3imzr2U6yY6nCEJej/zVuTt1SlqE
jt1LOBX9FfMU66uyQE4rKHKCubG/YYQkg62yjUGLeIoyh39abwu+z9zDXjXJB57DRzYHUDVfWSez
ZUWUTOIzqlnjbOkU/cs4MSbIZKdo7c9uCh8YrPkuozGUxsmTbafMsndPx8Jc3yzeriK0I6bpYjiu
Avgn0U00jgc5UhcCOkURzfAEn3qxQM0JHcdsUD470+jcwg5cK/u8XaxgXzAM0rFHF+MsOkM+7Did
5oPA3CApmaw/gHd+y8n9uQVm+QlBRcAff8Dc8GWEPVD+bNApNiipwwlifmbO3bgK4tMwxSiCuXda
T/0zFMIdjDW9/PWPWV2djf2vObRWXZtfBavQ9ZyryrIMiALxaRDSSzbRd3ajO4dldZf+dTX5sl1D
NjeT99NgfjNJio9/8fPimH942CgwfY/03+aJuz/PPHtnPvfsmMnmyVOG6EcvLlFb8nqnBu6ZNpO8
CyQ3IiAoYYbeMxo8v74FYD0/3IEQugCXheRq9gFknMnK7mzpAfBKVqsr156hj+Ofo0/Yq5HlnY+S
v1jwUK538MSUhzj9LNsMUDc5GMiXOWaRr/B/pw5zylDbmZ0iLFhSpAHMWyL6SjPSG2/P3YQBUGTi
H4LCusmcimlI44sq/EyX69Qrs3fzD9Vy0gtDj7Ty3XK6+hDO4SzayZmzWF4bSGWiYoQrSsuToGa0
9hZXl1XOTVaH1OLXwfnSnT4V6K/Fi8/zbfzkBdAlUNde97wo7EP1+7xJDSbOONZlvZznvYlQdhez
+ypKL0fhOAf9vX5k2NLdDPEMPAWD5lxeYX/CWEZa7Awvt0eDPEdcKf84LcCV0NcuTtF9v5nV3kme
p1cu2thMQ59QG4KvP6+3H+xleBeH9oekDu/wNFHp3dVLRF4neXhte3SsrCQ4L0bbtwZHWFrlvTmu
HUH5dCc+81uYur9Br/x/KlwUFOSfI+6O59njJH9uQ+7Q5PkeHPrhkTAmGccSAO+MJJp7QXzyEUD9
QKBzNq0tmJXfw0PLPgKrDNEOLK+5w4LuAZ98YsK09MDwWS6aHvZvBYcHHg6gn4N/w0C4RfqJQvZs
x4abjV0tNxSZGIsHIc4vv0Jhv7C3/lVajO7SvPhGL9GmZjH7YlvpU0a1x7NWw5kNmDwtaioj1M6P
R3X6ljJ/L4NxVcJmOTaZfbcNIcy11nWw8wNtdqLlHfgHuV0XgCILY3LXCEd0b7daM5DTC2YWJbhE
tN5RjrNGAUIzEEbq8eQKomSUleFJvN5e0h4EtEJ9i1Ff015szV3m8YKSSmQykmcQTzEtIhwVaW9h
VgR60fY9JX2bcMXtwXs0wDpM3y9tqmcoaYajrX3CbIVlz0I4fTkPc+QDpkgITqm/JXbyyLx3RF1Q
0LDqSyiKZ1ngIE+7pZtYFQ+0+hlq/wGK9+p46aH9SMWuemvAZFlHUAmZNdhLq2c7smiJ0r55C//y
dswcJMCMQYroZt0PS+9zUJX1cbEGEB85d7gpzvM5PZf5yj227OAsyakV5dNic1KjTbgxlh7Ik/J4
BHLhrOA7SCe/hYKVA544npRzdOABFhjletnL5+5wZo6pSoM9G40jygUQJDazyckkoPwWpUxzWG7H
33xzOjAt84thLwbwKT4jTNBfLw1mYGwWFGbI6dONG/cK54Te0pcqJYSdMVdntmY+FszOTc4EiZoX
S1+QGSC4N+O0ACJRmZ+y5bTqA7msw2hYb+ObhTeI45Jx4mvzbkJ+hSJ78cWGpNgfWejWI5t0uchX
Z+tR/Bb96S+mNx+aY4JIBs08J7O0H+YQfsGWzagNwAGLkvPapN9ManC3qkGTbYP79dqpjt31tzTz
0AhbJSgqJyc+CQFK1tDHNm56PV6sTqKCXtdmjDhezCBLQCiERjFYnmBJphEu6KiPKUo0dv7/feyv
GOwc9X/uY4ePT49dB8vX99m3DzbZIiKElB6yRUyJCfeQevmI2MlHQMUH1h6YfyCaLSD1YJnpeCCs
4ll43++QevmICxKEQKcwPdePfsfFCja/HdMgbUJUAFkdaDSoa+h3XZ9VxsWcAXXsc/AUlKuetqE9
yJ3V7cgtLgwZHLj66M0qZr0xuT30kjOE45YZvWYbPV1BN9nvUaphWsSaaYbJ2Xjy5GYPeeydhTk4
ADO/jXy2p8d0IWeLHLsVX6Z1eWGFTH5aEMGYfn48SvK3gM/6U/ujaUSns7o896fm+7GTnJmb/Cki
AzPHIUK+55PEO3PRF934dH2Y5vYacYafFYk6VaS/B9n/eRCiIXGEcPbXpi3VJhCO5WM5qYqulfM3
X6zcPiLnCQkVOKYj5vW1wgjnyDTtKEBdIfR8t43bx5SRCOTIBNZP2hSG/K2XOALiCEoKTBqmOAQA
juTnhdiyP4p3qho/12VoTt5W5I6V+3BHyFHIyTzHd2QXtPhHVhYtZnZtMcsU9K0LpnIaOzdjyqEG
ggaTuu9Wt7YBMXFVPYDwudjG1XBLDsHwnLN8SlpLKcFKGSxfzHqTm5Ud9SrUAv20b8VMLcjrfrnw
gAa5p8sJ83+yyd3Crm6ZS9LLAPamIBk26B0Fq+xzvaHzH6R3Vvyu2iLgmyxOgYn3tonx7HM5DrRe
RKt9OwveRovJSVSve6NVhjb67C1Gfzzfzqi4pv16SW5lFG+TFW070qs4nHBqMZUNYLm7mJ7kDjN7
nPidYyw+bssVsmlMJ6yMtyPXemvGi+Nwur0nQPg2nRcX2dq/j30khLfM/J1s31OKmDkTRABWF4Zf
nDJzqJ/Z653o2z99hvy9vfazLauw0/YP8VMdlO9GJ582KiB3c/C8XSWVv/WlF2v++YX+nrBKExB3
jqXmlhpRl19dIWUvl9VXtFc878hxAs4RWJtM2fOEOUMpOd5/bDtHbErhXQnvZecoWsvzZwvw62f7
UW7mx+v86u6fm/UWYZmIweNKj+9ERxRtXeonNEJQLD18fCRlAoJTeCkkQDZ+qh0p/fzN/Z2n+zvf
+XsrYAuNXnUJEF2EueUidWtDoOIZWxZgROFRFMLqo8REj5P/x0L4QY2sAEKx+hqYHvbPOURQhYoQ
dtVaA9EIckzCoxApNwdxoV3CrdMSCOFWyQzo6oQc06Yckq64AsLU1hKER7RpLCihHgHrLujUzApo
HykugY0zoJRqUuGjpAhZlTVtLQHlEFisIfxCs4li5GO9NoJQcpWMwLDMo0D6eng6FDhsL6Lk01oC
wyOW4+PQpSuIxBtCdLqtgbW/JUJ2QsPvLvo3jkQLh4fwlFA/fbH0sOsMEAc88vmM83JnBtI11csO
/N0x9foloC3MiUhmwKGIV2ArdMyAfUII7UE3d6j1RWSOuq2ASDIq7QTPOrIIeah+MouXLLzz/OwS
16Q37so+4N+6PX2o+vQcBj5P76IE0LT4Jc5quQH7yCXJc12L0Ih/tAuKVB/fpiZO1hmGrgjaQkTv
vn7Z/3DJaTi5LqUbT0rmejkAW+5Yyf5d88iB6C6ZvPi31ss3nCMPOd6IMjdLg0aEbg8vjH2lZ3f8
I96pRXLVHIEc+p0F4IQ5Chz8YuSIaWgXC1qe6sunLEObAuVrXj7JUZNlHlgAxUxarmwD5MHdXRam
UThMjUfRBqyjyCLfo/OFp5dmL6+5tQQBm4APePadf5DWmF4uAIVUxSVAVIMJrlTuQhc9dKTQu7Eg
jT5LDgkn8On20QrUbglI1BSXgHBXtGG/4+bMrhUYlAcoToKBA7/GRiFB1M8MyOPUvCEPyUwWqh/g
8/Zd4NZO8NwjUmNaGEicQ7lpZP002wlIviguAShJT9TbiXhplByWB3CSR6HPeUHt5OXA1GsJPNWE
gH0g2U4kyksWSfJBQGjgD/GRJqcFYCCb8T/aRQXWvmjz+qSIsIDWAZmhlASBGx2sgeUEFMqsnTJR
EzTpZQMUbxS3gYE2k+VQIQPlQDVMXnPnUKSWDCbNBTbMkbkPG/RaA9tUjQtsl7zQFfgXBkXbNMDQ
W97QdeVEoJ6KdtWuiKTdgRCoHgge2B9KoB61QMoAP+wDjACVdS9AaYuogX2iXXoo2Tx2+XpPYJik
xw4zzORAdIBANYCqlhlYiI6xBuwRTAXclFiJXjvBUj0TIQjQ7oUYwIuWtq+U3dorwD7h2UOQWxSJ
NDwOpNWsZgTEx4DmpA5G9EcXSWYBtFcgMI84EUPYFR57ATPRzgYEVKK0BqhFNhVSRPd2TTQu2F4C
yz2iQNZYSFNK0G4bNLMLlZbA8rAC2mL4Omyd4IDX3F4CzkxxlpHgH+R7uyXXKVdWjQ0NpmtYIeEv
Wrj7HKCzBIbvHUnM7Pl8qdkK+mVJyvVig+BQsiMpGFA3hTF14A2IDKgWSXAUoU/ZNBX0OhFsVTvw
OBUpCQcAf4UV1k2V3SMwsYQMDTbWs2my6eYNf4BB/S6Uwo0oC9IV4ulEtrRx+G1PIEgLIMPQFQif
Ka9ptwKUcVTPA+tIjB+wAAtBCVEKMK0lYJMQGoKyICiitaJj8dRRXQKfcokDVIIMMAK5eQioMSKf
wjoYA2FXggrFX+i2Eej7KZoBZyJv2acYRHxohg1spmUGoAuOYOwEmAq5pJwI+i2B4gqQJtIfxxCY
HA0s0jQ58lorYAThkUmiSNQM7iQQYWzdlsDal7RfnyUBUyZFdgVQA7w4okLYXQMSReCYgI+BgLIS
0X5ImFahkeqZSKZIwVA6CaZNdMSmtw+q6MiqExvyBT4GH7tXcNdpEcR2lUJkF3cg/fKQXMFC2Fss
q7UZLKqr1FGoKIFqb2TntdsLkWqyCM4Qf0DHmEYSlbHDXopB6ZA8EaA/KCtyZh0bCT/M8Pvd+Mgn
AkbsHDMnU2j0BrpmwEaQRBoIWlNX2lcodNoJ++Tt9S5RQkTgVWBmaCdQFzoomqDTwCAiMgRpuFFO
17CdtItWXr8CqLUBqSVRhmy4P/oOrIB+EkGTwGootTetFr3yJF6coj88KJvv0asaGbqytwM1Dn4C
5qZF9Ef/mACv5fB97NwGOYWAXBiGO16pZu/YVi2SO9YRhQApgDuOiyaAFBhaS0AvKQgB0hJl+dJL
0g9CRJamXB4ESWny+kn1CPSkRHoQAcJ/o6vIwd8kCTuYoWaGEKlGgHRLLMpiCO/QP20yvo4hWGAp
cYZCvcBQgJPtnItGzoDhPYr+jpQ4BJFG6YcgeE8xb+0F4j/gVNQHIXk3HHTtciGp7CtFwAZFYGoB
YGRkQBIpoaS8rSWQfBALIfQBVi1VYv0wpYEqut4Lj3ym5dApAicDEe+gfU5cANCWjSBuk/KohnAi
GUWkZgYwDEgEhWa0s4KOEbACJsh7sGvolggdS7vKEEe64grYQIdBFVohfTG4NMGBEQTEx5AvUJag
wxyQE+rnClSTYSBlAKujPV7IPuybGkCPhXIg6SDlchf8ebPkOh0IqhgKWiHscJspgJTKIxkP19kH
oE8phJAjkQRI8XBff9BoBVzl80AG0pPponr3x8S8znlA+MiIe1B3kThLHfFU5q5q+/pUEF8AmgqX
R12sOfS60SENRZRpKIhQFpIV0I9mQ59H1R0Krg52KeRTh2OP5+zsBMFWEhzjC13sRJgG2vkCUzUs
oDhIiki7wIVyxgFjdyvlFNIFf8wasFFwlvt4XCNnQNFS0Qqof7pkSAjGQTG1WANO2bYzIEXgT4kI
SKeRA+Fc1M0M4IYrroERHVEQA7EdUByFWNI0odqLEEhdiIMRBiZRA/GDdqEB2AbFRQBTRWMcNyCN
E8EWdrMEaEnsBBexLkHh0k/XLkCk7au4BNIi9kHUsR1A3VMg6i4BTGyqJpASkdfCZWgIo+DuFJdA
pHfpBLDdEQCiNHTAv6JiIPhTzgq0TJBI2ZP9NPKI/0SngOcnCKaKCLiSrLnjEG2BEcifwtYX3J1+
qSItXUUjiEBXsguonuEVQZZ1Q2TqakDNAmqL+32gXZKgXDvkJfOAULDhmUHDa7ZV6zwgk5ZOihTV
8AZUWPU7DvZCGQoBMkkCnTIHjiF5gnvYNxWKMhTEfWlVRxoqXV/FbQARnRWAVsGxDxP5sG8q0SGc
E+kXNXIEza9p5AmhSCgugA+SXKTRbfzAD8SjKDpiBxAe7/wgADvdFkDU5JRKZkCJANFQL+UgBDnX
6NC33AAdBp8GElkSCWITFuq2Apalugfom3MQQsETmNBBMGCwAB6gUx6dUAD0sX74Yk4vVRsQNjLq
iEBkCHjIkEiD2zYAHxsHQX68a7DoVzunpK26BKIUCaeIjiKRERX0zgoYeAmYNuCPYaNSPAVAod02
kLEOSp4AQ0emjOSQ7AeX+AO2NDQBHRIN4CKErgwCWbc1UM2R0WSAbY+VAxwM9jJUrX1AWVWKhXJc
7FSsdtUpnY5D1dNQ5OgamciIXhrNsm6tKGJ96DJyEDTZcSNhhcnptACW6i5AmQXMAK1EKiUiTHCA
IKJmKq1WTIDoWMBk2iUGFLkUHQG1cxATLAGlUfY7SKmOM2QJaDAKBhsYFU1X/XpIlG4Ul4B9EAnF
AjwBRRKnec0tT4CMFyh0DgyQ5juutl7bQLVCYoj8PE8NnJBTD2M/EKsTWdkAVfqAKgGoggZ/pNcK
qOuTIEYHrZSo1wnweUixdTYBUxRotEbA5xjDRvisIflQ9TSkQABYGKoNSkwQUAWi29oCkJGYZxV8
1yPQsHu01816fX1AKGUymgsEFbhy+Mjd49BGyw9okdSJqSDoCC3fn06vXwGyQyaU0RUJSX6kLdA1
AoOIgNRB8mbSsD3kWC9HQHFP8SxwANFBKwRW/aLA0tkIsJQBVQE52BcJ9Osh0vBRXwLKQLRLDjl3
hAqBI7YP87IRr9GvY6JcIQFTzhEITqDBDHEUdveAAFGlbiBDXmivASpoFlujoFhZvde1GUiIFAF1
kL34fGcHgKsSiQL6aQEATIGW6LYCnOGKO4CAEAgF3BrC4Rep7tZpSL/oiBqpdE2aeEj0jfXyg6oR
sSvSNFRJvzMvuzUinh+kMWVSAOcSEetXKSWQUbQBw2EGAxOZHOiGzPQAMNBNjGTYJ2JlrAOFYjEG
/bAUniqgJsLM6Y/TMkCmWgrCXWdohIIpAmqMRM1uFIV+baO9oObrgyI3PMIRAq6jhdqMe8XftX0B
/eMQ9Ua6KVQKBXajmy/YOSeFBSD5pXUKr+APfdb2ApAcQrpgsgjuEM13/RaAMreiLxBtGoJekuT9
xN8ujIL8mXgQ4oEN2shHu2XnezQKCrgtxSUQNXdUWimHIcHTpMGdbSD6RRFHASk0VSIdgWVgoBSX
gPBX5EgI/qkU0UI9KJM4lNRZHXoGbAYdSwSkdsq+wEKiCKAQQAlwllIGaXkCtHkoomIcKFkxxhB3
oZsrfNFGeL0zBDEFklYWwESndfeMrSUAZwIPleayB/lkz1PTKzKkjKm4DSAYAQ/wJS4mUZYsqGMF
lA8EgoqGKxVFcPf61cqYrau6BLZASXh4AgNR5eiuAPQkkXmmfiANNkqK+zhMo/NAXZqG7hgwcwRM
2e4/Nk4kdiY1gpkSydDSpq+i1z4gd1E1AvCjMk4N5RUOPIQ5DrYBOaSIlvB/O1l73ZyhsnIlQRGq
jIh6Q6ugixYeiHfKdBNBVOEEMIF9UV0vI9ijnl9/HMDFpEv+Ika3c3at4wAhChOMhRBySRLZCnsA
k0aeIFStForWhogTIeAPWoIm2UGaTMFMtKngPwsdVerrum2E5pYxzNebATmi9M2A1OH09rChlhn4
ANHpG4Q28pYvcZNeG0H1QJT5FgBFZNoTnALi326CRHaAMJUo/AfMw5IWom42oFwypE0uA5yoEyC+
hLlLGbZlAkK/QrlVgGfkTyj6aVcm4J4UD0SqguBIRJXRog6yywFbSyD1MkqFgQwPBWTe4G/12gWQ
JBWXAK4BS0A9CHgloCopCbZWwECqQ4gYNFaoJSDboh+oSpl9xU5n0IvAyKGTUEOW1nxrCYCVATlE
mouxeI0j0M4TgI1XNAK2ujhDpj3BMoRqdxAZGgKpkQHVpAbUS0TPRDdvqAw0pyImSsXkweyDRsO/
YwX4B9IHxj4BLXSY+rVH8GgUFil7Ammls8sZArqLfQ/G3skCATJgCirTYhtpJt1sQJT1lIIiwn/Y
RuQFomb8Y6kE+h01ArJjyrMBZM1dOqaRCaCppLgCdNGI+GDkQ6mRWbAHSGv0eoiXWRkPKq7Mf9Iw
JlD1hQZBAdAx0mTBjRH+dbMDT6Bl2AeVY10p2XsJydcnBzCv2OdMvKGHAgELOZKOLyR3aLR7dRwI
TXavuAUk7GWKCZPtiP8tCfs6Dy9Qe7hIQklh9hmlBBFz0yso3CM8Xv/+wVPAtnLplAOralgnnSWQ
uWDw0BG6buoDGgoz7OOT168AFeNDog3vHV1OmXqDbDX1oUA/968s0SRAGtLBSHg2e9BoKxKGeEwz
idIRnMwXsQq9LH+PbXv9e6chRCYsiswy6Jn/1c0FRKaL2hEREKFQYwPabX5KOuoOEPl2YiAsnfmO
h8RbI+R4QJyUJIH6WTPrSzcHSIimuAZg6uiMy/hbEt9moFnHAzL3j3SYUeioeNE4ieCb6LYG5HGK
ayBDjgGmSRiwkybsRgFyEFIoh5PF0Itm4IF+ibHqVjBEmlA0FtCeQbTth7YZzEyfbgq9BGDWUE40
HHOk3DkUNQr0JiiTIc8nJSBMvXUo0D9m6qNI/L/Mh9RtJwBwUNwJBuhKYkH6g+ARmtkmB1sBaUOw
h0x7IFwWXRb9RNz3yIbXn4y4PBI+yXronxIbE/x17IAlQoGAerKcDbsKkl6xAQgYVTNgJjD/gLIl
LEa3FyGm7hIAPkSogQWgg6inVJWjmh1RIMAdEvugzfgCIW15A0SaSJzpGKBj+aJXoJcZkNMqm4HI
2UK5k7o4CMJGp7O1Bs20Ayg5HJpNZ01DOrq6gjmIGopAvOI/VNpbS2Ag2kDXCIYq/SUiRQ0dInUs
RTtAvpCJv9IwiCgaCr6s4w2ICUgYSaEFls8Ubf2G3BDYKi6BcIugn6LLIINuZOhXZwkCCSBRb4SI
Sw3J3Y+l16hgSjtDcQVoICLejVgbUSIFQ+qC3WORmcAAzTkpUCTYzY5uflCjNRAoGC5aITKAbSvn
AafizgYOKycW2VS7k64f+UTVFdAboWqCD6CDxMHQsEva7tAXWgKiHVDSNZWmQHBZ2QwcwZRDK4GV
i9snWOw4A2akU02AjxyQMBBG7nN0jXYC6pOKa4AYj2gWvuApDvHWRhAgZoSG1W5ApJbDTUQ+RnEV
UK2ld0S21BBwZOBfxxAMYkTA5kyDklk3zX5oflAnS1A9GDn7oVzzD4UBYgT+d3cJPEmbiaPRaQkY
gQb8SLclILhVNAPR6wE7Qzf1D+5tyykKIVFsoCEoCPBEPzVT5alfpEN4OzYAqwDb6sedYFE3oMn0
h86nZsmSMqjAkPkmCBMIORtlJij43RARORsKZwJHZgSe6F/vjiGNfIGtmjKDLIdcANQQKCn0ywZI
19oHhhQR6TfgDgCeU2TSr6FoKTeWDBorwjakXEwDbafl3loDdgCcxCiCnSGzMjWchgkUVNEdCg2f
2RZgp1Aupnhw0FcWKyE2ou3kslAyG063E0HOMKVEgUMRwRpU/F7SxW4l2QiRtBEqniCugaBoqFSw
L+W8PleihywDcKgYoEghtDQizvY+oOUCIJudwMlp6zj/by89//oVQK+TsQlCSKSx1jiDzgrInExk
PMiV0TCTYVG71Eyj82A/tvv1K2CBsaK1jHIR8ZHodnQWgBZ8o+NBiIwPQPh3F41rtAC8OVVHQBoE
LRlNElRrXHqs3ZjAgKNCL0Vki6Bj7ctKegVGytkywkVUxGgeEhhIofTACqS5CgcHsp7EyMQM+uGu
QcApmgGxX8ga0CpBtpIwWBgGHWco0wEFjkgDvgmMdDsREeZWR1sImA7oOdMgmX0ssU9nEYxmRKJI
WqLkgLyrjmVk5TOBAiLnAXlSCLJqr17bMoSmekh/FVSedBWaCTF6uQNl3K1kSfSpif4ZhsW/D4j6
Rkj0CDgfqWt0vPRUOld2B4Y0VEiHGXYEthLHd7AIWAn1FERtmJ64g2fr5g+wX1WXKCsAqBR2Ligz
IeR3vYHnwUKQuXnA8KHr6Kj2re4NMANR9oR2Bcb8h9EXhg8GD78r4+HkaxoOAlJOlCDhIt8rMGSB
W5ILda2A4AAWO+YR0n3VkoyyD9sVgmSMgH4K4kRUC1wJDn5YAvBIIE2AYbw4TL3OhBd+yOvXwBCP
J2QbgGdEyrRVurEB6i44APibjbClhgKn+8GNCisgpTGZgyk1ASCnqHp1zAB3iPwrKER6LmCOGsEz
vaxAJFm5o9cvAflwI9n2fUh21wZEB1k6LSwBLVZpQut2KO5x8q9fAdkG8HFwAQz9EqkqGbDVCg9R
OgeUDRwXfGIj8rNbco0yZmWhXxmCAtZYhiYDtSVv7mZK6Dg1g5LoqX6HYWi2DXzV8qkh86DIf0S1
I4Ll01SGWlaAzCkNBjptSB1JJXmvoKaRFezhL6/fCFiB0PHRuKQ+ygDpricQkKovatiQM31NtY73
SnuvXwJIuGCNAaJSI6dv1uDKWkZg0FdFzgtgPgI+TStFu3YSYHrFE0Ew6Vg/7/mFp9pxh1I9Q8SI
sBg0RjMkcVeu02gn2KoFRLpJki3zgJRgfqSoRLgKcgMiR0Rs9FT9Vh6bK+wMkGcMUScN2DdO2zuB
zxkpTHER2edmdpR2pyL1HMWdABg5Ii6S8E+G4jT0i9YaiMglOq90G0kV4HLpNxor3BX3X+8Paalx
3pEJI+Lz8oitFTCkzMwkXfD6OARRQ9XOH76IqiisATUR3q9MxqJzxOCbbs0EGVDJoNF8I33YG4lu
wZFqJV1QFoDOABC09JpadsAa4CXJl1GAZLdomCfhxhWdAeoMNgIlf4bBDGVijoQMIM5eOM16mcEe
IP76jQDCkgckPKZwRAOZjLATGDALg5aTCJvhBho0km6pIgBpVSNAuwHEPRPyyIT23ZLWPmAuEvmy
KLjQTBFj2c9q1ig28tTFfEiHCYzBUzUv+RCNTXgIaYUAkhRCT5SF+rxIXAHVArpzLjIFPGk3XW56
akQDVNjR/RVNKw1PRVV3SGRAvdBjFWwAF6JT0XEGhk98iAYiLUdAV+hki/6dXv5QHY1N+VTQRuCq
mPtBlbBbNxK8EeouwmCSqQl202/Sawng4Cs6RGJgVGw49cUM2BHCvWg7xJCaAg6RqoFo/emISAcG
pboGyN4iWSREpWYuxsESCP5SaJu0Eb5nEZqZgbqeic1rhqLOuYCd0zY68IiI3lBFlnmSe8Lezu40
OhchXCqagYi9C+2A9jKZ8Q9c/oCPmQsBFJftQnlRQ8SN8hRhIkTmAEjLFJYuIicHYBPoKyZeQJJJ
qic6ip4Ku4q5HoqWYOD4gdOAQ8TceeeH9AwUjUgWsAOiaaA3vyVz9je2TPHSD+qNJ+nXflZOyslz
cVM95/Xtc1Gl5V9+4c8v8OZZLleff/2vf1EOwW90vnpXL553F999Tf77f32ZV1kpPx1P5lkzLLf1
oXSuWv/Z+W7xw5f3D9881/632n/Ubz9q58ZePnn5w7PJc/6YfxnXzQf1/qmuH2fP//Wvf+ex3FH2
+K/Ww0pHRP60rOV3/+tfnRttmcuvLnw8TyerSeeywoVSvmz+uJ2kL9dp3gzeVfWqssbPL5eRi8oI
F+WLztP57Km7BMKTVr1u/0v1+HWev1xIbldwraqXfZs/Z1/Gb06ryWPXGqQEpHzxxzRJH7Ovb84L
+VfxckW5+YCzSPX6p1V9cNfQ5NUvO6xytsasYxoNLkn1fgeP+WNcPdYvtyjr0EirKF/4Oa+6F6U9
oHrR+7w6vNlmwJrqdT88Z8/b6jntegmhSf36yj9zg98nk//ZOfDiDX//8/3dyDtq8GR/6xgQp8pT
/ODVu0fA/Mvz43+HY6Jf5Y9F15UR+v7iPbHDCft35bdfHRP//pZPvnTeP6HE4XX3a/l3L5mVnHbl
wWVFfFLxuocL0AgedC319+6UVZ0vus6FxsoPfuv3Lno9z8vxm3/Png8XlqxNIJUqN/zvqijzx/TA
EBgWqri0w3n183vehV2/uOf/nCtoDOrFxNtBWneHd2Knv/AGne/+pwLCn+4eTxK4ruVUf8S5zcb8
z70J8USqL6J99//Hgu3T53kedzePyMv+el3/2ofeVsWha5KsTvWyd1WePHciFDzIX122vY59HJck
Y/93jmY5N1St4Bdb9z+1HdMYR945IKktq77af2fxvBt1/eDAq4Pt/ddmeDwvi/VhFP5PXPc5m2Qv
zyxBmMBAVVfguMqr7Ovk5UJNbPcPXLY3fvzavuaPh/nvr+vt86J6Sidf3sy/vSnHz296c95e50f+
gc3eXPTN/zi57f3PzqX/AWPrkUDl83nnFf51jP/X9tabz+b5vJNKSnVb1TJ6XIAY580uMs3evCz/
y5XFVP43d9eS3MaRRK/SO68YNiB/5M1EEBAJkgBoDhvUhLUroMtACQ001B/S4GquMetZeeHd3EA3
mZPMy2qWhCw02RQqbTpm4whKVnYyKzMrv69o7Cz4O2qjo7c6T1gASHONoZTfvDdTBFRMuakZHEr3
ZL7dlI4MiYFA2oKJfqhUmcHFpVR6WGvm6qjJFPyB3JQ5J0sjxMFky4XJNtwz00BQKN0JLHyg/LoR
zTaFUh6oKTfC1wLHN1h4Hn8/Fai++CbZVwSs94cLoP/xP6WOkq/ObzOTM6tDXzuc/FCvt0x7G/LD
L5fFyEz9AAAjN+HcjnSRlQt2j2AEVICumXpSoEZLqO6OVaLmqpgpVvbELpME6W1WllwdaJgynOVU
3TEfbBdRBch6RAWseIyLdDbjykAoWuHMooBaqjV3k3YyKZh0dk9e8kPFT47eEQolfWkQczsydM+h
0+9+PLwhYql6gqDHkUO5rZ3lUc8UhaocOcs1NbpDqV8jok+YV7PQz6FkHwo+e8U/tMzDeY5RVp4r
1iSyr7oFM40+Wq6ikc7WTOmASyfAdLbaK6wRvFcw01WiWOhtZ4RDqU4ynoJYgLtQovHHf2fRJFt9
/C2iVtFV/vH39czwAikgcMNlMqnWxq+Y0MBo6C8wUet739kBniqc8M18zwoJQiuUXyTBS/S3olNV
MN9vX0gPJY7+svG6n12CNQilG99RBxjycKTI12HkyP14uId+txd2WyDXUIbfmdVUTe+4y6Bx4lDC
tRON9wy8vWH7clU6GpnuBNfpdvn/w6q1PbXIFa88EdR76Kn1t5u8KhwdUl6JSGug7lUUl7nZ7FK2
MKChDJ/n/ALBII/7xuG2dl7kSrMrGtumAmRz9cFRsTFQVyDVv8hy7w61sL6hch1Wd8qUjFvC7gol
O9JTteaJPmaXwun+tPLUQMKF/V2hV+t4q4NWAS2IVZWY6DhX/v3zjUC8HW+9ejyAid1vcLg93KxN
qRPLc3SyMrkqNfMRGK8L/8g/dFFGPbVeOlL26pQoZv6sV5pHmd8LGN4ATYp1dKbNfFEyaRDAlYBK
Iw6cNk0k4SEOeCMa6w01xuNpFY2rQjlKVsVr6gJK8xj/eFEP2/3YVsVKBuHnYyzTMfCYhu7eqCd/
at+O4NiCA4K/YOPulzlKo6ZA9cPJng5fIHs5vtf5VJn3nLCAZzvOYcS8QtGqN+1tGvibeaoSXSx2
5UAPFoQa1xgzfyt+fdAyfCjZ3qLyD03A9/bQb9TGcWdVQYBX9NamWcLPTCIzjHMTjXBRMMclUXbG
oAyfLqUn9UJP7Awd0WhI/4mPrx252tUKnNz5OkHBx6sXAEzVfegxl9puGqDMjw4oXeFUL9SGu4aO
RIAy3Obz7b3vzrD0Gc5wPbE2zLwuXYew20NVo86RG2gLKMYQOddysS8SAbseKd7YxiZ2uCzGaqay
PRORGEkf00iCNxZoIW1Dj2+s0sTc8lAY+PYSskjV1rdpiX72pd7w0rNdxg+VA82Lz3TaGKxKjJBd
qeVeqIK973A5X2Gzwmw2aOyzAL4rMp1v1nO1gdtwbJLL79LCc6i4Jwu1X2KUiC0m6r3ZlzRQagV4
Vga9GkfHiuKVgCeiKUAKC303B7BQ963DL8Cb+6luEAdhy4Qe4VujS6xuOEJWHhKu7rzE5NjmwRB3
qXcAkyXA97Baq2Jh8qYvAK5PID6IN6gupNsmX4LnpyXimrFJklRHJ6oodyVU134fP1l4iGftDMQL
s8wQojeICEP+9Hie++rhmomLR21VNET/Ov3vP/9VLOmna5PMmbPB5DsQ1QWKdhODWbYjzGTwQYRP
G5qh1oCW6FItq6YzR5EAL6kI6NWbbJlk0dfRRC2R7JkVyx3wPBW98B5+MENVmdywChZWvQBtT5gL
oWK6UkepOZotjDoqisrRqzMJ+w2Bo46RDzdQFnAdI7UpF17wUYum1VW/XPmHoMTCG0J/wfpPijI8
z+4ElOcYuShmEHb1p/Vs2/NQu9bDeSXEz1Br6ul0bip+BQukdL2sgGDtiMCZzu/1PLv1agqE0iPA
vPL6dASaEEy2SufKayC0b1W0H+EbTaUw5hYlKvDnObYzeatdYsLqpCgzzzjoVbRQ4fbvNTaYmwa2
JQatTs3alwW9WR/K9KnKM910Me8v61VfPEl7mqv1jIUsrwUMe2CmmJD3OncS2eIAsA3rgi8dEV5/
qIwHOkf3cusI0YUuES4Mcq25dAlGOJTZfp6p0vPGBP4eSvesQrqcMyHg4axwuucoTHg+okO4a6H8
npcq5dx2BKRwoXNPwToSvYgLpCNjteVNUECfhIthpEoPRwMvwAqQNeWi8iMUC+4Wem5xmt2inMSC
lM63AgnGyMC9l3qNJMkby5FoIoyqXzWaKVXOo3OJWsQ4SxPIxB2azSe+E3BrKLsqf2pbwESQ+5ac
WYmyw6XG8lpOngJ5fq1jVhDt02rt0Q86CHcemIbE1XxF8wcJ41ZiKOAKG/qVN6AMGE33ncOLFteY
IfbCKmD2hdMli/Y7w2jbCxC2XhMYK3z8VCL5iDfe7B5euxJg+FYhr8uZTgAQUoDwnU745YHnuSTI
mhLjAr4adyWuvJsljUey4BLPaYTz/DAKNUR1P8l49ijRgX6L4GoGvesD3soxS47IIqiH3n3wyLig
9DznCi2R3MSY+uCXaldij7EeR41uLqNLXdnF13f+eoOEKwXuk6YF5jFvUXS+ExmlPP35+ieQnml0
6rmMgMYpETVeZ7OlStm8KsrMr76XGIUdZkV2y/TlR6DsYnrLaedjF8LLFe1qKJn/P7SFPpZZ+baT
RC+B0sS90oHEfT/Wvxov/pNAgovh1svoiradtC2zjWnNDkC3TiGtu2xHhGmP2x5cfVzujbt+K1Cm
+LTJ34CFhM7NU/ELQtRntaL6qOVNp8Dw2hUNlpVf/fj69VNRQU3/BQ3Y/v6hBrzLPzmpp5Be2LdO
Pk2YtusIqsjm3osynLQf84ztVPsZGtpo6HHsMYn9pJM0ilV660M0/vCUuj1T2waAStBYE2TJ2T6s
WfXFZUIM0CWE8ObkahMzCQO/hIAt0iGj/KTpPVMWV3DVvMWIR4rcVx7Ti12F/ayDTX+6AyDbqLnP
+vvdNNf5BEbtwWigrp8DzxYI2V1m/zCbO86rKVMygbD+GDYPFEl7ofRUPsXamjsue5+4Hx47u3ab
BqpRZVJuHRLTQMQtzJlbh0CdhaA+sGQGNWakJaY1L9Wtwj54w4SExFBlX21RaGjqWUhUy/qe7tHL
1Z/N4zA04jfZyqw9Zy9R1HJ0m2GCJAYVETz6MalEDapG+z3CjZIgsqv4krUEcMAZdtuMO7j6Pnnl
fjzcxC9gLN4xdiQ2ox7EMVY5YFv3QCUkYKWoMlAQfkDppGCFIrF8dYWuWZlRMMOyyO43rfdhu0+N
y2hoyrKwbvtS3xruqiQm3vCJUTXjaXtXImmfoLBoEpVY3ifZVHmYBRLdGRqPrIXTh2JmRZNTtK8t
hHowSOmtQS8XmRlq0hYIrnYNe6O1Eng7PcC2mGKBTwKwstHT25dEQn+pm/jJLwjobw8tEg/sqSsR
ivcRLmOafteWRYboYsUDr+4PAolwndCfALwXtc+KW7DEZERNH2ESOjypXrGyqn2CK1RPoPzkmnmB
HO+NSQzsP9DmHUW8hNqe/uyG4iefMtqmP31WtlA/V8HyA0fV/vudbKJrIZfZ/3pAKvFE2vFSaKdQ
0T186fZGU5PInwE62/TPdk7qoZoxS7XK//Y/AAAA//8=</cx:binary>
              </cx:geoCache>
            </cx:geography>
          </cx:layoutPr>
          <cx:valueColors>
            <cx:minColor>
              <a:schemeClr val="accent5">
                <a:lumMod val="20000"/>
                <a:lumOff val="80000"/>
              </a:schemeClr>
            </cx:minColor>
            <cx:midColor>
              <a:srgbClr val="2F78C6"/>
            </cx:midColor>
            <cx:maxColor>
              <a:srgbClr val="1A65B2"/>
            </cx:maxColor>
          </cx:valueColors>
          <cx:valueColorPositions count="3">
            <cx:minPosition>
              <cx:number val="1"/>
            </cx:minPosition>
            <cx:midPosition>
              <cx:number val="14535"/>
            </cx:midPosition>
          </cx:valueColorPositions>
        </cx:series>
      </cx:plotAreaRegion>
    </cx:plotArea>
  </cx:chart>
  <cx:spPr>
    <a:ln>
      <a:noFill/>
    </a:ln>
  </cx:spPr>
  <cx:clrMapOvr bg1="lt1" tx1="dk1" bg2="lt2" tx2="dk2" accent1="accent1" accent2="accent2" accent3="accent3" accent4="accent4" accent5="accent5" accent6="accent6" hlink="hlink" folHlink="folHlink"/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>
    <cx:plotArea>
      <cx:plotAreaRegion/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0.18463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F17A681-E55A-4377-A99D-17724D8E0411}"/>
            </a:ext>
          </a:extLst>
        </cdr:cNvPr>
        <cdr:cNvSpPr txBox="1"/>
      </cdr:nvSpPr>
      <cdr:spPr>
        <a:xfrm xmlns:a="http://schemas.openxmlformats.org/drawingml/2006/main">
          <a:off x="-553884" y="-6149414"/>
          <a:ext cx="2875115" cy="4473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CA" sz="2000" b="1" dirty="0">
              <a:solidFill>
                <a:schemeClr val="tx2"/>
              </a:solidFill>
            </a:rPr>
            <a:t>Global Confirmed Cases</a:t>
          </a:r>
          <a:br>
            <a:rPr lang="en-CA" sz="2000" b="1" dirty="0">
              <a:solidFill>
                <a:schemeClr val="tx2"/>
              </a:solidFill>
            </a:rPr>
          </a:br>
          <a:r>
            <a:rPr lang="en-CA" sz="1800" b="1" dirty="0">
              <a:solidFill>
                <a:schemeClr val="tx1"/>
              </a:solidFill>
            </a:rPr>
            <a:t>5-day average, thousand</a:t>
          </a:r>
          <a:endParaRPr lang="en-CA" sz="36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0.06993</cdr:x>
      <cdr:y>0.16596</cdr:y>
    </cdr:from>
    <cdr:to>
      <cdr:x>0.97187</cdr:x>
      <cdr:y>0.16596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551C825A-FE08-4306-9ED0-E25294D6E395}"/>
            </a:ext>
          </a:extLst>
        </cdr:cNvPr>
        <cdr:cNvCxnSpPr/>
      </cdr:nvCxnSpPr>
      <cdr:spPr>
        <a:xfrm xmlns:a="http://schemas.openxmlformats.org/drawingml/2006/main" flipH="1">
          <a:off x="645437" y="975108"/>
          <a:ext cx="8324663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0.81337</cdr:x>
      <cdr:y>0.54489</cdr:y>
    </cdr:from>
    <cdr:to>
      <cdr:x>0.91794</cdr:x>
      <cdr:y>0.75237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E4D6776-6AF1-41C1-9318-4F2F04D96FB5}"/>
            </a:ext>
          </a:extLst>
        </cdr:cNvPr>
        <cdr:cNvSpPr txBox="1"/>
      </cdr:nvSpPr>
      <cdr:spPr>
        <a:xfrm xmlns:a="http://schemas.openxmlformats.org/drawingml/2006/main">
          <a:off x="8607478" y="2401310"/>
          <a:ext cx="1106653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r"/>
          <a:endParaRPr lang="en-CA" sz="1800" b="1" dirty="0">
            <a:solidFill>
              <a:srgbClr val="8C294E"/>
            </a:solidFill>
          </a:endParaRPr>
        </a:p>
      </cdr:txBody>
    </cdr:sp>
  </cdr:relSizeAnchor>
  <cdr:relSizeAnchor xmlns:cdr="http://schemas.openxmlformats.org/drawingml/2006/chartDrawing">
    <cdr:from>
      <cdr:x>0.79756</cdr:x>
      <cdr:y>0.17025</cdr:y>
    </cdr:from>
    <cdr:to>
      <cdr:x>0.88453</cdr:x>
      <cdr:y>0.32467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A0D0C222-587E-466F-B18A-4122303B8807}"/>
            </a:ext>
          </a:extLst>
        </cdr:cNvPr>
        <cdr:cNvSpPr txBox="1"/>
      </cdr:nvSpPr>
      <cdr:spPr>
        <a:xfrm xmlns:a="http://schemas.openxmlformats.org/drawingml/2006/main">
          <a:off x="8440202" y="750310"/>
          <a:ext cx="920363" cy="6805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CA" sz="1800" b="1" dirty="0">
              <a:solidFill>
                <a:schemeClr val="accent2"/>
              </a:solidFill>
            </a:rPr>
            <a:t>Business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0.32552</cdr:x>
      <cdr:y>0.45159</cdr:y>
    </cdr:from>
    <cdr:to>
      <cdr:x>0.58622</cdr:x>
      <cdr:y>0.57379</cdr:y>
    </cdr:to>
    <cdr:sp macro="" textlink="">
      <cdr:nvSpPr>
        <cdr:cNvPr id="2" name="TextBox 11">
          <a:extLst xmlns:a="http://schemas.openxmlformats.org/drawingml/2006/main">
            <a:ext uri="{FF2B5EF4-FFF2-40B4-BE49-F238E27FC236}">
              <a16:creationId xmlns:a16="http://schemas.microsoft.com/office/drawing/2014/main" id="{096089CD-16AF-40DC-AC64-AEBBDF05FD48}"/>
            </a:ext>
          </a:extLst>
        </cdr:cNvPr>
        <cdr:cNvSpPr txBox="1"/>
      </cdr:nvSpPr>
      <cdr:spPr>
        <a:xfrm xmlns:a="http://schemas.openxmlformats.org/drawingml/2006/main">
          <a:off x="3085004" y="2388707"/>
          <a:ext cx="2470700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b="1" dirty="0">
              <a:solidFill>
                <a:schemeClr val="accent1"/>
              </a:solidFill>
            </a:rPr>
            <a:t>Terms and conditions will “worsen”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0.38688</cdr:x>
      <cdr:y>0.26072</cdr:y>
    </cdr:from>
    <cdr:to>
      <cdr:x>0.53419</cdr:x>
      <cdr:y>0.34074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C230D1B-9AFD-4727-A7B7-1635788F38BB}"/>
            </a:ext>
          </a:extLst>
        </cdr:cNvPr>
        <cdr:cNvSpPr txBox="1"/>
      </cdr:nvSpPr>
      <cdr:spPr>
        <a:xfrm xmlns:a="http://schemas.openxmlformats.org/drawingml/2006/main">
          <a:off x="2077563" y="945821"/>
          <a:ext cx="791035" cy="2902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/>
              </a:solidFill>
            </a:rPr>
            <a:t>Goods</a:t>
          </a:r>
        </a:p>
      </cdr:txBody>
    </cdr:sp>
  </cdr:relSizeAnchor>
  <cdr:relSizeAnchor xmlns:cdr="http://schemas.openxmlformats.org/drawingml/2006/chartDrawing">
    <cdr:from>
      <cdr:x>0.53897</cdr:x>
      <cdr:y>0.09184</cdr:y>
    </cdr:from>
    <cdr:to>
      <cdr:x>0.71445</cdr:x>
      <cdr:y>0.17064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5B84BF76-2441-4123-B2D9-2F2514610FA3}"/>
            </a:ext>
          </a:extLst>
        </cdr:cNvPr>
        <cdr:cNvSpPr txBox="1"/>
      </cdr:nvSpPr>
      <cdr:spPr>
        <a:xfrm xmlns:a="http://schemas.openxmlformats.org/drawingml/2006/main">
          <a:off x="2894265" y="333177"/>
          <a:ext cx="942348" cy="2858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b="1" dirty="0">
              <a:solidFill>
                <a:schemeClr val="accent2"/>
              </a:solidFill>
            </a:rPr>
            <a:t>Services</a:t>
          </a:r>
          <a:endParaRPr lang="en-US" sz="1400" b="1" dirty="0">
            <a:solidFill>
              <a:schemeClr val="accent2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0CDB27-5224-924A-B893-E70EF4ADD6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002299" cy="34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7184B7-533A-E946-B285-6EBCF0521F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605889"/>
            <a:ext cx="4002299" cy="3489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2C604-2D44-7B4F-84CC-CFA6CDE21D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31640" y="6605889"/>
            <a:ext cx="4002299" cy="3489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62BE7-7836-FA44-AFFF-74BADEADF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03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02299" cy="34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40" y="1"/>
            <a:ext cx="4002299" cy="34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81CC9-C37F-4FFD-AC41-5FF9A9DC57B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3650" y="869950"/>
            <a:ext cx="4168775" cy="2346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47015"/>
            <a:ext cx="7388860" cy="273846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05889"/>
            <a:ext cx="4002299" cy="3489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40" y="6605889"/>
            <a:ext cx="4002299" cy="3489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2728C2-608D-4D36-BAF3-5910CC8BC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85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kofcanada.ca/2019/10/business-outlook-survey-autumn-2019/#chart3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B1DECF-8D4D-4B0D-B809-5D7755F4768C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276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B1DECF-8D4D-4B0D-B809-5D7755F476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064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time series to BoC</a:t>
            </a:r>
          </a:p>
          <a:p>
            <a:r>
              <a:rPr lang="en-CA" dirty="0">
                <a:hlinkClick r:id="rId3"/>
              </a:rPr>
              <a:t>https://www.bankofcanada.ca/2019/10/business-outlook-survey-autumn-2019/#chart3</a:t>
            </a:r>
            <a:endParaRPr lang="en-CA" dirty="0"/>
          </a:p>
          <a:p>
            <a:endParaRPr lang="en-CA" dirty="0"/>
          </a:p>
          <a:p>
            <a:r>
              <a:rPr lang="en-CA" dirty="0"/>
              <a:t>Note that BoC BOS data is quarterly, I’m taking just Q2 and Q4 data. The BOS question is slightly different:</a:t>
            </a:r>
          </a:p>
          <a:p>
            <a:r>
              <a:rPr lang="en-US" dirty="0"/>
              <a:t>Over the next 12 months, your firm’s investment spending on M&amp;E (compared with the past 12 months) is expected to be </a:t>
            </a:r>
            <a:r>
              <a:rPr lang="en-US" u="sng" dirty="0"/>
              <a:t>higher</a:t>
            </a:r>
            <a:r>
              <a:rPr lang="en-US" dirty="0"/>
              <a:t> (% of respondents)</a:t>
            </a:r>
          </a:p>
          <a:p>
            <a:endParaRPr lang="en-US" dirty="0"/>
          </a:p>
          <a:p>
            <a:r>
              <a:rPr lang="en-US" dirty="0"/>
              <a:t>ST: We can cut the BOS, the labour question on the next slide is much more directly comparable.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341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717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515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79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860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174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262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043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589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Overview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24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375D6-0F46-3C49-9293-1DC53853FAA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683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 to include Dec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6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B1DECF-8D4D-4B0D-B809-5D7755F476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8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6305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844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728C2-608D-4D36-BAF3-5910CC8BCA3B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008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emf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6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8C04C39-74EA-784E-A0EE-DCEE7FFFB5CB}"/>
              </a:ext>
            </a:extLst>
          </p:cNvPr>
          <p:cNvSpPr/>
          <p:nvPr userDrawn="1"/>
        </p:nvSpPr>
        <p:spPr>
          <a:xfrm>
            <a:off x="0" y="-1"/>
            <a:ext cx="12192000" cy="6863425"/>
          </a:xfrm>
          <a:prstGeom prst="rect">
            <a:avLst/>
          </a:prstGeom>
          <a:solidFill>
            <a:srgbClr val="2F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261614-8807-9B43-8145-5C59EEE999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0518" y="280416"/>
            <a:ext cx="8169570" cy="65830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9692C0-FF68-466C-99B1-C8036AFE43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5324" y="6321126"/>
            <a:ext cx="671557" cy="1576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60244" y="2699027"/>
            <a:ext cx="7540919" cy="92539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0247" y="3755046"/>
            <a:ext cx="7540916" cy="720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BCFDFD0-D3B8-4BC1-BC0E-0F7E2FF31D19}"/>
              </a:ext>
            </a:extLst>
          </p:cNvPr>
          <p:cNvCxnSpPr>
            <a:cxnSpLocks/>
          </p:cNvCxnSpPr>
          <p:nvPr userDrawn="1"/>
        </p:nvCxnSpPr>
        <p:spPr>
          <a:xfrm>
            <a:off x="1493828" y="2699027"/>
            <a:ext cx="0" cy="16459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9861125A-6651-7F49-BA5A-F404CF3FA0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EA49D42-6A14-4ADB-BB18-F14A3ABDEEA9}"/>
              </a:ext>
            </a:extLst>
          </p:cNvPr>
          <p:cNvGrpSpPr/>
          <p:nvPr userDrawn="1"/>
        </p:nvGrpSpPr>
        <p:grpSpPr>
          <a:xfrm>
            <a:off x="4156871" y="6266272"/>
            <a:ext cx="4446644" cy="288369"/>
            <a:chOff x="6102999" y="6193688"/>
            <a:chExt cx="4446644" cy="288369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DADF818-C430-4A4D-A380-26739FA703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47" b="66865" l="24750" r="69000">
                          <a14:foregroundMark x1="62000" y1="60689" x2="62000" y2="60689"/>
                          <a14:foregroundMark x1="68000" y1="51188" x2="68000" y2="51188"/>
                          <a14:foregroundMark x1="69000" y1="43468" x2="69000" y2="43468"/>
                          <a14:foregroundMark x1="49000" y1="25416" x2="49000" y2="25416"/>
                          <a14:foregroundMark x1="24750" y1="45368" x2="24750" y2="45368"/>
                          <a14:foregroundMark x1="45875" y1="24347" x2="45875" y2="24347"/>
                        </a14:backgroundRemoval>
                      </a14:imgEffect>
                      <a14:imgEffect>
                        <a14:brightnessContrast bright="100000" contrast="90000"/>
                      </a14:imgEffect>
                    </a14:imgLayer>
                  </a14:imgProps>
                </a:ext>
              </a:extLst>
            </a:blip>
            <a:srcRect l="22857" t="19969" r="27590" b="27859"/>
            <a:stretch/>
          </p:blipFill>
          <p:spPr>
            <a:xfrm>
              <a:off x="8341309" y="6193688"/>
              <a:ext cx="247557" cy="27432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73BDE88-C6EA-43A3-90FA-A597AF9129F8}"/>
                </a:ext>
              </a:extLst>
            </p:cNvPr>
            <p:cNvSpPr txBox="1"/>
            <p:nvPr/>
          </p:nvSpPr>
          <p:spPr>
            <a:xfrm>
              <a:off x="8546125" y="6221787"/>
              <a:ext cx="20035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>
                  <a:solidFill>
                    <a:schemeClr val="bg1"/>
                  </a:solidFill>
                  <a:latin typeface="+mj-lt"/>
                </a:rPr>
                <a:t>edc.trade</a:t>
              </a:r>
              <a:r>
                <a:rPr lang="en-US" sz="1000" b="1" dirty="0">
                  <a:solidFill>
                    <a:schemeClr val="bg1"/>
                  </a:solidFill>
                  <a:latin typeface="+mj-lt"/>
                </a:rPr>
                <a:t>/economic-insights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4C95066-602E-4DA8-BA36-FB5A88552527}"/>
                </a:ext>
              </a:extLst>
            </p:cNvPr>
            <p:cNvGrpSpPr/>
            <p:nvPr/>
          </p:nvGrpSpPr>
          <p:grpSpPr>
            <a:xfrm>
              <a:off x="6102999" y="6207737"/>
              <a:ext cx="2172928" cy="274320"/>
              <a:chOff x="7201926" y="6364106"/>
              <a:chExt cx="2369779" cy="274320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142587CD-DC3D-483D-A329-170DFD03C2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duotone>
                  <a:srgbClr val="C4D0CB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0000" b="90000" l="58083" r="95343"/>
                        </a14:imgEffect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53425"/>
              <a:stretch/>
            </p:blipFill>
            <p:spPr>
              <a:xfrm>
                <a:off x="7201926" y="6364106"/>
                <a:ext cx="296675" cy="274320"/>
              </a:xfrm>
              <a:prstGeom prst="rect">
                <a:avLst/>
              </a:prstGeom>
            </p:spPr>
          </p:pic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013429C3-D5DC-418C-B12B-884848DE6453}"/>
                  </a:ext>
                </a:extLst>
              </p:cNvPr>
              <p:cNvGrpSpPr/>
              <p:nvPr/>
            </p:nvGrpSpPr>
            <p:grpSpPr>
              <a:xfrm>
                <a:off x="7416147" y="6378156"/>
                <a:ext cx="2155558" cy="260270"/>
                <a:chOff x="3711684" y="6454693"/>
                <a:chExt cx="2155558" cy="260270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3842DA9-3217-46D4-866B-A3C61BA34D01}"/>
                    </a:ext>
                  </a:extLst>
                </p:cNvPr>
                <p:cNvSpPr txBox="1"/>
                <p:nvPr userDrawn="1"/>
              </p:nvSpPr>
              <p:spPr>
                <a:xfrm>
                  <a:off x="5110288" y="6454693"/>
                  <a:ext cx="75695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Peter Hall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343B012-1E52-477F-88FC-8088697AFC1B}"/>
                    </a:ext>
                  </a:extLst>
                </p:cNvPr>
                <p:cNvSpPr txBox="1"/>
                <p:nvPr userDrawn="1"/>
              </p:nvSpPr>
              <p:spPr>
                <a:xfrm>
                  <a:off x="3711684" y="6468742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/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E8C73B1B-8FA8-4D9A-B727-969CC1AE4CC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duotone>
                  <a:srgbClr val="C4D0CB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0000" b="90000" l="5075" r="45674">
                            <a14:foregroundMark x1="17518" y1="59322" x2="17518" y2="59322"/>
                            <a14:foregroundMark x1="18248" y1="37288" x2="18248" y2="37288"/>
                          </a14:backgroundRemoval>
                        </a14:imgEffect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r="49251"/>
              <a:stretch/>
            </p:blipFill>
            <p:spPr>
              <a:xfrm>
                <a:off x="8558224" y="6364106"/>
                <a:ext cx="323260" cy="2743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9553994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0" userDrawn="1">
          <p15:clr>
            <a:srgbClr val="FBAE40"/>
          </p15:clr>
        </p15:guide>
        <p15:guide id="2" pos="4264" userDrawn="1">
          <p15:clr>
            <a:srgbClr val="FBAE40"/>
          </p15:clr>
        </p15:guide>
        <p15:guide id="3" pos="347" userDrawn="1">
          <p15:clr>
            <a:srgbClr val="FBAE40"/>
          </p15:clr>
        </p15:guide>
        <p15:guide id="4" pos="7433" userDrawn="1">
          <p15:clr>
            <a:srgbClr val="FBAE40"/>
          </p15:clr>
        </p15:guide>
        <p15:guide id="5" pos="2784" userDrawn="1">
          <p15:clr>
            <a:srgbClr val="FBAE40"/>
          </p15:clr>
        </p15:guide>
        <p15:guide id="6" orient="horz" pos="418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2 -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FD11121-E788-4D0A-A220-50E7C99DC00A}"/>
              </a:ext>
            </a:extLst>
          </p:cNvPr>
          <p:cNvGrpSpPr/>
          <p:nvPr userDrawn="1"/>
        </p:nvGrpSpPr>
        <p:grpSpPr>
          <a:xfrm flipH="1">
            <a:off x="3157815" y="-32"/>
            <a:ext cx="2361310" cy="6858001"/>
            <a:chOff x="9830690" y="0"/>
            <a:chExt cx="2361310" cy="6858001"/>
          </a:xfrm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BF509B6E-9CFD-4552-8FD0-E36835EE4404}"/>
                </a:ext>
              </a:extLst>
            </p:cNvPr>
            <p:cNvSpPr/>
            <p:nvPr userDrawn="1"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solidFill>
              <a:srgbClr val="2F7A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D849A7-408E-448F-A0AC-874CB6AB1FA0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solidFill>
              <a:srgbClr val="2F7A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BACA9A1-850E-40F9-B3AC-371156F03398}"/>
              </a:ext>
            </a:extLst>
          </p:cNvPr>
          <p:cNvSpPr/>
          <p:nvPr userDrawn="1"/>
        </p:nvSpPr>
        <p:spPr>
          <a:xfrm rot="10800000">
            <a:off x="-2" y="-31"/>
            <a:ext cx="316640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82052A0-9537-42A9-A5F6-ECEDBC1AE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4408" y="2671686"/>
            <a:ext cx="3952648" cy="113993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 b="1" cap="all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3200" b="1" cap="all" baseline="0"/>
            </a:lvl2pPr>
            <a:lvl3pPr marL="914400" indent="0">
              <a:buFontTx/>
              <a:buNone/>
              <a:defRPr sz="3200" b="1" cap="all" baseline="0"/>
            </a:lvl3pPr>
            <a:lvl4pPr marL="1371600" indent="0">
              <a:buFontTx/>
              <a:buNone/>
              <a:defRPr sz="3200" b="1" cap="all" baseline="0"/>
            </a:lvl4pPr>
            <a:lvl5pPr marL="1828800" indent="0">
              <a:buFontTx/>
              <a:buNone/>
              <a:defRPr sz="3200" b="1" cap="all" baseline="0"/>
            </a:lvl5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cap="all" dirty="0">
                <a:latin typeface="Calibri" panose="020F0502020204030204" pitchFamily="34" charset="0"/>
                <a:cs typeface="Calibri" panose="020F0502020204030204" pitchFamily="34" charset="0"/>
              </a:rPr>
              <a:t>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6103270-281B-4791-B811-2B364911C9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8671" y="4245069"/>
            <a:ext cx="3734288" cy="786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89DD89-A824-40C6-915D-EC91469A8309}"/>
              </a:ext>
            </a:extLst>
          </p:cNvPr>
          <p:cNvCxnSpPr>
            <a:cxnSpLocks/>
          </p:cNvCxnSpPr>
          <p:nvPr userDrawn="1"/>
        </p:nvCxnSpPr>
        <p:spPr>
          <a:xfrm>
            <a:off x="0" y="4028345"/>
            <a:ext cx="43470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00656B64-5DF9-4EDE-A34A-87280A28AD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45973" y="6185584"/>
            <a:ext cx="992913" cy="355008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63424AA2-7DEF-4E9D-9356-7F7E78199791}"/>
              </a:ext>
            </a:extLst>
          </p:cNvPr>
          <p:cNvGrpSpPr/>
          <p:nvPr userDrawn="1"/>
        </p:nvGrpSpPr>
        <p:grpSpPr>
          <a:xfrm>
            <a:off x="394408" y="6266272"/>
            <a:ext cx="4446644" cy="288369"/>
            <a:chOff x="6102999" y="6193688"/>
            <a:chExt cx="4446644" cy="288369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315DFF1-31C8-4B6C-9EA7-DBD980DE70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4347" b="66865" l="24750" r="69000">
                          <a14:foregroundMark x1="62000" y1="60689" x2="62000" y2="60689"/>
                          <a14:foregroundMark x1="68000" y1="51188" x2="68000" y2="51188"/>
                          <a14:foregroundMark x1="69000" y1="43468" x2="69000" y2="43468"/>
                          <a14:foregroundMark x1="49000" y1="25416" x2="49000" y2="25416"/>
                          <a14:foregroundMark x1="24750" y1="45368" x2="24750" y2="45368"/>
                          <a14:foregroundMark x1="45875" y1="24347" x2="45875" y2="24347"/>
                        </a14:backgroundRemoval>
                      </a14:imgEffect>
                      <a14:imgEffect>
                        <a14:brightnessContrast bright="100000" contrast="90000"/>
                      </a14:imgEffect>
                    </a14:imgLayer>
                  </a14:imgProps>
                </a:ext>
              </a:extLst>
            </a:blip>
            <a:srcRect l="22857" t="19969" r="27590" b="27859"/>
            <a:stretch/>
          </p:blipFill>
          <p:spPr>
            <a:xfrm>
              <a:off x="8341309" y="6193688"/>
              <a:ext cx="247557" cy="27432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6DE4032-00CC-4D9D-9E4D-D79F392A129E}"/>
                </a:ext>
              </a:extLst>
            </p:cNvPr>
            <p:cNvSpPr txBox="1"/>
            <p:nvPr/>
          </p:nvSpPr>
          <p:spPr>
            <a:xfrm>
              <a:off x="8546125" y="6221787"/>
              <a:ext cx="20035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>
                  <a:solidFill>
                    <a:schemeClr val="bg1"/>
                  </a:solidFill>
                  <a:latin typeface="+mj-lt"/>
                </a:rPr>
                <a:t>edc.trade</a:t>
              </a:r>
              <a:r>
                <a:rPr lang="en-US" sz="1000" b="1" dirty="0">
                  <a:solidFill>
                    <a:schemeClr val="bg1"/>
                  </a:solidFill>
                  <a:latin typeface="+mj-lt"/>
                </a:rPr>
                <a:t>/economic-insights</a:t>
              </a: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CFB9229-76C3-422F-8992-6458C6ED17C0}"/>
                </a:ext>
              </a:extLst>
            </p:cNvPr>
            <p:cNvGrpSpPr/>
            <p:nvPr/>
          </p:nvGrpSpPr>
          <p:grpSpPr>
            <a:xfrm>
              <a:off x="6102999" y="6207737"/>
              <a:ext cx="2172928" cy="274320"/>
              <a:chOff x="7201926" y="6364106"/>
              <a:chExt cx="2369779" cy="274320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6A0A6D3B-12AB-45CC-A31B-052310C526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duotone>
                  <a:srgbClr val="C4D0CB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58083" r="95343"/>
                        </a14:imgEffect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53425"/>
              <a:stretch/>
            </p:blipFill>
            <p:spPr>
              <a:xfrm>
                <a:off x="7201926" y="6364106"/>
                <a:ext cx="296675" cy="274320"/>
              </a:xfrm>
              <a:prstGeom prst="rect">
                <a:avLst/>
              </a:prstGeom>
            </p:spPr>
          </p:pic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095D8CD2-F283-4123-A525-7FEECF392197}"/>
                  </a:ext>
                </a:extLst>
              </p:cNvPr>
              <p:cNvGrpSpPr/>
              <p:nvPr/>
            </p:nvGrpSpPr>
            <p:grpSpPr>
              <a:xfrm>
                <a:off x="7416147" y="6378156"/>
                <a:ext cx="2155558" cy="260270"/>
                <a:chOff x="3711684" y="6454693"/>
                <a:chExt cx="2155558" cy="260270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0AF1BF2-467D-40F1-B2EE-AF90D5F6089A}"/>
                    </a:ext>
                  </a:extLst>
                </p:cNvPr>
                <p:cNvSpPr txBox="1"/>
                <p:nvPr userDrawn="1"/>
              </p:nvSpPr>
              <p:spPr>
                <a:xfrm>
                  <a:off x="5110288" y="6454693"/>
                  <a:ext cx="75695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Peter Hall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66B6A2BE-9C24-455B-9DDD-CF4461C10E5F}"/>
                    </a:ext>
                  </a:extLst>
                </p:cNvPr>
                <p:cNvSpPr txBox="1"/>
                <p:nvPr userDrawn="1"/>
              </p:nvSpPr>
              <p:spPr>
                <a:xfrm>
                  <a:off x="3711684" y="6468742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/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F98B915D-2FD1-4209-8F0D-8F07FD21EA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duotone>
                  <a:srgbClr val="C4D0CB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5075" r="45674">
                            <a14:foregroundMark x1="17518" y1="59322" x2="17518" y2="59322"/>
                            <a14:foregroundMark x1="18248" y1="37288" x2="18248" y2="37288"/>
                          </a14:backgroundRemoval>
                        </a14:imgEffect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r="49251"/>
              <a:stretch/>
            </p:blipFill>
            <p:spPr>
              <a:xfrm>
                <a:off x="8558224" y="6364106"/>
                <a:ext cx="323260" cy="2743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163276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Option 2 -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FD11121-E788-4D0A-A220-50E7C99DC00A}"/>
              </a:ext>
            </a:extLst>
          </p:cNvPr>
          <p:cNvGrpSpPr/>
          <p:nvPr userDrawn="1"/>
        </p:nvGrpSpPr>
        <p:grpSpPr>
          <a:xfrm flipH="1">
            <a:off x="3157815" y="-32"/>
            <a:ext cx="2361310" cy="6858001"/>
            <a:chOff x="9830690" y="0"/>
            <a:chExt cx="2361310" cy="6858001"/>
          </a:xfrm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BF509B6E-9CFD-4552-8FD0-E36835EE4404}"/>
                </a:ext>
              </a:extLst>
            </p:cNvPr>
            <p:cNvSpPr/>
            <p:nvPr userDrawn="1"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solidFill>
              <a:srgbClr val="2F7A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D849A7-408E-448F-A0AC-874CB6AB1FA0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solidFill>
              <a:srgbClr val="2F7A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BACA9A1-850E-40F9-B3AC-371156F03398}"/>
              </a:ext>
            </a:extLst>
          </p:cNvPr>
          <p:cNvSpPr/>
          <p:nvPr userDrawn="1"/>
        </p:nvSpPr>
        <p:spPr>
          <a:xfrm rot="10800000">
            <a:off x="-2" y="-31"/>
            <a:ext cx="316640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82052A0-9537-42A9-A5F6-ECEDBC1AE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4408" y="2671686"/>
            <a:ext cx="3952648" cy="113993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 b="1" cap="all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3200" b="1" cap="all" baseline="0"/>
            </a:lvl2pPr>
            <a:lvl3pPr marL="914400" indent="0">
              <a:buFontTx/>
              <a:buNone/>
              <a:defRPr sz="3200" b="1" cap="all" baseline="0"/>
            </a:lvl3pPr>
            <a:lvl4pPr marL="1371600" indent="0">
              <a:buFontTx/>
              <a:buNone/>
              <a:defRPr sz="3200" b="1" cap="all" baseline="0"/>
            </a:lvl4pPr>
            <a:lvl5pPr marL="1828800" indent="0">
              <a:buFontTx/>
              <a:buNone/>
              <a:defRPr sz="3200" b="1" cap="all" baseline="0"/>
            </a:lvl5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cap="all" dirty="0">
                <a:latin typeface="Calibri" panose="020F0502020204030204" pitchFamily="34" charset="0"/>
                <a:cs typeface="Calibri" panose="020F0502020204030204" pitchFamily="34" charset="0"/>
              </a:rPr>
              <a:t>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6103270-281B-4791-B811-2B364911C9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8671" y="4245069"/>
            <a:ext cx="3734288" cy="786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89DD89-A824-40C6-915D-EC91469A8309}"/>
              </a:ext>
            </a:extLst>
          </p:cNvPr>
          <p:cNvCxnSpPr>
            <a:cxnSpLocks/>
          </p:cNvCxnSpPr>
          <p:nvPr userDrawn="1"/>
        </p:nvCxnSpPr>
        <p:spPr>
          <a:xfrm>
            <a:off x="0" y="4028345"/>
            <a:ext cx="43470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025401-11C0-4779-B050-07F6ACC329DD}"/>
              </a:ext>
            </a:extLst>
          </p:cNvPr>
          <p:cNvGrpSpPr/>
          <p:nvPr userDrawn="1"/>
        </p:nvGrpSpPr>
        <p:grpSpPr>
          <a:xfrm>
            <a:off x="394408" y="6266272"/>
            <a:ext cx="4446644" cy="288369"/>
            <a:chOff x="6102999" y="6193688"/>
            <a:chExt cx="4446644" cy="288369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D748AC2-3AD2-4EDC-A0FA-391596266C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347" b="66865" l="24750" r="69000">
                          <a14:foregroundMark x1="62000" y1="60689" x2="62000" y2="60689"/>
                          <a14:foregroundMark x1="68000" y1="51188" x2="68000" y2="51188"/>
                          <a14:foregroundMark x1="69000" y1="43468" x2="69000" y2="43468"/>
                          <a14:foregroundMark x1="49000" y1="25416" x2="49000" y2="25416"/>
                          <a14:foregroundMark x1="24750" y1="45368" x2="24750" y2="45368"/>
                          <a14:foregroundMark x1="45875" y1="24347" x2="45875" y2="24347"/>
                        </a14:backgroundRemoval>
                      </a14:imgEffect>
                      <a14:imgEffect>
                        <a14:brightnessContrast bright="100000" contrast="90000"/>
                      </a14:imgEffect>
                    </a14:imgLayer>
                  </a14:imgProps>
                </a:ext>
              </a:extLst>
            </a:blip>
            <a:srcRect l="22857" t="19969" r="27590" b="27859"/>
            <a:stretch/>
          </p:blipFill>
          <p:spPr>
            <a:xfrm>
              <a:off x="8341309" y="6193688"/>
              <a:ext cx="247557" cy="27432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ACF17F1-C4EB-4777-B3E5-1BF08F403AE2}"/>
                </a:ext>
              </a:extLst>
            </p:cNvPr>
            <p:cNvSpPr txBox="1"/>
            <p:nvPr/>
          </p:nvSpPr>
          <p:spPr>
            <a:xfrm>
              <a:off x="8546125" y="6221787"/>
              <a:ext cx="20035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>
                  <a:solidFill>
                    <a:schemeClr val="bg1"/>
                  </a:solidFill>
                  <a:latin typeface="+mj-lt"/>
                </a:rPr>
                <a:t>edc.trade</a:t>
              </a:r>
              <a:r>
                <a:rPr lang="en-US" sz="1000" b="1" dirty="0">
                  <a:solidFill>
                    <a:schemeClr val="bg1"/>
                  </a:solidFill>
                  <a:latin typeface="+mj-lt"/>
                </a:rPr>
                <a:t>/economic-insights</a:t>
              </a: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EB86334-50D4-415A-A2F0-1152058628BE}"/>
                </a:ext>
              </a:extLst>
            </p:cNvPr>
            <p:cNvGrpSpPr/>
            <p:nvPr/>
          </p:nvGrpSpPr>
          <p:grpSpPr>
            <a:xfrm>
              <a:off x="6102999" y="6207737"/>
              <a:ext cx="2172928" cy="274320"/>
              <a:chOff x="7201926" y="6364106"/>
              <a:chExt cx="2369779" cy="274320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26AF9B2B-AA84-428D-A642-1498C63EB1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duotone>
                  <a:srgbClr val="C4D0CB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58083" r="95343"/>
                        </a14:imgEffect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53425"/>
              <a:stretch/>
            </p:blipFill>
            <p:spPr>
              <a:xfrm>
                <a:off x="7201926" y="6364106"/>
                <a:ext cx="296675" cy="274320"/>
              </a:xfrm>
              <a:prstGeom prst="rect">
                <a:avLst/>
              </a:prstGeom>
            </p:spPr>
          </p:pic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08CC4F2D-9072-4AD0-929D-8F2B3855B9C0}"/>
                  </a:ext>
                </a:extLst>
              </p:cNvPr>
              <p:cNvGrpSpPr/>
              <p:nvPr/>
            </p:nvGrpSpPr>
            <p:grpSpPr>
              <a:xfrm>
                <a:off x="7416147" y="6378156"/>
                <a:ext cx="2155558" cy="260270"/>
                <a:chOff x="3711684" y="6454693"/>
                <a:chExt cx="2155558" cy="260270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02E38081-3557-4914-A342-D96F49DFFF6B}"/>
                    </a:ext>
                  </a:extLst>
                </p:cNvPr>
                <p:cNvSpPr txBox="1"/>
                <p:nvPr userDrawn="1"/>
              </p:nvSpPr>
              <p:spPr>
                <a:xfrm>
                  <a:off x="5110288" y="6454693"/>
                  <a:ext cx="75695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Peter Hall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CEE59A4-0C03-4D21-9E06-F1079E32B44A}"/>
                    </a:ext>
                  </a:extLst>
                </p:cNvPr>
                <p:cNvSpPr txBox="1"/>
                <p:nvPr userDrawn="1"/>
              </p:nvSpPr>
              <p:spPr>
                <a:xfrm>
                  <a:off x="3711684" y="6468742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/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B32636DA-B18C-412E-A692-95836907545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duotone>
                  <a:srgbClr val="C4D0CB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5075" r="45674">
                            <a14:foregroundMark x1="17518" y1="59322" x2="17518" y2="59322"/>
                            <a14:foregroundMark x1="18248" y1="37288" x2="18248" y2="37288"/>
                          </a14:backgroundRemoval>
                        </a14:imgEffect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r="49251"/>
              <a:stretch/>
            </p:blipFill>
            <p:spPr>
              <a:xfrm>
                <a:off x="8558224" y="6364106"/>
                <a:ext cx="323260" cy="274320"/>
              </a:xfrm>
              <a:prstGeom prst="rect">
                <a:avLst/>
              </a:prstGeom>
            </p:spPr>
          </p:pic>
        </p:grp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19D02D22-9AC5-4FBA-95A5-7E0AE280BE4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068413" y="6213682"/>
            <a:ext cx="1340046" cy="34095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6EEB4ED-009B-44F1-B68C-6D5765AF484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41027" y="6183621"/>
            <a:ext cx="992913" cy="355008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FE5588F-E470-41FD-A1AD-082941A59E0B}"/>
              </a:ext>
            </a:extLst>
          </p:cNvPr>
          <p:cNvCxnSpPr/>
          <p:nvPr userDrawn="1"/>
        </p:nvCxnSpPr>
        <p:spPr>
          <a:xfrm>
            <a:off x="10553958" y="6218589"/>
            <a:ext cx="0" cy="3200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508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– Blue">
    <p:bg>
      <p:bgPr>
        <a:solidFill>
          <a:srgbClr val="2F7A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0D3BEF-A1C6-1644-9360-A5B7EA2242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D8306A-CE34-E346-94F9-C28E6CB394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38656" y="-1"/>
            <a:ext cx="5053343" cy="37175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18446" y="2927365"/>
            <a:ext cx="7355108" cy="11586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2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Section header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18446" y="4274992"/>
            <a:ext cx="7355110" cy="8410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en-C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C32A0A-F351-4754-9FF8-1E0A9F2FD256}"/>
              </a:ext>
            </a:extLst>
          </p:cNvPr>
          <p:cNvSpPr/>
          <p:nvPr userDrawn="1"/>
        </p:nvSpPr>
        <p:spPr>
          <a:xfrm>
            <a:off x="548640" y="548641"/>
            <a:ext cx="11094720" cy="576072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98330C-524D-0243-BFF0-1D2C93C82ECF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CB5D83C-AE60-445D-A55B-6B412A3282F2}"/>
              </a:ext>
            </a:extLst>
          </p:cNvPr>
          <p:cNvGrpSpPr/>
          <p:nvPr userDrawn="1"/>
        </p:nvGrpSpPr>
        <p:grpSpPr>
          <a:xfrm>
            <a:off x="6373196" y="6461858"/>
            <a:ext cx="4446645" cy="274320"/>
            <a:chOff x="5258362" y="6437228"/>
            <a:chExt cx="4446645" cy="2743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AD204D3-795D-4011-BDA8-C85C7A58A3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l="22857" t="19969" r="27590" b="27859"/>
            <a:stretch/>
          </p:blipFill>
          <p:spPr>
            <a:xfrm>
              <a:off x="7522718" y="6437228"/>
              <a:ext cx="247557" cy="27432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368CF3-8FC5-4050-AC8D-8BAE392C52AB}"/>
                </a:ext>
              </a:extLst>
            </p:cNvPr>
            <p:cNvSpPr txBox="1"/>
            <p:nvPr/>
          </p:nvSpPr>
          <p:spPr>
            <a:xfrm>
              <a:off x="7701489" y="6451278"/>
              <a:ext cx="20035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>
                  <a:solidFill>
                    <a:schemeClr val="bg1"/>
                  </a:solidFill>
                  <a:latin typeface="+mj-lt"/>
                </a:rPr>
                <a:t>edc.trade</a:t>
              </a:r>
              <a:r>
                <a:rPr lang="en-US" sz="1000" b="1" dirty="0">
                  <a:solidFill>
                    <a:schemeClr val="bg1"/>
                  </a:solidFill>
                  <a:latin typeface="+mj-lt"/>
                </a:rPr>
                <a:t>/economic-insights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DCA7EB2-6BDF-4B76-9A37-06B0AFC0C76B}"/>
                </a:ext>
              </a:extLst>
            </p:cNvPr>
            <p:cNvGrpSpPr/>
            <p:nvPr/>
          </p:nvGrpSpPr>
          <p:grpSpPr>
            <a:xfrm>
              <a:off x="5258362" y="6437228"/>
              <a:ext cx="2354762" cy="274320"/>
              <a:chOff x="7201926" y="6364106"/>
              <a:chExt cx="2568086" cy="274320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95B61EBA-A14F-4F34-A681-F964DD6738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l="53425"/>
              <a:stretch/>
            </p:blipFill>
            <p:spPr>
              <a:xfrm>
                <a:off x="7201926" y="6364106"/>
                <a:ext cx="296675" cy="274320"/>
              </a:xfrm>
              <a:prstGeom prst="rect">
                <a:avLst/>
              </a:prstGeom>
            </p:spPr>
          </p:pic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F35086F-25F5-4F72-AC4E-F0B002AAC4FE}"/>
                  </a:ext>
                </a:extLst>
              </p:cNvPr>
              <p:cNvGrpSpPr/>
              <p:nvPr/>
            </p:nvGrpSpPr>
            <p:grpSpPr>
              <a:xfrm>
                <a:off x="7416147" y="6378156"/>
                <a:ext cx="2353865" cy="260270"/>
                <a:chOff x="3711684" y="6454693"/>
                <a:chExt cx="2353865" cy="26027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5E7027E-7BEF-4825-8CCE-E408BA15C9B7}"/>
                    </a:ext>
                  </a:extLst>
                </p:cNvPr>
                <p:cNvSpPr txBox="1"/>
                <p:nvPr userDrawn="1"/>
              </p:nvSpPr>
              <p:spPr>
                <a:xfrm>
                  <a:off x="5110287" y="6454693"/>
                  <a:ext cx="95526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Peter Hall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4BCABF1-DBD8-40C9-8868-57C18A449927}"/>
                    </a:ext>
                  </a:extLst>
                </p:cNvPr>
                <p:cNvSpPr txBox="1"/>
                <p:nvPr userDrawn="1"/>
              </p:nvSpPr>
              <p:spPr>
                <a:xfrm>
                  <a:off x="3711684" y="6468742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/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7A42374E-D010-45E4-8CA6-CCE7AEE053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r="49251"/>
              <a:stretch/>
            </p:blipFill>
            <p:spPr>
              <a:xfrm>
                <a:off x="8558224" y="6364106"/>
                <a:ext cx="323260" cy="2743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0014315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Header – Blue">
    <p:bg>
      <p:bgPr>
        <a:solidFill>
          <a:srgbClr val="8B2C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D8306A-CE34-E346-94F9-C28E6CB394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81581" y="-4847"/>
            <a:ext cx="4410417" cy="29322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18446" y="2927365"/>
            <a:ext cx="7355108" cy="11586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2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Section header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18446" y="4274992"/>
            <a:ext cx="7355110" cy="8410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en-C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C32A0A-F351-4754-9FF8-1E0A9F2FD256}"/>
              </a:ext>
            </a:extLst>
          </p:cNvPr>
          <p:cNvSpPr/>
          <p:nvPr userDrawn="1"/>
        </p:nvSpPr>
        <p:spPr>
          <a:xfrm>
            <a:off x="548640" y="548641"/>
            <a:ext cx="11094720" cy="576072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98330C-524D-0243-BFF0-1D2C93C82ECF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C78018-6CBE-4EE8-A15F-C67863F0CEAC}"/>
              </a:ext>
            </a:extLst>
          </p:cNvPr>
          <p:cNvGrpSpPr/>
          <p:nvPr userDrawn="1"/>
        </p:nvGrpSpPr>
        <p:grpSpPr>
          <a:xfrm>
            <a:off x="6373196" y="6461858"/>
            <a:ext cx="4446645" cy="274320"/>
            <a:chOff x="5258362" y="6437228"/>
            <a:chExt cx="4446645" cy="27432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55AAB68-02A5-47B7-A968-AB1684CA15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l="22857" t="19969" r="27590" b="27859"/>
            <a:stretch/>
          </p:blipFill>
          <p:spPr>
            <a:xfrm>
              <a:off x="7522718" y="6437228"/>
              <a:ext cx="247557" cy="27432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A07034-9890-42E3-A4FD-1324308DA37E}"/>
                </a:ext>
              </a:extLst>
            </p:cNvPr>
            <p:cNvSpPr txBox="1"/>
            <p:nvPr/>
          </p:nvSpPr>
          <p:spPr>
            <a:xfrm>
              <a:off x="7701489" y="6451278"/>
              <a:ext cx="20035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>
                  <a:solidFill>
                    <a:schemeClr val="bg1"/>
                  </a:solidFill>
                  <a:latin typeface="+mj-lt"/>
                </a:rPr>
                <a:t>edc.trade</a:t>
              </a:r>
              <a:r>
                <a:rPr lang="en-US" sz="1000" b="1" dirty="0">
                  <a:solidFill>
                    <a:schemeClr val="bg1"/>
                  </a:solidFill>
                  <a:latin typeface="+mj-lt"/>
                </a:rPr>
                <a:t>/economic-insights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2052FA8-7D40-4F81-ABDA-B375242983F2}"/>
                </a:ext>
              </a:extLst>
            </p:cNvPr>
            <p:cNvGrpSpPr/>
            <p:nvPr/>
          </p:nvGrpSpPr>
          <p:grpSpPr>
            <a:xfrm>
              <a:off x="5258362" y="6437228"/>
              <a:ext cx="2354762" cy="274320"/>
              <a:chOff x="7201926" y="6364106"/>
              <a:chExt cx="2568086" cy="27432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44B9378F-925E-4940-BCB8-D08EE462EC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l="53425"/>
              <a:stretch/>
            </p:blipFill>
            <p:spPr>
              <a:xfrm>
                <a:off x="7201926" y="6364106"/>
                <a:ext cx="296675" cy="274320"/>
              </a:xfrm>
              <a:prstGeom prst="rect">
                <a:avLst/>
              </a:prstGeom>
            </p:spPr>
          </p:pic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4787908-9370-40BD-AD46-8812437F115C}"/>
                  </a:ext>
                </a:extLst>
              </p:cNvPr>
              <p:cNvGrpSpPr/>
              <p:nvPr/>
            </p:nvGrpSpPr>
            <p:grpSpPr>
              <a:xfrm>
                <a:off x="7416147" y="6378156"/>
                <a:ext cx="2353865" cy="260270"/>
                <a:chOff x="3711684" y="6454693"/>
                <a:chExt cx="2353865" cy="260270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6927B77-6330-4F99-A064-AD5016CFC4B8}"/>
                    </a:ext>
                  </a:extLst>
                </p:cNvPr>
                <p:cNvSpPr txBox="1"/>
                <p:nvPr userDrawn="1"/>
              </p:nvSpPr>
              <p:spPr>
                <a:xfrm>
                  <a:off x="5110287" y="6454693"/>
                  <a:ext cx="95526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Peter Hall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B98ED85-9C48-41C9-854E-0F2EACCD61A9}"/>
                    </a:ext>
                  </a:extLst>
                </p:cNvPr>
                <p:cNvSpPr txBox="1"/>
                <p:nvPr userDrawn="1"/>
              </p:nvSpPr>
              <p:spPr>
                <a:xfrm>
                  <a:off x="3711684" y="6468742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/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E4F7B714-FD27-436A-846F-E6BF978363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r="49251"/>
              <a:stretch/>
            </p:blipFill>
            <p:spPr>
              <a:xfrm>
                <a:off x="8558224" y="6364106"/>
                <a:ext cx="323260" cy="2743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0837392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776" userDrawn="1">
          <p15:clr>
            <a:srgbClr val="FBAE40"/>
          </p15:clr>
        </p15:guide>
        <p15:guide id="2" pos="499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Pelorous">
    <p:bg>
      <p:bgPr>
        <a:solidFill>
          <a:srgbClr val="27AE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724A62-11C3-B146-9EB1-064EFB9625B0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27A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F2C88-987F-F049-AC81-9218813177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78621" y="10599"/>
            <a:ext cx="5013379" cy="368816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B98A765-4591-4EB1-A1A1-02B8C8D81A95}"/>
              </a:ext>
            </a:extLst>
          </p:cNvPr>
          <p:cNvSpPr/>
          <p:nvPr userDrawn="1"/>
        </p:nvSpPr>
        <p:spPr>
          <a:xfrm>
            <a:off x="548640" y="548641"/>
            <a:ext cx="11094720" cy="576072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A9ED0F-9DF2-B743-8A1C-185E02A0DF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18446" y="2927365"/>
            <a:ext cx="7355108" cy="11586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2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Section header</a:t>
            </a:r>
            <a:endParaRPr lang="en-CA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99389F7-8820-B147-A7E9-FD8DD78503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18446" y="4274992"/>
            <a:ext cx="7355110" cy="8410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B0B12A-6D69-3A43-B82E-5E1A77D2F12A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32CD9A1-4FEE-416F-91BD-94DBCE136938}"/>
              </a:ext>
            </a:extLst>
          </p:cNvPr>
          <p:cNvGrpSpPr/>
          <p:nvPr userDrawn="1"/>
        </p:nvGrpSpPr>
        <p:grpSpPr>
          <a:xfrm>
            <a:off x="6373196" y="6461858"/>
            <a:ext cx="4446645" cy="274320"/>
            <a:chOff x="5258362" y="6437228"/>
            <a:chExt cx="4446645" cy="27432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52BC226-53D9-4512-B6D0-71F78D9E87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l="22857" t="19969" r="27590" b="27859"/>
            <a:stretch/>
          </p:blipFill>
          <p:spPr>
            <a:xfrm>
              <a:off x="7522718" y="6437228"/>
              <a:ext cx="247557" cy="27432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2AA0C16-7347-477E-9FAB-7BAA43EB9BC6}"/>
                </a:ext>
              </a:extLst>
            </p:cNvPr>
            <p:cNvSpPr txBox="1"/>
            <p:nvPr/>
          </p:nvSpPr>
          <p:spPr>
            <a:xfrm>
              <a:off x="7701489" y="6451278"/>
              <a:ext cx="20035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>
                  <a:solidFill>
                    <a:schemeClr val="bg1"/>
                  </a:solidFill>
                  <a:latin typeface="+mj-lt"/>
                </a:rPr>
                <a:t>edc.trade</a:t>
              </a:r>
              <a:r>
                <a:rPr lang="en-US" sz="1000" b="1" dirty="0">
                  <a:solidFill>
                    <a:schemeClr val="bg1"/>
                  </a:solidFill>
                  <a:latin typeface="+mj-lt"/>
                </a:rPr>
                <a:t>/economic-insights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0D8BD82-E8FF-4C88-9C32-F882A80BDC84}"/>
                </a:ext>
              </a:extLst>
            </p:cNvPr>
            <p:cNvGrpSpPr/>
            <p:nvPr/>
          </p:nvGrpSpPr>
          <p:grpSpPr>
            <a:xfrm>
              <a:off x="5258362" y="6437228"/>
              <a:ext cx="2354762" cy="274320"/>
              <a:chOff x="7201926" y="6364106"/>
              <a:chExt cx="2568086" cy="274320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A8587E9A-1516-4D78-8914-720D0A2996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l="53425"/>
              <a:stretch/>
            </p:blipFill>
            <p:spPr>
              <a:xfrm>
                <a:off x="7201926" y="6364106"/>
                <a:ext cx="296675" cy="274320"/>
              </a:xfrm>
              <a:prstGeom prst="rect">
                <a:avLst/>
              </a:prstGeom>
            </p:spPr>
          </p:pic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B0EB1F2-5ED2-453E-9870-33CDE9F61F3A}"/>
                  </a:ext>
                </a:extLst>
              </p:cNvPr>
              <p:cNvGrpSpPr/>
              <p:nvPr/>
            </p:nvGrpSpPr>
            <p:grpSpPr>
              <a:xfrm>
                <a:off x="7416147" y="6378156"/>
                <a:ext cx="2353865" cy="260270"/>
                <a:chOff x="3711684" y="6454693"/>
                <a:chExt cx="2353865" cy="26027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6D378BD-AE5C-4476-BB99-CC938E87E3B1}"/>
                    </a:ext>
                  </a:extLst>
                </p:cNvPr>
                <p:cNvSpPr txBox="1"/>
                <p:nvPr userDrawn="1"/>
              </p:nvSpPr>
              <p:spPr>
                <a:xfrm>
                  <a:off x="5110287" y="6454693"/>
                  <a:ext cx="95526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Peter Hall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96AE826C-AD09-4866-AB5A-9BC5EF771851}"/>
                    </a:ext>
                  </a:extLst>
                </p:cNvPr>
                <p:cNvSpPr txBox="1"/>
                <p:nvPr userDrawn="1"/>
              </p:nvSpPr>
              <p:spPr>
                <a:xfrm>
                  <a:off x="3711684" y="6468742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/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B99D2DF-E499-4D58-A635-E6DC6E5D015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r="49251"/>
              <a:stretch/>
            </p:blipFill>
            <p:spPr>
              <a:xfrm>
                <a:off x="8558224" y="6364106"/>
                <a:ext cx="323260" cy="2743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996559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99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2589" y="318631"/>
            <a:ext cx="8957241" cy="1003527"/>
          </a:xfrm>
          <a:prstGeom prst="rect">
            <a:avLst/>
          </a:prstGeom>
        </p:spPr>
        <p:txBody>
          <a:bodyPr anchor="b"/>
          <a:lstStyle>
            <a:lvl1pPr>
              <a:defRPr sz="36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TITLE</a:t>
            </a:r>
            <a:endParaRPr lang="en-CA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6DEE4E4F-3B9F-4F49-B5BD-2572133390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263" y="1825625"/>
            <a:ext cx="9602787" cy="4000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D29D31-399E-A841-9F5E-6C93DBD541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813FA9-919E-4E40-BEBD-632C99034A30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8F1898C-D5C0-42D4-9AA4-1F6A94BA37D3}"/>
              </a:ext>
            </a:extLst>
          </p:cNvPr>
          <p:cNvGrpSpPr/>
          <p:nvPr userDrawn="1"/>
        </p:nvGrpSpPr>
        <p:grpSpPr>
          <a:xfrm>
            <a:off x="5679859" y="6336253"/>
            <a:ext cx="4446645" cy="274320"/>
            <a:chOff x="5258362" y="6437228"/>
            <a:chExt cx="4446645" cy="27432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CD209AF-CC0D-4A31-9B57-4F02C057D8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l="22857" t="19969" r="27590" b="27859"/>
            <a:stretch/>
          </p:blipFill>
          <p:spPr>
            <a:xfrm>
              <a:off x="7522718" y="6437228"/>
              <a:ext cx="247557" cy="27432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F239DF1-4706-4328-8CF4-569B4003AF04}"/>
                </a:ext>
              </a:extLst>
            </p:cNvPr>
            <p:cNvSpPr txBox="1"/>
            <p:nvPr/>
          </p:nvSpPr>
          <p:spPr>
            <a:xfrm>
              <a:off x="7701489" y="6451278"/>
              <a:ext cx="20035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>
                  <a:solidFill>
                    <a:schemeClr val="bg2">
                      <a:lumMod val="75000"/>
                    </a:schemeClr>
                  </a:solidFill>
                  <a:latin typeface="+mj-lt"/>
                </a:rPr>
                <a:t>edc.trade</a:t>
              </a:r>
              <a:r>
                <a:rPr lang="en-US" sz="1000" b="1" dirty="0">
                  <a:solidFill>
                    <a:schemeClr val="bg2">
                      <a:lumMod val="75000"/>
                    </a:schemeClr>
                  </a:solidFill>
                  <a:latin typeface="+mj-lt"/>
                </a:rPr>
                <a:t>/economic-insights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18D1374-6EF9-4675-B44F-F4E3DD35F3FD}"/>
                </a:ext>
              </a:extLst>
            </p:cNvPr>
            <p:cNvGrpSpPr/>
            <p:nvPr/>
          </p:nvGrpSpPr>
          <p:grpSpPr>
            <a:xfrm>
              <a:off x="5258362" y="6437228"/>
              <a:ext cx="2354762" cy="274320"/>
              <a:chOff x="7201926" y="6364106"/>
              <a:chExt cx="2568086" cy="27432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A41237B1-6C57-4F37-B4E2-CE3912647C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l="53425"/>
              <a:stretch/>
            </p:blipFill>
            <p:spPr>
              <a:xfrm>
                <a:off x="7201926" y="6364106"/>
                <a:ext cx="296675" cy="274320"/>
              </a:xfrm>
              <a:prstGeom prst="rect">
                <a:avLst/>
              </a:prstGeom>
            </p:spPr>
          </p:pic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81D7D38-2440-4D23-8899-A1ECCBA4AF60}"/>
                  </a:ext>
                </a:extLst>
              </p:cNvPr>
              <p:cNvGrpSpPr/>
              <p:nvPr/>
            </p:nvGrpSpPr>
            <p:grpSpPr>
              <a:xfrm>
                <a:off x="7416147" y="6378156"/>
                <a:ext cx="2353865" cy="260270"/>
                <a:chOff x="3711684" y="6454693"/>
                <a:chExt cx="2353865" cy="260270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A84D86D-036D-4EBE-844B-27B4C5293534}"/>
                    </a:ext>
                  </a:extLst>
                </p:cNvPr>
                <p:cNvSpPr txBox="1"/>
                <p:nvPr userDrawn="1"/>
              </p:nvSpPr>
              <p:spPr>
                <a:xfrm>
                  <a:off x="5110287" y="6454693"/>
                  <a:ext cx="95526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2">
                          <a:lumMod val="75000"/>
                        </a:schemeClr>
                      </a:solidFill>
                      <a:latin typeface="+mj-lt"/>
                    </a:rPr>
                    <a:t>Peter Hall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2E1690F-0190-4752-AFEF-343BC8D90981}"/>
                    </a:ext>
                  </a:extLst>
                </p:cNvPr>
                <p:cNvSpPr txBox="1"/>
                <p:nvPr userDrawn="1"/>
              </p:nvSpPr>
              <p:spPr>
                <a:xfrm>
                  <a:off x="3711684" y="6468742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2">
                          <a:lumMod val="75000"/>
                        </a:schemeClr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2">
                          <a:lumMod val="75000"/>
                        </a:schemeClr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2">
                        <a:lumMod val="75000"/>
                      </a:schemeClr>
                    </a:solidFill>
                    <a:latin typeface="+mj-lt"/>
                  </a:endParaRPr>
                </a:p>
              </p:txBody>
            </p:sp>
          </p:grp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746FA4D3-CA32-4859-AB63-E0195CD139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r="49251"/>
              <a:stretch/>
            </p:blipFill>
            <p:spPr>
              <a:xfrm>
                <a:off x="8558224" y="6364106"/>
                <a:ext cx="323260" cy="2743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054222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06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lant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FD11121-E788-4D0A-A220-50E7C99DC00A}"/>
              </a:ext>
            </a:extLst>
          </p:cNvPr>
          <p:cNvGrpSpPr/>
          <p:nvPr userDrawn="1"/>
        </p:nvGrpSpPr>
        <p:grpSpPr>
          <a:xfrm>
            <a:off x="9830690" y="0"/>
            <a:ext cx="2361310" cy="6858001"/>
            <a:chOff x="9830690" y="0"/>
            <a:chExt cx="2361310" cy="6858001"/>
          </a:xfrm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BF509B6E-9CFD-4552-8FD0-E36835EE4404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solidFill>
              <a:srgbClr val="2F7A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D849A7-408E-448F-A0AC-874CB6AB1FA0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solidFill>
              <a:srgbClr val="2F7A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9E3CED40-4540-EC45-A66A-FF6382690B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590" y="318631"/>
            <a:ext cx="8952840" cy="1003527"/>
          </a:xfrm>
          <a:prstGeom prst="rect">
            <a:avLst/>
          </a:prstGeom>
        </p:spPr>
        <p:txBody>
          <a:bodyPr anchor="b"/>
          <a:lstStyle>
            <a:lvl1pPr>
              <a:defRPr sz="36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the TITLE</a:t>
            </a:r>
            <a:endParaRPr lang="en-CA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A9681E4-B846-4BDA-8186-E1B73CFDEB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263" y="1825625"/>
            <a:ext cx="8903445" cy="4000500"/>
          </a:xfrm>
          <a:prstGeom prst="rect">
            <a:avLst/>
          </a:prstGeom>
        </p:spPr>
        <p:txBody>
          <a:bodyPr/>
          <a:lstStyle>
            <a:lvl1pPr>
              <a:buClr>
                <a:schemeClr val="bg1">
                  <a:lumMod val="65000"/>
                </a:schemeClr>
              </a:buClr>
              <a:defRPr/>
            </a:lvl1pPr>
            <a:lvl2pPr marL="649800" indent="-300600">
              <a:buClr>
                <a:schemeClr val="bg1">
                  <a:lumMod val="65000"/>
                </a:schemeClr>
              </a:buClr>
              <a:buFont typeface="Calibri" panose="020F0502020204030204" pitchFamily="34" charset="0"/>
              <a:buChar char="–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260D75-C0C4-314B-9EA7-DF82F1FA88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3F8298A-46F6-D049-9FAB-CA20F6DDF3D3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18E4758-4A2A-4AFF-90DA-9C1EB05CD727}"/>
              </a:ext>
            </a:extLst>
          </p:cNvPr>
          <p:cNvGrpSpPr/>
          <p:nvPr userDrawn="1"/>
        </p:nvGrpSpPr>
        <p:grpSpPr>
          <a:xfrm>
            <a:off x="5679861" y="6336253"/>
            <a:ext cx="4446643" cy="274320"/>
            <a:chOff x="5679861" y="6336253"/>
            <a:chExt cx="4446643" cy="27432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A3B3036-0D79-4C6B-BB40-B059F461A766}"/>
                </a:ext>
              </a:extLst>
            </p:cNvPr>
            <p:cNvGrpSpPr/>
            <p:nvPr/>
          </p:nvGrpSpPr>
          <p:grpSpPr>
            <a:xfrm>
              <a:off x="5679861" y="6336253"/>
              <a:ext cx="4446643" cy="274320"/>
              <a:chOff x="5258364" y="6437228"/>
              <a:chExt cx="4446643" cy="274320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5CD2E705-C617-4C93-928E-035CADFE0E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lum bright="70000" contrast="-70000"/>
              </a:blip>
              <a:srcRect l="22857" t="19969" r="27590" b="27859"/>
              <a:stretch/>
            </p:blipFill>
            <p:spPr>
              <a:xfrm>
                <a:off x="7522718" y="6437228"/>
                <a:ext cx="247557" cy="27432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5584163-15B0-4192-8AA2-EB52F83B4F5D}"/>
                  </a:ext>
                </a:extLst>
              </p:cNvPr>
              <p:cNvSpPr txBox="1"/>
              <p:nvPr/>
            </p:nvSpPr>
            <p:spPr>
              <a:xfrm>
                <a:off x="7701489" y="6451278"/>
                <a:ext cx="20035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edc.trade</a:t>
                </a:r>
                <a:r>
                  <a: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/economic-insights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813507-0D8C-4D97-A610-2D1854F3FD73}"/>
                  </a:ext>
                </a:extLst>
              </p:cNvPr>
              <p:cNvGrpSpPr/>
              <p:nvPr/>
            </p:nvGrpSpPr>
            <p:grpSpPr>
              <a:xfrm>
                <a:off x="5258364" y="6437228"/>
                <a:ext cx="1540042" cy="274320"/>
                <a:chOff x="7201926" y="6364106"/>
                <a:chExt cx="1679558" cy="274320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0BB9299B-9236-4661-B429-59AD25043D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l="53425"/>
                <a:stretch/>
              </p:blipFill>
              <p:spPr>
                <a:xfrm>
                  <a:off x="7201926" y="6364106"/>
                  <a:ext cx="296675" cy="274320"/>
                </a:xfrm>
                <a:prstGeom prst="rect">
                  <a:avLst/>
                </a:prstGeom>
              </p:spPr>
            </p:pic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8DA98F4A-932D-4CF3-8CE6-D61BD9129C80}"/>
                    </a:ext>
                  </a:extLst>
                </p:cNvPr>
                <p:cNvSpPr txBox="1"/>
                <p:nvPr userDrawn="1"/>
              </p:nvSpPr>
              <p:spPr>
                <a:xfrm>
                  <a:off x="7416147" y="6392205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1868996F-341E-4E34-9947-3E073AB167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r="49251"/>
                <a:stretch/>
              </p:blipFill>
              <p:spPr>
                <a:xfrm>
                  <a:off x="8558224" y="6364106"/>
                  <a:ext cx="323260" cy="274320"/>
                </a:xfrm>
                <a:prstGeom prst="rect">
                  <a:avLst/>
                </a:prstGeom>
              </p:spPr>
            </p:pic>
          </p:grp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8C60F71-F282-4BD2-AE8C-CA2DAB5C969C}"/>
                </a:ext>
              </a:extLst>
            </p:cNvPr>
            <p:cNvSpPr txBox="1"/>
            <p:nvPr/>
          </p:nvSpPr>
          <p:spPr>
            <a:xfrm>
              <a:off x="7158710" y="6350303"/>
              <a:ext cx="875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Peter Hall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11599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13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lant(Mulberr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8FD6144-7F41-4311-A75E-D3FCF7B25519}"/>
              </a:ext>
            </a:extLst>
          </p:cNvPr>
          <p:cNvGrpSpPr/>
          <p:nvPr userDrawn="1"/>
        </p:nvGrpSpPr>
        <p:grpSpPr>
          <a:xfrm>
            <a:off x="9830690" y="0"/>
            <a:ext cx="2361310" cy="6858001"/>
            <a:chOff x="9830690" y="0"/>
            <a:chExt cx="2361310" cy="6858001"/>
          </a:xfrm>
          <a:solidFill>
            <a:srgbClr val="8B2C4F"/>
          </a:solidFill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FA45A552-BA0D-4CB9-B907-81701F9EF932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2D4F12-AE8C-4BAC-BABE-638D17CA453E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7A4DFA8F-EE06-E640-9C0A-99FDCD6F0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590" y="318631"/>
            <a:ext cx="8963924" cy="1003527"/>
          </a:xfrm>
          <a:prstGeom prst="rect">
            <a:avLst/>
          </a:prstGeom>
        </p:spPr>
        <p:txBody>
          <a:bodyPr anchor="b"/>
          <a:lstStyle>
            <a:lvl1pPr>
              <a:defRPr sz="36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the TITLE</a:t>
            </a:r>
            <a:endParaRPr lang="en-CA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02D137B1-F225-43CD-9757-2923AE6889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263" y="1825625"/>
            <a:ext cx="8903445" cy="4000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B2A32C-D4C4-EC46-B5F7-FCCC085334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CCA2CF-44B2-1548-A5C4-7255529A37C9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49DD8AD-945C-400F-A342-713073EF24E7}"/>
              </a:ext>
            </a:extLst>
          </p:cNvPr>
          <p:cNvGrpSpPr/>
          <p:nvPr userDrawn="1"/>
        </p:nvGrpSpPr>
        <p:grpSpPr>
          <a:xfrm>
            <a:off x="5679861" y="6336253"/>
            <a:ext cx="4446643" cy="274320"/>
            <a:chOff x="5679861" y="6336253"/>
            <a:chExt cx="4446643" cy="27432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8897568-E313-44D9-BAD8-3702E3ED24CA}"/>
                </a:ext>
              </a:extLst>
            </p:cNvPr>
            <p:cNvGrpSpPr/>
            <p:nvPr/>
          </p:nvGrpSpPr>
          <p:grpSpPr>
            <a:xfrm>
              <a:off x="5679861" y="6336253"/>
              <a:ext cx="4446643" cy="274320"/>
              <a:chOff x="5258364" y="6437228"/>
              <a:chExt cx="4446643" cy="274320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FEE8A615-C54E-4C7F-A896-04539A56A3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lum bright="70000" contrast="-70000"/>
              </a:blip>
              <a:srcRect l="22857" t="19969" r="27590" b="27859"/>
              <a:stretch/>
            </p:blipFill>
            <p:spPr>
              <a:xfrm>
                <a:off x="7522718" y="6437228"/>
                <a:ext cx="247557" cy="274320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F6A1D4A-BA62-4F12-899B-A0D618FC8DDE}"/>
                  </a:ext>
                </a:extLst>
              </p:cNvPr>
              <p:cNvSpPr txBox="1"/>
              <p:nvPr/>
            </p:nvSpPr>
            <p:spPr>
              <a:xfrm>
                <a:off x="7701489" y="6451278"/>
                <a:ext cx="20035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edc.trade</a:t>
                </a:r>
                <a:r>
                  <a: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/economic-insights</a:t>
                </a: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B56AF55E-E8F6-43BA-8FFD-B75D8317D295}"/>
                  </a:ext>
                </a:extLst>
              </p:cNvPr>
              <p:cNvGrpSpPr/>
              <p:nvPr/>
            </p:nvGrpSpPr>
            <p:grpSpPr>
              <a:xfrm>
                <a:off x="5258364" y="6437228"/>
                <a:ext cx="1540042" cy="274320"/>
                <a:chOff x="7201926" y="6364106"/>
                <a:chExt cx="1679558" cy="274320"/>
              </a:xfrm>
            </p:grpSpPr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F876849D-5B5F-467D-9706-65AA5FAE35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l="53425"/>
                <a:stretch/>
              </p:blipFill>
              <p:spPr>
                <a:xfrm>
                  <a:off x="7201926" y="6364106"/>
                  <a:ext cx="296675" cy="274320"/>
                </a:xfrm>
                <a:prstGeom prst="rect">
                  <a:avLst/>
                </a:prstGeom>
              </p:spPr>
            </p:pic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EBCA565-2226-4FF9-AC5E-5316ED966C6D}"/>
                    </a:ext>
                  </a:extLst>
                </p:cNvPr>
                <p:cNvSpPr txBox="1"/>
                <p:nvPr userDrawn="1"/>
              </p:nvSpPr>
              <p:spPr>
                <a:xfrm>
                  <a:off x="7416147" y="6392205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1A7FB574-D0D4-4BCC-8A5E-2B3F1AC4CD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r="49251"/>
                <a:stretch/>
              </p:blipFill>
              <p:spPr>
                <a:xfrm>
                  <a:off x="8558224" y="6364106"/>
                  <a:ext cx="323260" cy="274320"/>
                </a:xfrm>
                <a:prstGeom prst="rect">
                  <a:avLst/>
                </a:prstGeom>
              </p:spPr>
            </p:pic>
          </p:grp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1391B5A-AA6E-443E-97C0-76F362DF32F6}"/>
                </a:ext>
              </a:extLst>
            </p:cNvPr>
            <p:cNvSpPr txBox="1"/>
            <p:nvPr/>
          </p:nvSpPr>
          <p:spPr>
            <a:xfrm>
              <a:off x="7158710" y="6350303"/>
              <a:ext cx="875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Peter Hall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398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lant(Acqu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5F0CEA7-5239-4227-8F66-0F9F29ACC0FA}"/>
              </a:ext>
            </a:extLst>
          </p:cNvPr>
          <p:cNvGrpSpPr/>
          <p:nvPr userDrawn="1"/>
        </p:nvGrpSpPr>
        <p:grpSpPr>
          <a:xfrm>
            <a:off x="9830690" y="0"/>
            <a:ext cx="2361310" cy="6858001"/>
            <a:chOff x="9830690" y="0"/>
            <a:chExt cx="2361310" cy="6858001"/>
          </a:xfrm>
          <a:solidFill>
            <a:srgbClr val="27AEB9"/>
          </a:solidFill>
        </p:grpSpPr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248EBE6C-4DCC-4887-8111-7189FB53C735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D90A168-D1D4-4E02-BB8C-3C614E80FA21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69C4E89B-A6BB-1443-998E-0CFA3F0949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590" y="318631"/>
            <a:ext cx="8952840" cy="1003527"/>
          </a:xfrm>
          <a:prstGeom prst="rect">
            <a:avLst/>
          </a:prstGeom>
        </p:spPr>
        <p:txBody>
          <a:bodyPr anchor="b"/>
          <a:lstStyle>
            <a:lvl1pPr>
              <a:defRPr sz="36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the TITLE</a:t>
            </a:r>
            <a:endParaRPr lang="en-CA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A293E2ED-5A0E-4147-AD5D-7CC41B7CB4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263" y="1825625"/>
            <a:ext cx="8903445" cy="4000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62128F-30F9-8647-B087-216004516A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6A4756-74D7-9D49-A573-FE65F1ACD4FC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F68FF01-9D22-4192-B4EB-3BE7E4A0CFAD}"/>
              </a:ext>
            </a:extLst>
          </p:cNvPr>
          <p:cNvGrpSpPr/>
          <p:nvPr userDrawn="1"/>
        </p:nvGrpSpPr>
        <p:grpSpPr>
          <a:xfrm>
            <a:off x="5679861" y="6336253"/>
            <a:ext cx="4446643" cy="274320"/>
            <a:chOff x="5679861" y="6336253"/>
            <a:chExt cx="4446643" cy="27432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27BD714-3FA2-46ED-96E1-EC55354F0E86}"/>
                </a:ext>
              </a:extLst>
            </p:cNvPr>
            <p:cNvGrpSpPr/>
            <p:nvPr/>
          </p:nvGrpSpPr>
          <p:grpSpPr>
            <a:xfrm>
              <a:off x="5679861" y="6336253"/>
              <a:ext cx="4446643" cy="274320"/>
              <a:chOff x="5258364" y="6437228"/>
              <a:chExt cx="4446643" cy="274320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C7D11D35-6DF6-42FE-A206-BEEDF762E9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lum bright="70000" contrast="-70000"/>
              </a:blip>
              <a:srcRect l="22857" t="19969" r="27590" b="27859"/>
              <a:stretch/>
            </p:blipFill>
            <p:spPr>
              <a:xfrm>
                <a:off x="7522718" y="6437228"/>
                <a:ext cx="247557" cy="274320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66F0A13-78BB-4EFE-91B9-6BD8639A52C6}"/>
                  </a:ext>
                </a:extLst>
              </p:cNvPr>
              <p:cNvSpPr txBox="1"/>
              <p:nvPr/>
            </p:nvSpPr>
            <p:spPr>
              <a:xfrm>
                <a:off x="7701489" y="6451278"/>
                <a:ext cx="20035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edc.trade</a:t>
                </a:r>
                <a:r>
                  <a: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/economic-insights</a:t>
                </a: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84D26174-1B85-4751-8A5D-9B55BAC2FE0F}"/>
                  </a:ext>
                </a:extLst>
              </p:cNvPr>
              <p:cNvGrpSpPr/>
              <p:nvPr/>
            </p:nvGrpSpPr>
            <p:grpSpPr>
              <a:xfrm>
                <a:off x="5258364" y="6437228"/>
                <a:ext cx="1540042" cy="274320"/>
                <a:chOff x="7201926" y="6364106"/>
                <a:chExt cx="1679558" cy="274320"/>
              </a:xfrm>
            </p:grpSpPr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D033A9AD-C3BF-40F0-9A52-075B7A012E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l="53425"/>
                <a:stretch/>
              </p:blipFill>
              <p:spPr>
                <a:xfrm>
                  <a:off x="7201926" y="6364106"/>
                  <a:ext cx="296675" cy="274320"/>
                </a:xfrm>
                <a:prstGeom prst="rect">
                  <a:avLst/>
                </a:prstGeom>
              </p:spPr>
            </p:pic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8C1923C2-6426-4989-8671-AE2D1D635992}"/>
                    </a:ext>
                  </a:extLst>
                </p:cNvPr>
                <p:cNvSpPr txBox="1"/>
                <p:nvPr userDrawn="1"/>
              </p:nvSpPr>
              <p:spPr>
                <a:xfrm>
                  <a:off x="7416147" y="6392205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C71AD139-62D6-42D2-A74B-5F68A290B9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r="49251"/>
                <a:stretch/>
              </p:blipFill>
              <p:spPr>
                <a:xfrm>
                  <a:off x="8558224" y="6364106"/>
                  <a:ext cx="323260" cy="274320"/>
                </a:xfrm>
                <a:prstGeom prst="rect">
                  <a:avLst/>
                </a:prstGeom>
              </p:spPr>
            </p:pic>
          </p:grp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21FAD3D-96EA-4ADF-AA95-1D8B754DC335}"/>
                </a:ext>
              </a:extLst>
            </p:cNvPr>
            <p:cNvSpPr txBox="1"/>
            <p:nvPr/>
          </p:nvSpPr>
          <p:spPr>
            <a:xfrm>
              <a:off x="7158710" y="6350303"/>
              <a:ext cx="875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Peter Hall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9113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lant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17CE91F-1B84-4D80-BE2A-2315FA8D0163}"/>
              </a:ext>
            </a:extLst>
          </p:cNvPr>
          <p:cNvGrpSpPr/>
          <p:nvPr userDrawn="1"/>
        </p:nvGrpSpPr>
        <p:grpSpPr>
          <a:xfrm>
            <a:off x="9830690" y="0"/>
            <a:ext cx="2361310" cy="6858001"/>
            <a:chOff x="9830690" y="0"/>
            <a:chExt cx="2361310" cy="6858001"/>
          </a:xfrm>
          <a:solidFill>
            <a:srgbClr val="ED834E"/>
          </a:solidFill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E9576355-DD8C-4E64-8404-A8907FF146B2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6E552EF-ABC5-4782-AD21-7FB28C5A5C67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47D61534-E4BE-DC47-B5C8-E2F15F4125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590" y="318631"/>
            <a:ext cx="8952840" cy="1003527"/>
          </a:xfrm>
          <a:prstGeom prst="rect">
            <a:avLst/>
          </a:prstGeom>
        </p:spPr>
        <p:txBody>
          <a:bodyPr anchor="b"/>
          <a:lstStyle>
            <a:lvl1pPr>
              <a:defRPr sz="36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the TITLE</a:t>
            </a:r>
            <a:endParaRPr lang="en-CA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AB417916-A9BD-4789-9C53-4CB61D964F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263" y="1825625"/>
            <a:ext cx="8903445" cy="4000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A19D1A3-1C27-544A-9AA0-DEC4239876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2B4C62-514F-494B-A9AC-8AF1390E9EA7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CFDF3C5-7EDF-4722-8AA4-928D6BC9C460}"/>
              </a:ext>
            </a:extLst>
          </p:cNvPr>
          <p:cNvGrpSpPr/>
          <p:nvPr userDrawn="1"/>
        </p:nvGrpSpPr>
        <p:grpSpPr>
          <a:xfrm>
            <a:off x="5679861" y="6336253"/>
            <a:ext cx="4446643" cy="274320"/>
            <a:chOff x="5679861" y="6336253"/>
            <a:chExt cx="4446643" cy="27432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A823630-7C0F-4D72-A9DC-D0D417EA037C}"/>
                </a:ext>
              </a:extLst>
            </p:cNvPr>
            <p:cNvGrpSpPr/>
            <p:nvPr/>
          </p:nvGrpSpPr>
          <p:grpSpPr>
            <a:xfrm>
              <a:off x="5679861" y="6336253"/>
              <a:ext cx="4446643" cy="274320"/>
              <a:chOff x="5258364" y="6437228"/>
              <a:chExt cx="4446643" cy="274320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E20AC348-82B2-4573-80A2-6019FA86FD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lum bright="70000" contrast="-70000"/>
              </a:blip>
              <a:srcRect l="22857" t="19969" r="27590" b="27859"/>
              <a:stretch/>
            </p:blipFill>
            <p:spPr>
              <a:xfrm>
                <a:off x="7522718" y="6437228"/>
                <a:ext cx="247557" cy="274320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A0B2D-9120-499D-87F3-1D37759FD8DA}"/>
                  </a:ext>
                </a:extLst>
              </p:cNvPr>
              <p:cNvSpPr txBox="1"/>
              <p:nvPr/>
            </p:nvSpPr>
            <p:spPr>
              <a:xfrm>
                <a:off x="7701489" y="6451278"/>
                <a:ext cx="20035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edc.trade</a:t>
                </a:r>
                <a:r>
                  <a: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/economic-insights</a:t>
                </a: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456585F3-CFAB-464D-9B9F-2ED0E62E7F33}"/>
                  </a:ext>
                </a:extLst>
              </p:cNvPr>
              <p:cNvGrpSpPr/>
              <p:nvPr/>
            </p:nvGrpSpPr>
            <p:grpSpPr>
              <a:xfrm>
                <a:off x="5258364" y="6437228"/>
                <a:ext cx="1540042" cy="274320"/>
                <a:chOff x="7201926" y="6364106"/>
                <a:chExt cx="1679558" cy="274320"/>
              </a:xfrm>
            </p:grpSpPr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3BB66529-9D3D-4E9D-B60D-0E3192A9B8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l="53425"/>
                <a:stretch/>
              </p:blipFill>
              <p:spPr>
                <a:xfrm>
                  <a:off x="7201926" y="6364106"/>
                  <a:ext cx="296675" cy="274320"/>
                </a:xfrm>
                <a:prstGeom prst="rect">
                  <a:avLst/>
                </a:prstGeom>
              </p:spPr>
            </p:pic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CE6E5A1-C992-49D6-B0AF-A1407582EA10}"/>
                    </a:ext>
                  </a:extLst>
                </p:cNvPr>
                <p:cNvSpPr txBox="1"/>
                <p:nvPr userDrawn="1"/>
              </p:nvSpPr>
              <p:spPr>
                <a:xfrm>
                  <a:off x="7416147" y="6392205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D5D6462B-8BA0-4989-BEBC-F63747D208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r="49251"/>
                <a:stretch/>
              </p:blipFill>
              <p:spPr>
                <a:xfrm>
                  <a:off x="8558224" y="6364106"/>
                  <a:ext cx="323260" cy="274320"/>
                </a:xfrm>
                <a:prstGeom prst="rect">
                  <a:avLst/>
                </a:prstGeom>
              </p:spPr>
            </p:pic>
          </p:grp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8C7C510-3E22-4549-A3B6-2F7E56570B9A}"/>
                </a:ext>
              </a:extLst>
            </p:cNvPr>
            <p:cNvSpPr txBox="1"/>
            <p:nvPr/>
          </p:nvSpPr>
          <p:spPr>
            <a:xfrm>
              <a:off x="7158710" y="6350303"/>
              <a:ext cx="875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Peter Hall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083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lant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B9E548-24F7-C544-9CFB-FA19A84DC5F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A5B1E88-A7C3-6446-B0DD-BCE31E5BCDE1}"/>
              </a:ext>
            </a:extLst>
          </p:cNvPr>
          <p:cNvGrpSpPr/>
          <p:nvPr userDrawn="1"/>
        </p:nvGrpSpPr>
        <p:grpSpPr>
          <a:xfrm>
            <a:off x="9830690" y="0"/>
            <a:ext cx="2361310" cy="6858001"/>
            <a:chOff x="9830690" y="0"/>
            <a:chExt cx="2361310" cy="6858001"/>
          </a:xfrm>
          <a:solidFill>
            <a:schemeClr val="bg1"/>
          </a:solidFill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46B9AEA3-D1F5-E14A-943F-2EC836F760A2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513FF2-AC4C-8845-A457-79A797DE509A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DFADF69B-4935-8340-90B9-6E68E7DF4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590" y="318631"/>
            <a:ext cx="8952840" cy="1003527"/>
          </a:xfrm>
          <a:prstGeom prst="rect">
            <a:avLst/>
          </a:prstGeom>
        </p:spPr>
        <p:txBody>
          <a:bodyPr/>
          <a:lstStyle>
            <a:lvl1pPr>
              <a:defRPr sz="36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the table TITLE STYLE</a:t>
            </a:r>
            <a:endParaRPr lang="en-CA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B63970-3699-BE4F-A0D1-4C7E7845FE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651330-7536-D442-8340-78C831EC46A8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958CA-F1CC-426C-97AA-AA3571EB3E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0408" y="1833183"/>
            <a:ext cx="8945022" cy="4035425"/>
          </a:xfrm>
        </p:spPr>
        <p:txBody>
          <a:bodyPr/>
          <a:lstStyle>
            <a:lvl1pPr marL="455400" indent="-457200">
              <a:defRPr lang="en-US" sz="28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84100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defRPr lang="en-US" sz="24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97300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defRPr lang="en-US" sz="18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38500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defRPr lang="en-US" sz="16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</a:lstStyle>
          <a:p>
            <a:pPr marL="228600" lvl="0" indent="-2304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>
                  <a:lumMod val="40000"/>
                  <a:lumOff val="6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/>
              <a:t>Edit Master text styles</a:t>
            </a:r>
          </a:p>
          <a:p>
            <a:pPr marL="228600" lvl="1" indent="-2304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>
                  <a:lumMod val="40000"/>
                  <a:lumOff val="6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/>
              <a:t>Second level</a:t>
            </a:r>
          </a:p>
          <a:p>
            <a:pPr marL="228600" lvl="2" indent="-2304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>
                  <a:lumMod val="40000"/>
                  <a:lumOff val="6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/>
              <a:t>Third level</a:t>
            </a:r>
          </a:p>
          <a:p>
            <a:pPr marL="228600" lvl="3" indent="-2304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>
                  <a:lumMod val="40000"/>
                  <a:lumOff val="6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/>
              <a:t>Fourth level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93B6314-E27F-4A11-B064-25B8DC8BEA38}"/>
              </a:ext>
            </a:extLst>
          </p:cNvPr>
          <p:cNvGrpSpPr/>
          <p:nvPr userDrawn="1"/>
        </p:nvGrpSpPr>
        <p:grpSpPr>
          <a:xfrm>
            <a:off x="5034953" y="6251000"/>
            <a:ext cx="4446644" cy="288369"/>
            <a:chOff x="6102999" y="6193688"/>
            <a:chExt cx="4446644" cy="288369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916A6D7-D28C-43D8-A53B-CAA0D7ADC2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347" b="66865" l="24750" r="69000">
                          <a14:foregroundMark x1="62000" y1="60689" x2="62000" y2="60689"/>
                          <a14:foregroundMark x1="68000" y1="51188" x2="68000" y2="51188"/>
                          <a14:foregroundMark x1="69000" y1="43468" x2="69000" y2="43468"/>
                          <a14:foregroundMark x1="49000" y1="25416" x2="49000" y2="25416"/>
                          <a14:foregroundMark x1="24750" y1="45368" x2="24750" y2="45368"/>
                          <a14:foregroundMark x1="45875" y1="24347" x2="45875" y2="24347"/>
                        </a14:backgroundRemoval>
                      </a14:imgEffect>
                      <a14:imgEffect>
                        <a14:brightnessContrast bright="100000" contrast="90000"/>
                      </a14:imgEffect>
                    </a14:imgLayer>
                  </a14:imgProps>
                </a:ext>
              </a:extLst>
            </a:blip>
            <a:srcRect l="22857" t="19969" r="27590" b="27859"/>
            <a:stretch/>
          </p:blipFill>
          <p:spPr>
            <a:xfrm>
              <a:off x="8341309" y="6193688"/>
              <a:ext cx="247557" cy="27432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83D48BC-75B0-4541-8595-204B0EE5E209}"/>
                </a:ext>
              </a:extLst>
            </p:cNvPr>
            <p:cNvSpPr txBox="1"/>
            <p:nvPr/>
          </p:nvSpPr>
          <p:spPr>
            <a:xfrm>
              <a:off x="8546125" y="6221787"/>
              <a:ext cx="20035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>
                  <a:solidFill>
                    <a:schemeClr val="bg1"/>
                  </a:solidFill>
                  <a:latin typeface="+mj-lt"/>
                </a:rPr>
                <a:t>edc.trade</a:t>
              </a:r>
              <a:r>
                <a:rPr lang="en-US" sz="1000" b="1" dirty="0">
                  <a:solidFill>
                    <a:schemeClr val="bg1"/>
                  </a:solidFill>
                  <a:latin typeface="+mj-lt"/>
                </a:rPr>
                <a:t>/economic-insights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3FC99AF-DAD7-4B69-9C88-5A815702048E}"/>
                </a:ext>
              </a:extLst>
            </p:cNvPr>
            <p:cNvGrpSpPr/>
            <p:nvPr/>
          </p:nvGrpSpPr>
          <p:grpSpPr>
            <a:xfrm>
              <a:off x="6102999" y="6207737"/>
              <a:ext cx="2172928" cy="274320"/>
              <a:chOff x="7201926" y="6364106"/>
              <a:chExt cx="2369779" cy="274320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5E28806A-518C-4922-8CC6-1BF5D796C9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duotone>
                  <a:srgbClr val="C4D0CB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58083" r="95343"/>
                        </a14:imgEffect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53425"/>
              <a:stretch/>
            </p:blipFill>
            <p:spPr>
              <a:xfrm>
                <a:off x="7201926" y="6364106"/>
                <a:ext cx="296675" cy="274320"/>
              </a:xfrm>
              <a:prstGeom prst="rect">
                <a:avLst/>
              </a:prstGeom>
            </p:spPr>
          </p:pic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3CC5E673-104F-4E64-80D6-6F563D8B8405}"/>
                  </a:ext>
                </a:extLst>
              </p:cNvPr>
              <p:cNvGrpSpPr/>
              <p:nvPr/>
            </p:nvGrpSpPr>
            <p:grpSpPr>
              <a:xfrm>
                <a:off x="7416147" y="6378156"/>
                <a:ext cx="2155558" cy="260270"/>
                <a:chOff x="3711684" y="6454693"/>
                <a:chExt cx="2155558" cy="260270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D9F2989-CE57-44FC-B85B-8063CA185081}"/>
                    </a:ext>
                  </a:extLst>
                </p:cNvPr>
                <p:cNvSpPr txBox="1"/>
                <p:nvPr userDrawn="1"/>
              </p:nvSpPr>
              <p:spPr>
                <a:xfrm>
                  <a:off x="5110288" y="6454693"/>
                  <a:ext cx="75695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Peter Hall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D569934-2073-4ECF-A707-0C9E6057386A}"/>
                    </a:ext>
                  </a:extLst>
                </p:cNvPr>
                <p:cNvSpPr txBox="1"/>
                <p:nvPr userDrawn="1"/>
              </p:nvSpPr>
              <p:spPr>
                <a:xfrm>
                  <a:off x="3711684" y="6468742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/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F3B2E192-4BA8-492A-A1A9-9CF1017584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duotone>
                  <a:srgbClr val="C4D0CB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5075" r="45674">
                            <a14:foregroundMark x1="17518" y1="59322" x2="17518" y2="59322"/>
                            <a14:foregroundMark x1="18248" y1="37288" x2="18248" y2="37288"/>
                          </a14:backgroundRemoval>
                        </a14:imgEffect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r="49251"/>
              <a:stretch/>
            </p:blipFill>
            <p:spPr>
              <a:xfrm>
                <a:off x="8558224" y="6364106"/>
                <a:ext cx="323260" cy="2743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41582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berry Slant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DAA5B564-B742-A44C-AC1B-E57112A88878}"/>
              </a:ext>
            </a:extLst>
          </p:cNvPr>
          <p:cNvSpPr/>
          <p:nvPr userDrawn="1"/>
        </p:nvSpPr>
        <p:spPr>
          <a:xfrm>
            <a:off x="-9426" y="0"/>
            <a:ext cx="4845050" cy="6858000"/>
          </a:xfrm>
          <a:custGeom>
            <a:avLst/>
            <a:gdLst/>
            <a:ahLst/>
            <a:cxnLst/>
            <a:rect l="l" t="t" r="r" b="b"/>
            <a:pathLst>
              <a:path w="5814060" h="8229600">
                <a:moveTo>
                  <a:pt x="4536186" y="0"/>
                </a:moveTo>
                <a:lnTo>
                  <a:pt x="0" y="0"/>
                </a:lnTo>
                <a:lnTo>
                  <a:pt x="0" y="8229600"/>
                </a:lnTo>
                <a:lnTo>
                  <a:pt x="5813945" y="8229600"/>
                </a:lnTo>
                <a:lnTo>
                  <a:pt x="4536186" y="0"/>
                </a:lnTo>
                <a:close/>
              </a:path>
            </a:pathLst>
          </a:custGeom>
          <a:solidFill>
            <a:srgbClr val="8C2A4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18ED94-010C-3F44-8A2F-9E28621AF6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466" y="2474260"/>
            <a:ext cx="3685127" cy="2286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the statement</a:t>
            </a:r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B498D89-9709-054C-AC9E-9755019956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0418" y="4894730"/>
            <a:ext cx="3696176" cy="131454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FontTx/>
              <a:buNone/>
              <a:defRPr sz="1500" b="1" i="0" cap="none" baseline="0">
                <a:solidFill>
                  <a:schemeClr val="bg1"/>
                </a:solidFill>
              </a:defRPr>
            </a:lvl1pPr>
            <a:lvl2pPr marL="384048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44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the text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7C84DC2-22CB-634B-9B21-9BED92FAC4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967AE4A-079C-DB40-A0B1-7F43C54CE7A5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837D8-5FD0-4A48-A28E-0B7BEC90BEB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73013" y="1184275"/>
            <a:ext cx="6560199" cy="43402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13FF3A3-3F98-42B3-97E2-8868DFB559E0}"/>
              </a:ext>
            </a:extLst>
          </p:cNvPr>
          <p:cNvGrpSpPr/>
          <p:nvPr userDrawn="1"/>
        </p:nvGrpSpPr>
        <p:grpSpPr>
          <a:xfrm>
            <a:off x="5679861" y="6336253"/>
            <a:ext cx="4446643" cy="274320"/>
            <a:chOff x="5679861" y="6336253"/>
            <a:chExt cx="4446643" cy="27432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133CA3B-314A-4C65-AD3F-1F8EB961851B}"/>
                </a:ext>
              </a:extLst>
            </p:cNvPr>
            <p:cNvGrpSpPr/>
            <p:nvPr/>
          </p:nvGrpSpPr>
          <p:grpSpPr>
            <a:xfrm>
              <a:off x="5679861" y="6336253"/>
              <a:ext cx="4446643" cy="274320"/>
              <a:chOff x="5258364" y="6437228"/>
              <a:chExt cx="4446643" cy="274320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F4BDBBB6-09C3-45C4-AF72-997D2926034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lum bright="70000" contrast="-70000"/>
              </a:blip>
              <a:srcRect l="22857" t="19969" r="27590" b="27859"/>
              <a:stretch/>
            </p:blipFill>
            <p:spPr>
              <a:xfrm>
                <a:off x="7522718" y="6437228"/>
                <a:ext cx="247557" cy="274320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437072-F3E4-4A9E-B028-ECC6DE9F24C8}"/>
                  </a:ext>
                </a:extLst>
              </p:cNvPr>
              <p:cNvSpPr txBox="1"/>
              <p:nvPr/>
            </p:nvSpPr>
            <p:spPr>
              <a:xfrm>
                <a:off x="7701489" y="6451278"/>
                <a:ext cx="20035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edc.trade</a:t>
                </a:r>
                <a:r>
                  <a: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/economic-insights</a:t>
                </a: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C80D9362-F420-412F-90FF-AB6665B6E312}"/>
                  </a:ext>
                </a:extLst>
              </p:cNvPr>
              <p:cNvGrpSpPr/>
              <p:nvPr/>
            </p:nvGrpSpPr>
            <p:grpSpPr>
              <a:xfrm>
                <a:off x="5258364" y="6437228"/>
                <a:ext cx="1540042" cy="274320"/>
                <a:chOff x="7201926" y="6364106"/>
                <a:chExt cx="1679558" cy="274320"/>
              </a:xfrm>
            </p:grpSpPr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DFB70A2D-CAD6-4C66-90B0-A39A1740ED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l="53425"/>
                <a:stretch/>
              </p:blipFill>
              <p:spPr>
                <a:xfrm>
                  <a:off x="7201926" y="6364106"/>
                  <a:ext cx="296675" cy="274320"/>
                </a:xfrm>
                <a:prstGeom prst="rect">
                  <a:avLst/>
                </a:prstGeom>
              </p:spPr>
            </p:pic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E0CE0F8-9FB5-4DF4-8005-717C7DD5AFD2}"/>
                    </a:ext>
                  </a:extLst>
                </p:cNvPr>
                <p:cNvSpPr txBox="1"/>
                <p:nvPr userDrawn="1"/>
              </p:nvSpPr>
              <p:spPr>
                <a:xfrm>
                  <a:off x="7416147" y="6392205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7FF689E5-0D53-4805-B1CC-3412488383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r="49251"/>
                <a:stretch/>
              </p:blipFill>
              <p:spPr>
                <a:xfrm>
                  <a:off x="8558224" y="6364106"/>
                  <a:ext cx="323260" cy="274320"/>
                </a:xfrm>
                <a:prstGeom prst="rect">
                  <a:avLst/>
                </a:prstGeom>
              </p:spPr>
            </p:pic>
          </p:grp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E23A07E-3E32-4665-BDC2-8D2953D8D128}"/>
                </a:ext>
              </a:extLst>
            </p:cNvPr>
            <p:cNvSpPr txBox="1"/>
            <p:nvPr/>
          </p:nvSpPr>
          <p:spPr>
            <a:xfrm>
              <a:off x="7158710" y="6350303"/>
              <a:ext cx="875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Peter Hall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10189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8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Blue Slant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DAA5B564-B742-A44C-AC1B-E57112A88878}"/>
              </a:ext>
            </a:extLst>
          </p:cNvPr>
          <p:cNvSpPr/>
          <p:nvPr userDrawn="1"/>
        </p:nvSpPr>
        <p:spPr>
          <a:xfrm>
            <a:off x="0" y="0"/>
            <a:ext cx="4845050" cy="6858000"/>
          </a:xfrm>
          <a:custGeom>
            <a:avLst/>
            <a:gdLst/>
            <a:ahLst/>
            <a:cxnLst/>
            <a:rect l="l" t="t" r="r" b="b"/>
            <a:pathLst>
              <a:path w="5814060" h="8229600">
                <a:moveTo>
                  <a:pt x="4536186" y="0"/>
                </a:moveTo>
                <a:lnTo>
                  <a:pt x="0" y="0"/>
                </a:lnTo>
                <a:lnTo>
                  <a:pt x="0" y="8229600"/>
                </a:lnTo>
                <a:lnTo>
                  <a:pt x="5813945" y="8229600"/>
                </a:lnTo>
                <a:lnTo>
                  <a:pt x="4536186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18ED94-010C-3F44-8A2F-9E28621AF6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466" y="2474260"/>
            <a:ext cx="3685127" cy="2286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the statement</a:t>
            </a:r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B498D89-9709-054C-AC9E-9755019956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0418" y="4894730"/>
            <a:ext cx="3696176" cy="131454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FontTx/>
              <a:buNone/>
              <a:defRPr sz="1500" b="1" i="0" cap="none" baseline="0">
                <a:solidFill>
                  <a:schemeClr val="bg1"/>
                </a:solidFill>
              </a:defRPr>
            </a:lvl1pPr>
            <a:lvl2pPr marL="384048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44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the text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7C84DC2-22CB-634B-9B21-9BED92FAC4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967AE4A-079C-DB40-A0B1-7F43C54CE7A5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0FE4663-0536-4142-B81F-EB99C791752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73013" y="1184275"/>
            <a:ext cx="6560199" cy="43402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DB4B12B-23DD-4833-875D-B29CDF6027D7}"/>
              </a:ext>
            </a:extLst>
          </p:cNvPr>
          <p:cNvGrpSpPr/>
          <p:nvPr userDrawn="1"/>
        </p:nvGrpSpPr>
        <p:grpSpPr>
          <a:xfrm>
            <a:off x="5679861" y="6336253"/>
            <a:ext cx="4446643" cy="274320"/>
            <a:chOff x="5679861" y="6336253"/>
            <a:chExt cx="4446643" cy="27432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FA80BCA-AAAC-44E8-88D8-A896FCE3CB68}"/>
                </a:ext>
              </a:extLst>
            </p:cNvPr>
            <p:cNvGrpSpPr/>
            <p:nvPr/>
          </p:nvGrpSpPr>
          <p:grpSpPr>
            <a:xfrm>
              <a:off x="5679861" y="6336253"/>
              <a:ext cx="4446643" cy="274320"/>
              <a:chOff x="5258364" y="6437228"/>
              <a:chExt cx="4446643" cy="274320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93262A5C-B5F3-44DC-A19B-DF2F879635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lum bright="70000" contrast="-70000"/>
              </a:blip>
              <a:srcRect l="22857" t="19969" r="27590" b="27859"/>
              <a:stretch/>
            </p:blipFill>
            <p:spPr>
              <a:xfrm>
                <a:off x="7522718" y="6437228"/>
                <a:ext cx="247557" cy="274320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E5F351F-9571-4C25-B97C-460C32111EEA}"/>
                  </a:ext>
                </a:extLst>
              </p:cNvPr>
              <p:cNvSpPr txBox="1"/>
              <p:nvPr/>
            </p:nvSpPr>
            <p:spPr>
              <a:xfrm>
                <a:off x="7701489" y="6451278"/>
                <a:ext cx="20035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edc.trade</a:t>
                </a:r>
                <a:r>
                  <a: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/economic-insights</a:t>
                </a: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CCC8C7AC-B839-4779-AD61-2CCFDEF7558D}"/>
                  </a:ext>
                </a:extLst>
              </p:cNvPr>
              <p:cNvGrpSpPr/>
              <p:nvPr/>
            </p:nvGrpSpPr>
            <p:grpSpPr>
              <a:xfrm>
                <a:off x="5258364" y="6437228"/>
                <a:ext cx="1540042" cy="274320"/>
                <a:chOff x="7201926" y="6364106"/>
                <a:chExt cx="1679558" cy="274320"/>
              </a:xfrm>
            </p:grpSpPr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03DB3408-0D1D-45D6-874C-20D18E771A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l="53425"/>
                <a:stretch/>
              </p:blipFill>
              <p:spPr>
                <a:xfrm>
                  <a:off x="7201926" y="6364106"/>
                  <a:ext cx="296675" cy="274320"/>
                </a:xfrm>
                <a:prstGeom prst="rect">
                  <a:avLst/>
                </a:prstGeom>
              </p:spPr>
            </p:pic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3402F9B-EF86-4561-9414-2AAAB17715A2}"/>
                    </a:ext>
                  </a:extLst>
                </p:cNvPr>
                <p:cNvSpPr txBox="1"/>
                <p:nvPr userDrawn="1"/>
              </p:nvSpPr>
              <p:spPr>
                <a:xfrm>
                  <a:off x="7416147" y="6392205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3D1C4C19-6F4F-4FB1-A498-09FA5A8EBF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r="49251"/>
                <a:stretch/>
              </p:blipFill>
              <p:spPr>
                <a:xfrm>
                  <a:off x="8558224" y="6364106"/>
                  <a:ext cx="323260" cy="274320"/>
                </a:xfrm>
                <a:prstGeom prst="rect">
                  <a:avLst/>
                </a:prstGeom>
              </p:spPr>
            </p:pic>
          </p:grp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E297C1-24CA-466D-9F75-1D77ED2B8561}"/>
                </a:ext>
              </a:extLst>
            </p:cNvPr>
            <p:cNvSpPr txBox="1"/>
            <p:nvPr/>
          </p:nvSpPr>
          <p:spPr>
            <a:xfrm>
              <a:off x="7158710" y="6350303"/>
              <a:ext cx="875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Peter Hall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642178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8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qua Slant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2">
            <a:extLst>
              <a:ext uri="{FF2B5EF4-FFF2-40B4-BE49-F238E27FC236}">
                <a16:creationId xmlns:a16="http://schemas.microsoft.com/office/drawing/2014/main" id="{E43ED4F1-E081-E94C-89AD-982E0D1A34D2}"/>
              </a:ext>
            </a:extLst>
          </p:cNvPr>
          <p:cNvSpPr/>
          <p:nvPr userDrawn="1"/>
        </p:nvSpPr>
        <p:spPr>
          <a:xfrm>
            <a:off x="1" y="0"/>
            <a:ext cx="3972454" cy="6858000"/>
          </a:xfrm>
          <a:custGeom>
            <a:avLst/>
            <a:gdLst/>
            <a:ahLst/>
            <a:cxnLst/>
            <a:rect l="l" t="t" r="r" b="b"/>
            <a:pathLst>
              <a:path w="4766945" h="8229600">
                <a:moveTo>
                  <a:pt x="3489159" y="0"/>
                </a:moveTo>
                <a:lnTo>
                  <a:pt x="0" y="0"/>
                </a:lnTo>
                <a:lnTo>
                  <a:pt x="0" y="8229600"/>
                </a:lnTo>
                <a:lnTo>
                  <a:pt x="4766906" y="8229600"/>
                </a:lnTo>
                <a:lnTo>
                  <a:pt x="3489159" y="0"/>
                </a:lnTo>
                <a:close/>
              </a:path>
            </a:pathLst>
          </a:custGeom>
          <a:solidFill>
            <a:srgbClr val="27AEB9"/>
          </a:solidFill>
        </p:spPr>
        <p:txBody>
          <a:bodyPr wrap="square" lIns="0" tIns="0" rIns="0" bIns="0" rtlCol="0"/>
          <a:lstStyle/>
          <a:p>
            <a:endParaRPr sz="1500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B498D89-9709-054C-AC9E-9755019956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9279" y="1553846"/>
            <a:ext cx="2622549" cy="42151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FontTx/>
              <a:buNone/>
              <a:defRPr sz="1500" b="1" i="0" cap="none" baseline="0">
                <a:solidFill>
                  <a:schemeClr val="bg1"/>
                </a:solidFill>
              </a:defRPr>
            </a:lvl1pPr>
            <a:lvl2pPr marL="384048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44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the text 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AE8AF1A9-FE9C-F04C-B99C-C57F347D69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279" y="260350"/>
            <a:ext cx="2622549" cy="97693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74000"/>
              </a:lnSpc>
              <a:defRPr sz="3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the title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92099C-6EB2-4949-8E53-4BA12DCB3CD1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8654A6C-8EEC-4AD2-B87C-182E712D214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61733" y="1184275"/>
            <a:ext cx="7471479" cy="43402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E5C6E5-BBDE-44D1-9691-9CE6CA4347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F342D23-A07C-4D6B-9B91-6A30C2DF4A88}"/>
              </a:ext>
            </a:extLst>
          </p:cNvPr>
          <p:cNvGrpSpPr/>
          <p:nvPr userDrawn="1"/>
        </p:nvGrpSpPr>
        <p:grpSpPr>
          <a:xfrm>
            <a:off x="5679861" y="6336253"/>
            <a:ext cx="4446643" cy="274320"/>
            <a:chOff x="5679861" y="6336253"/>
            <a:chExt cx="4446643" cy="27432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399960C-D2B5-4E5D-8578-1D49929853B2}"/>
                </a:ext>
              </a:extLst>
            </p:cNvPr>
            <p:cNvGrpSpPr/>
            <p:nvPr/>
          </p:nvGrpSpPr>
          <p:grpSpPr>
            <a:xfrm>
              <a:off x="5679861" y="6336253"/>
              <a:ext cx="4446643" cy="274320"/>
              <a:chOff x="5258364" y="6437228"/>
              <a:chExt cx="4446643" cy="274320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F2BDF226-F05B-428F-B84B-851C666E54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lum bright="70000" contrast="-70000"/>
              </a:blip>
              <a:srcRect l="22857" t="19969" r="27590" b="27859"/>
              <a:stretch/>
            </p:blipFill>
            <p:spPr>
              <a:xfrm>
                <a:off x="7522718" y="6437228"/>
                <a:ext cx="247557" cy="274320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A3BBF2E-751B-4CEE-A1B7-1DE97FD83444}"/>
                  </a:ext>
                </a:extLst>
              </p:cNvPr>
              <p:cNvSpPr txBox="1"/>
              <p:nvPr/>
            </p:nvSpPr>
            <p:spPr>
              <a:xfrm>
                <a:off x="7701489" y="6451278"/>
                <a:ext cx="20035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edc.trade</a:t>
                </a:r>
                <a:r>
                  <a: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/economic-insights</a:t>
                </a: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FF6483B-016D-4522-83B0-9C9A50A1F27D}"/>
                  </a:ext>
                </a:extLst>
              </p:cNvPr>
              <p:cNvGrpSpPr/>
              <p:nvPr/>
            </p:nvGrpSpPr>
            <p:grpSpPr>
              <a:xfrm>
                <a:off x="5258364" y="6437228"/>
                <a:ext cx="1540042" cy="274320"/>
                <a:chOff x="7201926" y="6364106"/>
                <a:chExt cx="1679558" cy="274320"/>
              </a:xfrm>
            </p:grpSpPr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F16AD092-3E31-429E-B0F3-34EDC2F3F3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l="53425"/>
                <a:stretch/>
              </p:blipFill>
              <p:spPr>
                <a:xfrm>
                  <a:off x="7201926" y="6364106"/>
                  <a:ext cx="296675" cy="274320"/>
                </a:xfrm>
                <a:prstGeom prst="rect">
                  <a:avLst/>
                </a:prstGeom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FFEDB10-B374-435F-8E01-9C689789533E}"/>
                    </a:ext>
                  </a:extLst>
                </p:cNvPr>
                <p:cNvSpPr txBox="1"/>
                <p:nvPr userDrawn="1"/>
              </p:nvSpPr>
              <p:spPr>
                <a:xfrm>
                  <a:off x="7416147" y="6392205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BA82C535-52F4-4B0B-A03C-ACD2E8FFFC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r="49251"/>
                <a:stretch/>
              </p:blipFill>
              <p:spPr>
                <a:xfrm>
                  <a:off x="8558224" y="6364106"/>
                  <a:ext cx="323260" cy="274320"/>
                </a:xfrm>
                <a:prstGeom prst="rect">
                  <a:avLst/>
                </a:prstGeom>
              </p:spPr>
            </p:pic>
          </p:grp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0FB193-87C1-4472-A781-24E47BA13B9E}"/>
                </a:ext>
              </a:extLst>
            </p:cNvPr>
            <p:cNvSpPr txBox="1"/>
            <p:nvPr/>
          </p:nvSpPr>
          <p:spPr>
            <a:xfrm>
              <a:off x="7158710" y="6350303"/>
              <a:ext cx="875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Peter Hall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56137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3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Slant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2">
            <a:extLst>
              <a:ext uri="{FF2B5EF4-FFF2-40B4-BE49-F238E27FC236}">
                <a16:creationId xmlns:a16="http://schemas.microsoft.com/office/drawing/2014/main" id="{E43ED4F1-E081-E94C-89AD-982E0D1A34D2}"/>
              </a:ext>
            </a:extLst>
          </p:cNvPr>
          <p:cNvSpPr/>
          <p:nvPr userDrawn="1"/>
        </p:nvSpPr>
        <p:spPr>
          <a:xfrm>
            <a:off x="1" y="0"/>
            <a:ext cx="3972454" cy="6858000"/>
          </a:xfrm>
          <a:custGeom>
            <a:avLst/>
            <a:gdLst/>
            <a:ahLst/>
            <a:cxnLst/>
            <a:rect l="l" t="t" r="r" b="b"/>
            <a:pathLst>
              <a:path w="4766945" h="8229600">
                <a:moveTo>
                  <a:pt x="3489159" y="0"/>
                </a:moveTo>
                <a:lnTo>
                  <a:pt x="0" y="0"/>
                </a:lnTo>
                <a:lnTo>
                  <a:pt x="0" y="8229600"/>
                </a:lnTo>
                <a:lnTo>
                  <a:pt x="4766906" y="8229600"/>
                </a:lnTo>
                <a:lnTo>
                  <a:pt x="3489159" y="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 sz="1500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B498D89-9709-054C-AC9E-9755019956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9279" y="1553846"/>
            <a:ext cx="2622549" cy="42151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FontTx/>
              <a:buNone/>
              <a:defRPr sz="1500" b="1" i="0" cap="none" baseline="0">
                <a:solidFill>
                  <a:schemeClr val="bg1"/>
                </a:solidFill>
              </a:defRPr>
            </a:lvl1pPr>
            <a:lvl2pPr marL="384048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44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the text 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AE8AF1A9-FE9C-F04C-B99C-C57F347D69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279" y="260350"/>
            <a:ext cx="2622549" cy="97693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74000"/>
              </a:lnSpc>
              <a:defRPr sz="3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the title</a:t>
            </a:r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92099C-6EB2-4949-8E53-4BA12DCB3CD1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8654A6C-8EEC-4AD2-B87C-182E712D214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61733" y="1184275"/>
            <a:ext cx="7471479" cy="43402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240BCB-8C60-4308-9AC8-6EFBE0CE95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4823913-D91D-4A30-899F-5FDD384B653E}"/>
              </a:ext>
            </a:extLst>
          </p:cNvPr>
          <p:cNvGrpSpPr/>
          <p:nvPr userDrawn="1"/>
        </p:nvGrpSpPr>
        <p:grpSpPr>
          <a:xfrm>
            <a:off x="5679861" y="6336253"/>
            <a:ext cx="4446643" cy="274320"/>
            <a:chOff x="5679861" y="6336253"/>
            <a:chExt cx="4446643" cy="27432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47D7E21-0483-4CA1-A446-01066CC9935B}"/>
                </a:ext>
              </a:extLst>
            </p:cNvPr>
            <p:cNvGrpSpPr/>
            <p:nvPr/>
          </p:nvGrpSpPr>
          <p:grpSpPr>
            <a:xfrm>
              <a:off x="5679861" y="6336253"/>
              <a:ext cx="4446643" cy="274320"/>
              <a:chOff x="5258364" y="6437228"/>
              <a:chExt cx="4446643" cy="274320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E2A2A9F8-77BB-4B0F-AC49-A79E120578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lum bright="70000" contrast="-70000"/>
              </a:blip>
              <a:srcRect l="22857" t="19969" r="27590" b="27859"/>
              <a:stretch/>
            </p:blipFill>
            <p:spPr>
              <a:xfrm>
                <a:off x="7522718" y="6437228"/>
                <a:ext cx="247557" cy="274320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323F990-8D80-413C-9704-AB2FCFA96F90}"/>
                  </a:ext>
                </a:extLst>
              </p:cNvPr>
              <p:cNvSpPr txBox="1"/>
              <p:nvPr/>
            </p:nvSpPr>
            <p:spPr>
              <a:xfrm>
                <a:off x="7701489" y="6451278"/>
                <a:ext cx="20035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edc.trade</a:t>
                </a:r>
                <a:r>
                  <a: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/economic-insights</a:t>
                </a: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93ADB10-A657-4A41-B337-96B2C03A93C7}"/>
                  </a:ext>
                </a:extLst>
              </p:cNvPr>
              <p:cNvGrpSpPr/>
              <p:nvPr/>
            </p:nvGrpSpPr>
            <p:grpSpPr>
              <a:xfrm>
                <a:off x="5258364" y="6437228"/>
                <a:ext cx="1540042" cy="274320"/>
                <a:chOff x="7201926" y="6364106"/>
                <a:chExt cx="1679558" cy="274320"/>
              </a:xfrm>
            </p:grpSpPr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05486802-E542-4795-8515-419D65471F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l="53425"/>
                <a:stretch/>
              </p:blipFill>
              <p:spPr>
                <a:xfrm>
                  <a:off x="7201926" y="6364106"/>
                  <a:ext cx="296675" cy="274320"/>
                </a:xfrm>
                <a:prstGeom prst="rect">
                  <a:avLst/>
                </a:prstGeom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56E2977-6C73-40C5-891C-8217D7E7DFFD}"/>
                    </a:ext>
                  </a:extLst>
                </p:cNvPr>
                <p:cNvSpPr txBox="1"/>
                <p:nvPr userDrawn="1"/>
              </p:nvSpPr>
              <p:spPr>
                <a:xfrm>
                  <a:off x="7416147" y="6392205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122E3500-3DB3-4B45-B0EB-C88F052598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r="49251"/>
                <a:stretch/>
              </p:blipFill>
              <p:spPr>
                <a:xfrm>
                  <a:off x="8558224" y="6364106"/>
                  <a:ext cx="323260" cy="274320"/>
                </a:xfrm>
                <a:prstGeom prst="rect">
                  <a:avLst/>
                </a:prstGeom>
              </p:spPr>
            </p:pic>
          </p:grp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E945B93-E1F2-44BB-ADF6-B7CAB8622E71}"/>
                </a:ext>
              </a:extLst>
            </p:cNvPr>
            <p:cNvSpPr txBox="1"/>
            <p:nvPr/>
          </p:nvSpPr>
          <p:spPr>
            <a:xfrm>
              <a:off x="7158710" y="6350303"/>
              <a:ext cx="875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Peter Hall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715733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3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3B3B7E-7555-4958-83DD-A9FCA09D7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2590" y="1466014"/>
            <a:ext cx="493076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1" baseline="0">
                <a:solidFill>
                  <a:srgbClr val="2F7AC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6B53578-3EA5-6042-8E30-B1C6E7B0B9F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02590" y="2379663"/>
            <a:ext cx="4930767" cy="34115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E2966D8-6109-A341-A900-F734A98B4C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590" y="318631"/>
            <a:ext cx="8963924" cy="1003527"/>
          </a:xfrm>
          <a:prstGeom prst="rect">
            <a:avLst/>
          </a:prstGeom>
        </p:spPr>
        <p:txBody>
          <a:bodyPr anchor="b"/>
          <a:lstStyle>
            <a:lvl1pPr>
              <a:defRPr sz="36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the table TITLE STYLE</a:t>
            </a:r>
            <a:endParaRPr lang="en-CA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860F392-851C-0647-A344-7CB2E22DF17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107348" y="1466014"/>
            <a:ext cx="493076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1" baseline="0">
                <a:solidFill>
                  <a:srgbClr val="2F7AC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A4022043-ABC1-2445-969C-CC4E37402E3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07348" y="2379663"/>
            <a:ext cx="4930767" cy="34115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877CFA-694D-7D42-911F-D128F364CD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1CB184-3262-8144-81CF-3CE0E72F53AB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30C0954-5AEA-4D40-9450-315FD3F01714}"/>
              </a:ext>
            </a:extLst>
          </p:cNvPr>
          <p:cNvGrpSpPr/>
          <p:nvPr userDrawn="1"/>
        </p:nvGrpSpPr>
        <p:grpSpPr>
          <a:xfrm>
            <a:off x="5679861" y="6336253"/>
            <a:ext cx="4446643" cy="274320"/>
            <a:chOff x="5679861" y="6336253"/>
            <a:chExt cx="4446643" cy="27432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17A9D3D-7166-4163-9F9E-88B81AF8A605}"/>
                </a:ext>
              </a:extLst>
            </p:cNvPr>
            <p:cNvGrpSpPr/>
            <p:nvPr/>
          </p:nvGrpSpPr>
          <p:grpSpPr>
            <a:xfrm>
              <a:off x="5679861" y="6336253"/>
              <a:ext cx="4446643" cy="274320"/>
              <a:chOff x="5258364" y="6437228"/>
              <a:chExt cx="4446643" cy="274320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B1854C30-5BE0-4FAA-BB9B-1BE1147965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lum bright="70000" contrast="-70000"/>
              </a:blip>
              <a:srcRect l="22857" t="19969" r="27590" b="27859"/>
              <a:stretch/>
            </p:blipFill>
            <p:spPr>
              <a:xfrm>
                <a:off x="7522718" y="6437228"/>
                <a:ext cx="247557" cy="27432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2F96B50-CEA3-4156-B1F8-6B9E976DB5CC}"/>
                  </a:ext>
                </a:extLst>
              </p:cNvPr>
              <p:cNvSpPr txBox="1"/>
              <p:nvPr/>
            </p:nvSpPr>
            <p:spPr>
              <a:xfrm>
                <a:off x="7701489" y="6451278"/>
                <a:ext cx="20035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edc.trade</a:t>
                </a:r>
                <a:r>
                  <a: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/economic-insights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5217F6B2-6468-411B-A865-B6B155BF6D41}"/>
                  </a:ext>
                </a:extLst>
              </p:cNvPr>
              <p:cNvGrpSpPr/>
              <p:nvPr/>
            </p:nvGrpSpPr>
            <p:grpSpPr>
              <a:xfrm>
                <a:off x="5258364" y="6437228"/>
                <a:ext cx="1540042" cy="274320"/>
                <a:chOff x="7201926" y="6364106"/>
                <a:chExt cx="1679558" cy="274320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8CC3EE74-1129-440F-9CF3-90532F7146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l="53425"/>
                <a:stretch/>
              </p:blipFill>
              <p:spPr>
                <a:xfrm>
                  <a:off x="7201926" y="6364106"/>
                  <a:ext cx="296675" cy="274320"/>
                </a:xfrm>
                <a:prstGeom prst="rect">
                  <a:avLst/>
                </a:prstGeom>
              </p:spPr>
            </p:pic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9AD1BE2-4E7E-4A52-92A3-8CA1FD9C4FD6}"/>
                    </a:ext>
                  </a:extLst>
                </p:cNvPr>
                <p:cNvSpPr txBox="1"/>
                <p:nvPr userDrawn="1"/>
              </p:nvSpPr>
              <p:spPr>
                <a:xfrm>
                  <a:off x="7416147" y="6392205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DFFBFBE8-DEC3-4B97-9155-5977D26D1C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r="49251"/>
                <a:stretch/>
              </p:blipFill>
              <p:spPr>
                <a:xfrm>
                  <a:off x="8558224" y="6364106"/>
                  <a:ext cx="323260" cy="274320"/>
                </a:xfrm>
                <a:prstGeom prst="rect">
                  <a:avLst/>
                </a:prstGeom>
              </p:spPr>
            </p:pic>
          </p:grp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38FE062-8908-4DFB-BC8E-EC9E301E89BA}"/>
                </a:ext>
              </a:extLst>
            </p:cNvPr>
            <p:cNvSpPr txBox="1"/>
            <p:nvPr/>
          </p:nvSpPr>
          <p:spPr>
            <a:xfrm>
              <a:off x="7158710" y="6350303"/>
              <a:ext cx="875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Peter Hall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4446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979B4E0-3511-F24E-87F4-18DA4B9A16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590" y="318631"/>
            <a:ext cx="8952840" cy="1003527"/>
          </a:xfrm>
          <a:prstGeom prst="rect">
            <a:avLst/>
          </a:prstGeom>
        </p:spPr>
        <p:txBody>
          <a:bodyPr anchor="b"/>
          <a:lstStyle>
            <a:lvl1pPr>
              <a:defRPr sz="36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the TITLE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C335D6-2B9C-184F-B4C5-BED82FFA3F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EFC171-4451-9A4B-BD79-F78F323922FC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A0E97D5-AA89-4252-A76A-C88A2B311910}"/>
              </a:ext>
            </a:extLst>
          </p:cNvPr>
          <p:cNvGrpSpPr/>
          <p:nvPr userDrawn="1"/>
        </p:nvGrpSpPr>
        <p:grpSpPr>
          <a:xfrm>
            <a:off x="5679861" y="6336253"/>
            <a:ext cx="4446643" cy="274320"/>
            <a:chOff x="5679861" y="6336253"/>
            <a:chExt cx="4446643" cy="27432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01D41BF-9117-49BB-B63C-48E44BBAEDEB}"/>
                </a:ext>
              </a:extLst>
            </p:cNvPr>
            <p:cNvGrpSpPr/>
            <p:nvPr/>
          </p:nvGrpSpPr>
          <p:grpSpPr>
            <a:xfrm>
              <a:off x="5679861" y="6336253"/>
              <a:ext cx="4446643" cy="274320"/>
              <a:chOff x="5258364" y="6437228"/>
              <a:chExt cx="4446643" cy="27432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C63DDC29-2CCE-4178-8963-6498610E07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lum bright="70000" contrast="-70000"/>
              </a:blip>
              <a:srcRect l="22857" t="19969" r="27590" b="27859"/>
              <a:stretch/>
            </p:blipFill>
            <p:spPr>
              <a:xfrm>
                <a:off x="7522718" y="6437228"/>
                <a:ext cx="247557" cy="274320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7D2DE79-7AF7-45C0-B162-0696688A97C7}"/>
                  </a:ext>
                </a:extLst>
              </p:cNvPr>
              <p:cNvSpPr txBox="1"/>
              <p:nvPr/>
            </p:nvSpPr>
            <p:spPr>
              <a:xfrm>
                <a:off x="7701489" y="6451278"/>
                <a:ext cx="20035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edc.trade</a:t>
                </a:r>
                <a:r>
                  <a: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/economic-insights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30F02D3-962F-41DE-83DB-4941E243E6D9}"/>
                  </a:ext>
                </a:extLst>
              </p:cNvPr>
              <p:cNvGrpSpPr/>
              <p:nvPr/>
            </p:nvGrpSpPr>
            <p:grpSpPr>
              <a:xfrm>
                <a:off x="5258364" y="6437228"/>
                <a:ext cx="1540042" cy="274320"/>
                <a:chOff x="7201926" y="6364106"/>
                <a:chExt cx="1679558" cy="274320"/>
              </a:xfrm>
            </p:grpSpPr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983BC268-FF81-4E94-8EAD-EF207D63E2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l="53425"/>
                <a:stretch/>
              </p:blipFill>
              <p:spPr>
                <a:xfrm>
                  <a:off x="7201926" y="6364106"/>
                  <a:ext cx="296675" cy="274320"/>
                </a:xfrm>
                <a:prstGeom prst="rect">
                  <a:avLst/>
                </a:prstGeom>
              </p:spPr>
            </p:pic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E3BEDAF-2D99-4BA4-B0CF-D0F1FA3864AC}"/>
                    </a:ext>
                  </a:extLst>
                </p:cNvPr>
                <p:cNvSpPr txBox="1"/>
                <p:nvPr userDrawn="1"/>
              </p:nvSpPr>
              <p:spPr>
                <a:xfrm>
                  <a:off x="7416147" y="6392205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6080EAE2-EDCA-4BFC-A70D-7E9C717019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r="49251"/>
                <a:stretch/>
              </p:blipFill>
              <p:spPr>
                <a:xfrm>
                  <a:off x="8558224" y="6364106"/>
                  <a:ext cx="323260" cy="274320"/>
                </a:xfrm>
                <a:prstGeom prst="rect">
                  <a:avLst/>
                </a:prstGeom>
              </p:spPr>
            </p:pic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EF216A-EBE7-4B0D-A0D4-81E7D712AF04}"/>
                </a:ext>
              </a:extLst>
            </p:cNvPr>
            <p:cNvSpPr txBox="1"/>
            <p:nvPr/>
          </p:nvSpPr>
          <p:spPr>
            <a:xfrm>
              <a:off x="7158710" y="6350303"/>
              <a:ext cx="875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Peter Hall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0076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9E74C7-E9BE-BB41-9156-56C7DD9D15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EB051C-8675-E34B-A6C0-866591F2588D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D2FEA92-AF84-4903-A184-03600316980A}"/>
              </a:ext>
            </a:extLst>
          </p:cNvPr>
          <p:cNvGrpSpPr/>
          <p:nvPr userDrawn="1"/>
        </p:nvGrpSpPr>
        <p:grpSpPr>
          <a:xfrm>
            <a:off x="5679861" y="6336253"/>
            <a:ext cx="4446643" cy="274320"/>
            <a:chOff x="5679861" y="6336253"/>
            <a:chExt cx="4446643" cy="27432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657B12D-CF83-4134-BCF4-2BC3FD03D5D1}"/>
                </a:ext>
              </a:extLst>
            </p:cNvPr>
            <p:cNvGrpSpPr/>
            <p:nvPr/>
          </p:nvGrpSpPr>
          <p:grpSpPr>
            <a:xfrm>
              <a:off x="5679861" y="6336253"/>
              <a:ext cx="4446643" cy="274320"/>
              <a:chOff x="5258364" y="6437228"/>
              <a:chExt cx="4446643" cy="274320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84A3852B-46CB-4BC7-A36A-B11ABB05B3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lum bright="70000" contrast="-70000"/>
              </a:blip>
              <a:srcRect l="22857" t="19969" r="27590" b="27859"/>
              <a:stretch/>
            </p:blipFill>
            <p:spPr>
              <a:xfrm>
                <a:off x="7522718" y="6437228"/>
                <a:ext cx="247557" cy="274320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E099639-7750-4A8F-B309-4037EC9F598B}"/>
                  </a:ext>
                </a:extLst>
              </p:cNvPr>
              <p:cNvSpPr txBox="1"/>
              <p:nvPr/>
            </p:nvSpPr>
            <p:spPr>
              <a:xfrm>
                <a:off x="7701489" y="6451278"/>
                <a:ext cx="20035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edc.trade</a:t>
                </a:r>
                <a:r>
                  <a: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/economic-insights</a:t>
                </a: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DC1D521B-E370-4F8B-B75B-025EDA0DD6C6}"/>
                  </a:ext>
                </a:extLst>
              </p:cNvPr>
              <p:cNvGrpSpPr/>
              <p:nvPr/>
            </p:nvGrpSpPr>
            <p:grpSpPr>
              <a:xfrm>
                <a:off x="5258364" y="6437228"/>
                <a:ext cx="1540042" cy="274320"/>
                <a:chOff x="7201926" y="6364106"/>
                <a:chExt cx="1679558" cy="274320"/>
              </a:xfrm>
            </p:grpSpPr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F6D33120-CB6B-422A-84A3-9DF9A222CC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l="53425"/>
                <a:stretch/>
              </p:blipFill>
              <p:spPr>
                <a:xfrm>
                  <a:off x="7201926" y="6364106"/>
                  <a:ext cx="296675" cy="274320"/>
                </a:xfrm>
                <a:prstGeom prst="rect">
                  <a:avLst/>
                </a:prstGeom>
              </p:spPr>
            </p:pic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1C5274A4-CC6C-47C6-9517-5DB04205277E}"/>
                    </a:ext>
                  </a:extLst>
                </p:cNvPr>
                <p:cNvSpPr txBox="1"/>
                <p:nvPr userDrawn="1"/>
              </p:nvSpPr>
              <p:spPr>
                <a:xfrm>
                  <a:off x="7416147" y="6392205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endParaRPr>
                </a:p>
              </p:txBody>
            </p:sp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92962204-71AE-4656-8C1E-889FA3B07C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lum bright="70000" contrast="-70000"/>
                </a:blip>
                <a:srcRect r="49251"/>
                <a:stretch/>
              </p:blipFill>
              <p:spPr>
                <a:xfrm>
                  <a:off x="8558224" y="6364106"/>
                  <a:ext cx="323260" cy="274320"/>
                </a:xfrm>
                <a:prstGeom prst="rect">
                  <a:avLst/>
                </a:prstGeom>
              </p:spPr>
            </p:pic>
          </p:grp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E36ABB-8019-4A54-BA22-010666FE059F}"/>
                </a:ext>
              </a:extLst>
            </p:cNvPr>
            <p:cNvSpPr txBox="1"/>
            <p:nvPr/>
          </p:nvSpPr>
          <p:spPr>
            <a:xfrm>
              <a:off x="7158710" y="6350303"/>
              <a:ext cx="875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Peter Hall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60436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– Blue">
    <p:bg>
      <p:bgPr>
        <a:solidFill>
          <a:srgbClr val="2F7A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D48910-A4C8-0040-B067-66FB31F595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9F0C6C-CFE1-834E-92F1-721830152690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8A7697D-8970-4E13-83A2-05CE1B8264E2}"/>
              </a:ext>
            </a:extLst>
          </p:cNvPr>
          <p:cNvGrpSpPr/>
          <p:nvPr userDrawn="1"/>
        </p:nvGrpSpPr>
        <p:grpSpPr>
          <a:xfrm>
            <a:off x="6368178" y="6190553"/>
            <a:ext cx="4446645" cy="274320"/>
            <a:chOff x="5258362" y="6437228"/>
            <a:chExt cx="4446645" cy="27432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1296E48-FD9F-4DD3-BC43-5BC7541EFB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l="22857" t="19969" r="27590" b="27859"/>
            <a:stretch/>
          </p:blipFill>
          <p:spPr>
            <a:xfrm>
              <a:off x="7522718" y="6437228"/>
              <a:ext cx="247557" cy="27432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692EC32-C8CE-4797-BE03-28F54939797F}"/>
                </a:ext>
              </a:extLst>
            </p:cNvPr>
            <p:cNvSpPr txBox="1"/>
            <p:nvPr/>
          </p:nvSpPr>
          <p:spPr>
            <a:xfrm>
              <a:off x="7701489" y="6451278"/>
              <a:ext cx="20035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>
                  <a:solidFill>
                    <a:schemeClr val="bg1"/>
                  </a:solidFill>
                  <a:latin typeface="+mj-lt"/>
                </a:rPr>
                <a:t>edc.trade</a:t>
              </a:r>
              <a:r>
                <a:rPr lang="en-US" sz="1000" b="1" dirty="0">
                  <a:solidFill>
                    <a:schemeClr val="bg1"/>
                  </a:solidFill>
                  <a:latin typeface="+mj-lt"/>
                </a:rPr>
                <a:t>/economic-insights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4C76492-6950-4195-B82E-DE3B6C129B2A}"/>
                </a:ext>
              </a:extLst>
            </p:cNvPr>
            <p:cNvGrpSpPr/>
            <p:nvPr/>
          </p:nvGrpSpPr>
          <p:grpSpPr>
            <a:xfrm>
              <a:off x="5258362" y="6437228"/>
              <a:ext cx="2354762" cy="274320"/>
              <a:chOff x="7201926" y="6364106"/>
              <a:chExt cx="2568086" cy="27432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CAECAC2C-1071-4FEA-8C85-E3A4697A92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l="53425"/>
              <a:stretch/>
            </p:blipFill>
            <p:spPr>
              <a:xfrm>
                <a:off x="7201926" y="6364106"/>
                <a:ext cx="296675" cy="274320"/>
              </a:xfrm>
              <a:prstGeom prst="rect">
                <a:avLst/>
              </a:prstGeom>
            </p:spPr>
          </p:pic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DD0A083-237B-43EE-9A0B-567ACDDCE0B9}"/>
                  </a:ext>
                </a:extLst>
              </p:cNvPr>
              <p:cNvGrpSpPr/>
              <p:nvPr/>
            </p:nvGrpSpPr>
            <p:grpSpPr>
              <a:xfrm>
                <a:off x="7416147" y="6378156"/>
                <a:ext cx="2353865" cy="260270"/>
                <a:chOff x="3711684" y="6454693"/>
                <a:chExt cx="2353865" cy="260270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80BF953-9A20-4286-82E2-D52364B46C03}"/>
                    </a:ext>
                  </a:extLst>
                </p:cNvPr>
                <p:cNvSpPr txBox="1"/>
                <p:nvPr userDrawn="1"/>
              </p:nvSpPr>
              <p:spPr>
                <a:xfrm>
                  <a:off x="5110287" y="6454693"/>
                  <a:ext cx="95526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Peter Hall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DE7CD69-CD6C-426A-9B10-52013B27B6EB}"/>
                    </a:ext>
                  </a:extLst>
                </p:cNvPr>
                <p:cNvSpPr txBox="1"/>
                <p:nvPr userDrawn="1"/>
              </p:nvSpPr>
              <p:spPr>
                <a:xfrm>
                  <a:off x="3711684" y="6468742"/>
                  <a:ext cx="130223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solidFill>
                        <a:schemeClr val="bg1"/>
                      </a:solidFill>
                      <a:latin typeface="+mj-lt"/>
                    </a:rPr>
                    <a:t>@</a:t>
                  </a:r>
                  <a:r>
                    <a:rPr lang="en-US" sz="1000" b="1" dirty="0" err="1">
                      <a:solidFill>
                        <a:schemeClr val="bg1"/>
                      </a:solidFill>
                      <a:latin typeface="+mj-lt"/>
                    </a:rPr>
                    <a:t>PeterGHallXIII</a:t>
                  </a:r>
                  <a:endParaRPr lang="en-US" sz="100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B505EAF-DBB1-4D4E-97EA-47C5705D5A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r="49251"/>
              <a:stretch/>
            </p:blipFill>
            <p:spPr>
              <a:xfrm>
                <a:off x="8558224" y="6364106"/>
                <a:ext cx="323260" cy="2743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68949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gline EN - Blue">
    <p:bg>
      <p:bgPr>
        <a:solidFill>
          <a:srgbClr val="2F7A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8F644A-E653-F743-9010-9CA5C7A2A69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1CC6A2-4858-FD4D-B5FB-6D13808874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107" y="7724"/>
            <a:ext cx="12149784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8CCD0F-6D26-4449-94E7-6A558989E1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45526" y="2184403"/>
            <a:ext cx="4929675" cy="247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38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366">
          <p15:clr>
            <a:srgbClr val="FBAE40"/>
          </p15:clr>
        </p15:guide>
        <p15:guide id="4" pos="2298">
          <p15:clr>
            <a:srgbClr val="FBAE40"/>
          </p15:clr>
        </p15:guide>
        <p15:guide id="5" pos="758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 - Slant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780AAC07-BADE-9B49-9CF5-9B72508CFA0D}"/>
              </a:ext>
            </a:extLst>
          </p:cNvPr>
          <p:cNvGrpSpPr/>
          <p:nvPr userDrawn="1"/>
        </p:nvGrpSpPr>
        <p:grpSpPr>
          <a:xfrm>
            <a:off x="4117247" y="0"/>
            <a:ext cx="8074753" cy="6858001"/>
            <a:chOff x="9830690" y="0"/>
            <a:chExt cx="8074753" cy="6858001"/>
          </a:xfrm>
        </p:grpSpPr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09FB7650-CAFE-6049-A6F5-CC3C01EB3C2C}"/>
                </a:ext>
              </a:extLst>
            </p:cNvPr>
            <p:cNvSpPr/>
            <p:nvPr/>
          </p:nvSpPr>
          <p:spPr>
            <a:xfrm flipH="1">
              <a:off x="9830690" y="0"/>
              <a:ext cx="1315454" cy="6857990"/>
            </a:xfrm>
            <a:prstGeom prst="rtTriangle">
              <a:avLst/>
            </a:prstGeom>
            <a:solidFill>
              <a:srgbClr val="2F7A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7EA4F12-5D76-5749-9A9F-836EB01C7AB4}"/>
                </a:ext>
              </a:extLst>
            </p:cNvPr>
            <p:cNvSpPr/>
            <p:nvPr/>
          </p:nvSpPr>
          <p:spPr>
            <a:xfrm>
              <a:off x="11146145" y="1"/>
              <a:ext cx="6759298" cy="6858000"/>
            </a:xfrm>
            <a:prstGeom prst="rect">
              <a:avLst/>
            </a:prstGeom>
            <a:solidFill>
              <a:srgbClr val="2F7A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094BDB6-AFCB-40AD-9402-B204514322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45416" y="-10"/>
            <a:ext cx="4546583" cy="3020796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083EB35-BF19-F040-85E6-C0B0FEF845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5325" y="1137191"/>
            <a:ext cx="2137218" cy="28713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DAE498-9A23-064E-A50C-B55883B471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023" y="4253110"/>
            <a:ext cx="3701295" cy="8373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 b="1" cap="all" baseline="0"/>
            </a:lvl1pPr>
            <a:lvl2pPr marL="457200" indent="0">
              <a:buFontTx/>
              <a:buNone/>
              <a:defRPr sz="3200" b="1" cap="all" baseline="0"/>
            </a:lvl2pPr>
            <a:lvl3pPr marL="914400" indent="0">
              <a:buFontTx/>
              <a:buNone/>
              <a:defRPr sz="3200" b="1" cap="all" baseline="0"/>
            </a:lvl3pPr>
            <a:lvl4pPr marL="1371600" indent="0">
              <a:buFontTx/>
              <a:buNone/>
              <a:defRPr sz="3200" b="1" cap="all" baseline="0"/>
            </a:lvl4pPr>
            <a:lvl5pPr marL="1828800" indent="0">
              <a:buFontTx/>
              <a:buNone/>
              <a:defRPr sz="3200" b="1" cap="all" baseline="0"/>
            </a:lvl5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cap="all" dirty="0"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98381B-ADC0-4D9D-AC44-DABC5297FD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0400" y="5090473"/>
            <a:ext cx="3496821" cy="12862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 i="0" baseline="0"/>
            </a:lvl1pPr>
          </a:lstStyle>
          <a:p>
            <a:pPr lvl="0"/>
            <a:r>
              <a:rPr lang="en-US" dirty="0"/>
              <a:t>Title and Contact Info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CC366B7-CA86-5240-972B-E111760DCE3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8050" y="2875679"/>
            <a:ext cx="4716463" cy="27437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2000" b="1" i="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 b="1" i="0" baseline="0"/>
            </a:lvl2pPr>
            <a:lvl3pPr marL="914400" indent="0">
              <a:buFontTx/>
              <a:buNone/>
              <a:defRPr sz="2000" b="1" i="0" baseline="0"/>
            </a:lvl3pPr>
            <a:lvl4pPr marL="1371600" indent="0">
              <a:buFontTx/>
              <a:buNone/>
              <a:defRPr sz="2000" b="1" i="0" baseline="0"/>
            </a:lvl4pPr>
            <a:lvl5pPr marL="1828800" indent="0">
              <a:buFontTx/>
              <a:buNone/>
              <a:defRPr sz="2000" b="1" i="0" baseline="0"/>
            </a:lvl5pPr>
          </a:lstStyle>
          <a:p>
            <a:pPr lvl="0"/>
            <a:r>
              <a:rPr lang="en-US" dirty="0"/>
              <a:t>This is a bio slide. Calibri Bold 16 pt.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pPr lvl="0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1141E7-622D-4E49-B9D5-ED528AF7E2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6D87E8-EDE5-4F4A-A6A1-118E6E06327E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33718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 - Slant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662745A-7B1E-654F-8C48-FA9B6B85F6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8907" y="0"/>
            <a:ext cx="4563094" cy="303176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4CBBA-81FE-904A-87AD-456DE3570C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8050" y="2875679"/>
            <a:ext cx="4716463" cy="27437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2000" b="1" i="0" baseline="0"/>
            </a:lvl1pPr>
            <a:lvl2pPr marL="457200" indent="0">
              <a:buFontTx/>
              <a:buNone/>
              <a:defRPr sz="2000" b="1" i="0" baseline="0"/>
            </a:lvl2pPr>
            <a:lvl3pPr marL="914400" indent="0">
              <a:buFontTx/>
              <a:buNone/>
              <a:defRPr sz="2000" b="1" i="0" baseline="0"/>
            </a:lvl3pPr>
            <a:lvl4pPr marL="1371600" indent="0">
              <a:buFontTx/>
              <a:buNone/>
              <a:defRPr sz="2000" b="1" i="0" baseline="0"/>
            </a:lvl4pPr>
            <a:lvl5pPr marL="1828800" indent="0">
              <a:buFontTx/>
              <a:buNone/>
              <a:defRPr sz="2000" b="1" i="0" baseline="0"/>
            </a:lvl5pPr>
          </a:lstStyle>
          <a:p>
            <a:pPr lvl="0"/>
            <a:r>
              <a:rPr lang="en-US" dirty="0"/>
              <a:t>This is a bio slide. Calibri Bold 16 pt.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pPr lvl="0"/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C071BEBE-8D8C-3D4D-BC12-8BA60E0F55E3}"/>
              </a:ext>
            </a:extLst>
          </p:cNvPr>
          <p:cNvSpPr/>
          <p:nvPr userDrawn="1"/>
        </p:nvSpPr>
        <p:spPr>
          <a:xfrm rot="10800000" flipH="1">
            <a:off x="4144466" y="-22"/>
            <a:ext cx="1315454" cy="6857990"/>
          </a:xfrm>
          <a:prstGeom prst="rtTriangle">
            <a:avLst/>
          </a:prstGeom>
          <a:solidFill>
            <a:srgbClr val="2F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1CBA17-B8B5-444E-9686-703FD1D73422}"/>
              </a:ext>
            </a:extLst>
          </p:cNvPr>
          <p:cNvSpPr/>
          <p:nvPr userDrawn="1"/>
        </p:nvSpPr>
        <p:spPr>
          <a:xfrm rot="10800000">
            <a:off x="-1" y="-22"/>
            <a:ext cx="4144465" cy="6858000"/>
          </a:xfrm>
          <a:prstGeom prst="rect">
            <a:avLst/>
          </a:prstGeom>
          <a:solidFill>
            <a:srgbClr val="2F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3DDB04-29A6-43E6-B74D-A0D01571FD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8150" y="41129"/>
            <a:ext cx="3491775" cy="279342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083EB35-BF19-F040-85E6-C0B0FEF845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5325" y="1137191"/>
            <a:ext cx="2137218" cy="28713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C5F4844-ED39-46C2-8525-AF16E22C0E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023" y="4253110"/>
            <a:ext cx="3701295" cy="8373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200" b="1" cap="all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3200" b="1" cap="all" baseline="0"/>
            </a:lvl2pPr>
            <a:lvl3pPr marL="914400" indent="0">
              <a:buFontTx/>
              <a:buNone/>
              <a:defRPr sz="3200" b="1" cap="all" baseline="0"/>
            </a:lvl3pPr>
            <a:lvl4pPr marL="1371600" indent="0">
              <a:buFontTx/>
              <a:buNone/>
              <a:defRPr sz="3200" b="1" cap="all" baseline="0"/>
            </a:lvl4pPr>
            <a:lvl5pPr marL="1828800" indent="0">
              <a:buFontTx/>
              <a:buNone/>
              <a:defRPr sz="3200" b="1" cap="all" baseline="0"/>
            </a:lvl5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cap="all" dirty="0"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5FB51F4-E695-40FB-B9AE-A0BC171F9F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0400" y="5090474"/>
            <a:ext cx="3496821" cy="12912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and Contact Info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5AAEF66-D890-6841-AA47-00050FA5FB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DD42128-6A35-2142-AB71-32B7464B5271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342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5" pos="674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D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/>
          <p:cNvSpPr>
            <a:spLocks noGrp="1"/>
          </p:cNvSpPr>
          <p:nvPr>
            <p:ph type="body" sz="quarter" idx="10"/>
          </p:nvPr>
        </p:nvSpPr>
        <p:spPr>
          <a:xfrm>
            <a:off x="700618" y="1963739"/>
            <a:ext cx="10746316" cy="3557587"/>
          </a:xfrm>
          <a:prstGeom prst="rect">
            <a:avLst/>
          </a:prstGeom>
        </p:spPr>
        <p:txBody>
          <a:bodyPr vert="horz" lIns="0" tIns="0" rIns="0" bIns="0"/>
          <a:lstStyle>
            <a:lvl1pPr marL="254000" indent="-254000"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ct val="135000"/>
              <a:buFont typeface="Lucida Grande"/>
              <a:buChar char="›"/>
              <a:defRPr sz="1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08000" indent="-190500">
              <a:spcBef>
                <a:spcPts val="400"/>
              </a:spcBef>
              <a:buSzPct val="125000"/>
              <a:buFont typeface="Lucida Grande"/>
              <a:buChar char="›"/>
              <a:defRPr sz="16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73100" indent="-152400">
              <a:spcBef>
                <a:spcPts val="400"/>
              </a:spcBef>
              <a:defRPr sz="1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38200" indent="-152400">
              <a:spcBef>
                <a:spcPts val="400"/>
              </a:spcBef>
              <a:buFont typeface="Arial"/>
              <a:buChar char="•"/>
              <a:defRPr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990600" marR="0" indent="-15240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Arial"/>
              <a:buChar char="»"/>
              <a:tabLst/>
              <a:defRPr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Title 1"/>
          <p:cNvSpPr>
            <a:spLocks noGrp="1"/>
          </p:cNvSpPr>
          <p:nvPr>
            <p:ph type="title" hasCustomPrompt="1"/>
          </p:nvPr>
        </p:nvSpPr>
        <p:spPr>
          <a:xfrm>
            <a:off x="694267" y="917773"/>
            <a:ext cx="7025317" cy="503040"/>
          </a:xfrm>
          <a:prstGeom prst="rect">
            <a:avLst/>
          </a:prstGeom>
        </p:spPr>
        <p:txBody>
          <a:bodyPr lIns="0" bIns="0"/>
          <a:lstStyle>
            <a:lvl1pPr algn="l">
              <a:defRPr sz="210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7228655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Slant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>
            <a:extLst>
              <a:ext uri="{FF2B5EF4-FFF2-40B4-BE49-F238E27FC236}">
                <a16:creationId xmlns:a16="http://schemas.microsoft.com/office/drawing/2014/main" id="{98BF9B58-0E3F-4C4A-B6EC-006F88CC4069}"/>
              </a:ext>
            </a:extLst>
          </p:cNvPr>
          <p:cNvSpPr/>
          <p:nvPr userDrawn="1"/>
        </p:nvSpPr>
        <p:spPr>
          <a:xfrm>
            <a:off x="0" y="0"/>
            <a:ext cx="6063192" cy="6858000"/>
          </a:xfrm>
          <a:custGeom>
            <a:avLst/>
            <a:gdLst/>
            <a:ahLst/>
            <a:cxnLst/>
            <a:rect l="l" t="t" r="r" b="b"/>
            <a:pathLst>
              <a:path w="7275830" h="8229600">
                <a:moveTo>
                  <a:pt x="6118656" y="0"/>
                </a:moveTo>
                <a:lnTo>
                  <a:pt x="0" y="0"/>
                </a:lnTo>
                <a:lnTo>
                  <a:pt x="0" y="8229600"/>
                </a:lnTo>
                <a:lnTo>
                  <a:pt x="7275258" y="8229600"/>
                </a:lnTo>
                <a:lnTo>
                  <a:pt x="611865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18ED94-010C-3F44-8A2F-9E28621AF6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257" y="2118360"/>
            <a:ext cx="4527169" cy="2356296"/>
          </a:xfrm>
          <a:prstGeom prst="rect">
            <a:avLst/>
          </a:prstGeom>
        </p:spPr>
        <p:txBody>
          <a:bodyPr/>
          <a:lstStyle>
            <a:lvl1pPr>
              <a:defRPr sz="36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the statement</a:t>
            </a:r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B498D89-9709-054C-AC9E-9755019956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4257" y="1255776"/>
            <a:ext cx="4527170" cy="7406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 i="0" cap="none" baseline="0">
                <a:solidFill>
                  <a:schemeClr val="bg1"/>
                </a:solidFill>
              </a:defRPr>
            </a:lvl1pPr>
            <a:lvl2pPr marL="384048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44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the 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8A4A25-2EA7-9F44-814D-AEE2025BE3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55220F-3321-6747-8355-4BFB23E2244D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1447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82">
          <p15:clr>
            <a:srgbClr val="FBAE40"/>
          </p15:clr>
        </p15:guide>
        <p15:guide id="2" pos="393">
          <p15:clr>
            <a:srgbClr val="FBAE40"/>
          </p15:clr>
        </p15:guide>
        <p15:guide id="3" orient="horz" pos="98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 1/2 Page - Slant(White)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3A34E7-1BF7-9B42-BE8D-3AF60032A6FB}"/>
              </a:ext>
            </a:extLst>
          </p:cNvPr>
          <p:cNvSpPr/>
          <p:nvPr userDrawn="1"/>
        </p:nvSpPr>
        <p:spPr>
          <a:xfrm>
            <a:off x="5756223" y="-1"/>
            <a:ext cx="660341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69B479B-FFF1-B94C-A4CC-AFB35795BA89}"/>
              </a:ext>
            </a:extLst>
          </p:cNvPr>
          <p:cNvGrpSpPr/>
          <p:nvPr userDrawn="1"/>
        </p:nvGrpSpPr>
        <p:grpSpPr>
          <a:xfrm>
            <a:off x="3531606" y="-2"/>
            <a:ext cx="2361310" cy="6858001"/>
            <a:chOff x="9830690" y="0"/>
            <a:chExt cx="2361310" cy="6858001"/>
          </a:xfrm>
          <a:solidFill>
            <a:schemeClr val="bg1"/>
          </a:solidFill>
        </p:grpSpPr>
        <p:sp>
          <p:nvSpPr>
            <p:cNvPr id="14" name="Right Triangle 13">
              <a:extLst>
                <a:ext uri="{FF2B5EF4-FFF2-40B4-BE49-F238E27FC236}">
                  <a16:creationId xmlns:a16="http://schemas.microsoft.com/office/drawing/2014/main" id="{5809644B-57E6-CD48-961B-F276B0FAEDB8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51BA25B-91B8-9748-8DDF-876BA3E54A99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A5B1E88-A7C3-6446-B0DD-BCE31E5BCDE1}"/>
              </a:ext>
            </a:extLst>
          </p:cNvPr>
          <p:cNvGrpSpPr/>
          <p:nvPr userDrawn="1"/>
        </p:nvGrpSpPr>
        <p:grpSpPr>
          <a:xfrm>
            <a:off x="9830690" y="0"/>
            <a:ext cx="2361310" cy="6858001"/>
            <a:chOff x="9830690" y="0"/>
            <a:chExt cx="2361310" cy="6858001"/>
          </a:xfrm>
          <a:solidFill>
            <a:schemeClr val="bg1"/>
          </a:solidFill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46B9AEA3-D1F5-E14A-943F-2EC836F760A2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513FF2-AC4C-8845-A457-79A797DE509A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941292CA-0657-A447-BF67-B5763CE64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6557" y="318631"/>
            <a:ext cx="6386275" cy="10597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the image heading</a:t>
            </a:r>
            <a:endParaRPr lang="en-CA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622266F-AC27-4FD6-9C67-1D6BD9BE4E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00EDC42-379E-45DA-91C9-34E1A93552D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75" y="1"/>
            <a:ext cx="4841187" cy="6858000"/>
          </a:xfrm>
          <a:custGeom>
            <a:avLst/>
            <a:gdLst>
              <a:gd name="connsiteX0" fmla="*/ 0 w 11125200"/>
              <a:gd name="connsiteY0" fmla="*/ 0 h 6858000"/>
              <a:gd name="connsiteX1" fmla="*/ 11125200 w 11125200"/>
              <a:gd name="connsiteY1" fmla="*/ 0 h 6858000"/>
              <a:gd name="connsiteX2" fmla="*/ 11125200 w 11125200"/>
              <a:gd name="connsiteY2" fmla="*/ 6858000 h 6858000"/>
              <a:gd name="connsiteX3" fmla="*/ 0 w 11125200"/>
              <a:gd name="connsiteY3" fmla="*/ 6858000 h 6858000"/>
              <a:gd name="connsiteX4" fmla="*/ 0 w 11125200"/>
              <a:gd name="connsiteY4" fmla="*/ 0 h 6858000"/>
              <a:gd name="connsiteX0" fmla="*/ 0 w 11125200"/>
              <a:gd name="connsiteY0" fmla="*/ 0 h 6870357"/>
              <a:gd name="connsiteX1" fmla="*/ 11125200 w 11125200"/>
              <a:gd name="connsiteY1" fmla="*/ 0 h 6870357"/>
              <a:gd name="connsiteX2" fmla="*/ 9963665 w 11125200"/>
              <a:gd name="connsiteY2" fmla="*/ 6870357 h 6870357"/>
              <a:gd name="connsiteX3" fmla="*/ 0 w 11125200"/>
              <a:gd name="connsiteY3" fmla="*/ 6858000 h 6870357"/>
              <a:gd name="connsiteX4" fmla="*/ 0 w 11125200"/>
              <a:gd name="connsiteY4" fmla="*/ 0 h 6870357"/>
              <a:gd name="connsiteX0" fmla="*/ 0 w 11236411"/>
              <a:gd name="connsiteY0" fmla="*/ 0 h 6870357"/>
              <a:gd name="connsiteX1" fmla="*/ 11236411 w 11236411"/>
              <a:gd name="connsiteY1" fmla="*/ 12357 h 6870357"/>
              <a:gd name="connsiteX2" fmla="*/ 9963665 w 11236411"/>
              <a:gd name="connsiteY2" fmla="*/ 6870357 h 6870357"/>
              <a:gd name="connsiteX3" fmla="*/ 0 w 11236411"/>
              <a:gd name="connsiteY3" fmla="*/ 6858000 h 6870357"/>
              <a:gd name="connsiteX4" fmla="*/ 0 w 11236411"/>
              <a:gd name="connsiteY4" fmla="*/ 0 h 6870357"/>
              <a:gd name="connsiteX0" fmla="*/ 0 w 11236411"/>
              <a:gd name="connsiteY0" fmla="*/ 0 h 6858000"/>
              <a:gd name="connsiteX1" fmla="*/ 11236411 w 11236411"/>
              <a:gd name="connsiteY1" fmla="*/ 12357 h 6858000"/>
              <a:gd name="connsiteX2" fmla="*/ 9864811 w 11236411"/>
              <a:gd name="connsiteY2" fmla="*/ 6858000 h 6858000"/>
              <a:gd name="connsiteX3" fmla="*/ 0 w 11236411"/>
              <a:gd name="connsiteY3" fmla="*/ 6858000 h 6858000"/>
              <a:gd name="connsiteX4" fmla="*/ 0 w 11236411"/>
              <a:gd name="connsiteY4" fmla="*/ 0 h 6858000"/>
              <a:gd name="connsiteX0" fmla="*/ 0 w 11199341"/>
              <a:gd name="connsiteY0" fmla="*/ 0 h 6858000"/>
              <a:gd name="connsiteX1" fmla="*/ 11199341 w 11199341"/>
              <a:gd name="connsiteY1" fmla="*/ 0 h 6858000"/>
              <a:gd name="connsiteX2" fmla="*/ 9864811 w 11199341"/>
              <a:gd name="connsiteY2" fmla="*/ 6858000 h 6858000"/>
              <a:gd name="connsiteX3" fmla="*/ 0 w 11199341"/>
              <a:gd name="connsiteY3" fmla="*/ 6858000 h 6858000"/>
              <a:gd name="connsiteX4" fmla="*/ 0 w 11199341"/>
              <a:gd name="connsiteY4" fmla="*/ 0 h 6858000"/>
              <a:gd name="connsiteX0" fmla="*/ 0 w 11557023"/>
              <a:gd name="connsiteY0" fmla="*/ 0 h 6858000"/>
              <a:gd name="connsiteX1" fmla="*/ 11557023 w 11557023"/>
              <a:gd name="connsiteY1" fmla="*/ 0 h 6858000"/>
              <a:gd name="connsiteX2" fmla="*/ 9864811 w 11557023"/>
              <a:gd name="connsiteY2" fmla="*/ 6858000 h 6858000"/>
              <a:gd name="connsiteX3" fmla="*/ 0 w 11557023"/>
              <a:gd name="connsiteY3" fmla="*/ 6858000 h 6858000"/>
              <a:gd name="connsiteX4" fmla="*/ 0 w 11557023"/>
              <a:gd name="connsiteY4" fmla="*/ 0 h 6858000"/>
              <a:gd name="connsiteX0" fmla="*/ 0 w 11557023"/>
              <a:gd name="connsiteY0" fmla="*/ 0 h 6858000"/>
              <a:gd name="connsiteX1" fmla="*/ 11557023 w 11557023"/>
              <a:gd name="connsiteY1" fmla="*/ 0 h 6858000"/>
              <a:gd name="connsiteX2" fmla="*/ 9342595 w 11557023"/>
              <a:gd name="connsiteY2" fmla="*/ 6853707 h 6858000"/>
              <a:gd name="connsiteX3" fmla="*/ 0 w 11557023"/>
              <a:gd name="connsiteY3" fmla="*/ 6858000 h 6858000"/>
              <a:gd name="connsiteX4" fmla="*/ 0 w 11557023"/>
              <a:gd name="connsiteY4" fmla="*/ 0 h 6858000"/>
              <a:gd name="connsiteX0" fmla="*/ 0 w 12831396"/>
              <a:gd name="connsiteY0" fmla="*/ 0 h 6858000"/>
              <a:gd name="connsiteX1" fmla="*/ 12831396 w 12831396"/>
              <a:gd name="connsiteY1" fmla="*/ 4293 h 6858000"/>
              <a:gd name="connsiteX2" fmla="*/ 9342595 w 12831396"/>
              <a:gd name="connsiteY2" fmla="*/ 6853707 h 6858000"/>
              <a:gd name="connsiteX3" fmla="*/ 0 w 12831396"/>
              <a:gd name="connsiteY3" fmla="*/ 6858000 h 6858000"/>
              <a:gd name="connsiteX4" fmla="*/ 0 w 1283139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1396" h="6858000">
                <a:moveTo>
                  <a:pt x="0" y="0"/>
                </a:moveTo>
                <a:lnTo>
                  <a:pt x="12831396" y="4293"/>
                </a:lnTo>
                <a:lnTo>
                  <a:pt x="9342595" y="685370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ON ICON TO INSERT PICTURE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07324F3-624C-42E6-9E83-B5E6B9DB45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55457" y="1750723"/>
            <a:ext cx="6386275" cy="4173559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800" marR="0" indent="-301752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Calibri" panose="020F0502020204030204" pitchFamily="34" charset="0"/>
              <a:buChar char="–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Calibri" panose="020F0502020204030204" pitchFamily="34" charset="0"/>
              <a:buChar char="›"/>
              <a:tabLst/>
              <a:defRPr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lvl4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marL="685800" marR="0" lvl="1" indent="-301752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8587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Slant (Mulberr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8FD6144-7F41-4311-A75E-D3FCF7B25519}"/>
              </a:ext>
            </a:extLst>
          </p:cNvPr>
          <p:cNvGrpSpPr/>
          <p:nvPr userDrawn="1"/>
        </p:nvGrpSpPr>
        <p:grpSpPr>
          <a:xfrm>
            <a:off x="9830690" y="0"/>
            <a:ext cx="2361310" cy="6858001"/>
            <a:chOff x="9830690" y="0"/>
            <a:chExt cx="2361310" cy="6858001"/>
          </a:xfrm>
          <a:solidFill>
            <a:srgbClr val="8C294E"/>
          </a:solidFill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FA45A552-BA0D-4CB9-B907-81701F9EF932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2D4F12-AE8C-4BAC-BABE-638D17CA453E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7A4DFA8F-EE06-E640-9C0A-99FDCD6F0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590" y="318631"/>
            <a:ext cx="8963924" cy="1003527"/>
          </a:xfrm>
          <a:prstGeom prst="rect">
            <a:avLst/>
          </a:prstGeom>
        </p:spPr>
        <p:txBody>
          <a:bodyPr anchor="b"/>
          <a:lstStyle>
            <a:lvl1pPr>
              <a:defRPr sz="36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the TITLE</a:t>
            </a:r>
            <a:endParaRPr lang="en-CA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02D137B1-F225-43CD-9757-2923AE6889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263" y="1825625"/>
            <a:ext cx="8903445" cy="40005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B2A32C-D4C4-EC46-B5F7-FCCC085334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CCA2CF-44B2-1548-A5C4-7255529A37C9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8452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ulberry background - Text - white slant">
    <p:bg>
      <p:bgPr>
        <a:solidFill>
          <a:srgbClr val="8C29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8FD6144-7F41-4311-A75E-D3FCF7B25519}"/>
              </a:ext>
            </a:extLst>
          </p:cNvPr>
          <p:cNvGrpSpPr/>
          <p:nvPr userDrawn="1"/>
        </p:nvGrpSpPr>
        <p:grpSpPr>
          <a:xfrm>
            <a:off x="9830690" y="0"/>
            <a:ext cx="2361310" cy="6858001"/>
            <a:chOff x="9830690" y="0"/>
            <a:chExt cx="2361310" cy="6858001"/>
          </a:xfrm>
          <a:solidFill>
            <a:schemeClr val="bg1"/>
          </a:solidFill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FA45A552-BA0D-4CB9-B907-81701F9EF932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2D4F12-AE8C-4BAC-BABE-638D17CA453E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7A4DFA8F-EE06-E640-9C0A-99FDCD6F0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590" y="318631"/>
            <a:ext cx="8963924" cy="1003527"/>
          </a:xfrm>
          <a:prstGeom prst="rect">
            <a:avLst/>
          </a:prstGeom>
        </p:spPr>
        <p:txBody>
          <a:bodyPr anchor="b"/>
          <a:lstStyle>
            <a:lvl1pPr>
              <a:defRPr sz="36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the TITLE</a:t>
            </a:r>
            <a:endParaRPr lang="en-CA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02D137B1-F225-43CD-9757-2923AE6889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263" y="1825625"/>
            <a:ext cx="8903445" cy="40005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CCA2CF-44B2-1548-A5C4-7255529A37C9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F2BF687-20D4-4C4D-B906-4A4FBBD5DF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347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341BEE7C-4901-4F44-AAB6-80E65FD82A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710228" y="3395201"/>
            <a:ext cx="98785" cy="324608"/>
          </a:xfrm>
        </p:spPr>
        <p:txBody>
          <a:bodyPr/>
          <a:lstStyle/>
          <a:p>
            <a:pPr marL="26787">
              <a:spcBef>
                <a:spcPts val="71"/>
              </a:spcBef>
            </a:pPr>
            <a:fld id="{81D60167-4931-47E6-BA6A-407CBD079E47}" type="slidenum">
              <a:rPr lang="en-CA" smtClean="0"/>
              <a:pPr marL="26787">
                <a:spcBef>
                  <a:spcPts val="71"/>
                </a:spcBef>
              </a:pPr>
              <a:t>‹#›</a:t>
            </a:fld>
            <a:endParaRPr lang="en-CA" dirty="0"/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FB112921-301D-C943-8B2A-E0A8E7188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348" y="1"/>
            <a:ext cx="12219349" cy="6852350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11095E13-D44E-394B-A3D5-4D54CE161E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400" y="188640"/>
            <a:ext cx="3491360" cy="55364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A049DA42-D657-474A-B2D2-54A82483B6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176" y="3429001"/>
            <a:ext cx="10523467" cy="476092"/>
          </a:xfrm>
        </p:spPr>
        <p:txBody>
          <a:bodyPr/>
          <a:lstStyle>
            <a:lvl1pPr>
              <a:defRPr sz="3094" b="1" i="0">
                <a:solidFill>
                  <a:srgbClr val="F05123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F7200BD-9B85-BF41-9A2F-21C4F58DB0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1639" y="3023817"/>
            <a:ext cx="5580233" cy="303609"/>
          </a:xfrm>
        </p:spPr>
        <p:txBody>
          <a:bodyPr/>
          <a:lstStyle>
            <a:lvl1pPr>
              <a:defRPr spc="211">
                <a:solidFill>
                  <a:srgbClr val="F05123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23825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–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A0D277-CA51-4147-A73A-500692388F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28553" y="280416"/>
            <a:ext cx="8169570" cy="65830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60244" y="2699027"/>
            <a:ext cx="7540919" cy="92539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0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0247" y="3755046"/>
            <a:ext cx="7540916" cy="720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BCFDFD0-D3B8-4BC1-BC0E-0F7E2FF31D19}"/>
              </a:ext>
            </a:extLst>
          </p:cNvPr>
          <p:cNvCxnSpPr>
            <a:cxnSpLocks/>
          </p:cNvCxnSpPr>
          <p:nvPr userDrawn="1"/>
        </p:nvCxnSpPr>
        <p:spPr>
          <a:xfrm>
            <a:off x="1493828" y="2699027"/>
            <a:ext cx="0" cy="1645920"/>
          </a:xfrm>
          <a:prstGeom prst="line">
            <a:avLst/>
          </a:prstGeom>
          <a:ln w="76200">
            <a:solidFill>
              <a:srgbClr val="2F7A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D844919-7355-8749-9EF6-85D1A8BBF5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5325" y="6323578"/>
            <a:ext cx="671556" cy="15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0955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E28D76-9F64-6445-9F42-EA7DB40D88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9692C0-FF68-466C-99B1-C8036AFE43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9633" y="6157732"/>
            <a:ext cx="871504" cy="2045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3FF2C8-16A5-2E43-9CAE-F5F4587443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32923" y="0"/>
            <a:ext cx="4459077" cy="296265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3F7BF91-F515-A943-BE62-D17BCE0B4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18446" y="2927365"/>
            <a:ext cx="7355108" cy="11586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200" b="1" cap="all" baseline="0">
                <a:solidFill>
                  <a:srgbClr val="2F7AC9"/>
                </a:solidFill>
                <a:latin typeface="+mn-lt"/>
              </a:defRPr>
            </a:lvl1pPr>
          </a:lstStyle>
          <a:p>
            <a:r>
              <a:rPr lang="en-US" dirty="0"/>
              <a:t>Section header</a:t>
            </a:r>
            <a:endParaRPr lang="en-CA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5BB10C9-E2A1-B241-82C2-46E50822AF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18446" y="4274992"/>
            <a:ext cx="7355110" cy="84106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E33B7A-E665-3C48-ACE4-E0DCF65D8F42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3898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01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9D725-4CA2-47CE-B738-39712116A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590" y="1825625"/>
            <a:ext cx="8957348" cy="4064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6FDB46-37A6-3A49-86C2-08357F25C1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5760" y="0"/>
            <a:ext cx="3796240" cy="298812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451771F-227C-3447-9349-295689135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590" y="318631"/>
            <a:ext cx="8952840" cy="1003527"/>
          </a:xfrm>
          <a:prstGeom prst="rect">
            <a:avLst/>
          </a:prstGeom>
        </p:spPr>
        <p:txBody>
          <a:bodyPr/>
          <a:lstStyle>
            <a:lvl1pPr>
              <a:defRPr sz="36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the table TITLE STYLE</a:t>
            </a:r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B39C44-429A-1847-8602-9B0A4436E4D9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1117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774">
          <p15:clr>
            <a:srgbClr val="FBAE40"/>
          </p15:clr>
        </p15:guide>
        <p15:guide id="2" pos="6085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Ligh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9D725-4CA2-47CE-B738-39712116A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590" y="1825625"/>
            <a:ext cx="8957347" cy="4064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1CB5D7-6359-424E-8E44-EF41C8CD6A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38156" y="0"/>
            <a:ext cx="3553843" cy="350874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5E006B4-1545-AE4B-8544-63FE6FA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590" y="318631"/>
            <a:ext cx="8952840" cy="1003527"/>
          </a:xfrm>
          <a:prstGeom prst="rect">
            <a:avLst/>
          </a:prstGeom>
        </p:spPr>
        <p:txBody>
          <a:bodyPr/>
          <a:lstStyle>
            <a:lvl1pPr>
              <a:defRPr sz="36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the table TITLE STYLE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01DE78-1912-2146-90B8-A8A2FAE5C12D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0603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774">
          <p15:clr>
            <a:srgbClr val="FBAE40"/>
          </p15:clr>
        </p15:guide>
        <p15:guide id="2" pos="5405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gline EN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7A5D8D0-684D-C447-A5F2-03352A4BBAC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541635-1A3B-AA42-8425-B23EEB9583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59477" cy="6857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37A7C7-6751-B046-9E83-CF9D96B8D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48074" y="2168525"/>
            <a:ext cx="4956700" cy="248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438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366">
          <p15:clr>
            <a:srgbClr val="FBAE40"/>
          </p15:clr>
        </p15:guide>
        <p15:guide id="4" pos="2298">
          <p15:clr>
            <a:srgbClr val="FBAE40"/>
          </p15:clr>
        </p15:guide>
        <p15:guide id="5" pos="7582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/3 Page - Slant(White)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3A34E7-1BF7-9B42-BE8D-3AF60032A6FB}"/>
              </a:ext>
            </a:extLst>
          </p:cNvPr>
          <p:cNvSpPr/>
          <p:nvPr userDrawn="1"/>
        </p:nvSpPr>
        <p:spPr>
          <a:xfrm>
            <a:off x="5756223" y="-1"/>
            <a:ext cx="660341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69B479B-FFF1-B94C-A4CC-AFB35795BA89}"/>
              </a:ext>
            </a:extLst>
          </p:cNvPr>
          <p:cNvGrpSpPr/>
          <p:nvPr userDrawn="1"/>
        </p:nvGrpSpPr>
        <p:grpSpPr>
          <a:xfrm>
            <a:off x="3531606" y="-2"/>
            <a:ext cx="2361310" cy="6858001"/>
            <a:chOff x="9830690" y="0"/>
            <a:chExt cx="2361310" cy="6858001"/>
          </a:xfrm>
          <a:solidFill>
            <a:schemeClr val="bg1"/>
          </a:solidFill>
        </p:grpSpPr>
        <p:sp>
          <p:nvSpPr>
            <p:cNvPr id="14" name="Right Triangle 13">
              <a:extLst>
                <a:ext uri="{FF2B5EF4-FFF2-40B4-BE49-F238E27FC236}">
                  <a16:creationId xmlns:a16="http://schemas.microsoft.com/office/drawing/2014/main" id="{5809644B-57E6-CD48-961B-F276B0FAEDB8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51BA25B-91B8-9748-8DDF-876BA3E54A99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A5B1E88-A7C3-6446-B0DD-BCE31E5BCDE1}"/>
              </a:ext>
            </a:extLst>
          </p:cNvPr>
          <p:cNvGrpSpPr/>
          <p:nvPr userDrawn="1"/>
        </p:nvGrpSpPr>
        <p:grpSpPr>
          <a:xfrm>
            <a:off x="9830690" y="0"/>
            <a:ext cx="2361310" cy="6858001"/>
            <a:chOff x="9830690" y="0"/>
            <a:chExt cx="2361310" cy="6858001"/>
          </a:xfrm>
          <a:solidFill>
            <a:schemeClr val="bg1"/>
          </a:solidFill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46B9AEA3-D1F5-E14A-943F-2EC836F760A2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513FF2-AC4C-8845-A457-79A797DE509A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941292CA-0657-A447-BF67-B5763CE64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6557" y="318631"/>
            <a:ext cx="6386275" cy="10597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the image heading</a:t>
            </a:r>
            <a:endParaRPr lang="en-CA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622266F-AC27-4FD6-9C67-1D6BD9BE4E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00EDC42-379E-45DA-91C9-34E1A93552D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75" y="1"/>
            <a:ext cx="4841187" cy="6858000"/>
          </a:xfrm>
          <a:custGeom>
            <a:avLst/>
            <a:gdLst>
              <a:gd name="connsiteX0" fmla="*/ 0 w 11125200"/>
              <a:gd name="connsiteY0" fmla="*/ 0 h 6858000"/>
              <a:gd name="connsiteX1" fmla="*/ 11125200 w 11125200"/>
              <a:gd name="connsiteY1" fmla="*/ 0 h 6858000"/>
              <a:gd name="connsiteX2" fmla="*/ 11125200 w 11125200"/>
              <a:gd name="connsiteY2" fmla="*/ 6858000 h 6858000"/>
              <a:gd name="connsiteX3" fmla="*/ 0 w 11125200"/>
              <a:gd name="connsiteY3" fmla="*/ 6858000 h 6858000"/>
              <a:gd name="connsiteX4" fmla="*/ 0 w 11125200"/>
              <a:gd name="connsiteY4" fmla="*/ 0 h 6858000"/>
              <a:gd name="connsiteX0" fmla="*/ 0 w 11125200"/>
              <a:gd name="connsiteY0" fmla="*/ 0 h 6870357"/>
              <a:gd name="connsiteX1" fmla="*/ 11125200 w 11125200"/>
              <a:gd name="connsiteY1" fmla="*/ 0 h 6870357"/>
              <a:gd name="connsiteX2" fmla="*/ 9963665 w 11125200"/>
              <a:gd name="connsiteY2" fmla="*/ 6870357 h 6870357"/>
              <a:gd name="connsiteX3" fmla="*/ 0 w 11125200"/>
              <a:gd name="connsiteY3" fmla="*/ 6858000 h 6870357"/>
              <a:gd name="connsiteX4" fmla="*/ 0 w 11125200"/>
              <a:gd name="connsiteY4" fmla="*/ 0 h 6870357"/>
              <a:gd name="connsiteX0" fmla="*/ 0 w 11236411"/>
              <a:gd name="connsiteY0" fmla="*/ 0 h 6870357"/>
              <a:gd name="connsiteX1" fmla="*/ 11236411 w 11236411"/>
              <a:gd name="connsiteY1" fmla="*/ 12357 h 6870357"/>
              <a:gd name="connsiteX2" fmla="*/ 9963665 w 11236411"/>
              <a:gd name="connsiteY2" fmla="*/ 6870357 h 6870357"/>
              <a:gd name="connsiteX3" fmla="*/ 0 w 11236411"/>
              <a:gd name="connsiteY3" fmla="*/ 6858000 h 6870357"/>
              <a:gd name="connsiteX4" fmla="*/ 0 w 11236411"/>
              <a:gd name="connsiteY4" fmla="*/ 0 h 6870357"/>
              <a:gd name="connsiteX0" fmla="*/ 0 w 11236411"/>
              <a:gd name="connsiteY0" fmla="*/ 0 h 6858000"/>
              <a:gd name="connsiteX1" fmla="*/ 11236411 w 11236411"/>
              <a:gd name="connsiteY1" fmla="*/ 12357 h 6858000"/>
              <a:gd name="connsiteX2" fmla="*/ 9864811 w 11236411"/>
              <a:gd name="connsiteY2" fmla="*/ 6858000 h 6858000"/>
              <a:gd name="connsiteX3" fmla="*/ 0 w 11236411"/>
              <a:gd name="connsiteY3" fmla="*/ 6858000 h 6858000"/>
              <a:gd name="connsiteX4" fmla="*/ 0 w 11236411"/>
              <a:gd name="connsiteY4" fmla="*/ 0 h 6858000"/>
              <a:gd name="connsiteX0" fmla="*/ 0 w 11199341"/>
              <a:gd name="connsiteY0" fmla="*/ 0 h 6858000"/>
              <a:gd name="connsiteX1" fmla="*/ 11199341 w 11199341"/>
              <a:gd name="connsiteY1" fmla="*/ 0 h 6858000"/>
              <a:gd name="connsiteX2" fmla="*/ 9864811 w 11199341"/>
              <a:gd name="connsiteY2" fmla="*/ 6858000 h 6858000"/>
              <a:gd name="connsiteX3" fmla="*/ 0 w 11199341"/>
              <a:gd name="connsiteY3" fmla="*/ 6858000 h 6858000"/>
              <a:gd name="connsiteX4" fmla="*/ 0 w 11199341"/>
              <a:gd name="connsiteY4" fmla="*/ 0 h 6858000"/>
              <a:gd name="connsiteX0" fmla="*/ 0 w 11557023"/>
              <a:gd name="connsiteY0" fmla="*/ 0 h 6858000"/>
              <a:gd name="connsiteX1" fmla="*/ 11557023 w 11557023"/>
              <a:gd name="connsiteY1" fmla="*/ 0 h 6858000"/>
              <a:gd name="connsiteX2" fmla="*/ 9864811 w 11557023"/>
              <a:gd name="connsiteY2" fmla="*/ 6858000 h 6858000"/>
              <a:gd name="connsiteX3" fmla="*/ 0 w 11557023"/>
              <a:gd name="connsiteY3" fmla="*/ 6858000 h 6858000"/>
              <a:gd name="connsiteX4" fmla="*/ 0 w 11557023"/>
              <a:gd name="connsiteY4" fmla="*/ 0 h 6858000"/>
              <a:gd name="connsiteX0" fmla="*/ 0 w 11557023"/>
              <a:gd name="connsiteY0" fmla="*/ 0 h 6858000"/>
              <a:gd name="connsiteX1" fmla="*/ 11557023 w 11557023"/>
              <a:gd name="connsiteY1" fmla="*/ 0 h 6858000"/>
              <a:gd name="connsiteX2" fmla="*/ 9342595 w 11557023"/>
              <a:gd name="connsiteY2" fmla="*/ 6853707 h 6858000"/>
              <a:gd name="connsiteX3" fmla="*/ 0 w 11557023"/>
              <a:gd name="connsiteY3" fmla="*/ 6858000 h 6858000"/>
              <a:gd name="connsiteX4" fmla="*/ 0 w 11557023"/>
              <a:gd name="connsiteY4" fmla="*/ 0 h 6858000"/>
              <a:gd name="connsiteX0" fmla="*/ 0 w 12831396"/>
              <a:gd name="connsiteY0" fmla="*/ 0 h 6858000"/>
              <a:gd name="connsiteX1" fmla="*/ 12831396 w 12831396"/>
              <a:gd name="connsiteY1" fmla="*/ 4293 h 6858000"/>
              <a:gd name="connsiteX2" fmla="*/ 9342595 w 12831396"/>
              <a:gd name="connsiteY2" fmla="*/ 6853707 h 6858000"/>
              <a:gd name="connsiteX3" fmla="*/ 0 w 12831396"/>
              <a:gd name="connsiteY3" fmla="*/ 6858000 h 6858000"/>
              <a:gd name="connsiteX4" fmla="*/ 0 w 1283139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1396" h="6858000">
                <a:moveTo>
                  <a:pt x="0" y="0"/>
                </a:moveTo>
                <a:lnTo>
                  <a:pt x="12831396" y="4293"/>
                </a:lnTo>
                <a:lnTo>
                  <a:pt x="9342595" y="685370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ON ICON TO INSERT PICTURE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07324F3-624C-42E6-9E83-B5E6B9DB45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55457" y="1750723"/>
            <a:ext cx="6386275" cy="4173559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800" marR="0" indent="-301752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Calibri" panose="020F0502020204030204" pitchFamily="34" charset="0"/>
              <a:buChar char="–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Calibri" panose="020F0502020204030204" pitchFamily="34" charset="0"/>
              <a:buChar char="›"/>
              <a:tabLst/>
              <a:defRPr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lvl4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marL="685800" marR="0" lvl="1" indent="-301752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03806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Full slide (darker colours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634AD6-513E-A84E-AB91-7F62B4DE8E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E357E6-EB67-8F46-A80B-2C5A7F882472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8714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nt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E35037-782C-374D-B57A-1AB3BDB7D2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B9C624-D237-1A42-B57E-6652E33B0B91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tx1"/>
                </a:solidFill>
              </a:rPr>
              <a:t>‹#›</a:t>
            </a:fld>
            <a:endParaRPr lang="en-US" sz="1050" b="1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31CE96-A8EB-8045-B77D-973F3A718E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258" y="2118359"/>
            <a:ext cx="4128766" cy="288190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ts val="4800"/>
              </a:lnSpc>
              <a:defRPr sz="5000" b="1" cap="all" baseline="0">
                <a:solidFill>
                  <a:srgbClr val="1A65B2"/>
                </a:solidFill>
                <a:latin typeface="+mn-lt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EDIT the statement</a:t>
            </a:r>
            <a:endParaRPr lang="en-CA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F87E989-EBF6-FA46-A1D1-E11CED2BC2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4257" y="1255776"/>
            <a:ext cx="4527170" cy="7406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 i="0" cap="none" baseline="0">
                <a:solidFill>
                  <a:schemeClr val="tx1"/>
                </a:solidFill>
              </a:defRPr>
            </a:lvl1pPr>
            <a:lvl2pPr marL="384048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44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the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22F5E5-2E9E-924B-9BE0-2A5E49C2D3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92563" y="11574"/>
            <a:ext cx="8191335" cy="6858001"/>
          </a:xfrm>
          <a:custGeom>
            <a:avLst/>
            <a:gdLst>
              <a:gd name="connsiteX0" fmla="*/ 0 w 8199437"/>
              <a:gd name="connsiteY0" fmla="*/ 0 h 6858000"/>
              <a:gd name="connsiteX1" fmla="*/ 7056414 w 8199437"/>
              <a:gd name="connsiteY1" fmla="*/ 0 h 6858000"/>
              <a:gd name="connsiteX2" fmla="*/ 8199437 w 8199437"/>
              <a:gd name="connsiteY2" fmla="*/ 1143023 h 6858000"/>
              <a:gd name="connsiteX3" fmla="*/ 8199437 w 8199437"/>
              <a:gd name="connsiteY3" fmla="*/ 6858000 h 6858000"/>
              <a:gd name="connsiteX4" fmla="*/ 0 w 8199437"/>
              <a:gd name="connsiteY4" fmla="*/ 6858000 h 6858000"/>
              <a:gd name="connsiteX5" fmla="*/ 0 w 8199437"/>
              <a:gd name="connsiteY5" fmla="*/ 0 h 6858000"/>
              <a:gd name="connsiteX0" fmla="*/ 0 w 8199437"/>
              <a:gd name="connsiteY0" fmla="*/ 0 h 6858000"/>
              <a:gd name="connsiteX1" fmla="*/ 8190733 w 8199437"/>
              <a:gd name="connsiteY1" fmla="*/ 11574 h 6858000"/>
              <a:gd name="connsiteX2" fmla="*/ 8199437 w 8199437"/>
              <a:gd name="connsiteY2" fmla="*/ 1143023 h 6858000"/>
              <a:gd name="connsiteX3" fmla="*/ 8199437 w 8199437"/>
              <a:gd name="connsiteY3" fmla="*/ 6858000 h 6858000"/>
              <a:gd name="connsiteX4" fmla="*/ 0 w 8199437"/>
              <a:gd name="connsiteY4" fmla="*/ 6858000 h 6858000"/>
              <a:gd name="connsiteX5" fmla="*/ 0 w 8199437"/>
              <a:gd name="connsiteY5" fmla="*/ 0 h 6858000"/>
              <a:gd name="connsiteX0" fmla="*/ 4490977 w 8199437"/>
              <a:gd name="connsiteY0" fmla="*/ 1 h 6846426"/>
              <a:gd name="connsiteX1" fmla="*/ 8190733 w 8199437"/>
              <a:gd name="connsiteY1" fmla="*/ 0 h 6846426"/>
              <a:gd name="connsiteX2" fmla="*/ 8199437 w 8199437"/>
              <a:gd name="connsiteY2" fmla="*/ 1131449 h 6846426"/>
              <a:gd name="connsiteX3" fmla="*/ 8199437 w 8199437"/>
              <a:gd name="connsiteY3" fmla="*/ 6846426 h 6846426"/>
              <a:gd name="connsiteX4" fmla="*/ 0 w 8199437"/>
              <a:gd name="connsiteY4" fmla="*/ 6846426 h 6846426"/>
              <a:gd name="connsiteX5" fmla="*/ 4490977 w 8199437"/>
              <a:gd name="connsiteY5" fmla="*/ 1 h 6846426"/>
              <a:gd name="connsiteX0" fmla="*/ 4490977 w 8199437"/>
              <a:gd name="connsiteY0" fmla="*/ 1 h 6858001"/>
              <a:gd name="connsiteX1" fmla="*/ 8190733 w 8199437"/>
              <a:gd name="connsiteY1" fmla="*/ 0 h 6858001"/>
              <a:gd name="connsiteX2" fmla="*/ 8199437 w 8199437"/>
              <a:gd name="connsiteY2" fmla="*/ 1131449 h 6858001"/>
              <a:gd name="connsiteX3" fmla="*/ 4993249 w 8199437"/>
              <a:gd name="connsiteY3" fmla="*/ 6858001 h 6858001"/>
              <a:gd name="connsiteX4" fmla="*/ 0 w 8199437"/>
              <a:gd name="connsiteY4" fmla="*/ 6846426 h 6858001"/>
              <a:gd name="connsiteX5" fmla="*/ 4490977 w 8199437"/>
              <a:gd name="connsiteY5" fmla="*/ 1 h 6858001"/>
              <a:gd name="connsiteX0" fmla="*/ 4490977 w 8191335"/>
              <a:gd name="connsiteY0" fmla="*/ 1 h 6858001"/>
              <a:gd name="connsiteX1" fmla="*/ 8190733 w 8191335"/>
              <a:gd name="connsiteY1" fmla="*/ 0 h 6858001"/>
              <a:gd name="connsiteX2" fmla="*/ 8187862 w 8191335"/>
              <a:gd name="connsiteY2" fmla="*/ 1953252 h 6858001"/>
              <a:gd name="connsiteX3" fmla="*/ 4993249 w 8191335"/>
              <a:gd name="connsiteY3" fmla="*/ 6858001 h 6858001"/>
              <a:gd name="connsiteX4" fmla="*/ 0 w 8191335"/>
              <a:gd name="connsiteY4" fmla="*/ 6846426 h 6858001"/>
              <a:gd name="connsiteX5" fmla="*/ 4490977 w 8191335"/>
              <a:gd name="connsiteY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335" h="6858001">
                <a:moveTo>
                  <a:pt x="4490977" y="1"/>
                </a:moveTo>
                <a:lnTo>
                  <a:pt x="8190733" y="0"/>
                </a:lnTo>
                <a:cubicBezTo>
                  <a:pt x="8193634" y="377150"/>
                  <a:pt x="8184961" y="1576102"/>
                  <a:pt x="8187862" y="1953252"/>
                </a:cubicBezTo>
                <a:lnTo>
                  <a:pt x="4993249" y="6858001"/>
                </a:lnTo>
                <a:lnTo>
                  <a:pt x="0" y="6846426"/>
                </a:lnTo>
                <a:lnTo>
                  <a:pt x="4490977" y="1"/>
                </a:lnTo>
                <a:close/>
              </a:path>
            </a:pathLst>
          </a:cu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7194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3840">
          <p15:clr>
            <a:srgbClr val="FBAE40"/>
          </p15:clr>
        </p15:guide>
        <p15:guide id="3" pos="393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Full slide (lighter colours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0E7925-0551-1640-AF4E-377604C6B0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E53C9D-FFC7-9642-962B-3AB766D79944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2606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Slant(Whit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A5B1E88-A7C3-6446-B0DD-BCE31E5BCDE1}"/>
              </a:ext>
            </a:extLst>
          </p:cNvPr>
          <p:cNvGrpSpPr/>
          <p:nvPr userDrawn="1"/>
        </p:nvGrpSpPr>
        <p:grpSpPr>
          <a:xfrm>
            <a:off x="9830690" y="0"/>
            <a:ext cx="2361310" cy="6858001"/>
            <a:chOff x="9830690" y="0"/>
            <a:chExt cx="2361310" cy="6858001"/>
          </a:xfrm>
          <a:solidFill>
            <a:schemeClr val="bg1"/>
          </a:solidFill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46B9AEA3-D1F5-E14A-943F-2EC836F760A2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513FF2-AC4C-8845-A457-79A797DE509A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C3324D-9C67-F04D-A950-9A54F06A37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199341" cy="6858000"/>
          </a:xfrm>
          <a:custGeom>
            <a:avLst/>
            <a:gdLst>
              <a:gd name="connsiteX0" fmla="*/ 0 w 11125200"/>
              <a:gd name="connsiteY0" fmla="*/ 0 h 6858000"/>
              <a:gd name="connsiteX1" fmla="*/ 11125200 w 11125200"/>
              <a:gd name="connsiteY1" fmla="*/ 0 h 6858000"/>
              <a:gd name="connsiteX2" fmla="*/ 11125200 w 11125200"/>
              <a:gd name="connsiteY2" fmla="*/ 6858000 h 6858000"/>
              <a:gd name="connsiteX3" fmla="*/ 0 w 11125200"/>
              <a:gd name="connsiteY3" fmla="*/ 6858000 h 6858000"/>
              <a:gd name="connsiteX4" fmla="*/ 0 w 11125200"/>
              <a:gd name="connsiteY4" fmla="*/ 0 h 6858000"/>
              <a:gd name="connsiteX0" fmla="*/ 0 w 11125200"/>
              <a:gd name="connsiteY0" fmla="*/ 0 h 6870357"/>
              <a:gd name="connsiteX1" fmla="*/ 11125200 w 11125200"/>
              <a:gd name="connsiteY1" fmla="*/ 0 h 6870357"/>
              <a:gd name="connsiteX2" fmla="*/ 9963665 w 11125200"/>
              <a:gd name="connsiteY2" fmla="*/ 6870357 h 6870357"/>
              <a:gd name="connsiteX3" fmla="*/ 0 w 11125200"/>
              <a:gd name="connsiteY3" fmla="*/ 6858000 h 6870357"/>
              <a:gd name="connsiteX4" fmla="*/ 0 w 11125200"/>
              <a:gd name="connsiteY4" fmla="*/ 0 h 6870357"/>
              <a:gd name="connsiteX0" fmla="*/ 0 w 11236411"/>
              <a:gd name="connsiteY0" fmla="*/ 0 h 6870357"/>
              <a:gd name="connsiteX1" fmla="*/ 11236411 w 11236411"/>
              <a:gd name="connsiteY1" fmla="*/ 12357 h 6870357"/>
              <a:gd name="connsiteX2" fmla="*/ 9963665 w 11236411"/>
              <a:gd name="connsiteY2" fmla="*/ 6870357 h 6870357"/>
              <a:gd name="connsiteX3" fmla="*/ 0 w 11236411"/>
              <a:gd name="connsiteY3" fmla="*/ 6858000 h 6870357"/>
              <a:gd name="connsiteX4" fmla="*/ 0 w 11236411"/>
              <a:gd name="connsiteY4" fmla="*/ 0 h 6870357"/>
              <a:gd name="connsiteX0" fmla="*/ 0 w 11236411"/>
              <a:gd name="connsiteY0" fmla="*/ 0 h 6858000"/>
              <a:gd name="connsiteX1" fmla="*/ 11236411 w 11236411"/>
              <a:gd name="connsiteY1" fmla="*/ 12357 h 6858000"/>
              <a:gd name="connsiteX2" fmla="*/ 9864811 w 11236411"/>
              <a:gd name="connsiteY2" fmla="*/ 6858000 h 6858000"/>
              <a:gd name="connsiteX3" fmla="*/ 0 w 11236411"/>
              <a:gd name="connsiteY3" fmla="*/ 6858000 h 6858000"/>
              <a:gd name="connsiteX4" fmla="*/ 0 w 11236411"/>
              <a:gd name="connsiteY4" fmla="*/ 0 h 6858000"/>
              <a:gd name="connsiteX0" fmla="*/ 0 w 11199341"/>
              <a:gd name="connsiteY0" fmla="*/ 0 h 6858000"/>
              <a:gd name="connsiteX1" fmla="*/ 11199341 w 11199341"/>
              <a:gd name="connsiteY1" fmla="*/ 0 h 6858000"/>
              <a:gd name="connsiteX2" fmla="*/ 9864811 w 11199341"/>
              <a:gd name="connsiteY2" fmla="*/ 6858000 h 6858000"/>
              <a:gd name="connsiteX3" fmla="*/ 0 w 11199341"/>
              <a:gd name="connsiteY3" fmla="*/ 6858000 h 6858000"/>
              <a:gd name="connsiteX4" fmla="*/ 0 w 11199341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9341" h="6858000">
                <a:moveTo>
                  <a:pt x="0" y="0"/>
                </a:moveTo>
                <a:lnTo>
                  <a:pt x="11199341" y="0"/>
                </a:lnTo>
                <a:lnTo>
                  <a:pt x="986481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8F12E7-B775-B84D-81B0-3C02A0A32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14B253-A88C-9C4B-AB2C-816866CE8B01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2306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Slant(Blu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FD11121-E788-4D0A-A220-50E7C99DC00A}"/>
              </a:ext>
            </a:extLst>
          </p:cNvPr>
          <p:cNvGrpSpPr/>
          <p:nvPr userDrawn="1"/>
        </p:nvGrpSpPr>
        <p:grpSpPr>
          <a:xfrm>
            <a:off x="9830690" y="0"/>
            <a:ext cx="2361310" cy="6858001"/>
            <a:chOff x="9830690" y="0"/>
            <a:chExt cx="2361310" cy="6858001"/>
          </a:xfrm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BF509B6E-9CFD-4552-8FD0-E36835EE4404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solidFill>
              <a:srgbClr val="2F7A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D849A7-408E-448F-A0AC-874CB6AB1FA0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solidFill>
              <a:srgbClr val="2F7A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C9F78A3-648B-C24B-8A79-89F5755CD6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199341" cy="6858000"/>
          </a:xfrm>
          <a:custGeom>
            <a:avLst/>
            <a:gdLst>
              <a:gd name="connsiteX0" fmla="*/ 0 w 11125200"/>
              <a:gd name="connsiteY0" fmla="*/ 0 h 6858000"/>
              <a:gd name="connsiteX1" fmla="*/ 11125200 w 11125200"/>
              <a:gd name="connsiteY1" fmla="*/ 0 h 6858000"/>
              <a:gd name="connsiteX2" fmla="*/ 11125200 w 11125200"/>
              <a:gd name="connsiteY2" fmla="*/ 6858000 h 6858000"/>
              <a:gd name="connsiteX3" fmla="*/ 0 w 11125200"/>
              <a:gd name="connsiteY3" fmla="*/ 6858000 h 6858000"/>
              <a:gd name="connsiteX4" fmla="*/ 0 w 11125200"/>
              <a:gd name="connsiteY4" fmla="*/ 0 h 6858000"/>
              <a:gd name="connsiteX0" fmla="*/ 0 w 11125200"/>
              <a:gd name="connsiteY0" fmla="*/ 0 h 6870357"/>
              <a:gd name="connsiteX1" fmla="*/ 11125200 w 11125200"/>
              <a:gd name="connsiteY1" fmla="*/ 0 h 6870357"/>
              <a:gd name="connsiteX2" fmla="*/ 9963665 w 11125200"/>
              <a:gd name="connsiteY2" fmla="*/ 6870357 h 6870357"/>
              <a:gd name="connsiteX3" fmla="*/ 0 w 11125200"/>
              <a:gd name="connsiteY3" fmla="*/ 6858000 h 6870357"/>
              <a:gd name="connsiteX4" fmla="*/ 0 w 11125200"/>
              <a:gd name="connsiteY4" fmla="*/ 0 h 6870357"/>
              <a:gd name="connsiteX0" fmla="*/ 0 w 11236411"/>
              <a:gd name="connsiteY0" fmla="*/ 0 h 6870357"/>
              <a:gd name="connsiteX1" fmla="*/ 11236411 w 11236411"/>
              <a:gd name="connsiteY1" fmla="*/ 12357 h 6870357"/>
              <a:gd name="connsiteX2" fmla="*/ 9963665 w 11236411"/>
              <a:gd name="connsiteY2" fmla="*/ 6870357 h 6870357"/>
              <a:gd name="connsiteX3" fmla="*/ 0 w 11236411"/>
              <a:gd name="connsiteY3" fmla="*/ 6858000 h 6870357"/>
              <a:gd name="connsiteX4" fmla="*/ 0 w 11236411"/>
              <a:gd name="connsiteY4" fmla="*/ 0 h 6870357"/>
              <a:gd name="connsiteX0" fmla="*/ 0 w 11236411"/>
              <a:gd name="connsiteY0" fmla="*/ 0 h 6858000"/>
              <a:gd name="connsiteX1" fmla="*/ 11236411 w 11236411"/>
              <a:gd name="connsiteY1" fmla="*/ 12357 h 6858000"/>
              <a:gd name="connsiteX2" fmla="*/ 9864811 w 11236411"/>
              <a:gd name="connsiteY2" fmla="*/ 6858000 h 6858000"/>
              <a:gd name="connsiteX3" fmla="*/ 0 w 11236411"/>
              <a:gd name="connsiteY3" fmla="*/ 6858000 h 6858000"/>
              <a:gd name="connsiteX4" fmla="*/ 0 w 11236411"/>
              <a:gd name="connsiteY4" fmla="*/ 0 h 6858000"/>
              <a:gd name="connsiteX0" fmla="*/ 0 w 11199341"/>
              <a:gd name="connsiteY0" fmla="*/ 0 h 6858000"/>
              <a:gd name="connsiteX1" fmla="*/ 11199341 w 11199341"/>
              <a:gd name="connsiteY1" fmla="*/ 0 h 6858000"/>
              <a:gd name="connsiteX2" fmla="*/ 9864811 w 11199341"/>
              <a:gd name="connsiteY2" fmla="*/ 6858000 h 6858000"/>
              <a:gd name="connsiteX3" fmla="*/ 0 w 11199341"/>
              <a:gd name="connsiteY3" fmla="*/ 6858000 h 6858000"/>
              <a:gd name="connsiteX4" fmla="*/ 0 w 11199341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9341" h="6858000">
                <a:moveTo>
                  <a:pt x="0" y="0"/>
                </a:moveTo>
                <a:lnTo>
                  <a:pt x="11199341" y="0"/>
                </a:lnTo>
                <a:lnTo>
                  <a:pt x="986481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6C26EAF-BE57-4147-8B31-A03C6C244A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0D3AE8-02EC-B44A-9687-B5AF24A264AA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6187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/2 Page - Slant(Whit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3A34E7-1BF7-9B42-BE8D-3AF60032A6FB}"/>
              </a:ext>
            </a:extLst>
          </p:cNvPr>
          <p:cNvSpPr/>
          <p:nvPr userDrawn="1"/>
        </p:nvSpPr>
        <p:spPr>
          <a:xfrm>
            <a:off x="7978588" y="-1"/>
            <a:ext cx="43810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69B479B-FFF1-B94C-A4CC-AFB35795BA89}"/>
              </a:ext>
            </a:extLst>
          </p:cNvPr>
          <p:cNvGrpSpPr/>
          <p:nvPr userDrawn="1"/>
        </p:nvGrpSpPr>
        <p:grpSpPr>
          <a:xfrm>
            <a:off x="5617278" y="-3"/>
            <a:ext cx="2361310" cy="6858001"/>
            <a:chOff x="9830690" y="0"/>
            <a:chExt cx="2361310" cy="6858001"/>
          </a:xfrm>
          <a:solidFill>
            <a:schemeClr val="bg1"/>
          </a:solidFill>
        </p:grpSpPr>
        <p:sp>
          <p:nvSpPr>
            <p:cNvPr id="14" name="Right Triangle 13">
              <a:extLst>
                <a:ext uri="{FF2B5EF4-FFF2-40B4-BE49-F238E27FC236}">
                  <a16:creationId xmlns:a16="http://schemas.microsoft.com/office/drawing/2014/main" id="{5809644B-57E6-CD48-961B-F276B0FAEDB8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51BA25B-91B8-9748-8DDF-876BA3E54A99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A5B1E88-A7C3-6446-B0DD-BCE31E5BCDE1}"/>
              </a:ext>
            </a:extLst>
          </p:cNvPr>
          <p:cNvGrpSpPr/>
          <p:nvPr userDrawn="1"/>
        </p:nvGrpSpPr>
        <p:grpSpPr>
          <a:xfrm>
            <a:off x="9830690" y="0"/>
            <a:ext cx="2361310" cy="6858001"/>
            <a:chOff x="9830690" y="0"/>
            <a:chExt cx="2361310" cy="6858001"/>
          </a:xfrm>
          <a:solidFill>
            <a:schemeClr val="bg1"/>
          </a:solidFill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46B9AEA3-D1F5-E14A-943F-2EC836F760A2}"/>
                </a:ext>
              </a:extLst>
            </p:cNvPr>
            <p:cNvSpPr/>
            <p:nvPr/>
          </p:nvSpPr>
          <p:spPr>
            <a:xfrm flipH="1">
              <a:off x="9830690" y="0"/>
              <a:ext cx="1315456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513FF2-AC4C-8845-A457-79A797DE509A}"/>
                </a:ext>
              </a:extLst>
            </p:cNvPr>
            <p:cNvSpPr/>
            <p:nvPr/>
          </p:nvSpPr>
          <p:spPr>
            <a:xfrm>
              <a:off x="11146146" y="1"/>
              <a:ext cx="10458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8BED9FA-12C2-FB49-9B2E-71C2EE299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2071" y="1825625"/>
            <a:ext cx="4036264" cy="370778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41292CA-0657-A447-BF67-B5763CE64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98599" y="318631"/>
            <a:ext cx="4034233" cy="1003527"/>
          </a:xfrm>
          <a:prstGeom prst="rect">
            <a:avLst/>
          </a:prstGeom>
        </p:spPr>
        <p:txBody>
          <a:bodyPr/>
          <a:lstStyle>
            <a:lvl1pPr>
              <a:defRPr sz="36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the image heading</a:t>
            </a:r>
            <a:endParaRPr lang="en-CA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2CA84F69-57F7-492D-8C2D-51D206C7A0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935461" cy="6858000"/>
          </a:xfrm>
          <a:custGeom>
            <a:avLst/>
            <a:gdLst>
              <a:gd name="connsiteX0" fmla="*/ 0 w 11125200"/>
              <a:gd name="connsiteY0" fmla="*/ 0 h 6858000"/>
              <a:gd name="connsiteX1" fmla="*/ 11125200 w 11125200"/>
              <a:gd name="connsiteY1" fmla="*/ 0 h 6858000"/>
              <a:gd name="connsiteX2" fmla="*/ 11125200 w 11125200"/>
              <a:gd name="connsiteY2" fmla="*/ 6858000 h 6858000"/>
              <a:gd name="connsiteX3" fmla="*/ 0 w 11125200"/>
              <a:gd name="connsiteY3" fmla="*/ 6858000 h 6858000"/>
              <a:gd name="connsiteX4" fmla="*/ 0 w 11125200"/>
              <a:gd name="connsiteY4" fmla="*/ 0 h 6858000"/>
              <a:gd name="connsiteX0" fmla="*/ 0 w 11125200"/>
              <a:gd name="connsiteY0" fmla="*/ 0 h 6870357"/>
              <a:gd name="connsiteX1" fmla="*/ 11125200 w 11125200"/>
              <a:gd name="connsiteY1" fmla="*/ 0 h 6870357"/>
              <a:gd name="connsiteX2" fmla="*/ 9963665 w 11125200"/>
              <a:gd name="connsiteY2" fmla="*/ 6870357 h 6870357"/>
              <a:gd name="connsiteX3" fmla="*/ 0 w 11125200"/>
              <a:gd name="connsiteY3" fmla="*/ 6858000 h 6870357"/>
              <a:gd name="connsiteX4" fmla="*/ 0 w 11125200"/>
              <a:gd name="connsiteY4" fmla="*/ 0 h 6870357"/>
              <a:gd name="connsiteX0" fmla="*/ 0 w 11236411"/>
              <a:gd name="connsiteY0" fmla="*/ 0 h 6870357"/>
              <a:gd name="connsiteX1" fmla="*/ 11236411 w 11236411"/>
              <a:gd name="connsiteY1" fmla="*/ 12357 h 6870357"/>
              <a:gd name="connsiteX2" fmla="*/ 9963665 w 11236411"/>
              <a:gd name="connsiteY2" fmla="*/ 6870357 h 6870357"/>
              <a:gd name="connsiteX3" fmla="*/ 0 w 11236411"/>
              <a:gd name="connsiteY3" fmla="*/ 6858000 h 6870357"/>
              <a:gd name="connsiteX4" fmla="*/ 0 w 11236411"/>
              <a:gd name="connsiteY4" fmla="*/ 0 h 6870357"/>
              <a:gd name="connsiteX0" fmla="*/ 0 w 11236411"/>
              <a:gd name="connsiteY0" fmla="*/ 0 h 6858000"/>
              <a:gd name="connsiteX1" fmla="*/ 11236411 w 11236411"/>
              <a:gd name="connsiteY1" fmla="*/ 12357 h 6858000"/>
              <a:gd name="connsiteX2" fmla="*/ 9864811 w 11236411"/>
              <a:gd name="connsiteY2" fmla="*/ 6858000 h 6858000"/>
              <a:gd name="connsiteX3" fmla="*/ 0 w 11236411"/>
              <a:gd name="connsiteY3" fmla="*/ 6858000 h 6858000"/>
              <a:gd name="connsiteX4" fmla="*/ 0 w 11236411"/>
              <a:gd name="connsiteY4" fmla="*/ 0 h 6858000"/>
              <a:gd name="connsiteX0" fmla="*/ 0 w 11199341"/>
              <a:gd name="connsiteY0" fmla="*/ 0 h 6858000"/>
              <a:gd name="connsiteX1" fmla="*/ 11199341 w 11199341"/>
              <a:gd name="connsiteY1" fmla="*/ 0 h 6858000"/>
              <a:gd name="connsiteX2" fmla="*/ 9864811 w 11199341"/>
              <a:gd name="connsiteY2" fmla="*/ 6858000 h 6858000"/>
              <a:gd name="connsiteX3" fmla="*/ 0 w 11199341"/>
              <a:gd name="connsiteY3" fmla="*/ 6858000 h 6858000"/>
              <a:gd name="connsiteX4" fmla="*/ 0 w 11199341"/>
              <a:gd name="connsiteY4" fmla="*/ 0 h 6858000"/>
              <a:gd name="connsiteX0" fmla="*/ 0 w 11557023"/>
              <a:gd name="connsiteY0" fmla="*/ 0 h 6858000"/>
              <a:gd name="connsiteX1" fmla="*/ 11557023 w 11557023"/>
              <a:gd name="connsiteY1" fmla="*/ 0 h 6858000"/>
              <a:gd name="connsiteX2" fmla="*/ 9864811 w 11557023"/>
              <a:gd name="connsiteY2" fmla="*/ 6858000 h 6858000"/>
              <a:gd name="connsiteX3" fmla="*/ 0 w 11557023"/>
              <a:gd name="connsiteY3" fmla="*/ 6858000 h 6858000"/>
              <a:gd name="connsiteX4" fmla="*/ 0 w 11557023"/>
              <a:gd name="connsiteY4" fmla="*/ 0 h 6858000"/>
              <a:gd name="connsiteX0" fmla="*/ 0 w 11557023"/>
              <a:gd name="connsiteY0" fmla="*/ 0 h 6858000"/>
              <a:gd name="connsiteX1" fmla="*/ 11557023 w 11557023"/>
              <a:gd name="connsiteY1" fmla="*/ 0 h 6858000"/>
              <a:gd name="connsiteX2" fmla="*/ 9342595 w 11557023"/>
              <a:gd name="connsiteY2" fmla="*/ 6853707 h 6858000"/>
              <a:gd name="connsiteX3" fmla="*/ 0 w 11557023"/>
              <a:gd name="connsiteY3" fmla="*/ 6858000 h 6858000"/>
              <a:gd name="connsiteX4" fmla="*/ 0 w 1155702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7023" h="6858000">
                <a:moveTo>
                  <a:pt x="0" y="0"/>
                </a:moveTo>
                <a:lnTo>
                  <a:pt x="11557023" y="0"/>
                </a:lnTo>
                <a:lnTo>
                  <a:pt x="9342595" y="685370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2A445B1-3A05-5345-8935-21A6545C64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FFB897-1096-A74F-9296-367361A84585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695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lant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>
            <a:extLst>
              <a:ext uri="{FF2B5EF4-FFF2-40B4-BE49-F238E27FC236}">
                <a16:creationId xmlns:a16="http://schemas.microsoft.com/office/drawing/2014/main" id="{98BF9B58-0E3F-4C4A-B6EC-006F88CC4069}"/>
              </a:ext>
            </a:extLst>
          </p:cNvPr>
          <p:cNvSpPr/>
          <p:nvPr userDrawn="1"/>
        </p:nvSpPr>
        <p:spPr>
          <a:xfrm>
            <a:off x="0" y="0"/>
            <a:ext cx="6063192" cy="6858000"/>
          </a:xfrm>
          <a:custGeom>
            <a:avLst/>
            <a:gdLst/>
            <a:ahLst/>
            <a:cxnLst/>
            <a:rect l="l" t="t" r="r" b="b"/>
            <a:pathLst>
              <a:path w="7275830" h="8229600">
                <a:moveTo>
                  <a:pt x="6118656" y="0"/>
                </a:moveTo>
                <a:lnTo>
                  <a:pt x="0" y="0"/>
                </a:lnTo>
                <a:lnTo>
                  <a:pt x="0" y="8229600"/>
                </a:lnTo>
                <a:lnTo>
                  <a:pt x="7275258" y="8229600"/>
                </a:lnTo>
                <a:lnTo>
                  <a:pt x="611865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18ED94-010C-3F44-8A2F-9E28621AF6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257" y="2118360"/>
            <a:ext cx="4527169" cy="2356296"/>
          </a:xfrm>
          <a:prstGeom prst="rect">
            <a:avLst/>
          </a:prstGeom>
        </p:spPr>
        <p:txBody>
          <a:bodyPr/>
          <a:lstStyle>
            <a:lvl1pPr>
              <a:defRPr sz="36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the statement</a:t>
            </a:r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B498D89-9709-054C-AC9E-9755019956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4257" y="1255776"/>
            <a:ext cx="4527170" cy="7406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 i="0" cap="none" baseline="0">
                <a:solidFill>
                  <a:schemeClr val="bg1"/>
                </a:solidFill>
              </a:defRPr>
            </a:lvl1pPr>
            <a:lvl2pPr marL="384048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44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the 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8A4A25-2EA7-9F44-814D-AEE2025BE3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55220F-3321-6747-8355-4BFB23E2244D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7898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82">
          <p15:clr>
            <a:srgbClr val="FBAE40"/>
          </p15:clr>
        </p15:guide>
        <p15:guide id="2" pos="393">
          <p15:clr>
            <a:srgbClr val="FBAE40"/>
          </p15:clr>
        </p15:guide>
        <p15:guide id="3" orient="horz" pos="98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berry Slant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>
            <a:extLst>
              <a:ext uri="{FF2B5EF4-FFF2-40B4-BE49-F238E27FC236}">
                <a16:creationId xmlns:a16="http://schemas.microsoft.com/office/drawing/2014/main" id="{98BF9B58-0E3F-4C4A-B6EC-006F88CC4069}"/>
              </a:ext>
            </a:extLst>
          </p:cNvPr>
          <p:cNvSpPr/>
          <p:nvPr userDrawn="1"/>
        </p:nvSpPr>
        <p:spPr>
          <a:xfrm>
            <a:off x="-9609" y="0"/>
            <a:ext cx="6063192" cy="6858000"/>
          </a:xfrm>
          <a:custGeom>
            <a:avLst/>
            <a:gdLst/>
            <a:ahLst/>
            <a:cxnLst/>
            <a:rect l="l" t="t" r="r" b="b"/>
            <a:pathLst>
              <a:path w="7275830" h="8229600">
                <a:moveTo>
                  <a:pt x="6118656" y="0"/>
                </a:moveTo>
                <a:lnTo>
                  <a:pt x="0" y="0"/>
                </a:lnTo>
                <a:lnTo>
                  <a:pt x="0" y="8229600"/>
                </a:lnTo>
                <a:lnTo>
                  <a:pt x="7275258" y="8229600"/>
                </a:lnTo>
                <a:lnTo>
                  <a:pt x="6118656" y="0"/>
                </a:lnTo>
                <a:close/>
              </a:path>
            </a:pathLst>
          </a:custGeom>
          <a:solidFill>
            <a:srgbClr val="8C2A4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18ED94-010C-3F44-8A2F-9E28621AF6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257" y="2118360"/>
            <a:ext cx="4527169" cy="2356296"/>
          </a:xfrm>
          <a:prstGeom prst="rect">
            <a:avLst/>
          </a:prstGeom>
        </p:spPr>
        <p:txBody>
          <a:bodyPr/>
          <a:lstStyle>
            <a:lvl1pPr>
              <a:defRPr sz="36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the statement</a:t>
            </a:r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B498D89-9709-054C-AC9E-9755019956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4257" y="1255776"/>
            <a:ext cx="4527170" cy="7406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 i="0" cap="none" baseline="0">
                <a:solidFill>
                  <a:schemeClr val="bg1"/>
                </a:solidFill>
              </a:defRPr>
            </a:lvl1pPr>
            <a:lvl2pPr marL="384048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44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the 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8A4A25-2EA7-9F44-814D-AEE2025BE3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55220F-3321-6747-8355-4BFB23E2244D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450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82">
          <p15:clr>
            <a:srgbClr val="FBAE40"/>
          </p15:clr>
        </p15:guide>
        <p15:guide id="2" pos="393">
          <p15:clr>
            <a:srgbClr val="FBAE40"/>
          </p15:clr>
        </p15:guide>
        <p15:guide id="3" orient="horz" pos="98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lant Waves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>
            <a:extLst>
              <a:ext uri="{FF2B5EF4-FFF2-40B4-BE49-F238E27FC236}">
                <a16:creationId xmlns:a16="http://schemas.microsoft.com/office/drawing/2014/main" id="{98BF9B58-0E3F-4C4A-B6EC-006F88CC4069}"/>
              </a:ext>
            </a:extLst>
          </p:cNvPr>
          <p:cNvSpPr/>
          <p:nvPr userDrawn="1"/>
        </p:nvSpPr>
        <p:spPr>
          <a:xfrm>
            <a:off x="0" y="0"/>
            <a:ext cx="6063192" cy="6858000"/>
          </a:xfrm>
          <a:custGeom>
            <a:avLst/>
            <a:gdLst/>
            <a:ahLst/>
            <a:cxnLst/>
            <a:rect l="l" t="t" r="r" b="b"/>
            <a:pathLst>
              <a:path w="7275830" h="8229600">
                <a:moveTo>
                  <a:pt x="6118656" y="0"/>
                </a:moveTo>
                <a:lnTo>
                  <a:pt x="0" y="0"/>
                </a:lnTo>
                <a:lnTo>
                  <a:pt x="0" y="8229600"/>
                </a:lnTo>
                <a:lnTo>
                  <a:pt x="7275258" y="8229600"/>
                </a:lnTo>
                <a:lnTo>
                  <a:pt x="611865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97BA92-8F19-2442-BFE5-0F13C0DC66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3" b="35401"/>
          <a:stretch/>
        </p:blipFill>
        <p:spPr>
          <a:xfrm>
            <a:off x="-1" y="4474656"/>
            <a:ext cx="3462387" cy="2383344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5639D34-F102-2941-98F4-092FC55CF8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4257" y="1255776"/>
            <a:ext cx="4527170" cy="7406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 i="0" cap="none" baseline="0">
                <a:solidFill>
                  <a:schemeClr val="bg1"/>
                </a:solidFill>
              </a:defRPr>
            </a:lvl1pPr>
            <a:lvl2pPr marL="384048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44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the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2274A1A-5E4F-F74F-B293-6AF6D43229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A850D1-6B65-6445-854D-357973B166C4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44007A7-A8C8-F044-B13A-DF33ECEDF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257" y="2118360"/>
            <a:ext cx="4527169" cy="2356296"/>
          </a:xfrm>
          <a:prstGeom prst="rect">
            <a:avLst/>
          </a:prstGeom>
        </p:spPr>
        <p:txBody>
          <a:bodyPr/>
          <a:lstStyle>
            <a:lvl1pPr>
              <a:defRPr sz="36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the statement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84580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82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lant Border and Image - Black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3">
            <a:extLst>
              <a:ext uri="{FF2B5EF4-FFF2-40B4-BE49-F238E27FC236}">
                <a16:creationId xmlns:a16="http://schemas.microsoft.com/office/drawing/2014/main" id="{E5E0E513-3DA1-9743-9EA5-03FEED9AD231}"/>
              </a:ext>
            </a:extLst>
          </p:cNvPr>
          <p:cNvSpPr/>
          <p:nvPr userDrawn="1"/>
        </p:nvSpPr>
        <p:spPr>
          <a:xfrm>
            <a:off x="0" y="0"/>
            <a:ext cx="5883275" cy="6858000"/>
          </a:xfrm>
          <a:custGeom>
            <a:avLst/>
            <a:gdLst/>
            <a:ahLst/>
            <a:cxnLst/>
            <a:rect l="l" t="t" r="r" b="b"/>
            <a:pathLst>
              <a:path w="7059930" h="8229600">
                <a:moveTo>
                  <a:pt x="5903087" y="0"/>
                </a:moveTo>
                <a:lnTo>
                  <a:pt x="0" y="0"/>
                </a:lnTo>
                <a:lnTo>
                  <a:pt x="0" y="8229600"/>
                </a:lnTo>
                <a:lnTo>
                  <a:pt x="7059688" y="8229600"/>
                </a:lnTo>
                <a:lnTo>
                  <a:pt x="590308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B37B69A8-0ABC-AF4F-96A2-3F9726608671}"/>
              </a:ext>
            </a:extLst>
          </p:cNvPr>
          <p:cNvSpPr/>
          <p:nvPr userDrawn="1"/>
        </p:nvSpPr>
        <p:spPr>
          <a:xfrm>
            <a:off x="957613" y="865930"/>
            <a:ext cx="10276946" cy="5073650"/>
          </a:xfrm>
          <a:custGeom>
            <a:avLst/>
            <a:gdLst/>
            <a:ahLst/>
            <a:cxnLst/>
            <a:rect l="l" t="t" r="r" b="b"/>
            <a:pathLst>
              <a:path w="12332335" h="6088380">
                <a:moveTo>
                  <a:pt x="0" y="0"/>
                </a:moveTo>
                <a:lnTo>
                  <a:pt x="0" y="6087846"/>
                </a:lnTo>
                <a:lnTo>
                  <a:pt x="11546217" y="6087846"/>
                </a:lnTo>
                <a:lnTo>
                  <a:pt x="12332131" y="6087846"/>
                </a:lnTo>
                <a:lnTo>
                  <a:pt x="12332131" y="5748553"/>
                </a:lnTo>
                <a:lnTo>
                  <a:pt x="12332131" y="0"/>
                </a:lnTo>
                <a:lnTo>
                  <a:pt x="0" y="0"/>
                </a:lnTo>
                <a:close/>
              </a:path>
            </a:pathLst>
          </a:custGeom>
          <a:ln w="139700">
            <a:solidFill>
              <a:srgbClr val="FFFFFF"/>
            </a:solidFill>
            <a:miter lim="800000"/>
          </a:ln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18ED94-010C-3F44-8A2F-9E28621AF6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2164" y="1470454"/>
            <a:ext cx="3451685" cy="195854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the statement</a:t>
            </a:r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B498D89-9709-054C-AC9E-9755019956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92164" y="3632886"/>
            <a:ext cx="3768163" cy="194529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FontTx/>
              <a:buNone/>
              <a:defRPr sz="1500" b="1" i="0" cap="none" baseline="0">
                <a:solidFill>
                  <a:schemeClr val="bg1"/>
                </a:solidFill>
              </a:defRPr>
            </a:lvl1pPr>
            <a:lvl2pPr marL="384048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44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the text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5ED2A4-2976-8E45-B3CF-90E57CC750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177905-27B8-8C4A-8099-2007839F3373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57242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869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lant Border and Image - White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3">
            <a:extLst>
              <a:ext uri="{FF2B5EF4-FFF2-40B4-BE49-F238E27FC236}">
                <a16:creationId xmlns:a16="http://schemas.microsoft.com/office/drawing/2014/main" id="{E5E0E513-3DA1-9743-9EA5-03FEED9AD231}"/>
              </a:ext>
            </a:extLst>
          </p:cNvPr>
          <p:cNvSpPr/>
          <p:nvPr userDrawn="1"/>
        </p:nvSpPr>
        <p:spPr>
          <a:xfrm>
            <a:off x="0" y="0"/>
            <a:ext cx="5883275" cy="6858000"/>
          </a:xfrm>
          <a:custGeom>
            <a:avLst/>
            <a:gdLst/>
            <a:ahLst/>
            <a:cxnLst/>
            <a:rect l="l" t="t" r="r" b="b"/>
            <a:pathLst>
              <a:path w="7059930" h="8229600">
                <a:moveTo>
                  <a:pt x="5903087" y="0"/>
                </a:moveTo>
                <a:lnTo>
                  <a:pt x="0" y="0"/>
                </a:lnTo>
                <a:lnTo>
                  <a:pt x="0" y="8229600"/>
                </a:lnTo>
                <a:lnTo>
                  <a:pt x="7059688" y="8229600"/>
                </a:lnTo>
                <a:lnTo>
                  <a:pt x="590308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500" dirty="0"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B37B69A8-0ABC-AF4F-96A2-3F9726608671}"/>
              </a:ext>
            </a:extLst>
          </p:cNvPr>
          <p:cNvSpPr/>
          <p:nvPr userDrawn="1"/>
        </p:nvSpPr>
        <p:spPr>
          <a:xfrm>
            <a:off x="957613" y="865930"/>
            <a:ext cx="10276946" cy="5073650"/>
          </a:xfrm>
          <a:custGeom>
            <a:avLst/>
            <a:gdLst/>
            <a:ahLst/>
            <a:cxnLst/>
            <a:rect l="l" t="t" r="r" b="b"/>
            <a:pathLst>
              <a:path w="12332335" h="6088380">
                <a:moveTo>
                  <a:pt x="0" y="0"/>
                </a:moveTo>
                <a:lnTo>
                  <a:pt x="0" y="6087846"/>
                </a:lnTo>
                <a:lnTo>
                  <a:pt x="11546217" y="6087846"/>
                </a:lnTo>
                <a:lnTo>
                  <a:pt x="12332131" y="6087846"/>
                </a:lnTo>
                <a:lnTo>
                  <a:pt x="12332131" y="5748553"/>
                </a:lnTo>
                <a:lnTo>
                  <a:pt x="12332131" y="0"/>
                </a:lnTo>
                <a:lnTo>
                  <a:pt x="0" y="0"/>
                </a:lnTo>
                <a:close/>
              </a:path>
            </a:pathLst>
          </a:custGeom>
          <a:ln w="139700">
            <a:solidFill>
              <a:srgbClr val="FFFFFF"/>
            </a:solidFill>
            <a:miter lim="800000"/>
          </a:ln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18ED94-010C-3F44-8A2F-9E28621AF6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2164" y="1470454"/>
            <a:ext cx="3768163" cy="182138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the statement</a:t>
            </a:r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B498D89-9709-054C-AC9E-9755019956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92164" y="3465513"/>
            <a:ext cx="3768163" cy="211266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FontTx/>
              <a:buNone/>
              <a:defRPr sz="1500" b="1" i="0" cap="none" baseline="0">
                <a:solidFill>
                  <a:schemeClr val="bg1"/>
                </a:solidFill>
              </a:defRPr>
            </a:lvl1pPr>
            <a:lvl2pPr marL="384048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44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the text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180181-CB84-5146-B4DC-CB612762BB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659EB3-2865-114B-A9C6-012C9297A821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1126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869">
          <p15:clr>
            <a:srgbClr val="FBAE40"/>
          </p15:clr>
        </p15:guide>
        <p15:guide id="2" orient="horz" pos="1434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Slant Border and Image - White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3">
            <a:extLst>
              <a:ext uri="{FF2B5EF4-FFF2-40B4-BE49-F238E27FC236}">
                <a16:creationId xmlns:a16="http://schemas.microsoft.com/office/drawing/2014/main" id="{E5E0E513-3DA1-9743-9EA5-03FEED9AD231}"/>
              </a:ext>
            </a:extLst>
          </p:cNvPr>
          <p:cNvSpPr/>
          <p:nvPr userDrawn="1"/>
        </p:nvSpPr>
        <p:spPr>
          <a:xfrm>
            <a:off x="0" y="0"/>
            <a:ext cx="5883275" cy="6858000"/>
          </a:xfrm>
          <a:custGeom>
            <a:avLst/>
            <a:gdLst/>
            <a:ahLst/>
            <a:cxnLst/>
            <a:rect l="l" t="t" r="r" b="b"/>
            <a:pathLst>
              <a:path w="7059930" h="8229600">
                <a:moveTo>
                  <a:pt x="5903087" y="0"/>
                </a:moveTo>
                <a:lnTo>
                  <a:pt x="0" y="0"/>
                </a:lnTo>
                <a:lnTo>
                  <a:pt x="0" y="8229600"/>
                </a:lnTo>
                <a:lnTo>
                  <a:pt x="7059688" y="8229600"/>
                </a:lnTo>
                <a:lnTo>
                  <a:pt x="5903087" y="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 sz="1500" dirty="0"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B37B69A8-0ABC-AF4F-96A2-3F9726608671}"/>
              </a:ext>
            </a:extLst>
          </p:cNvPr>
          <p:cNvSpPr/>
          <p:nvPr userDrawn="1"/>
        </p:nvSpPr>
        <p:spPr>
          <a:xfrm>
            <a:off x="957613" y="865930"/>
            <a:ext cx="10276946" cy="5073650"/>
          </a:xfrm>
          <a:custGeom>
            <a:avLst/>
            <a:gdLst/>
            <a:ahLst/>
            <a:cxnLst/>
            <a:rect l="l" t="t" r="r" b="b"/>
            <a:pathLst>
              <a:path w="12332335" h="6088380">
                <a:moveTo>
                  <a:pt x="0" y="0"/>
                </a:moveTo>
                <a:lnTo>
                  <a:pt x="0" y="6087846"/>
                </a:lnTo>
                <a:lnTo>
                  <a:pt x="11546217" y="6087846"/>
                </a:lnTo>
                <a:lnTo>
                  <a:pt x="12332131" y="6087846"/>
                </a:lnTo>
                <a:lnTo>
                  <a:pt x="12332131" y="5748553"/>
                </a:lnTo>
                <a:lnTo>
                  <a:pt x="12332131" y="0"/>
                </a:lnTo>
                <a:lnTo>
                  <a:pt x="0" y="0"/>
                </a:lnTo>
                <a:close/>
              </a:path>
            </a:pathLst>
          </a:custGeom>
          <a:ln w="139700">
            <a:solidFill>
              <a:srgbClr val="FFFFFF"/>
            </a:solidFill>
            <a:miter lim="800000"/>
          </a:ln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18ED94-010C-3F44-8A2F-9E28621AF6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2164" y="1470454"/>
            <a:ext cx="3768163" cy="182138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the statement</a:t>
            </a:r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B498D89-9709-054C-AC9E-9755019956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92164" y="3465513"/>
            <a:ext cx="3768163" cy="211266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FontTx/>
              <a:buNone/>
              <a:defRPr sz="1500" b="1" i="0" cap="none" baseline="0">
                <a:solidFill>
                  <a:schemeClr val="bg1"/>
                </a:solidFill>
              </a:defRPr>
            </a:lvl1pPr>
            <a:lvl2pPr marL="384048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44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the text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180181-CB84-5146-B4DC-CB612762BB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659EB3-2865-114B-A9C6-012C9297A821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8731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869">
          <p15:clr>
            <a:srgbClr val="FBAE40"/>
          </p15:clr>
        </p15:guide>
        <p15:guide id="2" orient="horz" pos="1434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- Slant(White) bullets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702CDD48-3358-B742-BA79-A2EFEABC1F7E}"/>
              </a:ext>
            </a:extLst>
          </p:cNvPr>
          <p:cNvSpPr/>
          <p:nvPr userDrawn="1"/>
        </p:nvSpPr>
        <p:spPr>
          <a:xfrm>
            <a:off x="0" y="0"/>
            <a:ext cx="5746750" cy="6858000"/>
          </a:xfrm>
          <a:custGeom>
            <a:avLst/>
            <a:gdLst/>
            <a:ahLst/>
            <a:cxnLst/>
            <a:rect l="l" t="t" r="r" b="b"/>
            <a:pathLst>
              <a:path w="6896100" h="8229600">
                <a:moveTo>
                  <a:pt x="5739079" y="0"/>
                </a:moveTo>
                <a:lnTo>
                  <a:pt x="0" y="0"/>
                </a:lnTo>
                <a:lnTo>
                  <a:pt x="0" y="8229600"/>
                </a:lnTo>
                <a:lnTo>
                  <a:pt x="6895680" y="8229600"/>
                </a:lnTo>
                <a:lnTo>
                  <a:pt x="5739079" y="0"/>
                </a:lnTo>
                <a:close/>
              </a:path>
            </a:pathLst>
          </a:custGeom>
          <a:solidFill>
            <a:srgbClr val="27AEB9"/>
          </a:solidFill>
        </p:spPr>
        <p:txBody>
          <a:bodyPr wrap="square" lIns="0" tIns="0" rIns="0" bIns="0" rtlCol="0"/>
          <a:lstStyle/>
          <a:p>
            <a:endParaRPr sz="1500" dirty="0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DED1C3C4-792D-E940-9448-33D20CC08B59}"/>
              </a:ext>
            </a:extLst>
          </p:cNvPr>
          <p:cNvSpPr/>
          <p:nvPr userDrawn="1"/>
        </p:nvSpPr>
        <p:spPr>
          <a:xfrm>
            <a:off x="0" y="1475417"/>
            <a:ext cx="592667" cy="1184804"/>
          </a:xfrm>
          <a:custGeom>
            <a:avLst/>
            <a:gdLst/>
            <a:ahLst/>
            <a:cxnLst/>
            <a:rect l="l" t="t" r="r" b="b"/>
            <a:pathLst>
              <a:path w="711200" h="1421764">
                <a:moveTo>
                  <a:pt x="0" y="0"/>
                </a:moveTo>
                <a:lnTo>
                  <a:pt x="0" y="413715"/>
                </a:lnTo>
                <a:lnTo>
                  <a:pt x="296989" y="710704"/>
                </a:lnTo>
                <a:lnTo>
                  <a:pt x="0" y="1007681"/>
                </a:lnTo>
                <a:lnTo>
                  <a:pt x="0" y="1421396"/>
                </a:lnTo>
                <a:lnTo>
                  <a:pt x="710692" y="710704"/>
                </a:lnTo>
                <a:lnTo>
                  <a:pt x="0" y="0"/>
                </a:lnTo>
                <a:close/>
              </a:path>
            </a:pathLst>
          </a:custGeom>
          <a:solidFill>
            <a:srgbClr val="8C2A4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9993D613-CCB2-0147-BA24-3E0D7F7403F9}"/>
              </a:ext>
            </a:extLst>
          </p:cNvPr>
          <p:cNvSpPr/>
          <p:nvPr userDrawn="1"/>
        </p:nvSpPr>
        <p:spPr>
          <a:xfrm>
            <a:off x="399522" y="1405436"/>
            <a:ext cx="835025" cy="1324504"/>
          </a:xfrm>
          <a:custGeom>
            <a:avLst/>
            <a:gdLst/>
            <a:ahLst/>
            <a:cxnLst/>
            <a:rect l="l" t="t" r="r" b="b"/>
            <a:pathLst>
              <a:path w="1002030" h="1589404">
                <a:moveTo>
                  <a:pt x="206857" y="0"/>
                </a:moveTo>
                <a:lnTo>
                  <a:pt x="0" y="206870"/>
                </a:lnTo>
                <a:lnTo>
                  <a:pt x="587806" y="794677"/>
                </a:lnTo>
                <a:lnTo>
                  <a:pt x="0" y="1382483"/>
                </a:lnTo>
                <a:lnTo>
                  <a:pt x="206857" y="1589341"/>
                </a:lnTo>
                <a:lnTo>
                  <a:pt x="1001522" y="794677"/>
                </a:lnTo>
                <a:lnTo>
                  <a:pt x="206857" y="0"/>
                </a:lnTo>
                <a:close/>
              </a:path>
            </a:pathLst>
          </a:custGeom>
          <a:solidFill>
            <a:srgbClr val="8C2A4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F7FDC664-4661-5241-8AFC-600C8D9871C0}"/>
              </a:ext>
            </a:extLst>
          </p:cNvPr>
          <p:cNvSpPr/>
          <p:nvPr userDrawn="1"/>
        </p:nvSpPr>
        <p:spPr>
          <a:xfrm>
            <a:off x="1041398" y="1405436"/>
            <a:ext cx="835025" cy="1324504"/>
          </a:xfrm>
          <a:custGeom>
            <a:avLst/>
            <a:gdLst/>
            <a:ahLst/>
            <a:cxnLst/>
            <a:rect l="l" t="t" r="r" b="b"/>
            <a:pathLst>
              <a:path w="1002030" h="1589404">
                <a:moveTo>
                  <a:pt x="206857" y="0"/>
                </a:moveTo>
                <a:lnTo>
                  <a:pt x="0" y="206870"/>
                </a:lnTo>
                <a:lnTo>
                  <a:pt x="587806" y="794677"/>
                </a:lnTo>
                <a:lnTo>
                  <a:pt x="0" y="1382483"/>
                </a:lnTo>
                <a:lnTo>
                  <a:pt x="206857" y="1589341"/>
                </a:lnTo>
                <a:lnTo>
                  <a:pt x="1001522" y="794677"/>
                </a:lnTo>
                <a:lnTo>
                  <a:pt x="206857" y="0"/>
                </a:lnTo>
                <a:close/>
              </a:path>
            </a:pathLst>
          </a:custGeom>
          <a:solidFill>
            <a:srgbClr val="8C2A4F"/>
          </a:solidFill>
        </p:spPr>
        <p:txBody>
          <a:bodyPr wrap="square" lIns="0" tIns="0" rIns="0" bIns="0" rtlCol="0"/>
          <a:lstStyle/>
          <a:p>
            <a:endParaRPr sz="15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18ED94-010C-3F44-8A2F-9E28621AF6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321050"/>
            <a:ext cx="4679951" cy="276458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5833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EDIT the statement</a:t>
            </a:r>
            <a:endParaRPr lang="en-CA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C2981B2-258C-5346-9C1E-E58BA98226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857041" y="6085632"/>
            <a:ext cx="1017459" cy="4296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488AD5-9AF6-ED40-980B-7350B661ECA8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84408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34" userDrawn="1">
          <p15:clr>
            <a:srgbClr val="FBAE40"/>
          </p15:clr>
        </p15:guide>
        <p15:guide id="2" orient="horz" pos="2092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Full slide (White fram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3CB1E0-EB93-9243-9645-F49D1F56A34C}"/>
              </a:ext>
            </a:extLst>
          </p:cNvPr>
          <p:cNvSpPr/>
          <p:nvPr userDrawn="1"/>
        </p:nvSpPr>
        <p:spPr>
          <a:xfrm>
            <a:off x="584479" y="593251"/>
            <a:ext cx="11030056" cy="5678991"/>
          </a:xfrm>
          <a:prstGeom prst="rect">
            <a:avLst/>
          </a:prstGeom>
          <a:noFill/>
          <a:ln w="1968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77ED2E-4A7C-054D-B273-B4B9893826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325830" y="5564812"/>
            <a:ext cx="1017459" cy="4296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79F32B-F69A-D840-9160-ABEF40FDE989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9244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(White frame/Blue graphics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3CB1E0-EB93-9243-9645-F49D1F56A34C}"/>
              </a:ext>
            </a:extLst>
          </p:cNvPr>
          <p:cNvSpPr/>
          <p:nvPr userDrawn="1"/>
        </p:nvSpPr>
        <p:spPr>
          <a:xfrm>
            <a:off x="584479" y="593251"/>
            <a:ext cx="11030056" cy="5678991"/>
          </a:xfrm>
          <a:prstGeom prst="rect">
            <a:avLst/>
          </a:prstGeom>
          <a:noFill/>
          <a:ln w="1968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0D7163-77D4-8044-BF93-B0B8FA99F7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325830" y="5564812"/>
            <a:ext cx="1017459" cy="4296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5E1A1C-1538-694C-B6C8-B87EC226B569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8AE0F-11B2-46B4-B719-1506A03AB4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2483"/>
          <a:stretch/>
        </p:blipFill>
        <p:spPr>
          <a:xfrm>
            <a:off x="0" y="990600"/>
            <a:ext cx="1955261" cy="14045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EFD744-A02A-4B47-9A98-AEAF2A663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b="26761"/>
          <a:stretch/>
        </p:blipFill>
        <p:spPr>
          <a:xfrm>
            <a:off x="7443249" y="5829301"/>
            <a:ext cx="2234151" cy="1028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E7777A-F089-4714-9551-268F6D43FA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3987" b="-8578"/>
          <a:stretch/>
        </p:blipFill>
        <p:spPr>
          <a:xfrm>
            <a:off x="9062498" y="0"/>
            <a:ext cx="2234151" cy="48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340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6096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(Blue frame/White graphics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3CB1E0-EB93-9243-9645-F49D1F56A34C}"/>
              </a:ext>
            </a:extLst>
          </p:cNvPr>
          <p:cNvSpPr/>
          <p:nvPr userDrawn="1"/>
        </p:nvSpPr>
        <p:spPr>
          <a:xfrm>
            <a:off x="584479" y="593251"/>
            <a:ext cx="11030056" cy="5678991"/>
          </a:xfrm>
          <a:prstGeom prst="rect">
            <a:avLst/>
          </a:prstGeom>
          <a:noFill/>
          <a:ln w="196850">
            <a:solidFill>
              <a:srgbClr val="2F7A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6E296D-C0DF-EB48-AA7F-CBF700FE27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17790" r="24760" b="40142"/>
          <a:stretch/>
        </p:blipFill>
        <p:spPr>
          <a:xfrm>
            <a:off x="10325830" y="5564812"/>
            <a:ext cx="1017459" cy="4296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CC0B81-9430-F842-833B-A2DE78D11A3C}"/>
              </a:ext>
            </a:extLst>
          </p:cNvPr>
          <p:cNvSpPr txBox="1"/>
          <p:nvPr userDrawn="1"/>
        </p:nvSpPr>
        <p:spPr>
          <a:xfrm>
            <a:off x="396751" y="6379633"/>
            <a:ext cx="882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06D1A44-FF55-3148-8DED-FB72EC6A9B5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endParaRPr lang="en-US" sz="105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338E4F-E40C-4235-B574-6CDAA82117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3286"/>
          <a:stretch/>
        </p:blipFill>
        <p:spPr>
          <a:xfrm>
            <a:off x="-1" y="990600"/>
            <a:ext cx="1943101" cy="14087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709FA3-7F64-4804-A890-0D164BB9A5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4807"/>
          <a:stretch/>
        </p:blipFill>
        <p:spPr>
          <a:xfrm>
            <a:off x="9062498" y="0"/>
            <a:ext cx="2240812" cy="3549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8E987F-1EDA-4688-A209-FE24C46BF7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b="26653"/>
          <a:stretch/>
        </p:blipFill>
        <p:spPr>
          <a:xfrm>
            <a:off x="7429500" y="5824705"/>
            <a:ext cx="2240812" cy="103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5889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24" userDrawn="1">
          <p15:clr>
            <a:srgbClr val="FBAE40"/>
          </p15:clr>
        </p15:guide>
        <p15:guide id="2" pos="1224" userDrawn="1">
          <p15:clr>
            <a:srgbClr val="FBAE40"/>
          </p15:clr>
        </p15:guide>
        <p15:guide id="3" pos="46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6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99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03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960" r:id="rId2"/>
    <p:sldLayoutId id="2147483976" r:id="rId3"/>
    <p:sldLayoutId id="2147483797" r:id="rId4"/>
    <p:sldLayoutId id="2147483968" r:id="rId5"/>
    <p:sldLayoutId id="2147483787" r:id="rId6"/>
    <p:sldLayoutId id="2147483779" r:id="rId7"/>
    <p:sldLayoutId id="2147483698" r:id="rId8"/>
    <p:sldLayoutId id="2147483932" r:id="rId9"/>
    <p:sldLayoutId id="2147483933" r:id="rId10"/>
    <p:sldLayoutId id="2147483934" r:id="rId11"/>
    <p:sldLayoutId id="2147483729" r:id="rId12"/>
    <p:sldLayoutId id="2147483952" r:id="rId13"/>
    <p:sldLayoutId id="2147483961" r:id="rId14"/>
    <p:sldLayoutId id="2147483957" r:id="rId15"/>
    <p:sldLayoutId id="2147483969" r:id="rId16"/>
    <p:sldLayoutId id="2147483921" r:id="rId17"/>
    <p:sldLayoutId id="2147483716" r:id="rId18"/>
    <p:sldLayoutId id="2147483717" r:id="rId19"/>
    <p:sldLayoutId id="2147483763" r:id="rId20"/>
    <p:sldLayoutId id="2147483753" r:id="rId21"/>
    <p:sldLayoutId id="2147483734" r:id="rId22"/>
    <p:sldLayoutId id="2147483789" r:id="rId23"/>
    <p:sldLayoutId id="2147483973" r:id="rId24"/>
    <p:sldLayoutId id="2147483975" r:id="rId25"/>
    <p:sldLayoutId id="2147483977" r:id="rId26"/>
    <p:sldLayoutId id="2147483978" r:id="rId27"/>
    <p:sldLayoutId id="2147483979" r:id="rId28"/>
    <p:sldLayoutId id="2147483980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CA" sz="3600" b="1" kern="1200" cap="all" baseline="0" dirty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65000"/>
          </a:schemeClr>
        </a:buClr>
        <a:buSzPct val="100000"/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01752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65000"/>
          </a:schemeClr>
        </a:buClr>
        <a:buSzPct val="100000"/>
        <a:buFont typeface="Calibri" panose="020F0502020204030204" pitchFamily="34" charset="0"/>
        <a:buChar char="–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1200"/>
        </a:spcBef>
        <a:buClr>
          <a:srgbClr val="AAAAAA"/>
        </a:buClr>
        <a:buSzPct val="100000"/>
        <a:buFont typeface="Calibri" panose="020F0502020204030204" pitchFamily="34" charset="0"/>
        <a:buChar char="›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90000"/>
        </a:lnSpc>
        <a:spcBef>
          <a:spcPts val="1200"/>
        </a:spcBef>
        <a:buClr>
          <a:srgbClr val="AAAAAA"/>
        </a:buClr>
        <a:buSzPct val="100000"/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3400" indent="-228600" algn="l" defTabSz="914400" rtl="0" eaLnBrk="1" latinLnBrk="0" hangingPunct="1">
        <a:lnSpc>
          <a:spcPct val="90000"/>
        </a:lnSpc>
        <a:spcBef>
          <a:spcPts val="1200"/>
        </a:spcBef>
        <a:buClr>
          <a:srgbClr val="AAAAAA"/>
        </a:buClr>
        <a:buSzPct val="100000"/>
        <a:buFont typeface="Arial" panose="020B0604020202020204" pitchFamily="34" charset="0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4020" userDrawn="1">
          <p15:clr>
            <a:srgbClr val="F26B43"/>
          </p15:clr>
        </p15:guide>
        <p15:guide id="7" pos="529" userDrawn="1">
          <p15:clr>
            <a:srgbClr val="F26B43"/>
          </p15:clr>
        </p15:guide>
        <p15:guide id="8" pos="6085" userDrawn="1">
          <p15:clr>
            <a:srgbClr val="F26B43"/>
          </p15:clr>
        </p15:guide>
        <p15:guide id="9" pos="6902" userDrawn="1">
          <p15:clr>
            <a:srgbClr val="F26B43"/>
          </p15:clr>
        </p15:guide>
        <p15:guide id="10" orient="horz" pos="1117" userDrawn="1">
          <p15:clr>
            <a:srgbClr val="F26B43"/>
          </p15:clr>
        </p15:guide>
        <p15:guide id="11" orient="horz" pos="3521" userDrawn="1">
          <p15:clr>
            <a:srgbClr val="F26B43"/>
          </p15:clr>
        </p15:guide>
        <p15:guide id="12" orient="horz" pos="1616" userDrawn="1">
          <p15:clr>
            <a:srgbClr val="F26B43"/>
          </p15:clr>
        </p15:guide>
        <p15:guide id="13" orient="horz" pos="2614" userDrawn="1">
          <p15:clr>
            <a:srgbClr val="F26B43"/>
          </p15:clr>
        </p15:guide>
        <p15:guide id="14" orient="horz" pos="3634" userDrawn="1">
          <p15:clr>
            <a:srgbClr val="F26B43"/>
          </p15:clr>
        </p15:guide>
        <p15:guide id="15" pos="7469" userDrawn="1">
          <p15:clr>
            <a:srgbClr val="F26B43"/>
          </p15:clr>
        </p15:guide>
        <p15:guide id="16" orient="horz" pos="16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9CB2D9B7-B619-4CFD-AC34-F6E3F9E1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53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1B2E4C8-29B7-4833-AFB6-6966347AE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074236-DF71-B34D-B7F6-E3356E7DC9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7" t="13222" r="24353" b="29572"/>
          <a:stretch/>
        </p:blipFill>
        <p:spPr>
          <a:xfrm>
            <a:off x="10798176" y="6045200"/>
            <a:ext cx="1084522" cy="58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36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884" r:id="rId2"/>
    <p:sldLayoutId id="2147483889" r:id="rId3"/>
    <p:sldLayoutId id="2147483894" r:id="rId4"/>
    <p:sldLayoutId id="214748391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 cap="all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6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01752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65000"/>
          </a:schemeClr>
        </a:buClr>
        <a:buFont typeface="Calibri" panose="020F050202020403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65000"/>
          </a:schemeClr>
        </a:buClr>
        <a:buFont typeface="Calibri" panose="020F0502020204030204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6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65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37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orient="horz" pos="1344" userDrawn="1">
          <p15:clr>
            <a:srgbClr val="F26B43"/>
          </p15:clr>
        </p15:guide>
        <p15:guide id="6" pos="6085" userDrawn="1">
          <p15:clr>
            <a:srgbClr val="F26B43"/>
          </p15:clr>
        </p15:guide>
        <p15:guide id="7" pos="7446" userDrawn="1">
          <p15:clr>
            <a:srgbClr val="F26B43"/>
          </p15:clr>
        </p15:guide>
        <p15:guide id="8" orient="horz" pos="408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46D3A-77E7-C94A-84CB-3286951E0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61231"/>
            <a:ext cx="1037999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marL="685800" lvl="1" indent="-301752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bg1">
                  <a:lumMod val="65000"/>
                </a:schemeClr>
              </a:buClr>
              <a:buFont typeface="Calibri" panose="020F0502020204030204" pitchFamily="34" charset="0"/>
              <a:buChar char="–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bg1">
                  <a:lumMod val="65000"/>
                </a:schemeClr>
              </a:buClr>
              <a:buFont typeface="Calibri" panose="020F0502020204030204" pitchFamily="34" charset="0"/>
              <a:buChar char="›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bg1">
                  <a:lumMod val="6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Fourth level</a:t>
            </a:r>
          </a:p>
        </p:txBody>
      </p:sp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F7BA90D0-5772-41E5-808F-AFCA820E8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53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349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23" r:id="rId2"/>
    <p:sldLayoutId id="2147483967" r:id="rId3"/>
    <p:sldLayoutId id="2147483925" r:id="rId4"/>
    <p:sldLayoutId id="2147483926" r:id="rId5"/>
    <p:sldLayoutId id="2147483928" r:id="rId6"/>
    <p:sldLayoutId id="2147483936" r:id="rId7"/>
    <p:sldLayoutId id="2147483958" r:id="rId8"/>
    <p:sldLayoutId id="2147483963" r:id="rId9"/>
    <p:sldLayoutId id="2147483964" r:id="rId10"/>
    <p:sldLayoutId id="2147483953" r:id="rId11"/>
    <p:sldLayoutId id="2147483955" r:id="rId12"/>
    <p:sldLayoutId id="2147483970" r:id="rId13"/>
    <p:sldLayoutId id="2147483951" r:id="rId14"/>
    <p:sldLayoutId id="2147483937" r:id="rId15"/>
    <p:sldLayoutId id="2147483939" r:id="rId16"/>
    <p:sldLayoutId id="214748394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 cap="all" baseline="0" dirty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65000"/>
          </a:schemeClr>
        </a:buClr>
        <a:buFont typeface="Arial" panose="020B0604020202020204" pitchFamily="34" charset="0"/>
        <a:buChar char="•"/>
        <a:defRPr lang="en-US"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841248" indent="-457200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65000"/>
          </a:schemeClr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65000"/>
          </a:schemeClr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65000"/>
          </a:schemeClr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1">
            <a:lumMod val="65000"/>
          </a:schemeClr>
        </a:buClr>
        <a:buFont typeface="Arial" panose="020B0604020202020204" pitchFamily="34" charset="0"/>
        <a:buChar char="•"/>
        <a:defRPr lang="en-US" sz="2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ca.linkedin.com/in/peter-hall-34195457" TargetMode="External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5" Type="http://schemas.openxmlformats.org/officeDocument/2006/relationships/hyperlink" Target="https://www.edc.ca/economic-insights" TargetMode="External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hyperlink" Target="https://twitter.com/PeterGHallXIII?ref_src=twsrc%5Egoogle%7Ctwcamp%5Eserp%7Ctwgr%5Eauthor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microsoft.com/office/2014/relationships/chartEx" Target="../charts/chartEx1.xml"/><Relationship Id="rId7" Type="http://schemas.openxmlformats.org/officeDocument/2006/relationships/hyperlink" Target="https://coronavirus.jhu.edu/map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1.png"/><Relationship Id="rId5" Type="http://schemas.microsoft.com/office/2014/relationships/chartEx" Target="../charts/chartEx2.xml"/><Relationship Id="rId4" Type="http://schemas.openxmlformats.org/officeDocument/2006/relationships/image" Target="../media/image37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4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4.sv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Relationship Id="rId14" Type="http://schemas.openxmlformats.org/officeDocument/2006/relationships/image" Target="../media/image5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PeterGHallXIII?ref_src=twsrc%5Egoogle%7Ctwcamp%5Eserp%7Ctwgr%5Eauthor" TargetMode="External"/><Relationship Id="rId3" Type="http://schemas.openxmlformats.org/officeDocument/2006/relationships/image" Target="../media/image60.jpg"/><Relationship Id="rId7" Type="http://schemas.openxmlformats.org/officeDocument/2006/relationships/hyperlink" Target="https://www.edc.ca/economic-insights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6" Type="http://schemas.microsoft.com/office/2007/relationships/hdphoto" Target="../media/hdphoto1.wdp"/><Relationship Id="rId11" Type="http://schemas.openxmlformats.org/officeDocument/2006/relationships/hyperlink" Target="https://ca.linkedin.com/in/peter-hall-34195457" TargetMode="External"/><Relationship Id="rId5" Type="http://schemas.openxmlformats.org/officeDocument/2006/relationships/image" Target="../media/image4.png"/><Relationship Id="rId10" Type="http://schemas.microsoft.com/office/2007/relationships/hdphoto" Target="../media/hdphoto2.wdp"/><Relationship Id="rId4" Type="http://schemas.openxmlformats.org/officeDocument/2006/relationships/hyperlink" Target="https://www.edc.ca/en/subscribe.html" TargetMode="External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9351" y="1774120"/>
            <a:ext cx="6593305" cy="4530306"/>
          </a:xfrm>
          <a:prstGeom prst="rect">
            <a:avLst/>
          </a:prstGeom>
        </p:spPr>
        <p:txBody>
          <a:bodyPr vert="horz" wrap="square" lIns="0" tIns="8930" rIns="0" bIns="0" rtlCol="0">
            <a:spAutoFit/>
          </a:bodyPr>
          <a:lstStyle/>
          <a:p>
            <a:pPr marL="8483" marR="34779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tabLst>
                <a:tab pos="169658" algn="l"/>
              </a:tabLst>
            </a:pPr>
            <a:r>
              <a:rPr lang="en-CA" sz="2000" spc="-4" dirty="0">
                <a:solidFill>
                  <a:srgbClr val="383838"/>
                </a:solidFill>
                <a:latin typeface="Avenir Next"/>
                <a:cs typeface="Avenir Next"/>
              </a:rPr>
              <a:t>Join us next </a:t>
            </a:r>
            <a:r>
              <a:rPr lang="en-CA" sz="2000" b="1" spc="-4" dirty="0">
                <a:solidFill>
                  <a:srgbClr val="383838"/>
                </a:solidFill>
                <a:latin typeface="Avenir Next"/>
                <a:cs typeface="Avenir Next"/>
              </a:rPr>
              <a:t>Thursday October 1</a:t>
            </a:r>
            <a:r>
              <a:rPr lang="en-CA" sz="2000" b="1" spc="-4" baseline="30000" dirty="0">
                <a:solidFill>
                  <a:srgbClr val="383838"/>
                </a:solidFill>
                <a:latin typeface="Avenir Next"/>
                <a:cs typeface="Avenir Next"/>
              </a:rPr>
              <a:t>st</a:t>
            </a:r>
            <a:r>
              <a:rPr lang="en-CA" sz="2000" b="1" spc="-4" dirty="0">
                <a:solidFill>
                  <a:srgbClr val="383838"/>
                </a:solidFill>
                <a:latin typeface="Avenir Next"/>
                <a:cs typeface="Avenir Next"/>
              </a:rPr>
              <a:t> at 10am EST </a:t>
            </a:r>
            <a:r>
              <a:rPr lang="en-CA" sz="2000" spc="-4" dirty="0">
                <a:solidFill>
                  <a:srgbClr val="383838"/>
                </a:solidFill>
                <a:latin typeface="Avenir Next"/>
                <a:cs typeface="Avenir Next"/>
              </a:rPr>
              <a:t>for a round table discussion on Thriving in the New Canadian Economy.</a:t>
            </a:r>
          </a:p>
          <a:p>
            <a:pPr marL="169212" marR="347799" indent="-16072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buChar char="•"/>
              <a:tabLst>
                <a:tab pos="169658" algn="l"/>
              </a:tabLst>
            </a:pPr>
            <a:endParaRPr lang="en-CA" sz="2000" spc="-4" dirty="0">
              <a:solidFill>
                <a:srgbClr val="383838"/>
              </a:solidFill>
              <a:latin typeface="Avenir Next"/>
              <a:cs typeface="Avenir Next"/>
            </a:endParaRPr>
          </a:p>
          <a:p>
            <a:pPr marL="8483" marR="34779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tabLst>
                <a:tab pos="169658" algn="l"/>
              </a:tabLst>
            </a:pPr>
            <a:r>
              <a:rPr lang="en-CA" sz="2000" spc="-4" dirty="0">
                <a:solidFill>
                  <a:srgbClr val="383838"/>
                </a:solidFill>
                <a:latin typeface="Avenir Next"/>
                <a:cs typeface="Avenir Next"/>
              </a:rPr>
              <a:t>We’ll be discussing several of the strategies from our discussion with Peter Hall, sharing best practices and strategies to ensure the long-term resilience of manufacturing in Canada.</a:t>
            </a:r>
          </a:p>
          <a:p>
            <a:pPr marL="169212" marR="347799" indent="-16072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buChar char="•"/>
              <a:tabLst>
                <a:tab pos="169658" algn="l"/>
              </a:tabLst>
            </a:pPr>
            <a:endParaRPr lang="en-CA" sz="2000" spc="-4" dirty="0">
              <a:solidFill>
                <a:srgbClr val="383838"/>
              </a:solidFill>
              <a:latin typeface="Avenir Next"/>
              <a:cs typeface="Avenir Next"/>
            </a:endParaRPr>
          </a:p>
          <a:p>
            <a:pPr marL="8483" marR="34779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tabLst>
                <a:tab pos="169658" algn="l"/>
              </a:tabLst>
            </a:pPr>
            <a:r>
              <a:rPr lang="en-CA" sz="2000" spc="-4" dirty="0">
                <a:solidFill>
                  <a:srgbClr val="383838"/>
                </a:solidFill>
                <a:latin typeface="Avenir Next"/>
                <a:cs typeface="Avenir Next"/>
              </a:rPr>
              <a:t>This will be a facilitated discussion, and is open to senior manufacturing leaders.</a:t>
            </a:r>
          </a:p>
          <a:p>
            <a:pPr marL="169212" marR="347799" indent="-16072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buChar char="•"/>
              <a:tabLst>
                <a:tab pos="169658" algn="l"/>
              </a:tabLst>
            </a:pPr>
            <a:endParaRPr lang="en-CA" sz="2000" spc="-4" dirty="0">
              <a:solidFill>
                <a:srgbClr val="383838"/>
              </a:solidFill>
              <a:latin typeface="Avenir Next"/>
              <a:cs typeface="Avenir Next"/>
            </a:endParaRPr>
          </a:p>
          <a:p>
            <a:pPr marL="8483" marR="34779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tabLst>
                <a:tab pos="169658" algn="l"/>
              </a:tabLst>
            </a:pPr>
            <a:r>
              <a:rPr lang="en-CA" sz="2000" spc="-4" dirty="0">
                <a:solidFill>
                  <a:srgbClr val="383838"/>
                </a:solidFill>
                <a:latin typeface="Avenir Next"/>
                <a:cs typeface="Avenir Next"/>
              </a:rPr>
              <a:t>Watch your email for further details, and to register!</a:t>
            </a:r>
            <a:endParaRPr sz="2000" dirty="0">
              <a:latin typeface="Avenir Next"/>
              <a:cs typeface="Avenir Next"/>
            </a:endParaRPr>
          </a:p>
          <a:p>
            <a:pPr>
              <a:spcBef>
                <a:spcPts val="46"/>
              </a:spcBef>
              <a:buClr>
                <a:srgbClr val="404042"/>
              </a:buClr>
            </a:pPr>
            <a:endParaRPr sz="1406" dirty="0">
              <a:latin typeface="Avenir Next"/>
              <a:cs typeface="Avenir Nex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9351" y="1111020"/>
            <a:ext cx="6593305" cy="463437"/>
          </a:xfrm>
          <a:prstGeom prst="rect">
            <a:avLst/>
          </a:prstGeom>
        </p:spPr>
        <p:txBody>
          <a:bodyPr vert="horz" wrap="square" lIns="0" tIns="8930" rIns="0" bIns="0" rtlCol="0" anchor="ctr">
            <a:spAutoFit/>
          </a:bodyPr>
          <a:lstStyle/>
          <a:p>
            <a:pPr marL="8929" algn="ctr">
              <a:lnSpc>
                <a:spcPct val="100000"/>
              </a:lnSpc>
              <a:spcBef>
                <a:spcPts val="70"/>
              </a:spcBef>
              <a:tabLst>
                <a:tab pos="1241629" algn="l"/>
                <a:tab pos="2455130" algn="l"/>
                <a:tab pos="3615055" algn="l"/>
              </a:tabLst>
            </a:pPr>
            <a:r>
              <a:rPr lang="en-CA" sz="2953" spc="-56" dirty="0">
                <a:solidFill>
                  <a:srgbClr val="EB5224"/>
                </a:solidFill>
                <a:latin typeface="Avenir Next"/>
                <a:cs typeface="Avenir Next"/>
              </a:rPr>
              <a:t>Canadian Economy Roundtable</a:t>
            </a:r>
            <a:endParaRPr sz="2953" dirty="0">
              <a:latin typeface="Avenir Next"/>
              <a:cs typeface="Avenir Nex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80666" y="3821906"/>
            <a:ext cx="3387334" cy="30360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7280522" y="3804047"/>
            <a:ext cx="3387326" cy="3036094"/>
          </a:xfrm>
          <a:custGeom>
            <a:avLst/>
            <a:gdLst>
              <a:gd name="connsiteX0" fmla="*/ 4817529 w 4817529"/>
              <a:gd name="connsiteY0" fmla="*/ 0 h 4318000"/>
              <a:gd name="connsiteX1" fmla="*/ 1727200 w 4817529"/>
              <a:gd name="connsiteY1" fmla="*/ 0 h 4318000"/>
              <a:gd name="connsiteX2" fmla="*/ 728662 w 4817529"/>
              <a:gd name="connsiteY2" fmla="*/ 26987 h 4318000"/>
              <a:gd name="connsiteX3" fmla="*/ 26987 w 4817529"/>
              <a:gd name="connsiteY3" fmla="*/ 728662 h 4318000"/>
              <a:gd name="connsiteX4" fmla="*/ 0 w 4817529"/>
              <a:gd name="connsiteY4" fmla="*/ 1727200 h 4318000"/>
              <a:gd name="connsiteX5" fmla="*/ 0 w 4817529"/>
              <a:gd name="connsiteY5" fmla="*/ 4318000 h 4318000"/>
              <a:gd name="connsiteX6" fmla="*/ 4817529 w 4817529"/>
              <a:gd name="connsiteY6" fmla="*/ 4318000 h 4318000"/>
              <a:gd name="connsiteX7" fmla="*/ 4817529 w 4817529"/>
              <a:gd name="connsiteY7" fmla="*/ 0 h 4318000"/>
              <a:gd name="connsiteX0" fmla="*/ 4817529 w 4817529"/>
              <a:gd name="connsiteY0" fmla="*/ 0 h 4318000"/>
              <a:gd name="connsiteX1" fmla="*/ 1727200 w 4817529"/>
              <a:gd name="connsiteY1" fmla="*/ 0 h 4318000"/>
              <a:gd name="connsiteX2" fmla="*/ 728662 w 4817529"/>
              <a:gd name="connsiteY2" fmla="*/ 26987 h 4318000"/>
              <a:gd name="connsiteX3" fmla="*/ 26987 w 4817529"/>
              <a:gd name="connsiteY3" fmla="*/ 728662 h 4318000"/>
              <a:gd name="connsiteX4" fmla="*/ 0 w 4817529"/>
              <a:gd name="connsiteY4" fmla="*/ 1727200 h 4318000"/>
              <a:gd name="connsiteX5" fmla="*/ 0 w 4817529"/>
              <a:gd name="connsiteY5" fmla="*/ 4318000 h 4318000"/>
              <a:gd name="connsiteX6" fmla="*/ 4817529 w 4817529"/>
              <a:gd name="connsiteY6" fmla="*/ 4318000 h 4318000"/>
              <a:gd name="connsiteX7" fmla="*/ 4817529 w 4817529"/>
              <a:gd name="connsiteY7" fmla="*/ 0 h 4318000"/>
              <a:gd name="connsiteX0" fmla="*/ 4817529 w 4817529"/>
              <a:gd name="connsiteY0" fmla="*/ 0 h 4318000"/>
              <a:gd name="connsiteX1" fmla="*/ 1727200 w 4817529"/>
              <a:gd name="connsiteY1" fmla="*/ 0 h 4318000"/>
              <a:gd name="connsiteX2" fmla="*/ 728662 w 4817529"/>
              <a:gd name="connsiteY2" fmla="*/ 26987 h 4318000"/>
              <a:gd name="connsiteX3" fmla="*/ 26987 w 4817529"/>
              <a:gd name="connsiteY3" fmla="*/ 728662 h 4318000"/>
              <a:gd name="connsiteX4" fmla="*/ 0 w 4817529"/>
              <a:gd name="connsiteY4" fmla="*/ 1727200 h 4318000"/>
              <a:gd name="connsiteX5" fmla="*/ 0 w 4817529"/>
              <a:gd name="connsiteY5" fmla="*/ 4318000 h 4318000"/>
              <a:gd name="connsiteX6" fmla="*/ 4817529 w 4817529"/>
              <a:gd name="connsiteY6" fmla="*/ 4318000 h 4318000"/>
              <a:gd name="connsiteX7" fmla="*/ 4817529 w 4817529"/>
              <a:gd name="connsiteY7" fmla="*/ 0 h 4318000"/>
              <a:gd name="connsiteX0" fmla="*/ 4864669 w 4864669"/>
              <a:gd name="connsiteY0" fmla="*/ 0 h 4318000"/>
              <a:gd name="connsiteX1" fmla="*/ 1774340 w 4864669"/>
              <a:gd name="connsiteY1" fmla="*/ 0 h 4318000"/>
              <a:gd name="connsiteX2" fmla="*/ 974584 w 4864669"/>
              <a:gd name="connsiteY2" fmla="*/ 3134 h 4318000"/>
              <a:gd name="connsiteX3" fmla="*/ 74127 w 4864669"/>
              <a:gd name="connsiteY3" fmla="*/ 728662 h 4318000"/>
              <a:gd name="connsiteX4" fmla="*/ 47140 w 4864669"/>
              <a:gd name="connsiteY4" fmla="*/ 1727200 h 4318000"/>
              <a:gd name="connsiteX5" fmla="*/ 47140 w 4864669"/>
              <a:gd name="connsiteY5" fmla="*/ 4318000 h 4318000"/>
              <a:gd name="connsiteX6" fmla="*/ 4864669 w 4864669"/>
              <a:gd name="connsiteY6" fmla="*/ 4318000 h 4318000"/>
              <a:gd name="connsiteX7" fmla="*/ 4864669 w 4864669"/>
              <a:gd name="connsiteY7" fmla="*/ 0 h 4318000"/>
              <a:gd name="connsiteX0" fmla="*/ 4864669 w 4864669"/>
              <a:gd name="connsiteY0" fmla="*/ 0 h 4318000"/>
              <a:gd name="connsiteX1" fmla="*/ 1774340 w 4864669"/>
              <a:gd name="connsiteY1" fmla="*/ 0 h 4318000"/>
              <a:gd name="connsiteX2" fmla="*/ 974584 w 4864669"/>
              <a:gd name="connsiteY2" fmla="*/ 3134 h 4318000"/>
              <a:gd name="connsiteX3" fmla="*/ 74127 w 4864669"/>
              <a:gd name="connsiteY3" fmla="*/ 728662 h 4318000"/>
              <a:gd name="connsiteX4" fmla="*/ 47140 w 4864669"/>
              <a:gd name="connsiteY4" fmla="*/ 1727200 h 4318000"/>
              <a:gd name="connsiteX5" fmla="*/ 47140 w 4864669"/>
              <a:gd name="connsiteY5" fmla="*/ 4318000 h 4318000"/>
              <a:gd name="connsiteX6" fmla="*/ 4864669 w 4864669"/>
              <a:gd name="connsiteY6" fmla="*/ 4318000 h 4318000"/>
              <a:gd name="connsiteX7" fmla="*/ 4864669 w 4864669"/>
              <a:gd name="connsiteY7" fmla="*/ 0 h 4318000"/>
              <a:gd name="connsiteX0" fmla="*/ 4817529 w 4817529"/>
              <a:gd name="connsiteY0" fmla="*/ 0 h 4318000"/>
              <a:gd name="connsiteX1" fmla="*/ 1727200 w 4817529"/>
              <a:gd name="connsiteY1" fmla="*/ 0 h 4318000"/>
              <a:gd name="connsiteX2" fmla="*/ 927444 w 4817529"/>
              <a:gd name="connsiteY2" fmla="*/ 3134 h 4318000"/>
              <a:gd name="connsiteX3" fmla="*/ 26987 w 4817529"/>
              <a:gd name="connsiteY3" fmla="*/ 728662 h 4318000"/>
              <a:gd name="connsiteX4" fmla="*/ 0 w 4817529"/>
              <a:gd name="connsiteY4" fmla="*/ 1727200 h 4318000"/>
              <a:gd name="connsiteX5" fmla="*/ 0 w 4817529"/>
              <a:gd name="connsiteY5" fmla="*/ 4318000 h 4318000"/>
              <a:gd name="connsiteX6" fmla="*/ 4817529 w 4817529"/>
              <a:gd name="connsiteY6" fmla="*/ 4318000 h 4318000"/>
              <a:gd name="connsiteX7" fmla="*/ 4817529 w 4817529"/>
              <a:gd name="connsiteY7" fmla="*/ 0 h 4318000"/>
              <a:gd name="connsiteX0" fmla="*/ 4817529 w 4817529"/>
              <a:gd name="connsiteY0" fmla="*/ 0 h 4318000"/>
              <a:gd name="connsiteX1" fmla="*/ 1727200 w 4817529"/>
              <a:gd name="connsiteY1" fmla="*/ 0 h 4318000"/>
              <a:gd name="connsiteX2" fmla="*/ 927444 w 4817529"/>
              <a:gd name="connsiteY2" fmla="*/ 3134 h 4318000"/>
              <a:gd name="connsiteX3" fmla="*/ 26987 w 4817529"/>
              <a:gd name="connsiteY3" fmla="*/ 728662 h 4318000"/>
              <a:gd name="connsiteX4" fmla="*/ 0 w 4817529"/>
              <a:gd name="connsiteY4" fmla="*/ 1727200 h 4318000"/>
              <a:gd name="connsiteX5" fmla="*/ 0 w 4817529"/>
              <a:gd name="connsiteY5" fmla="*/ 4318000 h 4318000"/>
              <a:gd name="connsiteX6" fmla="*/ 4817529 w 4817529"/>
              <a:gd name="connsiteY6" fmla="*/ 4318000 h 4318000"/>
              <a:gd name="connsiteX7" fmla="*/ 4817529 w 4817529"/>
              <a:gd name="connsiteY7" fmla="*/ 0 h 431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7529" h="4318000">
                <a:moveTo>
                  <a:pt x="4817529" y="0"/>
                </a:moveTo>
                <a:lnTo>
                  <a:pt x="1727200" y="0"/>
                </a:lnTo>
                <a:cubicBezTo>
                  <a:pt x="1460615" y="1045"/>
                  <a:pt x="1536423" y="5335"/>
                  <a:pt x="927444" y="3134"/>
                </a:cubicBezTo>
                <a:cubicBezTo>
                  <a:pt x="318465" y="933"/>
                  <a:pt x="46389" y="385659"/>
                  <a:pt x="26987" y="728662"/>
                </a:cubicBezTo>
                <a:cubicBezTo>
                  <a:pt x="15536" y="1071665"/>
                  <a:pt x="8996" y="1394354"/>
                  <a:pt x="0" y="1727200"/>
                </a:cubicBezTo>
                <a:lnTo>
                  <a:pt x="0" y="4318000"/>
                </a:lnTo>
                <a:lnTo>
                  <a:pt x="4817529" y="4318000"/>
                </a:lnTo>
                <a:lnTo>
                  <a:pt x="4817529" y="0"/>
                </a:lnTo>
                <a:close/>
              </a:path>
            </a:pathLst>
          </a:custGeom>
          <a:solidFill>
            <a:srgbClr val="F05123">
              <a:alpha val="84000"/>
            </a:srgbClr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 txBox="1"/>
          <p:nvPr/>
        </p:nvSpPr>
        <p:spPr>
          <a:xfrm>
            <a:off x="2808255" y="6338809"/>
            <a:ext cx="874216" cy="199880"/>
          </a:xfrm>
          <a:prstGeom prst="rect">
            <a:avLst/>
          </a:prstGeom>
        </p:spPr>
        <p:txBody>
          <a:bodyPr vert="horz" wrap="square" lIns="0" tIns="18305" rIns="0" bIns="0" rtlCol="0">
            <a:spAutoFit/>
          </a:bodyPr>
          <a:lstStyle/>
          <a:p>
            <a:pPr marL="8929" marR="3572">
              <a:lnSpc>
                <a:spcPts val="716"/>
              </a:lnSpc>
              <a:spcBef>
                <a:spcPts val="143"/>
              </a:spcBef>
            </a:pPr>
            <a:r>
              <a:rPr sz="633" spc="7" dirty="0">
                <a:solidFill>
                  <a:srgbClr val="404042"/>
                </a:solidFill>
                <a:latin typeface="Avenir Next"/>
                <a:cs typeface="Avenir Next"/>
              </a:rPr>
              <a:t>Next </a:t>
            </a:r>
            <a:r>
              <a:rPr sz="633" spc="4" dirty="0">
                <a:solidFill>
                  <a:srgbClr val="404042"/>
                </a:solidFill>
                <a:latin typeface="Avenir Next"/>
                <a:cs typeface="Avenir Next"/>
              </a:rPr>
              <a:t>Generation  </a:t>
            </a:r>
            <a:r>
              <a:rPr sz="633" spc="7" dirty="0">
                <a:solidFill>
                  <a:srgbClr val="404042"/>
                </a:solidFill>
                <a:latin typeface="Avenir Next"/>
                <a:cs typeface="Avenir Next"/>
              </a:rPr>
              <a:t>Manufacturing</a:t>
            </a:r>
            <a:r>
              <a:rPr sz="633" spc="-39" dirty="0">
                <a:solidFill>
                  <a:srgbClr val="404042"/>
                </a:solidFill>
                <a:latin typeface="Avenir Next"/>
                <a:cs typeface="Avenir Next"/>
              </a:rPr>
              <a:t> </a:t>
            </a:r>
            <a:r>
              <a:rPr sz="633" spc="4" dirty="0">
                <a:solidFill>
                  <a:srgbClr val="404042"/>
                </a:solidFill>
                <a:latin typeface="Avenir Next"/>
                <a:cs typeface="Avenir Next"/>
              </a:rPr>
              <a:t>Canada</a:t>
            </a:r>
            <a:endParaRPr sz="633">
              <a:latin typeface="Avenir Next"/>
              <a:cs typeface="Avenir Nex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0"/>
          </p:nvPr>
        </p:nvSpPr>
        <p:spPr>
          <a:xfrm>
            <a:off x="9748242" y="6319228"/>
            <a:ext cx="105370" cy="378349"/>
          </a:xfrm>
          <a:prstGeom prst="rect">
            <a:avLst/>
          </a:prstGeom>
        </p:spPr>
        <p:txBody>
          <a:bodyPr vert="horz" wrap="square" lIns="0" tIns="8930" rIns="0" bIns="0" rtlCol="0" anchor="ctr">
            <a:spAutoFit/>
          </a:bodyPr>
          <a:lstStyle/>
          <a:p>
            <a:pPr marL="26788">
              <a:spcBef>
                <a:spcPts val="70"/>
              </a:spcBef>
            </a:pPr>
            <a:fld id="{81D60167-4931-47E6-BA6A-407CBD079E47}" type="slidenum">
              <a:rPr dirty="0"/>
              <a:pPr marL="26788">
                <a:spcBef>
                  <a:spcPts val="70"/>
                </a:spcBef>
              </a:pPr>
              <a:t>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9267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4303A-CCD9-450A-B816-8994D2D41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456" y="1940513"/>
            <a:ext cx="5301096" cy="2356296"/>
          </a:xfrm>
        </p:spPr>
        <p:txBody>
          <a:bodyPr>
            <a:normAutofit/>
          </a:bodyPr>
          <a:lstStyle/>
          <a:p>
            <a:r>
              <a:rPr lang="en-US" sz="3200" dirty="0"/>
              <a:t>Covid-19 &amp; resilience in Canadian manufacturing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9859E50-B1FA-46A0-A512-F09047037E8D}"/>
              </a:ext>
            </a:extLst>
          </p:cNvPr>
          <p:cNvSpPr txBox="1">
            <a:spLocks/>
          </p:cNvSpPr>
          <p:nvPr/>
        </p:nvSpPr>
        <p:spPr>
          <a:xfrm>
            <a:off x="303750" y="4528545"/>
            <a:ext cx="4976800" cy="1066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301752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Char char="–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AAAAAA"/>
              </a:buClr>
              <a:buSzPct val="100000"/>
              <a:buFont typeface="Calibri" panose="020F0502020204030204" pitchFamily="34" charset="0"/>
              <a:buChar char="›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AAAAAA"/>
              </a:buClr>
              <a:buSzPct val="100000"/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3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AAAAAA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/>
              <a:t>NGen</a:t>
            </a:r>
            <a:r>
              <a:rPr lang="en-US" sz="1600" dirty="0"/>
              <a:t> Thought Leader Series – September 24, 2020</a:t>
            </a:r>
          </a:p>
          <a:p>
            <a:r>
              <a:rPr lang="en-US" sz="1600" dirty="0"/>
              <a:t>Peter Hall, Vice President and Chief Economist</a:t>
            </a:r>
          </a:p>
          <a:p>
            <a:endParaRPr lang="en-US" sz="16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3C9BF9-5CD1-446F-B108-F6BE8DC5A2BF}"/>
              </a:ext>
            </a:extLst>
          </p:cNvPr>
          <p:cNvGrpSpPr/>
          <p:nvPr/>
        </p:nvGrpSpPr>
        <p:grpSpPr>
          <a:xfrm>
            <a:off x="370378" y="6277897"/>
            <a:ext cx="4910172" cy="360376"/>
            <a:chOff x="6103004" y="6131513"/>
            <a:chExt cx="4910172" cy="36037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4DCDC64-17D1-4718-8B7F-200331EAEF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347" b="66865" l="24750" r="69000">
                          <a14:foregroundMark x1="62000" y1="60689" x2="62000" y2="60689"/>
                          <a14:foregroundMark x1="68000" y1="51188" x2="68000" y2="51188"/>
                          <a14:foregroundMark x1="69000" y1="43468" x2="69000" y2="43468"/>
                          <a14:foregroundMark x1="49000" y1="25416" x2="49000" y2="25416"/>
                          <a14:foregroundMark x1="24750" y1="45368" x2="24750" y2="45368"/>
                          <a14:foregroundMark x1="45875" y1="24347" x2="45875" y2="24347"/>
                        </a14:backgroundRemoval>
                      </a14:imgEffect>
                      <a14:imgEffect>
                        <a14:brightnessContrast bright="100000" contrast="90000"/>
                      </a14:imgEffect>
                    </a14:imgLayer>
                  </a14:imgProps>
                </a:ext>
              </a:extLst>
            </a:blip>
            <a:srcRect l="22857" t="19969" r="27590" b="27859"/>
            <a:stretch/>
          </p:blipFill>
          <p:spPr>
            <a:xfrm>
              <a:off x="8410136" y="6193688"/>
              <a:ext cx="247557" cy="27432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3B79BB-079F-4D13-A9B8-9BF16A42DBF4}"/>
                </a:ext>
              </a:extLst>
            </p:cNvPr>
            <p:cNvSpPr txBox="1"/>
            <p:nvPr/>
          </p:nvSpPr>
          <p:spPr>
            <a:xfrm>
              <a:off x="8615536" y="6191009"/>
              <a:ext cx="23976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sng" dirty="0">
                  <a:solidFill>
                    <a:schemeClr val="bg1"/>
                  </a:solidFill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Economic Insights</a:t>
              </a:r>
              <a:endParaRPr lang="en-US" sz="1200" b="1" u="sng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67437A6-B0EE-4D1F-8BD5-DC0DA15392BA}"/>
                </a:ext>
              </a:extLst>
            </p:cNvPr>
            <p:cNvGrpSpPr/>
            <p:nvPr/>
          </p:nvGrpSpPr>
          <p:grpSpPr>
            <a:xfrm>
              <a:off x="6103004" y="6131513"/>
              <a:ext cx="2387571" cy="360376"/>
              <a:chOff x="7201926" y="6287882"/>
              <a:chExt cx="2603865" cy="360376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193A52B-8F67-4DCA-AE2D-77EF3AEC7D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duotone>
                  <a:srgbClr val="C4D0CB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58083" r="95343"/>
                        </a14:imgEffect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53425"/>
              <a:stretch/>
            </p:blipFill>
            <p:spPr>
              <a:xfrm>
                <a:off x="7201926" y="6297714"/>
                <a:ext cx="379111" cy="350544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7FE27DA-5BF1-4CAB-9D1B-A27DA2F586F5}"/>
                  </a:ext>
                </a:extLst>
              </p:cNvPr>
              <p:cNvGrpSpPr/>
              <p:nvPr/>
            </p:nvGrpSpPr>
            <p:grpSpPr>
              <a:xfrm>
                <a:off x="7416145" y="6347377"/>
                <a:ext cx="2389646" cy="292326"/>
                <a:chOff x="3711682" y="6423914"/>
                <a:chExt cx="2389646" cy="292326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41A1469-824D-4A67-A8B6-1CEB111CC23D}"/>
                    </a:ext>
                  </a:extLst>
                </p:cNvPr>
                <p:cNvSpPr txBox="1"/>
                <p:nvPr userDrawn="1"/>
              </p:nvSpPr>
              <p:spPr>
                <a:xfrm>
                  <a:off x="5147818" y="6423914"/>
                  <a:ext cx="95351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bg1"/>
                      </a:solidFill>
                      <a:latin typeface="+mj-lt"/>
                      <a:hlinkClick r:id="rId8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Peter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+mj-lt"/>
                      <a:hlinkClick r:id="rId8"/>
                    </a:rPr>
                    <a:t> </a:t>
                  </a:r>
                  <a:r>
                    <a:rPr lang="en-US" sz="1200" b="1" dirty="0">
                      <a:solidFill>
                        <a:schemeClr val="bg1"/>
                      </a:solidFill>
                      <a:latin typeface="+mj-lt"/>
                      <a:hlinkClick r:id="rId8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Hall</a:t>
                  </a:r>
                  <a:endParaRPr lang="en-US" sz="120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hlinkClick r:id="rId9"/>
                  <a:extLst>
                    <a:ext uri="{FF2B5EF4-FFF2-40B4-BE49-F238E27FC236}">
                      <a16:creationId xmlns:a16="http://schemas.microsoft.com/office/drawing/2014/main" id="{51D23DC6-7237-49DA-95CE-F79A2571167E}"/>
                    </a:ext>
                  </a:extLst>
                </p:cNvPr>
                <p:cNvSpPr txBox="1"/>
                <p:nvPr userDrawn="1"/>
              </p:nvSpPr>
              <p:spPr>
                <a:xfrm>
                  <a:off x="3711682" y="6439241"/>
                  <a:ext cx="155840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bg1"/>
                      </a:solidFill>
                      <a:latin typeface="+mj-lt"/>
                    </a:rPr>
                    <a:t>@</a:t>
                  </a:r>
                  <a:r>
                    <a:rPr lang="en-US" sz="1200" b="1" dirty="0" err="1">
                      <a:solidFill>
                        <a:schemeClr val="bg1"/>
                      </a:solidFill>
                      <a:latin typeface="+mj-lt"/>
                    </a:rPr>
                    <a:t>PeterGHallXIII</a:t>
                  </a:r>
                  <a:endParaRPr lang="en-US" sz="1200" b="1" dirty="0">
                    <a:solidFill>
                      <a:schemeClr val="bg1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17FF6CAF-732B-427F-B98B-7EAA11FDFFB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duotone>
                  <a:srgbClr val="C4D0CB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5075" r="45674">
                            <a14:foregroundMark x1="17518" y1="59322" x2="17518" y2="59322"/>
                            <a14:foregroundMark x1="18248" y1="37288" x2="18248" y2="37288"/>
                          </a14:backgroundRemoval>
                        </a14:imgEffect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r="49251"/>
              <a:stretch/>
            </p:blipFill>
            <p:spPr>
              <a:xfrm>
                <a:off x="8558223" y="6287882"/>
                <a:ext cx="413083" cy="350544"/>
              </a:xfrm>
              <a:prstGeom prst="rect">
                <a:avLst/>
              </a:prstGeom>
            </p:spPr>
          </p:pic>
        </p:grp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E55ED2D-8D03-4A30-B98B-831812901C9C}"/>
              </a:ext>
            </a:extLst>
          </p:cNvPr>
          <p:cNvCxnSpPr>
            <a:cxnSpLocks/>
          </p:cNvCxnSpPr>
          <p:nvPr/>
        </p:nvCxnSpPr>
        <p:spPr>
          <a:xfrm>
            <a:off x="-45743" y="3870689"/>
            <a:ext cx="484632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583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26" name="Chart 25">
                <a:extLst>
                  <a:ext uri="{FF2B5EF4-FFF2-40B4-BE49-F238E27FC236}">
                    <a16:creationId xmlns:a16="http://schemas.microsoft.com/office/drawing/2014/main" id="{28B502CD-2DD7-489B-81DD-37E6E80F8591}"/>
                  </a:ext>
                </a:extLst>
              </p:cNvPr>
              <p:cNvGraphicFramePr/>
              <p:nvPr>
                <p:extLst/>
              </p:nvPr>
            </p:nvGraphicFramePr>
            <p:xfrm>
              <a:off x="-564340" y="383723"/>
              <a:ext cx="7446219" cy="807473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6" name="Chart 25">
                <a:extLst>
                  <a:ext uri="{FF2B5EF4-FFF2-40B4-BE49-F238E27FC236}">
                    <a16:creationId xmlns:a16="http://schemas.microsoft.com/office/drawing/2014/main" id="{28B502CD-2DD7-489B-81DD-37E6E80F85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564340" y="383723"/>
                <a:ext cx="7446219" cy="80747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30" name="Chart 129">
                <a:extLst>
                  <a:ext uri="{FF2B5EF4-FFF2-40B4-BE49-F238E27FC236}">
                    <a16:creationId xmlns:a16="http://schemas.microsoft.com/office/drawing/2014/main" id="{07561AE3-4B2F-084C-916C-EA255C561B7C}"/>
                  </a:ext>
                </a:extLst>
              </p:cNvPr>
              <p:cNvGraphicFramePr/>
              <p:nvPr/>
            </p:nvGraphicFramePr>
            <p:xfrm>
              <a:off x="-120494" y="1449388"/>
              <a:ext cx="9389742" cy="614283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130" name="Chart 129">
                <a:extLst>
                  <a:ext uri="{FF2B5EF4-FFF2-40B4-BE49-F238E27FC236}">
                    <a16:creationId xmlns:a16="http://schemas.microsoft.com/office/drawing/2014/main" id="{07561AE3-4B2F-084C-916C-EA255C561B7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20494" y="1449388"/>
                <a:ext cx="9389742" cy="6142839"/>
              </a:xfrm>
              <a:prstGeom prst="rect">
                <a:avLst/>
              </a:prstGeom>
            </p:spPr>
          </p:pic>
        </mc:Fallback>
      </mc:AlternateContent>
      <p:sp>
        <p:nvSpPr>
          <p:cNvPr id="245" name="Rectangle 244">
            <a:extLst>
              <a:ext uri="{FF2B5EF4-FFF2-40B4-BE49-F238E27FC236}">
                <a16:creationId xmlns:a16="http://schemas.microsoft.com/office/drawing/2014/main" id="{9C0B83F3-8909-044D-A06C-B599CAD43F13}"/>
              </a:ext>
            </a:extLst>
          </p:cNvPr>
          <p:cNvSpPr/>
          <p:nvPr/>
        </p:nvSpPr>
        <p:spPr>
          <a:xfrm>
            <a:off x="1225151" y="6502111"/>
            <a:ext cx="4334819" cy="35588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DA04ADF2-6249-B640-82A3-FEC3D12A93D3}"/>
              </a:ext>
            </a:extLst>
          </p:cNvPr>
          <p:cNvSpPr txBox="1"/>
          <p:nvPr/>
        </p:nvSpPr>
        <p:spPr>
          <a:xfrm>
            <a:off x="533260" y="3151989"/>
            <a:ext cx="857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U.S.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6.5m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4F7248A9-7D00-9F42-AF2F-2D94F43E4A05}"/>
              </a:ext>
            </a:extLst>
          </p:cNvPr>
          <p:cNvSpPr txBox="1"/>
          <p:nvPr/>
        </p:nvSpPr>
        <p:spPr>
          <a:xfrm>
            <a:off x="4470791" y="3339221"/>
            <a:ext cx="140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China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lang="en-US" sz="1400" b="1" dirty="0">
                <a:solidFill>
                  <a:schemeClr val="bg1"/>
                </a:solidFill>
                <a:latin typeface="Calibri"/>
              </a:rPr>
              <a:t>90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DBB1B6E-A1D6-0C46-9407-9F6FB153B85E}"/>
              </a:ext>
            </a:extLst>
          </p:cNvPr>
          <p:cNvSpPr txBox="1"/>
          <p:nvPr/>
        </p:nvSpPr>
        <p:spPr>
          <a:xfrm>
            <a:off x="1762842" y="3119811"/>
            <a:ext cx="1596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Spain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566k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7AEC97E-4D98-4A4D-A6FB-A36220E69132}"/>
              </a:ext>
            </a:extLst>
          </p:cNvPr>
          <p:cNvSpPr txBox="1"/>
          <p:nvPr/>
        </p:nvSpPr>
        <p:spPr>
          <a:xfrm>
            <a:off x="2658494" y="3071193"/>
            <a:ext cx="140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Italy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lang="en-US" sz="1400" b="1" dirty="0">
                <a:solidFill>
                  <a:srgbClr val="000000"/>
                </a:solidFill>
                <a:latin typeface="Calibri"/>
              </a:rPr>
              <a:t>289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8D6932-B3A4-CB43-93DE-F83A96D0A8DD}"/>
              </a:ext>
            </a:extLst>
          </p:cNvPr>
          <p:cNvSpPr txBox="1"/>
          <p:nvPr/>
        </p:nvSpPr>
        <p:spPr>
          <a:xfrm>
            <a:off x="887040" y="1550307"/>
            <a:ext cx="4879152" cy="698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29 million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0A35D4-767F-43D9-8293-BE9BFCB26192}"/>
              </a:ext>
            </a:extLst>
          </p:cNvPr>
          <p:cNvSpPr txBox="1"/>
          <p:nvPr/>
        </p:nvSpPr>
        <p:spPr>
          <a:xfrm>
            <a:off x="3750016" y="2657727"/>
            <a:ext cx="1873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Russia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1.1m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50B461-2C60-45D2-8691-5E69CAC3E211}"/>
              </a:ext>
            </a:extLst>
          </p:cNvPr>
          <p:cNvSpPr txBox="1"/>
          <p:nvPr/>
        </p:nvSpPr>
        <p:spPr>
          <a:xfrm>
            <a:off x="2291001" y="2596591"/>
            <a:ext cx="1139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UK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lang="en-US" sz="1400" b="1" dirty="0">
                <a:solidFill>
                  <a:srgbClr val="000000"/>
                </a:solidFill>
                <a:latin typeface="Calibri"/>
              </a:rPr>
              <a:t>371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6BEE79-47B2-4BE2-A25C-0E2F4D694C37}"/>
              </a:ext>
            </a:extLst>
          </p:cNvPr>
          <p:cNvSpPr txBox="1"/>
          <p:nvPr/>
        </p:nvSpPr>
        <p:spPr>
          <a:xfrm>
            <a:off x="614970" y="5731934"/>
            <a:ext cx="5306734" cy="6282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B5C6DEF-EA61-9A4F-99E6-3CE05A77EF48}"/>
              </a:ext>
            </a:extLst>
          </p:cNvPr>
          <p:cNvSpPr txBox="1"/>
          <p:nvPr/>
        </p:nvSpPr>
        <p:spPr>
          <a:xfrm>
            <a:off x="798221" y="6476381"/>
            <a:ext cx="47617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Sources: EDC Economics;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John’s Hopkins Coronavirus Research Center.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DC94A49-58C6-404B-8FF4-14E205266008}"/>
              </a:ext>
            </a:extLst>
          </p:cNvPr>
          <p:cNvSpPr txBox="1"/>
          <p:nvPr/>
        </p:nvSpPr>
        <p:spPr>
          <a:xfrm>
            <a:off x="1221318" y="4471369"/>
            <a:ext cx="140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Brazil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4.3</a:t>
            </a:r>
            <a:r>
              <a:rPr lang="en-US" sz="1400" b="1" dirty="0">
                <a:solidFill>
                  <a:schemeClr val="bg1"/>
                </a:solidFill>
                <a:latin typeface="Calibri"/>
              </a:rPr>
              <a:t>m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5751CF-894F-484E-A43C-69FB0924C679}"/>
              </a:ext>
            </a:extLst>
          </p:cNvPr>
          <p:cNvSpPr txBox="1"/>
          <p:nvPr/>
        </p:nvSpPr>
        <p:spPr>
          <a:xfrm>
            <a:off x="234904" y="2719298"/>
            <a:ext cx="140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Canada</a:t>
            </a:r>
            <a:br>
              <a:rPr lang="en-US" sz="1400" b="1" dirty="0">
                <a:solidFill>
                  <a:schemeClr val="bg1"/>
                </a:solidFill>
              </a:rPr>
            </a:br>
            <a:r>
              <a:rPr lang="en-US" sz="1400" b="1" dirty="0">
                <a:solidFill>
                  <a:schemeClr val="bg1"/>
                </a:solidFill>
              </a:rPr>
              <a:t>139k</a:t>
            </a:r>
          </a:p>
        </p:txBody>
      </p:sp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3D327DDF-C618-4C37-9D60-EFCDAB3382B0}"/>
              </a:ext>
            </a:extLst>
          </p:cNvPr>
          <p:cNvGraphicFramePr/>
          <p:nvPr>
            <p:extLst/>
          </p:nvPr>
        </p:nvGraphicFramePr>
        <p:xfrm>
          <a:off x="6598028" y="1807161"/>
          <a:ext cx="5397851" cy="4239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5671C66A-070A-483E-AF03-552BD329D20F}"/>
              </a:ext>
            </a:extLst>
          </p:cNvPr>
          <p:cNvSpPr txBox="1"/>
          <p:nvPr/>
        </p:nvSpPr>
        <p:spPr>
          <a:xfrm>
            <a:off x="2473380" y="2093893"/>
            <a:ext cx="177133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2400" b="1" dirty="0"/>
              <a:t>World total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7112404-99AC-4841-9669-2274383E840F}"/>
              </a:ext>
            </a:extLst>
          </p:cNvPr>
          <p:cNvSpPr txBox="1"/>
          <p:nvPr/>
        </p:nvSpPr>
        <p:spPr>
          <a:xfrm>
            <a:off x="3903732" y="3609527"/>
            <a:ext cx="140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India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lang="en-US" sz="1400" b="1" dirty="0">
                <a:solidFill>
                  <a:srgbClr val="000000"/>
                </a:solidFill>
                <a:latin typeface="Calibri"/>
              </a:rPr>
              <a:t>4.8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EED452-E68A-4755-B505-C1EC3C2B54B4}"/>
              </a:ext>
            </a:extLst>
          </p:cNvPr>
          <p:cNvSpPr txBox="1"/>
          <p:nvPr/>
        </p:nvSpPr>
        <p:spPr>
          <a:xfrm>
            <a:off x="2922752" y="4829080"/>
            <a:ext cx="10102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South Africa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649k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251A5B-1631-446A-AD24-2C5C27DD484D}"/>
              </a:ext>
            </a:extLst>
          </p:cNvPr>
          <p:cNvSpPr txBox="1"/>
          <p:nvPr/>
        </p:nvSpPr>
        <p:spPr>
          <a:xfrm>
            <a:off x="-2149" y="3633672"/>
            <a:ext cx="1596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Mexico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668</a:t>
            </a:r>
            <a:r>
              <a:rPr lang="en-US" sz="1400" b="1" dirty="0">
                <a:latin typeface="Calibri"/>
              </a:rPr>
              <a:t>k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4B3028-9C3B-4301-922C-7C098B8E447B}"/>
              </a:ext>
            </a:extLst>
          </p:cNvPr>
          <p:cNvSpPr txBox="1"/>
          <p:nvPr/>
        </p:nvSpPr>
        <p:spPr>
          <a:xfrm>
            <a:off x="733155" y="4342485"/>
            <a:ext cx="860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Peru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latin typeface="Calibri"/>
              </a:rPr>
              <a:t>729k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04F76F6D-38C9-4182-8627-40A32EE11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90" y="318631"/>
            <a:ext cx="8952840" cy="878659"/>
          </a:xfrm>
        </p:spPr>
        <p:txBody>
          <a:bodyPr>
            <a:normAutofit/>
          </a:bodyPr>
          <a:lstStyle/>
          <a:p>
            <a:r>
              <a:rPr lang="en-US" dirty="0"/>
              <a:t>Confirmed COVID-19 cases</a:t>
            </a:r>
          </a:p>
        </p:txBody>
      </p:sp>
      <p:sp>
        <p:nvSpPr>
          <p:cNvPr id="36" name="TextBox 1">
            <a:extLst>
              <a:ext uri="{FF2B5EF4-FFF2-40B4-BE49-F238E27FC236}">
                <a16:creationId xmlns:a16="http://schemas.microsoft.com/office/drawing/2014/main" id="{4E402676-807F-47A1-A519-A56B36B68997}"/>
              </a:ext>
            </a:extLst>
          </p:cNvPr>
          <p:cNvSpPr txBox="1"/>
          <p:nvPr/>
        </p:nvSpPr>
        <p:spPr>
          <a:xfrm>
            <a:off x="798221" y="1115770"/>
            <a:ext cx="11129398" cy="444542"/>
          </a:xfrm>
          <a:prstGeom prst="rect">
            <a:avLst/>
          </a:prstGeom>
        </p:spPr>
        <p:txBody>
          <a:bodyPr wrap="square" lIns="90000" tIns="46800" rIns="9000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As of September 14, 2020</a:t>
            </a:r>
          </a:p>
          <a:p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565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755661B-1181-154C-B4DB-D81297F240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5045237"/>
              </p:ext>
            </p:extLst>
          </p:nvPr>
        </p:nvGraphicFramePr>
        <p:xfrm>
          <a:off x="636608" y="955168"/>
          <a:ext cx="9229767" cy="5359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3">
            <a:extLst>
              <a:ext uri="{FF2B5EF4-FFF2-40B4-BE49-F238E27FC236}">
                <a16:creationId xmlns:a16="http://schemas.microsoft.com/office/drawing/2014/main" id="{1C604021-6282-4BAA-8A37-7EA7F48C0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90" y="-1881"/>
            <a:ext cx="8952840" cy="1003527"/>
          </a:xfrm>
        </p:spPr>
        <p:txBody>
          <a:bodyPr>
            <a:noAutofit/>
          </a:bodyPr>
          <a:lstStyle/>
          <a:p>
            <a:r>
              <a:rPr lang="en-US" dirty="0"/>
              <a:t>Retail sales: looks like a “v”!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2BAD4B-15EA-4ABC-B902-25EF14C2F1A1}"/>
              </a:ext>
            </a:extLst>
          </p:cNvPr>
          <p:cNvSpPr txBox="1"/>
          <p:nvPr/>
        </p:nvSpPr>
        <p:spPr>
          <a:xfrm>
            <a:off x="757182" y="6189245"/>
            <a:ext cx="388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Sources: Haver Analytics, EDC Economics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092FE5-1A42-445C-864C-9487613DFA5D}"/>
              </a:ext>
            </a:extLst>
          </p:cNvPr>
          <p:cNvSpPr txBox="1"/>
          <p:nvPr/>
        </p:nvSpPr>
        <p:spPr>
          <a:xfrm>
            <a:off x="8477130" y="2117264"/>
            <a:ext cx="68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U.S.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4EE709-BE2A-40CB-8176-63F2B97446F3}"/>
              </a:ext>
            </a:extLst>
          </p:cNvPr>
          <p:cNvSpPr txBox="1"/>
          <p:nvPr/>
        </p:nvSpPr>
        <p:spPr>
          <a:xfrm>
            <a:off x="9268983" y="1798317"/>
            <a:ext cx="921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D7088"/>
                </a:solidFill>
              </a:rPr>
              <a:t>Canada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A20E2-271C-4D8C-A409-75FE13853F46}"/>
              </a:ext>
            </a:extLst>
          </p:cNvPr>
          <p:cNvSpPr txBox="1"/>
          <p:nvPr/>
        </p:nvSpPr>
        <p:spPr>
          <a:xfrm>
            <a:off x="8412454" y="2386034"/>
            <a:ext cx="1612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84D5B2"/>
                </a:solidFill>
              </a:rPr>
              <a:t>Euro Area</a:t>
            </a:r>
          </a:p>
        </p:txBody>
      </p:sp>
    </p:spTree>
    <p:extLst>
      <p:ext uri="{BB962C8B-B14F-4D97-AF65-F5344CB8AC3E}">
        <p14:creationId xmlns:p14="http://schemas.microsoft.com/office/powerpoint/2010/main" val="1983722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755661B-1181-154C-B4DB-D81297F240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5635739"/>
              </p:ext>
            </p:extLst>
          </p:nvPr>
        </p:nvGraphicFramePr>
        <p:xfrm>
          <a:off x="636608" y="955168"/>
          <a:ext cx="9229767" cy="5359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3">
            <a:extLst>
              <a:ext uri="{FF2B5EF4-FFF2-40B4-BE49-F238E27FC236}">
                <a16:creationId xmlns:a16="http://schemas.microsoft.com/office/drawing/2014/main" id="{1C604021-6282-4BAA-8A37-7EA7F48C0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90" y="-1881"/>
            <a:ext cx="8952840" cy="1003527"/>
          </a:xfrm>
        </p:spPr>
        <p:txBody>
          <a:bodyPr>
            <a:noAutofit/>
          </a:bodyPr>
          <a:lstStyle/>
          <a:p>
            <a:r>
              <a:rPr lang="en-US" dirty="0"/>
              <a:t>Pent-up demand: savings explosion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2BAD4B-15EA-4ABC-B902-25EF14C2F1A1}"/>
              </a:ext>
            </a:extLst>
          </p:cNvPr>
          <p:cNvSpPr txBox="1"/>
          <p:nvPr/>
        </p:nvSpPr>
        <p:spPr>
          <a:xfrm>
            <a:off x="757182" y="6189245"/>
            <a:ext cx="388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Sources: Haver Analytics, EDC Economics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092FE5-1A42-445C-864C-9487613DFA5D}"/>
              </a:ext>
            </a:extLst>
          </p:cNvPr>
          <p:cNvSpPr txBox="1"/>
          <p:nvPr/>
        </p:nvSpPr>
        <p:spPr>
          <a:xfrm>
            <a:off x="9674334" y="2117264"/>
            <a:ext cx="68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U.S.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4EE709-BE2A-40CB-8176-63F2B97446F3}"/>
              </a:ext>
            </a:extLst>
          </p:cNvPr>
          <p:cNvSpPr txBox="1"/>
          <p:nvPr/>
        </p:nvSpPr>
        <p:spPr>
          <a:xfrm>
            <a:off x="9052166" y="1411817"/>
            <a:ext cx="921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D7088"/>
                </a:solidFill>
              </a:rPr>
              <a:t>Canada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A20E2-271C-4D8C-A409-75FE13853F46}"/>
              </a:ext>
            </a:extLst>
          </p:cNvPr>
          <p:cNvSpPr txBox="1"/>
          <p:nvPr/>
        </p:nvSpPr>
        <p:spPr>
          <a:xfrm>
            <a:off x="8157930" y="3338142"/>
            <a:ext cx="1612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84D5B2"/>
                </a:solidFill>
              </a:rPr>
              <a:t>Euro Area</a:t>
            </a:r>
          </a:p>
        </p:txBody>
      </p:sp>
    </p:spTree>
    <p:extLst>
      <p:ext uri="{BB962C8B-B14F-4D97-AF65-F5344CB8AC3E}">
        <p14:creationId xmlns:p14="http://schemas.microsoft.com/office/powerpoint/2010/main" val="294475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755661B-1181-154C-B4DB-D81297F240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3173089"/>
              </p:ext>
            </p:extLst>
          </p:nvPr>
        </p:nvGraphicFramePr>
        <p:xfrm>
          <a:off x="636608" y="955168"/>
          <a:ext cx="9229767" cy="5359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3">
            <a:extLst>
              <a:ext uri="{FF2B5EF4-FFF2-40B4-BE49-F238E27FC236}">
                <a16:creationId xmlns:a16="http://schemas.microsoft.com/office/drawing/2014/main" id="{1C604021-6282-4BAA-8A37-7EA7F48C0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89" y="-1882"/>
            <a:ext cx="9986431" cy="1003527"/>
          </a:xfrm>
        </p:spPr>
        <p:txBody>
          <a:bodyPr>
            <a:noAutofit/>
          </a:bodyPr>
          <a:lstStyle/>
          <a:p>
            <a:r>
              <a:rPr lang="en-US" dirty="0"/>
              <a:t>Goods exports: another v-shaped recovery!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468AB-1D4A-4967-B6F8-5B55349CD0BF}"/>
              </a:ext>
            </a:extLst>
          </p:cNvPr>
          <p:cNvSpPr txBox="1"/>
          <p:nvPr/>
        </p:nvSpPr>
        <p:spPr>
          <a:xfrm>
            <a:off x="757182" y="6189245"/>
            <a:ext cx="388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Sources: Haver Analytics, EDC Economics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AA569D-0296-47BD-BEC3-314BC6FB301E}"/>
              </a:ext>
            </a:extLst>
          </p:cNvPr>
          <p:cNvSpPr txBox="1"/>
          <p:nvPr/>
        </p:nvSpPr>
        <p:spPr>
          <a:xfrm>
            <a:off x="9183087" y="3842681"/>
            <a:ext cx="68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U.S.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13D161-91A5-459D-97F9-833C55B4CF91}"/>
              </a:ext>
            </a:extLst>
          </p:cNvPr>
          <p:cNvSpPr txBox="1"/>
          <p:nvPr/>
        </p:nvSpPr>
        <p:spPr>
          <a:xfrm>
            <a:off x="9169121" y="2803285"/>
            <a:ext cx="921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D7088"/>
                </a:solidFill>
              </a:rPr>
              <a:t>Canada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B49B82-42B6-4E0C-8396-8F25D6A40AE0}"/>
              </a:ext>
            </a:extLst>
          </p:cNvPr>
          <p:cNvSpPr txBox="1"/>
          <p:nvPr/>
        </p:nvSpPr>
        <p:spPr>
          <a:xfrm>
            <a:off x="6854651" y="3822585"/>
            <a:ext cx="921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84D5B2"/>
                </a:solidFill>
              </a:rPr>
              <a:t>Euro Area</a:t>
            </a:r>
          </a:p>
        </p:txBody>
      </p:sp>
    </p:spTree>
    <p:extLst>
      <p:ext uri="{BB962C8B-B14F-4D97-AF65-F5344CB8AC3E}">
        <p14:creationId xmlns:p14="http://schemas.microsoft.com/office/powerpoint/2010/main" val="3006044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755661B-1181-154C-B4DB-D81297F240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7385811"/>
              </p:ext>
            </p:extLst>
          </p:nvPr>
        </p:nvGraphicFramePr>
        <p:xfrm>
          <a:off x="636608" y="955168"/>
          <a:ext cx="9229767" cy="5359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3">
            <a:extLst>
              <a:ext uri="{FF2B5EF4-FFF2-40B4-BE49-F238E27FC236}">
                <a16:creationId xmlns:a16="http://schemas.microsoft.com/office/drawing/2014/main" id="{1C604021-6282-4BAA-8A37-7EA7F48C0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90" y="-1885"/>
            <a:ext cx="9904450" cy="1003527"/>
          </a:xfrm>
        </p:spPr>
        <p:txBody>
          <a:bodyPr>
            <a:noAutofit/>
          </a:bodyPr>
          <a:lstStyle/>
          <a:p>
            <a:r>
              <a:rPr lang="en-US" dirty="0"/>
              <a:t>Not so for services exports: the dreaded “l”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F8C057-8850-446A-AC91-FBE9E027FA31}"/>
              </a:ext>
            </a:extLst>
          </p:cNvPr>
          <p:cNvSpPr txBox="1"/>
          <p:nvPr/>
        </p:nvSpPr>
        <p:spPr>
          <a:xfrm>
            <a:off x="757182" y="6189245"/>
            <a:ext cx="388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Sources: Haver Analytics, EDC Economics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527487-3A1B-481E-8FDB-4F371CC200AE}"/>
              </a:ext>
            </a:extLst>
          </p:cNvPr>
          <p:cNvSpPr txBox="1"/>
          <p:nvPr/>
        </p:nvSpPr>
        <p:spPr>
          <a:xfrm>
            <a:off x="9211775" y="5512443"/>
            <a:ext cx="68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U.S.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694386-1E08-4C64-96EE-1A5AEAB2BAA8}"/>
              </a:ext>
            </a:extLst>
          </p:cNvPr>
          <p:cNvSpPr txBox="1"/>
          <p:nvPr/>
        </p:nvSpPr>
        <p:spPr>
          <a:xfrm>
            <a:off x="9160748" y="4673376"/>
            <a:ext cx="921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D7088"/>
                </a:solidFill>
              </a:rPr>
              <a:t>Canada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6F21EE-A57F-4E3A-9778-BD06EF12A0C6}"/>
              </a:ext>
            </a:extLst>
          </p:cNvPr>
          <p:cNvSpPr txBox="1"/>
          <p:nvPr/>
        </p:nvSpPr>
        <p:spPr>
          <a:xfrm>
            <a:off x="7565521" y="4396377"/>
            <a:ext cx="1646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84D5B2"/>
                </a:solidFill>
              </a:rPr>
              <a:t>Euro Area</a:t>
            </a:r>
          </a:p>
        </p:txBody>
      </p:sp>
    </p:spTree>
    <p:extLst>
      <p:ext uri="{BB962C8B-B14F-4D97-AF65-F5344CB8AC3E}">
        <p14:creationId xmlns:p14="http://schemas.microsoft.com/office/powerpoint/2010/main" val="2698716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755661B-1181-154C-B4DB-D81297F240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7940201"/>
              </p:ext>
            </p:extLst>
          </p:nvPr>
        </p:nvGraphicFramePr>
        <p:xfrm>
          <a:off x="636608" y="1298448"/>
          <a:ext cx="9229767" cy="5015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3">
            <a:extLst>
              <a:ext uri="{FF2B5EF4-FFF2-40B4-BE49-F238E27FC236}">
                <a16:creationId xmlns:a16="http://schemas.microsoft.com/office/drawing/2014/main" id="{8AC4BE3D-B3AB-4E50-B860-B6C3D1BBC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90" y="-1409"/>
            <a:ext cx="8952840" cy="1003527"/>
          </a:xfrm>
        </p:spPr>
        <p:txBody>
          <a:bodyPr>
            <a:noAutofit/>
          </a:bodyPr>
          <a:lstStyle/>
          <a:p>
            <a:r>
              <a:rPr lang="en-US" dirty="0"/>
              <a:t>Wide array of responses by industry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566752-C938-4670-B1C0-FB1C5639B4C2}"/>
              </a:ext>
            </a:extLst>
          </p:cNvPr>
          <p:cNvSpPr txBox="1"/>
          <p:nvPr/>
        </p:nvSpPr>
        <p:spPr>
          <a:xfrm>
            <a:off x="1024930" y="1011468"/>
            <a:ext cx="6300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Goods exports, Canada, index values; Nov 2019 = 100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98CBA8-8E3D-4683-80FE-F2E45BCEEEA2}"/>
              </a:ext>
            </a:extLst>
          </p:cNvPr>
          <p:cNvSpPr txBox="1"/>
          <p:nvPr/>
        </p:nvSpPr>
        <p:spPr>
          <a:xfrm>
            <a:off x="757182" y="6189245"/>
            <a:ext cx="388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Sources: Haver Analytics, Statistics Canada, EDC Economics</a:t>
            </a:r>
          </a:p>
        </p:txBody>
      </p:sp>
    </p:spTree>
    <p:extLst>
      <p:ext uri="{BB962C8B-B14F-4D97-AF65-F5344CB8AC3E}">
        <p14:creationId xmlns:p14="http://schemas.microsoft.com/office/powerpoint/2010/main" val="3811308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755661B-1181-154C-B4DB-D81297F240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5147904"/>
              </p:ext>
            </p:extLst>
          </p:nvPr>
        </p:nvGraphicFramePr>
        <p:xfrm>
          <a:off x="636608" y="813816"/>
          <a:ext cx="9229767" cy="5650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B94440C-1DCE-4AF9-9C62-4D2067454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90" y="-1409"/>
            <a:ext cx="8952840" cy="1003527"/>
          </a:xfrm>
        </p:spPr>
        <p:txBody>
          <a:bodyPr/>
          <a:lstStyle/>
          <a:p>
            <a:r>
              <a:rPr lang="en-US" dirty="0" err="1"/>
              <a:t>Gdp</a:t>
            </a:r>
            <a:r>
              <a:rPr lang="en-US" dirty="0"/>
              <a:t>: the plunge and the journey back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9F20E95-7414-4278-B8F8-460420D5C6D9}"/>
              </a:ext>
            </a:extLst>
          </p:cNvPr>
          <p:cNvCxnSpPr>
            <a:cxnSpLocks/>
          </p:cNvCxnSpPr>
          <p:nvPr/>
        </p:nvCxnSpPr>
        <p:spPr>
          <a:xfrm>
            <a:off x="1282045" y="4892510"/>
            <a:ext cx="83340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D1B4170-D56E-4A25-8FA2-87A6FFAF4DA0}"/>
              </a:ext>
            </a:extLst>
          </p:cNvPr>
          <p:cNvSpPr txBox="1"/>
          <p:nvPr/>
        </p:nvSpPr>
        <p:spPr>
          <a:xfrm>
            <a:off x="757182" y="6189245"/>
            <a:ext cx="388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Sources: Haver Analytics, EDC Economics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CDDF15-404C-449B-BDAB-520474280FE7}"/>
              </a:ext>
            </a:extLst>
          </p:cNvPr>
          <p:cNvSpPr txBox="1"/>
          <p:nvPr/>
        </p:nvSpPr>
        <p:spPr>
          <a:xfrm>
            <a:off x="2639505" y="4223210"/>
            <a:ext cx="171567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← extent of decline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75DAA5-0BB4-4C19-B5A2-EA3D5988D260}"/>
              </a:ext>
            </a:extLst>
          </p:cNvPr>
          <p:cNvSpPr txBox="1"/>
          <p:nvPr/>
        </p:nvSpPr>
        <p:spPr>
          <a:xfrm>
            <a:off x="7843894" y="4221721"/>
            <a:ext cx="171567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extent of recovery →</a:t>
            </a:r>
          </a:p>
        </p:txBody>
      </p:sp>
    </p:spTree>
    <p:extLst>
      <p:ext uri="{BB962C8B-B14F-4D97-AF65-F5344CB8AC3E}">
        <p14:creationId xmlns:p14="http://schemas.microsoft.com/office/powerpoint/2010/main" val="1329463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A7D1A2-D1F0-420E-B0A3-5255FD90E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Confidence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53EFE0-4F3A-4FE1-8A25-B5461054773C}"/>
              </a:ext>
            </a:extLst>
          </p:cNvPr>
          <p:cNvSpPr txBox="1"/>
          <p:nvPr/>
        </p:nvSpPr>
        <p:spPr>
          <a:xfrm>
            <a:off x="8898202" y="4300725"/>
            <a:ext cx="17446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Canadian jobs in “high-COVID-risk” sectors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18C1BE-FCB4-4021-8D1D-16CBADF72936}"/>
              </a:ext>
            </a:extLst>
          </p:cNvPr>
          <p:cNvSpPr txBox="1"/>
          <p:nvPr/>
        </p:nvSpPr>
        <p:spPr>
          <a:xfrm>
            <a:off x="727640" y="6064312"/>
            <a:ext cx="9421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Notes: 50+ = positive consumer sentiment. Consumer sentiment is weekly, aggregated monthly using last value. June value corresponds to the first week of June.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Sources: Nanos Canadian consumer sentiment index, CFIB business barometer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FE1625F9-AA61-5A46-A08B-00BDAAEFF7DF}"/>
              </a:ext>
            </a:extLst>
          </p:cNvPr>
          <p:cNvSpPr txBox="1"/>
          <p:nvPr/>
        </p:nvSpPr>
        <p:spPr>
          <a:xfrm>
            <a:off x="727640" y="1260905"/>
            <a:ext cx="11129398" cy="390462"/>
          </a:xfrm>
          <a:prstGeom prst="rect">
            <a:avLst/>
          </a:prstGeom>
        </p:spPr>
        <p:txBody>
          <a:bodyPr wrap="square" lIns="90000" tIns="46800" rIns="9000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Canadian confidence for businesses has rebounded towards more normal levels, while consumers remain cautious.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072522C-06C3-4AEC-9CEF-D29C0A598D7A}"/>
              </a:ext>
            </a:extLst>
          </p:cNvPr>
          <p:cNvGraphicFramePr/>
          <p:nvPr>
            <p:extLst/>
          </p:nvPr>
        </p:nvGraphicFramePr>
        <p:xfrm>
          <a:off x="690517" y="1811547"/>
          <a:ext cx="10582534" cy="4406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">
            <a:extLst>
              <a:ext uri="{FF2B5EF4-FFF2-40B4-BE49-F238E27FC236}">
                <a16:creationId xmlns:a16="http://schemas.microsoft.com/office/drawing/2014/main" id="{9E3A79C4-F62B-48B6-9360-B22AC4F098C8}"/>
              </a:ext>
            </a:extLst>
          </p:cNvPr>
          <p:cNvSpPr txBox="1"/>
          <p:nvPr/>
        </p:nvSpPr>
        <p:spPr>
          <a:xfrm>
            <a:off x="727640" y="1789075"/>
            <a:ext cx="5368360" cy="703362"/>
          </a:xfrm>
          <a:prstGeom prst="rect">
            <a:avLst/>
          </a:prstGeom>
        </p:spPr>
        <p:txBody>
          <a:bodyPr wrap="square" lIns="90000" r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and consumer confidence indices (monthly)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0D624B-D003-4D77-9FFC-CD95851B2D2B}"/>
              </a:ext>
            </a:extLst>
          </p:cNvPr>
          <p:cNvSpPr/>
          <p:nvPr/>
        </p:nvSpPr>
        <p:spPr>
          <a:xfrm>
            <a:off x="8898202" y="3955879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solidFill>
                  <a:schemeClr val="accent1"/>
                </a:solidFill>
              </a:rPr>
              <a:t>Consumer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526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2FFB9D8-A356-4C86-B727-AAEA9FCBE1A0}"/>
              </a:ext>
            </a:extLst>
          </p:cNvPr>
          <p:cNvGraphicFramePr/>
          <p:nvPr>
            <p:extLst/>
          </p:nvPr>
        </p:nvGraphicFramePr>
        <p:xfrm>
          <a:off x="828762" y="1628181"/>
          <a:ext cx="9582872" cy="4762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8541493-EE10-442F-8074-CEB7D09E0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762" y="268170"/>
            <a:ext cx="9582871" cy="1003527"/>
          </a:xfrm>
        </p:spPr>
        <p:txBody>
          <a:bodyPr>
            <a:noAutofit/>
          </a:bodyPr>
          <a:lstStyle/>
          <a:p>
            <a:r>
              <a:rPr lang="en-US" sz="3200" dirty="0"/>
              <a:t>TCI: Canadian exporters’ </a:t>
            </a:r>
            <a:r>
              <a:rPr lang="en-US" sz="3200" dirty="0">
                <a:solidFill>
                  <a:schemeClr val="accent1"/>
                </a:solidFill>
              </a:rPr>
              <a:t>overall investment plans </a:t>
            </a:r>
            <a:r>
              <a:rPr lang="en-US" sz="3200" dirty="0"/>
              <a:t>became more optimistic.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7A04D0-B60B-427F-8C0D-85E1073FBD37}"/>
              </a:ext>
            </a:extLst>
          </p:cNvPr>
          <p:cNvSpPr/>
          <p:nvPr/>
        </p:nvSpPr>
        <p:spPr>
          <a:xfrm>
            <a:off x="3034377" y="1384308"/>
            <a:ext cx="68251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Plan to increase investment*, percentage of respondents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0C3049-6D29-4909-9F32-98152F5EDF1A}"/>
              </a:ext>
            </a:extLst>
          </p:cNvPr>
          <p:cNvSpPr/>
          <p:nvPr/>
        </p:nvSpPr>
        <p:spPr>
          <a:xfrm>
            <a:off x="1079474" y="6430435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*If the Canadian dollar stays around its current level for the next two years.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15712CE8-F946-417A-A782-927F8BF8F977}"/>
              </a:ext>
            </a:extLst>
          </p:cNvPr>
          <p:cNvSpPr txBox="1"/>
          <p:nvPr/>
        </p:nvSpPr>
        <p:spPr>
          <a:xfrm>
            <a:off x="9859482" y="2825009"/>
            <a:ext cx="1999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accent1"/>
                </a:solidFill>
              </a:rPr>
              <a:t>Mid-Year 2020: 31%</a:t>
            </a:r>
          </a:p>
        </p:txBody>
      </p:sp>
    </p:spTree>
    <p:extLst>
      <p:ext uri="{BB962C8B-B14F-4D97-AF65-F5344CB8AC3E}">
        <p14:creationId xmlns:p14="http://schemas.microsoft.com/office/powerpoint/2010/main" val="2258456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0131C7D-4EE8-4EAC-8726-6090D68CBC73}"/>
              </a:ext>
            </a:extLst>
          </p:cNvPr>
          <p:cNvGraphicFramePr/>
          <p:nvPr>
            <p:extLst/>
          </p:nvPr>
        </p:nvGraphicFramePr>
        <p:xfrm>
          <a:off x="540295" y="1327267"/>
          <a:ext cx="9477238" cy="5289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8541493-EE10-442F-8074-CEB7D09E0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95" y="236373"/>
            <a:ext cx="10479356" cy="1003527"/>
          </a:xfrm>
        </p:spPr>
        <p:txBody>
          <a:bodyPr>
            <a:noAutofit/>
          </a:bodyPr>
          <a:lstStyle/>
          <a:p>
            <a:r>
              <a:rPr lang="en-US" sz="3200" dirty="0"/>
              <a:t>TCI: Canadian exporters expect </a:t>
            </a:r>
            <a:r>
              <a:rPr lang="en-US" sz="3200" dirty="0">
                <a:solidFill>
                  <a:schemeClr val="accent1"/>
                </a:solidFill>
              </a:rPr>
              <a:t>financing conditions </a:t>
            </a:r>
            <a:br>
              <a:rPr lang="en-US" sz="3200" dirty="0">
                <a:solidFill>
                  <a:schemeClr val="accent1"/>
                </a:solidFill>
              </a:rPr>
            </a:br>
            <a:r>
              <a:rPr lang="en-US" sz="3200" dirty="0"/>
              <a:t>to worsen.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13A028BC-84C3-40DB-8441-05617A757ED1}"/>
              </a:ext>
            </a:extLst>
          </p:cNvPr>
          <p:cNvSpPr txBox="1"/>
          <p:nvPr/>
        </p:nvSpPr>
        <p:spPr>
          <a:xfrm>
            <a:off x="9633355" y="2031478"/>
            <a:ext cx="1999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accent1"/>
                </a:solidFill>
              </a:rPr>
              <a:t>Mid-Year 2020: 44%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96339-2F14-4DEA-9096-B9D82121FF9E}"/>
              </a:ext>
            </a:extLst>
          </p:cNvPr>
          <p:cNvSpPr txBox="1"/>
          <p:nvPr/>
        </p:nvSpPr>
        <p:spPr>
          <a:xfrm>
            <a:off x="1801421" y="1239900"/>
            <a:ext cx="82816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Terms and conditions for obtaining financing in the next six months, percentage of respondents</a:t>
            </a:r>
          </a:p>
        </p:txBody>
      </p:sp>
    </p:spTree>
    <p:extLst>
      <p:ext uri="{BB962C8B-B14F-4D97-AF65-F5344CB8AC3E}">
        <p14:creationId xmlns:p14="http://schemas.microsoft.com/office/powerpoint/2010/main" val="417092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1858140" y="1470394"/>
            <a:ext cx="8399584" cy="105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lnSpc>
                <a:spcPct val="85000"/>
              </a:lnSpc>
              <a:spcAft>
                <a:spcPts val="600"/>
              </a:spcAft>
              <a:buClr>
                <a:srgbClr val="B71234"/>
              </a:buClr>
              <a:defRPr/>
            </a:pPr>
            <a:r>
              <a:rPr lang="en-CA" sz="1600" b="1" kern="0" dirty="0">
                <a:ea typeface="ＭＳ Ｐゴシック" pitchFamily="34" charset="-128"/>
              </a:rPr>
              <a:t>What challenges are your company experiencing while contemplating, </a:t>
            </a:r>
            <a:br>
              <a:rPr lang="en-CA" sz="1600" b="1" kern="0" dirty="0">
                <a:ea typeface="ＭＳ Ｐゴシック" pitchFamily="34" charset="-128"/>
              </a:rPr>
            </a:br>
            <a:r>
              <a:rPr lang="en-CA" sz="1600" b="1" kern="0" dirty="0">
                <a:ea typeface="ＭＳ Ｐゴシック" pitchFamily="34" charset="-128"/>
              </a:rPr>
              <a:t>growing or maintaining business outside of Canada?</a:t>
            </a:r>
          </a:p>
          <a:p>
            <a:pPr algn="ctr" eaLnBrk="0" hangingPunct="0">
              <a:buClr>
                <a:srgbClr val="B71234"/>
              </a:buClr>
              <a:defRPr/>
            </a:pPr>
            <a:r>
              <a:rPr lang="en-CA" sz="1600" kern="0" dirty="0">
                <a:ea typeface="ＭＳ Ｐゴシック" pitchFamily="34" charset="-128"/>
              </a:rPr>
              <a:t>(Percentage of respondents)</a:t>
            </a:r>
            <a:endParaRPr lang="en-US" sz="1600" kern="0" dirty="0">
              <a:ea typeface="ＭＳ Ｐゴシック" pitchFamily="34" charset="-128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2580904" y="774839"/>
            <a:ext cx="784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 eaLnBrk="0" fontAlgn="base" hangingPunct="0">
              <a:lnSpc>
                <a:spcPct val="85000"/>
              </a:lnSpc>
              <a:spcAft>
                <a:spcPct val="0"/>
              </a:spcAft>
            </a:pPr>
            <a:r>
              <a:rPr lang="en-CA" sz="2400" kern="0" dirty="0">
                <a:solidFill>
                  <a:schemeClr val="bg1"/>
                </a:solidFill>
                <a:ea typeface="MS PGothic" pitchFamily="34" charset="-128"/>
                <a:cs typeface="MS PGothic" pitchFamily="34" charset="-128"/>
              </a:rPr>
              <a:t>Challenges contemplating, growing on maintaining business outside of Canada</a:t>
            </a:r>
            <a:endParaRPr lang="en-US" sz="2400" kern="0" dirty="0">
              <a:solidFill>
                <a:schemeClr val="bg1"/>
              </a:solidFill>
              <a:ea typeface="MS PGothic" pitchFamily="34" charset="-128"/>
              <a:cs typeface="MS PGothic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BDAD53-B8C4-4B92-881D-E76ADDFA4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57" y="291670"/>
            <a:ext cx="11400920" cy="1003527"/>
          </a:xfrm>
        </p:spPr>
        <p:txBody>
          <a:bodyPr anchor="ctr">
            <a:noAutofit/>
          </a:bodyPr>
          <a:lstStyle/>
          <a:p>
            <a:r>
              <a:rPr lang="en-US" sz="3200" dirty="0"/>
              <a:t>TCI top </a:t>
            </a:r>
            <a:r>
              <a:rPr lang="en-US" sz="3200" dirty="0">
                <a:solidFill>
                  <a:schemeClr val="accent1"/>
                </a:solidFill>
              </a:rPr>
              <a:t>challenge</a:t>
            </a:r>
            <a:r>
              <a:rPr lang="en-US" sz="3200" dirty="0"/>
              <a:t>:</a:t>
            </a:r>
            <a:r>
              <a:rPr lang="en-US" sz="3200" dirty="0">
                <a:solidFill>
                  <a:schemeClr val="accent1"/>
                </a:solidFill>
              </a:rPr>
              <a:t> </a:t>
            </a:r>
            <a:r>
              <a:rPr lang="en-US" sz="3200" dirty="0"/>
              <a:t>Global economic conditions are the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7B6CB8-60D7-4FB7-BA3F-B11B626CCF23}"/>
              </a:ext>
            </a:extLst>
          </p:cNvPr>
          <p:cNvSpPr txBox="1"/>
          <p:nvPr/>
        </p:nvSpPr>
        <p:spPr>
          <a:xfrm>
            <a:off x="683357" y="5101926"/>
            <a:ext cx="2009529" cy="56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b="1" dirty="0"/>
              <a:t>Global economic conditions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F6B64C-7A20-45CE-A75D-FC58F49CB0E6}"/>
              </a:ext>
            </a:extLst>
          </p:cNvPr>
          <p:cNvSpPr txBox="1"/>
          <p:nvPr/>
        </p:nvSpPr>
        <p:spPr>
          <a:xfrm>
            <a:off x="702590" y="4057165"/>
            <a:ext cx="1971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accent1"/>
                </a:solidFill>
              </a:rPr>
              <a:t>40%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0AA47B-AF46-4D46-B09E-F44ADF1D2A4D}"/>
              </a:ext>
            </a:extLst>
          </p:cNvPr>
          <p:cNvSpPr txBox="1"/>
          <p:nvPr/>
        </p:nvSpPr>
        <p:spPr>
          <a:xfrm>
            <a:off x="5184674" y="5101926"/>
            <a:ext cx="1677138" cy="56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b="1" dirty="0"/>
              <a:t>Connecting with customers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F7CDFD-55AD-44EE-AC71-48FE80533253}"/>
              </a:ext>
            </a:extLst>
          </p:cNvPr>
          <p:cNvSpPr txBox="1"/>
          <p:nvPr/>
        </p:nvSpPr>
        <p:spPr>
          <a:xfrm>
            <a:off x="5105127" y="4054220"/>
            <a:ext cx="1971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accent1"/>
                </a:solidFill>
              </a:rPr>
              <a:t>30%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422122-2B75-4B9C-AB80-51267DE71145}"/>
              </a:ext>
            </a:extLst>
          </p:cNvPr>
          <p:cNvSpPr txBox="1"/>
          <p:nvPr/>
        </p:nvSpPr>
        <p:spPr>
          <a:xfrm>
            <a:off x="3066566" y="5101926"/>
            <a:ext cx="1578152" cy="56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b="1" dirty="0"/>
              <a:t>Maintaining cash flow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9D8EBC-C050-4B22-8246-9C1AC920D1C8}"/>
              </a:ext>
            </a:extLst>
          </p:cNvPr>
          <p:cNvSpPr txBox="1"/>
          <p:nvPr/>
        </p:nvSpPr>
        <p:spPr>
          <a:xfrm>
            <a:off x="2870110" y="4066920"/>
            <a:ext cx="1971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accent1"/>
                </a:solidFill>
              </a:rPr>
              <a:t>32%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82071F-0415-4E6E-9E3D-E82605D1164A}"/>
              </a:ext>
            </a:extLst>
          </p:cNvPr>
          <p:cNvSpPr txBox="1"/>
          <p:nvPr/>
        </p:nvSpPr>
        <p:spPr>
          <a:xfrm>
            <a:off x="6833691" y="5101349"/>
            <a:ext cx="2835773" cy="329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b="1" dirty="0"/>
              <a:t>Access to capital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C48D6F-3B5D-44DC-A761-6B4FFA2BF2D0}"/>
              </a:ext>
            </a:extLst>
          </p:cNvPr>
          <p:cNvSpPr txBox="1"/>
          <p:nvPr/>
        </p:nvSpPr>
        <p:spPr>
          <a:xfrm>
            <a:off x="7266046" y="4070214"/>
            <a:ext cx="1971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accent1"/>
                </a:solidFill>
              </a:rPr>
              <a:t>27%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24C5A4-DF96-4C12-A3A2-8BE82B28D7D5}"/>
              </a:ext>
            </a:extLst>
          </p:cNvPr>
          <p:cNvSpPr txBox="1"/>
          <p:nvPr/>
        </p:nvSpPr>
        <p:spPr>
          <a:xfrm>
            <a:off x="8915061" y="5106256"/>
            <a:ext cx="2835773" cy="56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b="1" dirty="0"/>
              <a:t>Identifying </a:t>
            </a:r>
          </a:p>
          <a:p>
            <a:pPr algn="ctr">
              <a:lnSpc>
                <a:spcPct val="85000"/>
              </a:lnSpc>
            </a:pPr>
            <a:r>
              <a:rPr lang="en-US" b="1" dirty="0"/>
              <a:t>potential customers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48DD38-22E9-42CE-9E23-1F1859983A34}"/>
              </a:ext>
            </a:extLst>
          </p:cNvPr>
          <p:cNvSpPr txBox="1"/>
          <p:nvPr/>
        </p:nvSpPr>
        <p:spPr>
          <a:xfrm>
            <a:off x="9347417" y="4073289"/>
            <a:ext cx="1971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accent1"/>
                </a:solidFill>
              </a:rPr>
              <a:t>26%</a:t>
            </a:r>
          </a:p>
        </p:txBody>
      </p:sp>
      <p:pic>
        <p:nvPicPr>
          <p:cNvPr id="7" name="Graphic 6" descr="Box trolley">
            <a:extLst>
              <a:ext uri="{FF2B5EF4-FFF2-40B4-BE49-F238E27FC236}">
                <a16:creationId xmlns:a16="http://schemas.microsoft.com/office/drawing/2014/main" id="{0E4F621A-7744-4C56-9A32-E2A1F4D30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9735" y="7176800"/>
            <a:ext cx="1440000" cy="1440000"/>
          </a:xfrm>
          <a:prstGeom prst="rect">
            <a:avLst/>
          </a:prstGeom>
        </p:spPr>
      </p:pic>
      <p:pic>
        <p:nvPicPr>
          <p:cNvPr id="21" name="Graphic 20" descr="Cycling">
            <a:extLst>
              <a:ext uri="{FF2B5EF4-FFF2-40B4-BE49-F238E27FC236}">
                <a16:creationId xmlns:a16="http://schemas.microsoft.com/office/drawing/2014/main" id="{AC75AC53-E0FE-49DC-AA14-CE62F26EC5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1577" y="7189500"/>
            <a:ext cx="1440000" cy="144000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8230610D-A349-49CC-9513-6EA43C5D08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52126" y="2972490"/>
            <a:ext cx="1286622" cy="1020425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74CDC61B-0CF5-44EA-8EB6-20E4691B48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0559" y="2913357"/>
            <a:ext cx="1161522" cy="1043219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72B4B4FB-17F6-4DF9-AF52-97699A628E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36103" y="2967228"/>
            <a:ext cx="1030948" cy="1030948"/>
          </a:xfrm>
          <a:prstGeom prst="rect">
            <a:avLst/>
          </a:prstGeom>
        </p:spPr>
      </p:pic>
      <p:pic>
        <p:nvPicPr>
          <p:cNvPr id="8" name="Graphic 7" descr="Marketing">
            <a:extLst>
              <a:ext uri="{FF2B5EF4-FFF2-40B4-BE49-F238E27FC236}">
                <a16:creationId xmlns:a16="http://schemas.microsoft.com/office/drawing/2014/main" id="{E1CCC6E3-65E8-4918-AE8F-15F787851EF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77134" y="2958925"/>
            <a:ext cx="1107995" cy="1107995"/>
          </a:xfrm>
          <a:prstGeom prst="rect">
            <a:avLst/>
          </a:prstGeom>
        </p:spPr>
      </p:pic>
      <p:pic>
        <p:nvPicPr>
          <p:cNvPr id="24" name="Graphic 23" descr="Earth globe Americas">
            <a:extLst>
              <a:ext uri="{FF2B5EF4-FFF2-40B4-BE49-F238E27FC236}">
                <a16:creationId xmlns:a16="http://schemas.microsoft.com/office/drawing/2014/main" id="{72E6B891-F118-46E3-A8F3-D74DA0AB8C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7359" y="2892697"/>
            <a:ext cx="1161523" cy="116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41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9DA7A-6247-4592-99BC-E33FD8E85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lnSpc>
                <a:spcPct val="85000"/>
              </a:lnSpc>
              <a:spcAft>
                <a:spcPct val="0"/>
              </a:spcAft>
              <a:defRPr/>
            </a:pPr>
            <a:r>
              <a:rPr lang="en-CA" kern="0" cap="none" dirty="0"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FINANCIAL MARKETS </a:t>
            </a:r>
            <a:endParaRPr lang="en-US" cap="non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F2E9C8-5C40-47A5-B8EC-622C6160CE80}"/>
              </a:ext>
            </a:extLst>
          </p:cNvPr>
          <p:cNvSpPr txBox="1"/>
          <p:nvPr/>
        </p:nvSpPr>
        <p:spPr>
          <a:xfrm>
            <a:off x="757180" y="6375980"/>
            <a:ext cx="8130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Sources: Haver Analytics,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EDC Economics; EDC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Global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</a:rPr>
              <a:t> Financial Markets.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D21A059-C98F-4B3F-8FD2-CEF4B4CFB8A9}"/>
              </a:ext>
            </a:extLst>
          </p:cNvPr>
          <p:cNvGraphicFramePr/>
          <p:nvPr>
            <p:extLst/>
          </p:nvPr>
        </p:nvGraphicFramePr>
        <p:xfrm>
          <a:off x="6096000" y="1814879"/>
          <a:ext cx="4718304" cy="4388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1C646F5-E1CC-4DB8-9CA6-EDA5AF214553}"/>
              </a:ext>
            </a:extLst>
          </p:cNvPr>
          <p:cNvGraphicFramePr/>
          <p:nvPr>
            <p:extLst/>
          </p:nvPr>
        </p:nvGraphicFramePr>
        <p:xfrm>
          <a:off x="565079" y="2388357"/>
          <a:ext cx="4716890" cy="3633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">
            <a:extLst>
              <a:ext uri="{FF2B5EF4-FFF2-40B4-BE49-F238E27FC236}">
                <a16:creationId xmlns:a16="http://schemas.microsoft.com/office/drawing/2014/main" id="{A37BC111-E511-1948-A4EF-FA192C2D7D23}"/>
              </a:ext>
            </a:extLst>
          </p:cNvPr>
          <p:cNvSpPr txBox="1"/>
          <p:nvPr/>
        </p:nvSpPr>
        <p:spPr>
          <a:xfrm>
            <a:off x="727640" y="1260905"/>
            <a:ext cx="11364512" cy="703362"/>
          </a:xfrm>
          <a:prstGeom prst="rect">
            <a:avLst/>
          </a:prstGeom>
        </p:spPr>
        <p:txBody>
          <a:bodyPr wrap="square" lIns="90000" tIns="46800" rIns="9000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Equity markets have largely recovered or surpassed their pre-COVID levels; while bond spreads are slowly improving, but remain somewhat elevated.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F48130FB-C438-1C46-A220-C9E44BA7273A}"/>
              </a:ext>
            </a:extLst>
          </p:cNvPr>
          <p:cNvSpPr txBox="1"/>
          <p:nvPr/>
        </p:nvSpPr>
        <p:spPr>
          <a:xfrm>
            <a:off x="757180" y="2074459"/>
            <a:ext cx="3812522" cy="703362"/>
          </a:xfrm>
          <a:prstGeom prst="rect">
            <a:avLst/>
          </a:prstGeom>
        </p:spPr>
        <p:txBody>
          <a:bodyPr wrap="square" lIns="0" r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 Stock Markets</a:t>
            </a: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% change since Jan. 1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41090BBA-6157-F448-B930-98642598FCA2}"/>
              </a:ext>
            </a:extLst>
          </p:cNvPr>
          <p:cNvSpPr txBox="1"/>
          <p:nvPr/>
        </p:nvSpPr>
        <p:spPr>
          <a:xfrm>
            <a:off x="6285186" y="2074458"/>
            <a:ext cx="3623336" cy="665579"/>
          </a:xfrm>
          <a:prstGeom prst="rect">
            <a:avLst/>
          </a:prstGeom>
        </p:spPr>
        <p:txBody>
          <a:bodyPr wrap="square" lIns="0" r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 Debt Markets</a:t>
            </a:r>
            <a:br>
              <a:rPr lang="en-US" sz="1800" b="1" dirty="0">
                <a:solidFill>
                  <a:srgbClr val="8C294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544940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Commodity prices</a:t>
            </a:r>
          </a:p>
        </p:txBody>
      </p:sp>
      <p:graphicFrame>
        <p:nvGraphicFramePr>
          <p:cNvPr id="4" name="Group 262">
            <a:extLst>
              <a:ext uri="{FF2B5EF4-FFF2-40B4-BE49-F238E27FC236}">
                <a16:creationId xmlns:a16="http://schemas.microsoft.com/office/drawing/2014/main" id="{A5E464E2-53B4-4B50-ACD7-739C7DB875F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6762" y="1557340"/>
          <a:ext cx="8888667" cy="2569602"/>
        </p:xfrm>
        <a:graphic>
          <a:graphicData uri="http://schemas.openxmlformats.org/drawingml/2006/table">
            <a:tbl>
              <a:tblPr/>
              <a:tblGrid>
                <a:gridCol w="3628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3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07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8627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Global Economic Outlook</a:t>
                      </a:r>
                    </a:p>
                  </a:txBody>
                  <a:tcPr marL="98175" marR="50184" marT="25080" marB="2508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6060" marR="6060" marT="60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2020*</a:t>
                      </a:r>
                    </a:p>
                  </a:txBody>
                  <a:tcPr marL="6060" marR="6060" marT="60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2021*</a:t>
                      </a:r>
                    </a:p>
                  </a:txBody>
                  <a:tcPr marL="6060" marR="6060" marT="60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Brent Crude Spot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USD / bbl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64.36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42.80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43.95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382310"/>
                  </a:ext>
                </a:extLst>
              </a:tr>
              <a:tr h="3446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West Texas Intermediate, </a:t>
                      </a:r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USD / bbl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56.99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38.65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41.13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723685"/>
                  </a:ext>
                </a:extLst>
              </a:tr>
              <a:tr h="3446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Western Canada Select, </a:t>
                      </a:r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USD / bbl</a:t>
                      </a:r>
                      <a:endParaRPr lang="en-US" sz="18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43.30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27.76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31.76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4725889"/>
                  </a:ext>
                </a:extLst>
              </a:tr>
              <a:tr h="3446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Natural Gas, </a:t>
                      </a:r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USD / MMBtu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2.55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1.84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2.12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6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Gold, </a:t>
                      </a:r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USD / troy ounce</a:t>
                      </a:r>
                      <a:endParaRPr lang="en-US" sz="14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1,392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1,806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1,920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46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Copper, </a:t>
                      </a:r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USD / tonne</a:t>
                      </a:r>
                      <a:endParaRPr lang="en-US" sz="14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6,002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5,924</a:t>
                      </a:r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  5,989</a:t>
                      </a:r>
                      <a:endParaRPr lang="en-US" dirty="0"/>
                    </a:p>
                  </a:txBody>
                  <a:tcPr marL="4763" marR="4763" marT="476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89184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5EA9B15-B94E-4282-81D9-754871E58B7E}"/>
              </a:ext>
            </a:extLst>
          </p:cNvPr>
          <p:cNvSpPr txBox="1"/>
          <p:nvPr/>
        </p:nvSpPr>
        <p:spPr>
          <a:xfrm>
            <a:off x="702590" y="4299271"/>
            <a:ext cx="388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Note: * denotes the forecast period.</a:t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EDC Global Economic Outlook, September 2020</a:t>
            </a:r>
          </a:p>
        </p:txBody>
      </p:sp>
    </p:spTree>
    <p:extLst>
      <p:ext uri="{BB962C8B-B14F-4D97-AF65-F5344CB8AC3E}">
        <p14:creationId xmlns:p14="http://schemas.microsoft.com/office/powerpoint/2010/main" val="4054164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currencies and interest rates</a:t>
            </a:r>
          </a:p>
        </p:txBody>
      </p:sp>
      <p:graphicFrame>
        <p:nvGraphicFramePr>
          <p:cNvPr id="4" name="Group 262">
            <a:extLst>
              <a:ext uri="{FF2B5EF4-FFF2-40B4-BE49-F238E27FC236}">
                <a16:creationId xmlns:a16="http://schemas.microsoft.com/office/drawing/2014/main" id="{A5E464E2-53B4-4B50-ACD7-739C7DB875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5080795"/>
              </p:ext>
            </p:extLst>
          </p:nvPr>
        </p:nvGraphicFramePr>
        <p:xfrm>
          <a:off x="766763" y="1557338"/>
          <a:ext cx="8888667" cy="3310973"/>
        </p:xfrm>
        <a:graphic>
          <a:graphicData uri="http://schemas.openxmlformats.org/drawingml/2006/table">
            <a:tbl>
              <a:tblPr/>
              <a:tblGrid>
                <a:gridCol w="2045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218">
                  <a:extLst>
                    <a:ext uri="{9D8B030D-6E8A-4147-A177-3AD203B41FA5}">
                      <a16:colId xmlns:a16="http://schemas.microsoft.com/office/drawing/2014/main" val="3651944350"/>
                    </a:ext>
                  </a:extLst>
                </a:gridCol>
                <a:gridCol w="1620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9418">
                  <a:extLst>
                    <a:ext uri="{9D8B030D-6E8A-4147-A177-3AD203B41FA5}">
                      <a16:colId xmlns:a16="http://schemas.microsoft.com/office/drawing/2014/main" val="2172317215"/>
                    </a:ext>
                  </a:extLst>
                </a:gridCol>
                <a:gridCol w="1758339">
                  <a:extLst>
                    <a:ext uri="{9D8B030D-6E8A-4147-A177-3AD203B41FA5}">
                      <a16:colId xmlns:a16="http://schemas.microsoft.com/office/drawing/2014/main" val="2956606953"/>
                    </a:ext>
                  </a:extLst>
                </a:gridCol>
              </a:tblGrid>
              <a:tr h="446881">
                <a:tc gridSpan="2"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Global Economic Outlook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2020*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2021*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90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-106" charset="-128"/>
                          <a:cs typeface="Calibri" panose="020F0502020204030204" pitchFamily="34" charset="0"/>
                        </a:rPr>
                        <a:t>Currency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-106" charset="-128"/>
                          <a:cs typeface="Calibri" panose="020F0502020204030204" pitchFamily="34" charset="0"/>
                        </a:rPr>
                        <a:t>Exchange Rate</a:t>
                      </a:r>
                    </a:p>
                  </a:txBody>
                  <a:tcPr marL="98175" marR="50184" marT="25080" marB="2508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rgbClr val="6692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38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U.S. dollar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USD per CAD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0.75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0.74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0.76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458463"/>
                  </a:ext>
                </a:extLst>
              </a:tr>
              <a:tr h="34238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Euro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CAD per EUR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1.49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1.52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38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Euro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USD per EUR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1.12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1.18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903">
                <a:tc gridSpan="2"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106" charset="-128"/>
                          <a:cs typeface="+mn-cs"/>
                        </a:rPr>
                        <a:t>Interest Rates, annual average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rgbClr val="6692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3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Bank of Canada, </a:t>
                      </a:r>
                      <a:r>
                        <a:rPr lang="en-US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Overnight Target Rate</a:t>
                      </a:r>
                      <a:endParaRPr lang="en-US" sz="12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0.56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0.25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3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U.S. Federal Reserve, </a:t>
                      </a:r>
                      <a:r>
                        <a:rPr lang="en-US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Fed Funds Target Rate (Upper limit)</a:t>
                      </a:r>
                      <a:endParaRPr lang="en-US" sz="16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2.14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0.39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0.10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3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European Central Bank, </a:t>
                      </a:r>
                      <a:r>
                        <a:rPr lang="en-US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Policy Interest Rate</a:t>
                      </a:r>
                      <a:endParaRPr lang="en-US" sz="16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4D7C1FA-B72B-7044-A9B3-2C262F0B3389}"/>
              </a:ext>
            </a:extLst>
          </p:cNvPr>
          <p:cNvSpPr txBox="1"/>
          <p:nvPr/>
        </p:nvSpPr>
        <p:spPr>
          <a:xfrm>
            <a:off x="766763" y="5025223"/>
            <a:ext cx="388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Note: * denotes the forecast period.</a:t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EDC Global Economic Outlook, September 2020</a:t>
            </a:r>
          </a:p>
        </p:txBody>
      </p:sp>
    </p:spTree>
    <p:extLst>
      <p:ext uri="{BB962C8B-B14F-4D97-AF65-F5344CB8AC3E}">
        <p14:creationId xmlns:p14="http://schemas.microsoft.com/office/powerpoint/2010/main" val="1472781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262">
            <a:extLst>
              <a:ext uri="{FF2B5EF4-FFF2-40B4-BE49-F238E27FC236}">
                <a16:creationId xmlns:a16="http://schemas.microsoft.com/office/drawing/2014/main" id="{A5E464E2-53B4-4B50-ACD7-739C7DB875F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6762" y="1557338"/>
          <a:ext cx="5490890" cy="4176011"/>
        </p:xfrm>
        <a:graphic>
          <a:graphicData uri="http://schemas.openxmlformats.org/drawingml/2006/table">
            <a:tbl>
              <a:tblPr/>
              <a:tblGrid>
                <a:gridCol w="3683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5039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Global Economic Outlook 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</a:br>
                      <a:r>
                        <a:rPr lang="en-US" sz="1400" dirty="0">
                          <a:solidFill>
                            <a:schemeClr val="bg1"/>
                          </a:solidFill>
                          <a:cs typeface="Arial" charset="0"/>
                        </a:rPr>
                        <a:t>(GDP, annual % change)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-106" charset="-128"/>
                      </a:endParaRP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-106" charset="-128"/>
                          <a:cs typeface="Calibri" panose="020F0502020204030204" pitchFamily="34" charset="0"/>
                        </a:rPr>
                        <a:t>Developed countries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Canada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United States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Eurozone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Germany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10231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France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156197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Japan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106" charset="-128"/>
                          <a:cs typeface="+mn-cs"/>
                        </a:rPr>
                        <a:t>Emerging countries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China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India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Brazil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Mexico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-0.3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Total World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fontAlgn="base" hangingPunct="0">
              <a:lnSpc>
                <a:spcPct val="85000"/>
              </a:lnSpc>
              <a:spcAft>
                <a:spcPct val="0"/>
              </a:spcAft>
              <a:defRPr/>
            </a:pPr>
            <a:r>
              <a:rPr lang="en-CA" kern="0" dirty="0">
                <a:ea typeface="MS PGothic" pitchFamily="34" charset="-128"/>
              </a:rPr>
              <a:t>A normal post-</a:t>
            </a:r>
            <a:r>
              <a:rPr lang="en-CA" kern="0" dirty="0" err="1">
                <a:ea typeface="MS PGothic" pitchFamily="34" charset="-128"/>
              </a:rPr>
              <a:t>gfc</a:t>
            </a:r>
            <a:r>
              <a:rPr lang="en-CA" kern="0" dirty="0">
                <a:ea typeface="MS PGothic" pitchFamily="34" charset="-128"/>
              </a:rPr>
              <a:t> year…</a:t>
            </a:r>
            <a:endParaRPr lang="fr-CA" kern="0" dirty="0">
              <a:ea typeface="MS PGothic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64D772-943F-41D3-ACFE-51DC45610A79}"/>
              </a:ext>
            </a:extLst>
          </p:cNvPr>
          <p:cNvSpPr txBox="1"/>
          <p:nvPr/>
        </p:nvSpPr>
        <p:spPr>
          <a:xfrm>
            <a:off x="757182" y="6189245"/>
            <a:ext cx="388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Note: * denotes the forecast period.</a:t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EDC Global Economic Outlook, September 2020</a:t>
            </a:r>
          </a:p>
        </p:txBody>
      </p:sp>
    </p:spTree>
    <p:extLst>
      <p:ext uri="{BB962C8B-B14F-4D97-AF65-F5344CB8AC3E}">
        <p14:creationId xmlns:p14="http://schemas.microsoft.com/office/powerpoint/2010/main" val="2505808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262">
            <a:extLst>
              <a:ext uri="{FF2B5EF4-FFF2-40B4-BE49-F238E27FC236}">
                <a16:creationId xmlns:a16="http://schemas.microsoft.com/office/drawing/2014/main" id="{A5E464E2-53B4-4B50-ACD7-739C7DB875F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6762" y="1557338"/>
          <a:ext cx="7140069" cy="4176011"/>
        </p:xfrm>
        <a:graphic>
          <a:graphicData uri="http://schemas.openxmlformats.org/drawingml/2006/table">
            <a:tbl>
              <a:tblPr/>
              <a:tblGrid>
                <a:gridCol w="3683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9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5039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Global Economic Outlook 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</a:br>
                      <a:r>
                        <a:rPr lang="en-US" sz="1400" dirty="0">
                          <a:solidFill>
                            <a:schemeClr val="bg1"/>
                          </a:solidFill>
                          <a:cs typeface="Arial" charset="0"/>
                        </a:rPr>
                        <a:t>(GDP, annual % change)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-106" charset="-128"/>
                      </a:endParaRP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2020*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-106" charset="-128"/>
                          <a:cs typeface="Calibri" panose="020F0502020204030204" pitchFamily="34" charset="0"/>
                        </a:rPr>
                        <a:t>Developed countries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-5.5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Canada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-5.8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United States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-3.4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Eurozone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-7.6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Germany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10231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France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-9.6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156197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Japan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106" charset="-128"/>
                          <a:cs typeface="+mn-cs"/>
                        </a:rPr>
                        <a:t>Emerging countries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China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India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Brazil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-6.5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Mexico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-0.3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-10.0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Total World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-4.3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fontAlgn="base" hangingPunct="0">
              <a:lnSpc>
                <a:spcPct val="85000"/>
              </a:lnSpc>
              <a:spcAft>
                <a:spcPct val="0"/>
              </a:spcAft>
              <a:defRPr/>
            </a:pPr>
            <a:r>
              <a:rPr lang="en-CA" kern="0" dirty="0">
                <a:ea typeface="MS PGothic" pitchFamily="34" charset="-128"/>
              </a:rPr>
              <a:t>…followed by disaster</a:t>
            </a:r>
            <a:endParaRPr lang="fr-CA" kern="0" dirty="0">
              <a:ea typeface="MS PGothic" pitchFamily="34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218C4B-90E3-1448-8CD4-BFD82DF3AF34}"/>
              </a:ext>
            </a:extLst>
          </p:cNvPr>
          <p:cNvSpPr txBox="1"/>
          <p:nvPr/>
        </p:nvSpPr>
        <p:spPr>
          <a:xfrm>
            <a:off x="757182" y="6189245"/>
            <a:ext cx="388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Note: * denotes the forecast period.</a:t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EDC Global Economic Outlook, September 2020</a:t>
            </a:r>
          </a:p>
        </p:txBody>
      </p:sp>
    </p:spTree>
    <p:extLst>
      <p:ext uri="{BB962C8B-B14F-4D97-AF65-F5344CB8AC3E}">
        <p14:creationId xmlns:p14="http://schemas.microsoft.com/office/powerpoint/2010/main" val="3715187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262">
            <a:extLst>
              <a:ext uri="{FF2B5EF4-FFF2-40B4-BE49-F238E27FC236}">
                <a16:creationId xmlns:a16="http://schemas.microsoft.com/office/drawing/2014/main" id="{A5E464E2-53B4-4B50-ACD7-739C7DB875F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6762" y="1557338"/>
          <a:ext cx="8888668" cy="4176011"/>
        </p:xfrm>
        <a:graphic>
          <a:graphicData uri="http://schemas.openxmlformats.org/drawingml/2006/table">
            <a:tbl>
              <a:tblPr/>
              <a:tblGrid>
                <a:gridCol w="3683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9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85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5039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Global Economic Outlook 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</a:br>
                      <a:r>
                        <a:rPr lang="en-US" sz="1400" dirty="0">
                          <a:solidFill>
                            <a:schemeClr val="bg1"/>
                          </a:solidFill>
                          <a:cs typeface="Arial" charset="0"/>
                        </a:rPr>
                        <a:t>(GDP, annual % change)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-106" charset="-128"/>
                      </a:endParaRP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2020*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2021*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-106" charset="-128"/>
                          <a:cs typeface="Calibri" panose="020F0502020204030204" pitchFamily="34" charset="0"/>
                        </a:rPr>
                        <a:t>Developed countries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-5.5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Canada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-5.8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United States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-3.4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4.9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Eurozone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-7.6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Germany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10231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France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-9.6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8.9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156197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Japan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106" charset="-128"/>
                          <a:cs typeface="+mn-cs"/>
                        </a:rPr>
                        <a:t>Emerging countries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China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India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Brazil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-6.5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Mexico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-0.3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-10.0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5.9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Total World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-4.3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fontAlgn="base" hangingPunct="0">
              <a:lnSpc>
                <a:spcPct val="85000"/>
              </a:lnSpc>
              <a:spcAft>
                <a:spcPct val="0"/>
              </a:spcAft>
              <a:defRPr/>
            </a:pPr>
            <a:r>
              <a:rPr lang="en-CA" kern="0" dirty="0">
                <a:ea typeface="MS PGothic" pitchFamily="34" charset="-128"/>
              </a:rPr>
              <a:t>…and then the rebound</a:t>
            </a:r>
            <a:endParaRPr lang="fr-CA" kern="0" dirty="0">
              <a:ea typeface="MS PGothic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7B18D2-EE66-4F3C-A26D-2420F646892B}"/>
              </a:ext>
            </a:extLst>
          </p:cNvPr>
          <p:cNvSpPr txBox="1"/>
          <p:nvPr/>
        </p:nvSpPr>
        <p:spPr>
          <a:xfrm>
            <a:off x="757182" y="6189245"/>
            <a:ext cx="388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Note: * denotes the forecast period.</a:t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EDC Global Economic Outlook, September 2020</a:t>
            </a:r>
          </a:p>
        </p:txBody>
      </p:sp>
    </p:spTree>
    <p:extLst>
      <p:ext uri="{BB962C8B-B14F-4D97-AF65-F5344CB8AC3E}">
        <p14:creationId xmlns:p14="http://schemas.microsoft.com/office/powerpoint/2010/main" val="3897515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0B165-07DF-484E-8F26-57E71DA99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90" y="-140778"/>
            <a:ext cx="8952840" cy="1003527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Key takeaways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1BCB32-43A0-448F-A440-DD614457BBFC}"/>
              </a:ext>
            </a:extLst>
          </p:cNvPr>
          <p:cNvSpPr txBox="1"/>
          <p:nvPr/>
        </p:nvSpPr>
        <p:spPr>
          <a:xfrm>
            <a:off x="3383796" y="2557174"/>
            <a:ext cx="592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Pandemic: different ways of working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BA0971-B90F-4484-90D1-6C99676B19E2}"/>
              </a:ext>
            </a:extLst>
          </p:cNvPr>
          <p:cNvSpPr txBox="1"/>
          <p:nvPr/>
        </p:nvSpPr>
        <p:spPr>
          <a:xfrm>
            <a:off x="3393223" y="1528118"/>
            <a:ext cx="592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Recovery: uneven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248131-6F08-4652-887C-689A396792EC}"/>
              </a:ext>
            </a:extLst>
          </p:cNvPr>
          <p:cNvSpPr txBox="1"/>
          <p:nvPr/>
        </p:nvSpPr>
        <p:spPr>
          <a:xfrm>
            <a:off x="3393223" y="4853523"/>
            <a:ext cx="592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More virtual activity, mechanization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AEF182-3320-429F-8A8A-868379E875E9}"/>
              </a:ext>
            </a:extLst>
          </p:cNvPr>
          <p:cNvSpPr txBox="1"/>
          <p:nvPr/>
        </p:nvSpPr>
        <p:spPr>
          <a:xfrm>
            <a:off x="3393223" y="3689799"/>
            <a:ext cx="592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Re-shoring, near-shoring, glocalization: trade transformation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5B10D8-2B19-4098-BB31-4A050E0CCEA5}"/>
              </a:ext>
            </a:extLst>
          </p:cNvPr>
          <p:cNvCxnSpPr>
            <a:cxnSpLocks/>
          </p:cNvCxnSpPr>
          <p:nvPr/>
        </p:nvCxnSpPr>
        <p:spPr>
          <a:xfrm>
            <a:off x="3460680" y="2153499"/>
            <a:ext cx="552637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C523D1A-9BA6-4615-B817-E9CEC103F503}"/>
              </a:ext>
            </a:extLst>
          </p:cNvPr>
          <p:cNvCxnSpPr>
            <a:cxnSpLocks/>
          </p:cNvCxnSpPr>
          <p:nvPr/>
        </p:nvCxnSpPr>
        <p:spPr>
          <a:xfrm>
            <a:off x="3460680" y="3303639"/>
            <a:ext cx="552637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F2875C4-F678-41FD-9834-AB55113229CA}"/>
              </a:ext>
            </a:extLst>
          </p:cNvPr>
          <p:cNvCxnSpPr>
            <a:cxnSpLocks/>
          </p:cNvCxnSpPr>
          <p:nvPr/>
        </p:nvCxnSpPr>
        <p:spPr>
          <a:xfrm>
            <a:off x="3495093" y="4445871"/>
            <a:ext cx="552637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D4ECA22-8B09-4A4B-A5CC-7150D0C60374}"/>
              </a:ext>
            </a:extLst>
          </p:cNvPr>
          <p:cNvSpPr/>
          <p:nvPr/>
        </p:nvSpPr>
        <p:spPr>
          <a:xfrm>
            <a:off x="5596620" y="6209071"/>
            <a:ext cx="4124632" cy="427703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utoShape 2" descr="https://cdn-assets-us.frontify.com/s3/frontify-enterprise-files-us/eyJwYXRoIjoiZWRjXC9hY2NvdW50c1wvZTZcLzQwMDAyMTZcL3Byb2plY3RzXC8xMFwvYXNzZXRzXC8zM1wvMjg5OVwvNWE3ODU1ZGNlMTM5NDFkN2Y2MWIwYWY1NDFmNjgyOTktMTU2ODAzNjc0MS5zdmcifQ:edc:TRuSzEgQSXca4axVGhOS5T1-7jnIQ8u5CgREDnENjBM?width=2400">
            <a:extLst>
              <a:ext uri="{FF2B5EF4-FFF2-40B4-BE49-F238E27FC236}">
                <a16:creationId xmlns:a16="http://schemas.microsoft.com/office/drawing/2014/main" id="{D18A99AF-9B80-4CC3-992A-BA38F88E84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96712" y="304062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C01701-7B06-453D-A53B-C6BEF99DB336}"/>
              </a:ext>
            </a:extLst>
          </p:cNvPr>
          <p:cNvCxnSpPr>
            <a:cxnSpLocks/>
          </p:cNvCxnSpPr>
          <p:nvPr/>
        </p:nvCxnSpPr>
        <p:spPr>
          <a:xfrm>
            <a:off x="3460680" y="5615910"/>
            <a:ext cx="552637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9459758-A1CD-478C-ADDB-4E8A2F8E34B7}"/>
              </a:ext>
            </a:extLst>
          </p:cNvPr>
          <p:cNvSpPr txBox="1"/>
          <p:nvPr/>
        </p:nvSpPr>
        <p:spPr>
          <a:xfrm>
            <a:off x="3393223" y="5963063"/>
            <a:ext cx="592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Costs, capacity, </a:t>
            </a:r>
            <a:r>
              <a:rPr lang="en-US" dirty="0" err="1"/>
              <a:t>behaviour</a:t>
            </a:r>
            <a:r>
              <a:rPr lang="en-US" dirty="0"/>
              <a:t>: how much change?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FE2FEA8-101D-456B-BB9C-698F56998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951" y="3511341"/>
            <a:ext cx="732173" cy="73217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459858-A0EE-46FA-B9F4-861397492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780" y="4615800"/>
            <a:ext cx="817437" cy="81743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3A89BF8-DC24-474A-AD94-23DB7DD51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847" y="5770004"/>
            <a:ext cx="732173" cy="73217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67A85E7-9891-4BD9-84A8-1EF9F5B6F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9064" y="1340384"/>
            <a:ext cx="732173" cy="7321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64D36F9-9409-45AF-84F1-6149CA8F49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9520" y="2305326"/>
            <a:ext cx="817437" cy="81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13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30E06D4-30DF-4C4B-81E5-26B37B5D1F7B}"/>
              </a:ext>
            </a:extLst>
          </p:cNvPr>
          <p:cNvSpPr/>
          <p:nvPr/>
        </p:nvSpPr>
        <p:spPr>
          <a:xfrm>
            <a:off x="8112457" y="6362967"/>
            <a:ext cx="330422" cy="319978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9FEDF3D-62A2-4EED-8309-C7AC146C10BA}"/>
              </a:ext>
            </a:extLst>
          </p:cNvPr>
          <p:cNvSpPr/>
          <p:nvPr/>
        </p:nvSpPr>
        <p:spPr>
          <a:xfrm>
            <a:off x="7001378" y="6370168"/>
            <a:ext cx="344225" cy="308119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A6D7CC2-3534-4064-8BFB-A6B9E671A36F}"/>
              </a:ext>
            </a:extLst>
          </p:cNvPr>
          <p:cNvSpPr/>
          <p:nvPr/>
        </p:nvSpPr>
        <p:spPr>
          <a:xfrm>
            <a:off x="5552741" y="6359953"/>
            <a:ext cx="344225" cy="318334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E4190E-1B12-413A-B1DB-6D9A1EF83B9C}"/>
              </a:ext>
            </a:extLst>
          </p:cNvPr>
          <p:cNvSpPr/>
          <p:nvPr/>
        </p:nvSpPr>
        <p:spPr>
          <a:xfrm>
            <a:off x="8434318" y="573207"/>
            <a:ext cx="934873" cy="436728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ABDC1B-B557-477B-8F5A-E89B14AA1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493" y="275331"/>
            <a:ext cx="6386275" cy="1059775"/>
          </a:xfrm>
        </p:spPr>
        <p:txBody>
          <a:bodyPr/>
          <a:lstStyle/>
          <a:p>
            <a:r>
              <a:rPr lang="en-US" dirty="0" err="1">
                <a:solidFill>
                  <a:schemeClr val="tx2"/>
                </a:solidFill>
              </a:rPr>
              <a:t>Edc</a:t>
            </a:r>
            <a:r>
              <a:rPr lang="en-US" dirty="0">
                <a:solidFill>
                  <a:schemeClr val="tx2"/>
                </a:solidFill>
              </a:rPr>
              <a:t> economics  </a:t>
            </a:r>
            <a:r>
              <a:rPr lang="en-US" dirty="0">
                <a:solidFill>
                  <a:schemeClr val="bg1"/>
                </a:solidFill>
              </a:rPr>
              <a:t>free</a:t>
            </a:r>
            <a:r>
              <a:rPr lang="en-US" dirty="0">
                <a:solidFill>
                  <a:schemeClr val="tx2"/>
                </a:solidFill>
              </a:rPr>
              <a:t>  resources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EDA4D90-B2DA-47F1-972F-27FEC689E57B}"/>
              </a:ext>
            </a:extLst>
          </p:cNvPr>
          <p:cNvSpPr txBox="1">
            <a:spLocks/>
          </p:cNvSpPr>
          <p:nvPr/>
        </p:nvSpPr>
        <p:spPr>
          <a:xfrm>
            <a:off x="5352492" y="1507917"/>
            <a:ext cx="6602050" cy="7933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CA" sz="3600" b="1" kern="1200" cap="all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500" dirty="0">
                <a:solidFill>
                  <a:schemeClr val="accent2"/>
                </a:solidFill>
              </a:rPr>
              <a:t>Sign up now for EDC’s Economic Insights newsletter. Get key insights on: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12381F7-2431-4472-BEFC-AD1D55BF47CD}"/>
              </a:ext>
            </a:extLst>
          </p:cNvPr>
          <p:cNvSpPr txBox="1">
            <a:spLocks/>
          </p:cNvSpPr>
          <p:nvPr/>
        </p:nvSpPr>
        <p:spPr>
          <a:xfrm>
            <a:off x="5204944" y="2301257"/>
            <a:ext cx="6458748" cy="315822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marR="0" indent="-301752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Calibri" panose="020F0502020204030204" pitchFamily="34" charset="0"/>
              <a:buChar char="–"/>
              <a:tabLst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Calibri" panose="020F0502020204030204" pitchFamily="34" charset="0"/>
              <a:buChar char="›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Tx/>
              <a:buFont typeface="Arial" panose="020B0604020202020204" pitchFamily="34" charset="0"/>
              <a:buChar char="•"/>
              <a:tabLst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3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AAAAAA"/>
              </a:buClr>
              <a:buSzPct val="100000"/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4048" lvl="1" indent="0">
              <a:buNone/>
            </a:pPr>
            <a:endParaRPr lang="en-US" sz="1800" dirty="0"/>
          </a:p>
          <a:p>
            <a:pPr marL="308610" lvl="1" indent="-137160">
              <a:lnSpc>
                <a:spcPct val="160000"/>
              </a:lnSpc>
              <a:spcBef>
                <a:spcPts val="0"/>
              </a:spcBef>
              <a:spcAft>
                <a:spcPts val="225"/>
              </a:spcAft>
              <a:buClr>
                <a:schemeClr val="tx2">
                  <a:lumMod val="40000"/>
                  <a:lumOff val="60000"/>
                </a:schemeClr>
              </a:buClr>
              <a:buSzPct val="125000"/>
              <a:buFont typeface="Arial" panose="020B0604020202020204" pitchFamily="34" charset="0"/>
              <a:buChar char="›"/>
              <a:defRPr/>
            </a:pPr>
            <a:r>
              <a:rPr lang="en-US" sz="1800" dirty="0"/>
              <a:t>Country Risk Quarterly</a:t>
            </a:r>
          </a:p>
          <a:p>
            <a:pPr marL="308610" lvl="1" indent="-137160">
              <a:lnSpc>
                <a:spcPct val="160000"/>
              </a:lnSpc>
              <a:spcBef>
                <a:spcPts val="0"/>
              </a:spcBef>
              <a:spcAft>
                <a:spcPts val="225"/>
              </a:spcAft>
              <a:buClr>
                <a:schemeClr val="tx2">
                  <a:lumMod val="40000"/>
                  <a:lumOff val="60000"/>
                </a:schemeClr>
              </a:buClr>
              <a:buSzPct val="125000"/>
              <a:buFont typeface="Arial" panose="020B0604020202020204" pitchFamily="34" charset="0"/>
              <a:buChar char="›"/>
              <a:defRPr/>
            </a:pPr>
            <a:r>
              <a:rPr lang="en-US" sz="1800" dirty="0"/>
              <a:t>Global Export Forecast</a:t>
            </a:r>
          </a:p>
          <a:p>
            <a:pPr marL="308610" lvl="1" indent="-137160">
              <a:lnSpc>
                <a:spcPct val="160000"/>
              </a:lnSpc>
              <a:spcBef>
                <a:spcPts val="0"/>
              </a:spcBef>
              <a:spcAft>
                <a:spcPts val="225"/>
              </a:spcAft>
              <a:buClr>
                <a:schemeClr val="tx2">
                  <a:lumMod val="40000"/>
                  <a:lumOff val="60000"/>
                </a:schemeClr>
              </a:buClr>
              <a:buSzPct val="125000"/>
              <a:buFont typeface="Arial" panose="020B0604020202020204" pitchFamily="34" charset="0"/>
              <a:buChar char="›"/>
              <a:defRPr/>
            </a:pPr>
            <a:r>
              <a:rPr lang="en-US" sz="1800" dirty="0"/>
              <a:t>Weekly Commentary</a:t>
            </a:r>
          </a:p>
          <a:p>
            <a:pPr marL="308610" lvl="1" indent="-137160">
              <a:lnSpc>
                <a:spcPct val="160000"/>
              </a:lnSpc>
              <a:spcBef>
                <a:spcPts val="0"/>
              </a:spcBef>
              <a:spcAft>
                <a:spcPts val="225"/>
              </a:spcAft>
              <a:buClr>
                <a:schemeClr val="tx2">
                  <a:lumMod val="40000"/>
                  <a:lumOff val="60000"/>
                </a:schemeClr>
              </a:buClr>
              <a:buSzPct val="125000"/>
              <a:buFont typeface="Arial" panose="020B0604020202020204" pitchFamily="34" charset="0"/>
              <a:buChar char="›"/>
              <a:defRPr/>
            </a:pPr>
            <a:r>
              <a:rPr lang="en-US" sz="1800" dirty="0"/>
              <a:t>Trade Confidence Index</a:t>
            </a:r>
          </a:p>
          <a:p>
            <a:pPr marL="308610" lvl="1" indent="-137160">
              <a:lnSpc>
                <a:spcPct val="160000"/>
              </a:lnSpc>
              <a:spcBef>
                <a:spcPts val="0"/>
              </a:spcBef>
              <a:spcAft>
                <a:spcPts val="225"/>
              </a:spcAft>
              <a:buClr>
                <a:schemeClr val="tx2">
                  <a:lumMod val="40000"/>
                  <a:lumOff val="60000"/>
                </a:schemeClr>
              </a:buClr>
              <a:buSzPct val="125000"/>
              <a:buFont typeface="Arial" panose="020B0604020202020204" pitchFamily="34" charset="0"/>
              <a:buChar char="›"/>
              <a:defRPr/>
            </a:pPr>
            <a:r>
              <a:rPr lang="en-US" sz="1800" dirty="0"/>
              <a:t>The Commodity Tracker</a:t>
            </a:r>
          </a:p>
          <a:p>
            <a:pPr marL="308610" lvl="1" indent="-137160">
              <a:lnSpc>
                <a:spcPct val="160000"/>
              </a:lnSpc>
              <a:spcBef>
                <a:spcPts val="0"/>
              </a:spcBef>
              <a:spcAft>
                <a:spcPts val="225"/>
              </a:spcAft>
              <a:buClr>
                <a:schemeClr val="tx2">
                  <a:lumMod val="40000"/>
                  <a:lumOff val="60000"/>
                </a:schemeClr>
              </a:buClr>
              <a:buSzPct val="125000"/>
              <a:buFont typeface="Arial" panose="020B0604020202020204" pitchFamily="34" charset="0"/>
              <a:buChar char="›"/>
              <a:defRPr/>
            </a:pPr>
            <a:r>
              <a:rPr lang="en-US" sz="1800" dirty="0"/>
              <a:t>Research reports on international trade</a:t>
            </a:r>
          </a:p>
          <a:p>
            <a:pPr marL="308610" lvl="1" indent="-137160">
              <a:lnSpc>
                <a:spcPct val="160000"/>
              </a:lnSpc>
              <a:spcBef>
                <a:spcPts val="0"/>
              </a:spcBef>
              <a:spcAft>
                <a:spcPts val="225"/>
              </a:spcAft>
              <a:buClr>
                <a:schemeClr val="tx2">
                  <a:lumMod val="40000"/>
                  <a:lumOff val="60000"/>
                </a:schemeClr>
              </a:buClr>
              <a:buSzPct val="125000"/>
              <a:buFont typeface="Arial" panose="020B0604020202020204" pitchFamily="34" charset="0"/>
              <a:buChar char="›"/>
              <a:defRPr/>
            </a:pPr>
            <a:r>
              <a:rPr lang="en-US" sz="1800" dirty="0"/>
              <a:t>Tracking Canada’s economic recovery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40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B12642A-0542-4AC4-9D1C-D1B6D5602A8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38156" t="570" r="14792" b="-570"/>
          <a:stretch/>
        </p:blipFill>
        <p:spPr>
          <a:xfrm>
            <a:off x="0" y="0"/>
            <a:ext cx="5002358" cy="6897329"/>
          </a:xfr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9DF81D3-B7EA-4E9C-B801-F58B1810CBA7}"/>
              </a:ext>
            </a:extLst>
          </p:cNvPr>
          <p:cNvSpPr/>
          <p:nvPr/>
        </p:nvSpPr>
        <p:spPr>
          <a:xfrm>
            <a:off x="5557575" y="5409851"/>
            <a:ext cx="1771861" cy="446567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01A20F-3164-4764-9B27-6AE3B066966F}"/>
              </a:ext>
            </a:extLst>
          </p:cNvPr>
          <p:cNvSpPr txBox="1"/>
          <p:nvPr/>
        </p:nvSpPr>
        <p:spPr>
          <a:xfrm>
            <a:off x="5876215" y="5456162"/>
            <a:ext cx="14502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u="sng" dirty="0">
                <a:solidFill>
                  <a:schemeClr val="bg1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SIGN UP HERE</a:t>
            </a:r>
            <a:endParaRPr lang="en-US" sz="1700" b="1" u="sng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Picture 14">
            <a:hlinkClick r:id="rId4"/>
            <a:extLst>
              <a:ext uri="{FF2B5EF4-FFF2-40B4-BE49-F238E27FC236}">
                <a16:creationId xmlns:a16="http://schemas.microsoft.com/office/drawing/2014/main" id="{C27F711C-C511-4F00-88CF-72F3E736A9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347" b="66865" l="24750" r="69000">
                        <a14:foregroundMark x1="62000" y1="60689" x2="62000" y2="60689"/>
                        <a14:foregroundMark x1="68000" y1="51188" x2="68000" y2="51188"/>
                        <a14:foregroundMark x1="69000" y1="43468" x2="69000" y2="43468"/>
                        <a14:foregroundMark x1="49000" y1="25416" x2="49000" y2="25416"/>
                        <a14:foregroundMark x1="24750" y1="45368" x2="24750" y2="45368"/>
                        <a14:foregroundMark x1="45875" y1="24347" x2="45875" y2="24347"/>
                      </a14:backgroundRemoval>
                    </a14:imgEffect>
                    <a14:imgEffect>
                      <a14:brightnessContrast bright="100000" contrast="90000"/>
                    </a14:imgEffect>
                  </a14:imgLayer>
                </a14:imgProps>
              </a:ext>
            </a:extLst>
          </a:blip>
          <a:srcRect l="22857" t="19969" r="27590" b="27859"/>
          <a:stretch/>
        </p:blipFill>
        <p:spPr>
          <a:xfrm>
            <a:off x="5637553" y="5495974"/>
            <a:ext cx="247557" cy="27432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BC5F3DC-E905-494F-B2E6-2BD4A44451CB}"/>
              </a:ext>
            </a:extLst>
          </p:cNvPr>
          <p:cNvGrpSpPr/>
          <p:nvPr/>
        </p:nvGrpSpPr>
        <p:grpSpPr>
          <a:xfrm>
            <a:off x="5540886" y="5773371"/>
            <a:ext cx="5276222" cy="932713"/>
            <a:chOff x="6178548" y="5529424"/>
            <a:chExt cx="5328249" cy="932713"/>
          </a:xfrm>
          <a:noFill/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750C99-FE10-4766-AB06-F455D688686F}"/>
                </a:ext>
              </a:extLst>
            </p:cNvPr>
            <p:cNvSpPr txBox="1"/>
            <p:nvPr/>
          </p:nvSpPr>
          <p:spPr>
            <a:xfrm>
              <a:off x="9109157" y="6182712"/>
              <a:ext cx="2397640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200" u="sng" dirty="0">
                  <a:solidFill>
                    <a:schemeClr val="accent1"/>
                  </a:solidFill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Economic Insights</a:t>
              </a:r>
              <a:endParaRPr lang="en-US" sz="1200" b="1" u="sng" dirty="0">
                <a:solidFill>
                  <a:schemeClr val="accent1"/>
                </a:solidFill>
                <a:latin typeface="+mj-lt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1AC01E1-E9DD-4E78-B98E-EA533F96B161}"/>
                </a:ext>
              </a:extLst>
            </p:cNvPr>
            <p:cNvGrpSpPr/>
            <p:nvPr/>
          </p:nvGrpSpPr>
          <p:grpSpPr>
            <a:xfrm>
              <a:off x="6178548" y="5529424"/>
              <a:ext cx="3006530" cy="932713"/>
              <a:chOff x="7284313" y="5685793"/>
              <a:chExt cx="3278896" cy="932713"/>
            </a:xfrm>
            <a:grpFill/>
          </p:grpSpPr>
          <p:pic>
            <p:nvPicPr>
              <p:cNvPr id="18" name="Picture 17">
                <a:hlinkClick r:id="rId8"/>
                <a:extLst>
                  <a:ext uri="{FF2B5EF4-FFF2-40B4-BE49-F238E27FC236}">
                    <a16:creationId xmlns:a16="http://schemas.microsoft.com/office/drawing/2014/main" id="{CBA557C8-EC5E-4426-B156-F7C7A9F1CC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duotone>
                  <a:srgbClr val="C4D0CB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10000" b="90000" l="58083" r="95343"/>
                        </a14:imgEffect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l="53425"/>
              <a:stretch/>
            </p:blipFill>
            <p:spPr>
              <a:xfrm>
                <a:off x="7284313" y="6264597"/>
                <a:ext cx="379111" cy="350544"/>
              </a:xfrm>
              <a:prstGeom prst="rect">
                <a:avLst/>
              </a:prstGeom>
              <a:grpFill/>
            </p:spPr>
          </p:pic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1F138BA8-DD01-446A-84F0-91E0995E4EA1}"/>
                  </a:ext>
                </a:extLst>
              </p:cNvPr>
              <p:cNvGrpSpPr/>
              <p:nvPr/>
            </p:nvGrpSpPr>
            <p:grpSpPr>
              <a:xfrm>
                <a:off x="7598731" y="6339081"/>
                <a:ext cx="2587763" cy="279425"/>
                <a:chOff x="3894268" y="6415618"/>
                <a:chExt cx="2587763" cy="279425"/>
              </a:xfrm>
              <a:grpFill/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4087F76-ECAD-4312-A935-3E58C25D60D4}"/>
                    </a:ext>
                  </a:extLst>
                </p:cNvPr>
                <p:cNvSpPr txBox="1"/>
                <p:nvPr userDrawn="1"/>
              </p:nvSpPr>
              <p:spPr>
                <a:xfrm>
                  <a:off x="5528521" y="6415618"/>
                  <a:ext cx="953510" cy="27699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+mj-lt"/>
                      <a:hlinkClick r:id="rId11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Peter Hall</a:t>
                  </a:r>
                  <a:endParaRPr lang="en-US" sz="1200" b="1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sp>
              <p:nvSpPr>
                <p:cNvPr id="22" name="TextBox 21">
                  <a:hlinkClick r:id="rId8"/>
                  <a:extLst>
                    <a:ext uri="{FF2B5EF4-FFF2-40B4-BE49-F238E27FC236}">
                      <a16:creationId xmlns:a16="http://schemas.microsoft.com/office/drawing/2014/main" id="{5898C5DA-938C-4302-A35C-B553A1FBB9A6}"/>
                    </a:ext>
                  </a:extLst>
                </p:cNvPr>
                <p:cNvSpPr txBox="1"/>
                <p:nvPr userDrawn="1"/>
              </p:nvSpPr>
              <p:spPr>
                <a:xfrm>
                  <a:off x="3894268" y="6418044"/>
                  <a:ext cx="1558401" cy="27699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+mj-lt"/>
                    </a:rPr>
                    <a:t>@</a:t>
                  </a:r>
                  <a:r>
                    <a:rPr lang="en-US" sz="1200" b="1" u="sng" dirty="0" err="1">
                      <a:solidFill>
                        <a:schemeClr val="accent1"/>
                      </a:solidFill>
                      <a:latin typeface="+mj-lt"/>
                    </a:rPr>
                    <a:t>PeterGHallXIII</a:t>
                  </a:r>
                  <a:endParaRPr lang="en-US" sz="1200" b="1" u="sng" dirty="0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D63B5DDA-A912-4DAB-A0B1-ED0BEF3DA9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duotone>
                  <a:srgbClr val="C4D0CB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10000" b="90000" l="5075" r="45674">
                            <a14:foregroundMark x1="17518" y1="59322" x2="17518" y2="59322"/>
                            <a14:foregroundMark x1="18248" y1="37288" x2="18248" y2="37288"/>
                          </a14:backgroundRemoval>
                        </a14:imgEffect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</a:extLst>
              </a:blip>
              <a:srcRect r="49251"/>
              <a:stretch/>
            </p:blipFill>
            <p:spPr>
              <a:xfrm>
                <a:off x="10150126" y="5685793"/>
                <a:ext cx="413083" cy="350544"/>
              </a:xfrm>
              <a:prstGeom prst="rect">
                <a:avLst/>
              </a:prstGeom>
              <a:grpFill/>
            </p:spPr>
          </p:pic>
        </p:grpSp>
        <p:pic>
          <p:nvPicPr>
            <p:cNvPr id="11" name="Picture 10">
              <a:hlinkClick r:id="rId7"/>
              <a:extLst>
                <a:ext uri="{FF2B5EF4-FFF2-40B4-BE49-F238E27FC236}">
                  <a16:creationId xmlns:a16="http://schemas.microsoft.com/office/drawing/2014/main" id="{701FDB15-C761-48D2-912D-4C66E82649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4347" b="66865" l="24750" r="69000">
                          <a14:foregroundMark x1="62000" y1="60689" x2="62000" y2="60689"/>
                          <a14:foregroundMark x1="68000" y1="51188" x2="68000" y2="51188"/>
                          <a14:foregroundMark x1="69000" y1="43468" x2="69000" y2="43468"/>
                          <a14:foregroundMark x1="49000" y1="25416" x2="49000" y2="25416"/>
                          <a14:foregroundMark x1="24750" y1="45368" x2="24750" y2="45368"/>
                          <a14:foregroundMark x1="45875" y1="24347" x2="45875" y2="24347"/>
                        </a14:backgroundRemoval>
                      </a14:imgEffect>
                      <a14:imgEffect>
                        <a14:brightnessContrast bright="100000" contrast="90000"/>
                      </a14:imgEffect>
                    </a14:imgLayer>
                  </a14:imgProps>
                </a:ext>
              </a:extLst>
            </a:blip>
            <a:srcRect l="22857" t="19969" r="27590" b="27859"/>
            <a:stretch/>
          </p:blipFill>
          <p:spPr>
            <a:xfrm>
              <a:off x="8828276" y="6172151"/>
              <a:ext cx="214437" cy="237619"/>
            </a:xfrm>
            <a:prstGeom prst="rect">
              <a:avLst/>
            </a:prstGeom>
            <a:grpFill/>
          </p:spPr>
        </p:pic>
      </p:grpSp>
      <p:pic>
        <p:nvPicPr>
          <p:cNvPr id="28" name="Picture 27">
            <a:hlinkClick r:id="rId11"/>
            <a:extLst>
              <a:ext uri="{FF2B5EF4-FFF2-40B4-BE49-F238E27FC236}">
                <a16:creationId xmlns:a16="http://schemas.microsoft.com/office/drawing/2014/main" id="{6CFA12F8-1BD1-4FF6-A44B-CA13772B11D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duotone>
              <a:srgbClr val="C4D0CB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5075" r="45674">
                        <a14:foregroundMark x1="17518" y1="59322" x2="17518" y2="59322"/>
                        <a14:foregroundMark x1="18248" y1="37288" x2="18248" y2="37288"/>
                      </a14:backgroundRemoval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rcRect r="49251"/>
          <a:stretch/>
        </p:blipFill>
        <p:spPr>
          <a:xfrm>
            <a:off x="6962112" y="6336243"/>
            <a:ext cx="378770" cy="35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076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FAC190B-26E7-445F-87C9-12DFB41195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 &amp; discussion</a:t>
            </a:r>
          </a:p>
        </p:txBody>
      </p:sp>
    </p:spTree>
    <p:extLst>
      <p:ext uri="{BB962C8B-B14F-4D97-AF65-F5344CB8AC3E}">
        <p14:creationId xmlns:p14="http://schemas.microsoft.com/office/powerpoint/2010/main" val="4231040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E95D8E-91AB-1F43-9F8D-B1EFF5422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" y="1257"/>
            <a:ext cx="12189027" cy="6881117"/>
          </a:xfrm>
          <a:prstGeom prst="rect">
            <a:avLst/>
          </a:prstGeom>
        </p:spPr>
      </p:pic>
      <p:pic>
        <p:nvPicPr>
          <p:cNvPr id="6" name="Picture 5" descr="A picture containing object&#10;&#10;Description automatically generated">
            <a:extLst>
              <a:ext uri="{FF2B5EF4-FFF2-40B4-BE49-F238E27FC236}">
                <a16:creationId xmlns:a16="http://schemas.microsoft.com/office/drawing/2014/main" id="{59692DB4-0ED4-C04B-B6AC-31CB3C0CB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99404"/>
            <a:ext cx="12192000" cy="138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00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9351" y="2442023"/>
            <a:ext cx="6593305" cy="3877205"/>
          </a:xfrm>
          <a:prstGeom prst="rect">
            <a:avLst/>
          </a:prstGeom>
        </p:spPr>
        <p:txBody>
          <a:bodyPr vert="horz" wrap="square" lIns="0" tIns="8930" rIns="0" bIns="0" rtlCol="0">
            <a:spAutoFit/>
          </a:bodyPr>
          <a:lstStyle/>
          <a:p>
            <a:pPr marL="8483" marR="34779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tabLst>
                <a:tab pos="169658" algn="l"/>
              </a:tabLst>
            </a:pPr>
            <a:r>
              <a:rPr lang="en-CA" sz="2000" spc="-4" dirty="0">
                <a:solidFill>
                  <a:srgbClr val="383838"/>
                </a:solidFill>
                <a:latin typeface="Avenir Next"/>
                <a:cs typeface="Avenir Next"/>
              </a:rPr>
              <a:t>Join us </a:t>
            </a:r>
            <a:r>
              <a:rPr lang="en-CA" sz="2000" b="1" spc="-4" dirty="0">
                <a:latin typeface="Avenir Next"/>
                <a:cs typeface="Avenir Next"/>
              </a:rPr>
              <a:t>Thursday October 22</a:t>
            </a:r>
            <a:r>
              <a:rPr lang="en-CA" sz="2000" b="1" spc="-4" baseline="30000" dirty="0">
                <a:latin typeface="Avenir Next"/>
                <a:cs typeface="Avenir Next"/>
              </a:rPr>
              <a:t>nd</a:t>
            </a:r>
            <a:r>
              <a:rPr lang="en-CA" sz="2000" b="1" spc="-4" dirty="0">
                <a:latin typeface="Avenir Next"/>
                <a:cs typeface="Avenir Next"/>
              </a:rPr>
              <a:t> at 11am EST </a:t>
            </a:r>
            <a:r>
              <a:rPr lang="en-CA" sz="2000" spc="-4" dirty="0">
                <a:solidFill>
                  <a:srgbClr val="383838"/>
                </a:solidFill>
                <a:latin typeface="Avenir Next"/>
                <a:cs typeface="Avenir Next"/>
              </a:rPr>
              <a:t>for our next </a:t>
            </a:r>
            <a:r>
              <a:rPr lang="en-CA" sz="2000" i="1" spc="-4" dirty="0">
                <a:solidFill>
                  <a:srgbClr val="383838"/>
                </a:solidFill>
                <a:latin typeface="Avenir Next"/>
                <a:cs typeface="Avenir Next"/>
              </a:rPr>
              <a:t>What’s Next Through Leadership </a:t>
            </a:r>
            <a:r>
              <a:rPr lang="en-CA" sz="2000" spc="-4" dirty="0">
                <a:solidFill>
                  <a:srgbClr val="383838"/>
                </a:solidFill>
                <a:latin typeface="Avenir Next"/>
                <a:cs typeface="Avenir Next"/>
              </a:rPr>
              <a:t>series event.</a:t>
            </a:r>
          </a:p>
          <a:p>
            <a:pPr marL="8483" marR="34779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tabLst>
                <a:tab pos="169658" algn="l"/>
              </a:tabLst>
            </a:pPr>
            <a:endParaRPr lang="en-CA" sz="2000" b="1" dirty="0"/>
          </a:p>
          <a:p>
            <a:pPr marL="8483" marR="34779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tabLst>
                <a:tab pos="169658" algn="l"/>
              </a:tabLst>
            </a:pPr>
            <a:r>
              <a:rPr lang="en-CA" sz="2000" b="1" dirty="0"/>
              <a:t>Topic: Situation Evolving: Adaptability Key to Survive and Thrive in a Second Wave</a:t>
            </a:r>
            <a:endParaRPr lang="en-CA" sz="2000" spc="-4" dirty="0">
              <a:solidFill>
                <a:srgbClr val="383838"/>
              </a:solidFill>
              <a:latin typeface="Avenir Next"/>
              <a:cs typeface="Avenir Next"/>
            </a:endParaRPr>
          </a:p>
          <a:p>
            <a:pPr marL="8483" marR="34779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tabLst>
                <a:tab pos="169658" algn="l"/>
              </a:tabLst>
            </a:pPr>
            <a:endParaRPr lang="en-CA" sz="2000" spc="-4" dirty="0">
              <a:solidFill>
                <a:srgbClr val="383838"/>
              </a:solidFill>
              <a:latin typeface="Avenir Next"/>
              <a:cs typeface="Avenir Next"/>
            </a:endParaRPr>
          </a:p>
          <a:p>
            <a:pPr marL="8483" marR="34779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tabLst>
                <a:tab pos="169658" algn="l"/>
              </a:tabLst>
            </a:pPr>
            <a:r>
              <a:rPr lang="en-CA" sz="2000" spc="-4" dirty="0">
                <a:solidFill>
                  <a:srgbClr val="383838"/>
                </a:solidFill>
                <a:latin typeface="Avenir Next"/>
                <a:cs typeface="Avenir Next"/>
              </a:rPr>
              <a:t>We’ll be joined by the BC Safety Alliance to discuss strategies to thrive amidst a second or third pandemic wave.</a:t>
            </a:r>
          </a:p>
          <a:p>
            <a:pPr marL="8483" marR="34779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tabLst>
                <a:tab pos="169658" algn="l"/>
              </a:tabLst>
            </a:pPr>
            <a:endParaRPr lang="en-CA" sz="2000" spc="-4" dirty="0">
              <a:solidFill>
                <a:srgbClr val="383838"/>
              </a:solidFill>
              <a:latin typeface="Avenir Next"/>
              <a:cs typeface="Avenir Next"/>
            </a:endParaRPr>
          </a:p>
          <a:p>
            <a:pPr marL="8483" marR="347799" algn="ctr">
              <a:lnSpc>
                <a:spcPct val="106100"/>
              </a:lnSpc>
              <a:spcBef>
                <a:spcPts val="70"/>
              </a:spcBef>
              <a:buClr>
                <a:srgbClr val="404042"/>
              </a:buClr>
              <a:tabLst>
                <a:tab pos="169658" algn="l"/>
              </a:tabLst>
            </a:pPr>
            <a:r>
              <a:rPr lang="en-CA" sz="2000" spc="-4" dirty="0">
                <a:solidFill>
                  <a:srgbClr val="383838"/>
                </a:solidFill>
                <a:latin typeface="Avenir Next"/>
                <a:cs typeface="Avenir Next"/>
              </a:rPr>
              <a:t>Watch your email for further details, and to register!</a:t>
            </a:r>
            <a:endParaRPr sz="2000" dirty="0">
              <a:latin typeface="Avenir Next"/>
              <a:cs typeface="Avenir Next"/>
            </a:endParaRPr>
          </a:p>
          <a:p>
            <a:pPr>
              <a:spcBef>
                <a:spcPts val="46"/>
              </a:spcBef>
              <a:buClr>
                <a:srgbClr val="404042"/>
              </a:buClr>
            </a:pPr>
            <a:endParaRPr sz="1406" dirty="0">
              <a:latin typeface="Avenir Next"/>
              <a:cs typeface="Avenir Nex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9351" y="1342738"/>
            <a:ext cx="6593305" cy="917881"/>
          </a:xfrm>
          <a:prstGeom prst="rect">
            <a:avLst/>
          </a:prstGeom>
        </p:spPr>
        <p:txBody>
          <a:bodyPr vert="horz" wrap="square" lIns="0" tIns="8930" rIns="0" bIns="0" rtlCol="0" anchor="ctr">
            <a:spAutoFit/>
          </a:bodyPr>
          <a:lstStyle/>
          <a:p>
            <a:pPr marL="8929" algn="ctr">
              <a:lnSpc>
                <a:spcPct val="100000"/>
              </a:lnSpc>
              <a:spcBef>
                <a:spcPts val="70"/>
              </a:spcBef>
              <a:tabLst>
                <a:tab pos="1241629" algn="l"/>
                <a:tab pos="2455130" algn="l"/>
                <a:tab pos="3615055" algn="l"/>
              </a:tabLst>
            </a:pPr>
            <a:r>
              <a:rPr lang="en-CA" sz="2953" spc="-56" dirty="0">
                <a:solidFill>
                  <a:srgbClr val="EB5224"/>
                </a:solidFill>
                <a:latin typeface="Avenir Next"/>
                <a:cs typeface="Avenir Next"/>
              </a:rPr>
              <a:t>What’s Next Thought Leadership </a:t>
            </a:r>
            <a:r>
              <a:rPr lang="en-CA" sz="2953" spc="-56" dirty="0">
                <a:solidFill>
                  <a:srgbClr val="EB5224"/>
                </a:solidFill>
                <a:latin typeface="Avenir Next"/>
                <a:cs typeface="Avenir Next"/>
                <a:sym typeface="Wingdings"/>
              </a:rPr>
              <a:t></a:t>
            </a:r>
            <a:r>
              <a:rPr lang="en-CA" sz="2953" spc="-56" dirty="0">
                <a:solidFill>
                  <a:srgbClr val="EB5224"/>
                </a:solidFill>
                <a:latin typeface="Avenir Next"/>
                <a:cs typeface="Avenir Next"/>
              </a:rPr>
              <a:t> October 22nd</a:t>
            </a:r>
            <a:endParaRPr sz="2953" dirty="0">
              <a:latin typeface="Avenir Next"/>
              <a:cs typeface="Avenir Nex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80666" y="3821906"/>
            <a:ext cx="3387334" cy="30360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" name="object 6"/>
          <p:cNvSpPr/>
          <p:nvPr/>
        </p:nvSpPr>
        <p:spPr>
          <a:xfrm>
            <a:off x="7280522" y="3804047"/>
            <a:ext cx="3387326" cy="3036094"/>
          </a:xfrm>
          <a:custGeom>
            <a:avLst/>
            <a:gdLst>
              <a:gd name="connsiteX0" fmla="*/ 4817529 w 4817529"/>
              <a:gd name="connsiteY0" fmla="*/ 0 h 4318000"/>
              <a:gd name="connsiteX1" fmla="*/ 1727200 w 4817529"/>
              <a:gd name="connsiteY1" fmla="*/ 0 h 4318000"/>
              <a:gd name="connsiteX2" fmla="*/ 728662 w 4817529"/>
              <a:gd name="connsiteY2" fmla="*/ 26987 h 4318000"/>
              <a:gd name="connsiteX3" fmla="*/ 26987 w 4817529"/>
              <a:gd name="connsiteY3" fmla="*/ 728662 h 4318000"/>
              <a:gd name="connsiteX4" fmla="*/ 0 w 4817529"/>
              <a:gd name="connsiteY4" fmla="*/ 1727200 h 4318000"/>
              <a:gd name="connsiteX5" fmla="*/ 0 w 4817529"/>
              <a:gd name="connsiteY5" fmla="*/ 4318000 h 4318000"/>
              <a:gd name="connsiteX6" fmla="*/ 4817529 w 4817529"/>
              <a:gd name="connsiteY6" fmla="*/ 4318000 h 4318000"/>
              <a:gd name="connsiteX7" fmla="*/ 4817529 w 4817529"/>
              <a:gd name="connsiteY7" fmla="*/ 0 h 4318000"/>
              <a:gd name="connsiteX0" fmla="*/ 4817529 w 4817529"/>
              <a:gd name="connsiteY0" fmla="*/ 0 h 4318000"/>
              <a:gd name="connsiteX1" fmla="*/ 1727200 w 4817529"/>
              <a:gd name="connsiteY1" fmla="*/ 0 h 4318000"/>
              <a:gd name="connsiteX2" fmla="*/ 728662 w 4817529"/>
              <a:gd name="connsiteY2" fmla="*/ 26987 h 4318000"/>
              <a:gd name="connsiteX3" fmla="*/ 26987 w 4817529"/>
              <a:gd name="connsiteY3" fmla="*/ 728662 h 4318000"/>
              <a:gd name="connsiteX4" fmla="*/ 0 w 4817529"/>
              <a:gd name="connsiteY4" fmla="*/ 1727200 h 4318000"/>
              <a:gd name="connsiteX5" fmla="*/ 0 w 4817529"/>
              <a:gd name="connsiteY5" fmla="*/ 4318000 h 4318000"/>
              <a:gd name="connsiteX6" fmla="*/ 4817529 w 4817529"/>
              <a:gd name="connsiteY6" fmla="*/ 4318000 h 4318000"/>
              <a:gd name="connsiteX7" fmla="*/ 4817529 w 4817529"/>
              <a:gd name="connsiteY7" fmla="*/ 0 h 4318000"/>
              <a:gd name="connsiteX0" fmla="*/ 4817529 w 4817529"/>
              <a:gd name="connsiteY0" fmla="*/ 0 h 4318000"/>
              <a:gd name="connsiteX1" fmla="*/ 1727200 w 4817529"/>
              <a:gd name="connsiteY1" fmla="*/ 0 h 4318000"/>
              <a:gd name="connsiteX2" fmla="*/ 728662 w 4817529"/>
              <a:gd name="connsiteY2" fmla="*/ 26987 h 4318000"/>
              <a:gd name="connsiteX3" fmla="*/ 26987 w 4817529"/>
              <a:gd name="connsiteY3" fmla="*/ 728662 h 4318000"/>
              <a:gd name="connsiteX4" fmla="*/ 0 w 4817529"/>
              <a:gd name="connsiteY4" fmla="*/ 1727200 h 4318000"/>
              <a:gd name="connsiteX5" fmla="*/ 0 w 4817529"/>
              <a:gd name="connsiteY5" fmla="*/ 4318000 h 4318000"/>
              <a:gd name="connsiteX6" fmla="*/ 4817529 w 4817529"/>
              <a:gd name="connsiteY6" fmla="*/ 4318000 h 4318000"/>
              <a:gd name="connsiteX7" fmla="*/ 4817529 w 4817529"/>
              <a:gd name="connsiteY7" fmla="*/ 0 h 4318000"/>
              <a:gd name="connsiteX0" fmla="*/ 4864669 w 4864669"/>
              <a:gd name="connsiteY0" fmla="*/ 0 h 4318000"/>
              <a:gd name="connsiteX1" fmla="*/ 1774340 w 4864669"/>
              <a:gd name="connsiteY1" fmla="*/ 0 h 4318000"/>
              <a:gd name="connsiteX2" fmla="*/ 974584 w 4864669"/>
              <a:gd name="connsiteY2" fmla="*/ 3134 h 4318000"/>
              <a:gd name="connsiteX3" fmla="*/ 74127 w 4864669"/>
              <a:gd name="connsiteY3" fmla="*/ 728662 h 4318000"/>
              <a:gd name="connsiteX4" fmla="*/ 47140 w 4864669"/>
              <a:gd name="connsiteY4" fmla="*/ 1727200 h 4318000"/>
              <a:gd name="connsiteX5" fmla="*/ 47140 w 4864669"/>
              <a:gd name="connsiteY5" fmla="*/ 4318000 h 4318000"/>
              <a:gd name="connsiteX6" fmla="*/ 4864669 w 4864669"/>
              <a:gd name="connsiteY6" fmla="*/ 4318000 h 4318000"/>
              <a:gd name="connsiteX7" fmla="*/ 4864669 w 4864669"/>
              <a:gd name="connsiteY7" fmla="*/ 0 h 4318000"/>
              <a:gd name="connsiteX0" fmla="*/ 4864669 w 4864669"/>
              <a:gd name="connsiteY0" fmla="*/ 0 h 4318000"/>
              <a:gd name="connsiteX1" fmla="*/ 1774340 w 4864669"/>
              <a:gd name="connsiteY1" fmla="*/ 0 h 4318000"/>
              <a:gd name="connsiteX2" fmla="*/ 974584 w 4864669"/>
              <a:gd name="connsiteY2" fmla="*/ 3134 h 4318000"/>
              <a:gd name="connsiteX3" fmla="*/ 74127 w 4864669"/>
              <a:gd name="connsiteY3" fmla="*/ 728662 h 4318000"/>
              <a:gd name="connsiteX4" fmla="*/ 47140 w 4864669"/>
              <a:gd name="connsiteY4" fmla="*/ 1727200 h 4318000"/>
              <a:gd name="connsiteX5" fmla="*/ 47140 w 4864669"/>
              <a:gd name="connsiteY5" fmla="*/ 4318000 h 4318000"/>
              <a:gd name="connsiteX6" fmla="*/ 4864669 w 4864669"/>
              <a:gd name="connsiteY6" fmla="*/ 4318000 h 4318000"/>
              <a:gd name="connsiteX7" fmla="*/ 4864669 w 4864669"/>
              <a:gd name="connsiteY7" fmla="*/ 0 h 4318000"/>
              <a:gd name="connsiteX0" fmla="*/ 4817529 w 4817529"/>
              <a:gd name="connsiteY0" fmla="*/ 0 h 4318000"/>
              <a:gd name="connsiteX1" fmla="*/ 1727200 w 4817529"/>
              <a:gd name="connsiteY1" fmla="*/ 0 h 4318000"/>
              <a:gd name="connsiteX2" fmla="*/ 927444 w 4817529"/>
              <a:gd name="connsiteY2" fmla="*/ 3134 h 4318000"/>
              <a:gd name="connsiteX3" fmla="*/ 26987 w 4817529"/>
              <a:gd name="connsiteY3" fmla="*/ 728662 h 4318000"/>
              <a:gd name="connsiteX4" fmla="*/ 0 w 4817529"/>
              <a:gd name="connsiteY4" fmla="*/ 1727200 h 4318000"/>
              <a:gd name="connsiteX5" fmla="*/ 0 w 4817529"/>
              <a:gd name="connsiteY5" fmla="*/ 4318000 h 4318000"/>
              <a:gd name="connsiteX6" fmla="*/ 4817529 w 4817529"/>
              <a:gd name="connsiteY6" fmla="*/ 4318000 h 4318000"/>
              <a:gd name="connsiteX7" fmla="*/ 4817529 w 4817529"/>
              <a:gd name="connsiteY7" fmla="*/ 0 h 4318000"/>
              <a:gd name="connsiteX0" fmla="*/ 4817529 w 4817529"/>
              <a:gd name="connsiteY0" fmla="*/ 0 h 4318000"/>
              <a:gd name="connsiteX1" fmla="*/ 1727200 w 4817529"/>
              <a:gd name="connsiteY1" fmla="*/ 0 h 4318000"/>
              <a:gd name="connsiteX2" fmla="*/ 927444 w 4817529"/>
              <a:gd name="connsiteY2" fmla="*/ 3134 h 4318000"/>
              <a:gd name="connsiteX3" fmla="*/ 26987 w 4817529"/>
              <a:gd name="connsiteY3" fmla="*/ 728662 h 4318000"/>
              <a:gd name="connsiteX4" fmla="*/ 0 w 4817529"/>
              <a:gd name="connsiteY4" fmla="*/ 1727200 h 4318000"/>
              <a:gd name="connsiteX5" fmla="*/ 0 w 4817529"/>
              <a:gd name="connsiteY5" fmla="*/ 4318000 h 4318000"/>
              <a:gd name="connsiteX6" fmla="*/ 4817529 w 4817529"/>
              <a:gd name="connsiteY6" fmla="*/ 4318000 h 4318000"/>
              <a:gd name="connsiteX7" fmla="*/ 4817529 w 4817529"/>
              <a:gd name="connsiteY7" fmla="*/ 0 h 431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7529" h="4318000">
                <a:moveTo>
                  <a:pt x="4817529" y="0"/>
                </a:moveTo>
                <a:lnTo>
                  <a:pt x="1727200" y="0"/>
                </a:lnTo>
                <a:cubicBezTo>
                  <a:pt x="1460615" y="1045"/>
                  <a:pt x="1536423" y="5335"/>
                  <a:pt x="927444" y="3134"/>
                </a:cubicBezTo>
                <a:cubicBezTo>
                  <a:pt x="318465" y="933"/>
                  <a:pt x="46389" y="385659"/>
                  <a:pt x="26987" y="728662"/>
                </a:cubicBezTo>
                <a:cubicBezTo>
                  <a:pt x="15536" y="1071665"/>
                  <a:pt x="8996" y="1394354"/>
                  <a:pt x="0" y="1727200"/>
                </a:cubicBezTo>
                <a:lnTo>
                  <a:pt x="0" y="4318000"/>
                </a:lnTo>
                <a:lnTo>
                  <a:pt x="4817529" y="4318000"/>
                </a:lnTo>
                <a:lnTo>
                  <a:pt x="4817529" y="0"/>
                </a:lnTo>
                <a:close/>
              </a:path>
            </a:pathLst>
          </a:custGeom>
          <a:solidFill>
            <a:srgbClr val="F05123">
              <a:alpha val="84000"/>
            </a:srgbClr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" name="object 7"/>
          <p:cNvSpPr txBox="1"/>
          <p:nvPr/>
        </p:nvSpPr>
        <p:spPr>
          <a:xfrm>
            <a:off x="2808255" y="6338809"/>
            <a:ext cx="874216" cy="199880"/>
          </a:xfrm>
          <a:prstGeom prst="rect">
            <a:avLst/>
          </a:prstGeom>
        </p:spPr>
        <p:txBody>
          <a:bodyPr vert="horz" wrap="square" lIns="0" tIns="18305" rIns="0" bIns="0" rtlCol="0">
            <a:spAutoFit/>
          </a:bodyPr>
          <a:lstStyle/>
          <a:p>
            <a:pPr marL="8929" marR="3572">
              <a:lnSpc>
                <a:spcPts val="716"/>
              </a:lnSpc>
              <a:spcBef>
                <a:spcPts val="143"/>
              </a:spcBef>
            </a:pPr>
            <a:r>
              <a:rPr sz="633" spc="7" dirty="0">
                <a:solidFill>
                  <a:srgbClr val="404042"/>
                </a:solidFill>
                <a:latin typeface="Avenir Next"/>
                <a:cs typeface="Avenir Next"/>
              </a:rPr>
              <a:t>Next </a:t>
            </a:r>
            <a:r>
              <a:rPr sz="633" spc="4" dirty="0">
                <a:solidFill>
                  <a:srgbClr val="404042"/>
                </a:solidFill>
                <a:latin typeface="Avenir Next"/>
                <a:cs typeface="Avenir Next"/>
              </a:rPr>
              <a:t>Generation  </a:t>
            </a:r>
            <a:r>
              <a:rPr sz="633" spc="7" dirty="0">
                <a:solidFill>
                  <a:srgbClr val="404042"/>
                </a:solidFill>
                <a:latin typeface="Avenir Next"/>
                <a:cs typeface="Avenir Next"/>
              </a:rPr>
              <a:t>Manufacturing</a:t>
            </a:r>
            <a:r>
              <a:rPr sz="633" spc="-39" dirty="0">
                <a:solidFill>
                  <a:srgbClr val="404042"/>
                </a:solidFill>
                <a:latin typeface="Avenir Next"/>
                <a:cs typeface="Avenir Next"/>
              </a:rPr>
              <a:t> </a:t>
            </a:r>
            <a:r>
              <a:rPr sz="633" spc="4" dirty="0">
                <a:solidFill>
                  <a:srgbClr val="404042"/>
                </a:solidFill>
                <a:latin typeface="Avenir Next"/>
                <a:cs typeface="Avenir Next"/>
              </a:rPr>
              <a:t>Canada</a:t>
            </a:r>
            <a:endParaRPr sz="633">
              <a:latin typeface="Avenir Next"/>
              <a:cs typeface="Avenir Nex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0"/>
          </p:nvPr>
        </p:nvSpPr>
        <p:spPr>
          <a:xfrm>
            <a:off x="9748242" y="6319228"/>
            <a:ext cx="105370" cy="378349"/>
          </a:xfrm>
          <a:prstGeom prst="rect">
            <a:avLst/>
          </a:prstGeom>
        </p:spPr>
        <p:txBody>
          <a:bodyPr vert="horz" wrap="square" lIns="0" tIns="8930" rIns="0" bIns="0" rtlCol="0" anchor="ctr">
            <a:spAutoFit/>
          </a:bodyPr>
          <a:lstStyle/>
          <a:p>
            <a:pPr marL="26788">
              <a:spcBef>
                <a:spcPts val="70"/>
              </a:spcBef>
            </a:pPr>
            <a:fld id="{81D60167-4931-47E6-BA6A-407CBD079E47}" type="slidenum">
              <a:rPr dirty="0"/>
              <a:pPr marL="26788">
                <a:spcBef>
                  <a:spcPts val="70"/>
                </a:spcBef>
              </a:pPr>
              <a:t>24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83790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E27AE7B-DED3-483C-AD72-126E52C4E626}"/>
              </a:ext>
            </a:extLst>
          </p:cNvPr>
          <p:cNvSpPr txBox="1"/>
          <p:nvPr/>
        </p:nvSpPr>
        <p:spPr>
          <a:xfrm>
            <a:off x="764942" y="2084490"/>
            <a:ext cx="9265091" cy="594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 merchandise trade volumes</a:t>
            </a:r>
            <a:b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annual % change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10F85E-2BFB-45B8-B831-8AB95D69B7F5}"/>
              </a:ext>
            </a:extLst>
          </p:cNvPr>
          <p:cNvSpPr txBox="1"/>
          <p:nvPr/>
        </p:nvSpPr>
        <p:spPr>
          <a:xfrm>
            <a:off x="4643557" y="1562858"/>
            <a:ext cx="1452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5D60630-A9A3-419A-AA7B-86499B9D667E}"/>
              </a:ext>
            </a:extLst>
          </p:cNvPr>
          <p:cNvGraphicFramePr/>
          <p:nvPr>
            <p:extLst/>
          </p:nvPr>
        </p:nvGraphicFramePr>
        <p:xfrm>
          <a:off x="595746" y="2715490"/>
          <a:ext cx="10388889" cy="3230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2ACD5064-12B8-4F25-B5D5-44043EF514E1}"/>
              </a:ext>
            </a:extLst>
          </p:cNvPr>
          <p:cNvSpPr txBox="1"/>
          <p:nvPr/>
        </p:nvSpPr>
        <p:spPr>
          <a:xfrm>
            <a:off x="771912" y="6372879"/>
            <a:ext cx="4818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Sources: CPB Netherlands Bureau for Economic Policy Analysis, WTO April 2020 Trade Forecast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EAED64-DAFE-4B38-87C7-0A0A45DBDFE7}"/>
              </a:ext>
            </a:extLst>
          </p:cNvPr>
          <p:cNvSpPr txBox="1"/>
          <p:nvPr/>
        </p:nvSpPr>
        <p:spPr>
          <a:xfrm>
            <a:off x="7091129" y="4328860"/>
            <a:ext cx="1987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WTO forecast for goods trade expects a 13% drop in 2020.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FE82AF-6EC2-5147-9638-D5A61137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90" y="318631"/>
            <a:ext cx="8538392" cy="1003527"/>
          </a:xfrm>
        </p:spPr>
        <p:txBody>
          <a:bodyPr>
            <a:normAutofit/>
          </a:bodyPr>
          <a:lstStyle/>
          <a:p>
            <a:r>
              <a:rPr lang="en-US" dirty="0"/>
              <a:t>Global merchandise trade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4533AA41-27DA-5D4B-9F35-5A64E6D8E5EE}"/>
              </a:ext>
            </a:extLst>
          </p:cNvPr>
          <p:cNvSpPr txBox="1"/>
          <p:nvPr/>
        </p:nvSpPr>
        <p:spPr>
          <a:xfrm>
            <a:off x="727640" y="1260905"/>
            <a:ext cx="10761770" cy="390462"/>
          </a:xfrm>
          <a:prstGeom prst="rect">
            <a:avLst/>
          </a:prstGeom>
        </p:spPr>
        <p:txBody>
          <a:bodyPr wrap="square" lIns="90000" tIns="46800" rIns="9000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While global merchandise trade was hit hard during shutdowns in March through May, early indications suggest that a rebound began in June.</a:t>
            </a:r>
          </a:p>
        </p:txBody>
      </p:sp>
    </p:spTree>
    <p:extLst>
      <p:ext uri="{BB962C8B-B14F-4D97-AF65-F5344CB8AC3E}">
        <p14:creationId xmlns:p14="http://schemas.microsoft.com/office/powerpoint/2010/main" val="129954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6" grpId="0">
        <p:bldAsOne/>
      </p:bldGraphic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61B3A6A7-A041-D84C-BBDF-DB0E42981ABE}"/>
              </a:ext>
            </a:extLst>
          </p:cNvPr>
          <p:cNvSpPr txBox="1"/>
          <p:nvPr/>
        </p:nvSpPr>
        <p:spPr>
          <a:xfrm>
            <a:off x="727640" y="1260905"/>
            <a:ext cx="11129398" cy="703362"/>
          </a:xfrm>
          <a:prstGeom prst="rect">
            <a:avLst/>
          </a:prstGeom>
        </p:spPr>
        <p:txBody>
          <a:bodyPr wrap="square" lIns="90000" tIns="46800" rIns="9000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Services sector employment, which held up reasonably well in past Canadian recessions,</a:t>
            </a:r>
          </a:p>
          <a:p>
            <a:pPr lvl="0">
              <a:defRPr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has been hit particularly hard, in areas such as restaurants, retail and recreation. </a:t>
            </a:r>
          </a:p>
          <a:p>
            <a:pPr lvl="0">
              <a:defRPr/>
            </a:pP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A7D1A2-D1F0-420E-B0A3-5255FD90E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89" y="318631"/>
            <a:ext cx="10237553" cy="1003527"/>
          </a:xfrm>
        </p:spPr>
        <p:txBody>
          <a:bodyPr>
            <a:normAutofit/>
          </a:bodyPr>
          <a:lstStyle/>
          <a:p>
            <a:r>
              <a:rPr lang="en-US" dirty="0"/>
              <a:t>Canada’s </a:t>
            </a:r>
            <a:r>
              <a:rPr lang="en-US" dirty="0" err="1"/>
              <a:t>Labour</a:t>
            </a:r>
            <a:r>
              <a:rPr lang="en-US" dirty="0"/>
              <a:t> market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8CCA0B-A6B6-48D4-8671-584EC0B916E1}"/>
              </a:ext>
            </a:extLst>
          </p:cNvPr>
          <p:cNvSpPr txBox="1"/>
          <p:nvPr/>
        </p:nvSpPr>
        <p:spPr>
          <a:xfrm>
            <a:off x="390525" y="5603670"/>
            <a:ext cx="164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In GDP at risk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060212-5890-451E-90E6-F6E459D7BC74}"/>
              </a:ext>
            </a:extLst>
          </p:cNvPr>
          <p:cNvSpPr txBox="1"/>
          <p:nvPr/>
        </p:nvSpPr>
        <p:spPr>
          <a:xfrm>
            <a:off x="741226" y="6384764"/>
            <a:ext cx="5571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Sources: Haver Analytics, EDC Economics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F2BEEA0-E456-4C0F-8ED7-6E909801CA95}"/>
              </a:ext>
            </a:extLst>
          </p:cNvPr>
          <p:cNvGraphicFramePr/>
          <p:nvPr>
            <p:extLst/>
          </p:nvPr>
        </p:nvGraphicFramePr>
        <p:xfrm>
          <a:off x="5957174" y="2404708"/>
          <a:ext cx="5493600" cy="3834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3250CBF3-EFC8-4826-9076-61B8701880EE}"/>
              </a:ext>
            </a:extLst>
          </p:cNvPr>
          <p:cNvSpPr/>
          <p:nvPr/>
        </p:nvSpPr>
        <p:spPr>
          <a:xfrm>
            <a:off x="6247199" y="1964267"/>
            <a:ext cx="3366434" cy="594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62" b="0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CA" b="1" dirty="0">
                <a:solidFill>
                  <a:schemeClr val="accent1"/>
                </a:solidFill>
              </a:rPr>
              <a:t>Employment Changes, by Sector</a:t>
            </a:r>
            <a:br>
              <a:rPr lang="en-CA" b="1" dirty="0"/>
            </a:br>
            <a:r>
              <a:rPr lang="en-CA" sz="1400" dirty="0"/>
              <a:t>August 2019 to August 2020, Thousands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A35C96-7CE9-4A2A-8FD8-F96EC589E98E}"/>
              </a:ext>
            </a:extLst>
          </p:cNvPr>
          <p:cNvSpPr/>
          <p:nvPr/>
        </p:nvSpPr>
        <p:spPr>
          <a:xfrm>
            <a:off x="760042" y="1964267"/>
            <a:ext cx="3521862" cy="5940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62" b="0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CA" b="1" dirty="0">
                <a:solidFill>
                  <a:schemeClr val="accent1"/>
                </a:solidFill>
              </a:rPr>
              <a:t>Goods and services employment</a:t>
            </a:r>
            <a:br>
              <a:rPr lang="en-CA" b="1" dirty="0"/>
            </a:br>
            <a:r>
              <a:rPr lang="en-CA" sz="1400" dirty="0"/>
              <a:t>year-over-year % change</a:t>
            </a:r>
            <a:endParaRPr lang="en-CA" b="1" dirty="0"/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556700BF-0870-4485-A36B-4B56089B9FB8}"/>
              </a:ext>
            </a:extLst>
          </p:cNvPr>
          <p:cNvGraphicFramePr/>
          <p:nvPr>
            <p:extLst/>
          </p:nvPr>
        </p:nvGraphicFramePr>
        <p:xfrm>
          <a:off x="658233" y="2573381"/>
          <a:ext cx="5370021" cy="3627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59185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755661B-1181-154C-B4DB-D81297F2408D}"/>
              </a:ext>
            </a:extLst>
          </p:cNvPr>
          <p:cNvGraphicFramePr/>
          <p:nvPr>
            <p:extLst/>
          </p:nvPr>
        </p:nvGraphicFramePr>
        <p:xfrm>
          <a:off x="444696" y="971862"/>
          <a:ext cx="4765815" cy="4939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D1B4170-D56E-4A25-8FA2-87A6FFAF4DA0}"/>
              </a:ext>
            </a:extLst>
          </p:cNvPr>
          <p:cNvSpPr txBox="1"/>
          <p:nvPr/>
        </p:nvSpPr>
        <p:spPr>
          <a:xfrm>
            <a:off x="757182" y="6189245"/>
            <a:ext cx="3887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Sources: Haver Analytics, EDC Economics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CDDF15-404C-449B-BDAB-520474280FE7}"/>
              </a:ext>
            </a:extLst>
          </p:cNvPr>
          <p:cNvSpPr txBox="1"/>
          <p:nvPr/>
        </p:nvSpPr>
        <p:spPr>
          <a:xfrm>
            <a:off x="1429631" y="5979410"/>
            <a:ext cx="1290072" cy="2616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</a:rPr>
              <a:t>← depth of decline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75DAA5-0BB4-4C19-B5A2-EA3D5988D260}"/>
              </a:ext>
            </a:extLst>
          </p:cNvPr>
          <p:cNvSpPr txBox="1"/>
          <p:nvPr/>
        </p:nvSpPr>
        <p:spPr>
          <a:xfrm>
            <a:off x="3503466" y="5979410"/>
            <a:ext cx="1399591" cy="26161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</a:rPr>
              <a:t>extent of recovery →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70DEF5A-8A68-41F3-B2BC-3CB1B0299B90}"/>
              </a:ext>
            </a:extLst>
          </p:cNvPr>
          <p:cNvGraphicFramePr/>
          <p:nvPr>
            <p:extLst/>
          </p:nvPr>
        </p:nvGraphicFramePr>
        <p:xfrm>
          <a:off x="5220126" y="965640"/>
          <a:ext cx="4765815" cy="4949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E794916-EFDA-4FEB-8F2B-890ABF2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90" y="-74561"/>
            <a:ext cx="8952840" cy="1003527"/>
          </a:xfrm>
        </p:spPr>
        <p:txBody>
          <a:bodyPr/>
          <a:lstStyle/>
          <a:p>
            <a:r>
              <a:rPr lang="en-US" dirty="0"/>
              <a:t>Alberta exports: trouble with #1</a:t>
            </a:r>
          </a:p>
        </p:txBody>
      </p:sp>
    </p:spTree>
    <p:extLst>
      <p:ext uri="{BB962C8B-B14F-4D97-AF65-F5344CB8AC3E}">
        <p14:creationId xmlns:p14="http://schemas.microsoft.com/office/powerpoint/2010/main" val="47001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B9008-5757-4046-9107-266BA2B03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Gasoline Stock gradually returns to trend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2641EED-E670-4D93-97AA-8C7283E093F9}"/>
              </a:ext>
            </a:extLst>
          </p:cNvPr>
          <p:cNvGraphicFramePr/>
          <p:nvPr>
            <p:extLst/>
          </p:nvPr>
        </p:nvGraphicFramePr>
        <p:xfrm>
          <a:off x="1115009" y="1860051"/>
          <a:ext cx="8462623" cy="4588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">
            <a:extLst>
              <a:ext uri="{FF2B5EF4-FFF2-40B4-BE49-F238E27FC236}">
                <a16:creationId xmlns:a16="http://schemas.microsoft.com/office/drawing/2014/main" id="{EE4DB110-F877-4911-8E91-D5F107B66C5E}"/>
              </a:ext>
            </a:extLst>
          </p:cNvPr>
          <p:cNvSpPr txBox="1"/>
          <p:nvPr/>
        </p:nvSpPr>
        <p:spPr>
          <a:xfrm>
            <a:off x="1318768" y="1370535"/>
            <a:ext cx="5063178" cy="703362"/>
          </a:xfrm>
          <a:prstGeom prst="rect">
            <a:avLst/>
          </a:prstGeom>
        </p:spPr>
        <p:txBody>
          <a:bodyPr wrap="square" lIns="0" r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800" b="1" dirty="0">
                <a:solidFill>
                  <a:srgbClr val="1A65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Stocks of US Gasoline - 2020 Compared to 5yr Range</a:t>
            </a:r>
          </a:p>
          <a:p>
            <a:pPr lvl="0"/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 weekly oil production (</a:t>
            </a:r>
            <a:r>
              <a:rPr lang="en-US" sz="14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mn</a:t>
            </a:r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4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bbls</a:t>
            </a:r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0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EB9762-1694-4F90-90D7-3DCDF05C575E}"/>
              </a:ext>
            </a:extLst>
          </p:cNvPr>
          <p:cNvSpPr txBox="1"/>
          <p:nvPr/>
        </p:nvSpPr>
        <p:spPr>
          <a:xfrm>
            <a:off x="702590" y="6308536"/>
            <a:ext cx="4363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Sources: EDC Economics, Haver Analytics, Energy Information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2960291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62">
            <a:extLst>
              <a:ext uri="{FF2B5EF4-FFF2-40B4-BE49-F238E27FC236}">
                <a16:creationId xmlns:a16="http://schemas.microsoft.com/office/drawing/2014/main" id="{81483B2D-33E0-4725-9A7D-4176496C123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6763" y="1557337"/>
          <a:ext cx="7032158" cy="4164350"/>
        </p:xfrm>
        <a:graphic>
          <a:graphicData uri="http://schemas.openxmlformats.org/drawingml/2006/table">
            <a:tbl>
              <a:tblPr/>
              <a:tblGrid>
                <a:gridCol w="3652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86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0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0512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Global Economic Outlook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</a:br>
                      <a:r>
                        <a:rPr lang="en-US" sz="1400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Real GDP Growth (percentage point change)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-106" charset="-128"/>
                      </a:endParaRPr>
                    </a:p>
                  </a:txBody>
                  <a:tcPr marL="90000" marR="0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2020*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2021*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32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106" charset="-128"/>
                          <a:cs typeface="Calibri" panose="020F0502020204030204" pitchFamily="34" charset="0"/>
                        </a:rPr>
                        <a:t>Developed countries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Canada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United States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Eurozone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Germany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102317"/>
                  </a:ext>
                </a:extLst>
              </a:tr>
              <a:tr h="263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France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-1.4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1561977"/>
                  </a:ext>
                </a:extLst>
              </a:tr>
              <a:tr h="263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Japan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326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106" charset="-128"/>
                          <a:cs typeface="+mn-cs"/>
                        </a:rPr>
                        <a:t>Emerging countries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China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India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-8.1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3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Brazil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Mexico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7326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Total World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-0.3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fontAlgn="base" hangingPunct="0">
              <a:lnSpc>
                <a:spcPct val="85000"/>
              </a:lnSpc>
              <a:spcAft>
                <a:spcPct val="0"/>
              </a:spcAft>
              <a:defRPr/>
            </a:pPr>
            <a:r>
              <a:rPr lang="en-CA" kern="0" dirty="0">
                <a:ea typeface="MS PGothic" pitchFamily="34" charset="-128"/>
              </a:rPr>
              <a:t>Changes from previous forecast</a:t>
            </a:r>
            <a:endParaRPr lang="fr-CA" kern="0" dirty="0">
              <a:ea typeface="MS PGothic" pitchFamily="34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50DE74-3150-764B-9D9E-6F2526932F1F}"/>
              </a:ext>
            </a:extLst>
          </p:cNvPr>
          <p:cNvSpPr txBox="1"/>
          <p:nvPr/>
        </p:nvSpPr>
        <p:spPr>
          <a:xfrm>
            <a:off x="757182" y="6189245"/>
            <a:ext cx="501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Note: * denotes the forecast period.</a:t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EDC Global Economic Outlook, September 2020 relative to June 2020.</a:t>
            </a:r>
          </a:p>
        </p:txBody>
      </p:sp>
    </p:spTree>
    <p:extLst>
      <p:ext uri="{BB962C8B-B14F-4D97-AF65-F5344CB8AC3E}">
        <p14:creationId xmlns:p14="http://schemas.microsoft.com/office/powerpoint/2010/main" val="816036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262">
            <a:extLst>
              <a:ext uri="{FF2B5EF4-FFF2-40B4-BE49-F238E27FC236}">
                <a16:creationId xmlns:a16="http://schemas.microsoft.com/office/drawing/2014/main" id="{A5E464E2-53B4-4B50-ACD7-739C7DB875F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6762" y="1557338"/>
          <a:ext cx="7140069" cy="4176011"/>
        </p:xfrm>
        <a:graphic>
          <a:graphicData uri="http://schemas.openxmlformats.org/drawingml/2006/table">
            <a:tbl>
              <a:tblPr/>
              <a:tblGrid>
                <a:gridCol w="3683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9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5039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Global Economic Outlook 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</a:br>
                      <a:r>
                        <a:rPr lang="en-US" sz="1400" dirty="0">
                          <a:solidFill>
                            <a:schemeClr val="bg1"/>
                          </a:solidFill>
                          <a:cs typeface="Arial" charset="0"/>
                        </a:rPr>
                        <a:t>(GDP, annual % change)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-106" charset="-128"/>
                      </a:endParaRP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EDC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OECD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-106" charset="-128"/>
                          <a:cs typeface="Calibri" panose="020F0502020204030204" pitchFamily="34" charset="0"/>
                        </a:rPr>
                        <a:t>Developed countries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-5.5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Canada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-5.8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-5.8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United States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-3.4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-3.8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Eurozone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-7.6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-7.9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Germany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-5.4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10231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France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-9.6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-9.5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156197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Japan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-5.8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106" charset="-128"/>
                          <a:cs typeface="+mn-cs"/>
                        </a:rPr>
                        <a:t>Emerging countries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China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India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-11.7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-10.2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Brazil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-6.5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-6.5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Mexico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-10.0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-10.2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Total World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-4.3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-4.5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fontAlgn="base" hangingPunct="0">
              <a:lnSpc>
                <a:spcPct val="85000"/>
              </a:lnSpc>
              <a:spcAft>
                <a:spcPct val="0"/>
              </a:spcAft>
              <a:defRPr/>
            </a:pPr>
            <a:r>
              <a:rPr lang="en-CA" kern="0" dirty="0">
                <a:ea typeface="MS PGothic" pitchFamily="34" charset="-128"/>
              </a:rPr>
              <a:t>2020 forecast Comparison</a:t>
            </a:r>
            <a:endParaRPr lang="fr-CA" kern="0" dirty="0">
              <a:ea typeface="MS PGothic" pitchFamily="34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218C4B-90E3-1448-8CD4-BFD82DF3AF34}"/>
              </a:ext>
            </a:extLst>
          </p:cNvPr>
          <p:cNvSpPr txBox="1"/>
          <p:nvPr/>
        </p:nvSpPr>
        <p:spPr>
          <a:xfrm>
            <a:off x="757182" y="6189245"/>
            <a:ext cx="4363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Note: * denotes the forecast period.</a:t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Sources: EDC Global Economic Outlook, September 2020; OECD</a:t>
            </a:r>
          </a:p>
        </p:txBody>
      </p:sp>
    </p:spTree>
    <p:extLst>
      <p:ext uri="{BB962C8B-B14F-4D97-AF65-F5344CB8AC3E}">
        <p14:creationId xmlns:p14="http://schemas.microsoft.com/office/powerpoint/2010/main" val="686312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262">
            <a:extLst>
              <a:ext uri="{FF2B5EF4-FFF2-40B4-BE49-F238E27FC236}">
                <a16:creationId xmlns:a16="http://schemas.microsoft.com/office/drawing/2014/main" id="{A5E464E2-53B4-4B50-ACD7-739C7DB875F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6762" y="1557338"/>
          <a:ext cx="7140069" cy="4176011"/>
        </p:xfrm>
        <a:graphic>
          <a:graphicData uri="http://schemas.openxmlformats.org/drawingml/2006/table">
            <a:tbl>
              <a:tblPr/>
              <a:tblGrid>
                <a:gridCol w="3683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9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5039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Global Economic Outlook 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</a:br>
                      <a:r>
                        <a:rPr lang="en-US" sz="1400" dirty="0">
                          <a:solidFill>
                            <a:schemeClr val="bg1"/>
                          </a:solidFill>
                          <a:cs typeface="Arial" charset="0"/>
                        </a:rPr>
                        <a:t>(GDP, annual % change)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ＭＳ Ｐゴシック" pitchFamily="-106" charset="-128"/>
                      </a:endParaRP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EDC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OECD</a:t>
                      </a:r>
                    </a:p>
                  </a:txBody>
                  <a:tcPr marL="6060" marR="6060" marT="606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-106" charset="-128"/>
                          <a:cs typeface="Calibri" panose="020F0502020204030204" pitchFamily="34" charset="0"/>
                        </a:rPr>
                        <a:t>Developed countries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Canada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United States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4.9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Eurozone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Germany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10231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France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8.9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5.8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156197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Japan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106" charset="-128"/>
                          <a:cs typeface="+mn-cs"/>
                        </a:rPr>
                        <a:t>Emerging countries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China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India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16.1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10.7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Brazil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Mexico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5.9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34">
                <a:tc>
                  <a:txBody>
                    <a:bodyPr/>
                    <a:lstStyle/>
                    <a:p>
                      <a:pPr marL="0" marR="0" lvl="0" indent="0" algn="l" defTabSz="10191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>
                          <a:srgbClr val="B71234"/>
                        </a:buClr>
                        <a:buSzTx/>
                        <a:buFont typeface="Webdings" pitchFamily="-106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6" charset="-128"/>
                        </a:rPr>
                        <a:t>Total World</a:t>
                      </a:r>
                    </a:p>
                  </a:txBody>
                  <a:tcPr marL="98175" marR="50184" marT="25080" marB="25080" anchor="ctr" horzOverflow="overflow">
                    <a:lnL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</a:p>
                  </a:txBody>
                  <a:tcPr marL="4763" marR="4763" marT="4763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9E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0" fontAlgn="base" hangingPunct="0">
              <a:lnSpc>
                <a:spcPct val="85000"/>
              </a:lnSpc>
              <a:spcAft>
                <a:spcPct val="0"/>
              </a:spcAft>
              <a:defRPr/>
            </a:pPr>
            <a:r>
              <a:rPr lang="en-CA" kern="0" dirty="0">
                <a:ea typeface="MS PGothic" pitchFamily="34" charset="-128"/>
              </a:rPr>
              <a:t>2021 forecast Comparison</a:t>
            </a:r>
            <a:endParaRPr lang="fr-CA" kern="0" dirty="0">
              <a:ea typeface="MS PGothic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35D95C-44D6-4AA4-8AB8-192F8DDF508A}"/>
              </a:ext>
            </a:extLst>
          </p:cNvPr>
          <p:cNvSpPr txBox="1"/>
          <p:nvPr/>
        </p:nvSpPr>
        <p:spPr>
          <a:xfrm>
            <a:off x="757182" y="6189245"/>
            <a:ext cx="4363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Note: * denotes the forecast period.</a:t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Sources: EDC Global Economic Outlook, September 2020; OECD</a:t>
            </a:r>
          </a:p>
        </p:txBody>
      </p:sp>
    </p:spTree>
    <p:extLst>
      <p:ext uri="{BB962C8B-B14F-4D97-AF65-F5344CB8AC3E}">
        <p14:creationId xmlns:p14="http://schemas.microsoft.com/office/powerpoint/2010/main" val="2800465317"/>
      </p:ext>
    </p:extLst>
  </p:cSld>
  <p:clrMapOvr>
    <a:masterClrMapping/>
  </p:clrMapOvr>
</p:sld>
</file>

<file path=ppt/theme/theme1.xml><?xml version="1.0" encoding="utf-8"?>
<a:theme xmlns:a="http://schemas.openxmlformats.org/drawingml/2006/main" name="EDC DARK">
  <a:themeElements>
    <a:clrScheme name="EDC Colours">
      <a:dk1>
        <a:sysClr val="windowText" lastClr="000000"/>
      </a:dk1>
      <a:lt1>
        <a:sysClr val="window" lastClr="FFFFFF"/>
      </a:lt1>
      <a:dk2>
        <a:srgbClr val="2F7AC9"/>
      </a:dk2>
      <a:lt2>
        <a:srgbClr val="C4D0CB"/>
      </a:lt2>
      <a:accent1>
        <a:srgbClr val="1A65B2"/>
      </a:accent1>
      <a:accent2>
        <a:srgbClr val="27AEB9"/>
      </a:accent2>
      <a:accent3>
        <a:srgbClr val="F0C135"/>
      </a:accent3>
      <a:accent4>
        <a:srgbClr val="8C3148"/>
      </a:accent4>
      <a:accent5>
        <a:srgbClr val="ED834E"/>
      </a:accent5>
      <a:accent6>
        <a:srgbClr val="3CB07E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19050">
          <a:solidFill>
            <a:schemeClr val="tx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orporate_EN.pptx" id="{14F256B0-5F3C-476F-8469-46258033FE3D}" vid="{19F71991-7324-4889-82EF-648F6EDB5979}"/>
    </a:ext>
  </a:extLst>
</a:theme>
</file>

<file path=ppt/theme/theme2.xml><?xml version="1.0" encoding="utf-8"?>
<a:theme xmlns:a="http://schemas.openxmlformats.org/drawingml/2006/main" name="1_EDC LIGHT">
  <a:themeElements>
    <a:clrScheme name="EDC Colours">
      <a:dk1>
        <a:sysClr val="windowText" lastClr="000000"/>
      </a:dk1>
      <a:lt1>
        <a:sysClr val="window" lastClr="FFFFFF"/>
      </a:lt1>
      <a:dk2>
        <a:srgbClr val="2F7AC9"/>
      </a:dk2>
      <a:lt2>
        <a:srgbClr val="C4D0CB"/>
      </a:lt2>
      <a:accent1>
        <a:srgbClr val="1A65B2"/>
      </a:accent1>
      <a:accent2>
        <a:srgbClr val="27AEB9"/>
      </a:accent2>
      <a:accent3>
        <a:srgbClr val="F0C135"/>
      </a:accent3>
      <a:accent4>
        <a:srgbClr val="8C3148"/>
      </a:accent4>
      <a:accent5>
        <a:srgbClr val="ED834E"/>
      </a:accent5>
      <a:accent6>
        <a:srgbClr val="3CB07E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rporate_EN.pptx" id="{14F256B0-5F3C-476F-8469-46258033FE3D}" vid="{03FFE517-8C88-4C18-BB4F-3EB3A5F10A3D}"/>
    </a:ext>
  </a:extLst>
</a:theme>
</file>

<file path=ppt/theme/theme3.xml><?xml version="1.0" encoding="utf-8"?>
<a:theme xmlns:a="http://schemas.openxmlformats.org/drawingml/2006/main" name="Custom Design">
  <a:themeElements>
    <a:clrScheme name="EDC Colours">
      <a:dk1>
        <a:sysClr val="windowText" lastClr="000000"/>
      </a:dk1>
      <a:lt1>
        <a:sysClr val="window" lastClr="FFFFFF"/>
      </a:lt1>
      <a:dk2>
        <a:srgbClr val="2F7AC9"/>
      </a:dk2>
      <a:lt2>
        <a:srgbClr val="C4D0CB"/>
      </a:lt2>
      <a:accent1>
        <a:srgbClr val="1A65B2"/>
      </a:accent1>
      <a:accent2>
        <a:srgbClr val="27AEB9"/>
      </a:accent2>
      <a:accent3>
        <a:srgbClr val="F0C135"/>
      </a:accent3>
      <a:accent4>
        <a:srgbClr val="8C3148"/>
      </a:accent4>
      <a:accent5>
        <a:srgbClr val="ED834E"/>
      </a:accent5>
      <a:accent6>
        <a:srgbClr val="3CB07E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rporate_EN.pptx" id="{14F256B0-5F3C-476F-8469-46258033FE3D}" vid="{5DD090DD-41B1-46C5-BEF5-72569C78249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3">
    <a:dk1>
      <a:srgbClr val="000000"/>
    </a:dk1>
    <a:lt1>
      <a:srgbClr val="FFFFFF"/>
    </a:lt1>
    <a:dk2>
      <a:srgbClr val="8B284D"/>
    </a:dk2>
    <a:lt2>
      <a:srgbClr val="EC834D"/>
    </a:lt2>
    <a:accent1>
      <a:srgbClr val="8B284D"/>
    </a:accent1>
    <a:accent2>
      <a:srgbClr val="EC834D"/>
    </a:accent2>
    <a:accent3>
      <a:srgbClr val="F0C135"/>
    </a:accent3>
    <a:accent4>
      <a:srgbClr val="2BAEB9"/>
    </a:accent4>
    <a:accent5>
      <a:srgbClr val="2F78C5"/>
    </a:accent5>
    <a:accent6>
      <a:srgbClr val="3CB07E"/>
    </a:accent6>
    <a:hlink>
      <a:srgbClr val="8B284D"/>
    </a:hlink>
    <a:folHlink>
      <a:srgbClr val="8B284D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1956DE19B5C746AD229A9AD75CCEDA" ma:contentTypeVersion="2" ma:contentTypeDescription="Create a new document." ma:contentTypeScope="" ma:versionID="c199d792f645a338935a1e75da050af3">
  <xsd:schema xmlns:xsd="http://www.w3.org/2001/XMLSchema" xmlns:xs="http://www.w3.org/2001/XMLSchema" xmlns:p="http://schemas.microsoft.com/office/2006/metadata/properties" xmlns:ns2="43a2e49b-da84-420f-aff8-9d0df54440ec" targetNamespace="http://schemas.microsoft.com/office/2006/metadata/properties" ma:root="true" ma:fieldsID="233a548786b363c5586b824ba23f56b0" ns2:_="">
    <xsd:import namespace="43a2e49b-da84-420f-aff8-9d0df54440ec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2e49b-da84-420f-aff8-9d0df54440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17DFFA6-828A-4ED5-8887-96952E2890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2D645A-ABBC-4E8C-A569-AF384D2199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a2e49b-da84-420f-aff8-9d0df54440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0D3404-F3DE-4CB0-97E3-1EC6A62D3CA9}">
  <ds:schemaRefs>
    <ds:schemaRef ds:uri="http://schemas.microsoft.com/office/2006/metadata/properties"/>
    <ds:schemaRef ds:uri="http://purl.org/dc/elements/1.1/"/>
    <ds:schemaRef ds:uri="http://purl.org/dc/dcmitype/"/>
    <ds:schemaRef ds:uri="43a2e49b-da84-420f-aff8-9d0df54440ec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Corporate_EN</Template>
  <TotalTime>25761</TotalTime>
  <Words>1654</Words>
  <Application>Microsoft Office PowerPoint</Application>
  <PresentationFormat>Widescreen</PresentationFormat>
  <Paragraphs>515</Paragraphs>
  <Slides>31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Avenir Next</vt:lpstr>
      <vt:lpstr>Calibri</vt:lpstr>
      <vt:lpstr>Calibri Light</vt:lpstr>
      <vt:lpstr>Lucida Grande</vt:lpstr>
      <vt:lpstr>Webdings</vt:lpstr>
      <vt:lpstr>EDC DARK</vt:lpstr>
      <vt:lpstr>1_EDC LIGHT</vt:lpstr>
      <vt:lpstr>Custom Design</vt:lpstr>
      <vt:lpstr>Canadian Economy Roundtable</vt:lpstr>
      <vt:lpstr>Covid-19 &amp; resilience in Canadian manufacturing</vt:lpstr>
      <vt:lpstr>Confirmed COVID-19 cases</vt:lpstr>
      <vt:lpstr>Retail sales: looks like a “v”!</vt:lpstr>
      <vt:lpstr>Pent-up demand: savings explosion</vt:lpstr>
      <vt:lpstr>Goods exports: another v-shaped recovery!</vt:lpstr>
      <vt:lpstr>Not so for services exports: the dreaded “l”</vt:lpstr>
      <vt:lpstr>Wide array of responses by industry</vt:lpstr>
      <vt:lpstr>Gdp: the plunge and the journey back</vt:lpstr>
      <vt:lpstr>Confidence</vt:lpstr>
      <vt:lpstr>TCI: Canadian exporters’ overall investment plans became more optimistic.</vt:lpstr>
      <vt:lpstr>TCI: Canadian exporters expect financing conditions  to worsen.</vt:lpstr>
      <vt:lpstr>TCI top challenge: Global economic conditions are the</vt:lpstr>
      <vt:lpstr>FINANCIAL MARKETS </vt:lpstr>
      <vt:lpstr>Commodity prices</vt:lpstr>
      <vt:lpstr>currencies and interest rates</vt:lpstr>
      <vt:lpstr>A normal post-gfc year…</vt:lpstr>
      <vt:lpstr>…followed by disaster</vt:lpstr>
      <vt:lpstr>…and then the rebound</vt:lpstr>
      <vt:lpstr>Key takeaways</vt:lpstr>
      <vt:lpstr>Edc economics  free  resources</vt:lpstr>
      <vt:lpstr>QUESTIONS &amp; discussion</vt:lpstr>
      <vt:lpstr>PowerPoint Presentation</vt:lpstr>
      <vt:lpstr>What’s Next Thought Leadership  October 22nd</vt:lpstr>
      <vt:lpstr>Global merchandise trade</vt:lpstr>
      <vt:lpstr>Canada’s Labour market</vt:lpstr>
      <vt:lpstr>Alberta exports: trouble with #1</vt:lpstr>
      <vt:lpstr>Gasoline Stock gradually returns to trend</vt:lpstr>
      <vt:lpstr>Changes from previous forecast</vt:lpstr>
      <vt:lpstr>2020 forecast Comparison</vt:lpstr>
      <vt:lpstr>2021 forecast Comparison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and the end of easy money</dc:title>
  <dc:creator>Mitchell, Sylvie</dc:creator>
  <cp:lastModifiedBy>Peter Hall</cp:lastModifiedBy>
  <cp:revision>348</cp:revision>
  <cp:lastPrinted>2018-07-12T18:59:53Z</cp:lastPrinted>
  <dcterms:created xsi:type="dcterms:W3CDTF">2018-09-24T14:38:41Z</dcterms:created>
  <dcterms:modified xsi:type="dcterms:W3CDTF">2020-09-24T17:16:08Z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0x010100BF1956DE19B5C746AD229A9AD75CCEDA</vt:lpwstr>
  </property>
</Properties>
</file>