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9"/>
  </p:notesMasterIdLst>
  <p:sldIdLst>
    <p:sldId id="256" r:id="rId5"/>
    <p:sldId id="266" r:id="rId6"/>
    <p:sldId id="281" r:id="rId7"/>
    <p:sldId id="28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4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13" autoAdjust="0"/>
  </p:normalViewPr>
  <p:slideViewPr>
    <p:cSldViewPr snapToGrid="0">
      <p:cViewPr varScale="1">
        <p:scale>
          <a:sx n="102" d="100"/>
          <a:sy n="102" d="100"/>
        </p:scale>
        <p:origin x="9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06EC2-E77A-4F34-AAB5-9690E55848D0}" type="datetimeFigureOut">
              <a:rPr lang="en-CA"/>
              <a:t>2024-04-09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86F05-4BBA-4E75-B820-46D6B87439CC}" type="slidenum">
              <a:rPr lang="en-CA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82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800" b="1" dirty="0"/>
              <a:t>Please feel free to customize the NGen branded slide to align with your company branding.</a:t>
            </a:r>
            <a:endParaRPr lang="en-CA" sz="1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86F05-4BBA-4E75-B820-46D6B87439CC}" type="slidenum">
              <a:rPr lang="en-CA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0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Please feel free to customize the slide to align with your company branding/pictures</a:t>
            </a:r>
            <a:endParaRPr lang="en-CA" sz="1200" b="1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86F05-4BBA-4E75-B820-46D6B87439CC}" type="slidenum">
              <a:rPr lang="en-CA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66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1780" marR="0" lvl="0" indent="0" algn="ctr" defTabSz="914400" rtl="0" eaLnBrk="1" fontAlgn="auto" latinLnBrk="0" hangingPunct="1">
              <a:lnSpc>
                <a:spcPct val="104999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Please feel free to customize the slide to align with your company branding/pictures</a:t>
            </a:r>
            <a:endParaRPr lang="en-CA" sz="1200" b="1" dirty="0"/>
          </a:p>
          <a:p>
            <a:pPr marL="271780">
              <a:lnSpc>
                <a:spcPct val="104999"/>
              </a:lnSpc>
              <a:spcBef>
                <a:spcPts val="800"/>
              </a:spcBef>
            </a:pP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86F05-4BBA-4E75-B820-46D6B87439CC}" type="slidenum">
              <a:rPr lang="en-CA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84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Please feel free to customize the slide to align with your company branding/pictures</a:t>
            </a:r>
            <a:endParaRPr lang="en-CA" sz="1200" b="1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86F05-4BBA-4E75-B820-46D6B87439CC}" type="slidenum">
              <a:rPr lang="en-CA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2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 Stud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6D4FE-727A-3358-091C-2AF666BD8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115" y="365125"/>
            <a:ext cx="5372665" cy="13255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6B5CC4-5F86-CCA7-CD8F-483166FDAA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7104" y="2893323"/>
            <a:ext cx="5373213" cy="364400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86754AD-8B5E-F86B-45C8-54B7CEE0BAA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37114" y="2042579"/>
            <a:ext cx="5372665" cy="498854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5BA23C-75EF-1A6D-AB00-0858B76A5D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85488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22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44817"/>
            <a:ext cx="5181600" cy="37321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44817"/>
            <a:ext cx="5181600" cy="37321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lnSpc>
                <a:spcPct val="100000"/>
              </a:lnSpc>
              <a:buNone/>
              <a:defRPr sz="2000"/>
            </a:lvl2pPr>
            <a:lvl3pPr marL="914400" indent="0">
              <a:lnSpc>
                <a:spcPct val="100000"/>
              </a:lnSpc>
              <a:buNone/>
              <a:defRPr sz="2000"/>
            </a:lvl3pPr>
            <a:lvl4pPr marL="1371600" indent="0">
              <a:lnSpc>
                <a:spcPct val="100000"/>
              </a:lnSpc>
              <a:buNone/>
              <a:defRPr sz="2000"/>
            </a:lvl4pPr>
            <a:lvl5pPr marL="1828800" indent="0">
              <a:lnSpc>
                <a:spcPct val="100000"/>
              </a:lnSpc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876E51-923F-4E92-748A-8E8BE0C048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690688"/>
            <a:ext cx="10515600" cy="398462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8480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No Image">
    <p:bg>
      <p:bgPr>
        <a:blipFill dpi="0" rotWithShape="1">
          <a:blip r:embed="rId2">
            <a:alphaModFix amt="3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0331" y="2509900"/>
            <a:ext cx="7466314" cy="114562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7200" b="1" i="0">
                <a:solidFill>
                  <a:schemeClr val="bg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en-CA" sz="6000" dirty="0" err="1">
                <a:solidFill>
                  <a:srgbClr val="EA4D10"/>
                </a:solidFill>
                <a:latin typeface="AvenirNextLTPro-Bold" panose="020B0804020202020204" pitchFamily="34" charset="0"/>
                <a:ea typeface="Avenir"/>
                <a:cs typeface="Avenir"/>
                <a:sym typeface="Avenir"/>
              </a:rPr>
              <a:t>NGen</a:t>
            </a:r>
            <a:r>
              <a:rPr lang="en-CA" sz="6000" dirty="0">
                <a:solidFill>
                  <a:srgbClr val="EA4D10"/>
                </a:solidFill>
                <a:latin typeface="AvenirNextLTPro-Bold" panose="020B0804020202020204" pitchFamily="34" charset="0"/>
                <a:ea typeface="Avenir"/>
                <a:cs typeface="Avenir"/>
                <a:sym typeface="Avenir"/>
              </a:rPr>
              <a:t> Presentation</a:t>
            </a:r>
            <a:endParaRPr lang="en-US" sz="6000" dirty="0">
              <a:solidFill>
                <a:srgbClr val="EA4D1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0331" y="3747601"/>
            <a:ext cx="7466314" cy="991289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b="1" i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76200" indent="0">
              <a:lnSpc>
                <a:spcPct val="200000"/>
              </a:lnSpc>
              <a:buNone/>
            </a:pPr>
            <a:r>
              <a:rPr lang="en-CA" dirty="0">
                <a:latin typeface="AvenirNextLTPro-Medium" panose="020B0604020202020204" pitchFamily="34" charset="0"/>
              </a:rPr>
              <a:t>612 Project Partners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DC8ADB8B-D23D-78A0-8552-C0323D5572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7"/>
          <a:stretch>
            <a:fillRect/>
          </a:stretch>
        </p:blipFill>
        <p:spPr>
          <a:xfrm>
            <a:off x="9376012" y="783212"/>
            <a:ext cx="2815989" cy="5426519"/>
          </a:xfrm>
          <a:custGeom>
            <a:avLst/>
            <a:gdLst>
              <a:gd name="connsiteX0" fmla="*/ 0 w 2815989"/>
              <a:gd name="connsiteY0" fmla="*/ 0 h 5426519"/>
              <a:gd name="connsiteX1" fmla="*/ 2815989 w 2815989"/>
              <a:gd name="connsiteY1" fmla="*/ 0 h 5426519"/>
              <a:gd name="connsiteX2" fmla="*/ 2815989 w 2815989"/>
              <a:gd name="connsiteY2" fmla="*/ 5426519 h 5426519"/>
              <a:gd name="connsiteX3" fmla="*/ 0 w 2815989"/>
              <a:gd name="connsiteY3" fmla="*/ 5426519 h 5426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5989" h="5426519">
                <a:moveTo>
                  <a:pt x="0" y="0"/>
                </a:moveTo>
                <a:lnTo>
                  <a:pt x="2815989" y="0"/>
                </a:lnTo>
                <a:lnTo>
                  <a:pt x="2815989" y="5426519"/>
                </a:lnTo>
                <a:lnTo>
                  <a:pt x="0" y="5426519"/>
                </a:lnTo>
                <a:close/>
              </a:path>
            </a:pathLst>
          </a:custGeom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A512871A-5991-798A-2D7E-236CB48DC96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61" y="646817"/>
            <a:ext cx="1781196" cy="5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43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331" y="2183641"/>
            <a:ext cx="7466314" cy="302938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04D00"/>
                </a:solidFill>
              </a:rPr>
              <a:t>NGen Collaboration Pitch Template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A56A9-D82B-D829-0208-765078AE9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915" y="644244"/>
            <a:ext cx="7143226" cy="71067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04D00"/>
                </a:solidFill>
                <a:latin typeface="Avenir Next" panose="020B0503020202020204" pitchFamily="34" charset="0"/>
              </a:rPr>
              <a:t>About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E52873-3368-1517-5D46-1ADC8CDFB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0914" y="1471912"/>
            <a:ext cx="7143226" cy="4741841"/>
          </a:xfrm>
        </p:spPr>
        <p:txBody>
          <a:bodyPr anchor="t"/>
          <a:lstStyle/>
          <a:p>
            <a:r>
              <a:rPr lang="en-US" dirty="0">
                <a:latin typeface="Avenir Next" panose="020B0503020202020204" pitchFamily="34" charset="0"/>
              </a:rPr>
              <a:t>COMPANY NAME: </a:t>
            </a:r>
          </a:p>
          <a:p>
            <a:endParaRPr lang="en-US" sz="1600" b="0" dirty="0">
              <a:latin typeface="Avenir Next" panose="020B0503020202020204" pitchFamily="34" charset="0"/>
            </a:endParaRPr>
          </a:p>
          <a:p>
            <a:endParaRPr lang="en-US" sz="1600" b="0" dirty="0">
              <a:latin typeface="Avenir Next" panose="020B0503020202020204" pitchFamily="34" charset="0"/>
            </a:endParaRPr>
          </a:p>
          <a:p>
            <a:endParaRPr lang="en-US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OVERVIEW</a:t>
            </a:r>
          </a:p>
          <a:p>
            <a:endParaRPr lang="en-US" sz="1600" b="0" dirty="0">
              <a:latin typeface="Avenir Next" panose="020B0503020202020204" pitchFamily="34" charset="0"/>
            </a:endParaRPr>
          </a:p>
          <a:p>
            <a:endParaRPr lang="en-US" sz="1600" b="0" dirty="0">
              <a:latin typeface="Avenir Next" panose="020B0503020202020204" pitchFamily="34" charset="0"/>
            </a:endParaRPr>
          </a:p>
          <a:p>
            <a:endParaRPr lang="en-US" sz="1600" b="0" dirty="0">
              <a:latin typeface="Avenir Next" panose="020B0503020202020204" pitchFamily="34" charset="0"/>
            </a:endParaRPr>
          </a:p>
          <a:p>
            <a:endParaRPr lang="en-US" sz="1600" b="0" dirty="0">
              <a:latin typeface="Avenir Next" panose="020B0503020202020204" pitchFamily="34" charset="0"/>
            </a:endParaRPr>
          </a:p>
          <a:p>
            <a:endParaRPr lang="en-US" sz="1600" b="0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CONTACT INFO:</a:t>
            </a:r>
          </a:p>
          <a:p>
            <a:endParaRPr lang="en-US" sz="1600" b="0" dirty="0">
              <a:latin typeface="Avenir Next" panose="020B0503020202020204" pitchFamily="34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C921584-1605-903B-A272-9F0AC8B2C6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5" r="31905"/>
          <a:stretch/>
        </p:blipFill>
        <p:spPr>
          <a:xfrm>
            <a:off x="1" y="-28281"/>
            <a:ext cx="3733014" cy="6876855"/>
          </a:xfr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8571AD-1175-90F0-F9C6-CDA1154D33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 t="21212"/>
          <a:stretch>
            <a:fillRect/>
          </a:stretch>
        </p:blipFill>
        <p:spPr>
          <a:xfrm rot="16200000">
            <a:off x="-1659754" y="3660600"/>
            <a:ext cx="4857153" cy="1537647"/>
          </a:xfrm>
          <a:custGeom>
            <a:avLst/>
            <a:gdLst>
              <a:gd name="connsiteX0" fmla="*/ 4857153 w 4857153"/>
              <a:gd name="connsiteY0" fmla="*/ 0 h 1537647"/>
              <a:gd name="connsiteX1" fmla="*/ 4857153 w 4857153"/>
              <a:gd name="connsiteY1" fmla="*/ 1537647 h 1537647"/>
              <a:gd name="connsiteX2" fmla="*/ 0 w 4857153"/>
              <a:gd name="connsiteY2" fmla="*/ 1537647 h 1537647"/>
              <a:gd name="connsiteX3" fmla="*/ 0 w 4857153"/>
              <a:gd name="connsiteY3" fmla="*/ 0 h 153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153" h="1537647">
                <a:moveTo>
                  <a:pt x="4857153" y="0"/>
                </a:moveTo>
                <a:lnTo>
                  <a:pt x="4857153" y="1537647"/>
                </a:lnTo>
                <a:lnTo>
                  <a:pt x="0" y="153764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06C58F-9944-FC92-6B3D-0B7F60215EE8}"/>
              </a:ext>
            </a:extLst>
          </p:cNvPr>
          <p:cNvSpPr txBox="1"/>
          <p:nvPr/>
        </p:nvSpPr>
        <p:spPr>
          <a:xfrm>
            <a:off x="4374037" y="1904214"/>
            <a:ext cx="7437749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Enter company name here</a:t>
            </a:r>
            <a:endParaRPr lang="en-CA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C475C-22C2-2219-69FF-7473AE6CE287}"/>
              </a:ext>
            </a:extLst>
          </p:cNvPr>
          <p:cNvSpPr txBox="1"/>
          <p:nvPr/>
        </p:nvSpPr>
        <p:spPr>
          <a:xfrm>
            <a:off x="4374037" y="3486184"/>
            <a:ext cx="7437749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Enter overview here. Recommended to share 2-3 sentences or 3-4 bullet points.</a:t>
            </a:r>
            <a:endParaRPr lang="en-CA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9A15AA-DC4B-267D-7DAD-2E13ABF62739}"/>
              </a:ext>
            </a:extLst>
          </p:cNvPr>
          <p:cNvSpPr txBox="1"/>
          <p:nvPr/>
        </p:nvSpPr>
        <p:spPr>
          <a:xfrm>
            <a:off x="4374037" y="5816175"/>
            <a:ext cx="7437749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Enter overview here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73466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910D6-5CBA-05B7-6EF7-699674F1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04D00"/>
                </a:solidFill>
                <a:latin typeface="Avenir Next" panose="020B0503020202020204" pitchFamily="34" charset="0"/>
              </a:rPr>
              <a:t>Company Name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9085F-EF2F-9C09-285E-20B99CE31B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venir Next" panose="020B0503020202020204" pitchFamily="34" charset="0"/>
              </a:rPr>
              <a:t>Project Description (in a few lines):</a:t>
            </a:r>
          </a:p>
          <a:p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D8356-7F8D-18CC-F0DF-9FF1228E48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venir Next" panose="020B0503020202020204" pitchFamily="34" charset="0"/>
              </a:rPr>
              <a:t>Project Objectives (max. 4 bullets):</a:t>
            </a:r>
            <a:endParaRPr lang="en-US" dirty="0">
              <a:latin typeface="Avenir Next" panose="020B05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venir Next" panose="020B0503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FEBA4-2928-3693-602C-7CFB64299D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492721"/>
            <a:ext cx="10515600" cy="398462"/>
          </a:xfrm>
        </p:spPr>
        <p:txBody>
          <a:bodyPr/>
          <a:lstStyle/>
          <a:p>
            <a:r>
              <a:rPr lang="en-US" dirty="0"/>
              <a:t>Project Duration: X months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50E5B-E62E-9A2E-0FF7-A2C4DF8BF1BC}"/>
              </a:ext>
            </a:extLst>
          </p:cNvPr>
          <p:cNvSpPr txBox="1"/>
          <p:nvPr/>
        </p:nvSpPr>
        <p:spPr>
          <a:xfrm>
            <a:off x="904973" y="2969288"/>
            <a:ext cx="4609707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Enter Description here. Recommended to share 3-4 bullet points</a:t>
            </a:r>
            <a:endParaRPr lang="en-CA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FE78-2B2A-9327-41A0-E2FBC36A3DC5}"/>
              </a:ext>
            </a:extLst>
          </p:cNvPr>
          <p:cNvSpPr txBox="1"/>
          <p:nvPr/>
        </p:nvSpPr>
        <p:spPr>
          <a:xfrm>
            <a:off x="6270395" y="2969287"/>
            <a:ext cx="4609707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Enter objectives here. Recommended to share 3-4 bullet points.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978486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A56A9-D82B-D829-0208-765078AE9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104" y="644245"/>
            <a:ext cx="5372665" cy="71067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04D00"/>
                </a:solidFill>
                <a:latin typeface="Avenir Next" panose="020B0503020202020204" pitchFamily="34" charset="0"/>
              </a:rPr>
              <a:t>Company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E52873-3368-1517-5D46-1ADC8CDFB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7103" y="1471913"/>
            <a:ext cx="5372665" cy="4741841"/>
          </a:xfrm>
        </p:spPr>
        <p:txBody>
          <a:bodyPr anchor="t"/>
          <a:lstStyle/>
          <a:p>
            <a:r>
              <a:rPr lang="en-US" dirty="0">
                <a:latin typeface="Avenir Next" panose="020B0503020202020204" pitchFamily="34" charset="0"/>
              </a:rPr>
              <a:t>Our expertise and role in the project:</a:t>
            </a:r>
          </a:p>
          <a:p>
            <a:endParaRPr lang="en-US" sz="1600" b="0" dirty="0">
              <a:latin typeface="Avenir Next" panose="020B0503020202020204" pitchFamily="34" charset="0"/>
            </a:endParaRPr>
          </a:p>
          <a:p>
            <a:endParaRPr lang="en-US" sz="1600" b="0" dirty="0">
              <a:latin typeface="Avenir Next" panose="020B0503020202020204" pitchFamily="34" charset="0"/>
            </a:endParaRPr>
          </a:p>
          <a:p>
            <a:endParaRPr lang="en-US" sz="1600" b="0" dirty="0">
              <a:latin typeface="Avenir Next" panose="020B0503020202020204" pitchFamily="34" charset="0"/>
            </a:endParaRPr>
          </a:p>
          <a:p>
            <a:endParaRPr lang="en-US" sz="1600" b="0" dirty="0">
              <a:latin typeface="Avenir Next" panose="020B0503020202020204" pitchFamily="34" charset="0"/>
            </a:endParaRPr>
          </a:p>
          <a:p>
            <a:r>
              <a:rPr lang="en-US" dirty="0">
                <a:latin typeface="Avenir Next" panose="020B0503020202020204" pitchFamily="34" charset="0"/>
              </a:rPr>
              <a:t>Expertise we are seeking:</a:t>
            </a:r>
          </a:p>
          <a:p>
            <a:endParaRPr lang="en-US" sz="1600" b="0" dirty="0">
              <a:latin typeface="Avenir Next" panose="020B0503020202020204" pitchFamily="34" charset="0"/>
            </a:endParaRPr>
          </a:p>
        </p:txBody>
      </p:sp>
      <p:pic>
        <p:nvPicPr>
          <p:cNvPr id="7" name="Picture Placeholder 6" descr="A picture containing orange&#10;&#10;Description automatically generated">
            <a:extLst>
              <a:ext uri="{FF2B5EF4-FFF2-40B4-BE49-F238E27FC236}">
                <a16:creationId xmlns:a16="http://schemas.microsoft.com/office/drawing/2014/main" id="{5C921584-1605-903B-A272-9F0AC8B2C6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1" r="21561"/>
          <a:stretch/>
        </p:blipFill>
        <p:spPr/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8571AD-1175-90F0-F9C6-CDA1154D33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7" t="21212"/>
          <a:stretch>
            <a:fillRect/>
          </a:stretch>
        </p:blipFill>
        <p:spPr>
          <a:xfrm rot="16200000">
            <a:off x="-1659754" y="3660600"/>
            <a:ext cx="4857153" cy="1537647"/>
          </a:xfrm>
          <a:custGeom>
            <a:avLst/>
            <a:gdLst>
              <a:gd name="connsiteX0" fmla="*/ 4857153 w 4857153"/>
              <a:gd name="connsiteY0" fmla="*/ 0 h 1537647"/>
              <a:gd name="connsiteX1" fmla="*/ 4857153 w 4857153"/>
              <a:gd name="connsiteY1" fmla="*/ 1537647 h 1537647"/>
              <a:gd name="connsiteX2" fmla="*/ 0 w 4857153"/>
              <a:gd name="connsiteY2" fmla="*/ 1537647 h 1537647"/>
              <a:gd name="connsiteX3" fmla="*/ 0 w 4857153"/>
              <a:gd name="connsiteY3" fmla="*/ 0 h 1537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7153" h="1537647">
                <a:moveTo>
                  <a:pt x="4857153" y="0"/>
                </a:moveTo>
                <a:lnTo>
                  <a:pt x="4857153" y="1537647"/>
                </a:lnTo>
                <a:lnTo>
                  <a:pt x="0" y="153764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A5C73A-A771-1595-6E5B-590EDBAC1AF6}"/>
              </a:ext>
            </a:extLst>
          </p:cNvPr>
          <p:cNvSpPr txBox="1"/>
          <p:nvPr/>
        </p:nvSpPr>
        <p:spPr>
          <a:xfrm>
            <a:off x="6419653" y="2000847"/>
            <a:ext cx="5372665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Enter your expertise/role here in 2-3 sentences or 3-4 bullet points.</a:t>
            </a:r>
            <a:endParaRPr lang="en-CA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0A7C0-C8E6-FB15-84A3-FAFDCF165029}"/>
              </a:ext>
            </a:extLst>
          </p:cNvPr>
          <p:cNvSpPr txBox="1"/>
          <p:nvPr/>
        </p:nvSpPr>
        <p:spPr>
          <a:xfrm>
            <a:off x="6419653" y="3842833"/>
            <a:ext cx="5372665" cy="27699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Enter what expertise you are seeking here in 2-3 sentences or 3-4 </a:t>
            </a:r>
            <a:r>
              <a:rPr lang="en-US" sz="1200"/>
              <a:t>bullet points.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807008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en_Overview-Deck  -  Read-Only" id="{34141EDF-E29B-42C0-BD1B-CF9165265595}" vid="{DC8BC443-1233-4BBE-B947-A4C8B122FF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aa7f9c-35f7-4afe-8da5-56a177c74bd1">
      <Terms xmlns="http://schemas.microsoft.com/office/infopath/2007/PartnerControls"/>
    </lcf76f155ced4ddcb4097134ff3c332f>
    <TaxCatchAll xmlns="d0c6ae89-1a0c-40bd-bfa0-b278409e1f38" xsi:nil="true"/>
    <Status xmlns="94aa7f9c-35f7-4afe-8da5-56a177c74bd1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C827C2D24DC641BF3335721A0BFAD0" ma:contentTypeVersion="19" ma:contentTypeDescription="Create a new document." ma:contentTypeScope="" ma:versionID="86c03ab817dd6ef9b3fe4c9e3ba2088a">
  <xsd:schema xmlns:xsd="http://www.w3.org/2001/XMLSchema" xmlns:xs="http://www.w3.org/2001/XMLSchema" xmlns:p="http://schemas.microsoft.com/office/2006/metadata/properties" xmlns:ns1="http://schemas.microsoft.com/sharepoint/v3" xmlns:ns2="94aa7f9c-35f7-4afe-8da5-56a177c74bd1" xmlns:ns3="d0c6ae89-1a0c-40bd-bfa0-b278409e1f38" targetNamespace="http://schemas.microsoft.com/office/2006/metadata/properties" ma:root="true" ma:fieldsID="f2dc299cf61224c3891f34a4d3e705f0" ns1:_="" ns2:_="" ns3:_="">
    <xsd:import namespace="http://schemas.microsoft.com/sharepoint/v3"/>
    <xsd:import namespace="94aa7f9c-35f7-4afe-8da5-56a177c74bd1"/>
    <xsd:import namespace="d0c6ae89-1a0c-40bd-bfa0-b278409e1f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Statu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aa7f9c-35f7-4afe-8da5-56a177c74b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tatus" ma:index="19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0c0e0a9-a85a-4f7f-96c8-d5d5636195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c6ae89-1a0c-40bd-bfa0-b278409e1f3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dafba8c-f557-472d-acb5-54e78583e6c3}" ma:internalName="TaxCatchAll" ma:showField="CatchAllData" ma:web="d0c6ae89-1a0c-40bd-bfa0-b278409e1f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ACC3C4-AB56-4D96-87A0-811BC7083D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F17DBE-56FE-4A91-81B2-CDBFA7D6406E}">
  <ds:schemaRefs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d0c6ae89-1a0c-40bd-bfa0-b278409e1f38"/>
    <ds:schemaRef ds:uri="http://schemas.microsoft.com/office/2006/documentManagement/types"/>
    <ds:schemaRef ds:uri="http://schemas.microsoft.com/office/2006/metadata/properties"/>
    <ds:schemaRef ds:uri="http://purl.org/dc/terms/"/>
    <ds:schemaRef ds:uri="94aa7f9c-35f7-4afe-8da5-56a177c74bd1"/>
    <ds:schemaRef ds:uri="http://schemas.microsoft.com/sharepoint/v3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6DA57B08-7931-403B-AB7D-07EAF879F6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4aa7f9c-35f7-4afe-8da5-56a177c74bd1"/>
    <ds:schemaRef ds:uri="d0c6ae89-1a0c-40bd-bfa0-b278409e1f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2330</TotalTime>
  <Words>186</Words>
  <Application>Microsoft Office PowerPoint</Application>
  <PresentationFormat>Widescreen</PresentationFormat>
  <Paragraphs>39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Avenir Next</vt:lpstr>
      <vt:lpstr>AvenirNextLTPro-Bold</vt:lpstr>
      <vt:lpstr>AvenirNextLTPro-Medium</vt:lpstr>
      <vt:lpstr>Calibri</vt:lpstr>
      <vt:lpstr>Calibri Light</vt:lpstr>
      <vt:lpstr>office theme</vt:lpstr>
      <vt:lpstr>NGen Collaboration Pitch Template</vt:lpstr>
      <vt:lpstr>About</vt:lpstr>
      <vt:lpstr>Company Name</vt:lpstr>
      <vt:lpstr>Company Name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Holko</dc:creator>
  <cp:lastModifiedBy>Blake Helka</cp:lastModifiedBy>
  <cp:revision>13</cp:revision>
  <dcterms:created xsi:type="dcterms:W3CDTF">2021-10-15T18:41:48Z</dcterms:created>
  <dcterms:modified xsi:type="dcterms:W3CDTF">2024-04-09T18:30:51Z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0x010100E6C827C2D24DC641BF3335721A0BFAD0</vt:lpwstr>
  </property>
  <property fmtid="{D5CDD505-2E9C-101B-9397-08002B2CF9AE}" pid="3" name="MediaServiceImageTags">
    <vt:lpwstr/>
  </property>
</Properties>
</file>