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4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7AF5E5-8582-4DA4-8560-51AC4F04254A}" v="4" dt="2023-05-16T22:02:34.1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83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ian Sheldon" userId="06a7e64c-6c8e-4301-b415-6ffec0705722" providerId="ADAL" clId="{AD9D059C-9255-44F5-83FC-6BDD088805A2}"/>
    <pc:docChg chg="custSel modSld">
      <pc:chgData name="Gillian Sheldon" userId="06a7e64c-6c8e-4301-b415-6ffec0705722" providerId="ADAL" clId="{AD9D059C-9255-44F5-83FC-6BDD088805A2}" dt="2023-05-17T15:17:56.693" v="18" actId="14100"/>
      <pc:docMkLst>
        <pc:docMk/>
      </pc:docMkLst>
      <pc:sldChg chg="delSp modSp mod">
        <pc:chgData name="Gillian Sheldon" userId="06a7e64c-6c8e-4301-b415-6ffec0705722" providerId="ADAL" clId="{AD9D059C-9255-44F5-83FC-6BDD088805A2}" dt="2023-05-17T15:17:25.193" v="10" actId="1076"/>
        <pc:sldMkLst>
          <pc:docMk/>
          <pc:sldMk cId="2290130196" sldId="265"/>
        </pc:sldMkLst>
        <pc:spChg chg="mod">
          <ac:chgData name="Gillian Sheldon" userId="06a7e64c-6c8e-4301-b415-6ffec0705722" providerId="ADAL" clId="{AD9D059C-9255-44F5-83FC-6BDD088805A2}" dt="2023-05-17T15:17:01.334" v="4" actId="1076"/>
          <ac:spMkLst>
            <pc:docMk/>
            <pc:sldMk cId="2290130196" sldId="265"/>
            <ac:spMk id="6" creationId="{2FB90200-8449-4D06-877B-290489E2E016}"/>
          </ac:spMkLst>
        </pc:spChg>
        <pc:spChg chg="mod">
          <ac:chgData name="Gillian Sheldon" userId="06a7e64c-6c8e-4301-b415-6ffec0705722" providerId="ADAL" clId="{AD9D059C-9255-44F5-83FC-6BDD088805A2}" dt="2023-05-17T15:17:08.685" v="7" actId="1076"/>
          <ac:spMkLst>
            <pc:docMk/>
            <pc:sldMk cId="2290130196" sldId="265"/>
            <ac:spMk id="18" creationId="{00F0DE0A-C38E-4768-B9A3-6FBA91B87526}"/>
          </ac:spMkLst>
        </pc:spChg>
        <pc:spChg chg="mod">
          <ac:chgData name="Gillian Sheldon" userId="06a7e64c-6c8e-4301-b415-6ffec0705722" providerId="ADAL" clId="{AD9D059C-9255-44F5-83FC-6BDD088805A2}" dt="2023-05-17T15:17:16.542" v="8" actId="14100"/>
          <ac:spMkLst>
            <pc:docMk/>
            <pc:sldMk cId="2290130196" sldId="265"/>
            <ac:spMk id="20" creationId="{5C045EE4-5CB9-409B-BBF9-28FE89904989}"/>
          </ac:spMkLst>
        </pc:spChg>
        <pc:spChg chg="mod">
          <ac:chgData name="Gillian Sheldon" userId="06a7e64c-6c8e-4301-b415-6ffec0705722" providerId="ADAL" clId="{AD9D059C-9255-44F5-83FC-6BDD088805A2}" dt="2023-05-17T15:17:21.006" v="9" actId="1076"/>
          <ac:spMkLst>
            <pc:docMk/>
            <pc:sldMk cId="2290130196" sldId="265"/>
            <ac:spMk id="25" creationId="{07FD97F7-3BAD-4747-9498-388C713A2131}"/>
          </ac:spMkLst>
        </pc:spChg>
        <pc:spChg chg="del">
          <ac:chgData name="Gillian Sheldon" userId="06a7e64c-6c8e-4301-b415-6ffec0705722" providerId="ADAL" clId="{AD9D059C-9255-44F5-83FC-6BDD088805A2}" dt="2023-05-17T15:16:45.330" v="0" actId="478"/>
          <ac:spMkLst>
            <pc:docMk/>
            <pc:sldMk cId="2290130196" sldId="265"/>
            <ac:spMk id="26" creationId="{85F0A0BB-3C69-453F-A46A-2AE167B476D7}"/>
          </ac:spMkLst>
        </pc:spChg>
        <pc:spChg chg="del">
          <ac:chgData name="Gillian Sheldon" userId="06a7e64c-6c8e-4301-b415-6ffec0705722" providerId="ADAL" clId="{AD9D059C-9255-44F5-83FC-6BDD088805A2}" dt="2023-05-17T15:16:54.484" v="3" actId="478"/>
          <ac:spMkLst>
            <pc:docMk/>
            <pc:sldMk cId="2290130196" sldId="265"/>
            <ac:spMk id="27" creationId="{B87CCEE6-5ECF-44FC-BF1F-FC1C529DA210}"/>
          </ac:spMkLst>
        </pc:spChg>
        <pc:spChg chg="mod">
          <ac:chgData name="Gillian Sheldon" userId="06a7e64c-6c8e-4301-b415-6ffec0705722" providerId="ADAL" clId="{AD9D059C-9255-44F5-83FC-6BDD088805A2}" dt="2023-05-17T15:17:25.193" v="10" actId="1076"/>
          <ac:spMkLst>
            <pc:docMk/>
            <pc:sldMk cId="2290130196" sldId="265"/>
            <ac:spMk id="28" creationId="{8255D619-037F-4E20-B8A7-86E82E52484F}"/>
          </ac:spMkLst>
        </pc:spChg>
        <pc:spChg chg="del">
          <ac:chgData name="Gillian Sheldon" userId="06a7e64c-6c8e-4301-b415-6ffec0705722" providerId="ADAL" clId="{AD9D059C-9255-44F5-83FC-6BDD088805A2}" dt="2023-05-17T15:16:48.882" v="1" actId="478"/>
          <ac:spMkLst>
            <pc:docMk/>
            <pc:sldMk cId="2290130196" sldId="265"/>
            <ac:spMk id="29" creationId="{E0616A1D-47E4-4DD7-A42F-87667312A37C}"/>
          </ac:spMkLst>
        </pc:spChg>
        <pc:spChg chg="del">
          <ac:chgData name="Gillian Sheldon" userId="06a7e64c-6c8e-4301-b415-6ffec0705722" providerId="ADAL" clId="{AD9D059C-9255-44F5-83FC-6BDD088805A2}" dt="2023-05-17T15:16:52.678" v="2" actId="478"/>
          <ac:spMkLst>
            <pc:docMk/>
            <pc:sldMk cId="2290130196" sldId="265"/>
            <ac:spMk id="30" creationId="{7EDBD59B-1194-465F-9A82-1BB998D60384}"/>
          </ac:spMkLst>
        </pc:spChg>
      </pc:sldChg>
      <pc:sldChg chg="modSp mod">
        <pc:chgData name="Gillian Sheldon" userId="06a7e64c-6c8e-4301-b415-6ffec0705722" providerId="ADAL" clId="{AD9D059C-9255-44F5-83FC-6BDD088805A2}" dt="2023-05-17T15:17:56.693" v="18" actId="14100"/>
        <pc:sldMkLst>
          <pc:docMk/>
          <pc:sldMk cId="1922172090" sldId="278"/>
        </pc:sldMkLst>
        <pc:spChg chg="mod">
          <ac:chgData name="Gillian Sheldon" userId="06a7e64c-6c8e-4301-b415-6ffec0705722" providerId="ADAL" clId="{AD9D059C-9255-44F5-83FC-6BDD088805A2}" dt="2023-05-17T15:17:31.174" v="11" actId="1076"/>
          <ac:spMkLst>
            <pc:docMk/>
            <pc:sldMk cId="1922172090" sldId="278"/>
            <ac:spMk id="6" creationId="{2FB90200-8449-4D06-877B-290489E2E016}"/>
          </ac:spMkLst>
        </pc:spChg>
        <pc:spChg chg="mod">
          <ac:chgData name="Gillian Sheldon" userId="06a7e64c-6c8e-4301-b415-6ffec0705722" providerId="ADAL" clId="{AD9D059C-9255-44F5-83FC-6BDD088805A2}" dt="2023-05-17T15:17:47.818" v="16" actId="1076"/>
          <ac:spMkLst>
            <pc:docMk/>
            <pc:sldMk cId="1922172090" sldId="278"/>
            <ac:spMk id="31" creationId="{4B2C9AF6-E135-4643-8A86-20B888C4AA9A}"/>
          </ac:spMkLst>
        </pc:spChg>
        <pc:spChg chg="mod">
          <ac:chgData name="Gillian Sheldon" userId="06a7e64c-6c8e-4301-b415-6ffec0705722" providerId="ADAL" clId="{AD9D059C-9255-44F5-83FC-6BDD088805A2}" dt="2023-05-17T15:17:56.693" v="18" actId="14100"/>
          <ac:spMkLst>
            <pc:docMk/>
            <pc:sldMk cId="1922172090" sldId="278"/>
            <ac:spMk id="32" creationId="{E2CD1E05-5689-48D5-9D4C-E169084BD83E}"/>
          </ac:spMkLst>
        </pc:spChg>
        <pc:spChg chg="mod">
          <ac:chgData name="Gillian Sheldon" userId="06a7e64c-6c8e-4301-b415-6ffec0705722" providerId="ADAL" clId="{AD9D059C-9255-44F5-83FC-6BDD088805A2}" dt="2023-05-17T15:17:51.045" v="17" actId="14100"/>
          <ac:spMkLst>
            <pc:docMk/>
            <pc:sldMk cId="1922172090" sldId="278"/>
            <ac:spMk id="33" creationId="{059107D0-3776-4251-AA7B-D9E667FB5139}"/>
          </ac:spMkLst>
        </pc:spChg>
        <pc:spChg chg="mod">
          <ac:chgData name="Gillian Sheldon" userId="06a7e64c-6c8e-4301-b415-6ffec0705722" providerId="ADAL" clId="{AD9D059C-9255-44F5-83FC-6BDD088805A2}" dt="2023-05-17T15:17:38.087" v="13" actId="1076"/>
          <ac:spMkLst>
            <pc:docMk/>
            <pc:sldMk cId="1922172090" sldId="278"/>
            <ac:spMk id="34" creationId="{16860F1D-9FF7-412E-A8FE-B62229C028E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06EC2-E77A-4F34-AAB5-9690E55848D0}" type="datetimeFigureOut">
              <a:rPr lang="en-CA"/>
              <a:t>2023-05-17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86F05-4BBA-4E75-B820-46D6B87439CC}" type="slidenum">
              <a:rPr lang="en-CA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82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Promoting</a:t>
            </a:r>
            <a:r>
              <a:rPr lang="en-US"/>
              <a:t> Canada’s advanced manufacturing capabilities, both within Canada and round the world.</a:t>
            </a:r>
          </a:p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Making connections</a:t>
            </a:r>
            <a:r>
              <a:rPr lang="en-US"/>
              <a:t>, identifying partnership opportunities and strengthening collaboration across Canada’s advanced manufacturing sector.</a:t>
            </a:r>
          </a:p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Funding</a:t>
            </a:r>
            <a:r>
              <a:rPr lang="en-US"/>
              <a:t> collaborative, industry-led, projects that have the potential to create unique competitive advantages for Canada’s advanced manufacturing sector.</a:t>
            </a:r>
            <a:endParaRPr lang="en-US">
              <a:cs typeface="Calibri" panose="020F0502020204030204"/>
            </a:endParaRPr>
          </a:p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Building capacity </a:t>
            </a:r>
            <a:r>
              <a:rPr lang="en-US"/>
              <a:t>by enhancing advanced manufacturing workforce capabilities, de-risking technology deployment and scale-up on the part of the smaller firms and enhancing Canada’s advanced manufacturing ecosystem.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86F05-4BBA-4E75-B820-46D6B87439CC}" type="slidenum">
              <a:rPr lang="en-CA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78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Promoting</a:t>
            </a:r>
            <a:r>
              <a:rPr lang="en-US"/>
              <a:t> Canada’s advanced manufacturing capabilities, both within Canada and round the world.</a:t>
            </a:r>
          </a:p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Making connections</a:t>
            </a:r>
            <a:r>
              <a:rPr lang="en-US"/>
              <a:t>, identifying partnership opportunities and strengthening collaboration across Canada’s advanced manufacturing sector.</a:t>
            </a:r>
          </a:p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Funding</a:t>
            </a:r>
            <a:r>
              <a:rPr lang="en-US"/>
              <a:t> collaborative, industry-led, projects that have the potential to create unique competitive advantages for Canada’s advanced manufacturing sector.</a:t>
            </a:r>
            <a:endParaRPr lang="en-US">
              <a:cs typeface="Calibri" panose="020F0502020204030204"/>
            </a:endParaRPr>
          </a:p>
          <a:p>
            <a:pPr marL="271780">
              <a:lnSpc>
                <a:spcPct val="104999"/>
              </a:lnSpc>
              <a:spcBef>
                <a:spcPts val="800"/>
              </a:spcBef>
            </a:pPr>
            <a:r>
              <a:rPr lang="en-US" i="1"/>
              <a:t>- Building capacity </a:t>
            </a:r>
            <a:r>
              <a:rPr lang="en-US"/>
              <a:t>by enhancing advanced manufacturing workforce capabilities, de-risking technology deployment and scale-up on the part of the smaller firms and enhancing Canada’s advanced manufacturing ecosystem.</a:t>
            </a: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86F05-4BBA-4E75-B820-46D6B87439CC}" type="slidenum">
              <a:rPr lang="en-CA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6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1" descr="Electric car charger">
            <a:extLst>
              <a:ext uri="{FF2B5EF4-FFF2-40B4-BE49-F238E27FC236}">
                <a16:creationId xmlns:a16="http://schemas.microsoft.com/office/drawing/2014/main" id="{01298D63-B96C-415A-AF9D-352F84F3D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70" r="32570"/>
          <a:stretch/>
        </p:blipFill>
        <p:spPr>
          <a:xfrm>
            <a:off x="8733226" y="0"/>
            <a:ext cx="3593319" cy="6877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786272-54C0-47F0-8EA9-5DD19263783D}"/>
              </a:ext>
            </a:extLst>
          </p:cNvPr>
          <p:cNvSpPr txBox="1"/>
          <p:nvPr/>
        </p:nvSpPr>
        <p:spPr>
          <a:xfrm>
            <a:off x="446473" y="5759296"/>
            <a:ext cx="7249417" cy="4201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Next LT Pro"/>
                <a:ea typeface="+mn-lt"/>
                <a:cs typeface="+mn-lt"/>
              </a:rPr>
              <a:t>Contact Info: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venir Next LT Pro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16C271-5BFC-4E37-BB18-69410A60A7B5}"/>
              </a:ext>
            </a:extLst>
          </p:cNvPr>
          <p:cNvSpPr txBox="1"/>
          <p:nvPr/>
        </p:nvSpPr>
        <p:spPr>
          <a:xfrm>
            <a:off x="638384" y="678589"/>
            <a:ext cx="3038475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F04D00"/>
                </a:solidFill>
                <a:latin typeface="Avenir Next LT Pro"/>
              </a:rPr>
              <a:t>About: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244A7D-B3BF-40DB-9CF9-BE32AB69F60C}"/>
              </a:ext>
            </a:extLst>
          </p:cNvPr>
          <p:cNvSpPr txBox="1"/>
          <p:nvPr/>
        </p:nvSpPr>
        <p:spPr>
          <a:xfrm>
            <a:off x="638384" y="954814"/>
            <a:ext cx="3038475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venir Next LT Pro"/>
              </a:rPr>
              <a:t>Company Name</a:t>
            </a:r>
          </a:p>
          <a:p>
            <a:endParaRPr lang="en-US" sz="2400" b="1" dirty="0">
              <a:latin typeface="Avenir Next LT Pro"/>
              <a:cs typeface="Calibri"/>
            </a:endParaRPr>
          </a:p>
          <a:p>
            <a:endParaRPr lang="en-US" sz="2400" b="1" dirty="0">
              <a:latin typeface="Avenir Next LT Pro"/>
              <a:cs typeface="Calibri"/>
            </a:endParaRPr>
          </a:p>
          <a:p>
            <a:endParaRPr lang="en-US" sz="2400" b="1" dirty="0">
              <a:latin typeface="Avenir Next LT Pro"/>
              <a:cs typeface="Calibri"/>
            </a:endParaRPr>
          </a:p>
          <a:p>
            <a:r>
              <a:rPr lang="en-US" sz="2400" b="1" dirty="0">
                <a:latin typeface="Avenir Next LT Pro"/>
                <a:cs typeface="Calibri"/>
              </a:rPr>
              <a:t>Overview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AF4C4E-241A-453F-B894-B36BB6B1530E}"/>
              </a:ext>
            </a:extLst>
          </p:cNvPr>
          <p:cNvSpPr txBox="1"/>
          <p:nvPr/>
        </p:nvSpPr>
        <p:spPr>
          <a:xfrm>
            <a:off x="9010649" y="6438899"/>
            <a:ext cx="303847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50">
                <a:solidFill>
                  <a:schemeClr val="bg1"/>
                </a:solidFill>
                <a:latin typeface="Avenir Next LT Pro"/>
              </a:rPr>
              <a:t>2</a:t>
            </a:r>
            <a:endParaRPr lang="en-US"/>
          </a:p>
        </p:txBody>
      </p:sp>
      <p:pic>
        <p:nvPicPr>
          <p:cNvPr id="2" name="Picture 16">
            <a:extLst>
              <a:ext uri="{FF2B5EF4-FFF2-40B4-BE49-F238E27FC236}">
                <a16:creationId xmlns:a16="http://schemas.microsoft.com/office/drawing/2014/main" id="{F26E977C-EB80-A4D5-8AA1-0AD6CA3A8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5" y="6438899"/>
            <a:ext cx="1409700" cy="19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52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3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824F58EF-0356-40B2-9524-05E341B2D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683" b="-13217"/>
          <a:stretch/>
        </p:blipFill>
        <p:spPr>
          <a:xfrm>
            <a:off x="8927925" y="1694"/>
            <a:ext cx="3280392" cy="77557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1AF4C4E-241A-453F-B894-B36BB6B1530E}"/>
              </a:ext>
            </a:extLst>
          </p:cNvPr>
          <p:cNvSpPr txBox="1"/>
          <p:nvPr/>
        </p:nvSpPr>
        <p:spPr>
          <a:xfrm>
            <a:off x="9010649" y="6438899"/>
            <a:ext cx="303847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50">
                <a:solidFill>
                  <a:srgbClr val="7F7F7F"/>
                </a:solidFill>
                <a:latin typeface="Avenir Next LT Pro"/>
              </a:rPr>
              <a:t>3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90200-8449-4D06-877B-290489E2E016}"/>
              </a:ext>
            </a:extLst>
          </p:cNvPr>
          <p:cNvSpPr txBox="1"/>
          <p:nvPr/>
        </p:nvSpPr>
        <p:spPr>
          <a:xfrm>
            <a:off x="225601" y="288833"/>
            <a:ext cx="30384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venir Next LT Pro"/>
              </a:rPr>
              <a:t>Company Name</a:t>
            </a:r>
            <a:endParaRPr lang="en-US" sz="2400" b="1" dirty="0">
              <a:cs typeface="Calibri"/>
            </a:endParaRP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00F0DE0A-C38E-4768-B9A3-6FBA91B8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571" y="1268878"/>
            <a:ext cx="6898888" cy="137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PROJECT DESCRIPTION </a:t>
            </a:r>
            <a:r>
              <a:rPr lang="en-CA" sz="1100" dirty="0"/>
              <a:t>(in a few lines):</a:t>
            </a:r>
            <a:endParaRPr lang="en-CA" dirty="0"/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296796DE-4E4D-465D-8698-FE794C19C7A8}"/>
              </a:ext>
            </a:extLst>
          </p:cNvPr>
          <p:cNvSpPr txBox="1">
            <a:spLocks/>
          </p:cNvSpPr>
          <p:nvPr/>
        </p:nvSpPr>
        <p:spPr>
          <a:xfrm>
            <a:off x="438347" y="4226959"/>
            <a:ext cx="6768790" cy="13715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3038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6668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12763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85800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60425" indent="-174625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dirty="0"/>
              <a:t>PROJECT OBJECTIVES </a:t>
            </a:r>
            <a:r>
              <a:rPr lang="en-CA" sz="1200" dirty="0"/>
              <a:t>(maximum 4 bullets):</a:t>
            </a:r>
            <a:endParaRPr lang="en-CA" sz="1500" dirty="0"/>
          </a:p>
          <a:p>
            <a:endParaRPr lang="en-CA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45EE4-5CB9-409B-BBF9-28FE89904989}"/>
              </a:ext>
            </a:extLst>
          </p:cNvPr>
          <p:cNvSpPr/>
          <p:nvPr/>
        </p:nvSpPr>
        <p:spPr>
          <a:xfrm>
            <a:off x="226473" y="1218912"/>
            <a:ext cx="7040137" cy="261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759376-1DBF-4344-8538-6079714284D5}"/>
              </a:ext>
            </a:extLst>
          </p:cNvPr>
          <p:cNvSpPr/>
          <p:nvPr/>
        </p:nvSpPr>
        <p:spPr>
          <a:xfrm>
            <a:off x="285947" y="4193970"/>
            <a:ext cx="7040137" cy="23670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FD97F7-3BAD-4747-9498-388C713A2131}"/>
              </a:ext>
            </a:extLst>
          </p:cNvPr>
          <p:cNvSpPr/>
          <p:nvPr/>
        </p:nvSpPr>
        <p:spPr>
          <a:xfrm>
            <a:off x="7424671" y="156787"/>
            <a:ext cx="1237786" cy="1062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8255D619-037F-4E20-B8A7-86E82E52484F}"/>
              </a:ext>
            </a:extLst>
          </p:cNvPr>
          <p:cNvSpPr txBox="1">
            <a:spLocks/>
          </p:cNvSpPr>
          <p:nvPr/>
        </p:nvSpPr>
        <p:spPr>
          <a:xfrm>
            <a:off x="7478266" y="288833"/>
            <a:ext cx="1130595" cy="76038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3038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6668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12763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85800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60425" indent="-174625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CA" sz="1400" dirty="0"/>
              <a:t>PROJECT DURATION:</a:t>
            </a:r>
          </a:p>
          <a:p>
            <a:pPr marL="0" indent="0" algn="ctr">
              <a:buFont typeface="Arial"/>
              <a:buNone/>
            </a:pPr>
            <a:r>
              <a:rPr lang="en-CA" sz="1400" dirty="0"/>
              <a:t>X months</a:t>
            </a:r>
          </a:p>
          <a:p>
            <a:pPr marL="0" indent="0" algn="ctr">
              <a:buFont typeface="Arial"/>
              <a:buNone/>
            </a:pP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229013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91AF4C4E-241A-453F-B894-B36BB6B1530E}"/>
              </a:ext>
            </a:extLst>
          </p:cNvPr>
          <p:cNvSpPr txBox="1"/>
          <p:nvPr/>
        </p:nvSpPr>
        <p:spPr>
          <a:xfrm>
            <a:off x="9010649" y="6438899"/>
            <a:ext cx="303847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050">
                <a:solidFill>
                  <a:srgbClr val="7F7F7F"/>
                </a:solidFill>
                <a:latin typeface="Avenir Next LT Pro"/>
              </a:rPr>
              <a:t>3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B90200-8449-4D06-877B-290489E2E016}"/>
              </a:ext>
            </a:extLst>
          </p:cNvPr>
          <p:cNvSpPr txBox="1"/>
          <p:nvPr/>
        </p:nvSpPr>
        <p:spPr>
          <a:xfrm>
            <a:off x="304800" y="241868"/>
            <a:ext cx="30384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venir Next LT Pro"/>
              </a:rPr>
              <a:t>Company Name</a:t>
            </a:r>
            <a:endParaRPr lang="en-US" sz="2400" b="1" dirty="0">
              <a:cs typeface="Calibri"/>
            </a:endParaRPr>
          </a:p>
        </p:txBody>
      </p:sp>
      <p:sp>
        <p:nvSpPr>
          <p:cNvPr id="31" name="Content Placeholder 11">
            <a:extLst>
              <a:ext uri="{FF2B5EF4-FFF2-40B4-BE49-F238E27FC236}">
                <a16:creationId xmlns:a16="http://schemas.microsoft.com/office/drawing/2014/main" id="{4B2C9AF6-E135-4643-8A86-20B888C4AA9A}"/>
              </a:ext>
            </a:extLst>
          </p:cNvPr>
          <p:cNvSpPr txBox="1">
            <a:spLocks/>
          </p:cNvSpPr>
          <p:nvPr/>
        </p:nvSpPr>
        <p:spPr>
          <a:xfrm>
            <a:off x="457200" y="3775055"/>
            <a:ext cx="7794702" cy="13715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3038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6668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12763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85800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60425" indent="-174625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dirty="0"/>
              <a:t>EXPERTISE WE ARE SEEKING:</a:t>
            </a:r>
            <a:endParaRPr lang="en-CA" sz="12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2CD1E05-5689-48D5-9D4C-E169084BD83E}"/>
              </a:ext>
            </a:extLst>
          </p:cNvPr>
          <p:cNvSpPr/>
          <p:nvPr/>
        </p:nvSpPr>
        <p:spPr>
          <a:xfrm>
            <a:off x="304800" y="881344"/>
            <a:ext cx="8326476" cy="254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9107D0-3776-4251-AA7B-D9E667FB5139}"/>
              </a:ext>
            </a:extLst>
          </p:cNvPr>
          <p:cNvSpPr/>
          <p:nvPr/>
        </p:nvSpPr>
        <p:spPr>
          <a:xfrm>
            <a:off x="379374" y="3611382"/>
            <a:ext cx="8251902" cy="3004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16860F1D-9FF7-412E-A8FE-B62229C028EA}"/>
              </a:ext>
            </a:extLst>
          </p:cNvPr>
          <p:cNvSpPr txBox="1">
            <a:spLocks/>
          </p:cNvSpPr>
          <p:nvPr/>
        </p:nvSpPr>
        <p:spPr>
          <a:xfrm>
            <a:off x="440473" y="970979"/>
            <a:ext cx="7811429" cy="1371599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173038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39725" indent="-16668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12763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685800" indent="-173038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60425" indent="-174625" algn="l" defTabSz="457200" rtl="0" eaLnBrk="1" latinLnBrk="0" hangingPunct="1">
              <a:lnSpc>
                <a:spcPct val="105000"/>
              </a:lnSpc>
              <a:spcBef>
                <a:spcPts val="600"/>
              </a:spcBef>
              <a:buFont typeface="Lucida Grande"/>
              <a:buChar char="–"/>
              <a:defRPr sz="1800" i="1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dirty="0"/>
              <a:t>OUR EXPERTISE AND ROLE IN THE PROJECT:</a:t>
            </a:r>
            <a:endParaRPr lang="en-CA" sz="1200" dirty="0"/>
          </a:p>
          <a:p>
            <a:endParaRPr lang="en-CA" sz="1500" dirty="0"/>
          </a:p>
          <a:p>
            <a:endParaRPr lang="en-CA" sz="1500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722DF738-D564-44CC-B842-6E0EFB8FD3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495" r="15995"/>
          <a:stretch/>
        </p:blipFill>
        <p:spPr>
          <a:xfrm>
            <a:off x="9010649" y="0"/>
            <a:ext cx="3181351" cy="689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72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Gen_Overview-Deck  -  Read-Only" id="{34141EDF-E29B-42C0-BD1B-CF9165265595}" vid="{DC8BC443-1233-4BBE-B947-A4C8B122FF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827C2D24DC641BF3335721A0BFAD0" ma:contentTypeVersion="19" ma:contentTypeDescription="Create a new document." ma:contentTypeScope="" ma:versionID="86c03ab817dd6ef9b3fe4c9e3ba2088a">
  <xsd:schema xmlns:xsd="http://www.w3.org/2001/XMLSchema" xmlns:xs="http://www.w3.org/2001/XMLSchema" xmlns:p="http://schemas.microsoft.com/office/2006/metadata/properties" xmlns:ns1="http://schemas.microsoft.com/sharepoint/v3" xmlns:ns2="94aa7f9c-35f7-4afe-8da5-56a177c74bd1" xmlns:ns3="d0c6ae89-1a0c-40bd-bfa0-b278409e1f38" targetNamespace="http://schemas.microsoft.com/office/2006/metadata/properties" ma:root="true" ma:fieldsID="f2dc299cf61224c3891f34a4d3e705f0" ns1:_="" ns2:_="" ns3:_="">
    <xsd:import namespace="http://schemas.microsoft.com/sharepoint/v3"/>
    <xsd:import namespace="94aa7f9c-35f7-4afe-8da5-56a177c74bd1"/>
    <xsd:import namespace="d0c6ae89-1a0c-40bd-bfa0-b278409e1f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Statu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a7f9c-35f7-4afe-8da5-56a177c74b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Status" ma:index="19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0c0e0a9-a85a-4f7f-96c8-d5d5636195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c6ae89-1a0c-40bd-bfa0-b278409e1f3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dafba8c-f557-472d-acb5-54e78583e6c3}" ma:internalName="TaxCatchAll" ma:showField="CatchAllData" ma:web="d0c6ae89-1a0c-40bd-bfa0-b278409e1f3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aa7f9c-35f7-4afe-8da5-56a177c74bd1">
      <Terms xmlns="http://schemas.microsoft.com/office/infopath/2007/PartnerControls"/>
    </lcf76f155ced4ddcb4097134ff3c332f>
    <TaxCatchAll xmlns="d0c6ae89-1a0c-40bd-bfa0-b278409e1f38" xsi:nil="true"/>
    <Status xmlns="94aa7f9c-35f7-4afe-8da5-56a177c74bd1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DA57B08-7931-403B-AB7D-07EAF879F6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4aa7f9c-35f7-4afe-8da5-56a177c74bd1"/>
    <ds:schemaRef ds:uri="d0c6ae89-1a0c-40bd-bfa0-b278409e1f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F17DBE-56FE-4A91-81B2-CDBFA7D6406E}">
  <ds:schemaRefs>
    <ds:schemaRef ds:uri="http://purl.org/dc/terms/"/>
    <ds:schemaRef ds:uri="http://purl.org/dc/dcmitype/"/>
    <ds:schemaRef ds:uri="http://www.w3.org/XML/1998/namespace"/>
    <ds:schemaRef ds:uri="http://purl.org/dc/elements/1.1/"/>
    <ds:schemaRef ds:uri="95214fc6-9f78-47ca-a367-7f6653c6c9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9537914d-9d56-4411-994a-26d6dd3b973e"/>
    <ds:schemaRef ds:uri="http://schemas.microsoft.com/office/2006/metadata/properties"/>
    <ds:schemaRef ds:uri="94aa7f9c-35f7-4afe-8da5-56a177c74bd1"/>
    <ds:schemaRef ds:uri="d0c6ae89-1a0c-40bd-bfa0-b278409e1f38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2ACC3C4-AB56-4D96-87A0-811BC7083D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214</Words>
  <Application>Microsoft Office PowerPoint</Application>
  <PresentationFormat>Widescreen</PresentationFormat>
  <Paragraphs>29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Holko</dc:creator>
  <cp:lastModifiedBy>Gillian Sheldon</cp:lastModifiedBy>
  <cp:revision>4</cp:revision>
  <dcterms:created xsi:type="dcterms:W3CDTF">2021-10-15T18:41:48Z</dcterms:created>
  <dcterms:modified xsi:type="dcterms:W3CDTF">2023-05-17T15:17:57Z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0x010100E6C827C2D24DC641BF3335721A0BFAD0</vt:lpwstr>
  </property>
  <property fmtid="{D5CDD505-2E9C-101B-9397-08002B2CF9AE}" pid="3" name="MediaServiceImageTags">
    <vt:lpwstr/>
  </property>
</Properties>
</file>